
<file path=[Content_Types].xml><?xml version="1.0" encoding="utf-8"?>
<Types xmlns="http://schemas.openxmlformats.org/package/2006/content-types">
  <Default Extension="docx" ContentType="application/vnd.openxmlformats-officedocument.wordprocessingml.document"/>
  <Default Extension="emf" ContentType="image/x-emf"/>
  <Default Extension="jpeg" ContentType="image/jpeg"/>
  <Default Extension="png" ContentType="image/png"/>
  <Default Extension="rels" ContentType="application/vnd.openxmlformats-package.relationships+xml"/>
  <Default Extension="vml" ContentType="application/vnd.openxmlformats-officedocument.vmlDrawing"/>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648" r:id="rId3"/>
  </p:sldMasterIdLst>
  <p:notesMasterIdLst>
    <p:notesMasterId r:id="rId14"/>
  </p:notesMasterIdLst>
  <p:handoutMasterIdLst>
    <p:handoutMasterId r:id="rId15"/>
  </p:handoutMasterIdLst>
  <p:sldIdLst>
    <p:sldId id="768" r:id="rId4"/>
    <p:sldId id="785" r:id="rId5"/>
    <p:sldId id="786" r:id="rId6"/>
    <p:sldId id="755" r:id="rId7"/>
    <p:sldId id="261" r:id="rId8"/>
    <p:sldId id="794" r:id="rId9"/>
    <p:sldId id="788" r:id="rId10"/>
    <p:sldId id="793" r:id="rId11"/>
    <p:sldId id="258" r:id="rId12"/>
    <p:sldId id="787" r:id="rId13"/>
  </p:sldIdLst>
  <p:sldSz cx="13681075" cy="10080625"/>
  <p:notesSz cx="6646863" cy="9777413"/>
  <p:defaultTextStyle>
    <a:defPPr>
      <a:defRPr lang="ja-JP"/>
    </a:defPPr>
    <a:lvl1pPr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1pPr>
    <a:lvl2pPr marL="677863" indent="-192088"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2pPr>
    <a:lvl3pPr marL="1355725" indent="-385763"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3pPr>
    <a:lvl4pPr marL="2035175" indent="-579438"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4pPr>
    <a:lvl5pPr marL="2713038" indent="-773113" algn="l" defTabSz="1355725" rtl="0" eaLnBrk="0" fontAlgn="base" hangingPunct="0">
      <a:spcBef>
        <a:spcPct val="0"/>
      </a:spcBef>
      <a:spcAft>
        <a:spcPct val="0"/>
      </a:spcAft>
      <a:defRPr kumimoji="1" sz="2700" kern="1200">
        <a:solidFill>
          <a:schemeClr val="tx1"/>
        </a:solidFill>
        <a:latin typeface="Calibri" panose="020F0502020204030204" pitchFamily="34" charset="0"/>
        <a:ea typeface="ＭＳ Ｐゴシック" panose="020B0600070205080204" pitchFamily="50" charset="-128"/>
        <a:cs typeface="+mn-cs"/>
      </a:defRPr>
    </a:lvl5pPr>
    <a:lvl6pPr marL="22860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6pPr>
    <a:lvl7pPr marL="27432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7pPr>
    <a:lvl8pPr marL="32004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8pPr>
    <a:lvl9pPr marL="3657600" algn="l" defTabSz="914400" rtl="0" eaLnBrk="1" latinLnBrk="0" hangingPunct="1">
      <a:defRPr kumimoji="1" sz="2700" kern="1200">
        <a:solidFill>
          <a:schemeClr val="tx1"/>
        </a:solidFill>
        <a:latin typeface="Calibri" panose="020F0502020204030204" pitchFamily="34" charset="0"/>
        <a:ea typeface="ＭＳ Ｐゴシック" panose="020B0600070205080204" pitchFamily="50" charset="-128"/>
        <a:cs typeface="+mn-cs"/>
      </a:defRPr>
    </a:lvl9pPr>
  </p:defaultTextStyle>
  <p:extLst>
    <p:ext uri="{EFAFB233-063F-42B5-8137-9DF3F51BA10A}">
      <p15:sldGuideLst xmlns:p15="http://schemas.microsoft.com/office/powerpoint/2012/main">
        <p15:guide id="1" orient="horz" pos="3175">
          <p15:clr>
            <a:srgbClr val="A4A3A4"/>
          </p15:clr>
        </p15:guide>
        <p15:guide id="2" pos="4309">
          <p15:clr>
            <a:srgbClr val="A4A3A4"/>
          </p15:clr>
        </p15:guide>
      </p15:sldGuideLst>
    </p:ext>
    <p:ext uri="{2D200454-40CA-4A62-9FC3-DE9A4176ACB9}">
      <p15:notesGuideLst xmlns:p15="http://schemas.microsoft.com/office/powerpoint/2012/main">
        <p15:guide id="1" orient="horz" pos="3078" userDrawn="1">
          <p15:clr>
            <a:srgbClr val="A4A3A4"/>
          </p15:clr>
        </p15:guide>
        <p15:guide id="2" pos="2094"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9FF99"/>
    <a:srgbClr val="00FF99"/>
    <a:srgbClr val="FFFF00"/>
    <a:srgbClr val="99CCFF"/>
    <a:srgbClr val="83C5D7"/>
    <a:srgbClr val="EAEAEA"/>
    <a:srgbClr val="006600"/>
    <a:srgbClr val="74B23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2D5ABB26-0587-4C30-8999-92F81FD0307C}" styleName="スタイルなし、表のグリッド線なし">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7DF18680-E054-41AD-8BC1-D1AEF772440D}" styleName="中間スタイル 2 - アクセント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6374" autoAdjust="0"/>
    <p:restoredTop sz="95032" autoAdjust="0"/>
  </p:normalViewPr>
  <p:slideViewPr>
    <p:cSldViewPr snapToGrid="0">
      <p:cViewPr>
        <p:scale>
          <a:sx n="66" d="100"/>
          <a:sy n="66" d="100"/>
        </p:scale>
        <p:origin x="1416" y="24"/>
      </p:cViewPr>
      <p:guideLst>
        <p:guide orient="horz" pos="3175"/>
        <p:guide pos="4309"/>
      </p:guideLst>
    </p:cSldViewPr>
  </p:slideViewPr>
  <p:notesTextViewPr>
    <p:cViewPr>
      <p:scale>
        <a:sx n="1" d="1"/>
        <a:sy n="1" d="1"/>
      </p:scale>
      <p:origin x="0" y="0"/>
    </p:cViewPr>
  </p:notesTextViewPr>
  <p:sorterViewPr>
    <p:cViewPr>
      <p:scale>
        <a:sx n="66" d="100"/>
        <a:sy n="66" d="100"/>
      </p:scale>
      <p:origin x="0" y="0"/>
    </p:cViewPr>
  </p:sorterViewPr>
  <p:notesViewPr>
    <p:cSldViewPr snapToGrid="0">
      <p:cViewPr varScale="1">
        <p:scale>
          <a:sx n="44" d="100"/>
          <a:sy n="44" d="100"/>
        </p:scale>
        <p:origin x="-2952" y="-102"/>
      </p:cViewPr>
      <p:guideLst>
        <p:guide orient="horz" pos="3078"/>
        <p:guide pos="2094"/>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theme" Target="theme/theme1.xml"/><Relationship Id="rId3" Type="http://schemas.openxmlformats.org/officeDocument/2006/relationships/slideMaster" Target="slideMasters/slideMaster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 Target="slides/slide3.xml"/><Relationship Id="rId11" Type="http://schemas.openxmlformats.org/officeDocument/2006/relationships/slide" Target="slides/slide8.xml"/><Relationship Id="rId5" Type="http://schemas.openxmlformats.org/officeDocument/2006/relationships/slide" Target="slides/slide2.xml"/><Relationship Id="rId15" Type="http://schemas.openxmlformats.org/officeDocument/2006/relationships/handoutMaster" Target="handoutMasters/handoutMaster1.xml"/><Relationship Id="rId10" Type="http://schemas.openxmlformats.org/officeDocument/2006/relationships/slide" Target="slides/slide7.xml"/><Relationship Id="rId19"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notesMaster" Target="notesMasters/notesMaster1.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39.emf"/><Relationship Id="rId1" Type="http://schemas.openxmlformats.org/officeDocument/2006/relationships/image" Target="../media/image38.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8.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552D33C5-C25D-4D63-B41A-FFE12475065E}"/>
              </a:ext>
            </a:extLst>
          </p:cNvPr>
          <p:cNvSpPr>
            <a:spLocks noGrp="1"/>
          </p:cNvSpPr>
          <p:nvPr>
            <p:ph type="hdr" sz="quarter"/>
          </p:nvPr>
        </p:nvSpPr>
        <p:spPr>
          <a:xfrm>
            <a:off x="3" y="0"/>
            <a:ext cx="2880101" cy="488793"/>
          </a:xfrm>
          <a:prstGeom prst="rect">
            <a:avLst/>
          </a:prstGeom>
        </p:spPr>
        <p:txBody>
          <a:bodyPr vert="horz" lIns="89645" tIns="44825" rIns="89645" bIns="44825" rtlCol="0"/>
          <a:lstStyle>
            <a:lvl1pPr algn="l">
              <a:defRPr sz="1200">
                <a:ea typeface="ＭＳ Ｐゴシック" panose="020B0600070205080204" pitchFamily="50" charset="-128"/>
              </a:defRPr>
            </a:lvl1pPr>
          </a:lstStyle>
          <a:p>
            <a:pPr>
              <a:defRPr/>
            </a:pPr>
            <a:endParaRPr lang="ja-JP" altLang="en-US"/>
          </a:p>
        </p:txBody>
      </p:sp>
      <p:sp>
        <p:nvSpPr>
          <p:cNvPr id="3" name="日付プレースホルダー 2">
            <a:extLst>
              <a:ext uri="{FF2B5EF4-FFF2-40B4-BE49-F238E27FC236}">
                <a16:creationId xmlns:a16="http://schemas.microsoft.com/office/drawing/2014/main" id="{44C3C6BD-4929-4BAC-9573-876824242BE4}"/>
              </a:ext>
            </a:extLst>
          </p:cNvPr>
          <p:cNvSpPr>
            <a:spLocks noGrp="1"/>
          </p:cNvSpPr>
          <p:nvPr>
            <p:ph type="dt" sz="quarter" idx="1"/>
          </p:nvPr>
        </p:nvSpPr>
        <p:spPr>
          <a:xfrm>
            <a:off x="3765216" y="0"/>
            <a:ext cx="2880101" cy="488793"/>
          </a:xfrm>
          <a:prstGeom prst="rect">
            <a:avLst/>
          </a:prstGeom>
        </p:spPr>
        <p:txBody>
          <a:bodyPr vert="horz" lIns="89645" tIns="44825" rIns="89645" bIns="44825" rtlCol="0"/>
          <a:lstStyle>
            <a:lvl1pPr algn="r">
              <a:defRPr sz="1200">
                <a:ea typeface="ＭＳ Ｐゴシック" panose="020B0600070205080204" pitchFamily="50" charset="-128"/>
              </a:defRPr>
            </a:lvl1pPr>
          </a:lstStyle>
          <a:p>
            <a:pPr>
              <a:defRPr/>
            </a:pPr>
            <a:fld id="{463DAD66-1FE5-49E5-B7FB-DBE4EA8E9398}" type="datetimeFigureOut">
              <a:rPr lang="ja-JP" altLang="en-US"/>
              <a:pPr>
                <a:defRPr/>
              </a:pPr>
              <a:t>2024/12/18</a:t>
            </a:fld>
            <a:endParaRPr lang="ja-JP" altLang="en-US"/>
          </a:p>
        </p:txBody>
      </p:sp>
      <p:sp>
        <p:nvSpPr>
          <p:cNvPr id="4" name="フッター プレースホルダー 3">
            <a:extLst>
              <a:ext uri="{FF2B5EF4-FFF2-40B4-BE49-F238E27FC236}">
                <a16:creationId xmlns:a16="http://schemas.microsoft.com/office/drawing/2014/main" id="{DE4E7AA3-4112-4003-BA8C-DBF686B9C191}"/>
              </a:ext>
            </a:extLst>
          </p:cNvPr>
          <p:cNvSpPr>
            <a:spLocks noGrp="1"/>
          </p:cNvSpPr>
          <p:nvPr>
            <p:ph type="ftr" sz="quarter" idx="2"/>
          </p:nvPr>
        </p:nvSpPr>
        <p:spPr>
          <a:xfrm>
            <a:off x="3" y="9287059"/>
            <a:ext cx="2880101" cy="488792"/>
          </a:xfrm>
          <a:prstGeom prst="rect">
            <a:avLst/>
          </a:prstGeom>
        </p:spPr>
        <p:txBody>
          <a:bodyPr vert="horz" lIns="89645" tIns="44825" rIns="89645" bIns="44825" rtlCol="0" anchor="b"/>
          <a:lstStyle>
            <a:lvl1pPr algn="l">
              <a:defRPr sz="1200">
                <a:ea typeface="ＭＳ Ｐゴシック" panose="020B0600070205080204" pitchFamily="50" charset="-128"/>
              </a:defRPr>
            </a:lvl1pPr>
          </a:lstStyle>
          <a:p>
            <a:pPr>
              <a:defRPr/>
            </a:pPr>
            <a:endParaRPr lang="ja-JP" altLang="en-US"/>
          </a:p>
        </p:txBody>
      </p:sp>
      <p:sp>
        <p:nvSpPr>
          <p:cNvPr id="5" name="スライド番号プレースホルダー 4">
            <a:extLst>
              <a:ext uri="{FF2B5EF4-FFF2-40B4-BE49-F238E27FC236}">
                <a16:creationId xmlns:a16="http://schemas.microsoft.com/office/drawing/2014/main" id="{B3F3A1AC-07F6-4105-9452-DF8F121BDCC4}"/>
              </a:ext>
            </a:extLst>
          </p:cNvPr>
          <p:cNvSpPr>
            <a:spLocks noGrp="1"/>
          </p:cNvSpPr>
          <p:nvPr>
            <p:ph type="sldNum" sz="quarter" idx="3"/>
          </p:nvPr>
        </p:nvSpPr>
        <p:spPr>
          <a:xfrm>
            <a:off x="3765216" y="9287059"/>
            <a:ext cx="2880101" cy="488792"/>
          </a:xfrm>
          <a:prstGeom prst="rect">
            <a:avLst/>
          </a:prstGeom>
        </p:spPr>
        <p:txBody>
          <a:bodyPr vert="horz" wrap="square" lIns="89645" tIns="44825" rIns="89645" bIns="44825" numCol="1" anchor="b" anchorCtr="0" compatLnSpc="1">
            <a:prstTxWarp prst="textNoShape">
              <a:avLst/>
            </a:prstTxWarp>
          </a:bodyPr>
          <a:lstStyle>
            <a:lvl1pPr algn="r">
              <a:defRPr sz="1200"/>
            </a:lvl1pPr>
          </a:lstStyle>
          <a:p>
            <a:pPr>
              <a:defRPr/>
            </a:pPr>
            <a:fld id="{BF3D62B2-AF15-4344-B694-6FDE37F6C10F}" type="slidenum">
              <a:rPr lang="ja-JP" altLang="en-US"/>
              <a:pPr>
                <a:defRPr/>
              </a:pPr>
              <a:t>‹#›</a:t>
            </a:fld>
            <a:endParaRPr lang="ja-JP"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969B52F9-BD09-40B7-A328-49C585102B42}"/>
              </a:ext>
            </a:extLst>
          </p:cNvPr>
          <p:cNvSpPr>
            <a:spLocks noGrp="1"/>
          </p:cNvSpPr>
          <p:nvPr>
            <p:ph type="hdr" sz="quarter"/>
          </p:nvPr>
        </p:nvSpPr>
        <p:spPr>
          <a:xfrm>
            <a:off x="3" y="0"/>
            <a:ext cx="2878551" cy="488793"/>
          </a:xfrm>
          <a:prstGeom prst="rect">
            <a:avLst/>
          </a:prstGeom>
        </p:spPr>
        <p:txBody>
          <a:bodyPr vert="horz" lIns="61584" tIns="30795" rIns="61584" bIns="30795" rtlCol="0"/>
          <a:lstStyle>
            <a:lvl1pPr algn="l" defTabSz="862111" eaLnBrk="1" fontAlgn="auto" hangingPunct="1">
              <a:spcBef>
                <a:spcPts val="0"/>
              </a:spcBef>
              <a:spcAft>
                <a:spcPts val="0"/>
              </a:spcAft>
              <a:defRPr sz="800">
                <a:latin typeface="+mn-lt"/>
                <a:ea typeface="+mn-ea"/>
              </a:defRPr>
            </a:lvl1pPr>
          </a:lstStyle>
          <a:p>
            <a:pPr>
              <a:defRPr/>
            </a:pPr>
            <a:endParaRPr lang="ja-JP" altLang="en-US"/>
          </a:p>
        </p:txBody>
      </p:sp>
      <p:sp>
        <p:nvSpPr>
          <p:cNvPr id="3" name="日付プレースホルダー 2">
            <a:extLst>
              <a:ext uri="{FF2B5EF4-FFF2-40B4-BE49-F238E27FC236}">
                <a16:creationId xmlns:a16="http://schemas.microsoft.com/office/drawing/2014/main" id="{86623310-E63B-4839-A083-DBF2A4A1A499}"/>
              </a:ext>
            </a:extLst>
          </p:cNvPr>
          <p:cNvSpPr>
            <a:spLocks noGrp="1"/>
          </p:cNvSpPr>
          <p:nvPr>
            <p:ph type="dt" idx="1"/>
          </p:nvPr>
        </p:nvSpPr>
        <p:spPr>
          <a:xfrm>
            <a:off x="3765216" y="0"/>
            <a:ext cx="2880101" cy="488793"/>
          </a:xfrm>
          <a:prstGeom prst="rect">
            <a:avLst/>
          </a:prstGeom>
        </p:spPr>
        <p:txBody>
          <a:bodyPr vert="horz" lIns="61584" tIns="30795" rIns="61584" bIns="30795" rtlCol="0"/>
          <a:lstStyle>
            <a:lvl1pPr algn="r" defTabSz="862111" eaLnBrk="1" fontAlgn="auto" hangingPunct="1">
              <a:spcBef>
                <a:spcPts val="0"/>
              </a:spcBef>
              <a:spcAft>
                <a:spcPts val="0"/>
              </a:spcAft>
              <a:defRPr sz="800">
                <a:latin typeface="+mn-lt"/>
                <a:ea typeface="+mn-ea"/>
              </a:defRPr>
            </a:lvl1pPr>
          </a:lstStyle>
          <a:p>
            <a:pPr>
              <a:defRPr/>
            </a:pPr>
            <a:fld id="{5CC87F28-5B40-4F8A-8BCC-E13DDB535676}" type="datetimeFigureOut">
              <a:rPr lang="ja-JP" altLang="en-US"/>
              <a:pPr>
                <a:defRPr/>
              </a:pPr>
              <a:t>2024/12/18</a:t>
            </a:fld>
            <a:endParaRPr lang="ja-JP" altLang="en-US"/>
          </a:p>
        </p:txBody>
      </p:sp>
      <p:sp>
        <p:nvSpPr>
          <p:cNvPr id="4" name="スライド イメージ プレースホルダー 3">
            <a:extLst>
              <a:ext uri="{FF2B5EF4-FFF2-40B4-BE49-F238E27FC236}">
                <a16:creationId xmlns:a16="http://schemas.microsoft.com/office/drawing/2014/main" id="{867F826A-14F4-4155-98CB-D7C7B0E380DD}"/>
              </a:ext>
            </a:extLst>
          </p:cNvPr>
          <p:cNvSpPr>
            <a:spLocks noGrp="1" noRot="1" noChangeAspect="1"/>
          </p:cNvSpPr>
          <p:nvPr>
            <p:ph type="sldImg" idx="2"/>
          </p:nvPr>
        </p:nvSpPr>
        <p:spPr>
          <a:xfrm>
            <a:off x="836613" y="733425"/>
            <a:ext cx="4973637" cy="3665538"/>
          </a:xfrm>
          <a:prstGeom prst="rect">
            <a:avLst/>
          </a:prstGeom>
          <a:noFill/>
          <a:ln w="12700">
            <a:solidFill>
              <a:prstClr val="black"/>
            </a:solidFill>
          </a:ln>
        </p:spPr>
        <p:txBody>
          <a:bodyPr vert="horz" lIns="61584" tIns="30795" rIns="61584" bIns="30795" rtlCol="0" anchor="ctr"/>
          <a:lstStyle/>
          <a:p>
            <a:pPr lvl="0"/>
            <a:endParaRPr lang="ja-JP" altLang="en-US" noProof="0"/>
          </a:p>
        </p:txBody>
      </p:sp>
      <p:sp>
        <p:nvSpPr>
          <p:cNvPr id="5" name="ノート プレースホルダー 4">
            <a:extLst>
              <a:ext uri="{FF2B5EF4-FFF2-40B4-BE49-F238E27FC236}">
                <a16:creationId xmlns:a16="http://schemas.microsoft.com/office/drawing/2014/main" id="{52B16310-4090-438A-BBD0-8F5B06D7612A}"/>
              </a:ext>
            </a:extLst>
          </p:cNvPr>
          <p:cNvSpPr>
            <a:spLocks noGrp="1"/>
          </p:cNvSpPr>
          <p:nvPr>
            <p:ph type="body" sz="quarter" idx="3"/>
          </p:nvPr>
        </p:nvSpPr>
        <p:spPr>
          <a:xfrm>
            <a:off x="664997" y="4644310"/>
            <a:ext cx="5316870" cy="4399133"/>
          </a:xfrm>
          <a:prstGeom prst="rect">
            <a:avLst/>
          </a:prstGeom>
        </p:spPr>
        <p:txBody>
          <a:bodyPr vert="horz" lIns="61584" tIns="30795" rIns="61584" bIns="30795" rtlCol="0"/>
          <a:lstStyle/>
          <a:p>
            <a:pPr lvl="0"/>
            <a:r>
              <a:rPr lang="ja-JP" altLang="en-US" noProof="0"/>
              <a:t>マスター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 name="フッター プレースホルダー 5">
            <a:extLst>
              <a:ext uri="{FF2B5EF4-FFF2-40B4-BE49-F238E27FC236}">
                <a16:creationId xmlns:a16="http://schemas.microsoft.com/office/drawing/2014/main" id="{A362F804-D8C6-4B74-B363-B4525C4B28D2}"/>
              </a:ext>
            </a:extLst>
          </p:cNvPr>
          <p:cNvSpPr>
            <a:spLocks noGrp="1"/>
          </p:cNvSpPr>
          <p:nvPr>
            <p:ph type="ftr" sz="quarter" idx="4"/>
          </p:nvPr>
        </p:nvSpPr>
        <p:spPr>
          <a:xfrm>
            <a:off x="3" y="9287059"/>
            <a:ext cx="2878551" cy="488792"/>
          </a:xfrm>
          <a:prstGeom prst="rect">
            <a:avLst/>
          </a:prstGeom>
        </p:spPr>
        <p:txBody>
          <a:bodyPr vert="horz" lIns="61584" tIns="30795" rIns="61584" bIns="30795" rtlCol="0" anchor="b"/>
          <a:lstStyle>
            <a:lvl1pPr algn="l" defTabSz="862111" eaLnBrk="1" fontAlgn="auto" hangingPunct="1">
              <a:spcBef>
                <a:spcPts val="0"/>
              </a:spcBef>
              <a:spcAft>
                <a:spcPts val="0"/>
              </a:spcAft>
              <a:defRPr sz="800">
                <a:latin typeface="+mn-lt"/>
                <a:ea typeface="+mn-ea"/>
              </a:defRPr>
            </a:lvl1pPr>
          </a:lstStyle>
          <a:p>
            <a:pPr>
              <a:defRPr/>
            </a:pPr>
            <a:endParaRPr lang="ja-JP" altLang="en-US"/>
          </a:p>
        </p:txBody>
      </p:sp>
      <p:sp>
        <p:nvSpPr>
          <p:cNvPr id="7" name="スライド番号プレースホルダー 6">
            <a:extLst>
              <a:ext uri="{FF2B5EF4-FFF2-40B4-BE49-F238E27FC236}">
                <a16:creationId xmlns:a16="http://schemas.microsoft.com/office/drawing/2014/main" id="{B687B688-CD22-477C-989D-8E03A9217E99}"/>
              </a:ext>
            </a:extLst>
          </p:cNvPr>
          <p:cNvSpPr>
            <a:spLocks noGrp="1"/>
          </p:cNvSpPr>
          <p:nvPr>
            <p:ph type="sldNum" sz="quarter" idx="5"/>
          </p:nvPr>
        </p:nvSpPr>
        <p:spPr>
          <a:xfrm>
            <a:off x="3765216" y="9287059"/>
            <a:ext cx="2880101" cy="488792"/>
          </a:xfrm>
          <a:prstGeom prst="rect">
            <a:avLst/>
          </a:prstGeom>
        </p:spPr>
        <p:txBody>
          <a:bodyPr vert="horz" wrap="square" lIns="61584" tIns="30795" rIns="61584" bIns="30795" numCol="1" anchor="b" anchorCtr="0" compatLnSpc="1">
            <a:prstTxWarp prst="textNoShape">
              <a:avLst/>
            </a:prstTxWarp>
          </a:bodyPr>
          <a:lstStyle>
            <a:lvl1pPr algn="r" defTabSz="859185" eaLnBrk="1" hangingPunct="1">
              <a:defRPr sz="800"/>
            </a:lvl1pPr>
          </a:lstStyle>
          <a:p>
            <a:pPr>
              <a:defRPr/>
            </a:pPr>
            <a:fld id="{CB79C726-2B88-4326-BD17-EBFC85553AA4}" type="slidenum">
              <a:rPr lang="ja-JP" altLang="en-US"/>
              <a:pPr>
                <a:defRPr/>
              </a:pPr>
              <a:t>‹#›</a:t>
            </a:fld>
            <a:endParaRPr lang="ja-JP" altLang="en-US"/>
          </a:p>
        </p:txBody>
      </p:sp>
    </p:spTree>
  </p:cSld>
  <p:clrMap bg1="lt1" tx1="dk1" bg2="lt2" tx2="dk2" accent1="accent1" accent2="accent2" accent3="accent3" accent4="accent4" accent5="accent5" accent6="accent6" hlink="hlink" folHlink="folHlink"/>
  <p:hf sldNum="0" hdr="0" ftr="0" dt="0"/>
  <p:notesStyle>
    <a:lvl1pPr algn="l" defTabSz="1355725" rtl="0" eaLnBrk="0" fontAlgn="base" hangingPunct="0">
      <a:spcBef>
        <a:spcPct val="30000"/>
      </a:spcBef>
      <a:spcAft>
        <a:spcPct val="0"/>
      </a:spcAft>
      <a:defRPr kumimoji="1" kern="1200">
        <a:solidFill>
          <a:schemeClr val="tx1"/>
        </a:solidFill>
        <a:latin typeface="+mn-lt"/>
        <a:ea typeface="+mn-ea"/>
        <a:cs typeface="+mn-cs"/>
      </a:defRPr>
    </a:lvl1pPr>
    <a:lvl2pPr marL="677863" algn="l" defTabSz="1355725" rtl="0" eaLnBrk="0" fontAlgn="base" hangingPunct="0">
      <a:spcBef>
        <a:spcPct val="30000"/>
      </a:spcBef>
      <a:spcAft>
        <a:spcPct val="0"/>
      </a:spcAft>
      <a:defRPr kumimoji="1" kern="1200">
        <a:solidFill>
          <a:schemeClr val="tx1"/>
        </a:solidFill>
        <a:latin typeface="+mn-lt"/>
        <a:ea typeface="+mn-ea"/>
        <a:cs typeface="+mn-cs"/>
      </a:defRPr>
    </a:lvl2pPr>
    <a:lvl3pPr marL="1355725" algn="l" defTabSz="1355725" rtl="0" eaLnBrk="0" fontAlgn="base" hangingPunct="0">
      <a:spcBef>
        <a:spcPct val="30000"/>
      </a:spcBef>
      <a:spcAft>
        <a:spcPct val="0"/>
      </a:spcAft>
      <a:defRPr kumimoji="1" kern="1200">
        <a:solidFill>
          <a:schemeClr val="tx1"/>
        </a:solidFill>
        <a:latin typeface="+mn-lt"/>
        <a:ea typeface="+mn-ea"/>
        <a:cs typeface="+mn-cs"/>
      </a:defRPr>
    </a:lvl3pPr>
    <a:lvl4pPr marL="2035175" algn="l" defTabSz="1355725" rtl="0" eaLnBrk="0" fontAlgn="base" hangingPunct="0">
      <a:spcBef>
        <a:spcPct val="30000"/>
      </a:spcBef>
      <a:spcAft>
        <a:spcPct val="0"/>
      </a:spcAft>
      <a:defRPr kumimoji="1" kern="1200">
        <a:solidFill>
          <a:schemeClr val="tx1"/>
        </a:solidFill>
        <a:latin typeface="+mn-lt"/>
        <a:ea typeface="+mn-ea"/>
        <a:cs typeface="+mn-cs"/>
      </a:defRPr>
    </a:lvl4pPr>
    <a:lvl5pPr marL="2713038" algn="l" defTabSz="1355725" rtl="0" eaLnBrk="0" fontAlgn="base" hangingPunct="0">
      <a:spcBef>
        <a:spcPct val="30000"/>
      </a:spcBef>
      <a:spcAft>
        <a:spcPct val="0"/>
      </a:spcAft>
      <a:defRPr kumimoji="1" kern="1200">
        <a:solidFill>
          <a:schemeClr val="tx1"/>
        </a:solidFill>
        <a:latin typeface="+mn-lt"/>
        <a:ea typeface="+mn-ea"/>
        <a:cs typeface="+mn-cs"/>
      </a:defRPr>
    </a:lvl5pPr>
    <a:lvl6pPr marL="3393937" algn="l" defTabSz="1357574" rtl="0" eaLnBrk="1" latinLnBrk="0" hangingPunct="1">
      <a:defRPr kumimoji="1" sz="1800" kern="1200">
        <a:solidFill>
          <a:schemeClr val="tx1"/>
        </a:solidFill>
        <a:latin typeface="+mn-lt"/>
        <a:ea typeface="+mn-ea"/>
        <a:cs typeface="+mn-cs"/>
      </a:defRPr>
    </a:lvl6pPr>
    <a:lvl7pPr marL="4072724" algn="l" defTabSz="1357574" rtl="0" eaLnBrk="1" latinLnBrk="0" hangingPunct="1">
      <a:defRPr kumimoji="1" sz="1800" kern="1200">
        <a:solidFill>
          <a:schemeClr val="tx1"/>
        </a:solidFill>
        <a:latin typeface="+mn-lt"/>
        <a:ea typeface="+mn-ea"/>
        <a:cs typeface="+mn-cs"/>
      </a:defRPr>
    </a:lvl7pPr>
    <a:lvl8pPr marL="4751511" algn="l" defTabSz="1357574" rtl="0" eaLnBrk="1" latinLnBrk="0" hangingPunct="1">
      <a:defRPr kumimoji="1" sz="1800" kern="1200">
        <a:solidFill>
          <a:schemeClr val="tx1"/>
        </a:solidFill>
        <a:latin typeface="+mn-lt"/>
        <a:ea typeface="+mn-ea"/>
        <a:cs typeface="+mn-cs"/>
      </a:defRPr>
    </a:lvl8pPr>
    <a:lvl9pPr marL="5430299" algn="l" defTabSz="1357574" rtl="0" eaLnBrk="1" latinLnBrk="0" hangingPunct="1">
      <a:defRPr kumimoji="1"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スライド イメージ プレースホルダー 1">
            <a:extLst>
              <a:ext uri="{FF2B5EF4-FFF2-40B4-BE49-F238E27FC236}">
                <a16:creationId xmlns:a16="http://schemas.microsoft.com/office/drawing/2014/main" id="{36E05748-D7C9-40C4-BB70-108912CE0D3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ノート プレースホルダー 2">
            <a:extLst>
              <a:ext uri="{FF2B5EF4-FFF2-40B4-BE49-F238E27FC236}">
                <a16:creationId xmlns:a16="http://schemas.microsoft.com/office/drawing/2014/main" id="{96678638-F531-4CD3-A7A0-5C1709580C6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スライド イメージ プレースホルダー 1">
            <a:extLst>
              <a:ext uri="{FF2B5EF4-FFF2-40B4-BE49-F238E27FC236}">
                <a16:creationId xmlns:a16="http://schemas.microsoft.com/office/drawing/2014/main" id="{EE4B7CB1-6473-4ECF-95EA-56DD07F439F0}"/>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ノート プレースホルダー 2">
            <a:extLst>
              <a:ext uri="{FF2B5EF4-FFF2-40B4-BE49-F238E27FC236}">
                <a16:creationId xmlns:a16="http://schemas.microsoft.com/office/drawing/2014/main" id="{1EDA0C5D-9A3E-49BF-8D4A-72FE189299F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extLst>
      <p:ext uri="{BB962C8B-B14F-4D97-AF65-F5344CB8AC3E}">
        <p14:creationId xmlns:p14="http://schemas.microsoft.com/office/powerpoint/2010/main" val="78139815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スライド イメージ プレースホルダー 1">
            <a:extLst>
              <a:ext uri="{FF2B5EF4-FFF2-40B4-BE49-F238E27FC236}">
                <a16:creationId xmlns:a16="http://schemas.microsoft.com/office/drawing/2014/main" id="{87072B16-5328-43C3-80FA-934E2FE4720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5" name="ノート プレースホルダー 2">
            <a:extLst>
              <a:ext uri="{FF2B5EF4-FFF2-40B4-BE49-F238E27FC236}">
                <a16:creationId xmlns:a16="http://schemas.microsoft.com/office/drawing/2014/main" id="{1ECD7749-B82F-461B-B395-48649820BAB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026082" y="3131534"/>
            <a:ext cx="11628914" cy="2160801"/>
          </a:xfrm>
        </p:spPr>
        <p:txBody>
          <a:bodyPr/>
          <a:lstStyle/>
          <a:p>
            <a:r>
              <a:rPr lang="ja-JP" altLang="en-US"/>
              <a:t>マスター タイトルの書式設定</a:t>
            </a:r>
          </a:p>
        </p:txBody>
      </p:sp>
      <p:sp>
        <p:nvSpPr>
          <p:cNvPr id="3" name="サブタイトル 2"/>
          <p:cNvSpPr>
            <a:spLocks noGrp="1"/>
          </p:cNvSpPr>
          <p:nvPr>
            <p:ph type="subTitle" idx="1"/>
          </p:nvPr>
        </p:nvSpPr>
        <p:spPr>
          <a:xfrm>
            <a:off x="2052162" y="5712354"/>
            <a:ext cx="9576754" cy="2576160"/>
          </a:xfrm>
        </p:spPr>
        <p:txBody>
          <a:bodyPr/>
          <a:lstStyle>
            <a:lvl1pPr marL="0" indent="0" algn="ctr">
              <a:buNone/>
              <a:defRPr>
                <a:solidFill>
                  <a:schemeClr val="tx1">
                    <a:tint val="75000"/>
                  </a:schemeClr>
                </a:solidFill>
              </a:defRPr>
            </a:lvl1pPr>
            <a:lvl2pPr marL="678787" indent="0" algn="ctr">
              <a:buNone/>
              <a:defRPr>
                <a:solidFill>
                  <a:schemeClr val="tx1">
                    <a:tint val="75000"/>
                  </a:schemeClr>
                </a:solidFill>
              </a:defRPr>
            </a:lvl2pPr>
            <a:lvl3pPr marL="1357574" indent="0" algn="ctr">
              <a:buNone/>
              <a:defRPr>
                <a:solidFill>
                  <a:schemeClr val="tx1">
                    <a:tint val="75000"/>
                  </a:schemeClr>
                </a:solidFill>
              </a:defRPr>
            </a:lvl3pPr>
            <a:lvl4pPr marL="2036362" indent="0" algn="ctr">
              <a:buNone/>
              <a:defRPr>
                <a:solidFill>
                  <a:schemeClr val="tx1">
                    <a:tint val="75000"/>
                  </a:schemeClr>
                </a:solidFill>
              </a:defRPr>
            </a:lvl4pPr>
            <a:lvl5pPr marL="2715150" indent="0" algn="ctr">
              <a:buNone/>
              <a:defRPr>
                <a:solidFill>
                  <a:schemeClr val="tx1">
                    <a:tint val="75000"/>
                  </a:schemeClr>
                </a:solidFill>
              </a:defRPr>
            </a:lvl5pPr>
            <a:lvl6pPr marL="3393937" indent="0" algn="ctr">
              <a:buNone/>
              <a:defRPr>
                <a:solidFill>
                  <a:schemeClr val="tx1">
                    <a:tint val="75000"/>
                  </a:schemeClr>
                </a:solidFill>
              </a:defRPr>
            </a:lvl6pPr>
            <a:lvl7pPr marL="4072724" indent="0" algn="ctr">
              <a:buNone/>
              <a:defRPr>
                <a:solidFill>
                  <a:schemeClr val="tx1">
                    <a:tint val="75000"/>
                  </a:schemeClr>
                </a:solidFill>
              </a:defRPr>
            </a:lvl7pPr>
            <a:lvl8pPr marL="4751511" indent="0" algn="ctr">
              <a:buNone/>
              <a:defRPr>
                <a:solidFill>
                  <a:schemeClr val="tx1">
                    <a:tint val="75000"/>
                  </a:schemeClr>
                </a:solidFill>
              </a:defRPr>
            </a:lvl8pPr>
            <a:lvl9pPr marL="5430299" indent="0" algn="ctr">
              <a:buNone/>
              <a:defRPr>
                <a:solidFill>
                  <a:schemeClr val="tx1">
                    <a:tint val="75000"/>
                  </a:schemeClr>
                </a:solidFill>
              </a:defRPr>
            </a:lvl9pPr>
          </a:lstStyle>
          <a:p>
            <a:r>
              <a:rPr lang="ja-JP" altLang="en-US"/>
              <a:t>マスター サブタイトルの書式設定</a:t>
            </a:r>
          </a:p>
        </p:txBody>
      </p:sp>
      <p:sp>
        <p:nvSpPr>
          <p:cNvPr id="4" name="日付プレースホルダー 3">
            <a:extLst>
              <a:ext uri="{FF2B5EF4-FFF2-40B4-BE49-F238E27FC236}">
                <a16:creationId xmlns:a16="http://schemas.microsoft.com/office/drawing/2014/main" id="{205280BF-E156-4669-B646-11A84F634F08}"/>
              </a:ext>
            </a:extLst>
          </p:cNvPr>
          <p:cNvSpPr>
            <a:spLocks noGrp="1"/>
          </p:cNvSpPr>
          <p:nvPr>
            <p:ph type="dt" sz="half" idx="10"/>
          </p:nvPr>
        </p:nvSpPr>
        <p:spPr/>
        <p:txBody>
          <a:bodyPr/>
          <a:lstStyle>
            <a:lvl1pPr>
              <a:defRPr/>
            </a:lvl1pPr>
          </a:lstStyle>
          <a:p>
            <a:pPr>
              <a:defRPr/>
            </a:pPr>
            <a:fld id="{CBC0B76A-0EDE-44D8-A9E8-3917F67D8519}" type="datetime1">
              <a:rPr lang="ja-JP" altLang="en-US" smtClean="0"/>
              <a:t>2024/12/18</a:t>
            </a:fld>
            <a:endParaRPr lang="ja-JP" altLang="en-US"/>
          </a:p>
        </p:txBody>
      </p:sp>
      <p:sp>
        <p:nvSpPr>
          <p:cNvPr id="5" name="フッター プレースホルダー 4">
            <a:extLst>
              <a:ext uri="{FF2B5EF4-FFF2-40B4-BE49-F238E27FC236}">
                <a16:creationId xmlns:a16="http://schemas.microsoft.com/office/drawing/2014/main" id="{EFB339A4-D2A5-49C7-BFB3-79703AF04BB8}"/>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9D1FF470-8375-4ACD-9A8F-3E9716F1ADF2}"/>
              </a:ext>
            </a:extLst>
          </p:cNvPr>
          <p:cNvSpPr>
            <a:spLocks noGrp="1"/>
          </p:cNvSpPr>
          <p:nvPr>
            <p:ph type="sldNum" sz="quarter" idx="12"/>
          </p:nvPr>
        </p:nvSpPr>
        <p:spPr/>
        <p:txBody>
          <a:bodyPr/>
          <a:lstStyle>
            <a:lvl1pPr>
              <a:defRPr/>
            </a:lvl1pPr>
          </a:lstStyle>
          <a:p>
            <a:pPr>
              <a:defRPr/>
            </a:pPr>
            <a:fld id="{D6A1D760-B5DE-49A9-89F7-003CF7F26D52}" type="slidenum">
              <a:rPr lang="ja-JP" altLang="en-US"/>
              <a:pPr>
                <a:defRPr/>
              </a:pPr>
              <a:t>‹#›</a:t>
            </a:fld>
            <a:endParaRPr lang="ja-JP" altLang="en-US"/>
          </a:p>
        </p:txBody>
      </p:sp>
    </p:spTree>
    <p:extLst>
      <p:ext uri="{BB962C8B-B14F-4D97-AF65-F5344CB8AC3E}">
        <p14:creationId xmlns:p14="http://schemas.microsoft.com/office/powerpoint/2010/main" val="347030339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B26AD037-8FDC-4B9E-AFE3-6CD172F88509}"/>
              </a:ext>
            </a:extLst>
          </p:cNvPr>
          <p:cNvSpPr>
            <a:spLocks noGrp="1"/>
          </p:cNvSpPr>
          <p:nvPr>
            <p:ph type="dt" sz="half" idx="10"/>
          </p:nvPr>
        </p:nvSpPr>
        <p:spPr/>
        <p:txBody>
          <a:bodyPr/>
          <a:lstStyle>
            <a:lvl1pPr>
              <a:defRPr/>
            </a:lvl1pPr>
          </a:lstStyle>
          <a:p>
            <a:pPr>
              <a:defRPr/>
            </a:pPr>
            <a:fld id="{4E2ADB4C-982A-49D3-8E4B-0D68DF8C44A6}" type="datetime1">
              <a:rPr lang="ja-JP" altLang="en-US" smtClean="0"/>
              <a:t>2024/12/18</a:t>
            </a:fld>
            <a:endParaRPr lang="ja-JP" altLang="en-US"/>
          </a:p>
        </p:txBody>
      </p:sp>
      <p:sp>
        <p:nvSpPr>
          <p:cNvPr id="5" name="フッター プレースホルダー 4">
            <a:extLst>
              <a:ext uri="{FF2B5EF4-FFF2-40B4-BE49-F238E27FC236}">
                <a16:creationId xmlns:a16="http://schemas.microsoft.com/office/drawing/2014/main" id="{65DE63CF-43AF-4CD3-B0F0-013F4FBBB486}"/>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FC1E9C61-5E9E-4A90-9709-A731193841BA}"/>
              </a:ext>
            </a:extLst>
          </p:cNvPr>
          <p:cNvSpPr>
            <a:spLocks noGrp="1"/>
          </p:cNvSpPr>
          <p:nvPr>
            <p:ph type="sldNum" sz="quarter" idx="12"/>
          </p:nvPr>
        </p:nvSpPr>
        <p:spPr/>
        <p:txBody>
          <a:bodyPr/>
          <a:lstStyle>
            <a:lvl1pPr>
              <a:defRPr/>
            </a:lvl1pPr>
          </a:lstStyle>
          <a:p>
            <a:pPr>
              <a:defRPr/>
            </a:pPr>
            <a:fld id="{F9726CE6-F545-41DC-9A43-55495FE975FA}" type="slidenum">
              <a:rPr lang="ja-JP" altLang="en-US"/>
              <a:pPr>
                <a:defRPr/>
              </a:pPr>
              <a:t>‹#›</a:t>
            </a:fld>
            <a:endParaRPr lang="ja-JP" altLang="en-US"/>
          </a:p>
        </p:txBody>
      </p:sp>
    </p:spTree>
    <p:extLst>
      <p:ext uri="{BB962C8B-B14F-4D97-AF65-F5344CB8AC3E}">
        <p14:creationId xmlns:p14="http://schemas.microsoft.com/office/powerpoint/2010/main" val="378713519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13887721" y="564706"/>
            <a:ext cx="4308587" cy="12043081"/>
          </a:xfrm>
        </p:spPr>
        <p:txBody>
          <a:bodyPr vert="eaVert"/>
          <a:lstStyle/>
          <a:p>
            <a:r>
              <a:rPr lang="ja-JP" altLang="en-US"/>
              <a:t>マスター タイトルの書式設定</a:t>
            </a:r>
          </a:p>
        </p:txBody>
      </p:sp>
      <p:sp>
        <p:nvSpPr>
          <p:cNvPr id="3" name="縦書きテキスト プレースホルダー 2"/>
          <p:cNvSpPr>
            <a:spLocks noGrp="1"/>
          </p:cNvSpPr>
          <p:nvPr>
            <p:ph type="body" orient="vert" idx="1"/>
          </p:nvPr>
        </p:nvSpPr>
        <p:spPr>
          <a:xfrm>
            <a:off x="957202" y="564706"/>
            <a:ext cx="12702498" cy="12043081"/>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297E47BB-025A-4A61-8E19-045156F946C6}"/>
              </a:ext>
            </a:extLst>
          </p:cNvPr>
          <p:cNvSpPr>
            <a:spLocks noGrp="1"/>
          </p:cNvSpPr>
          <p:nvPr>
            <p:ph type="dt" sz="half" idx="10"/>
          </p:nvPr>
        </p:nvSpPr>
        <p:spPr/>
        <p:txBody>
          <a:bodyPr/>
          <a:lstStyle>
            <a:lvl1pPr>
              <a:defRPr/>
            </a:lvl1pPr>
          </a:lstStyle>
          <a:p>
            <a:pPr>
              <a:defRPr/>
            </a:pPr>
            <a:fld id="{AAA2D908-C7C3-4AA2-B173-1C977007D0F5}" type="datetime1">
              <a:rPr lang="ja-JP" altLang="en-US" smtClean="0"/>
              <a:t>2024/12/18</a:t>
            </a:fld>
            <a:endParaRPr lang="ja-JP" altLang="en-US"/>
          </a:p>
        </p:txBody>
      </p:sp>
      <p:sp>
        <p:nvSpPr>
          <p:cNvPr id="5" name="フッター プレースホルダー 4">
            <a:extLst>
              <a:ext uri="{FF2B5EF4-FFF2-40B4-BE49-F238E27FC236}">
                <a16:creationId xmlns:a16="http://schemas.microsoft.com/office/drawing/2014/main" id="{B88432BD-F79D-4B49-B8B0-E3B05D9026C0}"/>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7306AF59-7CCC-4460-820F-D4B8496826F8}"/>
              </a:ext>
            </a:extLst>
          </p:cNvPr>
          <p:cNvSpPr>
            <a:spLocks noGrp="1"/>
          </p:cNvSpPr>
          <p:nvPr>
            <p:ph type="sldNum" sz="quarter" idx="12"/>
          </p:nvPr>
        </p:nvSpPr>
        <p:spPr/>
        <p:txBody>
          <a:bodyPr/>
          <a:lstStyle>
            <a:lvl1pPr>
              <a:defRPr/>
            </a:lvl1pPr>
          </a:lstStyle>
          <a:p>
            <a:pPr>
              <a:defRPr/>
            </a:pPr>
            <a:fld id="{72FCEDEF-6DEC-4DF7-8E7D-CCEA0C60E60C}" type="slidenum">
              <a:rPr lang="ja-JP" altLang="en-US"/>
              <a:pPr>
                <a:defRPr/>
              </a:pPr>
              <a:t>‹#›</a:t>
            </a:fld>
            <a:endParaRPr lang="ja-JP" altLang="en-US"/>
          </a:p>
        </p:txBody>
      </p:sp>
    </p:spTree>
    <p:extLst>
      <p:ext uri="{BB962C8B-B14F-4D97-AF65-F5344CB8AC3E}">
        <p14:creationId xmlns:p14="http://schemas.microsoft.com/office/powerpoint/2010/main" val="38021254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idx="1"/>
          </p:nvPr>
        </p:nvSpPr>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17325BC1-B269-41AA-86C7-699CC6B833AD}"/>
              </a:ext>
            </a:extLst>
          </p:cNvPr>
          <p:cNvSpPr>
            <a:spLocks noGrp="1"/>
          </p:cNvSpPr>
          <p:nvPr>
            <p:ph type="dt" sz="half" idx="10"/>
          </p:nvPr>
        </p:nvSpPr>
        <p:spPr/>
        <p:txBody>
          <a:bodyPr/>
          <a:lstStyle>
            <a:lvl1pPr>
              <a:defRPr/>
            </a:lvl1pPr>
          </a:lstStyle>
          <a:p>
            <a:pPr>
              <a:defRPr/>
            </a:pPr>
            <a:fld id="{70720F0F-7D20-4A3E-96B2-A14C7E3FDB4D}" type="datetime1">
              <a:rPr lang="ja-JP" altLang="en-US" smtClean="0"/>
              <a:t>2024/12/18</a:t>
            </a:fld>
            <a:endParaRPr lang="ja-JP" altLang="en-US"/>
          </a:p>
        </p:txBody>
      </p:sp>
      <p:sp>
        <p:nvSpPr>
          <p:cNvPr id="5" name="フッター プレースホルダー 4">
            <a:extLst>
              <a:ext uri="{FF2B5EF4-FFF2-40B4-BE49-F238E27FC236}">
                <a16:creationId xmlns:a16="http://schemas.microsoft.com/office/drawing/2014/main" id="{8D5F8DF7-6CEF-4099-8AEC-44F49C5FC9DD}"/>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91E145D9-587D-432C-A388-2591E071C813}"/>
              </a:ext>
            </a:extLst>
          </p:cNvPr>
          <p:cNvSpPr>
            <a:spLocks noGrp="1"/>
          </p:cNvSpPr>
          <p:nvPr>
            <p:ph type="sldNum" sz="quarter" idx="12"/>
          </p:nvPr>
        </p:nvSpPr>
        <p:spPr/>
        <p:txBody>
          <a:bodyPr/>
          <a:lstStyle>
            <a:lvl1pPr>
              <a:defRPr/>
            </a:lvl1pPr>
          </a:lstStyle>
          <a:p>
            <a:pPr>
              <a:defRPr/>
            </a:pPr>
            <a:fld id="{C3A61D3C-234B-433C-9DBA-7526C07EE3CB}" type="slidenum">
              <a:rPr lang="ja-JP" altLang="en-US"/>
              <a:pPr>
                <a:defRPr/>
              </a:pPr>
              <a:t>‹#›</a:t>
            </a:fld>
            <a:endParaRPr lang="ja-JP" altLang="en-US"/>
          </a:p>
        </p:txBody>
      </p:sp>
    </p:spTree>
    <p:extLst>
      <p:ext uri="{BB962C8B-B14F-4D97-AF65-F5344CB8AC3E}">
        <p14:creationId xmlns:p14="http://schemas.microsoft.com/office/powerpoint/2010/main" val="163482517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1080711" y="6477740"/>
            <a:ext cx="11628914" cy="2002124"/>
          </a:xfrm>
        </p:spPr>
        <p:txBody>
          <a:bodyPr anchor="t"/>
          <a:lstStyle>
            <a:lvl1pPr algn="l">
              <a:defRPr sz="5900" b="1" cap="all"/>
            </a:lvl1pPr>
          </a:lstStyle>
          <a:p>
            <a:r>
              <a:rPr lang="ja-JP" altLang="en-US"/>
              <a:t>マスター タイトルの書式設定</a:t>
            </a:r>
          </a:p>
        </p:txBody>
      </p:sp>
      <p:sp>
        <p:nvSpPr>
          <p:cNvPr id="3" name="テキスト プレースホルダー 2"/>
          <p:cNvSpPr>
            <a:spLocks noGrp="1"/>
          </p:cNvSpPr>
          <p:nvPr>
            <p:ph type="body" idx="1"/>
          </p:nvPr>
        </p:nvSpPr>
        <p:spPr>
          <a:xfrm>
            <a:off x="1080711" y="4272601"/>
            <a:ext cx="11628914" cy="2205136"/>
          </a:xfrm>
        </p:spPr>
        <p:txBody>
          <a:bodyPr anchor="b"/>
          <a:lstStyle>
            <a:lvl1pPr marL="0" indent="0">
              <a:buNone/>
              <a:defRPr sz="3000">
                <a:solidFill>
                  <a:schemeClr val="tx1">
                    <a:tint val="75000"/>
                  </a:schemeClr>
                </a:solidFill>
              </a:defRPr>
            </a:lvl1pPr>
            <a:lvl2pPr marL="678787" indent="0">
              <a:buNone/>
              <a:defRPr sz="2700">
                <a:solidFill>
                  <a:schemeClr val="tx1">
                    <a:tint val="75000"/>
                  </a:schemeClr>
                </a:solidFill>
              </a:defRPr>
            </a:lvl2pPr>
            <a:lvl3pPr marL="1357574" indent="0">
              <a:buNone/>
              <a:defRPr sz="2300">
                <a:solidFill>
                  <a:schemeClr val="tx1">
                    <a:tint val="75000"/>
                  </a:schemeClr>
                </a:solidFill>
              </a:defRPr>
            </a:lvl3pPr>
            <a:lvl4pPr marL="2036362" indent="0">
              <a:buNone/>
              <a:defRPr sz="2100">
                <a:solidFill>
                  <a:schemeClr val="tx1">
                    <a:tint val="75000"/>
                  </a:schemeClr>
                </a:solidFill>
              </a:defRPr>
            </a:lvl4pPr>
            <a:lvl5pPr marL="2715150" indent="0">
              <a:buNone/>
              <a:defRPr sz="2100">
                <a:solidFill>
                  <a:schemeClr val="tx1">
                    <a:tint val="75000"/>
                  </a:schemeClr>
                </a:solidFill>
              </a:defRPr>
            </a:lvl5pPr>
            <a:lvl6pPr marL="3393937" indent="0">
              <a:buNone/>
              <a:defRPr sz="2100">
                <a:solidFill>
                  <a:schemeClr val="tx1">
                    <a:tint val="75000"/>
                  </a:schemeClr>
                </a:solidFill>
              </a:defRPr>
            </a:lvl6pPr>
            <a:lvl7pPr marL="4072724" indent="0">
              <a:buNone/>
              <a:defRPr sz="2100">
                <a:solidFill>
                  <a:schemeClr val="tx1">
                    <a:tint val="75000"/>
                  </a:schemeClr>
                </a:solidFill>
              </a:defRPr>
            </a:lvl7pPr>
            <a:lvl8pPr marL="4751511" indent="0">
              <a:buNone/>
              <a:defRPr sz="2100">
                <a:solidFill>
                  <a:schemeClr val="tx1">
                    <a:tint val="75000"/>
                  </a:schemeClr>
                </a:solidFill>
              </a:defRPr>
            </a:lvl8pPr>
            <a:lvl9pPr marL="5430299" indent="0">
              <a:buNone/>
              <a:defRPr sz="2100">
                <a:solidFill>
                  <a:schemeClr val="tx1">
                    <a:tint val="75000"/>
                  </a:schemeClr>
                </a:solidFill>
              </a:defRPr>
            </a:lvl9pPr>
          </a:lstStyle>
          <a:p>
            <a:pPr lvl="0"/>
            <a:r>
              <a:rPr lang="ja-JP" altLang="en-US"/>
              <a:t>マスター テキストの書式設定</a:t>
            </a:r>
          </a:p>
        </p:txBody>
      </p:sp>
      <p:sp>
        <p:nvSpPr>
          <p:cNvPr id="4" name="日付プレースホルダー 3">
            <a:extLst>
              <a:ext uri="{FF2B5EF4-FFF2-40B4-BE49-F238E27FC236}">
                <a16:creationId xmlns:a16="http://schemas.microsoft.com/office/drawing/2014/main" id="{7F52A089-D46A-4ACF-8D34-553F6600C2EE}"/>
              </a:ext>
            </a:extLst>
          </p:cNvPr>
          <p:cNvSpPr>
            <a:spLocks noGrp="1"/>
          </p:cNvSpPr>
          <p:nvPr>
            <p:ph type="dt" sz="half" idx="10"/>
          </p:nvPr>
        </p:nvSpPr>
        <p:spPr/>
        <p:txBody>
          <a:bodyPr/>
          <a:lstStyle>
            <a:lvl1pPr>
              <a:defRPr/>
            </a:lvl1pPr>
          </a:lstStyle>
          <a:p>
            <a:pPr>
              <a:defRPr/>
            </a:pPr>
            <a:fld id="{5BB0AED7-0E46-4F22-A341-E8F18C925E85}" type="datetime1">
              <a:rPr lang="ja-JP" altLang="en-US" smtClean="0"/>
              <a:t>2024/12/18</a:t>
            </a:fld>
            <a:endParaRPr lang="ja-JP" altLang="en-US"/>
          </a:p>
        </p:txBody>
      </p:sp>
      <p:sp>
        <p:nvSpPr>
          <p:cNvPr id="5" name="フッター プレースホルダー 4">
            <a:extLst>
              <a:ext uri="{FF2B5EF4-FFF2-40B4-BE49-F238E27FC236}">
                <a16:creationId xmlns:a16="http://schemas.microsoft.com/office/drawing/2014/main" id="{05923FD8-646F-479A-8E78-813E7E98F117}"/>
              </a:ext>
            </a:extLst>
          </p:cNvPr>
          <p:cNvSpPr>
            <a:spLocks noGrp="1"/>
          </p:cNvSpPr>
          <p:nvPr>
            <p:ph type="ftr" sz="quarter" idx="11"/>
          </p:nvPr>
        </p:nvSpPr>
        <p:spPr/>
        <p:txBody>
          <a:bodyPr/>
          <a:lstStyle>
            <a:lvl1pPr>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F4409E14-83DA-4C43-8829-CABC547214AD}"/>
              </a:ext>
            </a:extLst>
          </p:cNvPr>
          <p:cNvSpPr>
            <a:spLocks noGrp="1"/>
          </p:cNvSpPr>
          <p:nvPr>
            <p:ph type="sldNum" sz="quarter" idx="12"/>
          </p:nvPr>
        </p:nvSpPr>
        <p:spPr/>
        <p:txBody>
          <a:bodyPr/>
          <a:lstStyle>
            <a:lvl1pPr>
              <a:defRPr/>
            </a:lvl1pPr>
          </a:lstStyle>
          <a:p>
            <a:pPr>
              <a:defRPr/>
            </a:pPr>
            <a:fld id="{50B401D3-85C8-424F-A621-799A1BDE0BC2}" type="slidenum">
              <a:rPr lang="ja-JP" altLang="en-US"/>
              <a:pPr>
                <a:defRPr/>
              </a:pPr>
              <a:t>‹#›</a:t>
            </a:fld>
            <a:endParaRPr lang="ja-JP" altLang="en-US"/>
          </a:p>
        </p:txBody>
      </p:sp>
    </p:spTree>
    <p:extLst>
      <p:ext uri="{BB962C8B-B14F-4D97-AF65-F5344CB8AC3E}">
        <p14:creationId xmlns:p14="http://schemas.microsoft.com/office/powerpoint/2010/main" val="24574253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ー 2"/>
          <p:cNvSpPr>
            <a:spLocks noGrp="1"/>
          </p:cNvSpPr>
          <p:nvPr>
            <p:ph sz="half" idx="1"/>
          </p:nvPr>
        </p:nvSpPr>
        <p:spPr>
          <a:xfrm>
            <a:off x="957204" y="3292538"/>
            <a:ext cx="8505543" cy="9315244"/>
          </a:xfrm>
        </p:spPr>
        <p:txBody>
          <a:bodyPr/>
          <a:lstStyle>
            <a:lvl1pPr>
              <a:defRPr sz="4100"/>
            </a:lvl1pPr>
            <a:lvl2pPr>
              <a:defRPr sz="3600"/>
            </a:lvl2pPr>
            <a:lvl3pPr>
              <a:defRPr sz="3000"/>
            </a:lvl3pPr>
            <a:lvl4pPr>
              <a:defRPr sz="2700"/>
            </a:lvl4pPr>
            <a:lvl5pPr>
              <a:defRPr sz="2700"/>
            </a:lvl5pPr>
            <a:lvl6pPr>
              <a:defRPr sz="2700"/>
            </a:lvl6pPr>
            <a:lvl7pPr>
              <a:defRPr sz="2700"/>
            </a:lvl7pPr>
            <a:lvl8pPr>
              <a:defRPr sz="2700"/>
            </a:lvl8pPr>
            <a:lvl9pPr>
              <a:defRPr sz="27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ー 3"/>
          <p:cNvSpPr>
            <a:spLocks noGrp="1"/>
          </p:cNvSpPr>
          <p:nvPr>
            <p:ph sz="half" idx="2"/>
          </p:nvPr>
        </p:nvSpPr>
        <p:spPr>
          <a:xfrm>
            <a:off x="9690762" y="3292538"/>
            <a:ext cx="8505543" cy="9315244"/>
          </a:xfrm>
        </p:spPr>
        <p:txBody>
          <a:bodyPr/>
          <a:lstStyle>
            <a:lvl1pPr>
              <a:defRPr sz="4100"/>
            </a:lvl1pPr>
            <a:lvl2pPr>
              <a:defRPr sz="3600"/>
            </a:lvl2pPr>
            <a:lvl3pPr>
              <a:defRPr sz="3000"/>
            </a:lvl3pPr>
            <a:lvl4pPr>
              <a:defRPr sz="2700"/>
            </a:lvl4pPr>
            <a:lvl5pPr>
              <a:defRPr sz="2700"/>
            </a:lvl5pPr>
            <a:lvl6pPr>
              <a:defRPr sz="2700"/>
            </a:lvl6pPr>
            <a:lvl7pPr>
              <a:defRPr sz="2700"/>
            </a:lvl7pPr>
            <a:lvl8pPr>
              <a:defRPr sz="2700"/>
            </a:lvl8pPr>
            <a:lvl9pPr>
              <a:defRPr sz="27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ー 3">
            <a:extLst>
              <a:ext uri="{FF2B5EF4-FFF2-40B4-BE49-F238E27FC236}">
                <a16:creationId xmlns:a16="http://schemas.microsoft.com/office/drawing/2014/main" id="{8F58A710-0A1D-4374-A16C-1AEBC96359FB}"/>
              </a:ext>
            </a:extLst>
          </p:cNvPr>
          <p:cNvSpPr>
            <a:spLocks noGrp="1"/>
          </p:cNvSpPr>
          <p:nvPr>
            <p:ph type="dt" sz="half" idx="10"/>
          </p:nvPr>
        </p:nvSpPr>
        <p:spPr/>
        <p:txBody>
          <a:bodyPr/>
          <a:lstStyle>
            <a:lvl1pPr>
              <a:defRPr/>
            </a:lvl1pPr>
          </a:lstStyle>
          <a:p>
            <a:pPr>
              <a:defRPr/>
            </a:pPr>
            <a:fld id="{2CDC7722-D234-4153-ADF0-E4A64B25CF4A}" type="datetime1">
              <a:rPr lang="ja-JP" altLang="en-US" smtClean="0"/>
              <a:t>2024/12/18</a:t>
            </a:fld>
            <a:endParaRPr lang="ja-JP" altLang="en-US"/>
          </a:p>
        </p:txBody>
      </p:sp>
      <p:sp>
        <p:nvSpPr>
          <p:cNvPr id="6" name="フッター プレースホルダー 4">
            <a:extLst>
              <a:ext uri="{FF2B5EF4-FFF2-40B4-BE49-F238E27FC236}">
                <a16:creationId xmlns:a16="http://schemas.microsoft.com/office/drawing/2014/main" id="{B3B8B3D5-3729-4CBE-B352-2BE4C2483847}"/>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6D980259-C096-4D8C-A77D-D151FAC7FB9E}"/>
              </a:ext>
            </a:extLst>
          </p:cNvPr>
          <p:cNvSpPr>
            <a:spLocks noGrp="1"/>
          </p:cNvSpPr>
          <p:nvPr>
            <p:ph type="sldNum" sz="quarter" idx="12"/>
          </p:nvPr>
        </p:nvSpPr>
        <p:spPr/>
        <p:txBody>
          <a:bodyPr/>
          <a:lstStyle>
            <a:lvl1pPr>
              <a:defRPr/>
            </a:lvl1pPr>
          </a:lstStyle>
          <a:p>
            <a:pPr>
              <a:defRPr/>
            </a:pPr>
            <a:fld id="{1863DFDE-251A-42B2-BAD9-F1761AD570B5}" type="slidenum">
              <a:rPr lang="ja-JP" altLang="en-US"/>
              <a:pPr>
                <a:defRPr/>
              </a:pPr>
              <a:t>‹#›</a:t>
            </a:fld>
            <a:endParaRPr lang="ja-JP" altLang="en-US"/>
          </a:p>
        </p:txBody>
      </p:sp>
    </p:spTree>
    <p:extLst>
      <p:ext uri="{BB962C8B-B14F-4D97-AF65-F5344CB8AC3E}">
        <p14:creationId xmlns:p14="http://schemas.microsoft.com/office/powerpoint/2010/main" val="7652210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84055" y="403692"/>
            <a:ext cx="12312969" cy="1680104"/>
          </a:xfrm>
        </p:spPr>
        <p:txBody>
          <a:bodyPr/>
          <a:lstStyle>
            <a:lvl1pPr>
              <a:defRPr/>
            </a:lvl1pPr>
          </a:lstStyle>
          <a:p>
            <a:r>
              <a:rPr lang="ja-JP" altLang="en-US"/>
              <a:t>マスター タイトルの書式設定</a:t>
            </a:r>
          </a:p>
        </p:txBody>
      </p:sp>
      <p:sp>
        <p:nvSpPr>
          <p:cNvPr id="3" name="テキスト プレースホルダー 2"/>
          <p:cNvSpPr>
            <a:spLocks noGrp="1"/>
          </p:cNvSpPr>
          <p:nvPr>
            <p:ph type="body" idx="1"/>
          </p:nvPr>
        </p:nvSpPr>
        <p:spPr>
          <a:xfrm>
            <a:off x="684056" y="2256478"/>
            <a:ext cx="6044851" cy="940391"/>
          </a:xfrm>
        </p:spPr>
        <p:txBody>
          <a:bodyPr anchor="b"/>
          <a:lstStyle>
            <a:lvl1pPr marL="0" indent="0">
              <a:buNone/>
              <a:defRPr sz="3600" b="1"/>
            </a:lvl1pPr>
            <a:lvl2pPr marL="678787" indent="0">
              <a:buNone/>
              <a:defRPr sz="3000" b="1"/>
            </a:lvl2pPr>
            <a:lvl3pPr marL="1357574" indent="0">
              <a:buNone/>
              <a:defRPr sz="2700" b="1"/>
            </a:lvl3pPr>
            <a:lvl4pPr marL="2036362" indent="0">
              <a:buNone/>
              <a:defRPr sz="2300" b="1"/>
            </a:lvl4pPr>
            <a:lvl5pPr marL="2715150" indent="0">
              <a:buNone/>
              <a:defRPr sz="2300" b="1"/>
            </a:lvl5pPr>
            <a:lvl6pPr marL="3393937" indent="0">
              <a:buNone/>
              <a:defRPr sz="2300" b="1"/>
            </a:lvl6pPr>
            <a:lvl7pPr marL="4072724" indent="0">
              <a:buNone/>
              <a:defRPr sz="2300" b="1"/>
            </a:lvl7pPr>
            <a:lvl8pPr marL="4751511" indent="0">
              <a:buNone/>
              <a:defRPr sz="2300" b="1"/>
            </a:lvl8pPr>
            <a:lvl9pPr marL="5430299" indent="0">
              <a:buNone/>
              <a:defRPr sz="2300" b="1"/>
            </a:lvl9pPr>
          </a:lstStyle>
          <a:p>
            <a:pPr lvl="0"/>
            <a:r>
              <a:rPr lang="ja-JP" altLang="en-US"/>
              <a:t>マスター テキストの書式設定</a:t>
            </a:r>
          </a:p>
        </p:txBody>
      </p:sp>
      <p:sp>
        <p:nvSpPr>
          <p:cNvPr id="4" name="コンテンツ プレースホルダー 3"/>
          <p:cNvSpPr>
            <a:spLocks noGrp="1"/>
          </p:cNvSpPr>
          <p:nvPr>
            <p:ph sz="half" idx="2"/>
          </p:nvPr>
        </p:nvSpPr>
        <p:spPr>
          <a:xfrm>
            <a:off x="684056" y="3196869"/>
            <a:ext cx="6044851" cy="5808027"/>
          </a:xfrm>
        </p:spPr>
        <p:txBody>
          <a:bodyPr/>
          <a:lstStyle>
            <a:lvl1pPr>
              <a:defRPr sz="3600"/>
            </a:lvl1pPr>
            <a:lvl2pPr>
              <a:defRPr sz="3000"/>
            </a:lvl2pPr>
            <a:lvl3pPr>
              <a:defRPr sz="2700"/>
            </a:lvl3pPr>
            <a:lvl4pPr>
              <a:defRPr sz="2300"/>
            </a:lvl4pPr>
            <a:lvl5pPr>
              <a:defRPr sz="2300"/>
            </a:lvl5pPr>
            <a:lvl6pPr>
              <a:defRPr sz="2300"/>
            </a:lvl6pPr>
            <a:lvl7pPr>
              <a:defRPr sz="2300"/>
            </a:lvl7pPr>
            <a:lvl8pPr>
              <a:defRPr sz="2300"/>
            </a:lvl8pPr>
            <a:lvl9pPr>
              <a:defRPr sz="23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ー 4"/>
          <p:cNvSpPr>
            <a:spLocks noGrp="1"/>
          </p:cNvSpPr>
          <p:nvPr>
            <p:ph type="body" sz="quarter" idx="3"/>
          </p:nvPr>
        </p:nvSpPr>
        <p:spPr>
          <a:xfrm>
            <a:off x="6949800" y="2256478"/>
            <a:ext cx="6047225" cy="940391"/>
          </a:xfrm>
        </p:spPr>
        <p:txBody>
          <a:bodyPr anchor="b"/>
          <a:lstStyle>
            <a:lvl1pPr marL="0" indent="0">
              <a:buNone/>
              <a:defRPr sz="3600" b="1"/>
            </a:lvl1pPr>
            <a:lvl2pPr marL="678787" indent="0">
              <a:buNone/>
              <a:defRPr sz="3000" b="1"/>
            </a:lvl2pPr>
            <a:lvl3pPr marL="1357574" indent="0">
              <a:buNone/>
              <a:defRPr sz="2700" b="1"/>
            </a:lvl3pPr>
            <a:lvl4pPr marL="2036362" indent="0">
              <a:buNone/>
              <a:defRPr sz="2300" b="1"/>
            </a:lvl4pPr>
            <a:lvl5pPr marL="2715150" indent="0">
              <a:buNone/>
              <a:defRPr sz="2300" b="1"/>
            </a:lvl5pPr>
            <a:lvl6pPr marL="3393937" indent="0">
              <a:buNone/>
              <a:defRPr sz="2300" b="1"/>
            </a:lvl6pPr>
            <a:lvl7pPr marL="4072724" indent="0">
              <a:buNone/>
              <a:defRPr sz="2300" b="1"/>
            </a:lvl7pPr>
            <a:lvl8pPr marL="4751511" indent="0">
              <a:buNone/>
              <a:defRPr sz="2300" b="1"/>
            </a:lvl8pPr>
            <a:lvl9pPr marL="5430299" indent="0">
              <a:buNone/>
              <a:defRPr sz="2300" b="1"/>
            </a:lvl9pPr>
          </a:lstStyle>
          <a:p>
            <a:pPr lvl="0"/>
            <a:r>
              <a:rPr lang="ja-JP" altLang="en-US"/>
              <a:t>マスター テキストの書式設定</a:t>
            </a:r>
          </a:p>
        </p:txBody>
      </p:sp>
      <p:sp>
        <p:nvSpPr>
          <p:cNvPr id="6" name="コンテンツ プレースホルダー 5"/>
          <p:cNvSpPr>
            <a:spLocks noGrp="1"/>
          </p:cNvSpPr>
          <p:nvPr>
            <p:ph sz="quarter" idx="4"/>
          </p:nvPr>
        </p:nvSpPr>
        <p:spPr>
          <a:xfrm>
            <a:off x="6949800" y="3196869"/>
            <a:ext cx="6047225" cy="5808027"/>
          </a:xfrm>
        </p:spPr>
        <p:txBody>
          <a:bodyPr/>
          <a:lstStyle>
            <a:lvl1pPr>
              <a:defRPr sz="3600"/>
            </a:lvl1pPr>
            <a:lvl2pPr>
              <a:defRPr sz="3000"/>
            </a:lvl2pPr>
            <a:lvl3pPr>
              <a:defRPr sz="2700"/>
            </a:lvl3pPr>
            <a:lvl4pPr>
              <a:defRPr sz="2300"/>
            </a:lvl4pPr>
            <a:lvl5pPr>
              <a:defRPr sz="2300"/>
            </a:lvl5pPr>
            <a:lvl6pPr>
              <a:defRPr sz="2300"/>
            </a:lvl6pPr>
            <a:lvl7pPr>
              <a:defRPr sz="2300"/>
            </a:lvl7pPr>
            <a:lvl8pPr>
              <a:defRPr sz="2300"/>
            </a:lvl8pPr>
            <a:lvl9pPr>
              <a:defRPr sz="23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ー 3">
            <a:extLst>
              <a:ext uri="{FF2B5EF4-FFF2-40B4-BE49-F238E27FC236}">
                <a16:creationId xmlns:a16="http://schemas.microsoft.com/office/drawing/2014/main" id="{08A14F7A-26B1-473E-8FA8-0324E370F798}"/>
              </a:ext>
            </a:extLst>
          </p:cNvPr>
          <p:cNvSpPr>
            <a:spLocks noGrp="1"/>
          </p:cNvSpPr>
          <p:nvPr>
            <p:ph type="dt" sz="half" idx="10"/>
          </p:nvPr>
        </p:nvSpPr>
        <p:spPr/>
        <p:txBody>
          <a:bodyPr/>
          <a:lstStyle>
            <a:lvl1pPr>
              <a:defRPr/>
            </a:lvl1pPr>
          </a:lstStyle>
          <a:p>
            <a:pPr>
              <a:defRPr/>
            </a:pPr>
            <a:fld id="{822DA3F2-6A4F-4A53-A9CD-EEB34C39D4F7}" type="datetime1">
              <a:rPr lang="ja-JP" altLang="en-US" smtClean="0"/>
              <a:t>2024/12/18</a:t>
            </a:fld>
            <a:endParaRPr lang="ja-JP" altLang="en-US"/>
          </a:p>
        </p:txBody>
      </p:sp>
      <p:sp>
        <p:nvSpPr>
          <p:cNvPr id="8" name="フッター プレースホルダー 4">
            <a:extLst>
              <a:ext uri="{FF2B5EF4-FFF2-40B4-BE49-F238E27FC236}">
                <a16:creationId xmlns:a16="http://schemas.microsoft.com/office/drawing/2014/main" id="{C4D2316E-E4DE-48F3-BA66-5BF8576902CF}"/>
              </a:ext>
            </a:extLst>
          </p:cNvPr>
          <p:cNvSpPr>
            <a:spLocks noGrp="1"/>
          </p:cNvSpPr>
          <p:nvPr>
            <p:ph type="ftr" sz="quarter" idx="11"/>
          </p:nvPr>
        </p:nvSpPr>
        <p:spPr/>
        <p:txBody>
          <a:bodyPr/>
          <a:lstStyle>
            <a:lvl1pPr>
              <a:defRPr/>
            </a:lvl1pPr>
          </a:lstStyle>
          <a:p>
            <a:pPr>
              <a:defRPr/>
            </a:pPr>
            <a:r>
              <a:rPr lang="ja-JP" altLang="en-US"/>
              <a:t>２</a:t>
            </a:r>
          </a:p>
        </p:txBody>
      </p:sp>
      <p:sp>
        <p:nvSpPr>
          <p:cNvPr id="9" name="スライド番号プレースホルダー 5">
            <a:extLst>
              <a:ext uri="{FF2B5EF4-FFF2-40B4-BE49-F238E27FC236}">
                <a16:creationId xmlns:a16="http://schemas.microsoft.com/office/drawing/2014/main" id="{A15BDED3-2CFD-462F-8C01-A23311E778AD}"/>
              </a:ext>
            </a:extLst>
          </p:cNvPr>
          <p:cNvSpPr>
            <a:spLocks noGrp="1"/>
          </p:cNvSpPr>
          <p:nvPr>
            <p:ph type="sldNum" sz="quarter" idx="12"/>
          </p:nvPr>
        </p:nvSpPr>
        <p:spPr/>
        <p:txBody>
          <a:bodyPr/>
          <a:lstStyle>
            <a:lvl1pPr>
              <a:defRPr/>
            </a:lvl1pPr>
          </a:lstStyle>
          <a:p>
            <a:pPr>
              <a:defRPr/>
            </a:pPr>
            <a:fld id="{44235BD8-CE09-44EE-9498-694C5487FF00}" type="slidenum">
              <a:rPr lang="ja-JP" altLang="en-US"/>
              <a:pPr>
                <a:defRPr/>
              </a:pPr>
              <a:t>‹#›</a:t>
            </a:fld>
            <a:endParaRPr lang="ja-JP" altLang="en-US"/>
          </a:p>
        </p:txBody>
      </p:sp>
    </p:spTree>
    <p:extLst>
      <p:ext uri="{BB962C8B-B14F-4D97-AF65-F5344CB8AC3E}">
        <p14:creationId xmlns:p14="http://schemas.microsoft.com/office/powerpoint/2010/main" val="35131097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日付プレースホルダー 3">
            <a:extLst>
              <a:ext uri="{FF2B5EF4-FFF2-40B4-BE49-F238E27FC236}">
                <a16:creationId xmlns:a16="http://schemas.microsoft.com/office/drawing/2014/main" id="{8BE02B17-D096-46EA-BB8F-D9EB3C595683}"/>
              </a:ext>
            </a:extLst>
          </p:cNvPr>
          <p:cNvSpPr>
            <a:spLocks noGrp="1"/>
          </p:cNvSpPr>
          <p:nvPr>
            <p:ph type="dt" sz="half" idx="10"/>
          </p:nvPr>
        </p:nvSpPr>
        <p:spPr/>
        <p:txBody>
          <a:bodyPr/>
          <a:lstStyle>
            <a:lvl1pPr>
              <a:defRPr/>
            </a:lvl1pPr>
          </a:lstStyle>
          <a:p>
            <a:pPr>
              <a:defRPr/>
            </a:pPr>
            <a:fld id="{181468AA-10D7-4AD0-8A9B-DA95CB36EB58}" type="datetime1">
              <a:rPr lang="ja-JP" altLang="en-US" smtClean="0"/>
              <a:t>2024/12/18</a:t>
            </a:fld>
            <a:endParaRPr lang="ja-JP" altLang="en-US"/>
          </a:p>
        </p:txBody>
      </p:sp>
      <p:sp>
        <p:nvSpPr>
          <p:cNvPr id="4" name="フッター プレースホルダー 4">
            <a:extLst>
              <a:ext uri="{FF2B5EF4-FFF2-40B4-BE49-F238E27FC236}">
                <a16:creationId xmlns:a16="http://schemas.microsoft.com/office/drawing/2014/main" id="{5A2AEE51-B98C-4252-98BD-7C41853DB995}"/>
              </a:ext>
            </a:extLst>
          </p:cNvPr>
          <p:cNvSpPr>
            <a:spLocks noGrp="1"/>
          </p:cNvSpPr>
          <p:nvPr>
            <p:ph type="ftr" sz="quarter" idx="11"/>
          </p:nvPr>
        </p:nvSpPr>
        <p:spPr/>
        <p:txBody>
          <a:bodyPr/>
          <a:lstStyle>
            <a:lvl1pPr>
              <a:defRPr/>
            </a:lvl1pPr>
          </a:lstStyle>
          <a:p>
            <a:pPr>
              <a:defRPr/>
            </a:pPr>
            <a:r>
              <a:rPr lang="ja-JP" altLang="en-US"/>
              <a:t>２</a:t>
            </a:r>
          </a:p>
        </p:txBody>
      </p:sp>
      <p:sp>
        <p:nvSpPr>
          <p:cNvPr id="5" name="スライド番号プレースホルダー 5">
            <a:extLst>
              <a:ext uri="{FF2B5EF4-FFF2-40B4-BE49-F238E27FC236}">
                <a16:creationId xmlns:a16="http://schemas.microsoft.com/office/drawing/2014/main" id="{F1ADCA0A-31B7-4DC7-9C00-D0C5B45E1039}"/>
              </a:ext>
            </a:extLst>
          </p:cNvPr>
          <p:cNvSpPr>
            <a:spLocks noGrp="1"/>
          </p:cNvSpPr>
          <p:nvPr>
            <p:ph type="sldNum" sz="quarter" idx="12"/>
          </p:nvPr>
        </p:nvSpPr>
        <p:spPr/>
        <p:txBody>
          <a:bodyPr/>
          <a:lstStyle>
            <a:lvl1pPr>
              <a:defRPr/>
            </a:lvl1pPr>
          </a:lstStyle>
          <a:p>
            <a:pPr>
              <a:defRPr/>
            </a:pPr>
            <a:fld id="{506EEA22-7734-4CF5-8B23-613DEB0C1045}" type="slidenum">
              <a:rPr lang="ja-JP" altLang="en-US"/>
              <a:pPr>
                <a:defRPr/>
              </a:pPr>
              <a:t>‹#›</a:t>
            </a:fld>
            <a:endParaRPr lang="ja-JP" altLang="en-US"/>
          </a:p>
        </p:txBody>
      </p:sp>
    </p:spTree>
    <p:extLst>
      <p:ext uri="{BB962C8B-B14F-4D97-AF65-F5344CB8AC3E}">
        <p14:creationId xmlns:p14="http://schemas.microsoft.com/office/powerpoint/2010/main" val="8314255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a:extLst>
              <a:ext uri="{FF2B5EF4-FFF2-40B4-BE49-F238E27FC236}">
                <a16:creationId xmlns:a16="http://schemas.microsoft.com/office/drawing/2014/main" id="{931EF14A-08D7-44FD-B8B2-F842E22A4A47}"/>
              </a:ext>
            </a:extLst>
          </p:cNvPr>
          <p:cNvSpPr>
            <a:spLocks noGrp="1"/>
          </p:cNvSpPr>
          <p:nvPr>
            <p:ph type="dt" sz="half" idx="10"/>
          </p:nvPr>
        </p:nvSpPr>
        <p:spPr/>
        <p:txBody>
          <a:bodyPr/>
          <a:lstStyle>
            <a:lvl1pPr>
              <a:defRPr/>
            </a:lvl1pPr>
          </a:lstStyle>
          <a:p>
            <a:pPr>
              <a:defRPr/>
            </a:pPr>
            <a:fld id="{68BC28CE-D74B-4859-9C61-D43BC3860458}" type="datetime1">
              <a:rPr lang="ja-JP" altLang="en-US" smtClean="0"/>
              <a:t>2024/12/18</a:t>
            </a:fld>
            <a:endParaRPr lang="ja-JP" altLang="en-US"/>
          </a:p>
        </p:txBody>
      </p:sp>
      <p:sp>
        <p:nvSpPr>
          <p:cNvPr id="3" name="フッター プレースホルダー 4">
            <a:extLst>
              <a:ext uri="{FF2B5EF4-FFF2-40B4-BE49-F238E27FC236}">
                <a16:creationId xmlns:a16="http://schemas.microsoft.com/office/drawing/2014/main" id="{A8C6500C-BDE3-4CD1-86F7-BC17698F9B54}"/>
              </a:ext>
            </a:extLst>
          </p:cNvPr>
          <p:cNvSpPr>
            <a:spLocks noGrp="1"/>
          </p:cNvSpPr>
          <p:nvPr>
            <p:ph type="ftr" sz="quarter" idx="11"/>
          </p:nvPr>
        </p:nvSpPr>
        <p:spPr/>
        <p:txBody>
          <a:bodyPr/>
          <a:lstStyle>
            <a:lvl1pPr>
              <a:defRPr/>
            </a:lvl1pPr>
          </a:lstStyle>
          <a:p>
            <a:pPr>
              <a:defRPr/>
            </a:pPr>
            <a:r>
              <a:rPr lang="ja-JP" altLang="en-US"/>
              <a:t>２</a:t>
            </a:r>
          </a:p>
        </p:txBody>
      </p:sp>
      <p:sp>
        <p:nvSpPr>
          <p:cNvPr id="4" name="スライド番号プレースホルダー 5">
            <a:extLst>
              <a:ext uri="{FF2B5EF4-FFF2-40B4-BE49-F238E27FC236}">
                <a16:creationId xmlns:a16="http://schemas.microsoft.com/office/drawing/2014/main" id="{221FB607-D938-4CA9-AB96-759CF8003F40}"/>
              </a:ext>
            </a:extLst>
          </p:cNvPr>
          <p:cNvSpPr>
            <a:spLocks noGrp="1"/>
          </p:cNvSpPr>
          <p:nvPr>
            <p:ph type="sldNum" sz="quarter" idx="12"/>
          </p:nvPr>
        </p:nvSpPr>
        <p:spPr/>
        <p:txBody>
          <a:bodyPr/>
          <a:lstStyle>
            <a:lvl1pPr>
              <a:defRPr/>
            </a:lvl1pPr>
          </a:lstStyle>
          <a:p>
            <a:pPr>
              <a:defRPr/>
            </a:pPr>
            <a:fld id="{1D08CF17-5431-42E3-9791-1811AE89FDFB}" type="slidenum">
              <a:rPr lang="ja-JP" altLang="en-US"/>
              <a:pPr>
                <a:defRPr/>
              </a:pPr>
              <a:t>‹#›</a:t>
            </a:fld>
            <a:endParaRPr lang="ja-JP" altLang="en-US"/>
          </a:p>
        </p:txBody>
      </p:sp>
    </p:spTree>
    <p:extLst>
      <p:ext uri="{BB962C8B-B14F-4D97-AF65-F5344CB8AC3E}">
        <p14:creationId xmlns:p14="http://schemas.microsoft.com/office/powerpoint/2010/main" val="23051065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84058" y="401358"/>
            <a:ext cx="4500979" cy="1708106"/>
          </a:xfrm>
        </p:spPr>
        <p:txBody>
          <a:bodyPr anchor="b"/>
          <a:lstStyle>
            <a:lvl1pPr algn="l">
              <a:defRPr sz="3000" b="1"/>
            </a:lvl1pPr>
          </a:lstStyle>
          <a:p>
            <a:r>
              <a:rPr lang="ja-JP" altLang="en-US"/>
              <a:t>マスター タイトルの書式設定</a:t>
            </a:r>
          </a:p>
        </p:txBody>
      </p:sp>
      <p:sp>
        <p:nvSpPr>
          <p:cNvPr id="3" name="コンテンツ プレースホルダー 2"/>
          <p:cNvSpPr>
            <a:spLocks noGrp="1"/>
          </p:cNvSpPr>
          <p:nvPr>
            <p:ph idx="1"/>
          </p:nvPr>
        </p:nvSpPr>
        <p:spPr>
          <a:xfrm>
            <a:off x="5348920" y="401360"/>
            <a:ext cx="7648101" cy="8603534"/>
          </a:xfrm>
        </p:spPr>
        <p:txBody>
          <a:bodyPr/>
          <a:lstStyle>
            <a:lvl1pPr>
              <a:defRPr sz="4800"/>
            </a:lvl1pPr>
            <a:lvl2pPr>
              <a:defRPr sz="4100"/>
            </a:lvl2pPr>
            <a:lvl3pPr>
              <a:defRPr sz="3600"/>
            </a:lvl3pPr>
            <a:lvl4pPr>
              <a:defRPr sz="3000"/>
            </a:lvl4pPr>
            <a:lvl5pPr>
              <a:defRPr sz="3000"/>
            </a:lvl5pPr>
            <a:lvl6pPr>
              <a:defRPr sz="3000"/>
            </a:lvl6pPr>
            <a:lvl7pPr>
              <a:defRPr sz="3000"/>
            </a:lvl7pPr>
            <a:lvl8pPr>
              <a:defRPr sz="3000"/>
            </a:lvl8pPr>
            <a:lvl9pPr>
              <a:defRPr sz="3000"/>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ー 3"/>
          <p:cNvSpPr>
            <a:spLocks noGrp="1"/>
          </p:cNvSpPr>
          <p:nvPr>
            <p:ph type="body" sz="half" idx="2"/>
          </p:nvPr>
        </p:nvSpPr>
        <p:spPr>
          <a:xfrm>
            <a:off x="684058" y="2109466"/>
            <a:ext cx="4500979" cy="6895428"/>
          </a:xfrm>
        </p:spPr>
        <p:txBody>
          <a:bodyPr/>
          <a:lstStyle>
            <a:lvl1pPr marL="0" indent="0">
              <a:buNone/>
              <a:defRPr sz="2100"/>
            </a:lvl1pPr>
            <a:lvl2pPr marL="678787" indent="0">
              <a:buNone/>
              <a:defRPr sz="1800"/>
            </a:lvl2pPr>
            <a:lvl3pPr marL="1357574" indent="0">
              <a:buNone/>
              <a:defRPr sz="1500"/>
            </a:lvl3pPr>
            <a:lvl4pPr marL="2036362" indent="0">
              <a:buNone/>
              <a:defRPr sz="1400"/>
            </a:lvl4pPr>
            <a:lvl5pPr marL="2715150" indent="0">
              <a:buNone/>
              <a:defRPr sz="1400"/>
            </a:lvl5pPr>
            <a:lvl6pPr marL="3393937" indent="0">
              <a:buNone/>
              <a:defRPr sz="1400"/>
            </a:lvl6pPr>
            <a:lvl7pPr marL="4072724" indent="0">
              <a:buNone/>
              <a:defRPr sz="1400"/>
            </a:lvl7pPr>
            <a:lvl8pPr marL="4751511" indent="0">
              <a:buNone/>
              <a:defRPr sz="1400"/>
            </a:lvl8pPr>
            <a:lvl9pPr marL="5430299" indent="0">
              <a:buNone/>
              <a:defRPr sz="1400"/>
            </a:lvl9pPr>
          </a:lstStyle>
          <a:p>
            <a:pPr lvl="0"/>
            <a:r>
              <a:rPr lang="ja-JP" altLang="en-US"/>
              <a:t>マスター テキストの書式設定</a:t>
            </a:r>
          </a:p>
        </p:txBody>
      </p:sp>
      <p:sp>
        <p:nvSpPr>
          <p:cNvPr id="5" name="日付プレースホルダー 3">
            <a:extLst>
              <a:ext uri="{FF2B5EF4-FFF2-40B4-BE49-F238E27FC236}">
                <a16:creationId xmlns:a16="http://schemas.microsoft.com/office/drawing/2014/main" id="{4407DBD1-1735-4DE2-AB9B-121C5F1BDC69}"/>
              </a:ext>
            </a:extLst>
          </p:cNvPr>
          <p:cNvSpPr>
            <a:spLocks noGrp="1"/>
          </p:cNvSpPr>
          <p:nvPr>
            <p:ph type="dt" sz="half" idx="10"/>
          </p:nvPr>
        </p:nvSpPr>
        <p:spPr/>
        <p:txBody>
          <a:bodyPr/>
          <a:lstStyle>
            <a:lvl1pPr>
              <a:defRPr/>
            </a:lvl1pPr>
          </a:lstStyle>
          <a:p>
            <a:pPr>
              <a:defRPr/>
            </a:pPr>
            <a:fld id="{668A8D4B-F6AC-4EC4-B926-8ED97A16C3BA}" type="datetime1">
              <a:rPr lang="ja-JP" altLang="en-US" smtClean="0"/>
              <a:t>2024/12/18</a:t>
            </a:fld>
            <a:endParaRPr lang="ja-JP" altLang="en-US"/>
          </a:p>
        </p:txBody>
      </p:sp>
      <p:sp>
        <p:nvSpPr>
          <p:cNvPr id="6" name="フッター プレースホルダー 4">
            <a:extLst>
              <a:ext uri="{FF2B5EF4-FFF2-40B4-BE49-F238E27FC236}">
                <a16:creationId xmlns:a16="http://schemas.microsoft.com/office/drawing/2014/main" id="{C22C09D9-E99A-42B4-BE99-EEA0A4DF412E}"/>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F0EE65D5-D7C0-4ACE-863C-06B4ADF9D5A5}"/>
              </a:ext>
            </a:extLst>
          </p:cNvPr>
          <p:cNvSpPr>
            <a:spLocks noGrp="1"/>
          </p:cNvSpPr>
          <p:nvPr>
            <p:ph type="sldNum" sz="quarter" idx="12"/>
          </p:nvPr>
        </p:nvSpPr>
        <p:spPr/>
        <p:txBody>
          <a:bodyPr/>
          <a:lstStyle>
            <a:lvl1pPr>
              <a:defRPr/>
            </a:lvl1pPr>
          </a:lstStyle>
          <a:p>
            <a:pPr>
              <a:defRPr/>
            </a:pPr>
            <a:fld id="{76EF6871-9AD7-401C-B54D-0AA0474A5F4E}" type="slidenum">
              <a:rPr lang="ja-JP" altLang="en-US"/>
              <a:pPr>
                <a:defRPr/>
              </a:pPr>
              <a:t>‹#›</a:t>
            </a:fld>
            <a:endParaRPr lang="ja-JP" altLang="en-US"/>
          </a:p>
        </p:txBody>
      </p:sp>
    </p:spTree>
    <p:extLst>
      <p:ext uri="{BB962C8B-B14F-4D97-AF65-F5344CB8AC3E}">
        <p14:creationId xmlns:p14="http://schemas.microsoft.com/office/powerpoint/2010/main" val="264348018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2681587" y="7056440"/>
            <a:ext cx="8208645" cy="833052"/>
          </a:xfrm>
        </p:spPr>
        <p:txBody>
          <a:bodyPr anchor="b"/>
          <a:lstStyle>
            <a:lvl1pPr algn="l">
              <a:defRPr sz="3000" b="1"/>
            </a:lvl1pPr>
          </a:lstStyle>
          <a:p>
            <a:r>
              <a:rPr lang="ja-JP" altLang="en-US"/>
              <a:t>マスター タイトルの書式設定</a:t>
            </a:r>
          </a:p>
        </p:txBody>
      </p:sp>
      <p:sp>
        <p:nvSpPr>
          <p:cNvPr id="3" name="図プレースホルダー 2"/>
          <p:cNvSpPr>
            <a:spLocks noGrp="1"/>
          </p:cNvSpPr>
          <p:nvPr>
            <p:ph type="pic" idx="1"/>
          </p:nvPr>
        </p:nvSpPr>
        <p:spPr>
          <a:xfrm>
            <a:off x="2681587" y="900725"/>
            <a:ext cx="8208645" cy="6048375"/>
          </a:xfrm>
        </p:spPr>
        <p:txBody>
          <a:bodyPr rtlCol="0">
            <a:normAutofit/>
          </a:bodyPr>
          <a:lstStyle>
            <a:lvl1pPr marL="0" indent="0">
              <a:buNone/>
              <a:defRPr sz="4800"/>
            </a:lvl1pPr>
            <a:lvl2pPr marL="678787" indent="0">
              <a:buNone/>
              <a:defRPr sz="4100"/>
            </a:lvl2pPr>
            <a:lvl3pPr marL="1357574" indent="0">
              <a:buNone/>
              <a:defRPr sz="3600"/>
            </a:lvl3pPr>
            <a:lvl4pPr marL="2036362" indent="0">
              <a:buNone/>
              <a:defRPr sz="3000"/>
            </a:lvl4pPr>
            <a:lvl5pPr marL="2715150" indent="0">
              <a:buNone/>
              <a:defRPr sz="3000"/>
            </a:lvl5pPr>
            <a:lvl6pPr marL="3393937" indent="0">
              <a:buNone/>
              <a:defRPr sz="3000"/>
            </a:lvl6pPr>
            <a:lvl7pPr marL="4072724" indent="0">
              <a:buNone/>
              <a:defRPr sz="3000"/>
            </a:lvl7pPr>
            <a:lvl8pPr marL="4751511" indent="0">
              <a:buNone/>
              <a:defRPr sz="3000"/>
            </a:lvl8pPr>
            <a:lvl9pPr marL="5430299" indent="0">
              <a:buNone/>
              <a:defRPr sz="3000"/>
            </a:lvl9pPr>
          </a:lstStyle>
          <a:p>
            <a:pPr lvl="0"/>
            <a:endParaRPr lang="ja-JP" altLang="en-US" noProof="0"/>
          </a:p>
        </p:txBody>
      </p:sp>
      <p:sp>
        <p:nvSpPr>
          <p:cNvPr id="4" name="テキスト プレースホルダー 3"/>
          <p:cNvSpPr>
            <a:spLocks noGrp="1"/>
          </p:cNvSpPr>
          <p:nvPr>
            <p:ph type="body" sz="half" idx="2"/>
          </p:nvPr>
        </p:nvSpPr>
        <p:spPr>
          <a:xfrm>
            <a:off x="2681587" y="7889494"/>
            <a:ext cx="8208645" cy="1183073"/>
          </a:xfrm>
        </p:spPr>
        <p:txBody>
          <a:bodyPr/>
          <a:lstStyle>
            <a:lvl1pPr marL="0" indent="0">
              <a:buNone/>
              <a:defRPr sz="2100"/>
            </a:lvl1pPr>
            <a:lvl2pPr marL="678787" indent="0">
              <a:buNone/>
              <a:defRPr sz="1800"/>
            </a:lvl2pPr>
            <a:lvl3pPr marL="1357574" indent="0">
              <a:buNone/>
              <a:defRPr sz="1500"/>
            </a:lvl3pPr>
            <a:lvl4pPr marL="2036362" indent="0">
              <a:buNone/>
              <a:defRPr sz="1400"/>
            </a:lvl4pPr>
            <a:lvl5pPr marL="2715150" indent="0">
              <a:buNone/>
              <a:defRPr sz="1400"/>
            </a:lvl5pPr>
            <a:lvl6pPr marL="3393937" indent="0">
              <a:buNone/>
              <a:defRPr sz="1400"/>
            </a:lvl6pPr>
            <a:lvl7pPr marL="4072724" indent="0">
              <a:buNone/>
              <a:defRPr sz="1400"/>
            </a:lvl7pPr>
            <a:lvl8pPr marL="4751511" indent="0">
              <a:buNone/>
              <a:defRPr sz="1400"/>
            </a:lvl8pPr>
            <a:lvl9pPr marL="5430299" indent="0">
              <a:buNone/>
              <a:defRPr sz="1400"/>
            </a:lvl9pPr>
          </a:lstStyle>
          <a:p>
            <a:pPr lvl="0"/>
            <a:r>
              <a:rPr lang="ja-JP" altLang="en-US"/>
              <a:t>マスター テキストの書式設定</a:t>
            </a:r>
          </a:p>
        </p:txBody>
      </p:sp>
      <p:sp>
        <p:nvSpPr>
          <p:cNvPr id="5" name="日付プレースホルダー 3">
            <a:extLst>
              <a:ext uri="{FF2B5EF4-FFF2-40B4-BE49-F238E27FC236}">
                <a16:creationId xmlns:a16="http://schemas.microsoft.com/office/drawing/2014/main" id="{8C348815-870D-4EDB-8423-60CD53A091E2}"/>
              </a:ext>
            </a:extLst>
          </p:cNvPr>
          <p:cNvSpPr>
            <a:spLocks noGrp="1"/>
          </p:cNvSpPr>
          <p:nvPr>
            <p:ph type="dt" sz="half" idx="10"/>
          </p:nvPr>
        </p:nvSpPr>
        <p:spPr/>
        <p:txBody>
          <a:bodyPr/>
          <a:lstStyle>
            <a:lvl1pPr>
              <a:defRPr/>
            </a:lvl1pPr>
          </a:lstStyle>
          <a:p>
            <a:pPr>
              <a:defRPr/>
            </a:pPr>
            <a:fld id="{3C262DB1-2CE6-47FA-9ED2-F800C2339022}" type="datetime1">
              <a:rPr lang="ja-JP" altLang="en-US" smtClean="0"/>
              <a:t>2024/12/18</a:t>
            </a:fld>
            <a:endParaRPr lang="ja-JP" altLang="en-US"/>
          </a:p>
        </p:txBody>
      </p:sp>
      <p:sp>
        <p:nvSpPr>
          <p:cNvPr id="6" name="フッター プレースホルダー 4">
            <a:extLst>
              <a:ext uri="{FF2B5EF4-FFF2-40B4-BE49-F238E27FC236}">
                <a16:creationId xmlns:a16="http://schemas.microsoft.com/office/drawing/2014/main" id="{C3DD9FE2-6873-4FB5-968F-CE6DBBE14306}"/>
              </a:ext>
            </a:extLst>
          </p:cNvPr>
          <p:cNvSpPr>
            <a:spLocks noGrp="1"/>
          </p:cNvSpPr>
          <p:nvPr>
            <p:ph type="ftr" sz="quarter" idx="11"/>
          </p:nvPr>
        </p:nvSpPr>
        <p:spPr/>
        <p:txBody>
          <a:bodyPr/>
          <a:lstStyle>
            <a:lvl1pPr>
              <a:defRPr/>
            </a:lvl1pPr>
          </a:lstStyle>
          <a:p>
            <a:pPr>
              <a:defRPr/>
            </a:pPr>
            <a:r>
              <a:rPr lang="ja-JP" altLang="en-US"/>
              <a:t>２</a:t>
            </a:r>
          </a:p>
        </p:txBody>
      </p:sp>
      <p:sp>
        <p:nvSpPr>
          <p:cNvPr id="7" name="スライド番号プレースホルダー 5">
            <a:extLst>
              <a:ext uri="{FF2B5EF4-FFF2-40B4-BE49-F238E27FC236}">
                <a16:creationId xmlns:a16="http://schemas.microsoft.com/office/drawing/2014/main" id="{C01AE8B8-4F81-4E83-BA98-8906F74ACE29}"/>
              </a:ext>
            </a:extLst>
          </p:cNvPr>
          <p:cNvSpPr>
            <a:spLocks noGrp="1"/>
          </p:cNvSpPr>
          <p:nvPr>
            <p:ph type="sldNum" sz="quarter" idx="12"/>
          </p:nvPr>
        </p:nvSpPr>
        <p:spPr/>
        <p:txBody>
          <a:bodyPr/>
          <a:lstStyle>
            <a:lvl1pPr>
              <a:defRPr/>
            </a:lvl1pPr>
          </a:lstStyle>
          <a:p>
            <a:pPr>
              <a:defRPr/>
            </a:pPr>
            <a:fld id="{1A5FEEB7-8854-473D-981D-74E293204FFB}" type="slidenum">
              <a:rPr lang="ja-JP" altLang="en-US"/>
              <a:pPr>
                <a:defRPr/>
              </a:pPr>
              <a:t>‹#›</a:t>
            </a:fld>
            <a:endParaRPr lang="ja-JP" altLang="en-US"/>
          </a:p>
        </p:txBody>
      </p:sp>
    </p:spTree>
    <p:extLst>
      <p:ext uri="{BB962C8B-B14F-4D97-AF65-F5344CB8AC3E}">
        <p14:creationId xmlns:p14="http://schemas.microsoft.com/office/powerpoint/2010/main" val="12130682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タイトル プレースホルダー 1">
            <a:extLst>
              <a:ext uri="{FF2B5EF4-FFF2-40B4-BE49-F238E27FC236}">
                <a16:creationId xmlns:a16="http://schemas.microsoft.com/office/drawing/2014/main" id="{0DE0BD84-C500-41A0-A28B-150FBCF92527}"/>
              </a:ext>
            </a:extLst>
          </p:cNvPr>
          <p:cNvSpPr>
            <a:spLocks noGrp="1"/>
          </p:cNvSpPr>
          <p:nvPr>
            <p:ph type="title"/>
          </p:nvPr>
        </p:nvSpPr>
        <p:spPr bwMode="auto">
          <a:xfrm>
            <a:off x="684213" y="403225"/>
            <a:ext cx="12312650" cy="167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5758" tIns="67879" rIns="135758" bIns="67879" numCol="1" anchor="ctr" anchorCtr="0" compatLnSpc="1">
            <a:prstTxWarp prst="textNoShape">
              <a:avLst/>
            </a:prstTxWarp>
          </a:bodyPr>
          <a:lstStyle/>
          <a:p>
            <a:pPr lvl="0"/>
            <a:r>
              <a:rPr lang="ja-JP" altLang="en-US"/>
              <a:t>マスター タイトルの書式設定</a:t>
            </a:r>
          </a:p>
        </p:txBody>
      </p:sp>
      <p:sp>
        <p:nvSpPr>
          <p:cNvPr id="1027" name="テキスト プレースホルダー 2">
            <a:extLst>
              <a:ext uri="{FF2B5EF4-FFF2-40B4-BE49-F238E27FC236}">
                <a16:creationId xmlns:a16="http://schemas.microsoft.com/office/drawing/2014/main" id="{594B4A43-6EEA-48F2-A09C-DB96C3D25AD1}"/>
              </a:ext>
            </a:extLst>
          </p:cNvPr>
          <p:cNvSpPr>
            <a:spLocks noGrp="1"/>
          </p:cNvSpPr>
          <p:nvPr>
            <p:ph type="body" idx="1"/>
          </p:nvPr>
        </p:nvSpPr>
        <p:spPr bwMode="auto">
          <a:xfrm>
            <a:off x="684213" y="2351088"/>
            <a:ext cx="12312650" cy="665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35758" tIns="67879" rIns="135758" bIns="67879" numCol="1" anchor="t" anchorCtr="0" compatLnSpc="1">
            <a:prstTxWarp prst="textNoShape">
              <a:avLst/>
            </a:prstTxWarp>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ー 3">
            <a:extLst>
              <a:ext uri="{FF2B5EF4-FFF2-40B4-BE49-F238E27FC236}">
                <a16:creationId xmlns:a16="http://schemas.microsoft.com/office/drawing/2014/main" id="{F05C7BB0-9054-4949-B3BE-04D803CAB5B4}"/>
              </a:ext>
            </a:extLst>
          </p:cNvPr>
          <p:cNvSpPr>
            <a:spLocks noGrp="1"/>
          </p:cNvSpPr>
          <p:nvPr>
            <p:ph type="dt" sz="half" idx="2"/>
          </p:nvPr>
        </p:nvSpPr>
        <p:spPr>
          <a:xfrm>
            <a:off x="684213" y="9344025"/>
            <a:ext cx="3192462" cy="536575"/>
          </a:xfrm>
          <a:prstGeom prst="rect">
            <a:avLst/>
          </a:prstGeom>
        </p:spPr>
        <p:txBody>
          <a:bodyPr vert="horz" lIns="135758" tIns="67879" rIns="135758" bIns="67879" rtlCol="0" anchor="ctr"/>
          <a:lstStyle>
            <a:lvl1pPr algn="l" defTabSz="1357574" eaLnBrk="1" fontAlgn="auto" hangingPunct="1">
              <a:spcBef>
                <a:spcPts val="0"/>
              </a:spcBef>
              <a:spcAft>
                <a:spcPts val="0"/>
              </a:spcAft>
              <a:defRPr sz="1800">
                <a:solidFill>
                  <a:schemeClr val="tx1">
                    <a:tint val="75000"/>
                  </a:schemeClr>
                </a:solidFill>
                <a:latin typeface="+mn-lt"/>
                <a:ea typeface="+mn-ea"/>
              </a:defRPr>
            </a:lvl1pPr>
          </a:lstStyle>
          <a:p>
            <a:pPr>
              <a:defRPr/>
            </a:pPr>
            <a:fld id="{A39A89EF-685A-4F6D-A640-9A3AFF2B2018}" type="datetime1">
              <a:rPr lang="ja-JP" altLang="en-US" smtClean="0"/>
              <a:t>2024/12/18</a:t>
            </a:fld>
            <a:endParaRPr lang="ja-JP" altLang="en-US"/>
          </a:p>
        </p:txBody>
      </p:sp>
      <p:sp>
        <p:nvSpPr>
          <p:cNvPr id="5" name="フッター プレースホルダー 4">
            <a:extLst>
              <a:ext uri="{FF2B5EF4-FFF2-40B4-BE49-F238E27FC236}">
                <a16:creationId xmlns:a16="http://schemas.microsoft.com/office/drawing/2014/main" id="{AF760555-D881-4151-8629-CAF8ABE99951}"/>
              </a:ext>
            </a:extLst>
          </p:cNvPr>
          <p:cNvSpPr>
            <a:spLocks noGrp="1"/>
          </p:cNvSpPr>
          <p:nvPr>
            <p:ph type="ftr" sz="quarter" idx="3"/>
          </p:nvPr>
        </p:nvSpPr>
        <p:spPr>
          <a:xfrm>
            <a:off x="4673600" y="9344025"/>
            <a:ext cx="4333875" cy="536575"/>
          </a:xfrm>
          <a:prstGeom prst="rect">
            <a:avLst/>
          </a:prstGeom>
        </p:spPr>
        <p:txBody>
          <a:bodyPr vert="horz" lIns="135758" tIns="67879" rIns="135758" bIns="67879" rtlCol="0" anchor="ctr"/>
          <a:lstStyle>
            <a:lvl1pPr algn="ctr" defTabSz="1357574" eaLnBrk="1" fontAlgn="auto" hangingPunct="1">
              <a:spcBef>
                <a:spcPts val="0"/>
              </a:spcBef>
              <a:spcAft>
                <a:spcPts val="0"/>
              </a:spcAft>
              <a:defRPr sz="1800">
                <a:solidFill>
                  <a:schemeClr val="tx1">
                    <a:tint val="75000"/>
                  </a:schemeClr>
                </a:solidFill>
                <a:latin typeface="+mn-lt"/>
                <a:ea typeface="+mn-ea"/>
              </a:defRPr>
            </a:lvl1pPr>
          </a:lstStyle>
          <a:p>
            <a:pPr>
              <a:defRPr/>
            </a:pPr>
            <a:r>
              <a:rPr lang="ja-JP" altLang="en-US"/>
              <a:t>２</a:t>
            </a:r>
          </a:p>
        </p:txBody>
      </p:sp>
      <p:sp>
        <p:nvSpPr>
          <p:cNvPr id="6" name="スライド番号プレースホルダー 5">
            <a:extLst>
              <a:ext uri="{FF2B5EF4-FFF2-40B4-BE49-F238E27FC236}">
                <a16:creationId xmlns:a16="http://schemas.microsoft.com/office/drawing/2014/main" id="{E5982303-896E-46A0-BB4C-3FA5773B017B}"/>
              </a:ext>
            </a:extLst>
          </p:cNvPr>
          <p:cNvSpPr>
            <a:spLocks noGrp="1"/>
          </p:cNvSpPr>
          <p:nvPr>
            <p:ph type="sldNum" sz="quarter" idx="4"/>
          </p:nvPr>
        </p:nvSpPr>
        <p:spPr>
          <a:xfrm>
            <a:off x="9804400" y="9344025"/>
            <a:ext cx="3192463" cy="536575"/>
          </a:xfrm>
          <a:prstGeom prst="rect">
            <a:avLst/>
          </a:prstGeom>
        </p:spPr>
        <p:txBody>
          <a:bodyPr vert="horz" wrap="square" lIns="135758" tIns="67879" rIns="135758" bIns="67879" numCol="1" anchor="ctr" anchorCtr="0" compatLnSpc="1">
            <a:prstTxWarp prst="textNoShape">
              <a:avLst/>
            </a:prstTxWarp>
          </a:bodyPr>
          <a:lstStyle>
            <a:lvl1pPr algn="r" defTabSz="1357313" eaLnBrk="1" hangingPunct="1">
              <a:defRPr sz="1800">
                <a:solidFill>
                  <a:srgbClr val="898989"/>
                </a:solidFill>
              </a:defRPr>
            </a:lvl1pPr>
          </a:lstStyle>
          <a:p>
            <a:pPr>
              <a:defRPr/>
            </a:pPr>
            <a:fld id="{2A6C6256-13E8-4325-80A9-BB6B115269C2}" type="slidenum">
              <a:rPr lang="ja-JP" altLang="en-US"/>
              <a:pPr>
                <a:defRPr/>
              </a:pPr>
              <a:t>‹#›</a:t>
            </a:fld>
            <a:endParaRPr lang="ja-JP"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algn="ctr" defTabSz="1355725" rtl="0" eaLnBrk="0" fontAlgn="base" hangingPunct="0">
        <a:spcBef>
          <a:spcPct val="0"/>
        </a:spcBef>
        <a:spcAft>
          <a:spcPct val="0"/>
        </a:spcAft>
        <a:defRPr kumimoji="1" sz="6600" kern="1200">
          <a:solidFill>
            <a:schemeClr val="tx1"/>
          </a:solidFill>
          <a:latin typeface="+mj-lt"/>
          <a:ea typeface="+mj-ea"/>
          <a:cs typeface="+mj-cs"/>
        </a:defRPr>
      </a:lvl1pPr>
      <a:lvl2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2pPr>
      <a:lvl3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3pPr>
      <a:lvl4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4pPr>
      <a:lvl5pPr algn="ctr" defTabSz="1355725" rtl="0" eaLnBrk="0" fontAlgn="base" hangingPunct="0">
        <a:spcBef>
          <a:spcPct val="0"/>
        </a:spcBef>
        <a:spcAft>
          <a:spcPct val="0"/>
        </a:spcAft>
        <a:defRPr kumimoji="1" sz="6600">
          <a:solidFill>
            <a:schemeClr val="tx1"/>
          </a:solidFill>
          <a:latin typeface="Calibri" pitchFamily="34" charset="0"/>
          <a:ea typeface="ＭＳ Ｐゴシック" pitchFamily="50" charset="-128"/>
        </a:defRPr>
      </a:lvl5pPr>
      <a:lvl6pPr marL="484906"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6pPr>
      <a:lvl7pPr marL="969813"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7pPr>
      <a:lvl8pPr marL="1454719"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8pPr>
      <a:lvl9pPr marL="1939625" algn="ctr" defTabSz="1357064" rtl="0" fontAlgn="base">
        <a:spcBef>
          <a:spcPct val="0"/>
        </a:spcBef>
        <a:spcAft>
          <a:spcPct val="0"/>
        </a:spcAft>
        <a:defRPr kumimoji="1" sz="6600">
          <a:solidFill>
            <a:schemeClr val="tx1"/>
          </a:solidFill>
          <a:latin typeface="Calibri" pitchFamily="34" charset="0"/>
          <a:ea typeface="ＭＳ Ｐゴシック" pitchFamily="50" charset="-128"/>
        </a:defRPr>
      </a:lvl9pPr>
    </p:titleStyle>
    <p:bodyStyle>
      <a:lvl1pPr marL="508000" indent="-508000" algn="l" defTabSz="1355725" rtl="0" eaLnBrk="0" fontAlgn="base" hangingPunct="0">
        <a:spcBef>
          <a:spcPct val="20000"/>
        </a:spcBef>
        <a:spcAft>
          <a:spcPct val="0"/>
        </a:spcAft>
        <a:buFont typeface="Arial" panose="020B0604020202020204" pitchFamily="34" charset="0"/>
        <a:buChar char="•"/>
        <a:defRPr kumimoji="1" sz="4800" kern="1200">
          <a:solidFill>
            <a:schemeClr val="tx1"/>
          </a:solidFill>
          <a:latin typeface="+mn-lt"/>
          <a:ea typeface="+mn-ea"/>
          <a:cs typeface="+mn-cs"/>
        </a:defRPr>
      </a:lvl1pPr>
      <a:lvl2pPr marL="1101725" indent="-422275" algn="l" defTabSz="1355725" rtl="0" eaLnBrk="0" fontAlgn="base" hangingPunct="0">
        <a:spcBef>
          <a:spcPct val="20000"/>
        </a:spcBef>
        <a:spcAft>
          <a:spcPct val="0"/>
        </a:spcAft>
        <a:buFont typeface="Arial" panose="020B0604020202020204" pitchFamily="34" charset="0"/>
        <a:buChar char="–"/>
        <a:defRPr kumimoji="1" sz="4100" kern="1200">
          <a:solidFill>
            <a:schemeClr val="tx1"/>
          </a:solidFill>
          <a:latin typeface="+mn-lt"/>
          <a:ea typeface="+mn-ea"/>
          <a:cs typeface="+mn-cs"/>
        </a:defRPr>
      </a:lvl2pPr>
      <a:lvl3pPr marL="1695450" indent="-338138" algn="l" defTabSz="1355725" rtl="0" eaLnBrk="0" fontAlgn="base" hangingPunct="0">
        <a:spcBef>
          <a:spcPct val="20000"/>
        </a:spcBef>
        <a:spcAft>
          <a:spcPct val="0"/>
        </a:spcAft>
        <a:buFont typeface="Arial" panose="020B0604020202020204" pitchFamily="34" charset="0"/>
        <a:buChar char="•"/>
        <a:defRPr kumimoji="1" sz="3600" kern="1200">
          <a:solidFill>
            <a:schemeClr val="tx1"/>
          </a:solidFill>
          <a:latin typeface="+mn-lt"/>
          <a:ea typeface="+mn-ea"/>
          <a:cs typeface="+mn-cs"/>
        </a:defRPr>
      </a:lvl3pPr>
      <a:lvl4pPr marL="2374900" indent="-338138" algn="l" defTabSz="1355725" rtl="0" eaLnBrk="0" fontAlgn="base" hangingPunct="0">
        <a:spcBef>
          <a:spcPct val="20000"/>
        </a:spcBef>
        <a:spcAft>
          <a:spcPct val="0"/>
        </a:spcAft>
        <a:buFont typeface="Arial" panose="020B0604020202020204" pitchFamily="34" charset="0"/>
        <a:buChar char="–"/>
        <a:defRPr kumimoji="1" sz="3000" kern="1200">
          <a:solidFill>
            <a:schemeClr val="tx1"/>
          </a:solidFill>
          <a:latin typeface="+mn-lt"/>
          <a:ea typeface="+mn-ea"/>
          <a:cs typeface="+mn-cs"/>
        </a:defRPr>
      </a:lvl4pPr>
      <a:lvl5pPr marL="3052763" indent="-338138" algn="l" defTabSz="1355725" rtl="0" eaLnBrk="0" fontAlgn="base" hangingPunct="0">
        <a:spcBef>
          <a:spcPct val="20000"/>
        </a:spcBef>
        <a:spcAft>
          <a:spcPct val="0"/>
        </a:spcAft>
        <a:buFont typeface="Arial" panose="020B0604020202020204" pitchFamily="34" charset="0"/>
        <a:buChar char="»"/>
        <a:defRPr kumimoji="1" sz="3000" kern="1200">
          <a:solidFill>
            <a:schemeClr val="tx1"/>
          </a:solidFill>
          <a:latin typeface="+mn-lt"/>
          <a:ea typeface="+mn-ea"/>
          <a:cs typeface="+mn-cs"/>
        </a:defRPr>
      </a:lvl5pPr>
      <a:lvl6pPr marL="3733330"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6pPr>
      <a:lvl7pPr marL="4412117"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7pPr>
      <a:lvl8pPr marL="5090907"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8pPr>
      <a:lvl9pPr marL="5769694" indent="-339394" algn="l" defTabSz="1357574" rtl="0" eaLnBrk="1" latinLnBrk="0" hangingPunct="1">
        <a:spcBef>
          <a:spcPct val="20000"/>
        </a:spcBef>
        <a:buFont typeface="Arial" panose="020B0604020202020204" pitchFamily="34" charset="0"/>
        <a:buChar char="•"/>
        <a:defRPr kumimoji="1" sz="3000" kern="1200">
          <a:solidFill>
            <a:schemeClr val="tx1"/>
          </a:solidFill>
          <a:latin typeface="+mn-lt"/>
          <a:ea typeface="+mn-ea"/>
          <a:cs typeface="+mn-cs"/>
        </a:defRPr>
      </a:lvl9pPr>
    </p:bodyStyle>
    <p:otherStyle>
      <a:defPPr>
        <a:defRPr lang="ja-JP"/>
      </a:defPPr>
      <a:lvl1pPr marL="0" algn="l" defTabSz="1357574" rtl="0" eaLnBrk="1" latinLnBrk="0" hangingPunct="1">
        <a:defRPr kumimoji="1" sz="2700" kern="1200">
          <a:solidFill>
            <a:schemeClr val="tx1"/>
          </a:solidFill>
          <a:latin typeface="+mn-lt"/>
          <a:ea typeface="+mn-ea"/>
          <a:cs typeface="+mn-cs"/>
        </a:defRPr>
      </a:lvl1pPr>
      <a:lvl2pPr marL="678787" algn="l" defTabSz="1357574" rtl="0" eaLnBrk="1" latinLnBrk="0" hangingPunct="1">
        <a:defRPr kumimoji="1" sz="2700" kern="1200">
          <a:solidFill>
            <a:schemeClr val="tx1"/>
          </a:solidFill>
          <a:latin typeface="+mn-lt"/>
          <a:ea typeface="+mn-ea"/>
          <a:cs typeface="+mn-cs"/>
        </a:defRPr>
      </a:lvl2pPr>
      <a:lvl3pPr marL="1357574" algn="l" defTabSz="1357574" rtl="0" eaLnBrk="1" latinLnBrk="0" hangingPunct="1">
        <a:defRPr kumimoji="1" sz="2700" kern="1200">
          <a:solidFill>
            <a:schemeClr val="tx1"/>
          </a:solidFill>
          <a:latin typeface="+mn-lt"/>
          <a:ea typeface="+mn-ea"/>
          <a:cs typeface="+mn-cs"/>
        </a:defRPr>
      </a:lvl3pPr>
      <a:lvl4pPr marL="2036362" algn="l" defTabSz="1357574" rtl="0" eaLnBrk="1" latinLnBrk="0" hangingPunct="1">
        <a:defRPr kumimoji="1" sz="2700" kern="1200">
          <a:solidFill>
            <a:schemeClr val="tx1"/>
          </a:solidFill>
          <a:latin typeface="+mn-lt"/>
          <a:ea typeface="+mn-ea"/>
          <a:cs typeface="+mn-cs"/>
        </a:defRPr>
      </a:lvl4pPr>
      <a:lvl5pPr marL="2715150" algn="l" defTabSz="1357574" rtl="0" eaLnBrk="1" latinLnBrk="0" hangingPunct="1">
        <a:defRPr kumimoji="1" sz="2700" kern="1200">
          <a:solidFill>
            <a:schemeClr val="tx1"/>
          </a:solidFill>
          <a:latin typeface="+mn-lt"/>
          <a:ea typeface="+mn-ea"/>
          <a:cs typeface="+mn-cs"/>
        </a:defRPr>
      </a:lvl5pPr>
      <a:lvl6pPr marL="3393937" algn="l" defTabSz="1357574" rtl="0" eaLnBrk="1" latinLnBrk="0" hangingPunct="1">
        <a:defRPr kumimoji="1" sz="2700" kern="1200">
          <a:solidFill>
            <a:schemeClr val="tx1"/>
          </a:solidFill>
          <a:latin typeface="+mn-lt"/>
          <a:ea typeface="+mn-ea"/>
          <a:cs typeface="+mn-cs"/>
        </a:defRPr>
      </a:lvl6pPr>
      <a:lvl7pPr marL="4072724" algn="l" defTabSz="1357574" rtl="0" eaLnBrk="1" latinLnBrk="0" hangingPunct="1">
        <a:defRPr kumimoji="1" sz="2700" kern="1200">
          <a:solidFill>
            <a:schemeClr val="tx1"/>
          </a:solidFill>
          <a:latin typeface="+mn-lt"/>
          <a:ea typeface="+mn-ea"/>
          <a:cs typeface="+mn-cs"/>
        </a:defRPr>
      </a:lvl7pPr>
      <a:lvl8pPr marL="4751511" algn="l" defTabSz="1357574" rtl="0" eaLnBrk="1" latinLnBrk="0" hangingPunct="1">
        <a:defRPr kumimoji="1" sz="2700" kern="1200">
          <a:solidFill>
            <a:schemeClr val="tx1"/>
          </a:solidFill>
          <a:latin typeface="+mn-lt"/>
          <a:ea typeface="+mn-ea"/>
          <a:cs typeface="+mn-cs"/>
        </a:defRPr>
      </a:lvl8pPr>
      <a:lvl9pPr marL="5430299" algn="l" defTabSz="1357574" rtl="0" eaLnBrk="1" latinLnBrk="0" hangingPunct="1">
        <a:defRPr kumimoji="1" sz="27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package" Target="../embeddings/Microsoft_Word_Document1.docx"/><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image" Target="../media/image49.emf"/><Relationship Id="rId5" Type="http://schemas.openxmlformats.org/officeDocument/2006/relationships/image" Target="../media/image35.png"/><Relationship Id="rId4" Type="http://schemas.openxmlformats.org/officeDocument/2006/relationships/image" Target="../media/image48.em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1.jpeg"/><Relationship Id="rId7" Type="http://schemas.openxmlformats.org/officeDocument/2006/relationships/image" Target="../media/image5.jpe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4.jpeg"/><Relationship Id="rId5" Type="http://schemas.openxmlformats.org/officeDocument/2006/relationships/image" Target="../media/image3.jpeg"/><Relationship Id="rId4" Type="http://schemas.openxmlformats.org/officeDocument/2006/relationships/image" Target="../media/image2.jpeg"/></Relationships>
</file>

<file path=ppt/slides/_rels/slide4.xml.rels><?xml version="1.0" encoding="UTF-8" standalone="yes"?>
<Relationships xmlns="http://schemas.openxmlformats.org/package/2006/relationships"><Relationship Id="rId8" Type="http://schemas.openxmlformats.org/officeDocument/2006/relationships/image" Target="../media/image13.jpeg"/><Relationship Id="rId13" Type="http://schemas.openxmlformats.org/officeDocument/2006/relationships/image" Target="../media/image18.jpeg"/><Relationship Id="rId18" Type="http://schemas.openxmlformats.org/officeDocument/2006/relationships/image" Target="../media/image23.png"/><Relationship Id="rId26" Type="http://schemas.openxmlformats.org/officeDocument/2006/relationships/image" Target="../media/image31.jpeg"/><Relationship Id="rId3" Type="http://schemas.openxmlformats.org/officeDocument/2006/relationships/image" Target="../media/image8.emf"/><Relationship Id="rId21" Type="http://schemas.openxmlformats.org/officeDocument/2006/relationships/image" Target="../media/image26.png"/><Relationship Id="rId7" Type="http://schemas.openxmlformats.org/officeDocument/2006/relationships/image" Target="../media/image12.jpeg"/><Relationship Id="rId12" Type="http://schemas.openxmlformats.org/officeDocument/2006/relationships/image" Target="../media/image17.png"/><Relationship Id="rId17" Type="http://schemas.openxmlformats.org/officeDocument/2006/relationships/image" Target="../media/image22.jpeg"/><Relationship Id="rId25" Type="http://schemas.openxmlformats.org/officeDocument/2006/relationships/image" Target="../media/image30.jpeg"/><Relationship Id="rId2" Type="http://schemas.openxmlformats.org/officeDocument/2006/relationships/image" Target="../media/image7.png"/><Relationship Id="rId16" Type="http://schemas.openxmlformats.org/officeDocument/2006/relationships/image" Target="../media/image21.png"/><Relationship Id="rId20" Type="http://schemas.openxmlformats.org/officeDocument/2006/relationships/image" Target="../media/image25.png"/><Relationship Id="rId29" Type="http://schemas.openxmlformats.org/officeDocument/2006/relationships/image" Target="../media/image34.jpeg"/><Relationship Id="rId1" Type="http://schemas.openxmlformats.org/officeDocument/2006/relationships/slideLayout" Target="../slideLayouts/slideLayout2.xml"/><Relationship Id="rId6" Type="http://schemas.openxmlformats.org/officeDocument/2006/relationships/image" Target="../media/image11.jpeg"/><Relationship Id="rId11" Type="http://schemas.openxmlformats.org/officeDocument/2006/relationships/image" Target="../media/image16.png"/><Relationship Id="rId24" Type="http://schemas.openxmlformats.org/officeDocument/2006/relationships/image" Target="../media/image29.png"/><Relationship Id="rId5" Type="http://schemas.openxmlformats.org/officeDocument/2006/relationships/image" Target="../media/image10.jpeg"/><Relationship Id="rId15" Type="http://schemas.openxmlformats.org/officeDocument/2006/relationships/image" Target="../media/image20.jpeg"/><Relationship Id="rId23" Type="http://schemas.openxmlformats.org/officeDocument/2006/relationships/image" Target="../media/image28.png"/><Relationship Id="rId28" Type="http://schemas.openxmlformats.org/officeDocument/2006/relationships/image" Target="../media/image33.png"/><Relationship Id="rId10" Type="http://schemas.openxmlformats.org/officeDocument/2006/relationships/image" Target="../media/image15.jpeg"/><Relationship Id="rId19" Type="http://schemas.openxmlformats.org/officeDocument/2006/relationships/image" Target="../media/image24.png"/><Relationship Id="rId4" Type="http://schemas.openxmlformats.org/officeDocument/2006/relationships/image" Target="../media/image9.jpeg"/><Relationship Id="rId9" Type="http://schemas.openxmlformats.org/officeDocument/2006/relationships/image" Target="../media/image14.jpeg"/><Relationship Id="rId14" Type="http://schemas.openxmlformats.org/officeDocument/2006/relationships/image" Target="../media/image19.jpeg"/><Relationship Id="rId22" Type="http://schemas.openxmlformats.org/officeDocument/2006/relationships/image" Target="../media/image27.png"/><Relationship Id="rId27" Type="http://schemas.openxmlformats.org/officeDocument/2006/relationships/image" Target="../media/image32.png"/></Relationships>
</file>

<file path=ppt/slides/_rels/slide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36.emf"/></Relationships>
</file>

<file path=ppt/slides/_rels/slide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35.png"/><Relationship Id="rId7" Type="http://schemas.openxmlformats.org/officeDocument/2006/relationships/image" Target="../media/image39.e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package" Target="../embeddings/Microsoft_Excel_Worksheet.xlsx"/><Relationship Id="rId5" Type="http://schemas.openxmlformats.org/officeDocument/2006/relationships/image" Target="../media/image38.emf"/><Relationship Id="rId4" Type="http://schemas.openxmlformats.org/officeDocument/2006/relationships/package" Target="../embeddings/Microsoft_Word_Document.docx"/></Relationships>
</file>

<file path=ppt/slides/_rels/slide8.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2.xml"/><Relationship Id="rId6" Type="http://schemas.openxmlformats.org/officeDocument/2006/relationships/image" Target="../media/image44.png"/><Relationship Id="rId5" Type="http://schemas.openxmlformats.org/officeDocument/2006/relationships/image" Target="../media/image43.jpeg"/><Relationship Id="rId4" Type="http://schemas.openxmlformats.org/officeDocument/2006/relationships/image" Target="../media/image42.jpeg"/></Relationships>
</file>

<file path=ppt/slides/_rels/slide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7.png"/><Relationship Id="rId1" Type="http://schemas.openxmlformats.org/officeDocument/2006/relationships/slideLayout" Target="../slideLayouts/slideLayout1.xml"/><Relationship Id="rId5" Type="http://schemas.openxmlformats.org/officeDocument/2006/relationships/image" Target="../media/image47.png"/><Relationship Id="rId4" Type="http://schemas.openxmlformats.org/officeDocument/2006/relationships/image" Target="../media/image4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コンテンツ プレースホルダー 2">
            <a:extLst>
              <a:ext uri="{FF2B5EF4-FFF2-40B4-BE49-F238E27FC236}">
                <a16:creationId xmlns:a16="http://schemas.microsoft.com/office/drawing/2014/main" id="{23307B1C-D144-4196-9E98-8A8F82D47444}"/>
              </a:ext>
            </a:extLst>
          </p:cNvPr>
          <p:cNvSpPr>
            <a:spLocks noGrp="1"/>
          </p:cNvSpPr>
          <p:nvPr>
            <p:ph idx="1"/>
          </p:nvPr>
        </p:nvSpPr>
        <p:spPr>
          <a:xfrm>
            <a:off x="-315310" y="3395060"/>
            <a:ext cx="13852634" cy="2386663"/>
          </a:xfrm>
        </p:spPr>
        <p:txBody>
          <a:bodyPr/>
          <a:lstStyle/>
          <a:p>
            <a:pPr marL="0" indent="0">
              <a:buFont typeface="Arial" panose="020B0604020202020204" pitchFamily="34" charset="0"/>
              <a:buNone/>
            </a:pPr>
            <a:r>
              <a:rPr lang="ja-JP" altLang="en-US" sz="3800" b="1" dirty="0">
                <a:latin typeface="メイリオ" panose="020B0604030504040204" pitchFamily="50" charset="-128"/>
                <a:ea typeface="メイリオ" panose="020B0604030504040204" pitchFamily="50" charset="-128"/>
              </a:rPr>
              <a:t>   　令和６年度以降を課税期間とする大阪府森林環境税に</a:t>
            </a:r>
            <a:endParaRPr lang="en-US" altLang="ja-JP" sz="3800" b="1" dirty="0">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lang="ja-JP" altLang="en-US" sz="3800" b="1" dirty="0">
                <a:latin typeface="メイリオ" panose="020B0604030504040204" pitchFamily="50" charset="-128"/>
                <a:ea typeface="メイリオ" panose="020B0604030504040204" pitchFamily="50" charset="-128"/>
              </a:rPr>
              <a:t>　　よる森林等環境整備事業の令和６年度の実施状況及び</a:t>
            </a:r>
            <a:endParaRPr lang="en-US" altLang="ja-JP" sz="3800" b="1" dirty="0">
              <a:latin typeface="メイリオ" panose="020B0604030504040204" pitchFamily="50" charset="-128"/>
              <a:ea typeface="メイリオ" panose="020B0604030504040204" pitchFamily="50" charset="-128"/>
            </a:endParaRPr>
          </a:p>
          <a:p>
            <a:pPr marL="0" indent="0">
              <a:buFont typeface="Arial" panose="020B0604020202020204" pitchFamily="34" charset="0"/>
              <a:buNone/>
            </a:pPr>
            <a:r>
              <a:rPr lang="ja-JP" altLang="en-US" sz="3800" b="1" dirty="0">
                <a:latin typeface="メイリオ" panose="020B0604030504040204" pitchFamily="50" charset="-128"/>
                <a:ea typeface="メイリオ" panose="020B0604030504040204" pitchFamily="50" charset="-128"/>
              </a:rPr>
              <a:t>　　令和７年度の実施予定について</a:t>
            </a: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endParaRPr lang="en-US" altLang="ja-JP" sz="2800" dirty="0">
              <a:solidFill>
                <a:srgbClr val="006600"/>
              </a:solidFill>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r>
              <a:rPr lang="ja-JP" altLang="en-US" sz="3200" b="1" dirty="0">
                <a:latin typeface="メイリオ" panose="020B0604030504040204" pitchFamily="50" charset="-128"/>
                <a:ea typeface="メイリオ" panose="020B0604030504040204" pitchFamily="50" charset="-128"/>
              </a:rPr>
              <a:t>令和６年１２月</a:t>
            </a:r>
            <a:endParaRPr lang="en-US" altLang="ja-JP" sz="3200" b="1" dirty="0">
              <a:latin typeface="メイリオ" panose="020B0604030504040204" pitchFamily="50" charset="-128"/>
              <a:ea typeface="メイリオ" panose="020B0604030504040204" pitchFamily="50" charset="-128"/>
            </a:endParaRPr>
          </a:p>
          <a:p>
            <a:pPr marL="0" indent="0" algn="ctr">
              <a:buFont typeface="Arial" panose="020B0604020202020204" pitchFamily="34" charset="0"/>
              <a:buNone/>
            </a:pPr>
            <a:endParaRPr lang="en-US" altLang="ja-JP" sz="3200" dirty="0">
              <a:latin typeface="ＭＳ ゴシック" panose="020B0609070205080204" pitchFamily="49" charset="-128"/>
              <a:ea typeface="ＭＳ ゴシック" panose="020B0609070205080204" pitchFamily="49" charset="-128"/>
            </a:endParaRPr>
          </a:p>
          <a:p>
            <a:pPr marL="0" indent="0" algn="ctr">
              <a:buFont typeface="Arial" panose="020B0604020202020204" pitchFamily="34" charset="0"/>
              <a:buNone/>
            </a:pPr>
            <a:r>
              <a:rPr lang="ja-JP" altLang="en-US" sz="3200" b="1" dirty="0">
                <a:latin typeface="メイリオ" panose="020B0604030504040204" pitchFamily="50" charset="-128"/>
                <a:ea typeface="メイリオ" panose="020B0604030504040204" pitchFamily="50" charset="-128"/>
              </a:rPr>
              <a:t>大阪府 環境農林水産部 みどり推進室 </a:t>
            </a:r>
          </a:p>
        </p:txBody>
      </p:sp>
      <p:sp>
        <p:nvSpPr>
          <p:cNvPr id="3" name="正方形/長方形 2">
            <a:extLst>
              <a:ext uri="{FF2B5EF4-FFF2-40B4-BE49-F238E27FC236}">
                <a16:creationId xmlns:a16="http://schemas.microsoft.com/office/drawing/2014/main" id="{202C810A-9B31-4044-8939-6971F1496E03}"/>
              </a:ext>
            </a:extLst>
          </p:cNvPr>
          <p:cNvSpPr/>
          <p:nvPr/>
        </p:nvSpPr>
        <p:spPr>
          <a:xfrm>
            <a:off x="10944225" y="360363"/>
            <a:ext cx="2233613" cy="647700"/>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b="1" dirty="0">
                <a:solidFill>
                  <a:schemeClr val="tx1"/>
                </a:solidFill>
              </a:rPr>
              <a:t>資　料　３</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オブジェクト 4">
            <a:extLst>
              <a:ext uri="{FF2B5EF4-FFF2-40B4-BE49-F238E27FC236}">
                <a16:creationId xmlns:a16="http://schemas.microsoft.com/office/drawing/2014/main" id="{ED1DB173-F125-4340-8695-2B6254B79AF0}"/>
              </a:ext>
            </a:extLst>
          </p:cNvPr>
          <p:cNvGraphicFramePr>
            <a:graphicFrameLocks noChangeAspect="1"/>
          </p:cNvGraphicFramePr>
          <p:nvPr>
            <p:extLst>
              <p:ext uri="{D42A27DB-BD31-4B8C-83A1-F6EECF244321}">
                <p14:modId xmlns:p14="http://schemas.microsoft.com/office/powerpoint/2010/main" val="2438853322"/>
              </p:ext>
            </p:extLst>
          </p:nvPr>
        </p:nvGraphicFramePr>
        <p:xfrm>
          <a:off x="7895591" y="8027591"/>
          <a:ext cx="5807075" cy="2131287"/>
        </p:xfrm>
        <a:graphic>
          <a:graphicData uri="http://schemas.openxmlformats.org/presentationml/2006/ole">
            <mc:AlternateContent xmlns:mc="http://schemas.openxmlformats.org/markup-compatibility/2006">
              <mc:Choice xmlns:v="urn:schemas-microsoft-com:vml" Requires="v">
                <p:oleObj spid="_x0000_s2158" name="Document" r:id="rId3" imgW="6488840" imgH="2312822" progId="Word.Document.12">
                  <p:embed/>
                </p:oleObj>
              </mc:Choice>
              <mc:Fallback>
                <p:oleObj name="Document" r:id="rId3" imgW="6488840" imgH="2312822" progId="Word.Document.12">
                  <p:embed/>
                  <p:pic>
                    <p:nvPicPr>
                      <p:cNvPr id="5" name="オブジェクト 4">
                        <a:extLst>
                          <a:ext uri="{FF2B5EF4-FFF2-40B4-BE49-F238E27FC236}">
                            <a16:creationId xmlns:a16="http://schemas.microsoft.com/office/drawing/2014/main" id="{ED1DB173-F125-4340-8695-2B6254B79AF0}"/>
                          </a:ext>
                        </a:extLst>
                      </p:cNvPr>
                      <p:cNvPicPr/>
                      <p:nvPr/>
                    </p:nvPicPr>
                    <p:blipFill>
                      <a:blip r:embed="rId4"/>
                      <a:stretch>
                        <a:fillRect/>
                      </a:stretch>
                    </p:blipFill>
                    <p:spPr>
                      <a:xfrm>
                        <a:off x="7895591" y="8027591"/>
                        <a:ext cx="5807075" cy="2131287"/>
                      </a:xfrm>
                      <a:prstGeom prst="rect">
                        <a:avLst/>
                      </a:prstGeom>
                    </p:spPr>
                  </p:pic>
                </p:oleObj>
              </mc:Fallback>
            </mc:AlternateContent>
          </a:graphicData>
        </a:graphic>
      </p:graphicFrame>
      <p:sp>
        <p:nvSpPr>
          <p:cNvPr id="9218" name="Rectangle 2">
            <a:extLst>
              <a:ext uri="{FF2B5EF4-FFF2-40B4-BE49-F238E27FC236}">
                <a16:creationId xmlns:a16="http://schemas.microsoft.com/office/drawing/2014/main" id="{ED75834B-247F-491D-A74D-2B1A52A98CF1}"/>
              </a:ext>
            </a:extLst>
          </p:cNvPr>
          <p:cNvSpPr txBox="1">
            <a:spLocks noChangeArrowheads="1"/>
          </p:cNvSpPr>
          <p:nvPr/>
        </p:nvSpPr>
        <p:spPr bwMode="auto">
          <a:xfrm>
            <a:off x="7898243" y="7624763"/>
            <a:ext cx="17811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48" tIns="67875" rIns="135748" bIns="67875"/>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0"/>
              </a:spcBef>
              <a:buFontTx/>
              <a:buNone/>
            </a:pPr>
            <a:r>
              <a:rPr lang="en-US" altLang="ja-JP" sz="2000" b="1" dirty="0">
                <a:latin typeface="Meiryo UI" panose="020B0604030504040204" pitchFamily="50" charset="-128"/>
                <a:ea typeface="Meiryo UI" panose="020B0604030504040204" pitchFamily="50" charset="-128"/>
              </a:rPr>
              <a:t>【</a:t>
            </a:r>
            <a:r>
              <a:rPr lang="ja-JP" altLang="en-US" sz="2000" b="1" dirty="0">
                <a:latin typeface="Meiryo UI" panose="020B0604030504040204" pitchFamily="50" charset="-128"/>
                <a:ea typeface="Meiryo UI" panose="020B0604030504040204" pitchFamily="50" charset="-128"/>
              </a:rPr>
              <a:t>スケジュール</a:t>
            </a:r>
            <a:r>
              <a:rPr lang="en-US" altLang="ja-JP" sz="2000" b="1" dirty="0">
                <a:latin typeface="Meiryo UI" panose="020B0604030504040204" pitchFamily="50" charset="-128"/>
                <a:ea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sp>
        <p:nvSpPr>
          <p:cNvPr id="9219" name="Rectangle 2">
            <a:extLst>
              <a:ext uri="{FF2B5EF4-FFF2-40B4-BE49-F238E27FC236}">
                <a16:creationId xmlns:a16="http://schemas.microsoft.com/office/drawing/2014/main" id="{8AAA3A46-849F-4CC4-8216-172722A3F40F}"/>
              </a:ext>
            </a:extLst>
          </p:cNvPr>
          <p:cNvSpPr txBox="1">
            <a:spLocks noChangeArrowheads="1"/>
          </p:cNvSpPr>
          <p:nvPr/>
        </p:nvSpPr>
        <p:spPr bwMode="auto">
          <a:xfrm>
            <a:off x="-112713" y="95250"/>
            <a:ext cx="4111626"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48" tIns="67875" rIns="135748" bIns="67875"/>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0"/>
              </a:spcBef>
              <a:buFontTx/>
              <a:buNone/>
            </a:pPr>
            <a:r>
              <a:rPr lang="en-US" altLang="ja-JP" sz="2000" b="1" dirty="0">
                <a:latin typeface="メイリオ" panose="020B0604030504040204" pitchFamily="50" charset="-128"/>
                <a:ea typeface="メイリオ" panose="020B0604030504040204" pitchFamily="50" charset="-128"/>
              </a:rPr>
              <a:t>【</a:t>
            </a:r>
            <a:r>
              <a:rPr lang="ja-JP" altLang="en-US" sz="2000" b="1" dirty="0">
                <a:latin typeface="メイリオ" panose="020B0604030504040204" pitchFamily="50" charset="-128"/>
                <a:ea typeface="メイリオ" panose="020B0604030504040204" pitchFamily="50" charset="-128"/>
              </a:rPr>
              <a:t>令和</a:t>
            </a:r>
            <a:r>
              <a:rPr lang="en-US" altLang="ja-JP" sz="2000" b="1" dirty="0">
                <a:latin typeface="メイリオ" panose="020B0604030504040204" pitchFamily="50" charset="-128"/>
                <a:ea typeface="メイリオ" panose="020B0604030504040204" pitchFamily="50" charset="-128"/>
              </a:rPr>
              <a:t>7</a:t>
            </a:r>
            <a:r>
              <a:rPr lang="ja-JP" altLang="en-US" sz="2000" b="1" dirty="0">
                <a:latin typeface="メイリオ" panose="020B0604030504040204" pitchFamily="50" charset="-128"/>
                <a:ea typeface="メイリオ" panose="020B0604030504040204" pitchFamily="50" charset="-128"/>
              </a:rPr>
              <a:t>年事業　実施予定地区</a:t>
            </a:r>
            <a:r>
              <a:rPr lang="en-US" altLang="ja-JP" sz="2000" b="1" dirty="0">
                <a:latin typeface="メイリオ" panose="020B0604030504040204" pitchFamily="50" charset="-128"/>
                <a:ea typeface="メイリオ"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pic>
        <p:nvPicPr>
          <p:cNvPr id="9220" name="図 79">
            <a:extLst>
              <a:ext uri="{FF2B5EF4-FFF2-40B4-BE49-F238E27FC236}">
                <a16:creationId xmlns:a16="http://schemas.microsoft.com/office/drawing/2014/main" id="{7AD9983C-81EF-4E8E-BE5C-0AA90C03A595}"/>
              </a:ext>
            </a:extLst>
          </p:cNvPr>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62962" y="431800"/>
            <a:ext cx="6646862" cy="915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 name="フリーフォーム 348">
            <a:extLst>
              <a:ext uri="{FF2B5EF4-FFF2-40B4-BE49-F238E27FC236}">
                <a16:creationId xmlns:a16="http://schemas.microsoft.com/office/drawing/2014/main" id="{5D345DE0-98DC-4A87-88BA-A3C49FBCA748}"/>
              </a:ext>
            </a:extLst>
          </p:cNvPr>
          <p:cNvSpPr>
            <a:spLocks noChangeAspect="1"/>
          </p:cNvSpPr>
          <p:nvPr/>
        </p:nvSpPr>
        <p:spPr>
          <a:xfrm>
            <a:off x="3064413" y="1200150"/>
            <a:ext cx="268287" cy="411163"/>
          </a:xfrm>
          <a:custGeom>
            <a:avLst/>
            <a:gdLst>
              <a:gd name="connsiteX0" fmla="*/ 0 w 197643"/>
              <a:gd name="connsiteY0" fmla="*/ 0 h 292894"/>
              <a:gd name="connsiteX1" fmla="*/ 35718 w 197643"/>
              <a:gd name="connsiteY1" fmla="*/ 78581 h 292894"/>
              <a:gd name="connsiteX2" fmla="*/ 57150 w 197643"/>
              <a:gd name="connsiteY2" fmla="*/ 109537 h 292894"/>
              <a:gd name="connsiteX3" fmla="*/ 64293 w 197643"/>
              <a:gd name="connsiteY3" fmla="*/ 126206 h 292894"/>
              <a:gd name="connsiteX4" fmla="*/ 95250 w 197643"/>
              <a:gd name="connsiteY4" fmla="*/ 135731 h 292894"/>
              <a:gd name="connsiteX5" fmla="*/ 111918 w 197643"/>
              <a:gd name="connsiteY5" fmla="*/ 150019 h 292894"/>
              <a:gd name="connsiteX6" fmla="*/ 121443 w 197643"/>
              <a:gd name="connsiteY6" fmla="*/ 176212 h 292894"/>
              <a:gd name="connsiteX7" fmla="*/ 121443 w 197643"/>
              <a:gd name="connsiteY7" fmla="*/ 221456 h 292894"/>
              <a:gd name="connsiteX8" fmla="*/ 142875 w 197643"/>
              <a:gd name="connsiteY8" fmla="*/ 230981 h 292894"/>
              <a:gd name="connsiteX9" fmla="*/ 154781 w 197643"/>
              <a:gd name="connsiteY9" fmla="*/ 235744 h 292894"/>
              <a:gd name="connsiteX10" fmla="*/ 178593 w 197643"/>
              <a:gd name="connsiteY10" fmla="*/ 242887 h 292894"/>
              <a:gd name="connsiteX11" fmla="*/ 178593 w 197643"/>
              <a:gd name="connsiteY11" fmla="*/ 266700 h 292894"/>
              <a:gd name="connsiteX12" fmla="*/ 197643 w 197643"/>
              <a:gd name="connsiteY12" fmla="*/ 292894 h 292894"/>
              <a:gd name="connsiteX0" fmla="*/ 0 w 197643"/>
              <a:gd name="connsiteY0" fmla="*/ 0 h 292894"/>
              <a:gd name="connsiteX1" fmla="*/ 21896 w 197643"/>
              <a:gd name="connsiteY1" fmla="*/ 42547 h 292894"/>
              <a:gd name="connsiteX2" fmla="*/ 35718 w 197643"/>
              <a:gd name="connsiteY2" fmla="*/ 78581 h 292894"/>
              <a:gd name="connsiteX3" fmla="*/ 57150 w 197643"/>
              <a:gd name="connsiteY3" fmla="*/ 109537 h 292894"/>
              <a:gd name="connsiteX4" fmla="*/ 64293 w 197643"/>
              <a:gd name="connsiteY4" fmla="*/ 126206 h 292894"/>
              <a:gd name="connsiteX5" fmla="*/ 95250 w 197643"/>
              <a:gd name="connsiteY5" fmla="*/ 135731 h 292894"/>
              <a:gd name="connsiteX6" fmla="*/ 111918 w 197643"/>
              <a:gd name="connsiteY6" fmla="*/ 150019 h 292894"/>
              <a:gd name="connsiteX7" fmla="*/ 121443 w 197643"/>
              <a:gd name="connsiteY7" fmla="*/ 176212 h 292894"/>
              <a:gd name="connsiteX8" fmla="*/ 121443 w 197643"/>
              <a:gd name="connsiteY8" fmla="*/ 221456 h 292894"/>
              <a:gd name="connsiteX9" fmla="*/ 142875 w 197643"/>
              <a:gd name="connsiteY9" fmla="*/ 230981 h 292894"/>
              <a:gd name="connsiteX10" fmla="*/ 154781 w 197643"/>
              <a:gd name="connsiteY10" fmla="*/ 235744 h 292894"/>
              <a:gd name="connsiteX11" fmla="*/ 178593 w 197643"/>
              <a:gd name="connsiteY11" fmla="*/ 242887 h 292894"/>
              <a:gd name="connsiteX12" fmla="*/ 178593 w 197643"/>
              <a:gd name="connsiteY12" fmla="*/ 266700 h 292894"/>
              <a:gd name="connsiteX13" fmla="*/ 197643 w 197643"/>
              <a:gd name="connsiteY13" fmla="*/ 292894 h 292894"/>
              <a:gd name="connsiteX0" fmla="*/ 0 w 197643"/>
              <a:gd name="connsiteY0" fmla="*/ 5078 h 297972"/>
              <a:gd name="connsiteX1" fmla="*/ 52852 w 197643"/>
              <a:gd name="connsiteY1" fmla="*/ 0 h 297972"/>
              <a:gd name="connsiteX2" fmla="*/ 35718 w 197643"/>
              <a:gd name="connsiteY2" fmla="*/ 83659 h 297972"/>
              <a:gd name="connsiteX3" fmla="*/ 57150 w 197643"/>
              <a:gd name="connsiteY3" fmla="*/ 114615 h 297972"/>
              <a:gd name="connsiteX4" fmla="*/ 64293 w 197643"/>
              <a:gd name="connsiteY4" fmla="*/ 131284 h 297972"/>
              <a:gd name="connsiteX5" fmla="*/ 95250 w 197643"/>
              <a:gd name="connsiteY5" fmla="*/ 140809 h 297972"/>
              <a:gd name="connsiteX6" fmla="*/ 111918 w 197643"/>
              <a:gd name="connsiteY6" fmla="*/ 155097 h 297972"/>
              <a:gd name="connsiteX7" fmla="*/ 121443 w 197643"/>
              <a:gd name="connsiteY7" fmla="*/ 181290 h 297972"/>
              <a:gd name="connsiteX8" fmla="*/ 121443 w 197643"/>
              <a:gd name="connsiteY8" fmla="*/ 226534 h 297972"/>
              <a:gd name="connsiteX9" fmla="*/ 142875 w 197643"/>
              <a:gd name="connsiteY9" fmla="*/ 236059 h 297972"/>
              <a:gd name="connsiteX10" fmla="*/ 154781 w 197643"/>
              <a:gd name="connsiteY10" fmla="*/ 240822 h 297972"/>
              <a:gd name="connsiteX11" fmla="*/ 178593 w 197643"/>
              <a:gd name="connsiteY11" fmla="*/ 247965 h 297972"/>
              <a:gd name="connsiteX12" fmla="*/ 178593 w 197643"/>
              <a:gd name="connsiteY12" fmla="*/ 271778 h 297972"/>
              <a:gd name="connsiteX13" fmla="*/ 197643 w 197643"/>
              <a:gd name="connsiteY13" fmla="*/ 297972 h 297972"/>
              <a:gd name="connsiteX0" fmla="*/ 0 w 197643"/>
              <a:gd name="connsiteY0" fmla="*/ 5078 h 297972"/>
              <a:gd name="connsiteX1" fmla="*/ 52852 w 197643"/>
              <a:gd name="connsiteY1" fmla="*/ 0 h 297972"/>
              <a:gd name="connsiteX2" fmla="*/ 38565 w 197643"/>
              <a:gd name="connsiteY2" fmla="*/ 50006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5078 h 297972"/>
              <a:gd name="connsiteX1" fmla="*/ 52852 w 197643"/>
              <a:gd name="connsiteY1" fmla="*/ 0 h 297972"/>
              <a:gd name="connsiteX2" fmla="*/ 26658 w 197643"/>
              <a:gd name="connsiteY2" fmla="*/ 59531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443 w 197643"/>
              <a:gd name="connsiteY9" fmla="*/ 221456 h 292894"/>
              <a:gd name="connsiteX10" fmla="*/ 142875 w 197643"/>
              <a:gd name="connsiteY10" fmla="*/ 230981 h 292894"/>
              <a:gd name="connsiteX11" fmla="*/ 154781 w 197643"/>
              <a:gd name="connsiteY11" fmla="*/ 235744 h 292894"/>
              <a:gd name="connsiteX12" fmla="*/ 178593 w 197643"/>
              <a:gd name="connsiteY12" fmla="*/ 242887 h 292894"/>
              <a:gd name="connsiteX13" fmla="*/ 178593 w 197643"/>
              <a:gd name="connsiteY13" fmla="*/ 266700 h 292894"/>
              <a:gd name="connsiteX14" fmla="*/ 197643 w 197643"/>
              <a:gd name="connsiteY14"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909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3825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5261"/>
              <a:gd name="connsiteY0" fmla="*/ 0 h 301229"/>
              <a:gd name="connsiteX1" fmla="*/ 12370 w 195261"/>
              <a:gd name="connsiteY1" fmla="*/ 29451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6417 w 195261"/>
              <a:gd name="connsiteY1" fmla="*/ 15163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6452"/>
              <a:gd name="connsiteY0" fmla="*/ 0 h 298847"/>
              <a:gd name="connsiteX1" fmla="*/ 7608 w 196452"/>
              <a:gd name="connsiteY1" fmla="*/ 12781 h 298847"/>
              <a:gd name="connsiteX2" fmla="*/ 1655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27855 w 196452"/>
              <a:gd name="connsiteY3" fmla="*/ 70883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67877 w 196452"/>
              <a:gd name="connsiteY15" fmla="*/ 266700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2640 w 196452"/>
              <a:gd name="connsiteY15" fmla="*/ 267891 h 298847"/>
              <a:gd name="connsiteX16" fmla="*/ 196452 w 196452"/>
              <a:gd name="connsiteY16" fmla="*/ 298847 h 298847"/>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2640 w 194071"/>
              <a:gd name="connsiteY15" fmla="*/ 267891 h 294085"/>
              <a:gd name="connsiteX16" fmla="*/ 194071 w 194071"/>
              <a:gd name="connsiteY16"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15490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85737"/>
              <a:gd name="connsiteY0" fmla="*/ 0 h 284560"/>
              <a:gd name="connsiteX1" fmla="*/ 7608 w 185737"/>
              <a:gd name="connsiteY1" fmla="*/ 12781 h 284560"/>
              <a:gd name="connsiteX2" fmla="*/ 14752 w 185737"/>
              <a:gd name="connsiteY2" fmla="*/ 37785 h 284560"/>
              <a:gd name="connsiteX3" fmla="*/ 18331 w 185737"/>
              <a:gd name="connsiteY3" fmla="*/ 57786 h 284560"/>
              <a:gd name="connsiteX4" fmla="*/ 41671 w 185737"/>
              <a:gd name="connsiteY4" fmla="*/ 83344 h 284560"/>
              <a:gd name="connsiteX5" fmla="*/ 54769 w 185737"/>
              <a:gd name="connsiteY5" fmla="*/ 107156 h 284560"/>
              <a:gd name="connsiteX6" fmla="*/ 77390 w 185737"/>
              <a:gd name="connsiteY6" fmla="*/ 123825 h 284560"/>
              <a:gd name="connsiteX7" fmla="*/ 95250 w 185737"/>
              <a:gd name="connsiteY7" fmla="*/ 127397 h 284560"/>
              <a:gd name="connsiteX8" fmla="*/ 110727 w 185737"/>
              <a:gd name="connsiteY8" fmla="*/ 147638 h 284560"/>
              <a:gd name="connsiteX9" fmla="*/ 115490 w 185737"/>
              <a:gd name="connsiteY9" fmla="*/ 166687 h 284560"/>
              <a:gd name="connsiteX10" fmla="*/ 114765 w 185737"/>
              <a:gd name="connsiteY10" fmla="*/ 191376 h 284560"/>
              <a:gd name="connsiteX11" fmla="*/ 117872 w 185737"/>
              <a:gd name="connsiteY11" fmla="*/ 214313 h 284560"/>
              <a:gd name="connsiteX12" fmla="*/ 139303 w 185737"/>
              <a:gd name="connsiteY12" fmla="*/ 220265 h 284560"/>
              <a:gd name="connsiteX13" fmla="*/ 152400 w 185737"/>
              <a:gd name="connsiteY13" fmla="*/ 229792 h 284560"/>
              <a:gd name="connsiteX14" fmla="*/ 170259 w 185737"/>
              <a:gd name="connsiteY14" fmla="*/ 233362 h 284560"/>
              <a:gd name="connsiteX15" fmla="*/ 171921 w 185737"/>
              <a:gd name="connsiteY15" fmla="*/ 249477 h 284560"/>
              <a:gd name="connsiteX16" fmla="*/ 172640 w 185737"/>
              <a:gd name="connsiteY16" fmla="*/ 267891 h 284560"/>
              <a:gd name="connsiteX17" fmla="*/ 185737 w 185737"/>
              <a:gd name="connsiteY17" fmla="*/ 284560 h 28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37" h="284560">
                <a:moveTo>
                  <a:pt x="0" y="0"/>
                </a:moveTo>
                <a:lnTo>
                  <a:pt x="7608" y="12781"/>
                </a:lnTo>
                <a:lnTo>
                  <a:pt x="14752" y="37785"/>
                </a:lnTo>
                <a:lnTo>
                  <a:pt x="18331" y="57786"/>
                </a:lnTo>
                <a:lnTo>
                  <a:pt x="41671" y="83344"/>
                </a:lnTo>
                <a:lnTo>
                  <a:pt x="54769" y="107156"/>
                </a:lnTo>
                <a:lnTo>
                  <a:pt x="77390" y="123825"/>
                </a:lnTo>
                <a:lnTo>
                  <a:pt x="95250" y="127397"/>
                </a:lnTo>
                <a:lnTo>
                  <a:pt x="110727" y="147638"/>
                </a:lnTo>
                <a:lnTo>
                  <a:pt x="115490" y="166687"/>
                </a:lnTo>
                <a:cubicBezTo>
                  <a:pt x="115645" y="172138"/>
                  <a:pt x="114610" y="185925"/>
                  <a:pt x="114765" y="191376"/>
                </a:cubicBezTo>
                <a:cubicBezTo>
                  <a:pt x="114610" y="201006"/>
                  <a:pt x="118027" y="204683"/>
                  <a:pt x="117872" y="214313"/>
                </a:cubicBezTo>
                <a:lnTo>
                  <a:pt x="139303" y="220265"/>
                </a:lnTo>
                <a:lnTo>
                  <a:pt x="152400" y="229792"/>
                </a:lnTo>
                <a:lnTo>
                  <a:pt x="170259" y="233362"/>
                </a:lnTo>
                <a:lnTo>
                  <a:pt x="171921" y="249477"/>
                </a:lnTo>
                <a:cubicBezTo>
                  <a:pt x="172161" y="255615"/>
                  <a:pt x="172400" y="261753"/>
                  <a:pt x="172640" y="267891"/>
                </a:cubicBezTo>
                <a:lnTo>
                  <a:pt x="185737" y="28456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2" name="フリーフォーム 349">
            <a:extLst>
              <a:ext uri="{FF2B5EF4-FFF2-40B4-BE49-F238E27FC236}">
                <a16:creationId xmlns:a16="http://schemas.microsoft.com/office/drawing/2014/main" id="{8EC0A422-3D35-4F15-A921-7043E4AB08C0}"/>
              </a:ext>
            </a:extLst>
          </p:cNvPr>
          <p:cNvSpPr>
            <a:spLocks noChangeAspect="1"/>
          </p:cNvSpPr>
          <p:nvPr/>
        </p:nvSpPr>
        <p:spPr>
          <a:xfrm>
            <a:off x="2970750" y="1492250"/>
            <a:ext cx="163513" cy="28575"/>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09" h="19050">
                <a:moveTo>
                  <a:pt x="0" y="0"/>
                </a:moveTo>
                <a:lnTo>
                  <a:pt x="20240" y="19050"/>
                </a:lnTo>
                <a:lnTo>
                  <a:pt x="38100" y="15477"/>
                </a:lnTo>
                <a:lnTo>
                  <a:pt x="48297" y="2619"/>
                </a:lnTo>
                <a:lnTo>
                  <a:pt x="62586" y="1429"/>
                </a:lnTo>
                <a:lnTo>
                  <a:pt x="85725" y="9524"/>
                </a:lnTo>
                <a:lnTo>
                  <a:pt x="97631" y="11905"/>
                </a:lnTo>
                <a:lnTo>
                  <a:pt x="113109" y="238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3" name="フリーフォーム 350">
            <a:extLst>
              <a:ext uri="{FF2B5EF4-FFF2-40B4-BE49-F238E27FC236}">
                <a16:creationId xmlns:a16="http://schemas.microsoft.com/office/drawing/2014/main" id="{287A659F-20FD-4819-A06D-4B4E64438AF1}"/>
              </a:ext>
            </a:extLst>
          </p:cNvPr>
          <p:cNvSpPr/>
          <p:nvPr/>
        </p:nvSpPr>
        <p:spPr>
          <a:xfrm>
            <a:off x="3132675" y="1493838"/>
            <a:ext cx="190500" cy="190500"/>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11957"/>
              <a:gd name="connsiteY0" fmla="*/ 0 h 402432"/>
              <a:gd name="connsiteX1" fmla="*/ 59532 w 411957"/>
              <a:gd name="connsiteY1" fmla="*/ 33339 h 402432"/>
              <a:gd name="connsiteX2" fmla="*/ 78582 w 411957"/>
              <a:gd name="connsiteY2" fmla="*/ 66676 h 402432"/>
              <a:gd name="connsiteX3" fmla="*/ 95250 w 411957"/>
              <a:gd name="connsiteY3" fmla="*/ 92869 h 402432"/>
              <a:gd name="connsiteX4" fmla="*/ 123826 w 411957"/>
              <a:gd name="connsiteY4" fmla="*/ 114301 h 402432"/>
              <a:gd name="connsiteX5" fmla="*/ 150020 w 411957"/>
              <a:gd name="connsiteY5" fmla="*/ 138114 h 402432"/>
              <a:gd name="connsiteX6" fmla="*/ 180976 w 411957"/>
              <a:gd name="connsiteY6" fmla="*/ 138114 h 402432"/>
              <a:gd name="connsiteX7" fmla="*/ 221457 w 411957"/>
              <a:gd name="connsiteY7" fmla="*/ 176214 h 402432"/>
              <a:gd name="connsiteX8" fmla="*/ 240507 w 411957"/>
              <a:gd name="connsiteY8" fmla="*/ 211932 h 402432"/>
              <a:gd name="connsiteX9" fmla="*/ 245270 w 411957"/>
              <a:gd name="connsiteY9" fmla="*/ 245270 h 402432"/>
              <a:gd name="connsiteX10" fmla="*/ 271463 w 411957"/>
              <a:gd name="connsiteY10" fmla="*/ 266701 h 402432"/>
              <a:gd name="connsiteX11" fmla="*/ 273845 w 411957"/>
              <a:gd name="connsiteY11" fmla="*/ 292895 h 402432"/>
              <a:gd name="connsiteX12" fmla="*/ 297657 w 411957"/>
              <a:gd name="connsiteY12" fmla="*/ 340520 h 402432"/>
              <a:gd name="connsiteX13" fmla="*/ 345282 w 411957"/>
              <a:gd name="connsiteY13" fmla="*/ 369095 h 402432"/>
              <a:gd name="connsiteX14" fmla="*/ 411957 w 411957"/>
              <a:gd name="connsiteY14" fmla="*/ 402432 h 402432"/>
              <a:gd name="connsiteX0" fmla="*/ 0 w 352425"/>
              <a:gd name="connsiteY0" fmla="*/ 0 h 369093"/>
              <a:gd name="connsiteX1" fmla="*/ 19050 w 352425"/>
              <a:gd name="connsiteY1" fmla="*/ 33337 h 369093"/>
              <a:gd name="connsiteX2" fmla="*/ 35718 w 352425"/>
              <a:gd name="connsiteY2" fmla="*/ 59530 h 369093"/>
              <a:gd name="connsiteX3" fmla="*/ 64294 w 352425"/>
              <a:gd name="connsiteY3" fmla="*/ 80962 h 369093"/>
              <a:gd name="connsiteX4" fmla="*/ 90488 w 352425"/>
              <a:gd name="connsiteY4" fmla="*/ 104775 h 369093"/>
              <a:gd name="connsiteX5" fmla="*/ 121444 w 352425"/>
              <a:gd name="connsiteY5" fmla="*/ 104775 h 369093"/>
              <a:gd name="connsiteX6" fmla="*/ 161925 w 352425"/>
              <a:gd name="connsiteY6" fmla="*/ 142875 h 369093"/>
              <a:gd name="connsiteX7" fmla="*/ 180975 w 352425"/>
              <a:gd name="connsiteY7" fmla="*/ 178593 h 369093"/>
              <a:gd name="connsiteX8" fmla="*/ 185738 w 352425"/>
              <a:gd name="connsiteY8" fmla="*/ 211931 h 369093"/>
              <a:gd name="connsiteX9" fmla="*/ 211931 w 352425"/>
              <a:gd name="connsiteY9" fmla="*/ 233362 h 369093"/>
              <a:gd name="connsiteX10" fmla="*/ 214313 w 352425"/>
              <a:gd name="connsiteY10" fmla="*/ 259556 h 369093"/>
              <a:gd name="connsiteX11" fmla="*/ 238125 w 352425"/>
              <a:gd name="connsiteY11" fmla="*/ 307181 h 369093"/>
              <a:gd name="connsiteX12" fmla="*/ 285750 w 352425"/>
              <a:gd name="connsiteY12" fmla="*/ 335756 h 369093"/>
              <a:gd name="connsiteX13" fmla="*/ 352425 w 352425"/>
              <a:gd name="connsiteY13" fmla="*/ 369093 h 369093"/>
              <a:gd name="connsiteX0" fmla="*/ 0 w 333375"/>
              <a:gd name="connsiteY0" fmla="*/ 1 h 335757"/>
              <a:gd name="connsiteX1" fmla="*/ 16668 w 333375"/>
              <a:gd name="connsiteY1" fmla="*/ 26194 h 335757"/>
              <a:gd name="connsiteX2" fmla="*/ 45244 w 333375"/>
              <a:gd name="connsiteY2" fmla="*/ 47626 h 335757"/>
              <a:gd name="connsiteX3" fmla="*/ 71438 w 333375"/>
              <a:gd name="connsiteY3" fmla="*/ 71439 h 335757"/>
              <a:gd name="connsiteX4" fmla="*/ 102394 w 333375"/>
              <a:gd name="connsiteY4" fmla="*/ 71439 h 335757"/>
              <a:gd name="connsiteX5" fmla="*/ 142875 w 333375"/>
              <a:gd name="connsiteY5" fmla="*/ 109539 h 335757"/>
              <a:gd name="connsiteX6" fmla="*/ 161925 w 333375"/>
              <a:gd name="connsiteY6" fmla="*/ 145257 h 335757"/>
              <a:gd name="connsiteX7" fmla="*/ 166688 w 333375"/>
              <a:gd name="connsiteY7" fmla="*/ 178595 h 335757"/>
              <a:gd name="connsiteX8" fmla="*/ 192881 w 333375"/>
              <a:gd name="connsiteY8" fmla="*/ 200026 h 335757"/>
              <a:gd name="connsiteX9" fmla="*/ 195263 w 333375"/>
              <a:gd name="connsiteY9" fmla="*/ 226220 h 335757"/>
              <a:gd name="connsiteX10" fmla="*/ 219075 w 333375"/>
              <a:gd name="connsiteY10" fmla="*/ 273845 h 335757"/>
              <a:gd name="connsiteX11" fmla="*/ 266700 w 333375"/>
              <a:gd name="connsiteY11" fmla="*/ 302420 h 335757"/>
              <a:gd name="connsiteX12" fmla="*/ 333375 w 333375"/>
              <a:gd name="connsiteY12" fmla="*/ 335757 h 335757"/>
              <a:gd name="connsiteX0" fmla="*/ 1 w 316708"/>
              <a:gd name="connsiteY0" fmla="*/ 1 h 309564"/>
              <a:gd name="connsiteX1" fmla="*/ 28577 w 316708"/>
              <a:gd name="connsiteY1" fmla="*/ 21433 h 309564"/>
              <a:gd name="connsiteX2" fmla="*/ 54771 w 316708"/>
              <a:gd name="connsiteY2" fmla="*/ 45246 h 309564"/>
              <a:gd name="connsiteX3" fmla="*/ 85727 w 316708"/>
              <a:gd name="connsiteY3" fmla="*/ 45246 h 309564"/>
              <a:gd name="connsiteX4" fmla="*/ 126208 w 316708"/>
              <a:gd name="connsiteY4" fmla="*/ 83346 h 309564"/>
              <a:gd name="connsiteX5" fmla="*/ 145258 w 316708"/>
              <a:gd name="connsiteY5" fmla="*/ 119064 h 309564"/>
              <a:gd name="connsiteX6" fmla="*/ 150021 w 316708"/>
              <a:gd name="connsiteY6" fmla="*/ 152402 h 309564"/>
              <a:gd name="connsiteX7" fmla="*/ 176214 w 316708"/>
              <a:gd name="connsiteY7" fmla="*/ 173833 h 309564"/>
              <a:gd name="connsiteX8" fmla="*/ 178596 w 316708"/>
              <a:gd name="connsiteY8" fmla="*/ 200027 h 309564"/>
              <a:gd name="connsiteX9" fmla="*/ 202408 w 316708"/>
              <a:gd name="connsiteY9" fmla="*/ 247652 h 309564"/>
              <a:gd name="connsiteX10" fmla="*/ 250033 w 316708"/>
              <a:gd name="connsiteY10" fmla="*/ 276227 h 309564"/>
              <a:gd name="connsiteX11" fmla="*/ 316708 w 316708"/>
              <a:gd name="connsiteY11" fmla="*/ 309564 h 309564"/>
              <a:gd name="connsiteX0" fmla="*/ -1 w 288130"/>
              <a:gd name="connsiteY0" fmla="*/ 0 h 288131"/>
              <a:gd name="connsiteX1" fmla="*/ 26193 w 288130"/>
              <a:gd name="connsiteY1" fmla="*/ 23813 h 288131"/>
              <a:gd name="connsiteX2" fmla="*/ 57149 w 288130"/>
              <a:gd name="connsiteY2" fmla="*/ 23813 h 288131"/>
              <a:gd name="connsiteX3" fmla="*/ 97630 w 288130"/>
              <a:gd name="connsiteY3" fmla="*/ 61913 h 288131"/>
              <a:gd name="connsiteX4" fmla="*/ 116680 w 288130"/>
              <a:gd name="connsiteY4" fmla="*/ 97631 h 288131"/>
              <a:gd name="connsiteX5" fmla="*/ 121443 w 288130"/>
              <a:gd name="connsiteY5" fmla="*/ 130969 h 288131"/>
              <a:gd name="connsiteX6" fmla="*/ 147636 w 288130"/>
              <a:gd name="connsiteY6" fmla="*/ 152400 h 288131"/>
              <a:gd name="connsiteX7" fmla="*/ 150018 w 288130"/>
              <a:gd name="connsiteY7" fmla="*/ 178594 h 288131"/>
              <a:gd name="connsiteX8" fmla="*/ 173830 w 288130"/>
              <a:gd name="connsiteY8" fmla="*/ 226219 h 288131"/>
              <a:gd name="connsiteX9" fmla="*/ 221455 w 288130"/>
              <a:gd name="connsiteY9" fmla="*/ 254794 h 288131"/>
              <a:gd name="connsiteX10" fmla="*/ 288130 w 288130"/>
              <a:gd name="connsiteY10" fmla="*/ 288131 h 288131"/>
              <a:gd name="connsiteX0" fmla="*/ 0 w 261937"/>
              <a:gd name="connsiteY0" fmla="*/ 0 h 264318"/>
              <a:gd name="connsiteX1" fmla="*/ 30956 w 261937"/>
              <a:gd name="connsiteY1" fmla="*/ 0 h 264318"/>
              <a:gd name="connsiteX2" fmla="*/ 71437 w 261937"/>
              <a:gd name="connsiteY2" fmla="*/ 38100 h 264318"/>
              <a:gd name="connsiteX3" fmla="*/ 90487 w 261937"/>
              <a:gd name="connsiteY3" fmla="*/ 73818 h 264318"/>
              <a:gd name="connsiteX4" fmla="*/ 95250 w 261937"/>
              <a:gd name="connsiteY4" fmla="*/ 107156 h 264318"/>
              <a:gd name="connsiteX5" fmla="*/ 121443 w 261937"/>
              <a:gd name="connsiteY5" fmla="*/ 128587 h 264318"/>
              <a:gd name="connsiteX6" fmla="*/ 123825 w 261937"/>
              <a:gd name="connsiteY6" fmla="*/ 154781 h 264318"/>
              <a:gd name="connsiteX7" fmla="*/ 147637 w 261937"/>
              <a:gd name="connsiteY7" fmla="*/ 202406 h 264318"/>
              <a:gd name="connsiteX8" fmla="*/ 195262 w 261937"/>
              <a:gd name="connsiteY8" fmla="*/ 230981 h 264318"/>
              <a:gd name="connsiteX9" fmla="*/ 261937 w 261937"/>
              <a:gd name="connsiteY9" fmla="*/ 264318 h 2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937" h="264318">
                <a:moveTo>
                  <a:pt x="0" y="0"/>
                </a:moveTo>
                <a:lnTo>
                  <a:pt x="30956" y="0"/>
                </a:lnTo>
                <a:lnTo>
                  <a:pt x="71437" y="38100"/>
                </a:lnTo>
                <a:lnTo>
                  <a:pt x="90487" y="73818"/>
                </a:lnTo>
                <a:lnTo>
                  <a:pt x="95250" y="107156"/>
                </a:lnTo>
                <a:lnTo>
                  <a:pt x="121443" y="128587"/>
                </a:lnTo>
                <a:lnTo>
                  <a:pt x="123825" y="154781"/>
                </a:lnTo>
                <a:lnTo>
                  <a:pt x="147637" y="202406"/>
                </a:lnTo>
                <a:lnTo>
                  <a:pt x="195262" y="230981"/>
                </a:lnTo>
                <a:lnTo>
                  <a:pt x="261937" y="26431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4" name="フリーフォーム 351">
            <a:extLst>
              <a:ext uri="{FF2B5EF4-FFF2-40B4-BE49-F238E27FC236}">
                <a16:creationId xmlns:a16="http://schemas.microsoft.com/office/drawing/2014/main" id="{036C4A3D-ABAB-4D81-90DD-1393D2039887}"/>
              </a:ext>
            </a:extLst>
          </p:cNvPr>
          <p:cNvSpPr/>
          <p:nvPr/>
        </p:nvSpPr>
        <p:spPr>
          <a:xfrm>
            <a:off x="3281900" y="1052513"/>
            <a:ext cx="327025" cy="714375"/>
          </a:xfrm>
          <a:custGeom>
            <a:avLst/>
            <a:gdLst>
              <a:gd name="connsiteX0" fmla="*/ 252412 w 359569"/>
              <a:gd name="connsiteY0" fmla="*/ 0 h 738187"/>
              <a:gd name="connsiteX1" fmla="*/ 290512 w 359569"/>
              <a:gd name="connsiteY1" fmla="*/ 33337 h 738187"/>
              <a:gd name="connsiteX2" fmla="*/ 278606 w 359569"/>
              <a:gd name="connsiteY2" fmla="*/ 69056 h 738187"/>
              <a:gd name="connsiteX3" fmla="*/ 302419 w 359569"/>
              <a:gd name="connsiteY3" fmla="*/ 85725 h 738187"/>
              <a:gd name="connsiteX4" fmla="*/ 319087 w 359569"/>
              <a:gd name="connsiteY4" fmla="*/ 109537 h 738187"/>
              <a:gd name="connsiteX5" fmla="*/ 345281 w 359569"/>
              <a:gd name="connsiteY5" fmla="*/ 145256 h 738187"/>
              <a:gd name="connsiteX6" fmla="*/ 321469 w 359569"/>
              <a:gd name="connsiteY6" fmla="*/ 166687 h 738187"/>
              <a:gd name="connsiteX7" fmla="*/ 323850 w 359569"/>
              <a:gd name="connsiteY7" fmla="*/ 183356 h 738187"/>
              <a:gd name="connsiteX8" fmla="*/ 347662 w 359569"/>
              <a:gd name="connsiteY8" fmla="*/ 211931 h 738187"/>
              <a:gd name="connsiteX9" fmla="*/ 347662 w 359569"/>
              <a:gd name="connsiteY9" fmla="*/ 226218 h 738187"/>
              <a:gd name="connsiteX10" fmla="*/ 330994 w 359569"/>
              <a:gd name="connsiteY10" fmla="*/ 264318 h 738187"/>
              <a:gd name="connsiteX11" fmla="*/ 330994 w 359569"/>
              <a:gd name="connsiteY11" fmla="*/ 278606 h 738187"/>
              <a:gd name="connsiteX12" fmla="*/ 335756 w 359569"/>
              <a:gd name="connsiteY12" fmla="*/ 307181 h 738187"/>
              <a:gd name="connsiteX13" fmla="*/ 347662 w 359569"/>
              <a:gd name="connsiteY13" fmla="*/ 319087 h 738187"/>
              <a:gd name="connsiteX14" fmla="*/ 345281 w 359569"/>
              <a:gd name="connsiteY14" fmla="*/ 335756 h 738187"/>
              <a:gd name="connsiteX15" fmla="*/ 359569 w 359569"/>
              <a:gd name="connsiteY15" fmla="*/ 366712 h 738187"/>
              <a:gd name="connsiteX16" fmla="*/ 352425 w 359569"/>
              <a:gd name="connsiteY16" fmla="*/ 395287 h 738187"/>
              <a:gd name="connsiteX17" fmla="*/ 330994 w 359569"/>
              <a:gd name="connsiteY17" fmla="*/ 419100 h 738187"/>
              <a:gd name="connsiteX18" fmla="*/ 316706 w 359569"/>
              <a:gd name="connsiteY18" fmla="*/ 419100 h 738187"/>
              <a:gd name="connsiteX19" fmla="*/ 295275 w 359569"/>
              <a:gd name="connsiteY19" fmla="*/ 440531 h 738187"/>
              <a:gd name="connsiteX20" fmla="*/ 276225 w 359569"/>
              <a:gd name="connsiteY20" fmla="*/ 452437 h 738187"/>
              <a:gd name="connsiteX21" fmla="*/ 240506 w 359569"/>
              <a:gd name="connsiteY21" fmla="*/ 452437 h 738187"/>
              <a:gd name="connsiteX22" fmla="*/ 209550 w 359569"/>
              <a:gd name="connsiteY22" fmla="*/ 481012 h 738187"/>
              <a:gd name="connsiteX23" fmla="*/ 176212 w 359569"/>
              <a:gd name="connsiteY23" fmla="*/ 485775 h 738187"/>
              <a:gd name="connsiteX24" fmla="*/ 154781 w 359569"/>
              <a:gd name="connsiteY24" fmla="*/ 502443 h 738187"/>
              <a:gd name="connsiteX25" fmla="*/ 130969 w 359569"/>
              <a:gd name="connsiteY25" fmla="*/ 502443 h 738187"/>
              <a:gd name="connsiteX26" fmla="*/ 102394 w 359569"/>
              <a:gd name="connsiteY26" fmla="*/ 516731 h 738187"/>
              <a:gd name="connsiteX27" fmla="*/ 80962 w 359569"/>
              <a:gd name="connsiteY27" fmla="*/ 528637 h 738187"/>
              <a:gd name="connsiteX28" fmla="*/ 59531 w 359569"/>
              <a:gd name="connsiteY28" fmla="*/ 528637 h 738187"/>
              <a:gd name="connsiteX29" fmla="*/ 40481 w 359569"/>
              <a:gd name="connsiteY29" fmla="*/ 578643 h 738187"/>
              <a:gd name="connsiteX30" fmla="*/ 16669 w 359569"/>
              <a:gd name="connsiteY30" fmla="*/ 607218 h 738187"/>
              <a:gd name="connsiteX31" fmla="*/ 23812 w 359569"/>
              <a:gd name="connsiteY31" fmla="*/ 645318 h 738187"/>
              <a:gd name="connsiteX32" fmla="*/ 23812 w 359569"/>
              <a:gd name="connsiteY32" fmla="*/ 657225 h 738187"/>
              <a:gd name="connsiteX33" fmla="*/ 7144 w 359569"/>
              <a:gd name="connsiteY33" fmla="*/ 683418 h 738187"/>
              <a:gd name="connsiteX34" fmla="*/ 11906 w 359569"/>
              <a:gd name="connsiteY34" fmla="*/ 700087 h 738187"/>
              <a:gd name="connsiteX35" fmla="*/ 0 w 359569"/>
              <a:gd name="connsiteY35" fmla="*/ 738187 h 738187"/>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0 w 409575"/>
              <a:gd name="connsiteY35"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40481 w 409575"/>
              <a:gd name="connsiteY35" fmla="*/ 821530 h 1007268"/>
              <a:gd name="connsiteX36" fmla="*/ 0 w 409575"/>
              <a:gd name="connsiteY36"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0 w 409575"/>
              <a:gd name="connsiteY37"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23812 w 409575"/>
              <a:gd name="connsiteY37" fmla="*/ 916780 h 1007268"/>
              <a:gd name="connsiteX38" fmla="*/ 0 w 409575"/>
              <a:gd name="connsiteY38"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23812 w 409575"/>
              <a:gd name="connsiteY38" fmla="*/ 916780 h 1007268"/>
              <a:gd name="connsiteX39" fmla="*/ 0 w 409575"/>
              <a:gd name="connsiteY39"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0 w 409575"/>
              <a:gd name="connsiteY40"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14287 w 409575"/>
              <a:gd name="connsiteY40" fmla="*/ 959642 h 1007268"/>
              <a:gd name="connsiteX41" fmla="*/ 0 w 409575"/>
              <a:gd name="connsiteY41" fmla="*/ 1007268 h 1007268"/>
              <a:gd name="connsiteX0" fmla="*/ 333375 w 440532"/>
              <a:gd name="connsiteY0" fmla="*/ 0 h 1007268"/>
              <a:gd name="connsiteX1" fmla="*/ 371475 w 440532"/>
              <a:gd name="connsiteY1" fmla="*/ 33337 h 1007268"/>
              <a:gd name="connsiteX2" fmla="*/ 359569 w 440532"/>
              <a:gd name="connsiteY2" fmla="*/ 69056 h 1007268"/>
              <a:gd name="connsiteX3" fmla="*/ 383382 w 440532"/>
              <a:gd name="connsiteY3" fmla="*/ 85725 h 1007268"/>
              <a:gd name="connsiteX4" fmla="*/ 400050 w 440532"/>
              <a:gd name="connsiteY4" fmla="*/ 109537 h 1007268"/>
              <a:gd name="connsiteX5" fmla="*/ 426244 w 440532"/>
              <a:gd name="connsiteY5" fmla="*/ 145256 h 1007268"/>
              <a:gd name="connsiteX6" fmla="*/ 402432 w 440532"/>
              <a:gd name="connsiteY6" fmla="*/ 166687 h 1007268"/>
              <a:gd name="connsiteX7" fmla="*/ 404813 w 440532"/>
              <a:gd name="connsiteY7" fmla="*/ 183356 h 1007268"/>
              <a:gd name="connsiteX8" fmla="*/ 428625 w 440532"/>
              <a:gd name="connsiteY8" fmla="*/ 211931 h 1007268"/>
              <a:gd name="connsiteX9" fmla="*/ 428625 w 440532"/>
              <a:gd name="connsiteY9" fmla="*/ 226218 h 1007268"/>
              <a:gd name="connsiteX10" fmla="*/ 411957 w 440532"/>
              <a:gd name="connsiteY10" fmla="*/ 264318 h 1007268"/>
              <a:gd name="connsiteX11" fmla="*/ 411957 w 440532"/>
              <a:gd name="connsiteY11" fmla="*/ 278606 h 1007268"/>
              <a:gd name="connsiteX12" fmla="*/ 416719 w 440532"/>
              <a:gd name="connsiteY12" fmla="*/ 307181 h 1007268"/>
              <a:gd name="connsiteX13" fmla="*/ 428625 w 440532"/>
              <a:gd name="connsiteY13" fmla="*/ 319087 h 1007268"/>
              <a:gd name="connsiteX14" fmla="*/ 426244 w 440532"/>
              <a:gd name="connsiteY14" fmla="*/ 335756 h 1007268"/>
              <a:gd name="connsiteX15" fmla="*/ 440532 w 440532"/>
              <a:gd name="connsiteY15" fmla="*/ 366712 h 1007268"/>
              <a:gd name="connsiteX16" fmla="*/ 433388 w 440532"/>
              <a:gd name="connsiteY16" fmla="*/ 395287 h 1007268"/>
              <a:gd name="connsiteX17" fmla="*/ 411957 w 440532"/>
              <a:gd name="connsiteY17" fmla="*/ 419100 h 1007268"/>
              <a:gd name="connsiteX18" fmla="*/ 397669 w 440532"/>
              <a:gd name="connsiteY18" fmla="*/ 419100 h 1007268"/>
              <a:gd name="connsiteX19" fmla="*/ 376238 w 440532"/>
              <a:gd name="connsiteY19" fmla="*/ 440531 h 1007268"/>
              <a:gd name="connsiteX20" fmla="*/ 357188 w 440532"/>
              <a:gd name="connsiteY20" fmla="*/ 452437 h 1007268"/>
              <a:gd name="connsiteX21" fmla="*/ 321469 w 440532"/>
              <a:gd name="connsiteY21" fmla="*/ 452437 h 1007268"/>
              <a:gd name="connsiteX22" fmla="*/ 290513 w 440532"/>
              <a:gd name="connsiteY22" fmla="*/ 481012 h 1007268"/>
              <a:gd name="connsiteX23" fmla="*/ 257175 w 440532"/>
              <a:gd name="connsiteY23" fmla="*/ 485775 h 1007268"/>
              <a:gd name="connsiteX24" fmla="*/ 235744 w 440532"/>
              <a:gd name="connsiteY24" fmla="*/ 502443 h 1007268"/>
              <a:gd name="connsiteX25" fmla="*/ 211932 w 440532"/>
              <a:gd name="connsiteY25" fmla="*/ 502443 h 1007268"/>
              <a:gd name="connsiteX26" fmla="*/ 183357 w 440532"/>
              <a:gd name="connsiteY26" fmla="*/ 516731 h 1007268"/>
              <a:gd name="connsiteX27" fmla="*/ 161925 w 440532"/>
              <a:gd name="connsiteY27" fmla="*/ 528637 h 1007268"/>
              <a:gd name="connsiteX28" fmla="*/ 140494 w 440532"/>
              <a:gd name="connsiteY28" fmla="*/ 528637 h 1007268"/>
              <a:gd name="connsiteX29" fmla="*/ 121444 w 440532"/>
              <a:gd name="connsiteY29" fmla="*/ 578643 h 1007268"/>
              <a:gd name="connsiteX30" fmla="*/ 97632 w 440532"/>
              <a:gd name="connsiteY30" fmla="*/ 607218 h 1007268"/>
              <a:gd name="connsiteX31" fmla="*/ 104775 w 440532"/>
              <a:gd name="connsiteY31" fmla="*/ 645318 h 1007268"/>
              <a:gd name="connsiteX32" fmla="*/ 104775 w 440532"/>
              <a:gd name="connsiteY32" fmla="*/ 657225 h 1007268"/>
              <a:gd name="connsiteX33" fmla="*/ 88107 w 440532"/>
              <a:gd name="connsiteY33" fmla="*/ 683418 h 1007268"/>
              <a:gd name="connsiteX34" fmla="*/ 92869 w 440532"/>
              <a:gd name="connsiteY34" fmla="*/ 700087 h 1007268"/>
              <a:gd name="connsiteX35" fmla="*/ 88107 w 440532"/>
              <a:gd name="connsiteY35" fmla="*/ 747711 h 1007268"/>
              <a:gd name="connsiteX36" fmla="*/ 80963 w 440532"/>
              <a:gd name="connsiteY36" fmla="*/ 776286 h 1007268"/>
              <a:gd name="connsiteX37" fmla="*/ 71438 w 440532"/>
              <a:gd name="connsiteY37" fmla="*/ 821530 h 1007268"/>
              <a:gd name="connsiteX38" fmla="*/ 64294 w 440532"/>
              <a:gd name="connsiteY38" fmla="*/ 864392 h 1007268"/>
              <a:gd name="connsiteX39" fmla="*/ 54769 w 440532"/>
              <a:gd name="connsiteY39" fmla="*/ 916780 h 1007268"/>
              <a:gd name="connsiteX40" fmla="*/ 0 w 440532"/>
              <a:gd name="connsiteY40" fmla="*/ 990599 h 1007268"/>
              <a:gd name="connsiteX41" fmla="*/ 30957 w 440532"/>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78581 w 454819"/>
              <a:gd name="connsiteY38" fmla="*/ 864392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23813 w 454819"/>
              <a:gd name="connsiteY40" fmla="*/ 926305 h 1007268"/>
              <a:gd name="connsiteX41" fmla="*/ 14287 w 454819"/>
              <a:gd name="connsiteY41" fmla="*/ 990599 h 1007268"/>
              <a:gd name="connsiteX42" fmla="*/ 45244 w 454819"/>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40481 w 495300"/>
              <a:gd name="connsiteY39" fmla="*/ 957262 h 1007268"/>
              <a:gd name="connsiteX40" fmla="*/ 0 w 495300"/>
              <a:gd name="connsiteY40" fmla="*/ 888205 h 1007268"/>
              <a:gd name="connsiteX41" fmla="*/ 54768 w 495300"/>
              <a:gd name="connsiteY41" fmla="*/ 990599 h 1007268"/>
              <a:gd name="connsiteX42" fmla="*/ 85725 w 495300"/>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61913 w 495300"/>
              <a:gd name="connsiteY39" fmla="*/ 933449 h 1007268"/>
              <a:gd name="connsiteX40" fmla="*/ 0 w 495300"/>
              <a:gd name="connsiteY40" fmla="*/ 888205 h 1007268"/>
              <a:gd name="connsiteX41" fmla="*/ 54768 w 495300"/>
              <a:gd name="connsiteY41" fmla="*/ 990599 h 1007268"/>
              <a:gd name="connsiteX42" fmla="*/ 85725 w 495300"/>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4769 w 452438"/>
              <a:gd name="connsiteY38" fmla="*/ 907254 h 1007268"/>
              <a:gd name="connsiteX39" fmla="*/ 19051 w 452438"/>
              <a:gd name="connsiteY39" fmla="*/ 933449 h 1007268"/>
              <a:gd name="connsiteX40" fmla="*/ 0 w 452438"/>
              <a:gd name="connsiteY40" fmla="*/ 954880 h 1007268"/>
              <a:gd name="connsiteX41" fmla="*/ 11906 w 452438"/>
              <a:gd name="connsiteY41" fmla="*/ 990599 h 1007268"/>
              <a:gd name="connsiteX42" fmla="*/ 42863 w 452438"/>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66676 w 452438"/>
              <a:gd name="connsiteY38" fmla="*/ 857249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2389 w 452438"/>
              <a:gd name="connsiteY39" fmla="*/ 869155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38101 w 452438"/>
              <a:gd name="connsiteY41" fmla="*/ 923924 h 1007268"/>
              <a:gd name="connsiteX42" fmla="*/ 19051 w 452438"/>
              <a:gd name="connsiteY42" fmla="*/ 933449 h 1007268"/>
              <a:gd name="connsiteX43" fmla="*/ 0 w 452438"/>
              <a:gd name="connsiteY43" fmla="*/ 954880 h 1007268"/>
              <a:gd name="connsiteX44" fmla="*/ 11906 w 452438"/>
              <a:gd name="connsiteY44" fmla="*/ 990599 h 1007268"/>
              <a:gd name="connsiteX45" fmla="*/ 42863 w 452438"/>
              <a:gd name="connsiteY45" fmla="*/ 1007268 h 1007268"/>
              <a:gd name="connsiteX0" fmla="*/ 363444 w 452438"/>
              <a:gd name="connsiteY0" fmla="*/ 0 h 989105"/>
              <a:gd name="connsiteX1" fmla="*/ 383381 w 452438"/>
              <a:gd name="connsiteY1" fmla="*/ 15174 h 989105"/>
              <a:gd name="connsiteX2" fmla="*/ 371475 w 452438"/>
              <a:gd name="connsiteY2" fmla="*/ 50893 h 989105"/>
              <a:gd name="connsiteX3" fmla="*/ 395288 w 452438"/>
              <a:gd name="connsiteY3" fmla="*/ 67562 h 989105"/>
              <a:gd name="connsiteX4" fmla="*/ 411956 w 452438"/>
              <a:gd name="connsiteY4" fmla="*/ 91374 h 989105"/>
              <a:gd name="connsiteX5" fmla="*/ 438150 w 452438"/>
              <a:gd name="connsiteY5" fmla="*/ 127093 h 989105"/>
              <a:gd name="connsiteX6" fmla="*/ 414338 w 452438"/>
              <a:gd name="connsiteY6" fmla="*/ 148524 h 989105"/>
              <a:gd name="connsiteX7" fmla="*/ 416719 w 452438"/>
              <a:gd name="connsiteY7" fmla="*/ 165193 h 989105"/>
              <a:gd name="connsiteX8" fmla="*/ 440531 w 452438"/>
              <a:gd name="connsiteY8" fmla="*/ 193768 h 989105"/>
              <a:gd name="connsiteX9" fmla="*/ 440531 w 452438"/>
              <a:gd name="connsiteY9" fmla="*/ 208055 h 989105"/>
              <a:gd name="connsiteX10" fmla="*/ 423863 w 452438"/>
              <a:gd name="connsiteY10" fmla="*/ 246155 h 989105"/>
              <a:gd name="connsiteX11" fmla="*/ 423863 w 452438"/>
              <a:gd name="connsiteY11" fmla="*/ 260443 h 989105"/>
              <a:gd name="connsiteX12" fmla="*/ 428625 w 452438"/>
              <a:gd name="connsiteY12" fmla="*/ 289018 h 989105"/>
              <a:gd name="connsiteX13" fmla="*/ 440531 w 452438"/>
              <a:gd name="connsiteY13" fmla="*/ 300924 h 989105"/>
              <a:gd name="connsiteX14" fmla="*/ 438150 w 452438"/>
              <a:gd name="connsiteY14" fmla="*/ 317593 h 989105"/>
              <a:gd name="connsiteX15" fmla="*/ 452438 w 452438"/>
              <a:gd name="connsiteY15" fmla="*/ 348549 h 989105"/>
              <a:gd name="connsiteX16" fmla="*/ 445294 w 452438"/>
              <a:gd name="connsiteY16" fmla="*/ 377124 h 989105"/>
              <a:gd name="connsiteX17" fmla="*/ 423863 w 452438"/>
              <a:gd name="connsiteY17" fmla="*/ 400937 h 989105"/>
              <a:gd name="connsiteX18" fmla="*/ 409575 w 452438"/>
              <a:gd name="connsiteY18" fmla="*/ 400937 h 989105"/>
              <a:gd name="connsiteX19" fmla="*/ 388144 w 452438"/>
              <a:gd name="connsiteY19" fmla="*/ 422368 h 989105"/>
              <a:gd name="connsiteX20" fmla="*/ 369094 w 452438"/>
              <a:gd name="connsiteY20" fmla="*/ 434274 h 989105"/>
              <a:gd name="connsiteX21" fmla="*/ 333375 w 452438"/>
              <a:gd name="connsiteY21" fmla="*/ 434274 h 989105"/>
              <a:gd name="connsiteX22" fmla="*/ 302419 w 452438"/>
              <a:gd name="connsiteY22" fmla="*/ 462849 h 989105"/>
              <a:gd name="connsiteX23" fmla="*/ 269081 w 452438"/>
              <a:gd name="connsiteY23" fmla="*/ 467612 h 989105"/>
              <a:gd name="connsiteX24" fmla="*/ 247650 w 452438"/>
              <a:gd name="connsiteY24" fmla="*/ 484280 h 989105"/>
              <a:gd name="connsiteX25" fmla="*/ 223838 w 452438"/>
              <a:gd name="connsiteY25" fmla="*/ 484280 h 989105"/>
              <a:gd name="connsiteX26" fmla="*/ 195263 w 452438"/>
              <a:gd name="connsiteY26" fmla="*/ 498568 h 989105"/>
              <a:gd name="connsiteX27" fmla="*/ 173831 w 452438"/>
              <a:gd name="connsiteY27" fmla="*/ 510474 h 989105"/>
              <a:gd name="connsiteX28" fmla="*/ 152400 w 452438"/>
              <a:gd name="connsiteY28" fmla="*/ 510474 h 989105"/>
              <a:gd name="connsiteX29" fmla="*/ 133350 w 452438"/>
              <a:gd name="connsiteY29" fmla="*/ 560480 h 989105"/>
              <a:gd name="connsiteX30" fmla="*/ 109538 w 452438"/>
              <a:gd name="connsiteY30" fmla="*/ 589055 h 989105"/>
              <a:gd name="connsiteX31" fmla="*/ 116681 w 452438"/>
              <a:gd name="connsiteY31" fmla="*/ 627155 h 989105"/>
              <a:gd name="connsiteX32" fmla="*/ 116681 w 452438"/>
              <a:gd name="connsiteY32" fmla="*/ 639062 h 989105"/>
              <a:gd name="connsiteX33" fmla="*/ 100013 w 452438"/>
              <a:gd name="connsiteY33" fmla="*/ 665255 h 989105"/>
              <a:gd name="connsiteX34" fmla="*/ 104775 w 452438"/>
              <a:gd name="connsiteY34" fmla="*/ 689068 h 989105"/>
              <a:gd name="connsiteX35" fmla="*/ 92870 w 452438"/>
              <a:gd name="connsiteY35" fmla="*/ 727166 h 989105"/>
              <a:gd name="connsiteX36" fmla="*/ 83344 w 452438"/>
              <a:gd name="connsiteY36" fmla="*/ 753361 h 989105"/>
              <a:gd name="connsiteX37" fmla="*/ 52388 w 452438"/>
              <a:gd name="connsiteY37" fmla="*/ 786698 h 989105"/>
              <a:gd name="connsiteX38" fmla="*/ 52389 w 452438"/>
              <a:gd name="connsiteY38" fmla="*/ 824799 h 989105"/>
              <a:gd name="connsiteX39" fmla="*/ 54770 w 452438"/>
              <a:gd name="connsiteY39" fmla="*/ 858136 h 989105"/>
              <a:gd name="connsiteX40" fmla="*/ 54769 w 452438"/>
              <a:gd name="connsiteY40" fmla="*/ 889091 h 989105"/>
              <a:gd name="connsiteX41" fmla="*/ 38101 w 452438"/>
              <a:gd name="connsiteY41" fmla="*/ 905761 h 989105"/>
              <a:gd name="connsiteX42" fmla="*/ 19051 w 452438"/>
              <a:gd name="connsiteY42" fmla="*/ 915286 h 989105"/>
              <a:gd name="connsiteX43" fmla="*/ 0 w 452438"/>
              <a:gd name="connsiteY43" fmla="*/ 936717 h 989105"/>
              <a:gd name="connsiteX44" fmla="*/ 11906 w 452438"/>
              <a:gd name="connsiteY44" fmla="*/ 972436 h 989105"/>
              <a:gd name="connsiteX45" fmla="*/ 42863 w 452438"/>
              <a:gd name="connsiteY45" fmla="*/ 989105 h 98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2438" h="989105">
                <a:moveTo>
                  <a:pt x="363444" y="0"/>
                </a:moveTo>
                <a:lnTo>
                  <a:pt x="383381" y="15174"/>
                </a:lnTo>
                <a:lnTo>
                  <a:pt x="371475" y="50893"/>
                </a:lnTo>
                <a:lnTo>
                  <a:pt x="395288" y="67562"/>
                </a:lnTo>
                <a:lnTo>
                  <a:pt x="411956" y="91374"/>
                </a:lnTo>
                <a:lnTo>
                  <a:pt x="438150" y="127093"/>
                </a:lnTo>
                <a:lnTo>
                  <a:pt x="414338" y="148524"/>
                </a:lnTo>
                <a:lnTo>
                  <a:pt x="416719" y="165193"/>
                </a:lnTo>
                <a:lnTo>
                  <a:pt x="440531" y="193768"/>
                </a:lnTo>
                <a:lnTo>
                  <a:pt x="440531" y="208055"/>
                </a:lnTo>
                <a:lnTo>
                  <a:pt x="423863" y="246155"/>
                </a:lnTo>
                <a:lnTo>
                  <a:pt x="423863" y="260443"/>
                </a:lnTo>
                <a:lnTo>
                  <a:pt x="428625" y="289018"/>
                </a:lnTo>
                <a:lnTo>
                  <a:pt x="440531" y="300924"/>
                </a:lnTo>
                <a:lnTo>
                  <a:pt x="438150" y="317593"/>
                </a:lnTo>
                <a:lnTo>
                  <a:pt x="452438" y="348549"/>
                </a:lnTo>
                <a:lnTo>
                  <a:pt x="445294" y="377124"/>
                </a:lnTo>
                <a:lnTo>
                  <a:pt x="423863" y="400937"/>
                </a:lnTo>
                <a:lnTo>
                  <a:pt x="409575" y="400937"/>
                </a:lnTo>
                <a:lnTo>
                  <a:pt x="388144" y="422368"/>
                </a:lnTo>
                <a:lnTo>
                  <a:pt x="369094" y="434274"/>
                </a:lnTo>
                <a:lnTo>
                  <a:pt x="333375" y="434274"/>
                </a:lnTo>
                <a:lnTo>
                  <a:pt x="302419" y="462849"/>
                </a:lnTo>
                <a:lnTo>
                  <a:pt x="269081" y="467612"/>
                </a:lnTo>
                <a:lnTo>
                  <a:pt x="247650" y="484280"/>
                </a:lnTo>
                <a:lnTo>
                  <a:pt x="223838" y="484280"/>
                </a:lnTo>
                <a:lnTo>
                  <a:pt x="195263" y="498568"/>
                </a:lnTo>
                <a:lnTo>
                  <a:pt x="173831" y="510474"/>
                </a:lnTo>
                <a:lnTo>
                  <a:pt x="152400" y="510474"/>
                </a:lnTo>
                <a:lnTo>
                  <a:pt x="133350" y="560480"/>
                </a:lnTo>
                <a:lnTo>
                  <a:pt x="109538" y="589055"/>
                </a:lnTo>
                <a:lnTo>
                  <a:pt x="116681" y="627155"/>
                </a:lnTo>
                <a:lnTo>
                  <a:pt x="116681" y="639062"/>
                </a:lnTo>
                <a:lnTo>
                  <a:pt x="100013" y="665255"/>
                </a:lnTo>
                <a:lnTo>
                  <a:pt x="104775" y="689068"/>
                </a:lnTo>
                <a:lnTo>
                  <a:pt x="92870" y="727166"/>
                </a:lnTo>
                <a:lnTo>
                  <a:pt x="83344" y="753361"/>
                </a:lnTo>
                <a:lnTo>
                  <a:pt x="52388" y="786698"/>
                </a:lnTo>
                <a:cubicBezTo>
                  <a:pt x="52388" y="799398"/>
                  <a:pt x="52389" y="812099"/>
                  <a:pt x="52389" y="824799"/>
                </a:cubicBezTo>
                <a:cubicBezTo>
                  <a:pt x="52389" y="835515"/>
                  <a:pt x="54373" y="847421"/>
                  <a:pt x="54770" y="858136"/>
                </a:cubicBezTo>
                <a:cubicBezTo>
                  <a:pt x="55167" y="868851"/>
                  <a:pt x="57547" y="881154"/>
                  <a:pt x="54769" y="889091"/>
                </a:cubicBezTo>
                <a:lnTo>
                  <a:pt x="38101" y="905761"/>
                </a:lnTo>
                <a:lnTo>
                  <a:pt x="19051" y="915286"/>
                </a:lnTo>
                <a:lnTo>
                  <a:pt x="0" y="936717"/>
                </a:lnTo>
                <a:lnTo>
                  <a:pt x="11906" y="972436"/>
                </a:lnTo>
                <a:lnTo>
                  <a:pt x="42863" y="98910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5" name="フリーフォーム 352">
            <a:extLst>
              <a:ext uri="{FF2B5EF4-FFF2-40B4-BE49-F238E27FC236}">
                <a16:creationId xmlns:a16="http://schemas.microsoft.com/office/drawing/2014/main" id="{79FC668E-AB50-4300-967C-750CAAF2F568}"/>
              </a:ext>
            </a:extLst>
          </p:cNvPr>
          <p:cNvSpPr/>
          <p:nvPr/>
        </p:nvSpPr>
        <p:spPr>
          <a:xfrm>
            <a:off x="3443825" y="1295400"/>
            <a:ext cx="493713" cy="563563"/>
          </a:xfrm>
          <a:custGeom>
            <a:avLst/>
            <a:gdLst>
              <a:gd name="connsiteX0" fmla="*/ 683419 w 683419"/>
              <a:gd name="connsiteY0" fmla="*/ 0 h 781050"/>
              <a:gd name="connsiteX1" fmla="*/ 654844 w 683419"/>
              <a:gd name="connsiteY1" fmla="*/ 45244 h 781050"/>
              <a:gd name="connsiteX2" fmla="*/ 614362 w 683419"/>
              <a:gd name="connsiteY2" fmla="*/ 54769 h 781050"/>
              <a:gd name="connsiteX3" fmla="*/ 569119 w 683419"/>
              <a:gd name="connsiteY3" fmla="*/ 78581 h 781050"/>
              <a:gd name="connsiteX4" fmla="*/ 535781 w 683419"/>
              <a:gd name="connsiteY4" fmla="*/ 97631 h 781050"/>
              <a:gd name="connsiteX5" fmla="*/ 523875 w 683419"/>
              <a:gd name="connsiteY5" fmla="*/ 121444 h 781050"/>
              <a:gd name="connsiteX6" fmla="*/ 492919 w 683419"/>
              <a:gd name="connsiteY6" fmla="*/ 154781 h 781050"/>
              <a:gd name="connsiteX7" fmla="*/ 459581 w 683419"/>
              <a:gd name="connsiteY7" fmla="*/ 192881 h 781050"/>
              <a:gd name="connsiteX8" fmla="*/ 433387 w 683419"/>
              <a:gd name="connsiteY8" fmla="*/ 223837 h 781050"/>
              <a:gd name="connsiteX9" fmla="*/ 423862 w 683419"/>
              <a:gd name="connsiteY9" fmla="*/ 240506 h 781050"/>
              <a:gd name="connsiteX10" fmla="*/ 397669 w 683419"/>
              <a:gd name="connsiteY10" fmla="*/ 266700 h 781050"/>
              <a:gd name="connsiteX11" fmla="*/ 371475 w 683419"/>
              <a:gd name="connsiteY11" fmla="*/ 278606 h 781050"/>
              <a:gd name="connsiteX12" fmla="*/ 326231 w 683419"/>
              <a:gd name="connsiteY12" fmla="*/ 278606 h 781050"/>
              <a:gd name="connsiteX13" fmla="*/ 309562 w 683419"/>
              <a:gd name="connsiteY13" fmla="*/ 285750 h 781050"/>
              <a:gd name="connsiteX14" fmla="*/ 266700 w 683419"/>
              <a:gd name="connsiteY14" fmla="*/ 316706 h 781050"/>
              <a:gd name="connsiteX15" fmla="*/ 238125 w 683419"/>
              <a:gd name="connsiteY15" fmla="*/ 345281 h 781050"/>
              <a:gd name="connsiteX16" fmla="*/ 219075 w 683419"/>
              <a:gd name="connsiteY16" fmla="*/ 371475 h 781050"/>
              <a:gd name="connsiteX17" fmla="*/ 195262 w 683419"/>
              <a:gd name="connsiteY17" fmla="*/ 397669 h 781050"/>
              <a:gd name="connsiteX18" fmla="*/ 152400 w 683419"/>
              <a:gd name="connsiteY18" fmla="*/ 423862 h 781050"/>
              <a:gd name="connsiteX19" fmla="*/ 121444 w 683419"/>
              <a:gd name="connsiteY19" fmla="*/ 481012 h 781050"/>
              <a:gd name="connsiteX20" fmla="*/ 92869 w 683419"/>
              <a:gd name="connsiteY20" fmla="*/ 507206 h 781050"/>
              <a:gd name="connsiteX21" fmla="*/ 59531 w 683419"/>
              <a:gd name="connsiteY21" fmla="*/ 557212 h 781050"/>
              <a:gd name="connsiteX22" fmla="*/ 30956 w 683419"/>
              <a:gd name="connsiteY22" fmla="*/ 590550 h 781050"/>
              <a:gd name="connsiteX23" fmla="*/ 28575 w 683419"/>
              <a:gd name="connsiteY23" fmla="*/ 621506 h 781050"/>
              <a:gd name="connsiteX24" fmla="*/ 0 w 683419"/>
              <a:gd name="connsiteY24" fmla="*/ 652462 h 781050"/>
              <a:gd name="connsiteX25" fmla="*/ 21431 w 683419"/>
              <a:gd name="connsiteY25" fmla="*/ 700087 h 781050"/>
              <a:gd name="connsiteX26" fmla="*/ 33337 w 683419"/>
              <a:gd name="connsiteY26" fmla="*/ 740569 h 781050"/>
              <a:gd name="connsiteX27" fmla="*/ 40481 w 683419"/>
              <a:gd name="connsiteY27" fmla="*/ 781050 h 781050"/>
              <a:gd name="connsiteX0" fmla="*/ 683419 w 683419"/>
              <a:gd name="connsiteY0" fmla="*/ 0 h 781050"/>
              <a:gd name="connsiteX1" fmla="*/ 654844 w 683419"/>
              <a:gd name="connsiteY1" fmla="*/ 45244 h 781050"/>
              <a:gd name="connsiteX2" fmla="*/ 666750 w 683419"/>
              <a:gd name="connsiteY2" fmla="*/ 28575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54844 w 683419"/>
              <a:gd name="connsiteY1" fmla="*/ 45244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42862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3419" h="781050">
                <a:moveTo>
                  <a:pt x="683419" y="0"/>
                </a:moveTo>
                <a:lnTo>
                  <a:pt x="666751" y="35719"/>
                </a:lnTo>
                <a:lnTo>
                  <a:pt x="635794" y="42862"/>
                </a:lnTo>
                <a:lnTo>
                  <a:pt x="614362" y="54769"/>
                </a:lnTo>
                <a:lnTo>
                  <a:pt x="569119" y="78581"/>
                </a:lnTo>
                <a:lnTo>
                  <a:pt x="535781" y="97631"/>
                </a:lnTo>
                <a:lnTo>
                  <a:pt x="523875" y="121444"/>
                </a:lnTo>
                <a:lnTo>
                  <a:pt x="492919" y="154781"/>
                </a:lnTo>
                <a:lnTo>
                  <a:pt x="459581" y="192881"/>
                </a:lnTo>
                <a:lnTo>
                  <a:pt x="433387" y="223837"/>
                </a:lnTo>
                <a:lnTo>
                  <a:pt x="423862" y="240506"/>
                </a:lnTo>
                <a:lnTo>
                  <a:pt x="397669" y="266700"/>
                </a:lnTo>
                <a:lnTo>
                  <a:pt x="371475" y="278606"/>
                </a:lnTo>
                <a:lnTo>
                  <a:pt x="326231" y="278606"/>
                </a:lnTo>
                <a:lnTo>
                  <a:pt x="309562" y="285750"/>
                </a:lnTo>
                <a:lnTo>
                  <a:pt x="266700" y="316706"/>
                </a:lnTo>
                <a:lnTo>
                  <a:pt x="238125" y="345281"/>
                </a:lnTo>
                <a:lnTo>
                  <a:pt x="219075" y="371475"/>
                </a:lnTo>
                <a:lnTo>
                  <a:pt x="195262" y="397669"/>
                </a:lnTo>
                <a:lnTo>
                  <a:pt x="152400" y="423862"/>
                </a:lnTo>
                <a:lnTo>
                  <a:pt x="121444" y="481012"/>
                </a:lnTo>
                <a:lnTo>
                  <a:pt x="92869" y="507206"/>
                </a:lnTo>
                <a:lnTo>
                  <a:pt x="59531" y="557212"/>
                </a:lnTo>
                <a:lnTo>
                  <a:pt x="30956" y="590550"/>
                </a:lnTo>
                <a:lnTo>
                  <a:pt x="28575" y="621506"/>
                </a:lnTo>
                <a:lnTo>
                  <a:pt x="0" y="652462"/>
                </a:lnTo>
                <a:lnTo>
                  <a:pt x="21431" y="700087"/>
                </a:lnTo>
                <a:lnTo>
                  <a:pt x="33337" y="740569"/>
                </a:lnTo>
                <a:lnTo>
                  <a:pt x="40481" y="7810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6" name="フリーフォーム 353">
            <a:extLst>
              <a:ext uri="{FF2B5EF4-FFF2-40B4-BE49-F238E27FC236}">
                <a16:creationId xmlns:a16="http://schemas.microsoft.com/office/drawing/2014/main" id="{25983181-4442-4E56-8D4F-62E02E9D6C63}"/>
              </a:ext>
            </a:extLst>
          </p:cNvPr>
          <p:cNvSpPr/>
          <p:nvPr/>
        </p:nvSpPr>
        <p:spPr>
          <a:xfrm>
            <a:off x="3688300" y="1646238"/>
            <a:ext cx="112713" cy="93662"/>
          </a:xfrm>
          <a:custGeom>
            <a:avLst/>
            <a:gdLst>
              <a:gd name="connsiteX0" fmla="*/ 147638 w 147638"/>
              <a:gd name="connsiteY0" fmla="*/ 0 h 119062"/>
              <a:gd name="connsiteX1" fmla="*/ 78581 w 147638"/>
              <a:gd name="connsiteY1" fmla="*/ 26194 h 119062"/>
              <a:gd name="connsiteX2" fmla="*/ 52388 w 147638"/>
              <a:gd name="connsiteY2" fmla="*/ 71437 h 119062"/>
              <a:gd name="connsiteX3" fmla="*/ 0 w 147638"/>
              <a:gd name="connsiteY3" fmla="*/ 119062 h 119062"/>
              <a:gd name="connsiteX0" fmla="*/ 154782 w 154782"/>
              <a:gd name="connsiteY0" fmla="*/ 0 h 128587"/>
              <a:gd name="connsiteX1" fmla="*/ 85725 w 154782"/>
              <a:gd name="connsiteY1" fmla="*/ 26194 h 128587"/>
              <a:gd name="connsiteX2" fmla="*/ 59532 w 154782"/>
              <a:gd name="connsiteY2" fmla="*/ 71437 h 128587"/>
              <a:gd name="connsiteX3" fmla="*/ 0 w 154782"/>
              <a:gd name="connsiteY3" fmla="*/ 128587 h 128587"/>
            </a:gdLst>
            <a:ahLst/>
            <a:cxnLst>
              <a:cxn ang="0">
                <a:pos x="connsiteX0" y="connsiteY0"/>
              </a:cxn>
              <a:cxn ang="0">
                <a:pos x="connsiteX1" y="connsiteY1"/>
              </a:cxn>
              <a:cxn ang="0">
                <a:pos x="connsiteX2" y="connsiteY2"/>
              </a:cxn>
              <a:cxn ang="0">
                <a:pos x="connsiteX3" y="connsiteY3"/>
              </a:cxn>
            </a:cxnLst>
            <a:rect l="l" t="t" r="r" b="b"/>
            <a:pathLst>
              <a:path w="154782" h="128587">
                <a:moveTo>
                  <a:pt x="154782" y="0"/>
                </a:moveTo>
                <a:lnTo>
                  <a:pt x="85725" y="26194"/>
                </a:lnTo>
                <a:lnTo>
                  <a:pt x="59532" y="71437"/>
                </a:lnTo>
                <a:lnTo>
                  <a:pt x="0" y="12858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7" name="フリーフォーム 354">
            <a:extLst>
              <a:ext uri="{FF2B5EF4-FFF2-40B4-BE49-F238E27FC236}">
                <a16:creationId xmlns:a16="http://schemas.microsoft.com/office/drawing/2014/main" id="{452BDD84-78FA-4129-9A69-018BACCBCAB2}"/>
              </a:ext>
            </a:extLst>
          </p:cNvPr>
          <p:cNvSpPr/>
          <p:nvPr/>
        </p:nvSpPr>
        <p:spPr>
          <a:xfrm>
            <a:off x="3756563" y="1725613"/>
            <a:ext cx="98425" cy="42862"/>
          </a:xfrm>
          <a:custGeom>
            <a:avLst/>
            <a:gdLst>
              <a:gd name="connsiteX0" fmla="*/ 114300 w 114300"/>
              <a:gd name="connsiteY0" fmla="*/ 0 h 59532"/>
              <a:gd name="connsiteX1" fmla="*/ 69056 w 114300"/>
              <a:gd name="connsiteY1" fmla="*/ 47625 h 59532"/>
              <a:gd name="connsiteX2" fmla="*/ 26193 w 114300"/>
              <a:gd name="connsiteY2" fmla="*/ 59532 h 59532"/>
              <a:gd name="connsiteX3" fmla="*/ 0 w 114300"/>
              <a:gd name="connsiteY3" fmla="*/ 57150 h 59532"/>
              <a:gd name="connsiteX0" fmla="*/ 138113 w 138113"/>
              <a:gd name="connsiteY0" fmla="*/ 0 h 59532"/>
              <a:gd name="connsiteX1" fmla="*/ 92869 w 138113"/>
              <a:gd name="connsiteY1" fmla="*/ 47625 h 59532"/>
              <a:gd name="connsiteX2" fmla="*/ 50006 w 138113"/>
              <a:gd name="connsiteY2" fmla="*/ 59532 h 59532"/>
              <a:gd name="connsiteX3" fmla="*/ 0 w 138113"/>
              <a:gd name="connsiteY3" fmla="*/ 59532 h 59532"/>
            </a:gdLst>
            <a:ahLst/>
            <a:cxnLst>
              <a:cxn ang="0">
                <a:pos x="connsiteX0" y="connsiteY0"/>
              </a:cxn>
              <a:cxn ang="0">
                <a:pos x="connsiteX1" y="connsiteY1"/>
              </a:cxn>
              <a:cxn ang="0">
                <a:pos x="connsiteX2" y="connsiteY2"/>
              </a:cxn>
              <a:cxn ang="0">
                <a:pos x="connsiteX3" y="connsiteY3"/>
              </a:cxn>
            </a:cxnLst>
            <a:rect l="l" t="t" r="r" b="b"/>
            <a:pathLst>
              <a:path w="138113" h="59532">
                <a:moveTo>
                  <a:pt x="138113" y="0"/>
                </a:moveTo>
                <a:lnTo>
                  <a:pt x="92869" y="47625"/>
                </a:lnTo>
                <a:lnTo>
                  <a:pt x="50006" y="59532"/>
                </a:lnTo>
                <a:lnTo>
                  <a:pt x="0" y="5953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8" name="フリーフォーム 355">
            <a:extLst>
              <a:ext uri="{FF2B5EF4-FFF2-40B4-BE49-F238E27FC236}">
                <a16:creationId xmlns:a16="http://schemas.microsoft.com/office/drawing/2014/main" id="{82B838D0-9C1E-4ED3-9E56-5878278EFF4B}"/>
              </a:ext>
            </a:extLst>
          </p:cNvPr>
          <p:cNvSpPr/>
          <p:nvPr/>
        </p:nvSpPr>
        <p:spPr>
          <a:xfrm>
            <a:off x="3502563" y="1738313"/>
            <a:ext cx="298450" cy="120650"/>
          </a:xfrm>
          <a:custGeom>
            <a:avLst/>
            <a:gdLst>
              <a:gd name="connsiteX0" fmla="*/ 411957 w 411957"/>
              <a:gd name="connsiteY0" fmla="*/ 71438 h 169069"/>
              <a:gd name="connsiteX1" fmla="*/ 345282 w 411957"/>
              <a:gd name="connsiteY1" fmla="*/ 38100 h 169069"/>
              <a:gd name="connsiteX2" fmla="*/ 304800 w 411957"/>
              <a:gd name="connsiteY2" fmla="*/ 30956 h 169069"/>
              <a:gd name="connsiteX3" fmla="*/ 276225 w 411957"/>
              <a:gd name="connsiteY3" fmla="*/ 14288 h 169069"/>
              <a:gd name="connsiteX4" fmla="*/ 250032 w 411957"/>
              <a:gd name="connsiteY4" fmla="*/ 0 h 169069"/>
              <a:gd name="connsiteX5" fmla="*/ 226219 w 411957"/>
              <a:gd name="connsiteY5" fmla="*/ 7144 h 169069"/>
              <a:gd name="connsiteX6" fmla="*/ 192882 w 411957"/>
              <a:gd name="connsiteY6" fmla="*/ 0 h 169069"/>
              <a:gd name="connsiteX7" fmla="*/ 154782 w 411957"/>
              <a:gd name="connsiteY7" fmla="*/ 30956 h 169069"/>
              <a:gd name="connsiteX8" fmla="*/ 90488 w 411957"/>
              <a:gd name="connsiteY8" fmla="*/ 40481 h 169069"/>
              <a:gd name="connsiteX9" fmla="*/ 69057 w 411957"/>
              <a:gd name="connsiteY9" fmla="*/ 59531 h 169069"/>
              <a:gd name="connsiteX10" fmla="*/ 57150 w 411957"/>
              <a:gd name="connsiteY10" fmla="*/ 78581 h 169069"/>
              <a:gd name="connsiteX11" fmla="*/ 57150 w 411957"/>
              <a:gd name="connsiteY11" fmla="*/ 78581 h 169069"/>
              <a:gd name="connsiteX12" fmla="*/ 21432 w 411957"/>
              <a:gd name="connsiteY12" fmla="*/ 102394 h 169069"/>
              <a:gd name="connsiteX13" fmla="*/ 19050 w 411957"/>
              <a:gd name="connsiteY13" fmla="*/ 126206 h 169069"/>
              <a:gd name="connsiteX14" fmla="*/ 0 w 411957"/>
              <a:gd name="connsiteY14" fmla="*/ 145256 h 169069"/>
              <a:gd name="connsiteX15" fmla="*/ 0 w 411957"/>
              <a:gd name="connsiteY15" fmla="*/ 1690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957" h="169069">
                <a:moveTo>
                  <a:pt x="411957" y="71438"/>
                </a:moveTo>
                <a:lnTo>
                  <a:pt x="345282" y="38100"/>
                </a:lnTo>
                <a:lnTo>
                  <a:pt x="304800" y="30956"/>
                </a:lnTo>
                <a:lnTo>
                  <a:pt x="276225" y="14288"/>
                </a:lnTo>
                <a:lnTo>
                  <a:pt x="250032" y="0"/>
                </a:lnTo>
                <a:lnTo>
                  <a:pt x="226219" y="7144"/>
                </a:lnTo>
                <a:lnTo>
                  <a:pt x="192882" y="0"/>
                </a:lnTo>
                <a:lnTo>
                  <a:pt x="154782" y="30956"/>
                </a:lnTo>
                <a:lnTo>
                  <a:pt x="90488" y="40481"/>
                </a:lnTo>
                <a:lnTo>
                  <a:pt x="69057" y="59531"/>
                </a:lnTo>
                <a:lnTo>
                  <a:pt x="57150" y="78581"/>
                </a:lnTo>
                <a:lnTo>
                  <a:pt x="57150" y="78581"/>
                </a:lnTo>
                <a:lnTo>
                  <a:pt x="21432" y="102394"/>
                </a:lnTo>
                <a:lnTo>
                  <a:pt x="19050" y="126206"/>
                </a:lnTo>
                <a:lnTo>
                  <a:pt x="0" y="145256"/>
                </a:lnTo>
                <a:lnTo>
                  <a:pt x="0" y="1690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9" name="フリーフォーム 356">
            <a:extLst>
              <a:ext uri="{FF2B5EF4-FFF2-40B4-BE49-F238E27FC236}">
                <a16:creationId xmlns:a16="http://schemas.microsoft.com/office/drawing/2014/main" id="{268C6AD6-032E-457B-A4BE-2DDCB342FA98}"/>
              </a:ext>
            </a:extLst>
          </p:cNvPr>
          <p:cNvSpPr/>
          <p:nvPr/>
        </p:nvSpPr>
        <p:spPr>
          <a:xfrm>
            <a:off x="4189950" y="1974850"/>
            <a:ext cx="128588" cy="25400"/>
          </a:xfrm>
          <a:custGeom>
            <a:avLst/>
            <a:gdLst>
              <a:gd name="connsiteX0" fmla="*/ 178594 w 178594"/>
              <a:gd name="connsiteY0" fmla="*/ 2381 h 35719"/>
              <a:gd name="connsiteX1" fmla="*/ 130969 w 178594"/>
              <a:gd name="connsiteY1" fmla="*/ 23813 h 35719"/>
              <a:gd name="connsiteX2" fmla="*/ 102394 w 178594"/>
              <a:gd name="connsiteY2" fmla="*/ 35719 h 35719"/>
              <a:gd name="connsiteX3" fmla="*/ 73819 w 178594"/>
              <a:gd name="connsiteY3" fmla="*/ 26194 h 35719"/>
              <a:gd name="connsiteX4" fmla="*/ 57150 w 178594"/>
              <a:gd name="connsiteY4" fmla="*/ 19050 h 35719"/>
              <a:gd name="connsiteX5" fmla="*/ 35719 w 178594"/>
              <a:gd name="connsiteY5" fmla="*/ 26194 h 35719"/>
              <a:gd name="connsiteX6" fmla="*/ 0 w 178594"/>
              <a:gd name="connsiteY6" fmla="*/ 0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35719">
                <a:moveTo>
                  <a:pt x="178594" y="2381"/>
                </a:moveTo>
                <a:lnTo>
                  <a:pt x="130969" y="23813"/>
                </a:lnTo>
                <a:lnTo>
                  <a:pt x="102394" y="35719"/>
                </a:lnTo>
                <a:lnTo>
                  <a:pt x="73819" y="26194"/>
                </a:lnTo>
                <a:lnTo>
                  <a:pt x="57150" y="19050"/>
                </a:lnTo>
                <a:lnTo>
                  <a:pt x="35719" y="26194"/>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0" name="フリーフォーム 357">
            <a:extLst>
              <a:ext uri="{FF2B5EF4-FFF2-40B4-BE49-F238E27FC236}">
                <a16:creationId xmlns:a16="http://schemas.microsoft.com/office/drawing/2014/main" id="{7E54227A-3D06-4534-AB7C-548F1FEA762F}"/>
              </a:ext>
            </a:extLst>
          </p:cNvPr>
          <p:cNvSpPr/>
          <p:nvPr/>
        </p:nvSpPr>
        <p:spPr>
          <a:xfrm>
            <a:off x="4131213" y="1887538"/>
            <a:ext cx="115887" cy="136525"/>
          </a:xfrm>
          <a:custGeom>
            <a:avLst/>
            <a:gdLst>
              <a:gd name="connsiteX0" fmla="*/ 159543 w 159543"/>
              <a:gd name="connsiteY0" fmla="*/ 0 h 188119"/>
              <a:gd name="connsiteX1" fmla="*/ 142875 w 159543"/>
              <a:gd name="connsiteY1" fmla="*/ 47625 h 188119"/>
              <a:gd name="connsiteX2" fmla="*/ 140493 w 159543"/>
              <a:gd name="connsiteY2" fmla="*/ 76200 h 188119"/>
              <a:gd name="connsiteX3" fmla="*/ 135731 w 159543"/>
              <a:gd name="connsiteY3" fmla="*/ 88107 h 188119"/>
              <a:gd name="connsiteX4" fmla="*/ 107156 w 159543"/>
              <a:gd name="connsiteY4" fmla="*/ 116682 h 188119"/>
              <a:gd name="connsiteX5" fmla="*/ 83343 w 159543"/>
              <a:gd name="connsiteY5" fmla="*/ 123825 h 188119"/>
              <a:gd name="connsiteX6" fmla="*/ 64293 w 159543"/>
              <a:gd name="connsiteY6" fmla="*/ 123825 h 188119"/>
              <a:gd name="connsiteX7" fmla="*/ 57150 w 159543"/>
              <a:gd name="connsiteY7" fmla="*/ 130969 h 188119"/>
              <a:gd name="connsiteX8" fmla="*/ 38100 w 159543"/>
              <a:gd name="connsiteY8" fmla="*/ 150019 h 188119"/>
              <a:gd name="connsiteX9" fmla="*/ 0 w 159543"/>
              <a:gd name="connsiteY9" fmla="*/ 188119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88119">
                <a:moveTo>
                  <a:pt x="159543" y="0"/>
                </a:moveTo>
                <a:lnTo>
                  <a:pt x="142875" y="47625"/>
                </a:lnTo>
                <a:lnTo>
                  <a:pt x="140493" y="76200"/>
                </a:lnTo>
                <a:lnTo>
                  <a:pt x="135731" y="88107"/>
                </a:lnTo>
                <a:lnTo>
                  <a:pt x="107156" y="116682"/>
                </a:lnTo>
                <a:lnTo>
                  <a:pt x="83343" y="123825"/>
                </a:lnTo>
                <a:lnTo>
                  <a:pt x="64293" y="123825"/>
                </a:lnTo>
                <a:lnTo>
                  <a:pt x="57150" y="130969"/>
                </a:lnTo>
                <a:lnTo>
                  <a:pt x="38100" y="150019"/>
                </a:lnTo>
                <a:lnTo>
                  <a:pt x="0" y="1881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1" name="フリーフォーム 358">
            <a:extLst>
              <a:ext uri="{FF2B5EF4-FFF2-40B4-BE49-F238E27FC236}">
                <a16:creationId xmlns:a16="http://schemas.microsoft.com/office/drawing/2014/main" id="{4E1DECCC-AEE2-41AD-AD93-C438A5BD2D1E}"/>
              </a:ext>
            </a:extLst>
          </p:cNvPr>
          <p:cNvSpPr/>
          <p:nvPr/>
        </p:nvSpPr>
        <p:spPr>
          <a:xfrm>
            <a:off x="4123275" y="2060575"/>
            <a:ext cx="153988" cy="98425"/>
          </a:xfrm>
          <a:custGeom>
            <a:avLst/>
            <a:gdLst>
              <a:gd name="connsiteX0" fmla="*/ 214313 w 214313"/>
              <a:gd name="connsiteY0" fmla="*/ 135731 h 135731"/>
              <a:gd name="connsiteX1" fmla="*/ 190500 w 214313"/>
              <a:gd name="connsiteY1" fmla="*/ 83343 h 135731"/>
              <a:gd name="connsiteX2" fmla="*/ 173832 w 214313"/>
              <a:gd name="connsiteY2" fmla="*/ 59531 h 135731"/>
              <a:gd name="connsiteX3" fmla="*/ 145257 w 214313"/>
              <a:gd name="connsiteY3" fmla="*/ 33337 h 135731"/>
              <a:gd name="connsiteX4" fmla="*/ 128588 w 214313"/>
              <a:gd name="connsiteY4" fmla="*/ 26193 h 135731"/>
              <a:gd name="connsiteX5" fmla="*/ 80963 w 214313"/>
              <a:gd name="connsiteY5" fmla="*/ 19050 h 135731"/>
              <a:gd name="connsiteX6" fmla="*/ 47625 w 214313"/>
              <a:gd name="connsiteY6" fmla="*/ 0 h 135731"/>
              <a:gd name="connsiteX7" fmla="*/ 26194 w 214313"/>
              <a:gd name="connsiteY7" fmla="*/ 19050 h 135731"/>
              <a:gd name="connsiteX8" fmla="*/ 0 w 214313"/>
              <a:gd name="connsiteY8" fmla="*/ 30956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3" h="135731">
                <a:moveTo>
                  <a:pt x="214313" y="135731"/>
                </a:moveTo>
                <a:lnTo>
                  <a:pt x="190500" y="83343"/>
                </a:lnTo>
                <a:lnTo>
                  <a:pt x="173832" y="59531"/>
                </a:lnTo>
                <a:lnTo>
                  <a:pt x="145257" y="33337"/>
                </a:lnTo>
                <a:lnTo>
                  <a:pt x="128588" y="26193"/>
                </a:lnTo>
                <a:lnTo>
                  <a:pt x="80963" y="19050"/>
                </a:lnTo>
                <a:lnTo>
                  <a:pt x="47625" y="0"/>
                </a:lnTo>
                <a:lnTo>
                  <a:pt x="26194" y="19050"/>
                </a:lnTo>
                <a:lnTo>
                  <a:pt x="0" y="3095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2" name="フリーフォーム 359">
            <a:extLst>
              <a:ext uri="{FF2B5EF4-FFF2-40B4-BE49-F238E27FC236}">
                <a16:creationId xmlns:a16="http://schemas.microsoft.com/office/drawing/2014/main" id="{DFE600CF-2CBE-4938-9230-AB2CA9D729AB}"/>
              </a:ext>
            </a:extLst>
          </p:cNvPr>
          <p:cNvSpPr/>
          <p:nvPr/>
        </p:nvSpPr>
        <p:spPr>
          <a:xfrm>
            <a:off x="3450175" y="1885950"/>
            <a:ext cx="682625" cy="1082675"/>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45356" h="1497807">
                <a:moveTo>
                  <a:pt x="890587" y="0"/>
                </a:moveTo>
                <a:lnTo>
                  <a:pt x="885825" y="61913"/>
                </a:lnTo>
                <a:lnTo>
                  <a:pt x="909637" y="90488"/>
                </a:lnTo>
                <a:lnTo>
                  <a:pt x="914400" y="109538"/>
                </a:lnTo>
                <a:lnTo>
                  <a:pt x="904875" y="133350"/>
                </a:lnTo>
                <a:lnTo>
                  <a:pt x="914400" y="154781"/>
                </a:lnTo>
                <a:lnTo>
                  <a:pt x="945356" y="192881"/>
                </a:lnTo>
                <a:lnTo>
                  <a:pt x="935831" y="209550"/>
                </a:lnTo>
                <a:lnTo>
                  <a:pt x="909637" y="235744"/>
                </a:lnTo>
                <a:lnTo>
                  <a:pt x="926306" y="254794"/>
                </a:lnTo>
                <a:lnTo>
                  <a:pt x="938212" y="271463"/>
                </a:lnTo>
                <a:lnTo>
                  <a:pt x="928687" y="285750"/>
                </a:lnTo>
                <a:lnTo>
                  <a:pt x="912018" y="283369"/>
                </a:lnTo>
                <a:lnTo>
                  <a:pt x="890587" y="295275"/>
                </a:lnTo>
                <a:lnTo>
                  <a:pt x="878681" y="330994"/>
                </a:lnTo>
                <a:lnTo>
                  <a:pt x="866775" y="347663"/>
                </a:lnTo>
                <a:lnTo>
                  <a:pt x="840581" y="371475"/>
                </a:lnTo>
                <a:lnTo>
                  <a:pt x="812006" y="392906"/>
                </a:lnTo>
                <a:lnTo>
                  <a:pt x="790575" y="416719"/>
                </a:lnTo>
                <a:lnTo>
                  <a:pt x="766762" y="435769"/>
                </a:lnTo>
                <a:lnTo>
                  <a:pt x="766762" y="461963"/>
                </a:lnTo>
                <a:lnTo>
                  <a:pt x="776287" y="492919"/>
                </a:lnTo>
                <a:lnTo>
                  <a:pt x="773906" y="511969"/>
                </a:lnTo>
                <a:lnTo>
                  <a:pt x="750093" y="523875"/>
                </a:lnTo>
                <a:lnTo>
                  <a:pt x="731043" y="540544"/>
                </a:lnTo>
                <a:lnTo>
                  <a:pt x="726281" y="550069"/>
                </a:lnTo>
                <a:lnTo>
                  <a:pt x="726281" y="571500"/>
                </a:lnTo>
                <a:lnTo>
                  <a:pt x="728662" y="592931"/>
                </a:lnTo>
                <a:lnTo>
                  <a:pt x="721518" y="607219"/>
                </a:lnTo>
                <a:lnTo>
                  <a:pt x="695325" y="604838"/>
                </a:lnTo>
                <a:lnTo>
                  <a:pt x="676275" y="611981"/>
                </a:lnTo>
                <a:lnTo>
                  <a:pt x="669131" y="626269"/>
                </a:lnTo>
                <a:lnTo>
                  <a:pt x="657225" y="647700"/>
                </a:lnTo>
                <a:lnTo>
                  <a:pt x="657225" y="664369"/>
                </a:lnTo>
                <a:lnTo>
                  <a:pt x="621506" y="681038"/>
                </a:lnTo>
                <a:lnTo>
                  <a:pt x="602456" y="697706"/>
                </a:lnTo>
                <a:lnTo>
                  <a:pt x="588168" y="723900"/>
                </a:lnTo>
                <a:lnTo>
                  <a:pt x="583406" y="745331"/>
                </a:lnTo>
                <a:lnTo>
                  <a:pt x="552450" y="764381"/>
                </a:lnTo>
                <a:lnTo>
                  <a:pt x="523875" y="788194"/>
                </a:lnTo>
                <a:lnTo>
                  <a:pt x="507206" y="795338"/>
                </a:lnTo>
                <a:lnTo>
                  <a:pt x="490537" y="826294"/>
                </a:lnTo>
                <a:lnTo>
                  <a:pt x="483393" y="847725"/>
                </a:lnTo>
                <a:lnTo>
                  <a:pt x="483393" y="862013"/>
                </a:lnTo>
                <a:lnTo>
                  <a:pt x="447675" y="888206"/>
                </a:lnTo>
                <a:lnTo>
                  <a:pt x="431006" y="916781"/>
                </a:lnTo>
                <a:lnTo>
                  <a:pt x="416718" y="928688"/>
                </a:lnTo>
                <a:lnTo>
                  <a:pt x="402431" y="935831"/>
                </a:lnTo>
                <a:lnTo>
                  <a:pt x="357187" y="938213"/>
                </a:lnTo>
                <a:lnTo>
                  <a:pt x="347662" y="962025"/>
                </a:lnTo>
                <a:lnTo>
                  <a:pt x="350043" y="988219"/>
                </a:lnTo>
                <a:lnTo>
                  <a:pt x="338137" y="1002506"/>
                </a:lnTo>
                <a:lnTo>
                  <a:pt x="330993" y="1016794"/>
                </a:lnTo>
                <a:lnTo>
                  <a:pt x="335756" y="1042988"/>
                </a:lnTo>
                <a:lnTo>
                  <a:pt x="335756" y="1062038"/>
                </a:lnTo>
                <a:lnTo>
                  <a:pt x="311943" y="1064419"/>
                </a:lnTo>
                <a:lnTo>
                  <a:pt x="276224" y="1076325"/>
                </a:lnTo>
                <a:lnTo>
                  <a:pt x="252412" y="1102519"/>
                </a:lnTo>
                <a:lnTo>
                  <a:pt x="259556" y="1123950"/>
                </a:lnTo>
                <a:lnTo>
                  <a:pt x="285749" y="1116806"/>
                </a:lnTo>
                <a:lnTo>
                  <a:pt x="304800" y="1121569"/>
                </a:lnTo>
                <a:lnTo>
                  <a:pt x="309561" y="1159669"/>
                </a:lnTo>
                <a:lnTo>
                  <a:pt x="295275" y="1197769"/>
                </a:lnTo>
                <a:lnTo>
                  <a:pt x="257174" y="1204913"/>
                </a:lnTo>
                <a:lnTo>
                  <a:pt x="240506" y="1243012"/>
                </a:lnTo>
                <a:lnTo>
                  <a:pt x="190499" y="1300163"/>
                </a:lnTo>
                <a:lnTo>
                  <a:pt x="150018" y="1333501"/>
                </a:lnTo>
                <a:lnTo>
                  <a:pt x="102393" y="1366838"/>
                </a:lnTo>
                <a:lnTo>
                  <a:pt x="71437" y="1395412"/>
                </a:lnTo>
                <a:lnTo>
                  <a:pt x="30955" y="1443038"/>
                </a:lnTo>
                <a:lnTo>
                  <a:pt x="0" y="149780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3" name="フリーフォーム 360">
            <a:extLst>
              <a:ext uri="{FF2B5EF4-FFF2-40B4-BE49-F238E27FC236}">
                <a16:creationId xmlns:a16="http://schemas.microsoft.com/office/drawing/2014/main" id="{50C4268E-C7D7-487D-B7A3-58C9EDC8AF36}"/>
              </a:ext>
            </a:extLst>
          </p:cNvPr>
          <p:cNvSpPr/>
          <p:nvPr/>
        </p:nvSpPr>
        <p:spPr>
          <a:xfrm>
            <a:off x="3389850" y="2828925"/>
            <a:ext cx="53975" cy="120650"/>
          </a:xfrm>
          <a:custGeom>
            <a:avLst/>
            <a:gdLst>
              <a:gd name="connsiteX0" fmla="*/ 0 w 76200"/>
              <a:gd name="connsiteY0" fmla="*/ 0 h 166688"/>
              <a:gd name="connsiteX1" fmla="*/ 30957 w 76200"/>
              <a:gd name="connsiteY1" fmla="*/ 50006 h 166688"/>
              <a:gd name="connsiteX2" fmla="*/ 66675 w 76200"/>
              <a:gd name="connsiteY2" fmla="*/ 119063 h 166688"/>
              <a:gd name="connsiteX3" fmla="*/ 76200 w 76200"/>
              <a:gd name="connsiteY3" fmla="*/ 166688 h 166688"/>
            </a:gdLst>
            <a:ahLst/>
            <a:cxnLst>
              <a:cxn ang="0">
                <a:pos x="connsiteX0" y="connsiteY0"/>
              </a:cxn>
              <a:cxn ang="0">
                <a:pos x="connsiteX1" y="connsiteY1"/>
              </a:cxn>
              <a:cxn ang="0">
                <a:pos x="connsiteX2" y="connsiteY2"/>
              </a:cxn>
              <a:cxn ang="0">
                <a:pos x="connsiteX3" y="connsiteY3"/>
              </a:cxn>
            </a:cxnLst>
            <a:rect l="l" t="t" r="r" b="b"/>
            <a:pathLst>
              <a:path w="76200" h="166688">
                <a:moveTo>
                  <a:pt x="0" y="0"/>
                </a:moveTo>
                <a:lnTo>
                  <a:pt x="30957" y="50006"/>
                </a:lnTo>
                <a:lnTo>
                  <a:pt x="66675" y="119063"/>
                </a:lnTo>
                <a:lnTo>
                  <a:pt x="76200" y="1666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4" name="フリーフォーム 361">
            <a:extLst>
              <a:ext uri="{FF2B5EF4-FFF2-40B4-BE49-F238E27FC236}">
                <a16:creationId xmlns:a16="http://schemas.microsoft.com/office/drawing/2014/main" id="{E6A8D8DA-256A-4C2E-942D-87EF9C38FB8E}"/>
              </a:ext>
            </a:extLst>
          </p:cNvPr>
          <p:cNvSpPr/>
          <p:nvPr/>
        </p:nvSpPr>
        <p:spPr>
          <a:xfrm>
            <a:off x="3705763" y="3033713"/>
            <a:ext cx="39687" cy="212725"/>
          </a:xfrm>
          <a:custGeom>
            <a:avLst/>
            <a:gdLst>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11906 w 54769"/>
              <a:gd name="connsiteY12" fmla="*/ 259556 h 288131"/>
              <a:gd name="connsiteX13" fmla="*/ 28575 w 54769"/>
              <a:gd name="connsiteY13" fmla="*/ 288131 h 288131"/>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9525 w 54769"/>
              <a:gd name="connsiteY12" fmla="*/ 269081 h 288131"/>
              <a:gd name="connsiteX13" fmla="*/ 28575 w 54769"/>
              <a:gd name="connsiteY13" fmla="*/ 288131 h 288131"/>
              <a:gd name="connsiteX0" fmla="*/ 54769 w 54769"/>
              <a:gd name="connsiteY0" fmla="*/ 0 h 295275"/>
              <a:gd name="connsiteX1" fmla="*/ 42863 w 54769"/>
              <a:gd name="connsiteY1" fmla="*/ 50006 h 295275"/>
              <a:gd name="connsiteX2" fmla="*/ 11906 w 54769"/>
              <a:gd name="connsiteY2" fmla="*/ 83344 h 295275"/>
              <a:gd name="connsiteX3" fmla="*/ 9525 w 54769"/>
              <a:gd name="connsiteY3" fmla="*/ 119062 h 295275"/>
              <a:gd name="connsiteX4" fmla="*/ 11906 w 54769"/>
              <a:gd name="connsiteY4" fmla="*/ 135731 h 295275"/>
              <a:gd name="connsiteX5" fmla="*/ 4763 w 54769"/>
              <a:gd name="connsiteY5" fmla="*/ 152400 h 295275"/>
              <a:gd name="connsiteX6" fmla="*/ 2381 w 54769"/>
              <a:gd name="connsiteY6" fmla="*/ 171450 h 295275"/>
              <a:gd name="connsiteX7" fmla="*/ 0 w 54769"/>
              <a:gd name="connsiteY7" fmla="*/ 185737 h 295275"/>
              <a:gd name="connsiteX8" fmla="*/ 16669 w 54769"/>
              <a:gd name="connsiteY8" fmla="*/ 204787 h 295275"/>
              <a:gd name="connsiteX9" fmla="*/ 16669 w 54769"/>
              <a:gd name="connsiteY9" fmla="*/ 214312 h 295275"/>
              <a:gd name="connsiteX10" fmla="*/ 7144 w 54769"/>
              <a:gd name="connsiteY10" fmla="*/ 233362 h 295275"/>
              <a:gd name="connsiteX11" fmla="*/ 14288 w 54769"/>
              <a:gd name="connsiteY11" fmla="*/ 254794 h 295275"/>
              <a:gd name="connsiteX12" fmla="*/ 9525 w 54769"/>
              <a:gd name="connsiteY12" fmla="*/ 269081 h 295275"/>
              <a:gd name="connsiteX13" fmla="*/ 21431 w 54769"/>
              <a:gd name="connsiteY13"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69" h="295275">
                <a:moveTo>
                  <a:pt x="54769" y="0"/>
                </a:moveTo>
                <a:lnTo>
                  <a:pt x="42863" y="50006"/>
                </a:lnTo>
                <a:lnTo>
                  <a:pt x="11906" y="83344"/>
                </a:lnTo>
                <a:lnTo>
                  <a:pt x="9525" y="119062"/>
                </a:lnTo>
                <a:lnTo>
                  <a:pt x="11906" y="135731"/>
                </a:lnTo>
                <a:lnTo>
                  <a:pt x="4763" y="152400"/>
                </a:lnTo>
                <a:lnTo>
                  <a:pt x="2381" y="171450"/>
                </a:lnTo>
                <a:lnTo>
                  <a:pt x="0" y="185737"/>
                </a:lnTo>
                <a:lnTo>
                  <a:pt x="16669" y="204787"/>
                </a:lnTo>
                <a:lnTo>
                  <a:pt x="16669" y="214312"/>
                </a:lnTo>
                <a:lnTo>
                  <a:pt x="7144" y="233362"/>
                </a:lnTo>
                <a:lnTo>
                  <a:pt x="14288" y="254794"/>
                </a:lnTo>
                <a:lnTo>
                  <a:pt x="9525" y="269081"/>
                </a:lnTo>
                <a:lnTo>
                  <a:pt x="21431"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5" name="フリーフォーム 362">
            <a:extLst>
              <a:ext uri="{FF2B5EF4-FFF2-40B4-BE49-F238E27FC236}">
                <a16:creationId xmlns:a16="http://schemas.microsoft.com/office/drawing/2014/main" id="{37C0357B-DDDF-4FE2-8E2F-AA436217E588}"/>
              </a:ext>
            </a:extLst>
          </p:cNvPr>
          <p:cNvSpPr/>
          <p:nvPr/>
        </p:nvSpPr>
        <p:spPr>
          <a:xfrm>
            <a:off x="3985163" y="2714625"/>
            <a:ext cx="80962" cy="47625"/>
          </a:xfrm>
          <a:custGeom>
            <a:avLst/>
            <a:gdLst>
              <a:gd name="connsiteX0" fmla="*/ 111918 w 111918"/>
              <a:gd name="connsiteY0" fmla="*/ 0 h 64293"/>
              <a:gd name="connsiteX1" fmla="*/ 71437 w 111918"/>
              <a:gd name="connsiteY1" fmla="*/ 35718 h 64293"/>
              <a:gd name="connsiteX2" fmla="*/ 64293 w 111918"/>
              <a:gd name="connsiteY2" fmla="*/ 45243 h 64293"/>
              <a:gd name="connsiteX3" fmla="*/ 45243 w 111918"/>
              <a:gd name="connsiteY3" fmla="*/ 61912 h 64293"/>
              <a:gd name="connsiteX4" fmla="*/ 35718 w 111918"/>
              <a:gd name="connsiteY4" fmla="*/ 64293 h 64293"/>
              <a:gd name="connsiteX5" fmla="*/ 0 w 111918"/>
              <a:gd name="connsiteY5" fmla="*/ 4762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64293">
                <a:moveTo>
                  <a:pt x="111918" y="0"/>
                </a:moveTo>
                <a:lnTo>
                  <a:pt x="71437" y="35718"/>
                </a:lnTo>
                <a:lnTo>
                  <a:pt x="64293" y="45243"/>
                </a:lnTo>
                <a:lnTo>
                  <a:pt x="45243" y="61912"/>
                </a:lnTo>
                <a:lnTo>
                  <a:pt x="35718" y="64293"/>
                </a:lnTo>
                <a:lnTo>
                  <a:pt x="0" y="47625"/>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6" name="フリーフォーム 363">
            <a:extLst>
              <a:ext uri="{FF2B5EF4-FFF2-40B4-BE49-F238E27FC236}">
                <a16:creationId xmlns:a16="http://schemas.microsoft.com/office/drawing/2014/main" id="{B0FFD22D-56D6-4853-8C07-6D943AC7F13E}"/>
              </a:ext>
            </a:extLst>
          </p:cNvPr>
          <p:cNvSpPr/>
          <p:nvPr/>
        </p:nvSpPr>
        <p:spPr>
          <a:xfrm>
            <a:off x="3520025" y="2622550"/>
            <a:ext cx="468313" cy="814388"/>
          </a:xfrm>
          <a:custGeom>
            <a:avLst/>
            <a:gdLst>
              <a:gd name="connsiteX0" fmla="*/ 609600 w 631031"/>
              <a:gd name="connsiteY0" fmla="*/ 0 h 1092994"/>
              <a:gd name="connsiteX1" fmla="*/ 631031 w 631031"/>
              <a:gd name="connsiteY1" fmla="*/ 57150 h 1092994"/>
              <a:gd name="connsiteX2" fmla="*/ 616744 w 631031"/>
              <a:gd name="connsiteY2" fmla="*/ 73819 h 1092994"/>
              <a:gd name="connsiteX3" fmla="*/ 616744 w 631031"/>
              <a:gd name="connsiteY3" fmla="*/ 92869 h 1092994"/>
              <a:gd name="connsiteX4" fmla="*/ 628650 w 631031"/>
              <a:gd name="connsiteY4" fmla="*/ 107156 h 1092994"/>
              <a:gd name="connsiteX5" fmla="*/ 621506 w 631031"/>
              <a:gd name="connsiteY5" fmla="*/ 111919 h 1092994"/>
              <a:gd name="connsiteX6" fmla="*/ 602456 w 631031"/>
              <a:gd name="connsiteY6" fmla="*/ 109538 h 1092994"/>
              <a:gd name="connsiteX7" fmla="*/ 600075 w 631031"/>
              <a:gd name="connsiteY7" fmla="*/ 116681 h 1092994"/>
              <a:gd name="connsiteX8" fmla="*/ 595312 w 631031"/>
              <a:gd name="connsiteY8" fmla="*/ 138113 h 1092994"/>
              <a:gd name="connsiteX9" fmla="*/ 609600 w 631031"/>
              <a:gd name="connsiteY9" fmla="*/ 159544 h 1092994"/>
              <a:gd name="connsiteX10" fmla="*/ 628650 w 631031"/>
              <a:gd name="connsiteY10" fmla="*/ 178594 h 1092994"/>
              <a:gd name="connsiteX11" fmla="*/ 623887 w 631031"/>
              <a:gd name="connsiteY11" fmla="*/ 192881 h 1092994"/>
              <a:gd name="connsiteX12" fmla="*/ 611981 w 631031"/>
              <a:gd name="connsiteY12" fmla="*/ 216694 h 1092994"/>
              <a:gd name="connsiteX13" fmla="*/ 592931 w 631031"/>
              <a:gd name="connsiteY13" fmla="*/ 221456 h 1092994"/>
              <a:gd name="connsiteX14" fmla="*/ 564356 w 631031"/>
              <a:gd name="connsiteY14" fmla="*/ 214313 h 1092994"/>
              <a:gd name="connsiteX15" fmla="*/ 533400 w 631031"/>
              <a:gd name="connsiteY15" fmla="*/ 216694 h 1092994"/>
              <a:gd name="connsiteX16" fmla="*/ 523875 w 631031"/>
              <a:gd name="connsiteY16" fmla="*/ 223838 h 1092994"/>
              <a:gd name="connsiteX17" fmla="*/ 516731 w 631031"/>
              <a:gd name="connsiteY17" fmla="*/ 238125 h 1092994"/>
              <a:gd name="connsiteX18" fmla="*/ 526256 w 631031"/>
              <a:gd name="connsiteY18" fmla="*/ 252413 h 1092994"/>
              <a:gd name="connsiteX19" fmla="*/ 538162 w 631031"/>
              <a:gd name="connsiteY19" fmla="*/ 264319 h 1092994"/>
              <a:gd name="connsiteX20" fmla="*/ 533400 w 631031"/>
              <a:gd name="connsiteY20" fmla="*/ 273844 h 1092994"/>
              <a:gd name="connsiteX21" fmla="*/ 526256 w 631031"/>
              <a:gd name="connsiteY21" fmla="*/ 285750 h 1092994"/>
              <a:gd name="connsiteX22" fmla="*/ 531019 w 631031"/>
              <a:gd name="connsiteY22" fmla="*/ 297656 h 1092994"/>
              <a:gd name="connsiteX23" fmla="*/ 552450 w 631031"/>
              <a:gd name="connsiteY23" fmla="*/ 311944 h 1092994"/>
              <a:gd name="connsiteX24" fmla="*/ 559594 w 631031"/>
              <a:gd name="connsiteY24" fmla="*/ 326231 h 1092994"/>
              <a:gd name="connsiteX25" fmla="*/ 557212 w 631031"/>
              <a:gd name="connsiteY25" fmla="*/ 342900 h 1092994"/>
              <a:gd name="connsiteX26" fmla="*/ 557212 w 631031"/>
              <a:gd name="connsiteY26" fmla="*/ 369094 h 1092994"/>
              <a:gd name="connsiteX27" fmla="*/ 557212 w 631031"/>
              <a:gd name="connsiteY27" fmla="*/ 381000 h 1092994"/>
              <a:gd name="connsiteX28" fmla="*/ 542925 w 631031"/>
              <a:gd name="connsiteY28" fmla="*/ 395288 h 1092994"/>
              <a:gd name="connsiteX29" fmla="*/ 526256 w 631031"/>
              <a:gd name="connsiteY29" fmla="*/ 421481 h 1092994"/>
              <a:gd name="connsiteX30" fmla="*/ 531019 w 631031"/>
              <a:gd name="connsiteY30" fmla="*/ 435769 h 1092994"/>
              <a:gd name="connsiteX31" fmla="*/ 540544 w 631031"/>
              <a:gd name="connsiteY31" fmla="*/ 454819 h 1092994"/>
              <a:gd name="connsiteX32" fmla="*/ 540544 w 631031"/>
              <a:gd name="connsiteY32" fmla="*/ 476250 h 1092994"/>
              <a:gd name="connsiteX33" fmla="*/ 526256 w 631031"/>
              <a:gd name="connsiteY33" fmla="*/ 488156 h 1092994"/>
              <a:gd name="connsiteX34" fmla="*/ 504825 w 631031"/>
              <a:gd name="connsiteY34" fmla="*/ 504825 h 1092994"/>
              <a:gd name="connsiteX35" fmla="*/ 488156 w 631031"/>
              <a:gd name="connsiteY35" fmla="*/ 523875 h 1092994"/>
              <a:gd name="connsiteX36" fmla="*/ 478631 w 631031"/>
              <a:gd name="connsiteY36" fmla="*/ 523875 h 1092994"/>
              <a:gd name="connsiteX37" fmla="*/ 466725 w 631031"/>
              <a:gd name="connsiteY37" fmla="*/ 533400 h 1092994"/>
              <a:gd name="connsiteX38" fmla="*/ 469106 w 631031"/>
              <a:gd name="connsiteY38" fmla="*/ 547688 h 1092994"/>
              <a:gd name="connsiteX39" fmla="*/ 469106 w 631031"/>
              <a:gd name="connsiteY39" fmla="*/ 576263 h 1092994"/>
              <a:gd name="connsiteX40" fmla="*/ 459581 w 631031"/>
              <a:gd name="connsiteY40" fmla="*/ 590550 h 1092994"/>
              <a:gd name="connsiteX41" fmla="*/ 452437 w 631031"/>
              <a:gd name="connsiteY41" fmla="*/ 611981 h 1092994"/>
              <a:gd name="connsiteX42" fmla="*/ 459581 w 631031"/>
              <a:gd name="connsiteY42" fmla="*/ 633413 h 1092994"/>
              <a:gd name="connsiteX43" fmla="*/ 459581 w 631031"/>
              <a:gd name="connsiteY43" fmla="*/ 650081 h 1092994"/>
              <a:gd name="connsiteX44" fmla="*/ 450056 w 631031"/>
              <a:gd name="connsiteY44" fmla="*/ 661988 h 1092994"/>
              <a:gd name="connsiteX45" fmla="*/ 442912 w 631031"/>
              <a:gd name="connsiteY45" fmla="*/ 681038 h 1092994"/>
              <a:gd name="connsiteX46" fmla="*/ 442912 w 631031"/>
              <a:gd name="connsiteY46" fmla="*/ 681038 h 1092994"/>
              <a:gd name="connsiteX47" fmla="*/ 414337 w 631031"/>
              <a:gd name="connsiteY47" fmla="*/ 702469 h 1092994"/>
              <a:gd name="connsiteX48" fmla="*/ 400050 w 631031"/>
              <a:gd name="connsiteY48" fmla="*/ 728663 h 1092994"/>
              <a:gd name="connsiteX49" fmla="*/ 397669 w 631031"/>
              <a:gd name="connsiteY49" fmla="*/ 742950 h 1092994"/>
              <a:gd name="connsiteX50" fmla="*/ 388144 w 631031"/>
              <a:gd name="connsiteY50" fmla="*/ 764381 h 1092994"/>
              <a:gd name="connsiteX51" fmla="*/ 354806 w 631031"/>
              <a:gd name="connsiteY51" fmla="*/ 802481 h 1092994"/>
              <a:gd name="connsiteX52" fmla="*/ 333375 w 631031"/>
              <a:gd name="connsiteY52" fmla="*/ 821531 h 1092994"/>
              <a:gd name="connsiteX53" fmla="*/ 319087 w 631031"/>
              <a:gd name="connsiteY53" fmla="*/ 835819 h 1092994"/>
              <a:gd name="connsiteX54" fmla="*/ 304800 w 631031"/>
              <a:gd name="connsiteY54" fmla="*/ 850106 h 1092994"/>
              <a:gd name="connsiteX55" fmla="*/ 285750 w 631031"/>
              <a:gd name="connsiteY55" fmla="*/ 850106 h 1092994"/>
              <a:gd name="connsiteX56" fmla="*/ 261937 w 631031"/>
              <a:gd name="connsiteY56" fmla="*/ 864394 h 1092994"/>
              <a:gd name="connsiteX57" fmla="*/ 238125 w 631031"/>
              <a:gd name="connsiteY57" fmla="*/ 890588 h 1092994"/>
              <a:gd name="connsiteX58" fmla="*/ 216694 w 631031"/>
              <a:gd name="connsiteY58" fmla="*/ 909638 h 1092994"/>
              <a:gd name="connsiteX59" fmla="*/ 195262 w 631031"/>
              <a:gd name="connsiteY59" fmla="*/ 928688 h 1092994"/>
              <a:gd name="connsiteX60" fmla="*/ 178594 w 631031"/>
              <a:gd name="connsiteY60" fmla="*/ 954881 h 1092994"/>
              <a:gd name="connsiteX61" fmla="*/ 154781 w 631031"/>
              <a:gd name="connsiteY61" fmla="*/ 985838 h 1092994"/>
              <a:gd name="connsiteX62" fmla="*/ 140494 w 631031"/>
              <a:gd name="connsiteY62" fmla="*/ 1009650 h 1092994"/>
              <a:gd name="connsiteX63" fmla="*/ 111919 w 631031"/>
              <a:gd name="connsiteY63" fmla="*/ 1028700 h 1092994"/>
              <a:gd name="connsiteX64" fmla="*/ 90487 w 631031"/>
              <a:gd name="connsiteY64" fmla="*/ 1040606 h 1092994"/>
              <a:gd name="connsiteX65" fmla="*/ 69056 w 631031"/>
              <a:gd name="connsiteY65" fmla="*/ 1054894 h 1092994"/>
              <a:gd name="connsiteX66" fmla="*/ 52387 w 631031"/>
              <a:gd name="connsiteY66" fmla="*/ 1066800 h 1092994"/>
              <a:gd name="connsiteX67" fmla="*/ 21431 w 631031"/>
              <a:gd name="connsiteY67" fmla="*/ 1073944 h 1092994"/>
              <a:gd name="connsiteX68" fmla="*/ 0 w 631031"/>
              <a:gd name="connsiteY68" fmla="*/ 1092994 h 1092994"/>
              <a:gd name="connsiteX0" fmla="*/ 621506 w 642937"/>
              <a:gd name="connsiteY0" fmla="*/ 0 h 1145382"/>
              <a:gd name="connsiteX1" fmla="*/ 642937 w 642937"/>
              <a:gd name="connsiteY1" fmla="*/ 57150 h 1145382"/>
              <a:gd name="connsiteX2" fmla="*/ 628650 w 642937"/>
              <a:gd name="connsiteY2" fmla="*/ 73819 h 1145382"/>
              <a:gd name="connsiteX3" fmla="*/ 628650 w 642937"/>
              <a:gd name="connsiteY3" fmla="*/ 92869 h 1145382"/>
              <a:gd name="connsiteX4" fmla="*/ 640556 w 642937"/>
              <a:gd name="connsiteY4" fmla="*/ 107156 h 1145382"/>
              <a:gd name="connsiteX5" fmla="*/ 633412 w 642937"/>
              <a:gd name="connsiteY5" fmla="*/ 111919 h 1145382"/>
              <a:gd name="connsiteX6" fmla="*/ 614362 w 642937"/>
              <a:gd name="connsiteY6" fmla="*/ 109538 h 1145382"/>
              <a:gd name="connsiteX7" fmla="*/ 611981 w 642937"/>
              <a:gd name="connsiteY7" fmla="*/ 116681 h 1145382"/>
              <a:gd name="connsiteX8" fmla="*/ 607218 w 642937"/>
              <a:gd name="connsiteY8" fmla="*/ 138113 h 1145382"/>
              <a:gd name="connsiteX9" fmla="*/ 621506 w 642937"/>
              <a:gd name="connsiteY9" fmla="*/ 159544 h 1145382"/>
              <a:gd name="connsiteX10" fmla="*/ 640556 w 642937"/>
              <a:gd name="connsiteY10" fmla="*/ 178594 h 1145382"/>
              <a:gd name="connsiteX11" fmla="*/ 635793 w 642937"/>
              <a:gd name="connsiteY11" fmla="*/ 192881 h 1145382"/>
              <a:gd name="connsiteX12" fmla="*/ 623887 w 642937"/>
              <a:gd name="connsiteY12" fmla="*/ 216694 h 1145382"/>
              <a:gd name="connsiteX13" fmla="*/ 604837 w 642937"/>
              <a:gd name="connsiteY13" fmla="*/ 221456 h 1145382"/>
              <a:gd name="connsiteX14" fmla="*/ 576262 w 642937"/>
              <a:gd name="connsiteY14" fmla="*/ 214313 h 1145382"/>
              <a:gd name="connsiteX15" fmla="*/ 545306 w 642937"/>
              <a:gd name="connsiteY15" fmla="*/ 216694 h 1145382"/>
              <a:gd name="connsiteX16" fmla="*/ 535781 w 642937"/>
              <a:gd name="connsiteY16" fmla="*/ 223838 h 1145382"/>
              <a:gd name="connsiteX17" fmla="*/ 528637 w 642937"/>
              <a:gd name="connsiteY17" fmla="*/ 238125 h 1145382"/>
              <a:gd name="connsiteX18" fmla="*/ 538162 w 642937"/>
              <a:gd name="connsiteY18" fmla="*/ 252413 h 1145382"/>
              <a:gd name="connsiteX19" fmla="*/ 550068 w 642937"/>
              <a:gd name="connsiteY19" fmla="*/ 264319 h 1145382"/>
              <a:gd name="connsiteX20" fmla="*/ 545306 w 642937"/>
              <a:gd name="connsiteY20" fmla="*/ 273844 h 1145382"/>
              <a:gd name="connsiteX21" fmla="*/ 538162 w 642937"/>
              <a:gd name="connsiteY21" fmla="*/ 285750 h 1145382"/>
              <a:gd name="connsiteX22" fmla="*/ 542925 w 642937"/>
              <a:gd name="connsiteY22" fmla="*/ 297656 h 1145382"/>
              <a:gd name="connsiteX23" fmla="*/ 564356 w 642937"/>
              <a:gd name="connsiteY23" fmla="*/ 311944 h 1145382"/>
              <a:gd name="connsiteX24" fmla="*/ 571500 w 642937"/>
              <a:gd name="connsiteY24" fmla="*/ 326231 h 1145382"/>
              <a:gd name="connsiteX25" fmla="*/ 569118 w 642937"/>
              <a:gd name="connsiteY25" fmla="*/ 342900 h 1145382"/>
              <a:gd name="connsiteX26" fmla="*/ 569118 w 642937"/>
              <a:gd name="connsiteY26" fmla="*/ 369094 h 1145382"/>
              <a:gd name="connsiteX27" fmla="*/ 569118 w 642937"/>
              <a:gd name="connsiteY27" fmla="*/ 381000 h 1145382"/>
              <a:gd name="connsiteX28" fmla="*/ 554831 w 642937"/>
              <a:gd name="connsiteY28" fmla="*/ 395288 h 1145382"/>
              <a:gd name="connsiteX29" fmla="*/ 538162 w 642937"/>
              <a:gd name="connsiteY29" fmla="*/ 421481 h 1145382"/>
              <a:gd name="connsiteX30" fmla="*/ 542925 w 642937"/>
              <a:gd name="connsiteY30" fmla="*/ 435769 h 1145382"/>
              <a:gd name="connsiteX31" fmla="*/ 552450 w 642937"/>
              <a:gd name="connsiteY31" fmla="*/ 454819 h 1145382"/>
              <a:gd name="connsiteX32" fmla="*/ 552450 w 642937"/>
              <a:gd name="connsiteY32" fmla="*/ 476250 h 1145382"/>
              <a:gd name="connsiteX33" fmla="*/ 538162 w 642937"/>
              <a:gd name="connsiteY33" fmla="*/ 488156 h 1145382"/>
              <a:gd name="connsiteX34" fmla="*/ 516731 w 642937"/>
              <a:gd name="connsiteY34" fmla="*/ 504825 h 1145382"/>
              <a:gd name="connsiteX35" fmla="*/ 500062 w 642937"/>
              <a:gd name="connsiteY35" fmla="*/ 523875 h 1145382"/>
              <a:gd name="connsiteX36" fmla="*/ 490537 w 642937"/>
              <a:gd name="connsiteY36" fmla="*/ 523875 h 1145382"/>
              <a:gd name="connsiteX37" fmla="*/ 478631 w 642937"/>
              <a:gd name="connsiteY37" fmla="*/ 533400 h 1145382"/>
              <a:gd name="connsiteX38" fmla="*/ 481012 w 642937"/>
              <a:gd name="connsiteY38" fmla="*/ 547688 h 1145382"/>
              <a:gd name="connsiteX39" fmla="*/ 481012 w 642937"/>
              <a:gd name="connsiteY39" fmla="*/ 576263 h 1145382"/>
              <a:gd name="connsiteX40" fmla="*/ 471487 w 642937"/>
              <a:gd name="connsiteY40" fmla="*/ 590550 h 1145382"/>
              <a:gd name="connsiteX41" fmla="*/ 464343 w 642937"/>
              <a:gd name="connsiteY41" fmla="*/ 611981 h 1145382"/>
              <a:gd name="connsiteX42" fmla="*/ 471487 w 642937"/>
              <a:gd name="connsiteY42" fmla="*/ 633413 h 1145382"/>
              <a:gd name="connsiteX43" fmla="*/ 471487 w 642937"/>
              <a:gd name="connsiteY43" fmla="*/ 650081 h 1145382"/>
              <a:gd name="connsiteX44" fmla="*/ 461962 w 642937"/>
              <a:gd name="connsiteY44" fmla="*/ 661988 h 1145382"/>
              <a:gd name="connsiteX45" fmla="*/ 454818 w 642937"/>
              <a:gd name="connsiteY45" fmla="*/ 681038 h 1145382"/>
              <a:gd name="connsiteX46" fmla="*/ 454818 w 642937"/>
              <a:gd name="connsiteY46" fmla="*/ 681038 h 1145382"/>
              <a:gd name="connsiteX47" fmla="*/ 426243 w 642937"/>
              <a:gd name="connsiteY47" fmla="*/ 702469 h 1145382"/>
              <a:gd name="connsiteX48" fmla="*/ 411956 w 642937"/>
              <a:gd name="connsiteY48" fmla="*/ 728663 h 1145382"/>
              <a:gd name="connsiteX49" fmla="*/ 409575 w 642937"/>
              <a:gd name="connsiteY49" fmla="*/ 742950 h 1145382"/>
              <a:gd name="connsiteX50" fmla="*/ 400050 w 642937"/>
              <a:gd name="connsiteY50" fmla="*/ 764381 h 1145382"/>
              <a:gd name="connsiteX51" fmla="*/ 366712 w 642937"/>
              <a:gd name="connsiteY51" fmla="*/ 802481 h 1145382"/>
              <a:gd name="connsiteX52" fmla="*/ 345281 w 642937"/>
              <a:gd name="connsiteY52" fmla="*/ 821531 h 1145382"/>
              <a:gd name="connsiteX53" fmla="*/ 330993 w 642937"/>
              <a:gd name="connsiteY53" fmla="*/ 835819 h 1145382"/>
              <a:gd name="connsiteX54" fmla="*/ 316706 w 642937"/>
              <a:gd name="connsiteY54" fmla="*/ 850106 h 1145382"/>
              <a:gd name="connsiteX55" fmla="*/ 297656 w 642937"/>
              <a:gd name="connsiteY55" fmla="*/ 850106 h 1145382"/>
              <a:gd name="connsiteX56" fmla="*/ 273843 w 642937"/>
              <a:gd name="connsiteY56" fmla="*/ 864394 h 1145382"/>
              <a:gd name="connsiteX57" fmla="*/ 250031 w 642937"/>
              <a:gd name="connsiteY57" fmla="*/ 890588 h 1145382"/>
              <a:gd name="connsiteX58" fmla="*/ 228600 w 642937"/>
              <a:gd name="connsiteY58" fmla="*/ 909638 h 1145382"/>
              <a:gd name="connsiteX59" fmla="*/ 207168 w 642937"/>
              <a:gd name="connsiteY59" fmla="*/ 928688 h 1145382"/>
              <a:gd name="connsiteX60" fmla="*/ 190500 w 642937"/>
              <a:gd name="connsiteY60" fmla="*/ 954881 h 1145382"/>
              <a:gd name="connsiteX61" fmla="*/ 166687 w 642937"/>
              <a:gd name="connsiteY61" fmla="*/ 985838 h 1145382"/>
              <a:gd name="connsiteX62" fmla="*/ 152400 w 642937"/>
              <a:gd name="connsiteY62" fmla="*/ 1009650 h 1145382"/>
              <a:gd name="connsiteX63" fmla="*/ 123825 w 642937"/>
              <a:gd name="connsiteY63" fmla="*/ 1028700 h 1145382"/>
              <a:gd name="connsiteX64" fmla="*/ 102393 w 642937"/>
              <a:gd name="connsiteY64" fmla="*/ 1040606 h 1145382"/>
              <a:gd name="connsiteX65" fmla="*/ 80962 w 642937"/>
              <a:gd name="connsiteY65" fmla="*/ 1054894 h 1145382"/>
              <a:gd name="connsiteX66" fmla="*/ 64293 w 642937"/>
              <a:gd name="connsiteY66" fmla="*/ 1066800 h 1145382"/>
              <a:gd name="connsiteX67" fmla="*/ 33337 w 642937"/>
              <a:gd name="connsiteY67" fmla="*/ 1073944 h 1145382"/>
              <a:gd name="connsiteX68" fmla="*/ 0 w 642937"/>
              <a:gd name="connsiteY68" fmla="*/ 1145382 h 1145382"/>
              <a:gd name="connsiteX0" fmla="*/ 622332 w 643763"/>
              <a:gd name="connsiteY0" fmla="*/ 0 h 1145965"/>
              <a:gd name="connsiteX1" fmla="*/ 643763 w 643763"/>
              <a:gd name="connsiteY1" fmla="*/ 57150 h 1145965"/>
              <a:gd name="connsiteX2" fmla="*/ 629476 w 643763"/>
              <a:gd name="connsiteY2" fmla="*/ 73819 h 1145965"/>
              <a:gd name="connsiteX3" fmla="*/ 629476 w 643763"/>
              <a:gd name="connsiteY3" fmla="*/ 92869 h 1145965"/>
              <a:gd name="connsiteX4" fmla="*/ 641382 w 643763"/>
              <a:gd name="connsiteY4" fmla="*/ 107156 h 1145965"/>
              <a:gd name="connsiteX5" fmla="*/ 634238 w 643763"/>
              <a:gd name="connsiteY5" fmla="*/ 111919 h 1145965"/>
              <a:gd name="connsiteX6" fmla="*/ 615188 w 643763"/>
              <a:gd name="connsiteY6" fmla="*/ 109538 h 1145965"/>
              <a:gd name="connsiteX7" fmla="*/ 612807 w 643763"/>
              <a:gd name="connsiteY7" fmla="*/ 116681 h 1145965"/>
              <a:gd name="connsiteX8" fmla="*/ 608044 w 643763"/>
              <a:gd name="connsiteY8" fmla="*/ 138113 h 1145965"/>
              <a:gd name="connsiteX9" fmla="*/ 622332 w 643763"/>
              <a:gd name="connsiteY9" fmla="*/ 159544 h 1145965"/>
              <a:gd name="connsiteX10" fmla="*/ 641382 w 643763"/>
              <a:gd name="connsiteY10" fmla="*/ 178594 h 1145965"/>
              <a:gd name="connsiteX11" fmla="*/ 636619 w 643763"/>
              <a:gd name="connsiteY11" fmla="*/ 192881 h 1145965"/>
              <a:gd name="connsiteX12" fmla="*/ 624713 w 643763"/>
              <a:gd name="connsiteY12" fmla="*/ 216694 h 1145965"/>
              <a:gd name="connsiteX13" fmla="*/ 605663 w 643763"/>
              <a:gd name="connsiteY13" fmla="*/ 221456 h 1145965"/>
              <a:gd name="connsiteX14" fmla="*/ 577088 w 643763"/>
              <a:gd name="connsiteY14" fmla="*/ 214313 h 1145965"/>
              <a:gd name="connsiteX15" fmla="*/ 546132 w 643763"/>
              <a:gd name="connsiteY15" fmla="*/ 216694 h 1145965"/>
              <a:gd name="connsiteX16" fmla="*/ 536607 w 643763"/>
              <a:gd name="connsiteY16" fmla="*/ 223838 h 1145965"/>
              <a:gd name="connsiteX17" fmla="*/ 529463 w 643763"/>
              <a:gd name="connsiteY17" fmla="*/ 238125 h 1145965"/>
              <a:gd name="connsiteX18" fmla="*/ 538988 w 643763"/>
              <a:gd name="connsiteY18" fmla="*/ 252413 h 1145965"/>
              <a:gd name="connsiteX19" fmla="*/ 550894 w 643763"/>
              <a:gd name="connsiteY19" fmla="*/ 264319 h 1145965"/>
              <a:gd name="connsiteX20" fmla="*/ 546132 w 643763"/>
              <a:gd name="connsiteY20" fmla="*/ 273844 h 1145965"/>
              <a:gd name="connsiteX21" fmla="*/ 538988 w 643763"/>
              <a:gd name="connsiteY21" fmla="*/ 285750 h 1145965"/>
              <a:gd name="connsiteX22" fmla="*/ 543751 w 643763"/>
              <a:gd name="connsiteY22" fmla="*/ 297656 h 1145965"/>
              <a:gd name="connsiteX23" fmla="*/ 565182 w 643763"/>
              <a:gd name="connsiteY23" fmla="*/ 311944 h 1145965"/>
              <a:gd name="connsiteX24" fmla="*/ 572326 w 643763"/>
              <a:gd name="connsiteY24" fmla="*/ 326231 h 1145965"/>
              <a:gd name="connsiteX25" fmla="*/ 569944 w 643763"/>
              <a:gd name="connsiteY25" fmla="*/ 342900 h 1145965"/>
              <a:gd name="connsiteX26" fmla="*/ 569944 w 643763"/>
              <a:gd name="connsiteY26" fmla="*/ 369094 h 1145965"/>
              <a:gd name="connsiteX27" fmla="*/ 569944 w 643763"/>
              <a:gd name="connsiteY27" fmla="*/ 381000 h 1145965"/>
              <a:gd name="connsiteX28" fmla="*/ 555657 w 643763"/>
              <a:gd name="connsiteY28" fmla="*/ 395288 h 1145965"/>
              <a:gd name="connsiteX29" fmla="*/ 538988 w 643763"/>
              <a:gd name="connsiteY29" fmla="*/ 421481 h 1145965"/>
              <a:gd name="connsiteX30" fmla="*/ 543751 w 643763"/>
              <a:gd name="connsiteY30" fmla="*/ 435769 h 1145965"/>
              <a:gd name="connsiteX31" fmla="*/ 553276 w 643763"/>
              <a:gd name="connsiteY31" fmla="*/ 454819 h 1145965"/>
              <a:gd name="connsiteX32" fmla="*/ 553276 w 643763"/>
              <a:gd name="connsiteY32" fmla="*/ 476250 h 1145965"/>
              <a:gd name="connsiteX33" fmla="*/ 538988 w 643763"/>
              <a:gd name="connsiteY33" fmla="*/ 488156 h 1145965"/>
              <a:gd name="connsiteX34" fmla="*/ 517557 w 643763"/>
              <a:gd name="connsiteY34" fmla="*/ 504825 h 1145965"/>
              <a:gd name="connsiteX35" fmla="*/ 500888 w 643763"/>
              <a:gd name="connsiteY35" fmla="*/ 523875 h 1145965"/>
              <a:gd name="connsiteX36" fmla="*/ 491363 w 643763"/>
              <a:gd name="connsiteY36" fmla="*/ 523875 h 1145965"/>
              <a:gd name="connsiteX37" fmla="*/ 479457 w 643763"/>
              <a:gd name="connsiteY37" fmla="*/ 533400 h 1145965"/>
              <a:gd name="connsiteX38" fmla="*/ 481838 w 643763"/>
              <a:gd name="connsiteY38" fmla="*/ 547688 h 1145965"/>
              <a:gd name="connsiteX39" fmla="*/ 481838 w 643763"/>
              <a:gd name="connsiteY39" fmla="*/ 576263 h 1145965"/>
              <a:gd name="connsiteX40" fmla="*/ 472313 w 643763"/>
              <a:gd name="connsiteY40" fmla="*/ 590550 h 1145965"/>
              <a:gd name="connsiteX41" fmla="*/ 465169 w 643763"/>
              <a:gd name="connsiteY41" fmla="*/ 611981 h 1145965"/>
              <a:gd name="connsiteX42" fmla="*/ 472313 w 643763"/>
              <a:gd name="connsiteY42" fmla="*/ 633413 h 1145965"/>
              <a:gd name="connsiteX43" fmla="*/ 472313 w 643763"/>
              <a:gd name="connsiteY43" fmla="*/ 650081 h 1145965"/>
              <a:gd name="connsiteX44" fmla="*/ 462788 w 643763"/>
              <a:gd name="connsiteY44" fmla="*/ 661988 h 1145965"/>
              <a:gd name="connsiteX45" fmla="*/ 455644 w 643763"/>
              <a:gd name="connsiteY45" fmla="*/ 681038 h 1145965"/>
              <a:gd name="connsiteX46" fmla="*/ 455644 w 643763"/>
              <a:gd name="connsiteY46" fmla="*/ 681038 h 1145965"/>
              <a:gd name="connsiteX47" fmla="*/ 427069 w 643763"/>
              <a:gd name="connsiteY47" fmla="*/ 702469 h 1145965"/>
              <a:gd name="connsiteX48" fmla="*/ 412782 w 643763"/>
              <a:gd name="connsiteY48" fmla="*/ 728663 h 1145965"/>
              <a:gd name="connsiteX49" fmla="*/ 410401 w 643763"/>
              <a:gd name="connsiteY49" fmla="*/ 742950 h 1145965"/>
              <a:gd name="connsiteX50" fmla="*/ 400876 w 643763"/>
              <a:gd name="connsiteY50" fmla="*/ 764381 h 1145965"/>
              <a:gd name="connsiteX51" fmla="*/ 367538 w 643763"/>
              <a:gd name="connsiteY51" fmla="*/ 802481 h 1145965"/>
              <a:gd name="connsiteX52" fmla="*/ 346107 w 643763"/>
              <a:gd name="connsiteY52" fmla="*/ 821531 h 1145965"/>
              <a:gd name="connsiteX53" fmla="*/ 331819 w 643763"/>
              <a:gd name="connsiteY53" fmla="*/ 835819 h 1145965"/>
              <a:gd name="connsiteX54" fmla="*/ 317532 w 643763"/>
              <a:gd name="connsiteY54" fmla="*/ 850106 h 1145965"/>
              <a:gd name="connsiteX55" fmla="*/ 298482 w 643763"/>
              <a:gd name="connsiteY55" fmla="*/ 850106 h 1145965"/>
              <a:gd name="connsiteX56" fmla="*/ 274669 w 643763"/>
              <a:gd name="connsiteY56" fmla="*/ 864394 h 1145965"/>
              <a:gd name="connsiteX57" fmla="*/ 250857 w 643763"/>
              <a:gd name="connsiteY57" fmla="*/ 890588 h 1145965"/>
              <a:gd name="connsiteX58" fmla="*/ 229426 w 643763"/>
              <a:gd name="connsiteY58" fmla="*/ 909638 h 1145965"/>
              <a:gd name="connsiteX59" fmla="*/ 207994 w 643763"/>
              <a:gd name="connsiteY59" fmla="*/ 928688 h 1145965"/>
              <a:gd name="connsiteX60" fmla="*/ 191326 w 643763"/>
              <a:gd name="connsiteY60" fmla="*/ 954881 h 1145965"/>
              <a:gd name="connsiteX61" fmla="*/ 167513 w 643763"/>
              <a:gd name="connsiteY61" fmla="*/ 985838 h 1145965"/>
              <a:gd name="connsiteX62" fmla="*/ 153226 w 643763"/>
              <a:gd name="connsiteY62" fmla="*/ 1009650 h 1145965"/>
              <a:gd name="connsiteX63" fmla="*/ 124651 w 643763"/>
              <a:gd name="connsiteY63" fmla="*/ 1028700 h 1145965"/>
              <a:gd name="connsiteX64" fmla="*/ 103219 w 643763"/>
              <a:gd name="connsiteY64" fmla="*/ 1040606 h 1145965"/>
              <a:gd name="connsiteX65" fmla="*/ 81788 w 643763"/>
              <a:gd name="connsiteY65" fmla="*/ 1054894 h 1145965"/>
              <a:gd name="connsiteX66" fmla="*/ 65119 w 643763"/>
              <a:gd name="connsiteY66" fmla="*/ 1066800 h 1145965"/>
              <a:gd name="connsiteX67" fmla="*/ 34163 w 643763"/>
              <a:gd name="connsiteY67" fmla="*/ 1073944 h 1145965"/>
              <a:gd name="connsiteX68" fmla="*/ 826 w 643763"/>
              <a:gd name="connsiteY68" fmla="*/ 1145382 h 1145965"/>
              <a:gd name="connsiteX69" fmla="*/ 10351 w 643763"/>
              <a:gd name="connsiteY69" fmla="*/ 1107281 h 1145965"/>
              <a:gd name="connsiteX0" fmla="*/ 662061 w 683492"/>
              <a:gd name="connsiteY0" fmla="*/ 0 h 1145853"/>
              <a:gd name="connsiteX1" fmla="*/ 683492 w 683492"/>
              <a:gd name="connsiteY1" fmla="*/ 57150 h 1145853"/>
              <a:gd name="connsiteX2" fmla="*/ 669205 w 683492"/>
              <a:gd name="connsiteY2" fmla="*/ 73819 h 1145853"/>
              <a:gd name="connsiteX3" fmla="*/ 669205 w 683492"/>
              <a:gd name="connsiteY3" fmla="*/ 92869 h 1145853"/>
              <a:gd name="connsiteX4" fmla="*/ 681111 w 683492"/>
              <a:gd name="connsiteY4" fmla="*/ 107156 h 1145853"/>
              <a:gd name="connsiteX5" fmla="*/ 673967 w 683492"/>
              <a:gd name="connsiteY5" fmla="*/ 111919 h 1145853"/>
              <a:gd name="connsiteX6" fmla="*/ 654917 w 683492"/>
              <a:gd name="connsiteY6" fmla="*/ 109538 h 1145853"/>
              <a:gd name="connsiteX7" fmla="*/ 652536 w 683492"/>
              <a:gd name="connsiteY7" fmla="*/ 116681 h 1145853"/>
              <a:gd name="connsiteX8" fmla="*/ 647773 w 683492"/>
              <a:gd name="connsiteY8" fmla="*/ 138113 h 1145853"/>
              <a:gd name="connsiteX9" fmla="*/ 662061 w 683492"/>
              <a:gd name="connsiteY9" fmla="*/ 159544 h 1145853"/>
              <a:gd name="connsiteX10" fmla="*/ 681111 w 683492"/>
              <a:gd name="connsiteY10" fmla="*/ 178594 h 1145853"/>
              <a:gd name="connsiteX11" fmla="*/ 676348 w 683492"/>
              <a:gd name="connsiteY11" fmla="*/ 192881 h 1145853"/>
              <a:gd name="connsiteX12" fmla="*/ 664442 w 683492"/>
              <a:gd name="connsiteY12" fmla="*/ 216694 h 1145853"/>
              <a:gd name="connsiteX13" fmla="*/ 645392 w 683492"/>
              <a:gd name="connsiteY13" fmla="*/ 221456 h 1145853"/>
              <a:gd name="connsiteX14" fmla="*/ 616817 w 683492"/>
              <a:gd name="connsiteY14" fmla="*/ 214313 h 1145853"/>
              <a:gd name="connsiteX15" fmla="*/ 585861 w 683492"/>
              <a:gd name="connsiteY15" fmla="*/ 216694 h 1145853"/>
              <a:gd name="connsiteX16" fmla="*/ 576336 w 683492"/>
              <a:gd name="connsiteY16" fmla="*/ 223838 h 1145853"/>
              <a:gd name="connsiteX17" fmla="*/ 569192 w 683492"/>
              <a:gd name="connsiteY17" fmla="*/ 238125 h 1145853"/>
              <a:gd name="connsiteX18" fmla="*/ 578717 w 683492"/>
              <a:gd name="connsiteY18" fmla="*/ 252413 h 1145853"/>
              <a:gd name="connsiteX19" fmla="*/ 590623 w 683492"/>
              <a:gd name="connsiteY19" fmla="*/ 264319 h 1145853"/>
              <a:gd name="connsiteX20" fmla="*/ 585861 w 683492"/>
              <a:gd name="connsiteY20" fmla="*/ 273844 h 1145853"/>
              <a:gd name="connsiteX21" fmla="*/ 578717 w 683492"/>
              <a:gd name="connsiteY21" fmla="*/ 285750 h 1145853"/>
              <a:gd name="connsiteX22" fmla="*/ 583480 w 683492"/>
              <a:gd name="connsiteY22" fmla="*/ 297656 h 1145853"/>
              <a:gd name="connsiteX23" fmla="*/ 604911 w 683492"/>
              <a:gd name="connsiteY23" fmla="*/ 311944 h 1145853"/>
              <a:gd name="connsiteX24" fmla="*/ 612055 w 683492"/>
              <a:gd name="connsiteY24" fmla="*/ 326231 h 1145853"/>
              <a:gd name="connsiteX25" fmla="*/ 609673 w 683492"/>
              <a:gd name="connsiteY25" fmla="*/ 342900 h 1145853"/>
              <a:gd name="connsiteX26" fmla="*/ 609673 w 683492"/>
              <a:gd name="connsiteY26" fmla="*/ 369094 h 1145853"/>
              <a:gd name="connsiteX27" fmla="*/ 609673 w 683492"/>
              <a:gd name="connsiteY27" fmla="*/ 381000 h 1145853"/>
              <a:gd name="connsiteX28" fmla="*/ 595386 w 683492"/>
              <a:gd name="connsiteY28" fmla="*/ 395288 h 1145853"/>
              <a:gd name="connsiteX29" fmla="*/ 578717 w 683492"/>
              <a:gd name="connsiteY29" fmla="*/ 421481 h 1145853"/>
              <a:gd name="connsiteX30" fmla="*/ 583480 w 683492"/>
              <a:gd name="connsiteY30" fmla="*/ 435769 h 1145853"/>
              <a:gd name="connsiteX31" fmla="*/ 593005 w 683492"/>
              <a:gd name="connsiteY31" fmla="*/ 454819 h 1145853"/>
              <a:gd name="connsiteX32" fmla="*/ 593005 w 683492"/>
              <a:gd name="connsiteY32" fmla="*/ 476250 h 1145853"/>
              <a:gd name="connsiteX33" fmla="*/ 578717 w 683492"/>
              <a:gd name="connsiteY33" fmla="*/ 488156 h 1145853"/>
              <a:gd name="connsiteX34" fmla="*/ 557286 w 683492"/>
              <a:gd name="connsiteY34" fmla="*/ 504825 h 1145853"/>
              <a:gd name="connsiteX35" fmla="*/ 540617 w 683492"/>
              <a:gd name="connsiteY35" fmla="*/ 523875 h 1145853"/>
              <a:gd name="connsiteX36" fmla="*/ 531092 w 683492"/>
              <a:gd name="connsiteY36" fmla="*/ 523875 h 1145853"/>
              <a:gd name="connsiteX37" fmla="*/ 519186 w 683492"/>
              <a:gd name="connsiteY37" fmla="*/ 533400 h 1145853"/>
              <a:gd name="connsiteX38" fmla="*/ 521567 w 683492"/>
              <a:gd name="connsiteY38" fmla="*/ 547688 h 1145853"/>
              <a:gd name="connsiteX39" fmla="*/ 521567 w 683492"/>
              <a:gd name="connsiteY39" fmla="*/ 576263 h 1145853"/>
              <a:gd name="connsiteX40" fmla="*/ 512042 w 683492"/>
              <a:gd name="connsiteY40" fmla="*/ 590550 h 1145853"/>
              <a:gd name="connsiteX41" fmla="*/ 504898 w 683492"/>
              <a:gd name="connsiteY41" fmla="*/ 611981 h 1145853"/>
              <a:gd name="connsiteX42" fmla="*/ 512042 w 683492"/>
              <a:gd name="connsiteY42" fmla="*/ 633413 h 1145853"/>
              <a:gd name="connsiteX43" fmla="*/ 512042 w 683492"/>
              <a:gd name="connsiteY43" fmla="*/ 650081 h 1145853"/>
              <a:gd name="connsiteX44" fmla="*/ 502517 w 683492"/>
              <a:gd name="connsiteY44" fmla="*/ 661988 h 1145853"/>
              <a:gd name="connsiteX45" fmla="*/ 495373 w 683492"/>
              <a:gd name="connsiteY45" fmla="*/ 681038 h 1145853"/>
              <a:gd name="connsiteX46" fmla="*/ 495373 w 683492"/>
              <a:gd name="connsiteY46" fmla="*/ 681038 h 1145853"/>
              <a:gd name="connsiteX47" fmla="*/ 466798 w 683492"/>
              <a:gd name="connsiteY47" fmla="*/ 702469 h 1145853"/>
              <a:gd name="connsiteX48" fmla="*/ 452511 w 683492"/>
              <a:gd name="connsiteY48" fmla="*/ 728663 h 1145853"/>
              <a:gd name="connsiteX49" fmla="*/ 450130 w 683492"/>
              <a:gd name="connsiteY49" fmla="*/ 742950 h 1145853"/>
              <a:gd name="connsiteX50" fmla="*/ 440605 w 683492"/>
              <a:gd name="connsiteY50" fmla="*/ 764381 h 1145853"/>
              <a:gd name="connsiteX51" fmla="*/ 407267 w 683492"/>
              <a:gd name="connsiteY51" fmla="*/ 802481 h 1145853"/>
              <a:gd name="connsiteX52" fmla="*/ 385836 w 683492"/>
              <a:gd name="connsiteY52" fmla="*/ 821531 h 1145853"/>
              <a:gd name="connsiteX53" fmla="*/ 371548 w 683492"/>
              <a:gd name="connsiteY53" fmla="*/ 835819 h 1145853"/>
              <a:gd name="connsiteX54" fmla="*/ 357261 w 683492"/>
              <a:gd name="connsiteY54" fmla="*/ 850106 h 1145853"/>
              <a:gd name="connsiteX55" fmla="*/ 338211 w 683492"/>
              <a:gd name="connsiteY55" fmla="*/ 850106 h 1145853"/>
              <a:gd name="connsiteX56" fmla="*/ 314398 w 683492"/>
              <a:gd name="connsiteY56" fmla="*/ 864394 h 1145853"/>
              <a:gd name="connsiteX57" fmla="*/ 290586 w 683492"/>
              <a:gd name="connsiteY57" fmla="*/ 890588 h 1145853"/>
              <a:gd name="connsiteX58" fmla="*/ 269155 w 683492"/>
              <a:gd name="connsiteY58" fmla="*/ 909638 h 1145853"/>
              <a:gd name="connsiteX59" fmla="*/ 247723 w 683492"/>
              <a:gd name="connsiteY59" fmla="*/ 928688 h 1145853"/>
              <a:gd name="connsiteX60" fmla="*/ 231055 w 683492"/>
              <a:gd name="connsiteY60" fmla="*/ 954881 h 1145853"/>
              <a:gd name="connsiteX61" fmla="*/ 207242 w 683492"/>
              <a:gd name="connsiteY61" fmla="*/ 985838 h 1145853"/>
              <a:gd name="connsiteX62" fmla="*/ 192955 w 683492"/>
              <a:gd name="connsiteY62" fmla="*/ 1009650 h 1145853"/>
              <a:gd name="connsiteX63" fmla="*/ 164380 w 683492"/>
              <a:gd name="connsiteY63" fmla="*/ 1028700 h 1145853"/>
              <a:gd name="connsiteX64" fmla="*/ 142948 w 683492"/>
              <a:gd name="connsiteY64" fmla="*/ 1040606 h 1145853"/>
              <a:gd name="connsiteX65" fmla="*/ 121517 w 683492"/>
              <a:gd name="connsiteY65" fmla="*/ 1054894 h 1145853"/>
              <a:gd name="connsiteX66" fmla="*/ 104848 w 683492"/>
              <a:gd name="connsiteY66" fmla="*/ 1066800 h 1145853"/>
              <a:gd name="connsiteX67" fmla="*/ 73892 w 683492"/>
              <a:gd name="connsiteY67" fmla="*/ 1073944 h 1145853"/>
              <a:gd name="connsiteX68" fmla="*/ 40555 w 683492"/>
              <a:gd name="connsiteY68" fmla="*/ 1145382 h 1145853"/>
              <a:gd name="connsiteX69" fmla="*/ 74 w 683492"/>
              <a:gd name="connsiteY69" fmla="*/ 1097756 h 1145853"/>
              <a:gd name="connsiteX0" fmla="*/ 662050 w 683481"/>
              <a:gd name="connsiteY0" fmla="*/ 0 h 1104046"/>
              <a:gd name="connsiteX1" fmla="*/ 683481 w 683481"/>
              <a:gd name="connsiteY1" fmla="*/ 57150 h 1104046"/>
              <a:gd name="connsiteX2" fmla="*/ 669194 w 683481"/>
              <a:gd name="connsiteY2" fmla="*/ 73819 h 1104046"/>
              <a:gd name="connsiteX3" fmla="*/ 669194 w 683481"/>
              <a:gd name="connsiteY3" fmla="*/ 92869 h 1104046"/>
              <a:gd name="connsiteX4" fmla="*/ 681100 w 683481"/>
              <a:gd name="connsiteY4" fmla="*/ 107156 h 1104046"/>
              <a:gd name="connsiteX5" fmla="*/ 673956 w 683481"/>
              <a:gd name="connsiteY5" fmla="*/ 111919 h 1104046"/>
              <a:gd name="connsiteX6" fmla="*/ 654906 w 683481"/>
              <a:gd name="connsiteY6" fmla="*/ 109538 h 1104046"/>
              <a:gd name="connsiteX7" fmla="*/ 652525 w 683481"/>
              <a:gd name="connsiteY7" fmla="*/ 116681 h 1104046"/>
              <a:gd name="connsiteX8" fmla="*/ 647762 w 683481"/>
              <a:gd name="connsiteY8" fmla="*/ 138113 h 1104046"/>
              <a:gd name="connsiteX9" fmla="*/ 662050 w 683481"/>
              <a:gd name="connsiteY9" fmla="*/ 159544 h 1104046"/>
              <a:gd name="connsiteX10" fmla="*/ 681100 w 683481"/>
              <a:gd name="connsiteY10" fmla="*/ 178594 h 1104046"/>
              <a:gd name="connsiteX11" fmla="*/ 676337 w 683481"/>
              <a:gd name="connsiteY11" fmla="*/ 192881 h 1104046"/>
              <a:gd name="connsiteX12" fmla="*/ 664431 w 683481"/>
              <a:gd name="connsiteY12" fmla="*/ 216694 h 1104046"/>
              <a:gd name="connsiteX13" fmla="*/ 645381 w 683481"/>
              <a:gd name="connsiteY13" fmla="*/ 221456 h 1104046"/>
              <a:gd name="connsiteX14" fmla="*/ 616806 w 683481"/>
              <a:gd name="connsiteY14" fmla="*/ 214313 h 1104046"/>
              <a:gd name="connsiteX15" fmla="*/ 585850 w 683481"/>
              <a:gd name="connsiteY15" fmla="*/ 216694 h 1104046"/>
              <a:gd name="connsiteX16" fmla="*/ 576325 w 683481"/>
              <a:gd name="connsiteY16" fmla="*/ 223838 h 1104046"/>
              <a:gd name="connsiteX17" fmla="*/ 569181 w 683481"/>
              <a:gd name="connsiteY17" fmla="*/ 238125 h 1104046"/>
              <a:gd name="connsiteX18" fmla="*/ 578706 w 683481"/>
              <a:gd name="connsiteY18" fmla="*/ 252413 h 1104046"/>
              <a:gd name="connsiteX19" fmla="*/ 590612 w 683481"/>
              <a:gd name="connsiteY19" fmla="*/ 264319 h 1104046"/>
              <a:gd name="connsiteX20" fmla="*/ 585850 w 683481"/>
              <a:gd name="connsiteY20" fmla="*/ 273844 h 1104046"/>
              <a:gd name="connsiteX21" fmla="*/ 578706 w 683481"/>
              <a:gd name="connsiteY21" fmla="*/ 285750 h 1104046"/>
              <a:gd name="connsiteX22" fmla="*/ 583469 w 683481"/>
              <a:gd name="connsiteY22" fmla="*/ 297656 h 1104046"/>
              <a:gd name="connsiteX23" fmla="*/ 604900 w 683481"/>
              <a:gd name="connsiteY23" fmla="*/ 311944 h 1104046"/>
              <a:gd name="connsiteX24" fmla="*/ 612044 w 683481"/>
              <a:gd name="connsiteY24" fmla="*/ 326231 h 1104046"/>
              <a:gd name="connsiteX25" fmla="*/ 609662 w 683481"/>
              <a:gd name="connsiteY25" fmla="*/ 342900 h 1104046"/>
              <a:gd name="connsiteX26" fmla="*/ 609662 w 683481"/>
              <a:gd name="connsiteY26" fmla="*/ 369094 h 1104046"/>
              <a:gd name="connsiteX27" fmla="*/ 609662 w 683481"/>
              <a:gd name="connsiteY27" fmla="*/ 381000 h 1104046"/>
              <a:gd name="connsiteX28" fmla="*/ 595375 w 683481"/>
              <a:gd name="connsiteY28" fmla="*/ 395288 h 1104046"/>
              <a:gd name="connsiteX29" fmla="*/ 578706 w 683481"/>
              <a:gd name="connsiteY29" fmla="*/ 421481 h 1104046"/>
              <a:gd name="connsiteX30" fmla="*/ 583469 w 683481"/>
              <a:gd name="connsiteY30" fmla="*/ 435769 h 1104046"/>
              <a:gd name="connsiteX31" fmla="*/ 592994 w 683481"/>
              <a:gd name="connsiteY31" fmla="*/ 454819 h 1104046"/>
              <a:gd name="connsiteX32" fmla="*/ 592994 w 683481"/>
              <a:gd name="connsiteY32" fmla="*/ 476250 h 1104046"/>
              <a:gd name="connsiteX33" fmla="*/ 578706 w 683481"/>
              <a:gd name="connsiteY33" fmla="*/ 488156 h 1104046"/>
              <a:gd name="connsiteX34" fmla="*/ 557275 w 683481"/>
              <a:gd name="connsiteY34" fmla="*/ 504825 h 1104046"/>
              <a:gd name="connsiteX35" fmla="*/ 540606 w 683481"/>
              <a:gd name="connsiteY35" fmla="*/ 523875 h 1104046"/>
              <a:gd name="connsiteX36" fmla="*/ 531081 w 683481"/>
              <a:gd name="connsiteY36" fmla="*/ 523875 h 1104046"/>
              <a:gd name="connsiteX37" fmla="*/ 519175 w 683481"/>
              <a:gd name="connsiteY37" fmla="*/ 533400 h 1104046"/>
              <a:gd name="connsiteX38" fmla="*/ 521556 w 683481"/>
              <a:gd name="connsiteY38" fmla="*/ 547688 h 1104046"/>
              <a:gd name="connsiteX39" fmla="*/ 521556 w 683481"/>
              <a:gd name="connsiteY39" fmla="*/ 576263 h 1104046"/>
              <a:gd name="connsiteX40" fmla="*/ 512031 w 683481"/>
              <a:gd name="connsiteY40" fmla="*/ 590550 h 1104046"/>
              <a:gd name="connsiteX41" fmla="*/ 504887 w 683481"/>
              <a:gd name="connsiteY41" fmla="*/ 611981 h 1104046"/>
              <a:gd name="connsiteX42" fmla="*/ 512031 w 683481"/>
              <a:gd name="connsiteY42" fmla="*/ 633413 h 1104046"/>
              <a:gd name="connsiteX43" fmla="*/ 512031 w 683481"/>
              <a:gd name="connsiteY43" fmla="*/ 650081 h 1104046"/>
              <a:gd name="connsiteX44" fmla="*/ 502506 w 683481"/>
              <a:gd name="connsiteY44" fmla="*/ 661988 h 1104046"/>
              <a:gd name="connsiteX45" fmla="*/ 495362 w 683481"/>
              <a:gd name="connsiteY45" fmla="*/ 681038 h 1104046"/>
              <a:gd name="connsiteX46" fmla="*/ 495362 w 683481"/>
              <a:gd name="connsiteY46" fmla="*/ 681038 h 1104046"/>
              <a:gd name="connsiteX47" fmla="*/ 466787 w 683481"/>
              <a:gd name="connsiteY47" fmla="*/ 702469 h 1104046"/>
              <a:gd name="connsiteX48" fmla="*/ 452500 w 683481"/>
              <a:gd name="connsiteY48" fmla="*/ 728663 h 1104046"/>
              <a:gd name="connsiteX49" fmla="*/ 450119 w 683481"/>
              <a:gd name="connsiteY49" fmla="*/ 742950 h 1104046"/>
              <a:gd name="connsiteX50" fmla="*/ 440594 w 683481"/>
              <a:gd name="connsiteY50" fmla="*/ 764381 h 1104046"/>
              <a:gd name="connsiteX51" fmla="*/ 407256 w 683481"/>
              <a:gd name="connsiteY51" fmla="*/ 802481 h 1104046"/>
              <a:gd name="connsiteX52" fmla="*/ 385825 w 683481"/>
              <a:gd name="connsiteY52" fmla="*/ 821531 h 1104046"/>
              <a:gd name="connsiteX53" fmla="*/ 371537 w 683481"/>
              <a:gd name="connsiteY53" fmla="*/ 835819 h 1104046"/>
              <a:gd name="connsiteX54" fmla="*/ 357250 w 683481"/>
              <a:gd name="connsiteY54" fmla="*/ 850106 h 1104046"/>
              <a:gd name="connsiteX55" fmla="*/ 338200 w 683481"/>
              <a:gd name="connsiteY55" fmla="*/ 850106 h 1104046"/>
              <a:gd name="connsiteX56" fmla="*/ 314387 w 683481"/>
              <a:gd name="connsiteY56" fmla="*/ 864394 h 1104046"/>
              <a:gd name="connsiteX57" fmla="*/ 290575 w 683481"/>
              <a:gd name="connsiteY57" fmla="*/ 890588 h 1104046"/>
              <a:gd name="connsiteX58" fmla="*/ 269144 w 683481"/>
              <a:gd name="connsiteY58" fmla="*/ 909638 h 1104046"/>
              <a:gd name="connsiteX59" fmla="*/ 247712 w 683481"/>
              <a:gd name="connsiteY59" fmla="*/ 928688 h 1104046"/>
              <a:gd name="connsiteX60" fmla="*/ 231044 w 683481"/>
              <a:gd name="connsiteY60" fmla="*/ 954881 h 1104046"/>
              <a:gd name="connsiteX61" fmla="*/ 207231 w 683481"/>
              <a:gd name="connsiteY61" fmla="*/ 985838 h 1104046"/>
              <a:gd name="connsiteX62" fmla="*/ 192944 w 683481"/>
              <a:gd name="connsiteY62" fmla="*/ 1009650 h 1104046"/>
              <a:gd name="connsiteX63" fmla="*/ 164369 w 683481"/>
              <a:gd name="connsiteY63" fmla="*/ 1028700 h 1104046"/>
              <a:gd name="connsiteX64" fmla="*/ 142937 w 683481"/>
              <a:gd name="connsiteY64" fmla="*/ 1040606 h 1104046"/>
              <a:gd name="connsiteX65" fmla="*/ 121506 w 683481"/>
              <a:gd name="connsiteY65" fmla="*/ 1054894 h 1104046"/>
              <a:gd name="connsiteX66" fmla="*/ 104837 w 683481"/>
              <a:gd name="connsiteY66" fmla="*/ 1066800 h 1104046"/>
              <a:gd name="connsiteX67" fmla="*/ 73881 w 683481"/>
              <a:gd name="connsiteY67" fmla="*/ 1073944 h 1104046"/>
              <a:gd name="connsiteX68" fmla="*/ 47688 w 683481"/>
              <a:gd name="connsiteY68" fmla="*/ 1100138 h 1104046"/>
              <a:gd name="connsiteX69" fmla="*/ 63 w 683481"/>
              <a:gd name="connsiteY69" fmla="*/ 1097756 h 1104046"/>
              <a:gd name="connsiteX0" fmla="*/ 626528 w 647959"/>
              <a:gd name="connsiteY0" fmla="*/ 0 h 1127714"/>
              <a:gd name="connsiteX1" fmla="*/ 647959 w 647959"/>
              <a:gd name="connsiteY1" fmla="*/ 57150 h 1127714"/>
              <a:gd name="connsiteX2" fmla="*/ 633672 w 647959"/>
              <a:gd name="connsiteY2" fmla="*/ 73819 h 1127714"/>
              <a:gd name="connsiteX3" fmla="*/ 633672 w 647959"/>
              <a:gd name="connsiteY3" fmla="*/ 92869 h 1127714"/>
              <a:gd name="connsiteX4" fmla="*/ 645578 w 647959"/>
              <a:gd name="connsiteY4" fmla="*/ 107156 h 1127714"/>
              <a:gd name="connsiteX5" fmla="*/ 638434 w 647959"/>
              <a:gd name="connsiteY5" fmla="*/ 111919 h 1127714"/>
              <a:gd name="connsiteX6" fmla="*/ 619384 w 647959"/>
              <a:gd name="connsiteY6" fmla="*/ 109538 h 1127714"/>
              <a:gd name="connsiteX7" fmla="*/ 617003 w 647959"/>
              <a:gd name="connsiteY7" fmla="*/ 116681 h 1127714"/>
              <a:gd name="connsiteX8" fmla="*/ 612240 w 647959"/>
              <a:gd name="connsiteY8" fmla="*/ 138113 h 1127714"/>
              <a:gd name="connsiteX9" fmla="*/ 626528 w 647959"/>
              <a:gd name="connsiteY9" fmla="*/ 159544 h 1127714"/>
              <a:gd name="connsiteX10" fmla="*/ 645578 w 647959"/>
              <a:gd name="connsiteY10" fmla="*/ 178594 h 1127714"/>
              <a:gd name="connsiteX11" fmla="*/ 640815 w 647959"/>
              <a:gd name="connsiteY11" fmla="*/ 192881 h 1127714"/>
              <a:gd name="connsiteX12" fmla="*/ 628909 w 647959"/>
              <a:gd name="connsiteY12" fmla="*/ 216694 h 1127714"/>
              <a:gd name="connsiteX13" fmla="*/ 609859 w 647959"/>
              <a:gd name="connsiteY13" fmla="*/ 221456 h 1127714"/>
              <a:gd name="connsiteX14" fmla="*/ 581284 w 647959"/>
              <a:gd name="connsiteY14" fmla="*/ 214313 h 1127714"/>
              <a:gd name="connsiteX15" fmla="*/ 550328 w 647959"/>
              <a:gd name="connsiteY15" fmla="*/ 216694 h 1127714"/>
              <a:gd name="connsiteX16" fmla="*/ 540803 w 647959"/>
              <a:gd name="connsiteY16" fmla="*/ 223838 h 1127714"/>
              <a:gd name="connsiteX17" fmla="*/ 533659 w 647959"/>
              <a:gd name="connsiteY17" fmla="*/ 238125 h 1127714"/>
              <a:gd name="connsiteX18" fmla="*/ 543184 w 647959"/>
              <a:gd name="connsiteY18" fmla="*/ 252413 h 1127714"/>
              <a:gd name="connsiteX19" fmla="*/ 555090 w 647959"/>
              <a:gd name="connsiteY19" fmla="*/ 264319 h 1127714"/>
              <a:gd name="connsiteX20" fmla="*/ 550328 w 647959"/>
              <a:gd name="connsiteY20" fmla="*/ 273844 h 1127714"/>
              <a:gd name="connsiteX21" fmla="*/ 543184 w 647959"/>
              <a:gd name="connsiteY21" fmla="*/ 285750 h 1127714"/>
              <a:gd name="connsiteX22" fmla="*/ 547947 w 647959"/>
              <a:gd name="connsiteY22" fmla="*/ 297656 h 1127714"/>
              <a:gd name="connsiteX23" fmla="*/ 569378 w 647959"/>
              <a:gd name="connsiteY23" fmla="*/ 311944 h 1127714"/>
              <a:gd name="connsiteX24" fmla="*/ 576522 w 647959"/>
              <a:gd name="connsiteY24" fmla="*/ 326231 h 1127714"/>
              <a:gd name="connsiteX25" fmla="*/ 574140 w 647959"/>
              <a:gd name="connsiteY25" fmla="*/ 342900 h 1127714"/>
              <a:gd name="connsiteX26" fmla="*/ 574140 w 647959"/>
              <a:gd name="connsiteY26" fmla="*/ 369094 h 1127714"/>
              <a:gd name="connsiteX27" fmla="*/ 574140 w 647959"/>
              <a:gd name="connsiteY27" fmla="*/ 381000 h 1127714"/>
              <a:gd name="connsiteX28" fmla="*/ 559853 w 647959"/>
              <a:gd name="connsiteY28" fmla="*/ 395288 h 1127714"/>
              <a:gd name="connsiteX29" fmla="*/ 543184 w 647959"/>
              <a:gd name="connsiteY29" fmla="*/ 421481 h 1127714"/>
              <a:gd name="connsiteX30" fmla="*/ 547947 w 647959"/>
              <a:gd name="connsiteY30" fmla="*/ 435769 h 1127714"/>
              <a:gd name="connsiteX31" fmla="*/ 557472 w 647959"/>
              <a:gd name="connsiteY31" fmla="*/ 454819 h 1127714"/>
              <a:gd name="connsiteX32" fmla="*/ 557472 w 647959"/>
              <a:gd name="connsiteY32" fmla="*/ 476250 h 1127714"/>
              <a:gd name="connsiteX33" fmla="*/ 543184 w 647959"/>
              <a:gd name="connsiteY33" fmla="*/ 488156 h 1127714"/>
              <a:gd name="connsiteX34" fmla="*/ 521753 w 647959"/>
              <a:gd name="connsiteY34" fmla="*/ 504825 h 1127714"/>
              <a:gd name="connsiteX35" fmla="*/ 505084 w 647959"/>
              <a:gd name="connsiteY35" fmla="*/ 523875 h 1127714"/>
              <a:gd name="connsiteX36" fmla="*/ 495559 w 647959"/>
              <a:gd name="connsiteY36" fmla="*/ 523875 h 1127714"/>
              <a:gd name="connsiteX37" fmla="*/ 483653 w 647959"/>
              <a:gd name="connsiteY37" fmla="*/ 533400 h 1127714"/>
              <a:gd name="connsiteX38" fmla="*/ 486034 w 647959"/>
              <a:gd name="connsiteY38" fmla="*/ 547688 h 1127714"/>
              <a:gd name="connsiteX39" fmla="*/ 486034 w 647959"/>
              <a:gd name="connsiteY39" fmla="*/ 576263 h 1127714"/>
              <a:gd name="connsiteX40" fmla="*/ 476509 w 647959"/>
              <a:gd name="connsiteY40" fmla="*/ 590550 h 1127714"/>
              <a:gd name="connsiteX41" fmla="*/ 469365 w 647959"/>
              <a:gd name="connsiteY41" fmla="*/ 611981 h 1127714"/>
              <a:gd name="connsiteX42" fmla="*/ 476509 w 647959"/>
              <a:gd name="connsiteY42" fmla="*/ 633413 h 1127714"/>
              <a:gd name="connsiteX43" fmla="*/ 476509 w 647959"/>
              <a:gd name="connsiteY43" fmla="*/ 650081 h 1127714"/>
              <a:gd name="connsiteX44" fmla="*/ 466984 w 647959"/>
              <a:gd name="connsiteY44" fmla="*/ 661988 h 1127714"/>
              <a:gd name="connsiteX45" fmla="*/ 459840 w 647959"/>
              <a:gd name="connsiteY45" fmla="*/ 681038 h 1127714"/>
              <a:gd name="connsiteX46" fmla="*/ 459840 w 647959"/>
              <a:gd name="connsiteY46" fmla="*/ 681038 h 1127714"/>
              <a:gd name="connsiteX47" fmla="*/ 431265 w 647959"/>
              <a:gd name="connsiteY47" fmla="*/ 702469 h 1127714"/>
              <a:gd name="connsiteX48" fmla="*/ 416978 w 647959"/>
              <a:gd name="connsiteY48" fmla="*/ 728663 h 1127714"/>
              <a:gd name="connsiteX49" fmla="*/ 414597 w 647959"/>
              <a:gd name="connsiteY49" fmla="*/ 742950 h 1127714"/>
              <a:gd name="connsiteX50" fmla="*/ 405072 w 647959"/>
              <a:gd name="connsiteY50" fmla="*/ 764381 h 1127714"/>
              <a:gd name="connsiteX51" fmla="*/ 371734 w 647959"/>
              <a:gd name="connsiteY51" fmla="*/ 802481 h 1127714"/>
              <a:gd name="connsiteX52" fmla="*/ 350303 w 647959"/>
              <a:gd name="connsiteY52" fmla="*/ 821531 h 1127714"/>
              <a:gd name="connsiteX53" fmla="*/ 336015 w 647959"/>
              <a:gd name="connsiteY53" fmla="*/ 835819 h 1127714"/>
              <a:gd name="connsiteX54" fmla="*/ 321728 w 647959"/>
              <a:gd name="connsiteY54" fmla="*/ 850106 h 1127714"/>
              <a:gd name="connsiteX55" fmla="*/ 302678 w 647959"/>
              <a:gd name="connsiteY55" fmla="*/ 850106 h 1127714"/>
              <a:gd name="connsiteX56" fmla="*/ 278865 w 647959"/>
              <a:gd name="connsiteY56" fmla="*/ 864394 h 1127714"/>
              <a:gd name="connsiteX57" fmla="*/ 255053 w 647959"/>
              <a:gd name="connsiteY57" fmla="*/ 890588 h 1127714"/>
              <a:gd name="connsiteX58" fmla="*/ 233622 w 647959"/>
              <a:gd name="connsiteY58" fmla="*/ 909638 h 1127714"/>
              <a:gd name="connsiteX59" fmla="*/ 212190 w 647959"/>
              <a:gd name="connsiteY59" fmla="*/ 928688 h 1127714"/>
              <a:gd name="connsiteX60" fmla="*/ 195522 w 647959"/>
              <a:gd name="connsiteY60" fmla="*/ 954881 h 1127714"/>
              <a:gd name="connsiteX61" fmla="*/ 171709 w 647959"/>
              <a:gd name="connsiteY61" fmla="*/ 985838 h 1127714"/>
              <a:gd name="connsiteX62" fmla="*/ 157422 w 647959"/>
              <a:gd name="connsiteY62" fmla="*/ 1009650 h 1127714"/>
              <a:gd name="connsiteX63" fmla="*/ 128847 w 647959"/>
              <a:gd name="connsiteY63" fmla="*/ 1028700 h 1127714"/>
              <a:gd name="connsiteX64" fmla="*/ 107415 w 647959"/>
              <a:gd name="connsiteY64" fmla="*/ 1040606 h 1127714"/>
              <a:gd name="connsiteX65" fmla="*/ 85984 w 647959"/>
              <a:gd name="connsiteY65" fmla="*/ 1054894 h 1127714"/>
              <a:gd name="connsiteX66" fmla="*/ 69315 w 647959"/>
              <a:gd name="connsiteY66" fmla="*/ 1066800 h 1127714"/>
              <a:gd name="connsiteX67" fmla="*/ 38359 w 647959"/>
              <a:gd name="connsiteY67" fmla="*/ 1073944 h 1127714"/>
              <a:gd name="connsiteX68" fmla="*/ 12166 w 647959"/>
              <a:gd name="connsiteY68" fmla="*/ 1100138 h 1127714"/>
              <a:gd name="connsiteX69" fmla="*/ 260 w 647959"/>
              <a:gd name="connsiteY69" fmla="*/ 1126331 h 1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47959" h="1127714">
                <a:moveTo>
                  <a:pt x="626528" y="0"/>
                </a:moveTo>
                <a:lnTo>
                  <a:pt x="647959" y="57150"/>
                </a:lnTo>
                <a:lnTo>
                  <a:pt x="633672" y="73819"/>
                </a:lnTo>
                <a:lnTo>
                  <a:pt x="633672" y="92869"/>
                </a:lnTo>
                <a:lnTo>
                  <a:pt x="645578" y="107156"/>
                </a:lnTo>
                <a:lnTo>
                  <a:pt x="638434" y="111919"/>
                </a:lnTo>
                <a:lnTo>
                  <a:pt x="619384" y="109538"/>
                </a:lnTo>
                <a:lnTo>
                  <a:pt x="617003" y="116681"/>
                </a:lnTo>
                <a:lnTo>
                  <a:pt x="612240" y="138113"/>
                </a:lnTo>
                <a:lnTo>
                  <a:pt x="626528" y="159544"/>
                </a:lnTo>
                <a:lnTo>
                  <a:pt x="645578" y="178594"/>
                </a:lnTo>
                <a:lnTo>
                  <a:pt x="640815" y="192881"/>
                </a:lnTo>
                <a:lnTo>
                  <a:pt x="628909" y="216694"/>
                </a:lnTo>
                <a:lnTo>
                  <a:pt x="609859" y="221456"/>
                </a:lnTo>
                <a:lnTo>
                  <a:pt x="581284" y="214313"/>
                </a:lnTo>
                <a:lnTo>
                  <a:pt x="550328" y="216694"/>
                </a:lnTo>
                <a:lnTo>
                  <a:pt x="540803" y="223838"/>
                </a:lnTo>
                <a:lnTo>
                  <a:pt x="533659" y="238125"/>
                </a:lnTo>
                <a:lnTo>
                  <a:pt x="543184" y="252413"/>
                </a:lnTo>
                <a:lnTo>
                  <a:pt x="555090" y="264319"/>
                </a:lnTo>
                <a:lnTo>
                  <a:pt x="550328" y="273844"/>
                </a:lnTo>
                <a:lnTo>
                  <a:pt x="543184" y="285750"/>
                </a:lnTo>
                <a:lnTo>
                  <a:pt x="547947" y="297656"/>
                </a:lnTo>
                <a:lnTo>
                  <a:pt x="569378" y="311944"/>
                </a:lnTo>
                <a:lnTo>
                  <a:pt x="576522" y="326231"/>
                </a:lnTo>
                <a:lnTo>
                  <a:pt x="574140" y="342900"/>
                </a:lnTo>
                <a:lnTo>
                  <a:pt x="574140" y="369094"/>
                </a:lnTo>
                <a:lnTo>
                  <a:pt x="574140" y="381000"/>
                </a:lnTo>
                <a:lnTo>
                  <a:pt x="559853" y="395288"/>
                </a:lnTo>
                <a:lnTo>
                  <a:pt x="543184" y="421481"/>
                </a:lnTo>
                <a:lnTo>
                  <a:pt x="547947" y="435769"/>
                </a:lnTo>
                <a:lnTo>
                  <a:pt x="557472" y="454819"/>
                </a:lnTo>
                <a:lnTo>
                  <a:pt x="557472" y="476250"/>
                </a:lnTo>
                <a:lnTo>
                  <a:pt x="543184" y="488156"/>
                </a:lnTo>
                <a:lnTo>
                  <a:pt x="521753" y="504825"/>
                </a:lnTo>
                <a:lnTo>
                  <a:pt x="505084" y="523875"/>
                </a:lnTo>
                <a:lnTo>
                  <a:pt x="495559" y="523875"/>
                </a:lnTo>
                <a:lnTo>
                  <a:pt x="483653" y="533400"/>
                </a:lnTo>
                <a:lnTo>
                  <a:pt x="486034" y="547688"/>
                </a:lnTo>
                <a:lnTo>
                  <a:pt x="486034" y="576263"/>
                </a:lnTo>
                <a:lnTo>
                  <a:pt x="476509" y="590550"/>
                </a:lnTo>
                <a:lnTo>
                  <a:pt x="469365" y="611981"/>
                </a:lnTo>
                <a:lnTo>
                  <a:pt x="476509" y="633413"/>
                </a:lnTo>
                <a:lnTo>
                  <a:pt x="476509" y="650081"/>
                </a:lnTo>
                <a:lnTo>
                  <a:pt x="466984" y="661988"/>
                </a:lnTo>
                <a:lnTo>
                  <a:pt x="459840" y="681038"/>
                </a:lnTo>
                <a:lnTo>
                  <a:pt x="459840" y="681038"/>
                </a:lnTo>
                <a:lnTo>
                  <a:pt x="431265" y="702469"/>
                </a:lnTo>
                <a:lnTo>
                  <a:pt x="416978" y="728663"/>
                </a:lnTo>
                <a:lnTo>
                  <a:pt x="414597" y="742950"/>
                </a:lnTo>
                <a:lnTo>
                  <a:pt x="405072" y="764381"/>
                </a:lnTo>
                <a:lnTo>
                  <a:pt x="371734" y="802481"/>
                </a:lnTo>
                <a:lnTo>
                  <a:pt x="350303" y="821531"/>
                </a:lnTo>
                <a:lnTo>
                  <a:pt x="336015" y="835819"/>
                </a:lnTo>
                <a:lnTo>
                  <a:pt x="321728" y="850106"/>
                </a:lnTo>
                <a:lnTo>
                  <a:pt x="302678" y="850106"/>
                </a:lnTo>
                <a:lnTo>
                  <a:pt x="278865" y="864394"/>
                </a:lnTo>
                <a:lnTo>
                  <a:pt x="255053" y="890588"/>
                </a:lnTo>
                <a:lnTo>
                  <a:pt x="233622" y="909638"/>
                </a:lnTo>
                <a:lnTo>
                  <a:pt x="212190" y="928688"/>
                </a:lnTo>
                <a:lnTo>
                  <a:pt x="195522" y="954881"/>
                </a:lnTo>
                <a:lnTo>
                  <a:pt x="171709" y="985838"/>
                </a:lnTo>
                <a:lnTo>
                  <a:pt x="157422" y="1009650"/>
                </a:lnTo>
                <a:lnTo>
                  <a:pt x="128847" y="1028700"/>
                </a:lnTo>
                <a:lnTo>
                  <a:pt x="107415" y="1040606"/>
                </a:lnTo>
                <a:lnTo>
                  <a:pt x="85984" y="1054894"/>
                </a:lnTo>
                <a:lnTo>
                  <a:pt x="69315" y="1066800"/>
                </a:lnTo>
                <a:lnTo>
                  <a:pt x="38359" y="1073944"/>
                </a:lnTo>
                <a:lnTo>
                  <a:pt x="12166" y="1100138"/>
                </a:lnTo>
                <a:cubicBezTo>
                  <a:pt x="8197" y="1105694"/>
                  <a:pt x="-1724" y="1134269"/>
                  <a:pt x="260" y="1126331"/>
                </a:cubicBez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7" name="フリーフォーム 364">
            <a:extLst>
              <a:ext uri="{FF2B5EF4-FFF2-40B4-BE49-F238E27FC236}">
                <a16:creationId xmlns:a16="http://schemas.microsoft.com/office/drawing/2014/main" id="{61B417AB-B998-44BB-A1E1-328F79DD386E}"/>
              </a:ext>
            </a:extLst>
          </p:cNvPr>
          <p:cNvSpPr/>
          <p:nvPr/>
        </p:nvSpPr>
        <p:spPr>
          <a:xfrm>
            <a:off x="4058188" y="3059113"/>
            <a:ext cx="84137" cy="57150"/>
          </a:xfrm>
          <a:custGeom>
            <a:avLst/>
            <a:gdLst>
              <a:gd name="connsiteX0" fmla="*/ 116681 w 116681"/>
              <a:gd name="connsiteY0" fmla="*/ 0 h 78581"/>
              <a:gd name="connsiteX1" fmla="*/ 76200 w 116681"/>
              <a:gd name="connsiteY1" fmla="*/ 50006 h 78581"/>
              <a:gd name="connsiteX2" fmla="*/ 52388 w 116681"/>
              <a:gd name="connsiteY2" fmla="*/ 50006 h 78581"/>
              <a:gd name="connsiteX3" fmla="*/ 21431 w 116681"/>
              <a:gd name="connsiteY3" fmla="*/ 76200 h 78581"/>
              <a:gd name="connsiteX4" fmla="*/ 0 w 116681"/>
              <a:gd name="connsiteY4" fmla="*/ 78581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78581">
                <a:moveTo>
                  <a:pt x="116681" y="0"/>
                </a:moveTo>
                <a:lnTo>
                  <a:pt x="76200" y="50006"/>
                </a:lnTo>
                <a:lnTo>
                  <a:pt x="52388" y="50006"/>
                </a:lnTo>
                <a:lnTo>
                  <a:pt x="21431" y="76200"/>
                </a:lnTo>
                <a:lnTo>
                  <a:pt x="0" y="78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8" name="フリーフォーム 365">
            <a:extLst>
              <a:ext uri="{FF2B5EF4-FFF2-40B4-BE49-F238E27FC236}">
                <a16:creationId xmlns:a16="http://schemas.microsoft.com/office/drawing/2014/main" id="{DE828329-2460-4106-9BF4-BDAF064A1D98}"/>
              </a:ext>
            </a:extLst>
          </p:cNvPr>
          <p:cNvSpPr/>
          <p:nvPr/>
        </p:nvSpPr>
        <p:spPr>
          <a:xfrm>
            <a:off x="3974050" y="3016250"/>
            <a:ext cx="34925" cy="146050"/>
          </a:xfrm>
          <a:custGeom>
            <a:avLst/>
            <a:gdLst>
              <a:gd name="connsiteX0" fmla="*/ 45244 w 45244"/>
              <a:gd name="connsiteY0" fmla="*/ 0 h 180975"/>
              <a:gd name="connsiteX1" fmla="*/ 35719 w 45244"/>
              <a:gd name="connsiteY1" fmla="*/ 59532 h 180975"/>
              <a:gd name="connsiteX2" fmla="*/ 35719 w 45244"/>
              <a:gd name="connsiteY2" fmla="*/ 92869 h 180975"/>
              <a:gd name="connsiteX3" fmla="*/ 16669 w 45244"/>
              <a:gd name="connsiteY3" fmla="*/ 119063 h 180975"/>
              <a:gd name="connsiteX4" fmla="*/ 14288 w 45244"/>
              <a:gd name="connsiteY4" fmla="*/ 142875 h 180975"/>
              <a:gd name="connsiteX5" fmla="*/ 0 w 45244"/>
              <a:gd name="connsiteY5" fmla="*/ 180975 h 180975"/>
              <a:gd name="connsiteX0" fmla="*/ 47625 w 47625"/>
              <a:gd name="connsiteY0" fmla="*/ 0 h 202406"/>
              <a:gd name="connsiteX1" fmla="*/ 38100 w 47625"/>
              <a:gd name="connsiteY1" fmla="*/ 59532 h 202406"/>
              <a:gd name="connsiteX2" fmla="*/ 38100 w 47625"/>
              <a:gd name="connsiteY2" fmla="*/ 92869 h 202406"/>
              <a:gd name="connsiteX3" fmla="*/ 19050 w 47625"/>
              <a:gd name="connsiteY3" fmla="*/ 119063 h 202406"/>
              <a:gd name="connsiteX4" fmla="*/ 16669 w 47625"/>
              <a:gd name="connsiteY4" fmla="*/ 142875 h 202406"/>
              <a:gd name="connsiteX5" fmla="*/ 0 w 47625"/>
              <a:gd name="connsiteY5" fmla="*/ 202406 h 202406"/>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0" h="202927">
                <a:moveTo>
                  <a:pt x="47850" y="0"/>
                </a:moveTo>
                <a:lnTo>
                  <a:pt x="38325" y="59532"/>
                </a:lnTo>
                <a:lnTo>
                  <a:pt x="38325" y="92869"/>
                </a:lnTo>
                <a:lnTo>
                  <a:pt x="19275" y="119063"/>
                </a:lnTo>
                <a:lnTo>
                  <a:pt x="16894" y="142875"/>
                </a:lnTo>
                <a:lnTo>
                  <a:pt x="225" y="202406"/>
                </a:lnTo>
                <a:cubicBezTo>
                  <a:pt x="-1362" y="207168"/>
                  <a:pt x="5881" y="177899"/>
                  <a:pt x="7370" y="171449"/>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9" name="フリーフォーム 366">
            <a:extLst>
              <a:ext uri="{FF2B5EF4-FFF2-40B4-BE49-F238E27FC236}">
                <a16:creationId xmlns:a16="http://schemas.microsoft.com/office/drawing/2014/main" id="{8C30372E-170F-4F41-A028-0295DF92E3A8}"/>
              </a:ext>
            </a:extLst>
          </p:cNvPr>
          <p:cNvSpPr/>
          <p:nvPr/>
        </p:nvSpPr>
        <p:spPr>
          <a:xfrm>
            <a:off x="3710525" y="2970213"/>
            <a:ext cx="376238" cy="866775"/>
          </a:xfrm>
          <a:custGeom>
            <a:avLst/>
            <a:gdLst>
              <a:gd name="connsiteX0" fmla="*/ 514350 w 519112"/>
              <a:gd name="connsiteY0" fmla="*/ 0 h 1059656"/>
              <a:gd name="connsiteX1" fmla="*/ 519112 w 519112"/>
              <a:gd name="connsiteY1" fmla="*/ 66675 h 1059656"/>
              <a:gd name="connsiteX2" fmla="*/ 519112 w 519112"/>
              <a:gd name="connsiteY2" fmla="*/ 92868 h 1059656"/>
              <a:gd name="connsiteX3" fmla="*/ 497681 w 519112"/>
              <a:gd name="connsiteY3" fmla="*/ 130968 h 1059656"/>
              <a:gd name="connsiteX4" fmla="*/ 497681 w 519112"/>
              <a:gd name="connsiteY4" fmla="*/ 173831 h 1059656"/>
              <a:gd name="connsiteX5" fmla="*/ 488156 w 519112"/>
              <a:gd name="connsiteY5" fmla="*/ 204787 h 1059656"/>
              <a:gd name="connsiteX6" fmla="*/ 445294 w 519112"/>
              <a:gd name="connsiteY6" fmla="*/ 219075 h 1059656"/>
              <a:gd name="connsiteX7" fmla="*/ 419100 w 519112"/>
              <a:gd name="connsiteY7" fmla="*/ 233362 h 1059656"/>
              <a:gd name="connsiteX8" fmla="*/ 388144 w 519112"/>
              <a:gd name="connsiteY8" fmla="*/ 247650 h 1059656"/>
              <a:gd name="connsiteX9" fmla="*/ 366712 w 519112"/>
              <a:gd name="connsiteY9" fmla="*/ 266700 h 1059656"/>
              <a:gd name="connsiteX10" fmla="*/ 347662 w 519112"/>
              <a:gd name="connsiteY10" fmla="*/ 285750 h 1059656"/>
              <a:gd name="connsiteX11" fmla="*/ 338137 w 519112"/>
              <a:gd name="connsiteY11" fmla="*/ 311943 h 1059656"/>
              <a:gd name="connsiteX12" fmla="*/ 338137 w 519112"/>
              <a:gd name="connsiteY12" fmla="*/ 333375 h 1059656"/>
              <a:gd name="connsiteX13" fmla="*/ 328612 w 519112"/>
              <a:gd name="connsiteY13" fmla="*/ 357187 h 1059656"/>
              <a:gd name="connsiteX14" fmla="*/ 316706 w 519112"/>
              <a:gd name="connsiteY14" fmla="*/ 366712 h 1059656"/>
              <a:gd name="connsiteX15" fmla="*/ 314325 w 519112"/>
              <a:gd name="connsiteY15" fmla="*/ 390525 h 1059656"/>
              <a:gd name="connsiteX16" fmla="*/ 288131 w 519112"/>
              <a:gd name="connsiteY16" fmla="*/ 402431 h 1059656"/>
              <a:gd name="connsiteX17" fmla="*/ 269081 w 519112"/>
              <a:gd name="connsiteY17" fmla="*/ 402431 h 1059656"/>
              <a:gd name="connsiteX18" fmla="*/ 252412 w 519112"/>
              <a:gd name="connsiteY18" fmla="*/ 423862 h 1059656"/>
              <a:gd name="connsiteX19" fmla="*/ 254794 w 519112"/>
              <a:gd name="connsiteY19" fmla="*/ 440531 h 1059656"/>
              <a:gd name="connsiteX20" fmla="*/ 269081 w 519112"/>
              <a:gd name="connsiteY20" fmla="*/ 469106 h 1059656"/>
              <a:gd name="connsiteX21" fmla="*/ 252412 w 519112"/>
              <a:gd name="connsiteY21" fmla="*/ 485775 h 1059656"/>
              <a:gd name="connsiteX22" fmla="*/ 240506 w 519112"/>
              <a:gd name="connsiteY22" fmla="*/ 504825 h 1059656"/>
              <a:gd name="connsiteX23" fmla="*/ 233362 w 519112"/>
              <a:gd name="connsiteY23" fmla="*/ 523875 h 1059656"/>
              <a:gd name="connsiteX24" fmla="*/ 216694 w 519112"/>
              <a:gd name="connsiteY24" fmla="*/ 535781 h 1059656"/>
              <a:gd name="connsiteX25" fmla="*/ 216694 w 519112"/>
              <a:gd name="connsiteY25" fmla="*/ 535781 h 1059656"/>
              <a:gd name="connsiteX26" fmla="*/ 214312 w 519112"/>
              <a:gd name="connsiteY26" fmla="*/ 573881 h 1059656"/>
              <a:gd name="connsiteX27" fmla="*/ 202406 w 519112"/>
              <a:gd name="connsiteY27" fmla="*/ 585787 h 1059656"/>
              <a:gd name="connsiteX28" fmla="*/ 192881 w 519112"/>
              <a:gd name="connsiteY28" fmla="*/ 602456 h 1059656"/>
              <a:gd name="connsiteX29" fmla="*/ 197644 w 519112"/>
              <a:gd name="connsiteY29" fmla="*/ 619125 h 1059656"/>
              <a:gd name="connsiteX30" fmla="*/ 197644 w 519112"/>
              <a:gd name="connsiteY30" fmla="*/ 635793 h 1059656"/>
              <a:gd name="connsiteX31" fmla="*/ 188119 w 519112"/>
              <a:gd name="connsiteY31" fmla="*/ 650081 h 1059656"/>
              <a:gd name="connsiteX32" fmla="*/ 188119 w 519112"/>
              <a:gd name="connsiteY32" fmla="*/ 666750 h 1059656"/>
              <a:gd name="connsiteX33" fmla="*/ 188119 w 519112"/>
              <a:gd name="connsiteY33" fmla="*/ 688181 h 1059656"/>
              <a:gd name="connsiteX34" fmla="*/ 161925 w 519112"/>
              <a:gd name="connsiteY34" fmla="*/ 707231 h 1059656"/>
              <a:gd name="connsiteX35" fmla="*/ 159544 w 519112"/>
              <a:gd name="connsiteY35" fmla="*/ 719137 h 1059656"/>
              <a:gd name="connsiteX36" fmla="*/ 157162 w 519112"/>
              <a:gd name="connsiteY36" fmla="*/ 740568 h 1059656"/>
              <a:gd name="connsiteX37" fmla="*/ 147637 w 519112"/>
              <a:gd name="connsiteY37" fmla="*/ 757237 h 1059656"/>
              <a:gd name="connsiteX38" fmla="*/ 119062 w 519112"/>
              <a:gd name="connsiteY38" fmla="*/ 771525 h 1059656"/>
              <a:gd name="connsiteX39" fmla="*/ 80962 w 519112"/>
              <a:gd name="connsiteY39" fmla="*/ 778668 h 1059656"/>
              <a:gd name="connsiteX40" fmla="*/ 59531 w 519112"/>
              <a:gd name="connsiteY40" fmla="*/ 797718 h 1059656"/>
              <a:gd name="connsiteX41" fmla="*/ 42862 w 519112"/>
              <a:gd name="connsiteY41" fmla="*/ 814387 h 1059656"/>
              <a:gd name="connsiteX42" fmla="*/ 21431 w 519112"/>
              <a:gd name="connsiteY42" fmla="*/ 823912 h 1059656"/>
              <a:gd name="connsiteX43" fmla="*/ 2381 w 519112"/>
              <a:gd name="connsiteY43" fmla="*/ 823912 h 1059656"/>
              <a:gd name="connsiteX44" fmla="*/ 2381 w 519112"/>
              <a:gd name="connsiteY44" fmla="*/ 850106 h 1059656"/>
              <a:gd name="connsiteX45" fmla="*/ 9525 w 519112"/>
              <a:gd name="connsiteY45" fmla="*/ 883443 h 1059656"/>
              <a:gd name="connsiteX46" fmla="*/ 14287 w 519112"/>
              <a:gd name="connsiteY46" fmla="*/ 904875 h 1059656"/>
              <a:gd name="connsiteX47" fmla="*/ 0 w 519112"/>
              <a:gd name="connsiteY47" fmla="*/ 926306 h 1059656"/>
              <a:gd name="connsiteX48" fmla="*/ 4762 w 519112"/>
              <a:gd name="connsiteY48" fmla="*/ 962025 h 1059656"/>
              <a:gd name="connsiteX49" fmla="*/ 11906 w 519112"/>
              <a:gd name="connsiteY49" fmla="*/ 1009650 h 1059656"/>
              <a:gd name="connsiteX50" fmla="*/ 16669 w 519112"/>
              <a:gd name="connsiteY50" fmla="*/ 1059656 h 1059656"/>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0 w 521493"/>
              <a:gd name="connsiteY50"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7144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33337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21432 w 521493"/>
              <a:gd name="connsiteY50" fmla="*/ 1031081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9051 w 521493"/>
              <a:gd name="connsiteY52" fmla="*/ 1126331 h 1200150"/>
              <a:gd name="connsiteX53" fmla="*/ 0 w 521493"/>
              <a:gd name="connsiteY53"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1908 w 521493"/>
              <a:gd name="connsiteY52" fmla="*/ 1133475 h 1200150"/>
              <a:gd name="connsiteX53" fmla="*/ 0 w 521493"/>
              <a:gd name="connsiteY53" fmla="*/ 1200150 h 1200150"/>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3996 w 521676"/>
              <a:gd name="connsiteY53" fmla="*/ 1116806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8759 w 521676"/>
              <a:gd name="connsiteY53" fmla="*/ 1109662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26377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31140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21676" h="1200688">
                <a:moveTo>
                  <a:pt x="516914" y="0"/>
                </a:moveTo>
                <a:lnTo>
                  <a:pt x="521676" y="66675"/>
                </a:lnTo>
                <a:lnTo>
                  <a:pt x="521676" y="92868"/>
                </a:lnTo>
                <a:lnTo>
                  <a:pt x="500245" y="130968"/>
                </a:lnTo>
                <a:lnTo>
                  <a:pt x="500245" y="173831"/>
                </a:lnTo>
                <a:lnTo>
                  <a:pt x="490720" y="204787"/>
                </a:lnTo>
                <a:lnTo>
                  <a:pt x="447858" y="219075"/>
                </a:lnTo>
                <a:lnTo>
                  <a:pt x="421664" y="233362"/>
                </a:lnTo>
                <a:lnTo>
                  <a:pt x="390708" y="247650"/>
                </a:lnTo>
                <a:lnTo>
                  <a:pt x="369276" y="266700"/>
                </a:lnTo>
                <a:lnTo>
                  <a:pt x="350226" y="285750"/>
                </a:lnTo>
                <a:lnTo>
                  <a:pt x="340701" y="311943"/>
                </a:lnTo>
                <a:lnTo>
                  <a:pt x="340701" y="333375"/>
                </a:lnTo>
                <a:lnTo>
                  <a:pt x="331176" y="357187"/>
                </a:lnTo>
                <a:lnTo>
                  <a:pt x="319270" y="366712"/>
                </a:lnTo>
                <a:lnTo>
                  <a:pt x="316889" y="390525"/>
                </a:lnTo>
                <a:lnTo>
                  <a:pt x="290695" y="402431"/>
                </a:lnTo>
                <a:lnTo>
                  <a:pt x="271645" y="402431"/>
                </a:lnTo>
                <a:lnTo>
                  <a:pt x="254976" y="423862"/>
                </a:lnTo>
                <a:lnTo>
                  <a:pt x="257358" y="440531"/>
                </a:lnTo>
                <a:lnTo>
                  <a:pt x="271645" y="469106"/>
                </a:lnTo>
                <a:lnTo>
                  <a:pt x="254976" y="485775"/>
                </a:lnTo>
                <a:lnTo>
                  <a:pt x="243070" y="504825"/>
                </a:lnTo>
                <a:lnTo>
                  <a:pt x="235926" y="523875"/>
                </a:lnTo>
                <a:lnTo>
                  <a:pt x="219258" y="535781"/>
                </a:lnTo>
                <a:lnTo>
                  <a:pt x="219258" y="535781"/>
                </a:lnTo>
                <a:lnTo>
                  <a:pt x="216876" y="573881"/>
                </a:lnTo>
                <a:lnTo>
                  <a:pt x="204970" y="585787"/>
                </a:lnTo>
                <a:lnTo>
                  <a:pt x="195445" y="602456"/>
                </a:lnTo>
                <a:lnTo>
                  <a:pt x="200208" y="619125"/>
                </a:lnTo>
                <a:lnTo>
                  <a:pt x="200208" y="635793"/>
                </a:lnTo>
                <a:lnTo>
                  <a:pt x="190683" y="650081"/>
                </a:lnTo>
                <a:lnTo>
                  <a:pt x="190683" y="666750"/>
                </a:lnTo>
                <a:lnTo>
                  <a:pt x="190683" y="688181"/>
                </a:lnTo>
                <a:lnTo>
                  <a:pt x="164489" y="707231"/>
                </a:lnTo>
                <a:lnTo>
                  <a:pt x="162108" y="719137"/>
                </a:lnTo>
                <a:lnTo>
                  <a:pt x="159726" y="740568"/>
                </a:lnTo>
                <a:lnTo>
                  <a:pt x="150201" y="757237"/>
                </a:lnTo>
                <a:lnTo>
                  <a:pt x="121626" y="771525"/>
                </a:lnTo>
                <a:lnTo>
                  <a:pt x="83526" y="778668"/>
                </a:lnTo>
                <a:lnTo>
                  <a:pt x="62095" y="797718"/>
                </a:lnTo>
                <a:lnTo>
                  <a:pt x="45426" y="814387"/>
                </a:lnTo>
                <a:lnTo>
                  <a:pt x="23995" y="823912"/>
                </a:lnTo>
                <a:lnTo>
                  <a:pt x="4945" y="823912"/>
                </a:lnTo>
                <a:lnTo>
                  <a:pt x="4945" y="850106"/>
                </a:lnTo>
                <a:lnTo>
                  <a:pt x="12089" y="883443"/>
                </a:lnTo>
                <a:lnTo>
                  <a:pt x="16851" y="904875"/>
                </a:lnTo>
                <a:lnTo>
                  <a:pt x="2564" y="926306"/>
                </a:lnTo>
                <a:lnTo>
                  <a:pt x="7326" y="962025"/>
                </a:lnTo>
                <a:lnTo>
                  <a:pt x="14470" y="1009650"/>
                </a:lnTo>
                <a:lnTo>
                  <a:pt x="16853" y="1054894"/>
                </a:lnTo>
                <a:lnTo>
                  <a:pt x="38283" y="1085850"/>
                </a:lnTo>
                <a:lnTo>
                  <a:pt x="31140" y="1114425"/>
                </a:lnTo>
                <a:lnTo>
                  <a:pt x="12091" y="1133475"/>
                </a:lnTo>
                <a:lnTo>
                  <a:pt x="183" y="1200150"/>
                </a:lnTo>
                <a:cubicBezTo>
                  <a:pt x="-1008" y="1205309"/>
                  <a:pt x="3954" y="1171872"/>
                  <a:pt x="4946" y="1164431"/>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0" name="フリーフォーム 367">
            <a:extLst>
              <a:ext uri="{FF2B5EF4-FFF2-40B4-BE49-F238E27FC236}">
                <a16:creationId xmlns:a16="http://schemas.microsoft.com/office/drawing/2014/main" id="{F1453193-97A7-4C08-9904-5FEA63A6B481}"/>
              </a:ext>
            </a:extLst>
          </p:cNvPr>
          <p:cNvSpPr/>
          <p:nvPr/>
        </p:nvSpPr>
        <p:spPr>
          <a:xfrm>
            <a:off x="3520025" y="4351338"/>
            <a:ext cx="212725" cy="161925"/>
          </a:xfrm>
          <a:custGeom>
            <a:avLst/>
            <a:gdLst>
              <a:gd name="connsiteX0" fmla="*/ 295275 w 295275"/>
              <a:gd name="connsiteY0" fmla="*/ 0 h 223837"/>
              <a:gd name="connsiteX1" fmla="*/ 257175 w 295275"/>
              <a:gd name="connsiteY1" fmla="*/ 40481 h 223837"/>
              <a:gd name="connsiteX2" fmla="*/ 226219 w 295275"/>
              <a:gd name="connsiteY2" fmla="*/ 64294 h 223837"/>
              <a:gd name="connsiteX3" fmla="*/ 145256 w 295275"/>
              <a:gd name="connsiteY3" fmla="*/ 97631 h 223837"/>
              <a:gd name="connsiteX4" fmla="*/ 88106 w 295275"/>
              <a:gd name="connsiteY4" fmla="*/ 111919 h 223837"/>
              <a:gd name="connsiteX5" fmla="*/ 42863 w 295275"/>
              <a:gd name="connsiteY5" fmla="*/ 142875 h 223837"/>
              <a:gd name="connsiteX6" fmla="*/ 21431 w 295275"/>
              <a:gd name="connsiteY6" fmla="*/ 178594 h 223837"/>
              <a:gd name="connsiteX7" fmla="*/ 0 w 295275"/>
              <a:gd name="connsiteY7"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223837">
                <a:moveTo>
                  <a:pt x="295275" y="0"/>
                </a:moveTo>
                <a:lnTo>
                  <a:pt x="257175" y="40481"/>
                </a:lnTo>
                <a:lnTo>
                  <a:pt x="226219" y="64294"/>
                </a:lnTo>
                <a:lnTo>
                  <a:pt x="145256" y="97631"/>
                </a:lnTo>
                <a:lnTo>
                  <a:pt x="88106" y="111919"/>
                </a:lnTo>
                <a:lnTo>
                  <a:pt x="42863" y="142875"/>
                </a:lnTo>
                <a:lnTo>
                  <a:pt x="21431" y="178594"/>
                </a:lnTo>
                <a:lnTo>
                  <a:pt x="0" y="22383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1" name="フリーフォーム 368">
            <a:extLst>
              <a:ext uri="{FF2B5EF4-FFF2-40B4-BE49-F238E27FC236}">
                <a16:creationId xmlns:a16="http://schemas.microsoft.com/office/drawing/2014/main" id="{FBAD2E25-B164-443A-B719-60611DAA0A0F}"/>
              </a:ext>
            </a:extLst>
          </p:cNvPr>
          <p:cNvSpPr/>
          <p:nvPr/>
        </p:nvSpPr>
        <p:spPr>
          <a:xfrm>
            <a:off x="3331113" y="4510088"/>
            <a:ext cx="190500" cy="128587"/>
          </a:xfrm>
          <a:custGeom>
            <a:avLst/>
            <a:gdLst>
              <a:gd name="connsiteX0" fmla="*/ 261937 w 261937"/>
              <a:gd name="connsiteY0" fmla="*/ 0 h 176213"/>
              <a:gd name="connsiteX1" fmla="*/ 214312 w 261937"/>
              <a:gd name="connsiteY1" fmla="*/ 30956 h 176213"/>
              <a:gd name="connsiteX2" fmla="*/ 135731 w 261937"/>
              <a:gd name="connsiteY2" fmla="*/ 54769 h 176213"/>
              <a:gd name="connsiteX3" fmla="*/ 92869 w 261937"/>
              <a:gd name="connsiteY3" fmla="*/ 73819 h 176213"/>
              <a:gd name="connsiteX4" fmla="*/ 59531 w 261937"/>
              <a:gd name="connsiteY4" fmla="*/ 97631 h 176213"/>
              <a:gd name="connsiteX5" fmla="*/ 26194 w 261937"/>
              <a:gd name="connsiteY5" fmla="*/ 126206 h 176213"/>
              <a:gd name="connsiteX6" fmla="*/ 0 w 261937"/>
              <a:gd name="connsiteY6" fmla="*/ 176213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37" h="176213">
                <a:moveTo>
                  <a:pt x="261937" y="0"/>
                </a:moveTo>
                <a:lnTo>
                  <a:pt x="214312" y="30956"/>
                </a:lnTo>
                <a:lnTo>
                  <a:pt x="135731" y="54769"/>
                </a:lnTo>
                <a:lnTo>
                  <a:pt x="92869" y="73819"/>
                </a:lnTo>
                <a:lnTo>
                  <a:pt x="59531" y="97631"/>
                </a:lnTo>
                <a:lnTo>
                  <a:pt x="26194" y="126206"/>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2" name="フリーフォーム 369">
            <a:extLst>
              <a:ext uri="{FF2B5EF4-FFF2-40B4-BE49-F238E27FC236}">
                <a16:creationId xmlns:a16="http://schemas.microsoft.com/office/drawing/2014/main" id="{B204D1BC-0924-4EDD-ABA9-F6EBF5A3C655}"/>
              </a:ext>
            </a:extLst>
          </p:cNvPr>
          <p:cNvSpPr/>
          <p:nvPr/>
        </p:nvSpPr>
        <p:spPr>
          <a:xfrm>
            <a:off x="3524788" y="4545013"/>
            <a:ext cx="20637" cy="163512"/>
          </a:xfrm>
          <a:custGeom>
            <a:avLst/>
            <a:gdLst>
              <a:gd name="connsiteX0" fmla="*/ 14288 w 47625"/>
              <a:gd name="connsiteY0" fmla="*/ 0 h 264318"/>
              <a:gd name="connsiteX1" fmla="*/ 9525 w 47625"/>
              <a:gd name="connsiteY1" fmla="*/ 66675 h 264318"/>
              <a:gd name="connsiteX2" fmla="*/ 2382 w 47625"/>
              <a:gd name="connsiteY2" fmla="*/ 97631 h 264318"/>
              <a:gd name="connsiteX3" fmla="*/ 0 w 47625"/>
              <a:gd name="connsiteY3" fmla="*/ 126206 h 264318"/>
              <a:gd name="connsiteX4" fmla="*/ 4763 w 47625"/>
              <a:gd name="connsiteY4" fmla="*/ 159543 h 264318"/>
              <a:gd name="connsiteX5" fmla="*/ 11907 w 47625"/>
              <a:gd name="connsiteY5" fmla="*/ 190500 h 264318"/>
              <a:gd name="connsiteX6" fmla="*/ 16669 w 47625"/>
              <a:gd name="connsiteY6" fmla="*/ 223837 h 264318"/>
              <a:gd name="connsiteX7" fmla="*/ 47625 w 47625"/>
              <a:gd name="connsiteY7" fmla="*/ 264318 h 264318"/>
              <a:gd name="connsiteX0" fmla="*/ 14288 w 16669"/>
              <a:gd name="connsiteY0" fmla="*/ 0 h 223837"/>
              <a:gd name="connsiteX1" fmla="*/ 9525 w 16669"/>
              <a:gd name="connsiteY1" fmla="*/ 66675 h 223837"/>
              <a:gd name="connsiteX2" fmla="*/ 2382 w 16669"/>
              <a:gd name="connsiteY2" fmla="*/ 97631 h 223837"/>
              <a:gd name="connsiteX3" fmla="*/ 0 w 16669"/>
              <a:gd name="connsiteY3" fmla="*/ 126206 h 223837"/>
              <a:gd name="connsiteX4" fmla="*/ 4763 w 16669"/>
              <a:gd name="connsiteY4" fmla="*/ 159543 h 223837"/>
              <a:gd name="connsiteX5" fmla="*/ 11907 w 16669"/>
              <a:gd name="connsiteY5" fmla="*/ 190500 h 223837"/>
              <a:gd name="connsiteX6" fmla="*/ 16669 w 16669"/>
              <a:gd name="connsiteY6" fmla="*/ 223837 h 223837"/>
              <a:gd name="connsiteX0" fmla="*/ 14288 w 16669"/>
              <a:gd name="connsiteY0" fmla="*/ 0 h 200024"/>
              <a:gd name="connsiteX1" fmla="*/ 9525 w 16669"/>
              <a:gd name="connsiteY1" fmla="*/ 42862 h 200024"/>
              <a:gd name="connsiteX2" fmla="*/ 2382 w 16669"/>
              <a:gd name="connsiteY2" fmla="*/ 73818 h 200024"/>
              <a:gd name="connsiteX3" fmla="*/ 0 w 16669"/>
              <a:gd name="connsiteY3" fmla="*/ 102393 h 200024"/>
              <a:gd name="connsiteX4" fmla="*/ 4763 w 16669"/>
              <a:gd name="connsiteY4" fmla="*/ 135730 h 200024"/>
              <a:gd name="connsiteX5" fmla="*/ 11907 w 16669"/>
              <a:gd name="connsiteY5" fmla="*/ 166687 h 200024"/>
              <a:gd name="connsiteX6" fmla="*/ 16669 w 16669"/>
              <a:gd name="connsiteY6" fmla="*/ 200024 h 200024"/>
              <a:gd name="connsiteX0" fmla="*/ 14288 w 16669"/>
              <a:gd name="connsiteY0" fmla="*/ 0 h 219074"/>
              <a:gd name="connsiteX1" fmla="*/ 9525 w 16669"/>
              <a:gd name="connsiteY1" fmla="*/ 61912 h 219074"/>
              <a:gd name="connsiteX2" fmla="*/ 2382 w 16669"/>
              <a:gd name="connsiteY2" fmla="*/ 92868 h 219074"/>
              <a:gd name="connsiteX3" fmla="*/ 0 w 16669"/>
              <a:gd name="connsiteY3" fmla="*/ 121443 h 219074"/>
              <a:gd name="connsiteX4" fmla="*/ 4763 w 16669"/>
              <a:gd name="connsiteY4" fmla="*/ 154780 h 219074"/>
              <a:gd name="connsiteX5" fmla="*/ 11907 w 16669"/>
              <a:gd name="connsiteY5" fmla="*/ 185737 h 219074"/>
              <a:gd name="connsiteX6" fmla="*/ 16669 w 16669"/>
              <a:gd name="connsiteY6" fmla="*/ 219074 h 219074"/>
              <a:gd name="connsiteX0" fmla="*/ 14288 w 28575"/>
              <a:gd name="connsiteY0" fmla="*/ 0 h 226218"/>
              <a:gd name="connsiteX1" fmla="*/ 9525 w 28575"/>
              <a:gd name="connsiteY1" fmla="*/ 61912 h 226218"/>
              <a:gd name="connsiteX2" fmla="*/ 2382 w 28575"/>
              <a:gd name="connsiteY2" fmla="*/ 92868 h 226218"/>
              <a:gd name="connsiteX3" fmla="*/ 0 w 28575"/>
              <a:gd name="connsiteY3" fmla="*/ 121443 h 226218"/>
              <a:gd name="connsiteX4" fmla="*/ 4763 w 28575"/>
              <a:gd name="connsiteY4" fmla="*/ 154780 h 226218"/>
              <a:gd name="connsiteX5" fmla="*/ 11907 w 28575"/>
              <a:gd name="connsiteY5" fmla="*/ 185737 h 226218"/>
              <a:gd name="connsiteX6" fmla="*/ 28575 w 28575"/>
              <a:gd name="connsiteY6" fmla="*/ 226218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26218">
                <a:moveTo>
                  <a:pt x="14288" y="0"/>
                </a:moveTo>
                <a:lnTo>
                  <a:pt x="9525" y="61912"/>
                </a:lnTo>
                <a:lnTo>
                  <a:pt x="2382" y="92868"/>
                </a:lnTo>
                <a:lnTo>
                  <a:pt x="0" y="121443"/>
                </a:lnTo>
                <a:lnTo>
                  <a:pt x="4763" y="154780"/>
                </a:lnTo>
                <a:lnTo>
                  <a:pt x="11907" y="185737"/>
                </a:lnTo>
                <a:lnTo>
                  <a:pt x="28575" y="22621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3" name="フリーフォーム 370">
            <a:extLst>
              <a:ext uri="{FF2B5EF4-FFF2-40B4-BE49-F238E27FC236}">
                <a16:creationId xmlns:a16="http://schemas.microsoft.com/office/drawing/2014/main" id="{BCBBD5FF-0F70-4062-A80C-26A8DC17DA71}"/>
              </a:ext>
            </a:extLst>
          </p:cNvPr>
          <p:cNvSpPr/>
          <p:nvPr/>
        </p:nvSpPr>
        <p:spPr>
          <a:xfrm>
            <a:off x="3788313" y="4033838"/>
            <a:ext cx="14287" cy="174625"/>
          </a:xfrm>
          <a:custGeom>
            <a:avLst/>
            <a:gdLst>
              <a:gd name="connsiteX0" fmla="*/ 19050 w 19050"/>
              <a:gd name="connsiteY0" fmla="*/ 0 h 240506"/>
              <a:gd name="connsiteX1" fmla="*/ 14287 w 19050"/>
              <a:gd name="connsiteY1" fmla="*/ 88106 h 240506"/>
              <a:gd name="connsiteX2" fmla="*/ 9525 w 19050"/>
              <a:gd name="connsiteY2" fmla="*/ 116681 h 240506"/>
              <a:gd name="connsiteX3" fmla="*/ 4762 w 19050"/>
              <a:gd name="connsiteY3" fmla="*/ 140494 h 240506"/>
              <a:gd name="connsiteX4" fmla="*/ 0 w 19050"/>
              <a:gd name="connsiteY4" fmla="*/ 240506 h 24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0506">
                <a:moveTo>
                  <a:pt x="19050" y="0"/>
                </a:moveTo>
                <a:lnTo>
                  <a:pt x="14287" y="88106"/>
                </a:lnTo>
                <a:lnTo>
                  <a:pt x="9525" y="116681"/>
                </a:lnTo>
                <a:lnTo>
                  <a:pt x="4762" y="140494"/>
                </a:lnTo>
                <a:lnTo>
                  <a:pt x="0" y="24050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4" name="フリーフォーム 371">
            <a:extLst>
              <a:ext uri="{FF2B5EF4-FFF2-40B4-BE49-F238E27FC236}">
                <a16:creationId xmlns:a16="http://schemas.microsoft.com/office/drawing/2014/main" id="{708A0C45-73BA-4B00-BE90-4CCBA047A8FC}"/>
              </a:ext>
            </a:extLst>
          </p:cNvPr>
          <p:cNvSpPr/>
          <p:nvPr/>
        </p:nvSpPr>
        <p:spPr>
          <a:xfrm>
            <a:off x="3935950" y="3419475"/>
            <a:ext cx="26988" cy="195263"/>
          </a:xfrm>
          <a:custGeom>
            <a:avLst/>
            <a:gdLst>
              <a:gd name="connsiteX0" fmla="*/ 0 w 38100"/>
              <a:gd name="connsiteY0" fmla="*/ 0 h 219075"/>
              <a:gd name="connsiteX1" fmla="*/ 30956 w 38100"/>
              <a:gd name="connsiteY1" fmla="*/ 45244 h 219075"/>
              <a:gd name="connsiteX2" fmla="*/ 35718 w 38100"/>
              <a:gd name="connsiteY2" fmla="*/ 69056 h 219075"/>
              <a:gd name="connsiteX3" fmla="*/ 26193 w 38100"/>
              <a:gd name="connsiteY3" fmla="*/ 78581 h 219075"/>
              <a:gd name="connsiteX4" fmla="*/ 30956 w 38100"/>
              <a:gd name="connsiteY4" fmla="*/ 97631 h 219075"/>
              <a:gd name="connsiteX5" fmla="*/ 38100 w 38100"/>
              <a:gd name="connsiteY5" fmla="*/ 116681 h 219075"/>
              <a:gd name="connsiteX6" fmla="*/ 28575 w 38100"/>
              <a:gd name="connsiteY6" fmla="*/ 130969 h 219075"/>
              <a:gd name="connsiteX7" fmla="*/ 28575 w 38100"/>
              <a:gd name="connsiteY7" fmla="*/ 161925 h 219075"/>
              <a:gd name="connsiteX8" fmla="*/ 11906 w 38100"/>
              <a:gd name="connsiteY8" fmla="*/ 178594 h 219075"/>
              <a:gd name="connsiteX9" fmla="*/ 14287 w 38100"/>
              <a:gd name="connsiteY9" fmla="*/ 195262 h 219075"/>
              <a:gd name="connsiteX10" fmla="*/ 26193 w 38100"/>
              <a:gd name="connsiteY10" fmla="*/ 219075 h 219075"/>
              <a:gd name="connsiteX0" fmla="*/ 0 w 38100"/>
              <a:gd name="connsiteY0" fmla="*/ 0 h 271796"/>
              <a:gd name="connsiteX1" fmla="*/ 30956 w 38100"/>
              <a:gd name="connsiteY1" fmla="*/ 45244 h 271796"/>
              <a:gd name="connsiteX2" fmla="*/ 35718 w 38100"/>
              <a:gd name="connsiteY2" fmla="*/ 69056 h 271796"/>
              <a:gd name="connsiteX3" fmla="*/ 26193 w 38100"/>
              <a:gd name="connsiteY3" fmla="*/ 78581 h 271796"/>
              <a:gd name="connsiteX4" fmla="*/ 30956 w 38100"/>
              <a:gd name="connsiteY4" fmla="*/ 97631 h 271796"/>
              <a:gd name="connsiteX5" fmla="*/ 38100 w 38100"/>
              <a:gd name="connsiteY5" fmla="*/ 116681 h 271796"/>
              <a:gd name="connsiteX6" fmla="*/ 28575 w 38100"/>
              <a:gd name="connsiteY6" fmla="*/ 130969 h 271796"/>
              <a:gd name="connsiteX7" fmla="*/ 28575 w 38100"/>
              <a:gd name="connsiteY7" fmla="*/ 161925 h 271796"/>
              <a:gd name="connsiteX8" fmla="*/ 11906 w 38100"/>
              <a:gd name="connsiteY8" fmla="*/ 178594 h 271796"/>
              <a:gd name="connsiteX9" fmla="*/ 14287 w 38100"/>
              <a:gd name="connsiteY9" fmla="*/ 195262 h 271796"/>
              <a:gd name="connsiteX10" fmla="*/ 26192 w 38100"/>
              <a:gd name="connsiteY10" fmla="*/ 271796 h 27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271796">
                <a:moveTo>
                  <a:pt x="0" y="0"/>
                </a:moveTo>
                <a:lnTo>
                  <a:pt x="30956" y="45244"/>
                </a:lnTo>
                <a:lnTo>
                  <a:pt x="35718" y="69056"/>
                </a:lnTo>
                <a:lnTo>
                  <a:pt x="26193" y="78581"/>
                </a:lnTo>
                <a:lnTo>
                  <a:pt x="30956" y="97631"/>
                </a:lnTo>
                <a:lnTo>
                  <a:pt x="38100" y="116681"/>
                </a:lnTo>
                <a:lnTo>
                  <a:pt x="28575" y="130969"/>
                </a:lnTo>
                <a:lnTo>
                  <a:pt x="28575" y="161925"/>
                </a:lnTo>
                <a:lnTo>
                  <a:pt x="11906" y="178594"/>
                </a:lnTo>
                <a:lnTo>
                  <a:pt x="14287" y="195262"/>
                </a:lnTo>
                <a:cubicBezTo>
                  <a:pt x="18256" y="203200"/>
                  <a:pt x="22223" y="263858"/>
                  <a:pt x="26192" y="271796"/>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5" name="フリーフォーム 372">
            <a:extLst>
              <a:ext uri="{FF2B5EF4-FFF2-40B4-BE49-F238E27FC236}">
                <a16:creationId xmlns:a16="http://schemas.microsoft.com/office/drawing/2014/main" id="{AEB1A931-4195-44E5-9EA4-E9668EA3851C}"/>
              </a:ext>
            </a:extLst>
          </p:cNvPr>
          <p:cNvSpPr/>
          <p:nvPr/>
        </p:nvSpPr>
        <p:spPr>
          <a:xfrm>
            <a:off x="3951825" y="3473450"/>
            <a:ext cx="182563" cy="701675"/>
          </a:xfrm>
          <a:custGeom>
            <a:avLst/>
            <a:gdLst>
              <a:gd name="connsiteX0" fmla="*/ 252412 w 252412"/>
              <a:gd name="connsiteY0" fmla="*/ 0 h 928688"/>
              <a:gd name="connsiteX1" fmla="*/ 214312 w 252412"/>
              <a:gd name="connsiteY1" fmla="*/ 54769 h 928688"/>
              <a:gd name="connsiteX2" fmla="*/ 202406 w 252412"/>
              <a:gd name="connsiteY2" fmla="*/ 71438 h 928688"/>
              <a:gd name="connsiteX3" fmla="*/ 188119 w 252412"/>
              <a:gd name="connsiteY3" fmla="*/ 73819 h 928688"/>
              <a:gd name="connsiteX4" fmla="*/ 176212 w 252412"/>
              <a:gd name="connsiteY4" fmla="*/ 78582 h 928688"/>
              <a:gd name="connsiteX5" fmla="*/ 164306 w 252412"/>
              <a:gd name="connsiteY5" fmla="*/ 100013 h 928688"/>
              <a:gd name="connsiteX6" fmla="*/ 145256 w 252412"/>
              <a:gd name="connsiteY6" fmla="*/ 123825 h 928688"/>
              <a:gd name="connsiteX7" fmla="*/ 121444 w 252412"/>
              <a:gd name="connsiteY7" fmla="*/ 147638 h 928688"/>
              <a:gd name="connsiteX8" fmla="*/ 97631 w 252412"/>
              <a:gd name="connsiteY8" fmla="*/ 171450 h 928688"/>
              <a:gd name="connsiteX9" fmla="*/ 78581 w 252412"/>
              <a:gd name="connsiteY9" fmla="*/ 185738 h 928688"/>
              <a:gd name="connsiteX10" fmla="*/ 54769 w 252412"/>
              <a:gd name="connsiteY10" fmla="*/ 188119 h 928688"/>
              <a:gd name="connsiteX11" fmla="*/ 23812 w 252412"/>
              <a:gd name="connsiteY11" fmla="*/ 192882 h 928688"/>
              <a:gd name="connsiteX12" fmla="*/ 4762 w 252412"/>
              <a:gd name="connsiteY12" fmla="*/ 200025 h 928688"/>
              <a:gd name="connsiteX13" fmla="*/ 0 w 252412"/>
              <a:gd name="connsiteY13" fmla="*/ 221457 h 928688"/>
              <a:gd name="connsiteX14" fmla="*/ 11906 w 252412"/>
              <a:gd name="connsiteY14" fmla="*/ 250032 h 928688"/>
              <a:gd name="connsiteX15" fmla="*/ 21431 w 252412"/>
              <a:gd name="connsiteY15" fmla="*/ 276225 h 928688"/>
              <a:gd name="connsiteX16" fmla="*/ 30956 w 252412"/>
              <a:gd name="connsiteY16" fmla="*/ 300038 h 928688"/>
              <a:gd name="connsiteX17" fmla="*/ 54769 w 252412"/>
              <a:gd name="connsiteY17" fmla="*/ 326232 h 928688"/>
              <a:gd name="connsiteX18" fmla="*/ 52387 w 252412"/>
              <a:gd name="connsiteY18" fmla="*/ 352425 h 928688"/>
              <a:gd name="connsiteX19" fmla="*/ 59531 w 252412"/>
              <a:gd name="connsiteY19" fmla="*/ 378619 h 928688"/>
              <a:gd name="connsiteX20" fmla="*/ 59531 w 252412"/>
              <a:gd name="connsiteY20" fmla="*/ 400050 h 928688"/>
              <a:gd name="connsiteX21" fmla="*/ 47625 w 252412"/>
              <a:gd name="connsiteY21" fmla="*/ 428625 h 928688"/>
              <a:gd name="connsiteX22" fmla="*/ 47625 w 252412"/>
              <a:gd name="connsiteY22" fmla="*/ 442913 h 928688"/>
              <a:gd name="connsiteX23" fmla="*/ 38100 w 252412"/>
              <a:gd name="connsiteY23" fmla="*/ 466725 h 928688"/>
              <a:gd name="connsiteX24" fmla="*/ 38100 w 252412"/>
              <a:gd name="connsiteY24" fmla="*/ 519113 h 928688"/>
              <a:gd name="connsiteX25" fmla="*/ 35719 w 252412"/>
              <a:gd name="connsiteY25" fmla="*/ 545307 h 928688"/>
              <a:gd name="connsiteX26" fmla="*/ 30956 w 252412"/>
              <a:gd name="connsiteY26" fmla="*/ 559594 h 928688"/>
              <a:gd name="connsiteX27" fmla="*/ 26194 w 252412"/>
              <a:gd name="connsiteY27" fmla="*/ 607219 h 928688"/>
              <a:gd name="connsiteX28" fmla="*/ 23812 w 252412"/>
              <a:gd name="connsiteY28" fmla="*/ 652463 h 928688"/>
              <a:gd name="connsiteX29" fmla="*/ 19050 w 252412"/>
              <a:gd name="connsiteY29" fmla="*/ 678657 h 928688"/>
              <a:gd name="connsiteX30" fmla="*/ 28575 w 252412"/>
              <a:gd name="connsiteY30" fmla="*/ 697707 h 928688"/>
              <a:gd name="connsiteX31" fmla="*/ 16669 w 252412"/>
              <a:gd name="connsiteY31" fmla="*/ 721519 h 928688"/>
              <a:gd name="connsiteX32" fmla="*/ 35719 w 252412"/>
              <a:gd name="connsiteY32" fmla="*/ 757238 h 928688"/>
              <a:gd name="connsiteX33" fmla="*/ 30956 w 252412"/>
              <a:gd name="connsiteY33" fmla="*/ 773907 h 928688"/>
              <a:gd name="connsiteX34" fmla="*/ 19050 w 252412"/>
              <a:gd name="connsiteY34" fmla="*/ 788194 h 928688"/>
              <a:gd name="connsiteX35" fmla="*/ 14287 w 252412"/>
              <a:gd name="connsiteY35" fmla="*/ 819150 h 928688"/>
              <a:gd name="connsiteX36" fmla="*/ 14287 w 252412"/>
              <a:gd name="connsiteY36" fmla="*/ 869157 h 928688"/>
              <a:gd name="connsiteX37" fmla="*/ 11906 w 252412"/>
              <a:gd name="connsiteY37" fmla="*/ 885825 h 928688"/>
              <a:gd name="connsiteX38" fmla="*/ 23812 w 252412"/>
              <a:gd name="connsiteY38" fmla="*/ 916782 h 928688"/>
              <a:gd name="connsiteX39" fmla="*/ 47625 w 252412"/>
              <a:gd name="connsiteY39" fmla="*/ 928688 h 928688"/>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23812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0957 w 252412"/>
              <a:gd name="connsiteY32" fmla="*/ 754857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71551"/>
              <a:gd name="connsiteX1" fmla="*/ 214312 w 252412"/>
              <a:gd name="connsiteY1" fmla="*/ 54769 h 971551"/>
              <a:gd name="connsiteX2" fmla="*/ 202406 w 252412"/>
              <a:gd name="connsiteY2" fmla="*/ 71438 h 971551"/>
              <a:gd name="connsiteX3" fmla="*/ 188119 w 252412"/>
              <a:gd name="connsiteY3" fmla="*/ 73819 h 971551"/>
              <a:gd name="connsiteX4" fmla="*/ 176212 w 252412"/>
              <a:gd name="connsiteY4" fmla="*/ 78582 h 971551"/>
              <a:gd name="connsiteX5" fmla="*/ 164306 w 252412"/>
              <a:gd name="connsiteY5" fmla="*/ 100013 h 971551"/>
              <a:gd name="connsiteX6" fmla="*/ 145256 w 252412"/>
              <a:gd name="connsiteY6" fmla="*/ 123825 h 971551"/>
              <a:gd name="connsiteX7" fmla="*/ 121444 w 252412"/>
              <a:gd name="connsiteY7" fmla="*/ 147638 h 971551"/>
              <a:gd name="connsiteX8" fmla="*/ 97631 w 252412"/>
              <a:gd name="connsiteY8" fmla="*/ 171450 h 971551"/>
              <a:gd name="connsiteX9" fmla="*/ 78581 w 252412"/>
              <a:gd name="connsiteY9" fmla="*/ 185738 h 971551"/>
              <a:gd name="connsiteX10" fmla="*/ 54769 w 252412"/>
              <a:gd name="connsiteY10" fmla="*/ 188119 h 971551"/>
              <a:gd name="connsiteX11" fmla="*/ 23812 w 252412"/>
              <a:gd name="connsiteY11" fmla="*/ 192882 h 971551"/>
              <a:gd name="connsiteX12" fmla="*/ 4762 w 252412"/>
              <a:gd name="connsiteY12" fmla="*/ 200025 h 971551"/>
              <a:gd name="connsiteX13" fmla="*/ 0 w 252412"/>
              <a:gd name="connsiteY13" fmla="*/ 221457 h 971551"/>
              <a:gd name="connsiteX14" fmla="*/ 11906 w 252412"/>
              <a:gd name="connsiteY14" fmla="*/ 250032 h 971551"/>
              <a:gd name="connsiteX15" fmla="*/ 21431 w 252412"/>
              <a:gd name="connsiteY15" fmla="*/ 276225 h 971551"/>
              <a:gd name="connsiteX16" fmla="*/ 30956 w 252412"/>
              <a:gd name="connsiteY16" fmla="*/ 300038 h 971551"/>
              <a:gd name="connsiteX17" fmla="*/ 54769 w 252412"/>
              <a:gd name="connsiteY17" fmla="*/ 326232 h 971551"/>
              <a:gd name="connsiteX18" fmla="*/ 52387 w 252412"/>
              <a:gd name="connsiteY18" fmla="*/ 352425 h 971551"/>
              <a:gd name="connsiteX19" fmla="*/ 59531 w 252412"/>
              <a:gd name="connsiteY19" fmla="*/ 378619 h 971551"/>
              <a:gd name="connsiteX20" fmla="*/ 59531 w 252412"/>
              <a:gd name="connsiteY20" fmla="*/ 400050 h 971551"/>
              <a:gd name="connsiteX21" fmla="*/ 47625 w 252412"/>
              <a:gd name="connsiteY21" fmla="*/ 428625 h 971551"/>
              <a:gd name="connsiteX22" fmla="*/ 47625 w 252412"/>
              <a:gd name="connsiteY22" fmla="*/ 442913 h 971551"/>
              <a:gd name="connsiteX23" fmla="*/ 38100 w 252412"/>
              <a:gd name="connsiteY23" fmla="*/ 466725 h 971551"/>
              <a:gd name="connsiteX24" fmla="*/ 38100 w 252412"/>
              <a:gd name="connsiteY24" fmla="*/ 519113 h 971551"/>
              <a:gd name="connsiteX25" fmla="*/ 35719 w 252412"/>
              <a:gd name="connsiteY25" fmla="*/ 545307 h 971551"/>
              <a:gd name="connsiteX26" fmla="*/ 30956 w 252412"/>
              <a:gd name="connsiteY26" fmla="*/ 559594 h 971551"/>
              <a:gd name="connsiteX27" fmla="*/ 26194 w 252412"/>
              <a:gd name="connsiteY27" fmla="*/ 607219 h 971551"/>
              <a:gd name="connsiteX28" fmla="*/ 23812 w 252412"/>
              <a:gd name="connsiteY28" fmla="*/ 652463 h 971551"/>
              <a:gd name="connsiteX29" fmla="*/ 19050 w 252412"/>
              <a:gd name="connsiteY29" fmla="*/ 678657 h 971551"/>
              <a:gd name="connsiteX30" fmla="*/ 28575 w 252412"/>
              <a:gd name="connsiteY30" fmla="*/ 697707 h 971551"/>
              <a:gd name="connsiteX31" fmla="*/ 16669 w 252412"/>
              <a:gd name="connsiteY31" fmla="*/ 721519 h 971551"/>
              <a:gd name="connsiteX32" fmla="*/ 30957 w 252412"/>
              <a:gd name="connsiteY32" fmla="*/ 754857 h 971551"/>
              <a:gd name="connsiteX33" fmla="*/ 30956 w 252412"/>
              <a:gd name="connsiteY33" fmla="*/ 773907 h 971551"/>
              <a:gd name="connsiteX34" fmla="*/ 19050 w 252412"/>
              <a:gd name="connsiteY34" fmla="*/ 788194 h 971551"/>
              <a:gd name="connsiteX35" fmla="*/ 14287 w 252412"/>
              <a:gd name="connsiteY35" fmla="*/ 819150 h 971551"/>
              <a:gd name="connsiteX36" fmla="*/ 14287 w 252412"/>
              <a:gd name="connsiteY36" fmla="*/ 869157 h 971551"/>
              <a:gd name="connsiteX37" fmla="*/ 16668 w 252412"/>
              <a:gd name="connsiteY37" fmla="*/ 892969 h 971551"/>
              <a:gd name="connsiteX38" fmla="*/ 30956 w 252412"/>
              <a:gd name="connsiteY38" fmla="*/ 916782 h 971551"/>
              <a:gd name="connsiteX39" fmla="*/ 69056 w 252412"/>
              <a:gd name="connsiteY39" fmla="*/ 971551 h 97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2412" h="971551">
                <a:moveTo>
                  <a:pt x="252412" y="0"/>
                </a:moveTo>
                <a:lnTo>
                  <a:pt x="214312" y="54769"/>
                </a:lnTo>
                <a:lnTo>
                  <a:pt x="202406" y="71438"/>
                </a:lnTo>
                <a:lnTo>
                  <a:pt x="188119" y="73819"/>
                </a:lnTo>
                <a:lnTo>
                  <a:pt x="176212" y="78582"/>
                </a:lnTo>
                <a:lnTo>
                  <a:pt x="164306" y="100013"/>
                </a:lnTo>
                <a:lnTo>
                  <a:pt x="145256" y="123825"/>
                </a:lnTo>
                <a:lnTo>
                  <a:pt x="121444" y="147638"/>
                </a:lnTo>
                <a:lnTo>
                  <a:pt x="97631" y="171450"/>
                </a:lnTo>
                <a:lnTo>
                  <a:pt x="78581" y="185738"/>
                </a:lnTo>
                <a:lnTo>
                  <a:pt x="54769" y="188119"/>
                </a:lnTo>
                <a:lnTo>
                  <a:pt x="23812" y="192882"/>
                </a:lnTo>
                <a:lnTo>
                  <a:pt x="4762" y="200025"/>
                </a:lnTo>
                <a:lnTo>
                  <a:pt x="0" y="221457"/>
                </a:lnTo>
                <a:lnTo>
                  <a:pt x="11906" y="250032"/>
                </a:lnTo>
                <a:lnTo>
                  <a:pt x="21431" y="276225"/>
                </a:lnTo>
                <a:lnTo>
                  <a:pt x="30956" y="300038"/>
                </a:lnTo>
                <a:lnTo>
                  <a:pt x="54769" y="326232"/>
                </a:lnTo>
                <a:lnTo>
                  <a:pt x="52387" y="352425"/>
                </a:lnTo>
                <a:lnTo>
                  <a:pt x="59531" y="378619"/>
                </a:lnTo>
                <a:lnTo>
                  <a:pt x="59531" y="400050"/>
                </a:lnTo>
                <a:lnTo>
                  <a:pt x="47625" y="428625"/>
                </a:lnTo>
                <a:lnTo>
                  <a:pt x="47625" y="442913"/>
                </a:lnTo>
                <a:lnTo>
                  <a:pt x="38100" y="466725"/>
                </a:lnTo>
                <a:lnTo>
                  <a:pt x="38100" y="519113"/>
                </a:lnTo>
                <a:lnTo>
                  <a:pt x="35719" y="545307"/>
                </a:lnTo>
                <a:lnTo>
                  <a:pt x="30956" y="559594"/>
                </a:lnTo>
                <a:lnTo>
                  <a:pt x="26194" y="607219"/>
                </a:lnTo>
                <a:lnTo>
                  <a:pt x="23812" y="652463"/>
                </a:lnTo>
                <a:lnTo>
                  <a:pt x="19050" y="678657"/>
                </a:lnTo>
                <a:lnTo>
                  <a:pt x="28575" y="697707"/>
                </a:lnTo>
                <a:lnTo>
                  <a:pt x="16669" y="721519"/>
                </a:lnTo>
                <a:lnTo>
                  <a:pt x="30957" y="754857"/>
                </a:lnTo>
                <a:cubicBezTo>
                  <a:pt x="30957" y="761207"/>
                  <a:pt x="30956" y="767557"/>
                  <a:pt x="30956" y="773907"/>
                </a:cubicBezTo>
                <a:lnTo>
                  <a:pt x="19050" y="788194"/>
                </a:lnTo>
                <a:lnTo>
                  <a:pt x="14287" y="819150"/>
                </a:lnTo>
                <a:lnTo>
                  <a:pt x="14287" y="869157"/>
                </a:lnTo>
                <a:lnTo>
                  <a:pt x="16668" y="892969"/>
                </a:lnTo>
                <a:lnTo>
                  <a:pt x="30956" y="916782"/>
                </a:lnTo>
                <a:lnTo>
                  <a:pt x="69056" y="97155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6" name="フリーフォーム 373">
            <a:extLst>
              <a:ext uri="{FF2B5EF4-FFF2-40B4-BE49-F238E27FC236}">
                <a16:creationId xmlns:a16="http://schemas.microsoft.com/office/drawing/2014/main" id="{26D81092-7388-4DB1-960D-CF41733164F1}"/>
              </a:ext>
            </a:extLst>
          </p:cNvPr>
          <p:cNvSpPr/>
          <p:nvPr/>
        </p:nvSpPr>
        <p:spPr>
          <a:xfrm>
            <a:off x="4051838" y="3643313"/>
            <a:ext cx="101600" cy="434975"/>
          </a:xfrm>
          <a:custGeom>
            <a:avLst/>
            <a:gdLst>
              <a:gd name="connsiteX0" fmla="*/ 140494 w 140494"/>
              <a:gd name="connsiteY0" fmla="*/ 0 h 585787"/>
              <a:gd name="connsiteX1" fmla="*/ 121444 w 140494"/>
              <a:gd name="connsiteY1" fmla="*/ 61912 h 585787"/>
              <a:gd name="connsiteX2" fmla="*/ 109538 w 140494"/>
              <a:gd name="connsiteY2" fmla="*/ 76200 h 585787"/>
              <a:gd name="connsiteX3" fmla="*/ 111919 w 140494"/>
              <a:gd name="connsiteY3" fmla="*/ 100012 h 585787"/>
              <a:gd name="connsiteX4" fmla="*/ 121444 w 140494"/>
              <a:gd name="connsiteY4" fmla="*/ 126206 h 585787"/>
              <a:gd name="connsiteX5" fmla="*/ 114300 w 140494"/>
              <a:gd name="connsiteY5" fmla="*/ 142875 h 585787"/>
              <a:gd name="connsiteX6" fmla="*/ 76200 w 140494"/>
              <a:gd name="connsiteY6" fmla="*/ 147637 h 585787"/>
              <a:gd name="connsiteX7" fmla="*/ 61913 w 140494"/>
              <a:gd name="connsiteY7" fmla="*/ 171450 h 585787"/>
              <a:gd name="connsiteX8" fmla="*/ 57150 w 140494"/>
              <a:gd name="connsiteY8" fmla="*/ 192881 h 585787"/>
              <a:gd name="connsiteX9" fmla="*/ 52388 w 140494"/>
              <a:gd name="connsiteY9" fmla="*/ 207169 h 585787"/>
              <a:gd name="connsiteX10" fmla="*/ 57150 w 140494"/>
              <a:gd name="connsiteY10" fmla="*/ 226219 h 585787"/>
              <a:gd name="connsiteX11" fmla="*/ 59532 w 140494"/>
              <a:gd name="connsiteY11" fmla="*/ 247650 h 585787"/>
              <a:gd name="connsiteX12" fmla="*/ 47625 w 140494"/>
              <a:gd name="connsiteY12" fmla="*/ 273844 h 585787"/>
              <a:gd name="connsiteX13" fmla="*/ 26194 w 140494"/>
              <a:gd name="connsiteY13" fmla="*/ 304800 h 585787"/>
              <a:gd name="connsiteX14" fmla="*/ 23813 w 140494"/>
              <a:gd name="connsiteY14" fmla="*/ 321469 h 585787"/>
              <a:gd name="connsiteX15" fmla="*/ 30957 w 140494"/>
              <a:gd name="connsiteY15" fmla="*/ 361950 h 585787"/>
              <a:gd name="connsiteX16" fmla="*/ 26194 w 140494"/>
              <a:gd name="connsiteY16" fmla="*/ 414337 h 585787"/>
              <a:gd name="connsiteX17" fmla="*/ 14288 w 140494"/>
              <a:gd name="connsiteY17" fmla="*/ 471487 h 585787"/>
              <a:gd name="connsiteX18" fmla="*/ 9525 w 140494"/>
              <a:gd name="connsiteY18" fmla="*/ 490537 h 585787"/>
              <a:gd name="connsiteX19" fmla="*/ 11907 w 140494"/>
              <a:gd name="connsiteY19" fmla="*/ 519112 h 585787"/>
              <a:gd name="connsiteX20" fmla="*/ 0 w 140494"/>
              <a:gd name="connsiteY20" fmla="*/ 550069 h 585787"/>
              <a:gd name="connsiteX21" fmla="*/ 14288 w 140494"/>
              <a:gd name="connsiteY21" fmla="*/ 585787 h 585787"/>
              <a:gd name="connsiteX0" fmla="*/ 140494 w 140494"/>
              <a:gd name="connsiteY0" fmla="*/ 0 h 602456"/>
              <a:gd name="connsiteX1" fmla="*/ 121444 w 140494"/>
              <a:gd name="connsiteY1" fmla="*/ 61912 h 602456"/>
              <a:gd name="connsiteX2" fmla="*/ 109538 w 140494"/>
              <a:gd name="connsiteY2" fmla="*/ 76200 h 602456"/>
              <a:gd name="connsiteX3" fmla="*/ 111919 w 140494"/>
              <a:gd name="connsiteY3" fmla="*/ 100012 h 602456"/>
              <a:gd name="connsiteX4" fmla="*/ 121444 w 140494"/>
              <a:gd name="connsiteY4" fmla="*/ 126206 h 602456"/>
              <a:gd name="connsiteX5" fmla="*/ 114300 w 140494"/>
              <a:gd name="connsiteY5" fmla="*/ 142875 h 602456"/>
              <a:gd name="connsiteX6" fmla="*/ 76200 w 140494"/>
              <a:gd name="connsiteY6" fmla="*/ 147637 h 602456"/>
              <a:gd name="connsiteX7" fmla="*/ 61913 w 140494"/>
              <a:gd name="connsiteY7" fmla="*/ 171450 h 602456"/>
              <a:gd name="connsiteX8" fmla="*/ 57150 w 140494"/>
              <a:gd name="connsiteY8" fmla="*/ 192881 h 602456"/>
              <a:gd name="connsiteX9" fmla="*/ 52388 w 140494"/>
              <a:gd name="connsiteY9" fmla="*/ 207169 h 602456"/>
              <a:gd name="connsiteX10" fmla="*/ 57150 w 140494"/>
              <a:gd name="connsiteY10" fmla="*/ 226219 h 602456"/>
              <a:gd name="connsiteX11" fmla="*/ 59532 w 140494"/>
              <a:gd name="connsiteY11" fmla="*/ 247650 h 602456"/>
              <a:gd name="connsiteX12" fmla="*/ 47625 w 140494"/>
              <a:gd name="connsiteY12" fmla="*/ 273844 h 602456"/>
              <a:gd name="connsiteX13" fmla="*/ 26194 w 140494"/>
              <a:gd name="connsiteY13" fmla="*/ 304800 h 602456"/>
              <a:gd name="connsiteX14" fmla="*/ 23813 w 140494"/>
              <a:gd name="connsiteY14" fmla="*/ 321469 h 602456"/>
              <a:gd name="connsiteX15" fmla="*/ 30957 w 140494"/>
              <a:gd name="connsiteY15" fmla="*/ 361950 h 602456"/>
              <a:gd name="connsiteX16" fmla="*/ 26194 w 140494"/>
              <a:gd name="connsiteY16" fmla="*/ 414337 h 602456"/>
              <a:gd name="connsiteX17" fmla="*/ 14288 w 140494"/>
              <a:gd name="connsiteY17" fmla="*/ 471487 h 602456"/>
              <a:gd name="connsiteX18" fmla="*/ 9525 w 140494"/>
              <a:gd name="connsiteY18" fmla="*/ 490537 h 602456"/>
              <a:gd name="connsiteX19" fmla="*/ 11907 w 140494"/>
              <a:gd name="connsiteY19" fmla="*/ 519112 h 602456"/>
              <a:gd name="connsiteX20" fmla="*/ 0 w 140494"/>
              <a:gd name="connsiteY20" fmla="*/ 550069 h 602456"/>
              <a:gd name="connsiteX21" fmla="*/ 21431 w 140494"/>
              <a:gd name="connsiteY21" fmla="*/ 602456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94" h="602456">
                <a:moveTo>
                  <a:pt x="140494" y="0"/>
                </a:moveTo>
                <a:lnTo>
                  <a:pt x="121444" y="61912"/>
                </a:lnTo>
                <a:lnTo>
                  <a:pt x="109538" y="76200"/>
                </a:lnTo>
                <a:lnTo>
                  <a:pt x="111919" y="100012"/>
                </a:lnTo>
                <a:lnTo>
                  <a:pt x="121444" y="126206"/>
                </a:lnTo>
                <a:lnTo>
                  <a:pt x="114300" y="142875"/>
                </a:lnTo>
                <a:lnTo>
                  <a:pt x="76200" y="147637"/>
                </a:lnTo>
                <a:lnTo>
                  <a:pt x="61913" y="171450"/>
                </a:lnTo>
                <a:lnTo>
                  <a:pt x="57150" y="192881"/>
                </a:lnTo>
                <a:lnTo>
                  <a:pt x="52388" y="207169"/>
                </a:lnTo>
                <a:lnTo>
                  <a:pt x="57150" y="226219"/>
                </a:lnTo>
                <a:lnTo>
                  <a:pt x="59532" y="247650"/>
                </a:lnTo>
                <a:lnTo>
                  <a:pt x="47625" y="273844"/>
                </a:lnTo>
                <a:lnTo>
                  <a:pt x="26194" y="304800"/>
                </a:lnTo>
                <a:lnTo>
                  <a:pt x="23813" y="321469"/>
                </a:lnTo>
                <a:lnTo>
                  <a:pt x="30957" y="361950"/>
                </a:lnTo>
                <a:lnTo>
                  <a:pt x="26194" y="414337"/>
                </a:lnTo>
                <a:lnTo>
                  <a:pt x="14288" y="471487"/>
                </a:lnTo>
                <a:lnTo>
                  <a:pt x="9525" y="490537"/>
                </a:lnTo>
                <a:lnTo>
                  <a:pt x="11907" y="519112"/>
                </a:lnTo>
                <a:lnTo>
                  <a:pt x="0" y="550069"/>
                </a:lnTo>
                <a:lnTo>
                  <a:pt x="21431" y="6024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7" name="フリーフォーム 374">
            <a:extLst>
              <a:ext uri="{FF2B5EF4-FFF2-40B4-BE49-F238E27FC236}">
                <a16:creationId xmlns:a16="http://schemas.microsoft.com/office/drawing/2014/main" id="{2E76C762-F3B5-4F62-9EF1-0C6536ADCBF1}"/>
              </a:ext>
            </a:extLst>
          </p:cNvPr>
          <p:cNvSpPr/>
          <p:nvPr/>
        </p:nvSpPr>
        <p:spPr>
          <a:xfrm>
            <a:off x="4255038" y="3848100"/>
            <a:ext cx="28575" cy="19050"/>
          </a:xfrm>
          <a:custGeom>
            <a:avLst/>
            <a:gdLst>
              <a:gd name="connsiteX0" fmla="*/ 0 w 61912"/>
              <a:gd name="connsiteY0" fmla="*/ 40481 h 40481"/>
              <a:gd name="connsiteX1" fmla="*/ 61912 w 61912"/>
              <a:gd name="connsiteY1" fmla="*/ 0 h 40481"/>
              <a:gd name="connsiteX0" fmla="*/ 0 w 35718"/>
              <a:gd name="connsiteY0" fmla="*/ 19050 h 19050"/>
              <a:gd name="connsiteX1" fmla="*/ 35718 w 35718"/>
              <a:gd name="connsiteY1" fmla="*/ 0 h 19050"/>
              <a:gd name="connsiteX0" fmla="*/ 0 w 45243"/>
              <a:gd name="connsiteY0" fmla="*/ 19050 h 19050"/>
              <a:gd name="connsiteX1" fmla="*/ 45243 w 45243"/>
              <a:gd name="connsiteY1" fmla="*/ 0 h 19050"/>
              <a:gd name="connsiteX0" fmla="*/ 0 w 40480"/>
              <a:gd name="connsiteY0" fmla="*/ 26194 h 26194"/>
              <a:gd name="connsiteX1" fmla="*/ 40480 w 40480"/>
              <a:gd name="connsiteY1" fmla="*/ 0 h 26194"/>
            </a:gdLst>
            <a:ahLst/>
            <a:cxnLst>
              <a:cxn ang="0">
                <a:pos x="connsiteX0" y="connsiteY0"/>
              </a:cxn>
              <a:cxn ang="0">
                <a:pos x="connsiteX1" y="connsiteY1"/>
              </a:cxn>
            </a:cxnLst>
            <a:rect l="l" t="t" r="r" b="b"/>
            <a:pathLst>
              <a:path w="40480" h="26194">
                <a:moveTo>
                  <a:pt x="0" y="26194"/>
                </a:moveTo>
                <a:lnTo>
                  <a:pt x="4048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8" name="フリーフォーム 375">
            <a:extLst>
              <a:ext uri="{FF2B5EF4-FFF2-40B4-BE49-F238E27FC236}">
                <a16:creationId xmlns:a16="http://schemas.microsoft.com/office/drawing/2014/main" id="{6E0B1FD7-4F64-4477-AC41-BE49984AE56C}"/>
              </a:ext>
            </a:extLst>
          </p:cNvPr>
          <p:cNvSpPr/>
          <p:nvPr/>
        </p:nvSpPr>
        <p:spPr>
          <a:xfrm>
            <a:off x="4112163" y="3684588"/>
            <a:ext cx="144462" cy="331787"/>
          </a:xfrm>
          <a:custGeom>
            <a:avLst/>
            <a:gdLst>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85738 w 190500"/>
              <a:gd name="connsiteY11" fmla="*/ 297657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85738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54781 w 200025"/>
              <a:gd name="connsiteY0" fmla="*/ 0 h 459581"/>
              <a:gd name="connsiteX1" fmla="*/ 161925 w 200025"/>
              <a:gd name="connsiteY1" fmla="*/ 76200 h 459581"/>
              <a:gd name="connsiteX2" fmla="*/ 157163 w 200025"/>
              <a:gd name="connsiteY2" fmla="*/ 114300 h 459581"/>
              <a:gd name="connsiteX3" fmla="*/ 157163 w 200025"/>
              <a:gd name="connsiteY3" fmla="*/ 138113 h 459581"/>
              <a:gd name="connsiteX4" fmla="*/ 171450 w 200025"/>
              <a:gd name="connsiteY4" fmla="*/ 152400 h 459581"/>
              <a:gd name="connsiteX5" fmla="*/ 200025 w 200025"/>
              <a:gd name="connsiteY5" fmla="*/ 169069 h 459581"/>
              <a:gd name="connsiteX6" fmla="*/ 200025 w 200025"/>
              <a:gd name="connsiteY6" fmla="*/ 188119 h 459581"/>
              <a:gd name="connsiteX7" fmla="*/ 188119 w 200025"/>
              <a:gd name="connsiteY7" fmla="*/ 207169 h 459581"/>
              <a:gd name="connsiteX8" fmla="*/ 188119 w 200025"/>
              <a:gd name="connsiteY8" fmla="*/ 219075 h 459581"/>
              <a:gd name="connsiteX9" fmla="*/ 195263 w 200025"/>
              <a:gd name="connsiteY9" fmla="*/ 252413 h 459581"/>
              <a:gd name="connsiteX10" fmla="*/ 192881 w 200025"/>
              <a:gd name="connsiteY10" fmla="*/ 273844 h 459581"/>
              <a:gd name="connsiteX11" fmla="*/ 185738 w 200025"/>
              <a:gd name="connsiteY11" fmla="*/ 304801 h 459581"/>
              <a:gd name="connsiteX12" fmla="*/ 166688 w 200025"/>
              <a:gd name="connsiteY12" fmla="*/ 326232 h 459581"/>
              <a:gd name="connsiteX13" fmla="*/ 121444 w 200025"/>
              <a:gd name="connsiteY13" fmla="*/ 364332 h 459581"/>
              <a:gd name="connsiteX14" fmla="*/ 78581 w 200025"/>
              <a:gd name="connsiteY14" fmla="*/ 395288 h 459581"/>
              <a:gd name="connsiteX15" fmla="*/ 52388 w 200025"/>
              <a:gd name="connsiteY15" fmla="*/ 421482 h 459581"/>
              <a:gd name="connsiteX16" fmla="*/ 0 w 200025"/>
              <a:gd name="connsiteY16"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59581">
                <a:moveTo>
                  <a:pt x="154781" y="0"/>
                </a:moveTo>
                <a:lnTo>
                  <a:pt x="161925" y="76200"/>
                </a:lnTo>
                <a:lnTo>
                  <a:pt x="157163" y="114300"/>
                </a:lnTo>
                <a:lnTo>
                  <a:pt x="157163" y="138113"/>
                </a:lnTo>
                <a:lnTo>
                  <a:pt x="171450" y="152400"/>
                </a:lnTo>
                <a:lnTo>
                  <a:pt x="200025" y="169069"/>
                </a:lnTo>
                <a:lnTo>
                  <a:pt x="200025" y="188119"/>
                </a:lnTo>
                <a:lnTo>
                  <a:pt x="188119" y="207169"/>
                </a:lnTo>
                <a:lnTo>
                  <a:pt x="188119" y="219075"/>
                </a:lnTo>
                <a:lnTo>
                  <a:pt x="195263" y="252413"/>
                </a:lnTo>
                <a:lnTo>
                  <a:pt x="192881" y="273844"/>
                </a:lnTo>
                <a:lnTo>
                  <a:pt x="185738" y="304801"/>
                </a:lnTo>
                <a:lnTo>
                  <a:pt x="166688" y="326232"/>
                </a:lnTo>
                <a:lnTo>
                  <a:pt x="121444" y="364332"/>
                </a:lnTo>
                <a:lnTo>
                  <a:pt x="78581" y="395288"/>
                </a:lnTo>
                <a:lnTo>
                  <a:pt x="52388" y="421482"/>
                </a:lnTo>
                <a:lnTo>
                  <a:pt x="0" y="459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9" name="フリーフォーム 376">
            <a:extLst>
              <a:ext uri="{FF2B5EF4-FFF2-40B4-BE49-F238E27FC236}">
                <a16:creationId xmlns:a16="http://schemas.microsoft.com/office/drawing/2014/main" id="{E5D5D984-29C0-4508-B4C7-2F35ED29628F}"/>
              </a:ext>
            </a:extLst>
          </p:cNvPr>
          <p:cNvSpPr/>
          <p:nvPr/>
        </p:nvSpPr>
        <p:spPr>
          <a:xfrm>
            <a:off x="4407438" y="3541713"/>
            <a:ext cx="249237" cy="247650"/>
          </a:xfrm>
          <a:custGeom>
            <a:avLst/>
            <a:gdLst>
              <a:gd name="connsiteX0" fmla="*/ 0 w 345281"/>
              <a:gd name="connsiteY0" fmla="*/ 0 h 342900"/>
              <a:gd name="connsiteX1" fmla="*/ 50006 w 345281"/>
              <a:gd name="connsiteY1" fmla="*/ 23812 h 342900"/>
              <a:gd name="connsiteX2" fmla="*/ 88106 w 345281"/>
              <a:gd name="connsiteY2" fmla="*/ 52387 h 342900"/>
              <a:gd name="connsiteX3" fmla="*/ 109538 w 345281"/>
              <a:gd name="connsiteY3" fmla="*/ 73818 h 342900"/>
              <a:gd name="connsiteX4" fmla="*/ 145256 w 345281"/>
              <a:gd name="connsiteY4" fmla="*/ 69056 h 342900"/>
              <a:gd name="connsiteX5" fmla="*/ 188119 w 345281"/>
              <a:gd name="connsiteY5" fmla="*/ 95250 h 342900"/>
              <a:gd name="connsiteX6" fmla="*/ 221456 w 345281"/>
              <a:gd name="connsiteY6" fmla="*/ 138112 h 342900"/>
              <a:gd name="connsiteX7" fmla="*/ 238125 w 345281"/>
              <a:gd name="connsiteY7" fmla="*/ 183356 h 342900"/>
              <a:gd name="connsiteX8" fmla="*/ 276225 w 345281"/>
              <a:gd name="connsiteY8" fmla="*/ 245268 h 342900"/>
              <a:gd name="connsiteX9" fmla="*/ 307181 w 345281"/>
              <a:gd name="connsiteY9" fmla="*/ 290512 h 342900"/>
              <a:gd name="connsiteX10" fmla="*/ 345281 w 345281"/>
              <a:gd name="connsiteY10"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281" h="342900">
                <a:moveTo>
                  <a:pt x="0" y="0"/>
                </a:moveTo>
                <a:lnTo>
                  <a:pt x="50006" y="23812"/>
                </a:lnTo>
                <a:lnTo>
                  <a:pt x="88106" y="52387"/>
                </a:lnTo>
                <a:lnTo>
                  <a:pt x="109538" y="73818"/>
                </a:lnTo>
                <a:lnTo>
                  <a:pt x="145256" y="69056"/>
                </a:lnTo>
                <a:lnTo>
                  <a:pt x="188119" y="95250"/>
                </a:lnTo>
                <a:lnTo>
                  <a:pt x="221456" y="138112"/>
                </a:lnTo>
                <a:lnTo>
                  <a:pt x="238125" y="183356"/>
                </a:lnTo>
                <a:lnTo>
                  <a:pt x="276225" y="245268"/>
                </a:lnTo>
                <a:lnTo>
                  <a:pt x="307181" y="290512"/>
                </a:lnTo>
                <a:lnTo>
                  <a:pt x="345281" y="34290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0" name="フリーフォーム 377">
            <a:extLst>
              <a:ext uri="{FF2B5EF4-FFF2-40B4-BE49-F238E27FC236}">
                <a16:creationId xmlns:a16="http://schemas.microsoft.com/office/drawing/2014/main" id="{950F3E12-2860-42D2-A393-2DF3C1195AB4}"/>
              </a:ext>
            </a:extLst>
          </p:cNvPr>
          <p:cNvSpPr/>
          <p:nvPr/>
        </p:nvSpPr>
        <p:spPr>
          <a:xfrm>
            <a:off x="4289963" y="3246438"/>
            <a:ext cx="433387" cy="512762"/>
          </a:xfrm>
          <a:custGeom>
            <a:avLst/>
            <a:gdLst>
              <a:gd name="connsiteX0" fmla="*/ 0 w 600075"/>
              <a:gd name="connsiteY0" fmla="*/ 0 h 709612"/>
              <a:gd name="connsiteX1" fmla="*/ 28575 w 600075"/>
              <a:gd name="connsiteY1" fmla="*/ 45244 h 709612"/>
              <a:gd name="connsiteX2" fmla="*/ 50006 w 600075"/>
              <a:gd name="connsiteY2" fmla="*/ 90487 h 709612"/>
              <a:gd name="connsiteX3" fmla="*/ 61913 w 600075"/>
              <a:gd name="connsiteY3" fmla="*/ 128587 h 709612"/>
              <a:gd name="connsiteX4" fmla="*/ 90488 w 600075"/>
              <a:gd name="connsiteY4" fmla="*/ 161925 h 709612"/>
              <a:gd name="connsiteX5" fmla="*/ 100013 w 600075"/>
              <a:gd name="connsiteY5" fmla="*/ 190500 h 709612"/>
              <a:gd name="connsiteX6" fmla="*/ 126206 w 600075"/>
              <a:gd name="connsiteY6" fmla="*/ 214312 h 709612"/>
              <a:gd name="connsiteX7" fmla="*/ 161925 w 600075"/>
              <a:gd name="connsiteY7" fmla="*/ 223837 h 709612"/>
              <a:gd name="connsiteX8" fmla="*/ 195263 w 600075"/>
              <a:gd name="connsiteY8" fmla="*/ 230981 h 709612"/>
              <a:gd name="connsiteX9" fmla="*/ 197644 w 600075"/>
              <a:gd name="connsiteY9" fmla="*/ 254794 h 709612"/>
              <a:gd name="connsiteX10" fmla="*/ 209550 w 600075"/>
              <a:gd name="connsiteY10" fmla="*/ 273844 h 709612"/>
              <a:gd name="connsiteX11" fmla="*/ 233363 w 600075"/>
              <a:gd name="connsiteY11" fmla="*/ 295275 h 709612"/>
              <a:gd name="connsiteX12" fmla="*/ 269081 w 600075"/>
              <a:gd name="connsiteY12" fmla="*/ 309562 h 709612"/>
              <a:gd name="connsiteX13" fmla="*/ 283369 w 600075"/>
              <a:gd name="connsiteY13" fmla="*/ 335756 h 709612"/>
              <a:gd name="connsiteX14" fmla="*/ 297656 w 600075"/>
              <a:gd name="connsiteY14" fmla="*/ 352425 h 709612"/>
              <a:gd name="connsiteX15" fmla="*/ 335756 w 600075"/>
              <a:gd name="connsiteY15" fmla="*/ 371475 h 709612"/>
              <a:gd name="connsiteX16" fmla="*/ 357188 w 600075"/>
              <a:gd name="connsiteY16" fmla="*/ 402431 h 709612"/>
              <a:gd name="connsiteX17" fmla="*/ 373856 w 600075"/>
              <a:gd name="connsiteY17" fmla="*/ 431006 h 709612"/>
              <a:gd name="connsiteX18" fmla="*/ 388144 w 600075"/>
              <a:gd name="connsiteY18" fmla="*/ 445294 h 709612"/>
              <a:gd name="connsiteX19" fmla="*/ 416719 w 600075"/>
              <a:gd name="connsiteY19" fmla="*/ 461962 h 709612"/>
              <a:gd name="connsiteX20" fmla="*/ 416719 w 600075"/>
              <a:gd name="connsiteY20" fmla="*/ 490537 h 709612"/>
              <a:gd name="connsiteX21" fmla="*/ 416719 w 600075"/>
              <a:gd name="connsiteY21" fmla="*/ 511969 h 709612"/>
              <a:gd name="connsiteX22" fmla="*/ 459581 w 600075"/>
              <a:gd name="connsiteY22" fmla="*/ 531019 h 709612"/>
              <a:gd name="connsiteX23" fmla="*/ 485775 w 600075"/>
              <a:gd name="connsiteY23" fmla="*/ 554831 h 709612"/>
              <a:gd name="connsiteX24" fmla="*/ 511969 w 600075"/>
              <a:gd name="connsiteY24" fmla="*/ 590550 h 709612"/>
              <a:gd name="connsiteX25" fmla="*/ 519113 w 600075"/>
              <a:gd name="connsiteY25" fmla="*/ 611981 h 709612"/>
              <a:gd name="connsiteX26" fmla="*/ 533400 w 600075"/>
              <a:gd name="connsiteY26" fmla="*/ 614362 h 709612"/>
              <a:gd name="connsiteX27" fmla="*/ 561975 w 600075"/>
              <a:gd name="connsiteY27" fmla="*/ 642937 h 709612"/>
              <a:gd name="connsiteX28" fmla="*/ 571500 w 600075"/>
              <a:gd name="connsiteY28" fmla="*/ 666750 h 709612"/>
              <a:gd name="connsiteX29" fmla="*/ 597694 w 600075"/>
              <a:gd name="connsiteY29" fmla="*/ 681037 h 709612"/>
              <a:gd name="connsiteX30" fmla="*/ 600075 w 600075"/>
              <a:gd name="connsiteY30" fmla="*/ 709612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75" h="709612">
                <a:moveTo>
                  <a:pt x="0" y="0"/>
                </a:moveTo>
                <a:lnTo>
                  <a:pt x="28575" y="45244"/>
                </a:lnTo>
                <a:lnTo>
                  <a:pt x="50006" y="90487"/>
                </a:lnTo>
                <a:lnTo>
                  <a:pt x="61913" y="128587"/>
                </a:lnTo>
                <a:lnTo>
                  <a:pt x="90488" y="161925"/>
                </a:lnTo>
                <a:lnTo>
                  <a:pt x="100013" y="190500"/>
                </a:lnTo>
                <a:lnTo>
                  <a:pt x="126206" y="214312"/>
                </a:lnTo>
                <a:lnTo>
                  <a:pt x="161925" y="223837"/>
                </a:lnTo>
                <a:lnTo>
                  <a:pt x="195263" y="230981"/>
                </a:lnTo>
                <a:lnTo>
                  <a:pt x="197644" y="254794"/>
                </a:lnTo>
                <a:lnTo>
                  <a:pt x="209550" y="273844"/>
                </a:lnTo>
                <a:lnTo>
                  <a:pt x="233363" y="295275"/>
                </a:lnTo>
                <a:lnTo>
                  <a:pt x="269081" y="309562"/>
                </a:lnTo>
                <a:lnTo>
                  <a:pt x="283369" y="335756"/>
                </a:lnTo>
                <a:lnTo>
                  <a:pt x="297656" y="352425"/>
                </a:lnTo>
                <a:lnTo>
                  <a:pt x="335756" y="371475"/>
                </a:lnTo>
                <a:lnTo>
                  <a:pt x="357188" y="402431"/>
                </a:lnTo>
                <a:lnTo>
                  <a:pt x="373856" y="431006"/>
                </a:lnTo>
                <a:lnTo>
                  <a:pt x="388144" y="445294"/>
                </a:lnTo>
                <a:lnTo>
                  <a:pt x="416719" y="461962"/>
                </a:lnTo>
                <a:lnTo>
                  <a:pt x="416719" y="490537"/>
                </a:lnTo>
                <a:lnTo>
                  <a:pt x="416719" y="511969"/>
                </a:lnTo>
                <a:lnTo>
                  <a:pt x="459581" y="531019"/>
                </a:lnTo>
                <a:lnTo>
                  <a:pt x="485775" y="554831"/>
                </a:lnTo>
                <a:lnTo>
                  <a:pt x="511969" y="590550"/>
                </a:lnTo>
                <a:lnTo>
                  <a:pt x="519113" y="611981"/>
                </a:lnTo>
                <a:lnTo>
                  <a:pt x="533400" y="614362"/>
                </a:lnTo>
                <a:lnTo>
                  <a:pt x="561975" y="642937"/>
                </a:lnTo>
                <a:lnTo>
                  <a:pt x="571500" y="666750"/>
                </a:lnTo>
                <a:lnTo>
                  <a:pt x="597694" y="681037"/>
                </a:lnTo>
                <a:lnTo>
                  <a:pt x="600075" y="70961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1" name="フリーフォーム 378">
            <a:extLst>
              <a:ext uri="{FF2B5EF4-FFF2-40B4-BE49-F238E27FC236}">
                <a16:creationId xmlns:a16="http://schemas.microsoft.com/office/drawing/2014/main" id="{DDB9383A-C000-45A8-998E-F71087E6C063}"/>
              </a:ext>
            </a:extLst>
          </p:cNvPr>
          <p:cNvSpPr/>
          <p:nvPr/>
        </p:nvSpPr>
        <p:spPr>
          <a:xfrm>
            <a:off x="4518563" y="3568700"/>
            <a:ext cx="46037" cy="26988"/>
          </a:xfrm>
          <a:custGeom>
            <a:avLst/>
            <a:gdLst>
              <a:gd name="connsiteX0" fmla="*/ 0 w 61913"/>
              <a:gd name="connsiteY0" fmla="*/ 38100 h 38100"/>
              <a:gd name="connsiteX1" fmla="*/ 61913 w 61913"/>
              <a:gd name="connsiteY1" fmla="*/ 0 h 38100"/>
              <a:gd name="connsiteX0" fmla="*/ 0 w 61913"/>
              <a:gd name="connsiteY0" fmla="*/ 38100 h 38100"/>
              <a:gd name="connsiteX1" fmla="*/ 61913 w 61913"/>
              <a:gd name="connsiteY1" fmla="*/ 0 h 38100"/>
            </a:gdLst>
            <a:ahLst/>
            <a:cxnLst>
              <a:cxn ang="0">
                <a:pos x="connsiteX0" y="connsiteY0"/>
              </a:cxn>
              <a:cxn ang="0">
                <a:pos x="connsiteX1" y="connsiteY1"/>
              </a:cxn>
            </a:cxnLst>
            <a:rect l="l" t="t" r="r" b="b"/>
            <a:pathLst>
              <a:path w="61913" h="38100">
                <a:moveTo>
                  <a:pt x="0" y="38100"/>
                </a:moveTo>
                <a:lnTo>
                  <a:pt x="61913"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2" name="フリーフォーム 379">
            <a:extLst>
              <a:ext uri="{FF2B5EF4-FFF2-40B4-BE49-F238E27FC236}">
                <a16:creationId xmlns:a16="http://schemas.microsoft.com/office/drawing/2014/main" id="{9359AB00-6025-47ED-97DE-3A8DB74A0FB3}"/>
              </a:ext>
            </a:extLst>
          </p:cNvPr>
          <p:cNvSpPr/>
          <p:nvPr/>
        </p:nvSpPr>
        <p:spPr>
          <a:xfrm>
            <a:off x="4675725" y="3267075"/>
            <a:ext cx="117475" cy="461963"/>
          </a:xfrm>
          <a:custGeom>
            <a:avLst/>
            <a:gdLst>
              <a:gd name="connsiteX0" fmla="*/ 0 w 159544"/>
              <a:gd name="connsiteY0" fmla="*/ 0 h 635794"/>
              <a:gd name="connsiteX1" fmla="*/ 28575 w 159544"/>
              <a:gd name="connsiteY1" fmla="*/ 47625 h 635794"/>
              <a:gd name="connsiteX2" fmla="*/ 26194 w 159544"/>
              <a:gd name="connsiteY2" fmla="*/ 78581 h 635794"/>
              <a:gd name="connsiteX3" fmla="*/ 45244 w 159544"/>
              <a:gd name="connsiteY3" fmla="*/ 107156 h 635794"/>
              <a:gd name="connsiteX4" fmla="*/ 59531 w 159544"/>
              <a:gd name="connsiteY4" fmla="*/ 119062 h 635794"/>
              <a:gd name="connsiteX5" fmla="*/ 95250 w 159544"/>
              <a:gd name="connsiteY5" fmla="*/ 119062 h 635794"/>
              <a:gd name="connsiteX6" fmla="*/ 114300 w 159544"/>
              <a:gd name="connsiteY6" fmla="*/ 154781 h 635794"/>
              <a:gd name="connsiteX7" fmla="*/ 121444 w 159544"/>
              <a:gd name="connsiteY7" fmla="*/ 185737 h 635794"/>
              <a:gd name="connsiteX8" fmla="*/ 116681 w 159544"/>
              <a:gd name="connsiteY8" fmla="*/ 228600 h 635794"/>
              <a:gd name="connsiteX9" fmla="*/ 119063 w 159544"/>
              <a:gd name="connsiteY9" fmla="*/ 283369 h 635794"/>
              <a:gd name="connsiteX10" fmla="*/ 123825 w 159544"/>
              <a:gd name="connsiteY10" fmla="*/ 319087 h 635794"/>
              <a:gd name="connsiteX11" fmla="*/ 119063 w 159544"/>
              <a:gd name="connsiteY11" fmla="*/ 376237 h 635794"/>
              <a:gd name="connsiteX12" fmla="*/ 100013 w 159544"/>
              <a:gd name="connsiteY12" fmla="*/ 421481 h 635794"/>
              <a:gd name="connsiteX13" fmla="*/ 76200 w 159544"/>
              <a:gd name="connsiteY13" fmla="*/ 464344 h 635794"/>
              <a:gd name="connsiteX14" fmla="*/ 73819 w 159544"/>
              <a:gd name="connsiteY14" fmla="*/ 500062 h 635794"/>
              <a:gd name="connsiteX15" fmla="*/ 95250 w 159544"/>
              <a:gd name="connsiteY15" fmla="*/ 540544 h 635794"/>
              <a:gd name="connsiteX16" fmla="*/ 114300 w 159544"/>
              <a:gd name="connsiteY16" fmla="*/ 573881 h 635794"/>
              <a:gd name="connsiteX17" fmla="*/ 159544 w 159544"/>
              <a:gd name="connsiteY17" fmla="*/ 635794 h 635794"/>
              <a:gd name="connsiteX0" fmla="*/ 0 w 161925"/>
              <a:gd name="connsiteY0" fmla="*/ 0 h 638175"/>
              <a:gd name="connsiteX1" fmla="*/ 28575 w 161925"/>
              <a:gd name="connsiteY1" fmla="*/ 47625 h 638175"/>
              <a:gd name="connsiteX2" fmla="*/ 26194 w 161925"/>
              <a:gd name="connsiteY2" fmla="*/ 78581 h 638175"/>
              <a:gd name="connsiteX3" fmla="*/ 45244 w 161925"/>
              <a:gd name="connsiteY3" fmla="*/ 107156 h 638175"/>
              <a:gd name="connsiteX4" fmla="*/ 59531 w 161925"/>
              <a:gd name="connsiteY4" fmla="*/ 119062 h 638175"/>
              <a:gd name="connsiteX5" fmla="*/ 95250 w 161925"/>
              <a:gd name="connsiteY5" fmla="*/ 119062 h 638175"/>
              <a:gd name="connsiteX6" fmla="*/ 114300 w 161925"/>
              <a:gd name="connsiteY6" fmla="*/ 154781 h 638175"/>
              <a:gd name="connsiteX7" fmla="*/ 121444 w 161925"/>
              <a:gd name="connsiteY7" fmla="*/ 185737 h 638175"/>
              <a:gd name="connsiteX8" fmla="*/ 116681 w 161925"/>
              <a:gd name="connsiteY8" fmla="*/ 228600 h 638175"/>
              <a:gd name="connsiteX9" fmla="*/ 119063 w 161925"/>
              <a:gd name="connsiteY9" fmla="*/ 283369 h 638175"/>
              <a:gd name="connsiteX10" fmla="*/ 123825 w 161925"/>
              <a:gd name="connsiteY10" fmla="*/ 319087 h 638175"/>
              <a:gd name="connsiteX11" fmla="*/ 119063 w 161925"/>
              <a:gd name="connsiteY11" fmla="*/ 376237 h 638175"/>
              <a:gd name="connsiteX12" fmla="*/ 100013 w 161925"/>
              <a:gd name="connsiteY12" fmla="*/ 421481 h 638175"/>
              <a:gd name="connsiteX13" fmla="*/ 76200 w 161925"/>
              <a:gd name="connsiteY13" fmla="*/ 464344 h 638175"/>
              <a:gd name="connsiteX14" fmla="*/ 73819 w 161925"/>
              <a:gd name="connsiteY14" fmla="*/ 500062 h 638175"/>
              <a:gd name="connsiteX15" fmla="*/ 95250 w 161925"/>
              <a:gd name="connsiteY15" fmla="*/ 540544 h 638175"/>
              <a:gd name="connsiteX16" fmla="*/ 114300 w 161925"/>
              <a:gd name="connsiteY16" fmla="*/ 573881 h 638175"/>
              <a:gd name="connsiteX17" fmla="*/ 161925 w 161925"/>
              <a:gd name="connsiteY17" fmla="*/ 63817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925" h="638175">
                <a:moveTo>
                  <a:pt x="0" y="0"/>
                </a:moveTo>
                <a:lnTo>
                  <a:pt x="28575" y="47625"/>
                </a:lnTo>
                <a:lnTo>
                  <a:pt x="26194" y="78581"/>
                </a:lnTo>
                <a:lnTo>
                  <a:pt x="45244" y="107156"/>
                </a:lnTo>
                <a:lnTo>
                  <a:pt x="59531" y="119062"/>
                </a:lnTo>
                <a:lnTo>
                  <a:pt x="95250" y="119062"/>
                </a:lnTo>
                <a:lnTo>
                  <a:pt x="114300" y="154781"/>
                </a:lnTo>
                <a:lnTo>
                  <a:pt x="121444" y="185737"/>
                </a:lnTo>
                <a:lnTo>
                  <a:pt x="116681" y="228600"/>
                </a:lnTo>
                <a:lnTo>
                  <a:pt x="119063" y="283369"/>
                </a:lnTo>
                <a:lnTo>
                  <a:pt x="123825" y="319087"/>
                </a:lnTo>
                <a:lnTo>
                  <a:pt x="119063" y="376237"/>
                </a:lnTo>
                <a:lnTo>
                  <a:pt x="100013" y="421481"/>
                </a:lnTo>
                <a:lnTo>
                  <a:pt x="76200" y="464344"/>
                </a:lnTo>
                <a:lnTo>
                  <a:pt x="73819" y="500062"/>
                </a:lnTo>
                <a:lnTo>
                  <a:pt x="95250" y="540544"/>
                </a:lnTo>
                <a:lnTo>
                  <a:pt x="114300" y="573881"/>
                </a:lnTo>
                <a:lnTo>
                  <a:pt x="161925" y="6381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3" name="フリーフォーム 380">
            <a:extLst>
              <a:ext uri="{FF2B5EF4-FFF2-40B4-BE49-F238E27FC236}">
                <a16:creationId xmlns:a16="http://schemas.microsoft.com/office/drawing/2014/main" id="{AEA728C4-F8D8-4F85-9255-8599A92A8DCC}"/>
              </a:ext>
            </a:extLst>
          </p:cNvPr>
          <p:cNvSpPr/>
          <p:nvPr/>
        </p:nvSpPr>
        <p:spPr>
          <a:xfrm>
            <a:off x="4656675" y="3546475"/>
            <a:ext cx="74613" cy="80963"/>
          </a:xfrm>
          <a:custGeom>
            <a:avLst/>
            <a:gdLst>
              <a:gd name="connsiteX0" fmla="*/ 0 w 102394"/>
              <a:gd name="connsiteY0" fmla="*/ 0 h 111919"/>
              <a:gd name="connsiteX1" fmla="*/ 47625 w 102394"/>
              <a:gd name="connsiteY1" fmla="*/ 33338 h 111919"/>
              <a:gd name="connsiteX2" fmla="*/ 64294 w 102394"/>
              <a:gd name="connsiteY2" fmla="*/ 66675 h 111919"/>
              <a:gd name="connsiteX3" fmla="*/ 71438 w 102394"/>
              <a:gd name="connsiteY3" fmla="*/ 83344 h 111919"/>
              <a:gd name="connsiteX4" fmla="*/ 102394 w 102394"/>
              <a:gd name="connsiteY4" fmla="*/ 111919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94" h="111919">
                <a:moveTo>
                  <a:pt x="0" y="0"/>
                </a:moveTo>
                <a:lnTo>
                  <a:pt x="47625" y="33338"/>
                </a:lnTo>
                <a:lnTo>
                  <a:pt x="64294" y="66675"/>
                </a:lnTo>
                <a:lnTo>
                  <a:pt x="71438" y="83344"/>
                </a:lnTo>
                <a:lnTo>
                  <a:pt x="102394" y="111919"/>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4" name="フリーフォーム 381">
            <a:extLst>
              <a:ext uri="{FF2B5EF4-FFF2-40B4-BE49-F238E27FC236}">
                <a16:creationId xmlns:a16="http://schemas.microsoft.com/office/drawing/2014/main" id="{5D51CFD4-60BE-4193-A77A-802A46252929}"/>
              </a:ext>
            </a:extLst>
          </p:cNvPr>
          <p:cNvSpPr/>
          <p:nvPr/>
        </p:nvSpPr>
        <p:spPr>
          <a:xfrm>
            <a:off x="4585238" y="3349625"/>
            <a:ext cx="127000" cy="14288"/>
          </a:xfrm>
          <a:custGeom>
            <a:avLst/>
            <a:gdLst>
              <a:gd name="connsiteX0" fmla="*/ 0 w 176212"/>
              <a:gd name="connsiteY0" fmla="*/ 19050 h 19050"/>
              <a:gd name="connsiteX1" fmla="*/ 61912 w 176212"/>
              <a:gd name="connsiteY1" fmla="*/ 9525 h 19050"/>
              <a:gd name="connsiteX2" fmla="*/ 102394 w 176212"/>
              <a:gd name="connsiteY2" fmla="*/ 11906 h 19050"/>
              <a:gd name="connsiteX3" fmla="*/ 130969 w 176212"/>
              <a:gd name="connsiteY3" fmla="*/ 11906 h 19050"/>
              <a:gd name="connsiteX4" fmla="*/ 152400 w 176212"/>
              <a:gd name="connsiteY4" fmla="*/ 7144 h 19050"/>
              <a:gd name="connsiteX5" fmla="*/ 176212 w 176212"/>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9050">
                <a:moveTo>
                  <a:pt x="0" y="19050"/>
                </a:moveTo>
                <a:lnTo>
                  <a:pt x="61912" y="9525"/>
                </a:lnTo>
                <a:lnTo>
                  <a:pt x="102394" y="11906"/>
                </a:lnTo>
                <a:lnTo>
                  <a:pt x="130969" y="11906"/>
                </a:lnTo>
                <a:lnTo>
                  <a:pt x="152400" y="7144"/>
                </a:lnTo>
                <a:lnTo>
                  <a:pt x="17621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5" name="フリーフォーム 382">
            <a:extLst>
              <a:ext uri="{FF2B5EF4-FFF2-40B4-BE49-F238E27FC236}">
                <a16:creationId xmlns:a16="http://schemas.microsoft.com/office/drawing/2014/main" id="{12169261-0879-4D4F-A348-A51A54724830}"/>
              </a:ext>
            </a:extLst>
          </p:cNvPr>
          <p:cNvSpPr/>
          <p:nvPr/>
        </p:nvSpPr>
        <p:spPr>
          <a:xfrm>
            <a:off x="4667788" y="3359150"/>
            <a:ext cx="93662" cy="68263"/>
          </a:xfrm>
          <a:custGeom>
            <a:avLst/>
            <a:gdLst>
              <a:gd name="connsiteX0" fmla="*/ 0 w 130969"/>
              <a:gd name="connsiteY0" fmla="*/ 0 h 95250"/>
              <a:gd name="connsiteX1" fmla="*/ 40481 w 130969"/>
              <a:gd name="connsiteY1" fmla="*/ 33338 h 95250"/>
              <a:gd name="connsiteX2" fmla="*/ 47625 w 130969"/>
              <a:gd name="connsiteY2" fmla="*/ 54769 h 95250"/>
              <a:gd name="connsiteX3" fmla="*/ 50006 w 130969"/>
              <a:gd name="connsiteY3" fmla="*/ 64294 h 95250"/>
              <a:gd name="connsiteX4" fmla="*/ 71437 w 130969"/>
              <a:gd name="connsiteY4" fmla="*/ 88106 h 95250"/>
              <a:gd name="connsiteX5" fmla="*/ 88106 w 130969"/>
              <a:gd name="connsiteY5" fmla="*/ 95250 h 95250"/>
              <a:gd name="connsiteX6" fmla="*/ 130969 w 130969"/>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95250">
                <a:moveTo>
                  <a:pt x="0" y="0"/>
                </a:moveTo>
                <a:lnTo>
                  <a:pt x="40481" y="33338"/>
                </a:lnTo>
                <a:lnTo>
                  <a:pt x="47625" y="54769"/>
                </a:lnTo>
                <a:lnTo>
                  <a:pt x="50006" y="64294"/>
                </a:lnTo>
                <a:lnTo>
                  <a:pt x="71437" y="88106"/>
                </a:lnTo>
                <a:lnTo>
                  <a:pt x="88106" y="95250"/>
                </a:lnTo>
                <a:lnTo>
                  <a:pt x="130969" y="952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6" name="フリーフォーム 383">
            <a:extLst>
              <a:ext uri="{FF2B5EF4-FFF2-40B4-BE49-F238E27FC236}">
                <a16:creationId xmlns:a16="http://schemas.microsoft.com/office/drawing/2014/main" id="{8DC62A52-5EA5-4C25-A2A2-60FB01B14B8F}"/>
              </a:ext>
            </a:extLst>
          </p:cNvPr>
          <p:cNvSpPr/>
          <p:nvPr/>
        </p:nvSpPr>
        <p:spPr>
          <a:xfrm>
            <a:off x="4155025" y="2655888"/>
            <a:ext cx="577850" cy="403225"/>
          </a:xfrm>
          <a:custGeom>
            <a:avLst/>
            <a:gdLst>
              <a:gd name="connsiteX0" fmla="*/ 33338 w 783432"/>
              <a:gd name="connsiteY0" fmla="*/ 0 h 557213"/>
              <a:gd name="connsiteX1" fmla="*/ 69057 w 783432"/>
              <a:gd name="connsiteY1" fmla="*/ 57150 h 557213"/>
              <a:gd name="connsiteX2" fmla="*/ 61913 w 783432"/>
              <a:gd name="connsiteY2" fmla="*/ 64294 h 557213"/>
              <a:gd name="connsiteX3" fmla="*/ 40482 w 783432"/>
              <a:gd name="connsiteY3" fmla="*/ 80963 h 557213"/>
              <a:gd name="connsiteX4" fmla="*/ 19050 w 783432"/>
              <a:gd name="connsiteY4" fmla="*/ 97631 h 557213"/>
              <a:gd name="connsiteX5" fmla="*/ 16669 w 783432"/>
              <a:gd name="connsiteY5" fmla="*/ 111919 h 557213"/>
              <a:gd name="connsiteX6" fmla="*/ 19050 w 783432"/>
              <a:gd name="connsiteY6" fmla="*/ 135731 h 557213"/>
              <a:gd name="connsiteX7" fmla="*/ 0 w 783432"/>
              <a:gd name="connsiteY7" fmla="*/ 157163 h 557213"/>
              <a:gd name="connsiteX8" fmla="*/ 9525 w 783432"/>
              <a:gd name="connsiteY8" fmla="*/ 180975 h 557213"/>
              <a:gd name="connsiteX9" fmla="*/ 23813 w 783432"/>
              <a:gd name="connsiteY9" fmla="*/ 216694 h 557213"/>
              <a:gd name="connsiteX10" fmla="*/ 28575 w 783432"/>
              <a:gd name="connsiteY10" fmla="*/ 257175 h 557213"/>
              <a:gd name="connsiteX11" fmla="*/ 42863 w 783432"/>
              <a:gd name="connsiteY11" fmla="*/ 278606 h 557213"/>
              <a:gd name="connsiteX12" fmla="*/ 52388 w 783432"/>
              <a:gd name="connsiteY12" fmla="*/ 297656 h 557213"/>
              <a:gd name="connsiteX13" fmla="*/ 85725 w 783432"/>
              <a:gd name="connsiteY13" fmla="*/ 309563 h 557213"/>
              <a:gd name="connsiteX14" fmla="*/ 104775 w 783432"/>
              <a:gd name="connsiteY14" fmla="*/ 319088 h 557213"/>
              <a:gd name="connsiteX15" fmla="*/ 150019 w 783432"/>
              <a:gd name="connsiteY15" fmla="*/ 319088 h 557213"/>
              <a:gd name="connsiteX16" fmla="*/ 164307 w 783432"/>
              <a:gd name="connsiteY16" fmla="*/ 335756 h 557213"/>
              <a:gd name="connsiteX17" fmla="*/ 183357 w 783432"/>
              <a:gd name="connsiteY17" fmla="*/ 366713 h 557213"/>
              <a:gd name="connsiteX18" fmla="*/ 195263 w 783432"/>
              <a:gd name="connsiteY18" fmla="*/ 376238 h 557213"/>
              <a:gd name="connsiteX19" fmla="*/ 216694 w 783432"/>
              <a:gd name="connsiteY19" fmla="*/ 381000 h 557213"/>
              <a:gd name="connsiteX20" fmla="*/ 247650 w 783432"/>
              <a:gd name="connsiteY20" fmla="*/ 371475 h 557213"/>
              <a:gd name="connsiteX21" fmla="*/ 290513 w 783432"/>
              <a:gd name="connsiteY21" fmla="*/ 373856 h 557213"/>
              <a:gd name="connsiteX22" fmla="*/ 333375 w 783432"/>
              <a:gd name="connsiteY22" fmla="*/ 378619 h 557213"/>
              <a:gd name="connsiteX23" fmla="*/ 350044 w 783432"/>
              <a:gd name="connsiteY23" fmla="*/ 381000 h 557213"/>
              <a:gd name="connsiteX24" fmla="*/ 378619 w 783432"/>
              <a:gd name="connsiteY24" fmla="*/ 404813 h 557213"/>
              <a:gd name="connsiteX25" fmla="*/ 388144 w 783432"/>
              <a:gd name="connsiteY25" fmla="*/ 428625 h 557213"/>
              <a:gd name="connsiteX26" fmla="*/ 404813 w 783432"/>
              <a:gd name="connsiteY26" fmla="*/ 445294 h 557213"/>
              <a:gd name="connsiteX27" fmla="*/ 428625 w 783432"/>
              <a:gd name="connsiteY27" fmla="*/ 461963 h 557213"/>
              <a:gd name="connsiteX28" fmla="*/ 457200 w 783432"/>
              <a:gd name="connsiteY28" fmla="*/ 476250 h 557213"/>
              <a:gd name="connsiteX29" fmla="*/ 469107 w 783432"/>
              <a:gd name="connsiteY29" fmla="*/ 478631 h 557213"/>
              <a:gd name="connsiteX30" fmla="*/ 497682 w 783432"/>
              <a:gd name="connsiteY30" fmla="*/ 500063 h 557213"/>
              <a:gd name="connsiteX31" fmla="*/ 483394 w 783432"/>
              <a:gd name="connsiteY31" fmla="*/ 519113 h 557213"/>
              <a:gd name="connsiteX32" fmla="*/ 483394 w 783432"/>
              <a:gd name="connsiteY32" fmla="*/ 538163 h 557213"/>
              <a:gd name="connsiteX33" fmla="*/ 502444 w 783432"/>
              <a:gd name="connsiteY33" fmla="*/ 557213 h 557213"/>
              <a:gd name="connsiteX34" fmla="*/ 528638 w 783432"/>
              <a:gd name="connsiteY34" fmla="*/ 554831 h 557213"/>
              <a:gd name="connsiteX35" fmla="*/ 552450 w 783432"/>
              <a:gd name="connsiteY35" fmla="*/ 540544 h 557213"/>
              <a:gd name="connsiteX36" fmla="*/ 583407 w 783432"/>
              <a:gd name="connsiteY36" fmla="*/ 526256 h 557213"/>
              <a:gd name="connsiteX37" fmla="*/ 604838 w 783432"/>
              <a:gd name="connsiteY37" fmla="*/ 511969 h 557213"/>
              <a:gd name="connsiteX38" fmla="*/ 621507 w 783432"/>
              <a:gd name="connsiteY38" fmla="*/ 497681 h 557213"/>
              <a:gd name="connsiteX39" fmla="*/ 645319 w 783432"/>
              <a:gd name="connsiteY39" fmla="*/ 509588 h 557213"/>
              <a:gd name="connsiteX40" fmla="*/ 657225 w 783432"/>
              <a:gd name="connsiteY40" fmla="*/ 502444 h 557213"/>
              <a:gd name="connsiteX41" fmla="*/ 661988 w 783432"/>
              <a:gd name="connsiteY41" fmla="*/ 478631 h 557213"/>
              <a:gd name="connsiteX42" fmla="*/ 681038 w 783432"/>
              <a:gd name="connsiteY42" fmla="*/ 471488 h 557213"/>
              <a:gd name="connsiteX43" fmla="*/ 704850 w 783432"/>
              <a:gd name="connsiteY43" fmla="*/ 471488 h 557213"/>
              <a:gd name="connsiteX44" fmla="*/ 723900 w 783432"/>
              <a:gd name="connsiteY44" fmla="*/ 452438 h 557213"/>
              <a:gd name="connsiteX45" fmla="*/ 757238 w 783432"/>
              <a:gd name="connsiteY45" fmla="*/ 442913 h 557213"/>
              <a:gd name="connsiteX46" fmla="*/ 783432 w 783432"/>
              <a:gd name="connsiteY46" fmla="*/ 447675 h 557213"/>
              <a:gd name="connsiteX0" fmla="*/ 33338 w 800101"/>
              <a:gd name="connsiteY0" fmla="*/ 0 h 557213"/>
              <a:gd name="connsiteX1" fmla="*/ 69057 w 800101"/>
              <a:gd name="connsiteY1" fmla="*/ 57150 h 557213"/>
              <a:gd name="connsiteX2" fmla="*/ 61913 w 800101"/>
              <a:gd name="connsiteY2" fmla="*/ 64294 h 557213"/>
              <a:gd name="connsiteX3" fmla="*/ 40482 w 800101"/>
              <a:gd name="connsiteY3" fmla="*/ 80963 h 557213"/>
              <a:gd name="connsiteX4" fmla="*/ 19050 w 800101"/>
              <a:gd name="connsiteY4" fmla="*/ 97631 h 557213"/>
              <a:gd name="connsiteX5" fmla="*/ 16669 w 800101"/>
              <a:gd name="connsiteY5" fmla="*/ 111919 h 557213"/>
              <a:gd name="connsiteX6" fmla="*/ 19050 w 800101"/>
              <a:gd name="connsiteY6" fmla="*/ 135731 h 557213"/>
              <a:gd name="connsiteX7" fmla="*/ 0 w 800101"/>
              <a:gd name="connsiteY7" fmla="*/ 157163 h 557213"/>
              <a:gd name="connsiteX8" fmla="*/ 9525 w 800101"/>
              <a:gd name="connsiteY8" fmla="*/ 180975 h 557213"/>
              <a:gd name="connsiteX9" fmla="*/ 23813 w 800101"/>
              <a:gd name="connsiteY9" fmla="*/ 216694 h 557213"/>
              <a:gd name="connsiteX10" fmla="*/ 28575 w 800101"/>
              <a:gd name="connsiteY10" fmla="*/ 257175 h 557213"/>
              <a:gd name="connsiteX11" fmla="*/ 42863 w 800101"/>
              <a:gd name="connsiteY11" fmla="*/ 278606 h 557213"/>
              <a:gd name="connsiteX12" fmla="*/ 52388 w 800101"/>
              <a:gd name="connsiteY12" fmla="*/ 297656 h 557213"/>
              <a:gd name="connsiteX13" fmla="*/ 85725 w 800101"/>
              <a:gd name="connsiteY13" fmla="*/ 309563 h 557213"/>
              <a:gd name="connsiteX14" fmla="*/ 104775 w 800101"/>
              <a:gd name="connsiteY14" fmla="*/ 319088 h 557213"/>
              <a:gd name="connsiteX15" fmla="*/ 150019 w 800101"/>
              <a:gd name="connsiteY15" fmla="*/ 319088 h 557213"/>
              <a:gd name="connsiteX16" fmla="*/ 164307 w 800101"/>
              <a:gd name="connsiteY16" fmla="*/ 335756 h 557213"/>
              <a:gd name="connsiteX17" fmla="*/ 183357 w 800101"/>
              <a:gd name="connsiteY17" fmla="*/ 366713 h 557213"/>
              <a:gd name="connsiteX18" fmla="*/ 195263 w 800101"/>
              <a:gd name="connsiteY18" fmla="*/ 376238 h 557213"/>
              <a:gd name="connsiteX19" fmla="*/ 216694 w 800101"/>
              <a:gd name="connsiteY19" fmla="*/ 381000 h 557213"/>
              <a:gd name="connsiteX20" fmla="*/ 247650 w 800101"/>
              <a:gd name="connsiteY20" fmla="*/ 371475 h 557213"/>
              <a:gd name="connsiteX21" fmla="*/ 290513 w 800101"/>
              <a:gd name="connsiteY21" fmla="*/ 373856 h 557213"/>
              <a:gd name="connsiteX22" fmla="*/ 333375 w 800101"/>
              <a:gd name="connsiteY22" fmla="*/ 378619 h 557213"/>
              <a:gd name="connsiteX23" fmla="*/ 350044 w 800101"/>
              <a:gd name="connsiteY23" fmla="*/ 381000 h 557213"/>
              <a:gd name="connsiteX24" fmla="*/ 378619 w 800101"/>
              <a:gd name="connsiteY24" fmla="*/ 404813 h 557213"/>
              <a:gd name="connsiteX25" fmla="*/ 388144 w 800101"/>
              <a:gd name="connsiteY25" fmla="*/ 428625 h 557213"/>
              <a:gd name="connsiteX26" fmla="*/ 404813 w 800101"/>
              <a:gd name="connsiteY26" fmla="*/ 445294 h 557213"/>
              <a:gd name="connsiteX27" fmla="*/ 428625 w 800101"/>
              <a:gd name="connsiteY27" fmla="*/ 461963 h 557213"/>
              <a:gd name="connsiteX28" fmla="*/ 457200 w 800101"/>
              <a:gd name="connsiteY28" fmla="*/ 476250 h 557213"/>
              <a:gd name="connsiteX29" fmla="*/ 469107 w 800101"/>
              <a:gd name="connsiteY29" fmla="*/ 478631 h 557213"/>
              <a:gd name="connsiteX30" fmla="*/ 497682 w 800101"/>
              <a:gd name="connsiteY30" fmla="*/ 500063 h 557213"/>
              <a:gd name="connsiteX31" fmla="*/ 483394 w 800101"/>
              <a:gd name="connsiteY31" fmla="*/ 519113 h 557213"/>
              <a:gd name="connsiteX32" fmla="*/ 483394 w 800101"/>
              <a:gd name="connsiteY32" fmla="*/ 538163 h 557213"/>
              <a:gd name="connsiteX33" fmla="*/ 502444 w 800101"/>
              <a:gd name="connsiteY33" fmla="*/ 557213 h 557213"/>
              <a:gd name="connsiteX34" fmla="*/ 528638 w 800101"/>
              <a:gd name="connsiteY34" fmla="*/ 554831 h 557213"/>
              <a:gd name="connsiteX35" fmla="*/ 552450 w 800101"/>
              <a:gd name="connsiteY35" fmla="*/ 540544 h 557213"/>
              <a:gd name="connsiteX36" fmla="*/ 583407 w 800101"/>
              <a:gd name="connsiteY36" fmla="*/ 526256 h 557213"/>
              <a:gd name="connsiteX37" fmla="*/ 604838 w 800101"/>
              <a:gd name="connsiteY37" fmla="*/ 511969 h 557213"/>
              <a:gd name="connsiteX38" fmla="*/ 621507 w 800101"/>
              <a:gd name="connsiteY38" fmla="*/ 497681 h 557213"/>
              <a:gd name="connsiteX39" fmla="*/ 645319 w 800101"/>
              <a:gd name="connsiteY39" fmla="*/ 509588 h 557213"/>
              <a:gd name="connsiteX40" fmla="*/ 657225 w 800101"/>
              <a:gd name="connsiteY40" fmla="*/ 502444 h 557213"/>
              <a:gd name="connsiteX41" fmla="*/ 661988 w 800101"/>
              <a:gd name="connsiteY41" fmla="*/ 478631 h 557213"/>
              <a:gd name="connsiteX42" fmla="*/ 681038 w 800101"/>
              <a:gd name="connsiteY42" fmla="*/ 471488 h 557213"/>
              <a:gd name="connsiteX43" fmla="*/ 704850 w 800101"/>
              <a:gd name="connsiteY43" fmla="*/ 471488 h 557213"/>
              <a:gd name="connsiteX44" fmla="*/ 723900 w 800101"/>
              <a:gd name="connsiteY44" fmla="*/ 452438 h 557213"/>
              <a:gd name="connsiteX45" fmla="*/ 757238 w 800101"/>
              <a:gd name="connsiteY45" fmla="*/ 442913 h 557213"/>
              <a:gd name="connsiteX46" fmla="*/ 800101 w 800101"/>
              <a:gd name="connsiteY46" fmla="*/ 452437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101" h="557213">
                <a:moveTo>
                  <a:pt x="33338" y="0"/>
                </a:moveTo>
                <a:lnTo>
                  <a:pt x="69057" y="57150"/>
                </a:lnTo>
                <a:lnTo>
                  <a:pt x="61913" y="64294"/>
                </a:lnTo>
                <a:lnTo>
                  <a:pt x="40482" y="80963"/>
                </a:lnTo>
                <a:lnTo>
                  <a:pt x="19050" y="97631"/>
                </a:lnTo>
                <a:lnTo>
                  <a:pt x="16669" y="111919"/>
                </a:lnTo>
                <a:lnTo>
                  <a:pt x="19050" y="135731"/>
                </a:lnTo>
                <a:lnTo>
                  <a:pt x="0" y="157163"/>
                </a:lnTo>
                <a:lnTo>
                  <a:pt x="9525" y="180975"/>
                </a:lnTo>
                <a:lnTo>
                  <a:pt x="23813" y="216694"/>
                </a:lnTo>
                <a:lnTo>
                  <a:pt x="28575" y="257175"/>
                </a:lnTo>
                <a:lnTo>
                  <a:pt x="42863" y="278606"/>
                </a:lnTo>
                <a:lnTo>
                  <a:pt x="52388" y="297656"/>
                </a:lnTo>
                <a:lnTo>
                  <a:pt x="85725" y="309563"/>
                </a:lnTo>
                <a:lnTo>
                  <a:pt x="104775" y="319088"/>
                </a:lnTo>
                <a:lnTo>
                  <a:pt x="150019" y="319088"/>
                </a:lnTo>
                <a:lnTo>
                  <a:pt x="164307" y="335756"/>
                </a:lnTo>
                <a:lnTo>
                  <a:pt x="183357" y="366713"/>
                </a:lnTo>
                <a:lnTo>
                  <a:pt x="195263" y="376238"/>
                </a:lnTo>
                <a:lnTo>
                  <a:pt x="216694" y="381000"/>
                </a:lnTo>
                <a:lnTo>
                  <a:pt x="247650" y="371475"/>
                </a:lnTo>
                <a:lnTo>
                  <a:pt x="290513" y="373856"/>
                </a:lnTo>
                <a:lnTo>
                  <a:pt x="333375" y="378619"/>
                </a:lnTo>
                <a:lnTo>
                  <a:pt x="350044" y="381000"/>
                </a:lnTo>
                <a:lnTo>
                  <a:pt x="378619" y="404813"/>
                </a:lnTo>
                <a:lnTo>
                  <a:pt x="388144" y="428625"/>
                </a:lnTo>
                <a:lnTo>
                  <a:pt x="404813" y="445294"/>
                </a:lnTo>
                <a:lnTo>
                  <a:pt x="428625" y="461963"/>
                </a:lnTo>
                <a:lnTo>
                  <a:pt x="457200" y="476250"/>
                </a:lnTo>
                <a:lnTo>
                  <a:pt x="469107" y="478631"/>
                </a:lnTo>
                <a:lnTo>
                  <a:pt x="497682" y="500063"/>
                </a:lnTo>
                <a:lnTo>
                  <a:pt x="483394" y="519113"/>
                </a:lnTo>
                <a:lnTo>
                  <a:pt x="483394" y="538163"/>
                </a:lnTo>
                <a:lnTo>
                  <a:pt x="502444" y="557213"/>
                </a:lnTo>
                <a:lnTo>
                  <a:pt x="528638" y="554831"/>
                </a:lnTo>
                <a:lnTo>
                  <a:pt x="552450" y="540544"/>
                </a:lnTo>
                <a:lnTo>
                  <a:pt x="583407" y="526256"/>
                </a:lnTo>
                <a:lnTo>
                  <a:pt x="604838" y="511969"/>
                </a:lnTo>
                <a:lnTo>
                  <a:pt x="621507" y="497681"/>
                </a:lnTo>
                <a:lnTo>
                  <a:pt x="645319" y="509588"/>
                </a:lnTo>
                <a:lnTo>
                  <a:pt x="657225" y="502444"/>
                </a:lnTo>
                <a:lnTo>
                  <a:pt x="661988" y="478631"/>
                </a:lnTo>
                <a:lnTo>
                  <a:pt x="681038" y="471488"/>
                </a:lnTo>
                <a:lnTo>
                  <a:pt x="704850" y="471488"/>
                </a:lnTo>
                <a:lnTo>
                  <a:pt x="723900" y="452438"/>
                </a:lnTo>
                <a:lnTo>
                  <a:pt x="757238" y="442913"/>
                </a:lnTo>
                <a:lnTo>
                  <a:pt x="800101" y="4524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7" name="フリーフォーム 384">
            <a:extLst>
              <a:ext uri="{FF2B5EF4-FFF2-40B4-BE49-F238E27FC236}">
                <a16:creationId xmlns:a16="http://schemas.microsoft.com/office/drawing/2014/main" id="{3E3DB2F1-7173-4932-87B6-5705ABEB6F8F}"/>
              </a:ext>
            </a:extLst>
          </p:cNvPr>
          <p:cNvSpPr/>
          <p:nvPr/>
        </p:nvSpPr>
        <p:spPr>
          <a:xfrm>
            <a:off x="4291550" y="2855913"/>
            <a:ext cx="42863" cy="71437"/>
          </a:xfrm>
          <a:custGeom>
            <a:avLst/>
            <a:gdLst>
              <a:gd name="connsiteX0" fmla="*/ 0 w 59532"/>
              <a:gd name="connsiteY0" fmla="*/ 0 h 97631"/>
              <a:gd name="connsiteX1" fmla="*/ 28575 w 59532"/>
              <a:gd name="connsiteY1" fmla="*/ 54769 h 97631"/>
              <a:gd name="connsiteX2" fmla="*/ 59532 w 59532"/>
              <a:gd name="connsiteY2" fmla="*/ 97631 h 97631"/>
            </a:gdLst>
            <a:ahLst/>
            <a:cxnLst>
              <a:cxn ang="0">
                <a:pos x="connsiteX0" y="connsiteY0"/>
              </a:cxn>
              <a:cxn ang="0">
                <a:pos x="connsiteX1" y="connsiteY1"/>
              </a:cxn>
              <a:cxn ang="0">
                <a:pos x="connsiteX2" y="connsiteY2"/>
              </a:cxn>
            </a:cxnLst>
            <a:rect l="l" t="t" r="r" b="b"/>
            <a:pathLst>
              <a:path w="59532" h="97631">
                <a:moveTo>
                  <a:pt x="0" y="0"/>
                </a:moveTo>
                <a:lnTo>
                  <a:pt x="28575" y="54769"/>
                </a:lnTo>
                <a:lnTo>
                  <a:pt x="59532" y="97631"/>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8" name="フリーフォーム 385">
            <a:extLst>
              <a:ext uri="{FF2B5EF4-FFF2-40B4-BE49-F238E27FC236}">
                <a16:creationId xmlns:a16="http://schemas.microsoft.com/office/drawing/2014/main" id="{5B8CE550-67A5-42D8-A1E7-094CBE6D3000}"/>
              </a:ext>
            </a:extLst>
          </p:cNvPr>
          <p:cNvSpPr/>
          <p:nvPr/>
        </p:nvSpPr>
        <p:spPr>
          <a:xfrm>
            <a:off x="4353463" y="2790825"/>
            <a:ext cx="49212" cy="141288"/>
          </a:xfrm>
          <a:custGeom>
            <a:avLst/>
            <a:gdLst>
              <a:gd name="connsiteX0" fmla="*/ 0 w 66675"/>
              <a:gd name="connsiteY0" fmla="*/ 0 h 195262"/>
              <a:gd name="connsiteX1" fmla="*/ 7144 w 66675"/>
              <a:gd name="connsiteY1" fmla="*/ 73818 h 195262"/>
              <a:gd name="connsiteX2" fmla="*/ 14288 w 66675"/>
              <a:gd name="connsiteY2" fmla="*/ 92868 h 195262"/>
              <a:gd name="connsiteX3" fmla="*/ 23813 w 66675"/>
              <a:gd name="connsiteY3" fmla="*/ 97631 h 195262"/>
              <a:gd name="connsiteX4" fmla="*/ 54769 w 66675"/>
              <a:gd name="connsiteY4" fmla="*/ 119062 h 195262"/>
              <a:gd name="connsiteX5" fmla="*/ 66675 w 66675"/>
              <a:gd name="connsiteY5" fmla="*/ 140493 h 195262"/>
              <a:gd name="connsiteX6" fmla="*/ 64294 w 66675"/>
              <a:gd name="connsiteY6" fmla="*/ 166687 h 195262"/>
              <a:gd name="connsiteX7" fmla="*/ 64294 w 66675"/>
              <a:gd name="connsiteY7" fmla="*/ 195262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195262">
                <a:moveTo>
                  <a:pt x="0" y="0"/>
                </a:moveTo>
                <a:lnTo>
                  <a:pt x="7144" y="73818"/>
                </a:lnTo>
                <a:lnTo>
                  <a:pt x="14288" y="92868"/>
                </a:lnTo>
                <a:lnTo>
                  <a:pt x="23813" y="97631"/>
                </a:lnTo>
                <a:lnTo>
                  <a:pt x="54769" y="119062"/>
                </a:lnTo>
                <a:lnTo>
                  <a:pt x="66675" y="140493"/>
                </a:lnTo>
                <a:lnTo>
                  <a:pt x="64294" y="166687"/>
                </a:lnTo>
                <a:lnTo>
                  <a:pt x="64294" y="195262"/>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9" name="フリーフォーム 386">
            <a:extLst>
              <a:ext uri="{FF2B5EF4-FFF2-40B4-BE49-F238E27FC236}">
                <a16:creationId xmlns:a16="http://schemas.microsoft.com/office/drawing/2014/main" id="{3346B6C9-9214-4305-AAE7-E089A5E0991E}"/>
              </a:ext>
            </a:extLst>
          </p:cNvPr>
          <p:cNvSpPr/>
          <p:nvPr/>
        </p:nvSpPr>
        <p:spPr>
          <a:xfrm>
            <a:off x="4194713" y="2949575"/>
            <a:ext cx="311150" cy="95250"/>
          </a:xfrm>
          <a:custGeom>
            <a:avLst/>
            <a:gdLst>
              <a:gd name="connsiteX0" fmla="*/ 0 w 431006"/>
              <a:gd name="connsiteY0" fmla="*/ 0 h 133350"/>
              <a:gd name="connsiteX1" fmla="*/ 33338 w 431006"/>
              <a:gd name="connsiteY1" fmla="*/ 47625 h 133350"/>
              <a:gd name="connsiteX2" fmla="*/ 57150 w 431006"/>
              <a:gd name="connsiteY2" fmla="*/ 47625 h 133350"/>
              <a:gd name="connsiteX3" fmla="*/ 66675 w 431006"/>
              <a:gd name="connsiteY3" fmla="*/ 78581 h 133350"/>
              <a:gd name="connsiteX4" fmla="*/ 83344 w 431006"/>
              <a:gd name="connsiteY4" fmla="*/ 92868 h 133350"/>
              <a:gd name="connsiteX5" fmla="*/ 111919 w 431006"/>
              <a:gd name="connsiteY5" fmla="*/ 109537 h 133350"/>
              <a:gd name="connsiteX6" fmla="*/ 145256 w 431006"/>
              <a:gd name="connsiteY6" fmla="*/ 121443 h 133350"/>
              <a:gd name="connsiteX7" fmla="*/ 192881 w 431006"/>
              <a:gd name="connsiteY7" fmla="*/ 121443 h 133350"/>
              <a:gd name="connsiteX8" fmla="*/ 223838 w 431006"/>
              <a:gd name="connsiteY8" fmla="*/ 130968 h 133350"/>
              <a:gd name="connsiteX9" fmla="*/ 252413 w 431006"/>
              <a:gd name="connsiteY9" fmla="*/ 121443 h 133350"/>
              <a:gd name="connsiteX10" fmla="*/ 276225 w 431006"/>
              <a:gd name="connsiteY10" fmla="*/ 123825 h 133350"/>
              <a:gd name="connsiteX11" fmla="*/ 304800 w 431006"/>
              <a:gd name="connsiteY11" fmla="*/ 133350 h 133350"/>
              <a:gd name="connsiteX12" fmla="*/ 338138 w 431006"/>
              <a:gd name="connsiteY12" fmla="*/ 126206 h 133350"/>
              <a:gd name="connsiteX13" fmla="*/ 357188 w 431006"/>
              <a:gd name="connsiteY13" fmla="*/ 133350 h 133350"/>
              <a:gd name="connsiteX14" fmla="*/ 395288 w 431006"/>
              <a:gd name="connsiteY14" fmla="*/ 121443 h 133350"/>
              <a:gd name="connsiteX15" fmla="*/ 431006 w 431006"/>
              <a:gd name="connsiteY15" fmla="*/ 11668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06" h="133350">
                <a:moveTo>
                  <a:pt x="0" y="0"/>
                </a:moveTo>
                <a:lnTo>
                  <a:pt x="33338" y="47625"/>
                </a:lnTo>
                <a:lnTo>
                  <a:pt x="57150" y="47625"/>
                </a:lnTo>
                <a:lnTo>
                  <a:pt x="66675" y="78581"/>
                </a:lnTo>
                <a:lnTo>
                  <a:pt x="83344" y="92868"/>
                </a:lnTo>
                <a:lnTo>
                  <a:pt x="111919" y="109537"/>
                </a:lnTo>
                <a:lnTo>
                  <a:pt x="145256" y="121443"/>
                </a:lnTo>
                <a:lnTo>
                  <a:pt x="192881" y="121443"/>
                </a:lnTo>
                <a:lnTo>
                  <a:pt x="223838" y="130968"/>
                </a:lnTo>
                <a:lnTo>
                  <a:pt x="252413" y="121443"/>
                </a:lnTo>
                <a:lnTo>
                  <a:pt x="276225" y="123825"/>
                </a:lnTo>
                <a:lnTo>
                  <a:pt x="304800" y="133350"/>
                </a:lnTo>
                <a:lnTo>
                  <a:pt x="338138" y="126206"/>
                </a:lnTo>
                <a:lnTo>
                  <a:pt x="357188" y="133350"/>
                </a:lnTo>
                <a:lnTo>
                  <a:pt x="395288" y="121443"/>
                </a:lnTo>
                <a:lnTo>
                  <a:pt x="431006" y="116681"/>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0" name="フリーフォーム 387">
            <a:extLst>
              <a:ext uri="{FF2B5EF4-FFF2-40B4-BE49-F238E27FC236}">
                <a16:creationId xmlns:a16="http://schemas.microsoft.com/office/drawing/2014/main" id="{2619865A-D870-47E2-A617-CCB020B5C940}"/>
              </a:ext>
            </a:extLst>
          </p:cNvPr>
          <p:cNvSpPr/>
          <p:nvPr/>
        </p:nvSpPr>
        <p:spPr>
          <a:xfrm>
            <a:off x="4166138" y="3038475"/>
            <a:ext cx="141287" cy="31750"/>
          </a:xfrm>
          <a:custGeom>
            <a:avLst/>
            <a:gdLst>
              <a:gd name="connsiteX0" fmla="*/ 0 w 195263"/>
              <a:gd name="connsiteY0" fmla="*/ 4762 h 42862"/>
              <a:gd name="connsiteX1" fmla="*/ 52388 w 195263"/>
              <a:gd name="connsiteY1" fmla="*/ 19050 h 42862"/>
              <a:gd name="connsiteX2" fmla="*/ 76200 w 195263"/>
              <a:gd name="connsiteY2" fmla="*/ 26193 h 42862"/>
              <a:gd name="connsiteX3" fmla="*/ 104775 w 195263"/>
              <a:gd name="connsiteY3" fmla="*/ 42862 h 42862"/>
              <a:gd name="connsiteX4" fmla="*/ 147638 w 195263"/>
              <a:gd name="connsiteY4" fmla="*/ 42862 h 42862"/>
              <a:gd name="connsiteX5" fmla="*/ 176213 w 195263"/>
              <a:gd name="connsiteY5" fmla="*/ 30956 h 42862"/>
              <a:gd name="connsiteX6" fmla="*/ 195263 w 195263"/>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42862">
                <a:moveTo>
                  <a:pt x="0" y="4762"/>
                </a:moveTo>
                <a:lnTo>
                  <a:pt x="52388" y="19050"/>
                </a:lnTo>
                <a:lnTo>
                  <a:pt x="76200" y="26193"/>
                </a:lnTo>
                <a:lnTo>
                  <a:pt x="104775" y="42862"/>
                </a:lnTo>
                <a:lnTo>
                  <a:pt x="147638" y="42862"/>
                </a:lnTo>
                <a:lnTo>
                  <a:pt x="176213" y="30956"/>
                </a:lnTo>
                <a:lnTo>
                  <a:pt x="195263"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1" name="フリーフォーム 388">
            <a:extLst>
              <a:ext uri="{FF2B5EF4-FFF2-40B4-BE49-F238E27FC236}">
                <a16:creationId xmlns:a16="http://schemas.microsoft.com/office/drawing/2014/main" id="{E5232CDB-D34E-4255-AE5D-49FC9A62A3B8}"/>
              </a:ext>
            </a:extLst>
          </p:cNvPr>
          <p:cNvSpPr/>
          <p:nvPr/>
        </p:nvSpPr>
        <p:spPr>
          <a:xfrm>
            <a:off x="4409025" y="2601913"/>
            <a:ext cx="460375" cy="508000"/>
          </a:xfrm>
          <a:custGeom>
            <a:avLst/>
            <a:gdLst>
              <a:gd name="connsiteX0" fmla="*/ 0 w 628650"/>
              <a:gd name="connsiteY0" fmla="*/ 0 h 702469"/>
              <a:gd name="connsiteX1" fmla="*/ 42863 w 628650"/>
              <a:gd name="connsiteY1" fmla="*/ 47625 h 702469"/>
              <a:gd name="connsiteX2" fmla="*/ 76200 w 628650"/>
              <a:gd name="connsiteY2" fmla="*/ 50006 h 702469"/>
              <a:gd name="connsiteX3" fmla="*/ 76200 w 628650"/>
              <a:gd name="connsiteY3" fmla="*/ 76200 h 702469"/>
              <a:gd name="connsiteX4" fmla="*/ 97632 w 628650"/>
              <a:gd name="connsiteY4" fmla="*/ 100013 h 702469"/>
              <a:gd name="connsiteX5" fmla="*/ 121444 w 628650"/>
              <a:gd name="connsiteY5" fmla="*/ 119063 h 702469"/>
              <a:gd name="connsiteX6" fmla="*/ 147638 w 628650"/>
              <a:gd name="connsiteY6" fmla="*/ 116681 h 702469"/>
              <a:gd name="connsiteX7" fmla="*/ 171450 w 628650"/>
              <a:gd name="connsiteY7" fmla="*/ 107156 h 702469"/>
              <a:gd name="connsiteX8" fmla="*/ 192882 w 628650"/>
              <a:gd name="connsiteY8" fmla="*/ 128588 h 702469"/>
              <a:gd name="connsiteX9" fmla="*/ 195263 w 628650"/>
              <a:gd name="connsiteY9" fmla="*/ 159544 h 702469"/>
              <a:gd name="connsiteX10" fmla="*/ 216694 w 628650"/>
              <a:gd name="connsiteY10" fmla="*/ 169069 h 702469"/>
              <a:gd name="connsiteX11" fmla="*/ 242888 w 628650"/>
              <a:gd name="connsiteY11" fmla="*/ 166688 h 702469"/>
              <a:gd name="connsiteX12" fmla="*/ 250032 w 628650"/>
              <a:gd name="connsiteY12" fmla="*/ 190500 h 702469"/>
              <a:gd name="connsiteX13" fmla="*/ 233363 w 628650"/>
              <a:gd name="connsiteY13" fmla="*/ 216694 h 702469"/>
              <a:gd name="connsiteX14" fmla="*/ 250032 w 628650"/>
              <a:gd name="connsiteY14" fmla="*/ 238125 h 702469"/>
              <a:gd name="connsiteX15" fmla="*/ 280988 w 628650"/>
              <a:gd name="connsiteY15" fmla="*/ 242888 h 702469"/>
              <a:gd name="connsiteX16" fmla="*/ 300038 w 628650"/>
              <a:gd name="connsiteY16" fmla="*/ 264319 h 702469"/>
              <a:gd name="connsiteX17" fmla="*/ 300038 w 628650"/>
              <a:gd name="connsiteY17" fmla="*/ 285750 h 702469"/>
              <a:gd name="connsiteX18" fmla="*/ 319088 w 628650"/>
              <a:gd name="connsiteY18" fmla="*/ 300038 h 702469"/>
              <a:gd name="connsiteX19" fmla="*/ 338138 w 628650"/>
              <a:gd name="connsiteY19" fmla="*/ 316706 h 702469"/>
              <a:gd name="connsiteX20" fmla="*/ 323850 w 628650"/>
              <a:gd name="connsiteY20" fmla="*/ 347663 h 702469"/>
              <a:gd name="connsiteX21" fmla="*/ 342900 w 628650"/>
              <a:gd name="connsiteY21" fmla="*/ 371475 h 702469"/>
              <a:gd name="connsiteX22" fmla="*/ 352425 w 628650"/>
              <a:gd name="connsiteY22" fmla="*/ 392906 h 702469"/>
              <a:gd name="connsiteX23" fmla="*/ 373857 w 628650"/>
              <a:gd name="connsiteY23" fmla="*/ 400050 h 702469"/>
              <a:gd name="connsiteX24" fmla="*/ 385763 w 628650"/>
              <a:gd name="connsiteY24" fmla="*/ 428625 h 702469"/>
              <a:gd name="connsiteX25" fmla="*/ 407194 w 628650"/>
              <a:gd name="connsiteY25" fmla="*/ 440531 h 702469"/>
              <a:gd name="connsiteX26" fmla="*/ 416719 w 628650"/>
              <a:gd name="connsiteY26" fmla="*/ 440531 h 702469"/>
              <a:gd name="connsiteX27" fmla="*/ 426244 w 628650"/>
              <a:gd name="connsiteY27" fmla="*/ 459581 h 702469"/>
              <a:gd name="connsiteX28" fmla="*/ 419100 w 628650"/>
              <a:gd name="connsiteY28" fmla="*/ 473869 h 702469"/>
              <a:gd name="connsiteX29" fmla="*/ 428625 w 628650"/>
              <a:gd name="connsiteY29" fmla="*/ 500063 h 702469"/>
              <a:gd name="connsiteX30" fmla="*/ 445294 w 628650"/>
              <a:gd name="connsiteY30" fmla="*/ 523875 h 702469"/>
              <a:gd name="connsiteX31" fmla="*/ 466725 w 628650"/>
              <a:gd name="connsiteY31" fmla="*/ 552450 h 702469"/>
              <a:gd name="connsiteX32" fmla="*/ 459582 w 628650"/>
              <a:gd name="connsiteY32" fmla="*/ 569119 h 702469"/>
              <a:gd name="connsiteX33" fmla="*/ 457200 w 628650"/>
              <a:gd name="connsiteY33" fmla="*/ 604838 h 702469"/>
              <a:gd name="connsiteX34" fmla="*/ 495300 w 628650"/>
              <a:gd name="connsiteY34" fmla="*/ 650081 h 702469"/>
              <a:gd name="connsiteX35" fmla="*/ 523875 w 628650"/>
              <a:gd name="connsiteY35" fmla="*/ 652463 h 702469"/>
              <a:gd name="connsiteX36" fmla="*/ 557213 w 628650"/>
              <a:gd name="connsiteY36" fmla="*/ 652463 h 702469"/>
              <a:gd name="connsiteX37" fmla="*/ 592932 w 628650"/>
              <a:gd name="connsiteY37" fmla="*/ 671513 h 702469"/>
              <a:gd name="connsiteX38" fmla="*/ 628650 w 628650"/>
              <a:gd name="connsiteY38" fmla="*/ 702469 h 702469"/>
              <a:gd name="connsiteX0" fmla="*/ 0 w 635794"/>
              <a:gd name="connsiteY0" fmla="*/ 0 h 702469"/>
              <a:gd name="connsiteX1" fmla="*/ 42863 w 635794"/>
              <a:gd name="connsiteY1" fmla="*/ 47625 h 702469"/>
              <a:gd name="connsiteX2" fmla="*/ 76200 w 635794"/>
              <a:gd name="connsiteY2" fmla="*/ 50006 h 702469"/>
              <a:gd name="connsiteX3" fmla="*/ 76200 w 635794"/>
              <a:gd name="connsiteY3" fmla="*/ 76200 h 702469"/>
              <a:gd name="connsiteX4" fmla="*/ 97632 w 635794"/>
              <a:gd name="connsiteY4" fmla="*/ 100013 h 702469"/>
              <a:gd name="connsiteX5" fmla="*/ 121444 w 635794"/>
              <a:gd name="connsiteY5" fmla="*/ 119063 h 702469"/>
              <a:gd name="connsiteX6" fmla="*/ 147638 w 635794"/>
              <a:gd name="connsiteY6" fmla="*/ 116681 h 702469"/>
              <a:gd name="connsiteX7" fmla="*/ 171450 w 635794"/>
              <a:gd name="connsiteY7" fmla="*/ 107156 h 702469"/>
              <a:gd name="connsiteX8" fmla="*/ 192882 w 635794"/>
              <a:gd name="connsiteY8" fmla="*/ 128588 h 702469"/>
              <a:gd name="connsiteX9" fmla="*/ 195263 w 635794"/>
              <a:gd name="connsiteY9" fmla="*/ 159544 h 702469"/>
              <a:gd name="connsiteX10" fmla="*/ 216694 w 635794"/>
              <a:gd name="connsiteY10" fmla="*/ 169069 h 702469"/>
              <a:gd name="connsiteX11" fmla="*/ 242888 w 635794"/>
              <a:gd name="connsiteY11" fmla="*/ 166688 h 702469"/>
              <a:gd name="connsiteX12" fmla="*/ 250032 w 635794"/>
              <a:gd name="connsiteY12" fmla="*/ 190500 h 702469"/>
              <a:gd name="connsiteX13" fmla="*/ 233363 w 635794"/>
              <a:gd name="connsiteY13" fmla="*/ 216694 h 702469"/>
              <a:gd name="connsiteX14" fmla="*/ 250032 w 635794"/>
              <a:gd name="connsiteY14" fmla="*/ 238125 h 702469"/>
              <a:gd name="connsiteX15" fmla="*/ 280988 w 635794"/>
              <a:gd name="connsiteY15" fmla="*/ 242888 h 702469"/>
              <a:gd name="connsiteX16" fmla="*/ 300038 w 635794"/>
              <a:gd name="connsiteY16" fmla="*/ 264319 h 702469"/>
              <a:gd name="connsiteX17" fmla="*/ 300038 w 635794"/>
              <a:gd name="connsiteY17" fmla="*/ 285750 h 702469"/>
              <a:gd name="connsiteX18" fmla="*/ 319088 w 635794"/>
              <a:gd name="connsiteY18" fmla="*/ 300038 h 702469"/>
              <a:gd name="connsiteX19" fmla="*/ 338138 w 635794"/>
              <a:gd name="connsiteY19" fmla="*/ 316706 h 702469"/>
              <a:gd name="connsiteX20" fmla="*/ 323850 w 635794"/>
              <a:gd name="connsiteY20" fmla="*/ 347663 h 702469"/>
              <a:gd name="connsiteX21" fmla="*/ 342900 w 635794"/>
              <a:gd name="connsiteY21" fmla="*/ 371475 h 702469"/>
              <a:gd name="connsiteX22" fmla="*/ 352425 w 635794"/>
              <a:gd name="connsiteY22" fmla="*/ 392906 h 702469"/>
              <a:gd name="connsiteX23" fmla="*/ 373857 w 635794"/>
              <a:gd name="connsiteY23" fmla="*/ 400050 h 702469"/>
              <a:gd name="connsiteX24" fmla="*/ 385763 w 635794"/>
              <a:gd name="connsiteY24" fmla="*/ 428625 h 702469"/>
              <a:gd name="connsiteX25" fmla="*/ 407194 w 635794"/>
              <a:gd name="connsiteY25" fmla="*/ 440531 h 702469"/>
              <a:gd name="connsiteX26" fmla="*/ 416719 w 635794"/>
              <a:gd name="connsiteY26" fmla="*/ 440531 h 702469"/>
              <a:gd name="connsiteX27" fmla="*/ 426244 w 635794"/>
              <a:gd name="connsiteY27" fmla="*/ 459581 h 702469"/>
              <a:gd name="connsiteX28" fmla="*/ 419100 w 635794"/>
              <a:gd name="connsiteY28" fmla="*/ 473869 h 702469"/>
              <a:gd name="connsiteX29" fmla="*/ 428625 w 635794"/>
              <a:gd name="connsiteY29" fmla="*/ 500063 h 702469"/>
              <a:gd name="connsiteX30" fmla="*/ 445294 w 635794"/>
              <a:gd name="connsiteY30" fmla="*/ 523875 h 702469"/>
              <a:gd name="connsiteX31" fmla="*/ 466725 w 635794"/>
              <a:gd name="connsiteY31" fmla="*/ 552450 h 702469"/>
              <a:gd name="connsiteX32" fmla="*/ 459582 w 635794"/>
              <a:gd name="connsiteY32" fmla="*/ 569119 h 702469"/>
              <a:gd name="connsiteX33" fmla="*/ 457200 w 635794"/>
              <a:gd name="connsiteY33" fmla="*/ 604838 h 702469"/>
              <a:gd name="connsiteX34" fmla="*/ 495300 w 635794"/>
              <a:gd name="connsiteY34" fmla="*/ 650081 h 702469"/>
              <a:gd name="connsiteX35" fmla="*/ 523875 w 635794"/>
              <a:gd name="connsiteY35" fmla="*/ 652463 h 702469"/>
              <a:gd name="connsiteX36" fmla="*/ 557213 w 635794"/>
              <a:gd name="connsiteY36" fmla="*/ 652463 h 702469"/>
              <a:gd name="connsiteX37" fmla="*/ 592932 w 635794"/>
              <a:gd name="connsiteY37" fmla="*/ 671513 h 702469"/>
              <a:gd name="connsiteX38" fmla="*/ 635794 w 635794"/>
              <a:gd name="connsiteY38"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5794" h="702469">
                <a:moveTo>
                  <a:pt x="0" y="0"/>
                </a:moveTo>
                <a:lnTo>
                  <a:pt x="42863" y="47625"/>
                </a:lnTo>
                <a:lnTo>
                  <a:pt x="76200" y="50006"/>
                </a:lnTo>
                <a:lnTo>
                  <a:pt x="76200" y="76200"/>
                </a:lnTo>
                <a:lnTo>
                  <a:pt x="97632" y="100013"/>
                </a:lnTo>
                <a:lnTo>
                  <a:pt x="121444" y="119063"/>
                </a:lnTo>
                <a:lnTo>
                  <a:pt x="147638" y="116681"/>
                </a:lnTo>
                <a:lnTo>
                  <a:pt x="171450" y="107156"/>
                </a:lnTo>
                <a:lnTo>
                  <a:pt x="192882" y="128588"/>
                </a:lnTo>
                <a:lnTo>
                  <a:pt x="195263" y="159544"/>
                </a:lnTo>
                <a:lnTo>
                  <a:pt x="216694" y="169069"/>
                </a:lnTo>
                <a:lnTo>
                  <a:pt x="242888" y="166688"/>
                </a:lnTo>
                <a:lnTo>
                  <a:pt x="250032" y="190500"/>
                </a:lnTo>
                <a:lnTo>
                  <a:pt x="233363" y="216694"/>
                </a:lnTo>
                <a:lnTo>
                  <a:pt x="250032" y="238125"/>
                </a:lnTo>
                <a:lnTo>
                  <a:pt x="280988" y="242888"/>
                </a:lnTo>
                <a:lnTo>
                  <a:pt x="300038" y="264319"/>
                </a:lnTo>
                <a:lnTo>
                  <a:pt x="300038" y="285750"/>
                </a:lnTo>
                <a:lnTo>
                  <a:pt x="319088" y="300038"/>
                </a:lnTo>
                <a:lnTo>
                  <a:pt x="338138" y="316706"/>
                </a:lnTo>
                <a:lnTo>
                  <a:pt x="323850" y="347663"/>
                </a:lnTo>
                <a:lnTo>
                  <a:pt x="342900" y="371475"/>
                </a:lnTo>
                <a:lnTo>
                  <a:pt x="352425" y="392906"/>
                </a:lnTo>
                <a:lnTo>
                  <a:pt x="373857" y="400050"/>
                </a:lnTo>
                <a:lnTo>
                  <a:pt x="385763" y="428625"/>
                </a:lnTo>
                <a:lnTo>
                  <a:pt x="407194" y="440531"/>
                </a:lnTo>
                <a:lnTo>
                  <a:pt x="416719" y="440531"/>
                </a:lnTo>
                <a:lnTo>
                  <a:pt x="426244" y="459581"/>
                </a:lnTo>
                <a:lnTo>
                  <a:pt x="419100" y="473869"/>
                </a:lnTo>
                <a:lnTo>
                  <a:pt x="428625" y="500063"/>
                </a:lnTo>
                <a:lnTo>
                  <a:pt x="445294" y="523875"/>
                </a:lnTo>
                <a:lnTo>
                  <a:pt x="466725" y="552450"/>
                </a:lnTo>
                <a:lnTo>
                  <a:pt x="459582" y="569119"/>
                </a:lnTo>
                <a:lnTo>
                  <a:pt x="457200" y="604838"/>
                </a:lnTo>
                <a:lnTo>
                  <a:pt x="495300" y="650081"/>
                </a:lnTo>
                <a:lnTo>
                  <a:pt x="523875" y="652463"/>
                </a:lnTo>
                <a:lnTo>
                  <a:pt x="557213" y="652463"/>
                </a:lnTo>
                <a:lnTo>
                  <a:pt x="592932" y="671513"/>
                </a:lnTo>
                <a:lnTo>
                  <a:pt x="635794" y="7024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2" name="フリーフォーム 389">
            <a:extLst>
              <a:ext uri="{FF2B5EF4-FFF2-40B4-BE49-F238E27FC236}">
                <a16:creationId xmlns:a16="http://schemas.microsoft.com/office/drawing/2014/main" id="{E047A8DF-3854-456B-AAD6-B81288299A9B}"/>
              </a:ext>
            </a:extLst>
          </p:cNvPr>
          <p:cNvSpPr/>
          <p:nvPr/>
        </p:nvSpPr>
        <p:spPr>
          <a:xfrm>
            <a:off x="4510625" y="2197100"/>
            <a:ext cx="252413" cy="109538"/>
          </a:xfrm>
          <a:custGeom>
            <a:avLst/>
            <a:gdLst>
              <a:gd name="connsiteX0" fmla="*/ 0 w 350044"/>
              <a:gd name="connsiteY0" fmla="*/ 30957 h 152400"/>
              <a:gd name="connsiteX1" fmla="*/ 57150 w 350044"/>
              <a:gd name="connsiteY1" fmla="*/ 54769 h 152400"/>
              <a:gd name="connsiteX2" fmla="*/ 78581 w 350044"/>
              <a:gd name="connsiteY2" fmla="*/ 61913 h 152400"/>
              <a:gd name="connsiteX3" fmla="*/ 92869 w 350044"/>
              <a:gd name="connsiteY3" fmla="*/ 47625 h 152400"/>
              <a:gd name="connsiteX4" fmla="*/ 109538 w 350044"/>
              <a:gd name="connsiteY4" fmla="*/ 26194 h 152400"/>
              <a:gd name="connsiteX5" fmla="*/ 138113 w 350044"/>
              <a:gd name="connsiteY5" fmla="*/ 26194 h 152400"/>
              <a:gd name="connsiteX6" fmla="*/ 164306 w 350044"/>
              <a:gd name="connsiteY6" fmla="*/ 16669 h 152400"/>
              <a:gd name="connsiteX7" fmla="*/ 192881 w 350044"/>
              <a:gd name="connsiteY7" fmla="*/ 14288 h 152400"/>
              <a:gd name="connsiteX8" fmla="*/ 216694 w 350044"/>
              <a:gd name="connsiteY8" fmla="*/ 0 h 152400"/>
              <a:gd name="connsiteX9" fmla="*/ 226219 w 350044"/>
              <a:gd name="connsiteY9" fmla="*/ 14288 h 152400"/>
              <a:gd name="connsiteX10" fmla="*/ 242888 w 350044"/>
              <a:gd name="connsiteY10" fmla="*/ 42863 h 152400"/>
              <a:gd name="connsiteX11" fmla="*/ 259556 w 350044"/>
              <a:gd name="connsiteY11" fmla="*/ 50007 h 152400"/>
              <a:gd name="connsiteX12" fmla="*/ 266700 w 350044"/>
              <a:gd name="connsiteY12" fmla="*/ 52388 h 152400"/>
              <a:gd name="connsiteX13" fmla="*/ 283369 w 350044"/>
              <a:gd name="connsiteY13" fmla="*/ 85725 h 152400"/>
              <a:gd name="connsiteX14" fmla="*/ 302419 w 350044"/>
              <a:gd name="connsiteY14" fmla="*/ 107157 h 152400"/>
              <a:gd name="connsiteX15" fmla="*/ 311944 w 350044"/>
              <a:gd name="connsiteY15" fmla="*/ 123825 h 152400"/>
              <a:gd name="connsiteX16" fmla="*/ 328613 w 350044"/>
              <a:gd name="connsiteY16" fmla="*/ 135732 h 152400"/>
              <a:gd name="connsiteX17" fmla="*/ 350044 w 350044"/>
              <a:gd name="connsiteY17"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044" h="152400">
                <a:moveTo>
                  <a:pt x="0" y="30957"/>
                </a:moveTo>
                <a:lnTo>
                  <a:pt x="57150" y="54769"/>
                </a:lnTo>
                <a:lnTo>
                  <a:pt x="78581" y="61913"/>
                </a:lnTo>
                <a:lnTo>
                  <a:pt x="92869" y="47625"/>
                </a:lnTo>
                <a:lnTo>
                  <a:pt x="109538" y="26194"/>
                </a:lnTo>
                <a:lnTo>
                  <a:pt x="138113" y="26194"/>
                </a:lnTo>
                <a:lnTo>
                  <a:pt x="164306" y="16669"/>
                </a:lnTo>
                <a:lnTo>
                  <a:pt x="192881" y="14288"/>
                </a:lnTo>
                <a:lnTo>
                  <a:pt x="216694" y="0"/>
                </a:lnTo>
                <a:lnTo>
                  <a:pt x="226219" y="14288"/>
                </a:lnTo>
                <a:lnTo>
                  <a:pt x="242888" y="42863"/>
                </a:lnTo>
                <a:lnTo>
                  <a:pt x="259556" y="50007"/>
                </a:lnTo>
                <a:lnTo>
                  <a:pt x="266700" y="52388"/>
                </a:lnTo>
                <a:lnTo>
                  <a:pt x="283369" y="85725"/>
                </a:lnTo>
                <a:lnTo>
                  <a:pt x="302419" y="107157"/>
                </a:lnTo>
                <a:lnTo>
                  <a:pt x="311944" y="123825"/>
                </a:lnTo>
                <a:lnTo>
                  <a:pt x="328613" y="135732"/>
                </a:lnTo>
                <a:lnTo>
                  <a:pt x="350044"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3" name="フリーフォーム 390">
            <a:extLst>
              <a:ext uri="{FF2B5EF4-FFF2-40B4-BE49-F238E27FC236}">
                <a16:creationId xmlns:a16="http://schemas.microsoft.com/office/drawing/2014/main" id="{A015B72F-0D20-42D2-8209-5A20225A4DC0}"/>
              </a:ext>
            </a:extLst>
          </p:cNvPr>
          <p:cNvSpPr/>
          <p:nvPr/>
        </p:nvSpPr>
        <p:spPr>
          <a:xfrm>
            <a:off x="4451888" y="2097088"/>
            <a:ext cx="608012" cy="1887537"/>
          </a:xfrm>
          <a:custGeom>
            <a:avLst/>
            <a:gdLst>
              <a:gd name="connsiteX0" fmla="*/ 226219 w 226219"/>
              <a:gd name="connsiteY0" fmla="*/ 0 h 1016793"/>
              <a:gd name="connsiteX1" fmla="*/ 183356 w 226219"/>
              <a:gd name="connsiteY1" fmla="*/ 26193 h 1016793"/>
              <a:gd name="connsiteX2" fmla="*/ 176212 w 226219"/>
              <a:gd name="connsiteY2" fmla="*/ 47625 h 1016793"/>
              <a:gd name="connsiteX3" fmla="*/ 176212 w 226219"/>
              <a:gd name="connsiteY3" fmla="*/ 71437 h 1016793"/>
              <a:gd name="connsiteX4" fmla="*/ 157162 w 226219"/>
              <a:gd name="connsiteY4" fmla="*/ 76200 h 1016793"/>
              <a:gd name="connsiteX5" fmla="*/ 135731 w 226219"/>
              <a:gd name="connsiteY5" fmla="*/ 71437 h 1016793"/>
              <a:gd name="connsiteX6" fmla="*/ 119062 w 226219"/>
              <a:gd name="connsiteY6" fmla="*/ 78581 h 1016793"/>
              <a:gd name="connsiteX7" fmla="*/ 130969 w 226219"/>
              <a:gd name="connsiteY7" fmla="*/ 97631 h 1016793"/>
              <a:gd name="connsiteX8" fmla="*/ 161925 w 226219"/>
              <a:gd name="connsiteY8" fmla="*/ 104775 h 1016793"/>
              <a:gd name="connsiteX9" fmla="*/ 169069 w 226219"/>
              <a:gd name="connsiteY9" fmla="*/ 121443 h 1016793"/>
              <a:gd name="connsiteX10" fmla="*/ 166687 w 226219"/>
              <a:gd name="connsiteY10" fmla="*/ 138112 h 1016793"/>
              <a:gd name="connsiteX11" fmla="*/ 176212 w 226219"/>
              <a:gd name="connsiteY11" fmla="*/ 157162 h 1016793"/>
              <a:gd name="connsiteX12" fmla="*/ 173831 w 226219"/>
              <a:gd name="connsiteY12" fmla="*/ 166687 h 1016793"/>
              <a:gd name="connsiteX13" fmla="*/ 145256 w 226219"/>
              <a:gd name="connsiteY13" fmla="*/ 188118 h 1016793"/>
              <a:gd name="connsiteX14" fmla="*/ 130969 w 226219"/>
              <a:gd name="connsiteY14" fmla="*/ 209550 h 1016793"/>
              <a:gd name="connsiteX15" fmla="*/ 111919 w 226219"/>
              <a:gd name="connsiteY15" fmla="*/ 233362 h 1016793"/>
              <a:gd name="connsiteX16" fmla="*/ 111919 w 226219"/>
              <a:gd name="connsiteY16" fmla="*/ 252412 h 1016793"/>
              <a:gd name="connsiteX17" fmla="*/ 107156 w 226219"/>
              <a:gd name="connsiteY17" fmla="*/ 273843 h 1016793"/>
              <a:gd name="connsiteX18" fmla="*/ 90487 w 226219"/>
              <a:gd name="connsiteY18" fmla="*/ 288131 h 1016793"/>
              <a:gd name="connsiteX19" fmla="*/ 71437 w 226219"/>
              <a:gd name="connsiteY19" fmla="*/ 307181 h 1016793"/>
              <a:gd name="connsiteX20" fmla="*/ 64294 w 226219"/>
              <a:gd name="connsiteY20" fmla="*/ 328612 h 1016793"/>
              <a:gd name="connsiteX21" fmla="*/ 83344 w 226219"/>
              <a:gd name="connsiteY21" fmla="*/ 350043 h 1016793"/>
              <a:gd name="connsiteX22" fmla="*/ 85725 w 226219"/>
              <a:gd name="connsiteY22" fmla="*/ 364331 h 1016793"/>
              <a:gd name="connsiteX23" fmla="*/ 47625 w 226219"/>
              <a:gd name="connsiteY23" fmla="*/ 376237 h 1016793"/>
              <a:gd name="connsiteX24" fmla="*/ 50006 w 226219"/>
              <a:gd name="connsiteY24" fmla="*/ 397668 h 1016793"/>
              <a:gd name="connsiteX25" fmla="*/ 57150 w 226219"/>
              <a:gd name="connsiteY25" fmla="*/ 416718 h 1016793"/>
              <a:gd name="connsiteX26" fmla="*/ 30956 w 226219"/>
              <a:gd name="connsiteY26" fmla="*/ 438150 h 1016793"/>
              <a:gd name="connsiteX27" fmla="*/ 28575 w 226219"/>
              <a:gd name="connsiteY27" fmla="*/ 461962 h 1016793"/>
              <a:gd name="connsiteX28" fmla="*/ 14287 w 226219"/>
              <a:gd name="connsiteY28" fmla="*/ 500062 h 1016793"/>
              <a:gd name="connsiteX29" fmla="*/ 9525 w 226219"/>
              <a:gd name="connsiteY29" fmla="*/ 535781 h 1016793"/>
              <a:gd name="connsiteX30" fmla="*/ 9525 w 226219"/>
              <a:gd name="connsiteY30" fmla="*/ 550068 h 1016793"/>
              <a:gd name="connsiteX31" fmla="*/ 0 w 226219"/>
              <a:gd name="connsiteY31" fmla="*/ 569118 h 1016793"/>
              <a:gd name="connsiteX32" fmla="*/ 21431 w 226219"/>
              <a:gd name="connsiteY32" fmla="*/ 595312 h 1016793"/>
              <a:gd name="connsiteX33" fmla="*/ 35719 w 226219"/>
              <a:gd name="connsiteY33" fmla="*/ 623887 h 1016793"/>
              <a:gd name="connsiteX34" fmla="*/ 40481 w 226219"/>
              <a:gd name="connsiteY34" fmla="*/ 645318 h 1016793"/>
              <a:gd name="connsiteX35" fmla="*/ 69056 w 226219"/>
              <a:gd name="connsiteY35" fmla="*/ 635793 h 1016793"/>
              <a:gd name="connsiteX36" fmla="*/ 92869 w 226219"/>
              <a:gd name="connsiteY36" fmla="*/ 657225 h 1016793"/>
              <a:gd name="connsiteX37" fmla="*/ 109537 w 226219"/>
              <a:gd name="connsiteY37" fmla="*/ 678656 h 1016793"/>
              <a:gd name="connsiteX38" fmla="*/ 102394 w 226219"/>
              <a:gd name="connsiteY38" fmla="*/ 695325 h 1016793"/>
              <a:gd name="connsiteX39" fmla="*/ 73819 w 226219"/>
              <a:gd name="connsiteY39" fmla="*/ 709612 h 1016793"/>
              <a:gd name="connsiteX40" fmla="*/ 45244 w 226219"/>
              <a:gd name="connsiteY40" fmla="*/ 711993 h 1016793"/>
              <a:gd name="connsiteX41" fmla="*/ 52387 w 226219"/>
              <a:gd name="connsiteY41" fmla="*/ 735806 h 1016793"/>
              <a:gd name="connsiteX42" fmla="*/ 71437 w 226219"/>
              <a:gd name="connsiteY42" fmla="*/ 747712 h 1016793"/>
              <a:gd name="connsiteX43" fmla="*/ 66675 w 226219"/>
              <a:gd name="connsiteY43" fmla="*/ 764381 h 1016793"/>
              <a:gd name="connsiteX44" fmla="*/ 64294 w 226219"/>
              <a:gd name="connsiteY44" fmla="*/ 781050 h 1016793"/>
              <a:gd name="connsiteX45" fmla="*/ 85725 w 226219"/>
              <a:gd name="connsiteY45" fmla="*/ 800100 h 1016793"/>
              <a:gd name="connsiteX46" fmla="*/ 88106 w 226219"/>
              <a:gd name="connsiteY46" fmla="*/ 823912 h 1016793"/>
              <a:gd name="connsiteX47" fmla="*/ 107156 w 226219"/>
              <a:gd name="connsiteY47" fmla="*/ 873918 h 1016793"/>
              <a:gd name="connsiteX48" fmla="*/ 95250 w 226219"/>
              <a:gd name="connsiteY48" fmla="*/ 904875 h 1016793"/>
              <a:gd name="connsiteX49" fmla="*/ 64294 w 226219"/>
              <a:gd name="connsiteY49" fmla="*/ 933450 h 1016793"/>
              <a:gd name="connsiteX50" fmla="*/ 73819 w 226219"/>
              <a:gd name="connsiteY50" fmla="*/ 954881 h 1016793"/>
              <a:gd name="connsiteX51" fmla="*/ 92869 w 226219"/>
              <a:gd name="connsiteY51" fmla="*/ 969168 h 1016793"/>
              <a:gd name="connsiteX52" fmla="*/ 114300 w 226219"/>
              <a:gd name="connsiteY52" fmla="*/ 966787 h 1016793"/>
              <a:gd name="connsiteX53" fmla="*/ 133350 w 226219"/>
              <a:gd name="connsiteY53" fmla="*/ 957262 h 1016793"/>
              <a:gd name="connsiteX54" fmla="*/ 154781 w 226219"/>
              <a:gd name="connsiteY54" fmla="*/ 985837 h 1016793"/>
              <a:gd name="connsiteX55" fmla="*/ 161925 w 226219"/>
              <a:gd name="connsiteY55" fmla="*/ 1016793 h 1016793"/>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402431 w 402431"/>
              <a:gd name="connsiteY5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402431 w 402431"/>
              <a:gd name="connsiteY5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402431 w 402431"/>
              <a:gd name="connsiteY5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402431 w 402431"/>
              <a:gd name="connsiteY5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402431 w 402431"/>
              <a:gd name="connsiteY5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364331 w 402431"/>
              <a:gd name="connsiteY59" fmla="*/ 1852611 h 2028824"/>
              <a:gd name="connsiteX60" fmla="*/ 402431 w 402431"/>
              <a:gd name="connsiteY6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64331 w 402431"/>
              <a:gd name="connsiteY60" fmla="*/ 1852611 h 2028824"/>
              <a:gd name="connsiteX61" fmla="*/ 402431 w 402431"/>
              <a:gd name="connsiteY6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45281 w 402431"/>
              <a:gd name="connsiteY60" fmla="*/ 1757361 h 2028824"/>
              <a:gd name="connsiteX61" fmla="*/ 364331 w 402431"/>
              <a:gd name="connsiteY61" fmla="*/ 1852611 h 2028824"/>
              <a:gd name="connsiteX62" fmla="*/ 402431 w 402431"/>
              <a:gd name="connsiteY62"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35744 w 402431"/>
              <a:gd name="connsiteY57" fmla="*/ 1276349 h 2028824"/>
              <a:gd name="connsiteX58" fmla="*/ 252412 w 402431"/>
              <a:gd name="connsiteY58" fmla="*/ 1354930 h 2028824"/>
              <a:gd name="connsiteX59" fmla="*/ 285750 w 402431"/>
              <a:gd name="connsiteY59" fmla="*/ 1488280 h 2028824"/>
              <a:gd name="connsiteX60" fmla="*/ 321469 w 402431"/>
              <a:gd name="connsiteY60" fmla="*/ 1650205 h 2028824"/>
              <a:gd name="connsiteX61" fmla="*/ 345281 w 402431"/>
              <a:gd name="connsiteY61" fmla="*/ 1757361 h 2028824"/>
              <a:gd name="connsiteX62" fmla="*/ 364331 w 402431"/>
              <a:gd name="connsiteY62" fmla="*/ 1852611 h 2028824"/>
              <a:gd name="connsiteX63" fmla="*/ 402431 w 402431"/>
              <a:gd name="connsiteY63"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402431 w 402431"/>
              <a:gd name="connsiteY64"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381000 w 402431"/>
              <a:gd name="connsiteY64" fmla="*/ 1916905 h 2028824"/>
              <a:gd name="connsiteX65" fmla="*/ 402431 w 402431"/>
              <a:gd name="connsiteY6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88119 w 402431"/>
              <a:gd name="connsiteY56" fmla="*/ 109775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21456 w 402431"/>
              <a:gd name="connsiteY63" fmla="*/ 1416843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28736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26368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3837 w 402431"/>
              <a:gd name="connsiteY64" fmla="*/ 1357311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8600 w 402431"/>
              <a:gd name="connsiteY64" fmla="*/ 1362074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364331 w 461962"/>
              <a:gd name="connsiteY69" fmla="*/ 1852611 h 2028824"/>
              <a:gd name="connsiteX70" fmla="*/ 461962 w 461962"/>
              <a:gd name="connsiteY70" fmla="*/ 1952623 h 2028824"/>
              <a:gd name="connsiteX71" fmla="*/ 402431 w 461962"/>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457200 w 461962"/>
              <a:gd name="connsiteY69" fmla="*/ 1904999 h 2028824"/>
              <a:gd name="connsiteX70" fmla="*/ 461962 w 461962"/>
              <a:gd name="connsiteY70" fmla="*/ 1952623 h 2028824"/>
              <a:gd name="connsiteX71" fmla="*/ 402431 w 461962"/>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321469 w 485774"/>
              <a:gd name="connsiteY67" fmla="*/ 1650205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19099 w 485774"/>
              <a:gd name="connsiteY67" fmla="*/ 16406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45293 w 485774"/>
              <a:gd name="connsiteY68" fmla="*/ 1662111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4818 w 485774"/>
              <a:gd name="connsiteY68" fmla="*/ 1640680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69242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45429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0 w 828674"/>
              <a:gd name="connsiteY7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95311 w 828674"/>
              <a:gd name="connsiteY74" fmla="*/ 2121692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283368 w 828674"/>
              <a:gd name="connsiteY75" fmla="*/ 2397917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188118 w 828674"/>
              <a:gd name="connsiteY75" fmla="*/ 2400298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188118 w 828674"/>
              <a:gd name="connsiteY76" fmla="*/ 2400298 h 2605086"/>
              <a:gd name="connsiteX77" fmla="*/ 0 w 828674"/>
              <a:gd name="connsiteY7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0 w 828674"/>
              <a:gd name="connsiteY7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0 w 828674"/>
              <a:gd name="connsiteY79"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57149 w 828674"/>
              <a:gd name="connsiteY79" fmla="*/ 2543174 h 2605086"/>
              <a:gd name="connsiteX80" fmla="*/ 0 w 828674"/>
              <a:gd name="connsiteY80"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671511 w 828674"/>
              <a:gd name="connsiteY74" fmla="*/ 2088355 h 2605086"/>
              <a:gd name="connsiteX75" fmla="*/ 585786 w 828674"/>
              <a:gd name="connsiteY75" fmla="*/ 2181223 h 2605086"/>
              <a:gd name="connsiteX76" fmla="*/ 502443 w 828674"/>
              <a:gd name="connsiteY76" fmla="*/ 2226467 h 2605086"/>
              <a:gd name="connsiteX77" fmla="*/ 316705 w 828674"/>
              <a:gd name="connsiteY77" fmla="*/ 2321717 h 2605086"/>
              <a:gd name="connsiteX78" fmla="*/ 188118 w 828674"/>
              <a:gd name="connsiteY78" fmla="*/ 2400298 h 2605086"/>
              <a:gd name="connsiteX79" fmla="*/ 140493 w 828674"/>
              <a:gd name="connsiteY79" fmla="*/ 2455067 h 2605086"/>
              <a:gd name="connsiteX80" fmla="*/ 57149 w 828674"/>
              <a:gd name="connsiteY80" fmla="*/ 2543174 h 2605086"/>
              <a:gd name="connsiteX81" fmla="*/ 0 w 828674"/>
              <a:gd name="connsiteY81"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585786 w 828674"/>
              <a:gd name="connsiteY76" fmla="*/ 2181223 h 2605086"/>
              <a:gd name="connsiteX77" fmla="*/ 502443 w 828674"/>
              <a:gd name="connsiteY77" fmla="*/ 2226467 h 2605086"/>
              <a:gd name="connsiteX78" fmla="*/ 316705 w 828674"/>
              <a:gd name="connsiteY78" fmla="*/ 2321717 h 2605086"/>
              <a:gd name="connsiteX79" fmla="*/ 188118 w 828674"/>
              <a:gd name="connsiteY79" fmla="*/ 2400298 h 2605086"/>
              <a:gd name="connsiteX80" fmla="*/ 140493 w 828674"/>
              <a:gd name="connsiteY80" fmla="*/ 2455067 h 2605086"/>
              <a:gd name="connsiteX81" fmla="*/ 57149 w 828674"/>
              <a:gd name="connsiteY81" fmla="*/ 2543174 h 2605086"/>
              <a:gd name="connsiteX82" fmla="*/ 0 w 828674"/>
              <a:gd name="connsiteY82"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57149 w 828674"/>
              <a:gd name="connsiteY82" fmla="*/ 2543174 h 2605086"/>
              <a:gd name="connsiteX83" fmla="*/ 0 w 828674"/>
              <a:gd name="connsiteY83"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69092 w 828674"/>
              <a:gd name="connsiteY79" fmla="*/ 2324099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52436 w 828674"/>
              <a:gd name="connsiteY79" fmla="*/ 2278855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16680 w 828674"/>
              <a:gd name="connsiteY83" fmla="*/ 2507455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57149 w 828674"/>
              <a:gd name="connsiteY85" fmla="*/ 2543174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40480 w 828674"/>
              <a:gd name="connsiteY85" fmla="*/ 2521742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14599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23811 w 828674"/>
              <a:gd name="connsiteY87" fmla="*/ 2555080 h 2605086"/>
              <a:gd name="connsiteX88" fmla="*/ 0 w 828674"/>
              <a:gd name="connsiteY8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14286 w 828674"/>
              <a:gd name="connsiteY87" fmla="*/ 2564605 h 2605086"/>
              <a:gd name="connsiteX88" fmla="*/ 0 w 828674"/>
              <a:gd name="connsiteY88" fmla="*/ 2605086 h 2605086"/>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2386 w 840580"/>
              <a:gd name="connsiteY86" fmla="*/ 2521742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14585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40580" h="2612230">
                <a:moveTo>
                  <a:pt x="581025" y="0"/>
                </a:moveTo>
                <a:lnTo>
                  <a:pt x="538162" y="26193"/>
                </a:lnTo>
                <a:lnTo>
                  <a:pt x="531018" y="47625"/>
                </a:lnTo>
                <a:lnTo>
                  <a:pt x="531018" y="71437"/>
                </a:lnTo>
                <a:lnTo>
                  <a:pt x="511968" y="76200"/>
                </a:lnTo>
                <a:lnTo>
                  <a:pt x="490537" y="71437"/>
                </a:lnTo>
                <a:lnTo>
                  <a:pt x="473868" y="78581"/>
                </a:lnTo>
                <a:lnTo>
                  <a:pt x="485775" y="97631"/>
                </a:lnTo>
                <a:lnTo>
                  <a:pt x="516731" y="104775"/>
                </a:lnTo>
                <a:lnTo>
                  <a:pt x="523875" y="121443"/>
                </a:lnTo>
                <a:lnTo>
                  <a:pt x="521493" y="138112"/>
                </a:lnTo>
                <a:lnTo>
                  <a:pt x="531018" y="157162"/>
                </a:lnTo>
                <a:lnTo>
                  <a:pt x="528637" y="166687"/>
                </a:lnTo>
                <a:lnTo>
                  <a:pt x="500062" y="188118"/>
                </a:lnTo>
                <a:lnTo>
                  <a:pt x="485775" y="209550"/>
                </a:lnTo>
                <a:lnTo>
                  <a:pt x="466725" y="233362"/>
                </a:lnTo>
                <a:lnTo>
                  <a:pt x="466725" y="252412"/>
                </a:lnTo>
                <a:lnTo>
                  <a:pt x="461962" y="273843"/>
                </a:lnTo>
                <a:lnTo>
                  <a:pt x="445293" y="288131"/>
                </a:lnTo>
                <a:lnTo>
                  <a:pt x="426243" y="307181"/>
                </a:lnTo>
                <a:lnTo>
                  <a:pt x="419100" y="328612"/>
                </a:lnTo>
                <a:lnTo>
                  <a:pt x="438150" y="350043"/>
                </a:lnTo>
                <a:lnTo>
                  <a:pt x="440531" y="364331"/>
                </a:lnTo>
                <a:lnTo>
                  <a:pt x="402431" y="376237"/>
                </a:lnTo>
                <a:lnTo>
                  <a:pt x="404812" y="397668"/>
                </a:lnTo>
                <a:lnTo>
                  <a:pt x="411956" y="416718"/>
                </a:lnTo>
                <a:lnTo>
                  <a:pt x="385762" y="438150"/>
                </a:lnTo>
                <a:lnTo>
                  <a:pt x="383381" y="461962"/>
                </a:lnTo>
                <a:lnTo>
                  <a:pt x="369093" y="500062"/>
                </a:lnTo>
                <a:lnTo>
                  <a:pt x="364331" y="535781"/>
                </a:lnTo>
                <a:lnTo>
                  <a:pt x="364331" y="550068"/>
                </a:lnTo>
                <a:lnTo>
                  <a:pt x="354806" y="569118"/>
                </a:lnTo>
                <a:lnTo>
                  <a:pt x="376237" y="595312"/>
                </a:lnTo>
                <a:lnTo>
                  <a:pt x="390525" y="623887"/>
                </a:lnTo>
                <a:lnTo>
                  <a:pt x="395287" y="645318"/>
                </a:lnTo>
                <a:lnTo>
                  <a:pt x="423862" y="635793"/>
                </a:lnTo>
                <a:lnTo>
                  <a:pt x="447675" y="657225"/>
                </a:lnTo>
                <a:lnTo>
                  <a:pt x="464343" y="678656"/>
                </a:lnTo>
                <a:lnTo>
                  <a:pt x="457200" y="695325"/>
                </a:lnTo>
                <a:lnTo>
                  <a:pt x="428625" y="709612"/>
                </a:lnTo>
                <a:lnTo>
                  <a:pt x="400050" y="711993"/>
                </a:lnTo>
                <a:lnTo>
                  <a:pt x="407193" y="735806"/>
                </a:lnTo>
                <a:lnTo>
                  <a:pt x="426243" y="747712"/>
                </a:lnTo>
                <a:lnTo>
                  <a:pt x="421481" y="764381"/>
                </a:lnTo>
                <a:lnTo>
                  <a:pt x="419100" y="781050"/>
                </a:lnTo>
                <a:lnTo>
                  <a:pt x="440531" y="800100"/>
                </a:lnTo>
                <a:lnTo>
                  <a:pt x="442912" y="823912"/>
                </a:lnTo>
                <a:lnTo>
                  <a:pt x="461962" y="873918"/>
                </a:lnTo>
                <a:lnTo>
                  <a:pt x="450056" y="904875"/>
                </a:lnTo>
                <a:lnTo>
                  <a:pt x="419100" y="933450"/>
                </a:lnTo>
                <a:lnTo>
                  <a:pt x="428625" y="954881"/>
                </a:lnTo>
                <a:lnTo>
                  <a:pt x="447675" y="969168"/>
                </a:lnTo>
                <a:lnTo>
                  <a:pt x="469106" y="966787"/>
                </a:lnTo>
                <a:lnTo>
                  <a:pt x="488156" y="957262"/>
                </a:lnTo>
                <a:lnTo>
                  <a:pt x="509587" y="985837"/>
                </a:lnTo>
                <a:lnTo>
                  <a:pt x="519112" y="1026318"/>
                </a:lnTo>
                <a:lnTo>
                  <a:pt x="523875" y="1078705"/>
                </a:lnTo>
                <a:lnTo>
                  <a:pt x="566738" y="1109662"/>
                </a:lnTo>
                <a:lnTo>
                  <a:pt x="576262" y="1138236"/>
                </a:lnTo>
                <a:lnTo>
                  <a:pt x="557212" y="1166810"/>
                </a:lnTo>
                <a:lnTo>
                  <a:pt x="550069" y="1204911"/>
                </a:lnTo>
                <a:lnTo>
                  <a:pt x="566738" y="1240630"/>
                </a:lnTo>
                <a:lnTo>
                  <a:pt x="585787" y="1276348"/>
                </a:lnTo>
                <a:lnTo>
                  <a:pt x="585787" y="1314449"/>
                </a:lnTo>
                <a:lnTo>
                  <a:pt x="583406" y="1362074"/>
                </a:lnTo>
                <a:cubicBezTo>
                  <a:pt x="582612" y="1385093"/>
                  <a:pt x="577056" y="1403349"/>
                  <a:pt x="576262" y="1426368"/>
                </a:cubicBezTo>
                <a:lnTo>
                  <a:pt x="702469" y="1535905"/>
                </a:lnTo>
                <a:lnTo>
                  <a:pt x="742949" y="1545429"/>
                </a:lnTo>
                <a:lnTo>
                  <a:pt x="790574" y="1602580"/>
                </a:lnTo>
                <a:lnTo>
                  <a:pt x="809624" y="1640680"/>
                </a:lnTo>
                <a:lnTo>
                  <a:pt x="812007" y="1690687"/>
                </a:lnTo>
                <a:lnTo>
                  <a:pt x="840580" y="1745455"/>
                </a:lnTo>
                <a:lnTo>
                  <a:pt x="812006" y="1904999"/>
                </a:lnTo>
                <a:lnTo>
                  <a:pt x="816768" y="1952623"/>
                </a:lnTo>
                <a:lnTo>
                  <a:pt x="764380" y="2012155"/>
                </a:lnTo>
                <a:lnTo>
                  <a:pt x="683417" y="2100261"/>
                </a:lnTo>
                <a:lnTo>
                  <a:pt x="638174" y="2128836"/>
                </a:lnTo>
                <a:lnTo>
                  <a:pt x="588167" y="2197891"/>
                </a:lnTo>
                <a:lnTo>
                  <a:pt x="521493" y="2243136"/>
                </a:lnTo>
                <a:lnTo>
                  <a:pt x="445292" y="2295524"/>
                </a:lnTo>
                <a:lnTo>
                  <a:pt x="380998" y="2324099"/>
                </a:lnTo>
                <a:lnTo>
                  <a:pt x="209549" y="2390773"/>
                </a:lnTo>
                <a:lnTo>
                  <a:pt x="173831" y="2414585"/>
                </a:lnTo>
                <a:lnTo>
                  <a:pt x="157161" y="2459830"/>
                </a:lnTo>
                <a:lnTo>
                  <a:pt x="138111" y="2502693"/>
                </a:lnTo>
                <a:lnTo>
                  <a:pt x="100011" y="2521742"/>
                </a:lnTo>
                <a:lnTo>
                  <a:pt x="57148" y="2528886"/>
                </a:lnTo>
                <a:lnTo>
                  <a:pt x="26192" y="2564605"/>
                </a:lnTo>
                <a:lnTo>
                  <a:pt x="0" y="261223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4" name="フリーフォーム 391">
            <a:extLst>
              <a:ext uri="{FF2B5EF4-FFF2-40B4-BE49-F238E27FC236}">
                <a16:creationId xmlns:a16="http://schemas.microsoft.com/office/drawing/2014/main" id="{3BEA5543-0A01-4035-8A41-05F1C1EBEF8F}"/>
              </a:ext>
            </a:extLst>
          </p:cNvPr>
          <p:cNvSpPr/>
          <p:nvPr/>
        </p:nvSpPr>
        <p:spPr>
          <a:xfrm>
            <a:off x="4866225" y="2830513"/>
            <a:ext cx="95250" cy="74612"/>
          </a:xfrm>
          <a:custGeom>
            <a:avLst/>
            <a:gdLst>
              <a:gd name="connsiteX0" fmla="*/ 130969 w 130969"/>
              <a:gd name="connsiteY0" fmla="*/ 0 h 102394"/>
              <a:gd name="connsiteX1" fmla="*/ 78581 w 130969"/>
              <a:gd name="connsiteY1" fmla="*/ 61913 h 102394"/>
              <a:gd name="connsiteX2" fmla="*/ 47625 w 130969"/>
              <a:gd name="connsiteY2" fmla="*/ 69057 h 102394"/>
              <a:gd name="connsiteX3" fmla="*/ 0 w 130969"/>
              <a:gd name="connsiteY3" fmla="*/ 102394 h 102394"/>
            </a:gdLst>
            <a:ahLst/>
            <a:cxnLst>
              <a:cxn ang="0">
                <a:pos x="connsiteX0" y="connsiteY0"/>
              </a:cxn>
              <a:cxn ang="0">
                <a:pos x="connsiteX1" y="connsiteY1"/>
              </a:cxn>
              <a:cxn ang="0">
                <a:pos x="connsiteX2" y="connsiteY2"/>
              </a:cxn>
              <a:cxn ang="0">
                <a:pos x="connsiteX3" y="connsiteY3"/>
              </a:cxn>
            </a:cxnLst>
            <a:rect l="l" t="t" r="r" b="b"/>
            <a:pathLst>
              <a:path w="130969" h="102394">
                <a:moveTo>
                  <a:pt x="130969" y="0"/>
                </a:moveTo>
                <a:lnTo>
                  <a:pt x="78581" y="61913"/>
                </a:lnTo>
                <a:lnTo>
                  <a:pt x="47625" y="69057"/>
                </a:lnTo>
                <a:lnTo>
                  <a:pt x="0" y="102394"/>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5" name="フリーフォーム 392">
            <a:extLst>
              <a:ext uri="{FF2B5EF4-FFF2-40B4-BE49-F238E27FC236}">
                <a16:creationId xmlns:a16="http://schemas.microsoft.com/office/drawing/2014/main" id="{4DE1C270-235E-446C-B82D-339DE311CF9F}"/>
              </a:ext>
            </a:extLst>
          </p:cNvPr>
          <p:cNvSpPr/>
          <p:nvPr/>
        </p:nvSpPr>
        <p:spPr>
          <a:xfrm>
            <a:off x="3432713" y="3940175"/>
            <a:ext cx="1371600" cy="774700"/>
          </a:xfrm>
          <a:custGeom>
            <a:avLst/>
            <a:gdLst>
              <a:gd name="connsiteX0" fmla="*/ 1743075 w 1743075"/>
              <a:gd name="connsiteY0" fmla="*/ 0 h 1073944"/>
              <a:gd name="connsiteX1" fmla="*/ 1657350 w 1743075"/>
              <a:gd name="connsiteY1" fmla="*/ 2381 h 1073944"/>
              <a:gd name="connsiteX2" fmla="*/ 1602581 w 1743075"/>
              <a:gd name="connsiteY2" fmla="*/ 14287 h 1073944"/>
              <a:gd name="connsiteX3" fmla="*/ 1540668 w 1743075"/>
              <a:gd name="connsiteY3" fmla="*/ 38100 h 1073944"/>
              <a:gd name="connsiteX4" fmla="*/ 1488281 w 1743075"/>
              <a:gd name="connsiteY4" fmla="*/ 52387 h 1073944"/>
              <a:gd name="connsiteX5" fmla="*/ 1447800 w 1743075"/>
              <a:gd name="connsiteY5" fmla="*/ 73819 h 1073944"/>
              <a:gd name="connsiteX6" fmla="*/ 1419225 w 1743075"/>
              <a:gd name="connsiteY6" fmla="*/ 97631 h 1073944"/>
              <a:gd name="connsiteX7" fmla="*/ 1393031 w 1743075"/>
              <a:gd name="connsiteY7" fmla="*/ 114300 h 1073944"/>
              <a:gd name="connsiteX8" fmla="*/ 1352550 w 1743075"/>
              <a:gd name="connsiteY8" fmla="*/ 116681 h 1073944"/>
              <a:gd name="connsiteX9" fmla="*/ 1314450 w 1743075"/>
              <a:gd name="connsiteY9" fmla="*/ 126206 h 1073944"/>
              <a:gd name="connsiteX10" fmla="*/ 1281112 w 1743075"/>
              <a:gd name="connsiteY10" fmla="*/ 138112 h 1073944"/>
              <a:gd name="connsiteX11" fmla="*/ 1247775 w 1743075"/>
              <a:gd name="connsiteY11" fmla="*/ 169069 h 1073944"/>
              <a:gd name="connsiteX12" fmla="*/ 1221581 w 1743075"/>
              <a:gd name="connsiteY12" fmla="*/ 195262 h 1073944"/>
              <a:gd name="connsiteX13" fmla="*/ 1197768 w 1743075"/>
              <a:gd name="connsiteY13" fmla="*/ 204787 h 1073944"/>
              <a:gd name="connsiteX14" fmla="*/ 1162050 w 1743075"/>
              <a:gd name="connsiteY14" fmla="*/ 192881 h 1073944"/>
              <a:gd name="connsiteX15" fmla="*/ 1066800 w 1743075"/>
              <a:gd name="connsiteY15" fmla="*/ 138112 h 1073944"/>
              <a:gd name="connsiteX16" fmla="*/ 1023937 w 1743075"/>
              <a:gd name="connsiteY16" fmla="*/ 116681 h 1073944"/>
              <a:gd name="connsiteX17" fmla="*/ 990600 w 1743075"/>
              <a:gd name="connsiteY17" fmla="*/ 104775 h 1073944"/>
              <a:gd name="connsiteX18" fmla="*/ 969168 w 1743075"/>
              <a:gd name="connsiteY18" fmla="*/ 97631 h 1073944"/>
              <a:gd name="connsiteX19" fmla="*/ 947737 w 1743075"/>
              <a:gd name="connsiteY19" fmla="*/ 114300 h 1073944"/>
              <a:gd name="connsiteX20" fmla="*/ 916781 w 1743075"/>
              <a:gd name="connsiteY20" fmla="*/ 154781 h 1073944"/>
              <a:gd name="connsiteX21" fmla="*/ 895350 w 1743075"/>
              <a:gd name="connsiteY21" fmla="*/ 190500 h 1073944"/>
              <a:gd name="connsiteX22" fmla="*/ 881062 w 1743075"/>
              <a:gd name="connsiteY22" fmla="*/ 238125 h 1073944"/>
              <a:gd name="connsiteX23" fmla="*/ 876300 w 1743075"/>
              <a:gd name="connsiteY23" fmla="*/ 271462 h 1073944"/>
              <a:gd name="connsiteX24" fmla="*/ 857250 w 1743075"/>
              <a:gd name="connsiteY24" fmla="*/ 290512 h 1073944"/>
              <a:gd name="connsiteX25" fmla="*/ 842962 w 1743075"/>
              <a:gd name="connsiteY25" fmla="*/ 314325 h 1073944"/>
              <a:gd name="connsiteX26" fmla="*/ 804862 w 1743075"/>
              <a:gd name="connsiteY26" fmla="*/ 330994 h 1073944"/>
              <a:gd name="connsiteX27" fmla="*/ 769143 w 1743075"/>
              <a:gd name="connsiteY27" fmla="*/ 340519 h 1073944"/>
              <a:gd name="connsiteX28" fmla="*/ 726281 w 1743075"/>
              <a:gd name="connsiteY28" fmla="*/ 378619 h 1073944"/>
              <a:gd name="connsiteX29" fmla="*/ 690562 w 1743075"/>
              <a:gd name="connsiteY29" fmla="*/ 402431 h 1073944"/>
              <a:gd name="connsiteX30" fmla="*/ 650081 w 1743075"/>
              <a:gd name="connsiteY30" fmla="*/ 414337 h 1073944"/>
              <a:gd name="connsiteX31" fmla="*/ 619125 w 1743075"/>
              <a:gd name="connsiteY31" fmla="*/ 414337 h 1073944"/>
              <a:gd name="connsiteX32" fmla="*/ 581025 w 1743075"/>
              <a:gd name="connsiteY32" fmla="*/ 392906 h 1073944"/>
              <a:gd name="connsiteX33" fmla="*/ 545306 w 1743075"/>
              <a:gd name="connsiteY33" fmla="*/ 383381 h 1073944"/>
              <a:gd name="connsiteX34" fmla="*/ 476250 w 1743075"/>
              <a:gd name="connsiteY34" fmla="*/ 373856 h 1073944"/>
              <a:gd name="connsiteX35" fmla="*/ 423862 w 1743075"/>
              <a:gd name="connsiteY35" fmla="*/ 373856 h 1073944"/>
              <a:gd name="connsiteX36" fmla="*/ 397668 w 1743075"/>
              <a:gd name="connsiteY36" fmla="*/ 383381 h 1073944"/>
              <a:gd name="connsiteX37" fmla="*/ 383381 w 1743075"/>
              <a:gd name="connsiteY37" fmla="*/ 404812 h 1073944"/>
              <a:gd name="connsiteX38" fmla="*/ 364331 w 1743075"/>
              <a:gd name="connsiteY38" fmla="*/ 435769 h 1073944"/>
              <a:gd name="connsiteX39" fmla="*/ 371475 w 1743075"/>
              <a:gd name="connsiteY39" fmla="*/ 476250 h 1073944"/>
              <a:gd name="connsiteX40" fmla="*/ 376237 w 1743075"/>
              <a:gd name="connsiteY40" fmla="*/ 509587 h 1073944"/>
              <a:gd name="connsiteX41" fmla="*/ 404812 w 1743075"/>
              <a:gd name="connsiteY41" fmla="*/ 564356 h 1073944"/>
              <a:gd name="connsiteX42" fmla="*/ 435768 w 1743075"/>
              <a:gd name="connsiteY42" fmla="*/ 614362 h 1073944"/>
              <a:gd name="connsiteX43" fmla="*/ 435768 w 1743075"/>
              <a:gd name="connsiteY43" fmla="*/ 659606 h 1073944"/>
              <a:gd name="connsiteX44" fmla="*/ 428625 w 1743075"/>
              <a:gd name="connsiteY44" fmla="*/ 697706 h 1073944"/>
              <a:gd name="connsiteX45" fmla="*/ 392906 w 1743075"/>
              <a:gd name="connsiteY45" fmla="*/ 750094 h 1073944"/>
              <a:gd name="connsiteX46" fmla="*/ 345281 w 1743075"/>
              <a:gd name="connsiteY46" fmla="*/ 752475 h 1073944"/>
              <a:gd name="connsiteX47" fmla="*/ 297656 w 1743075"/>
              <a:gd name="connsiteY47" fmla="*/ 754856 h 1073944"/>
              <a:gd name="connsiteX48" fmla="*/ 226218 w 1743075"/>
              <a:gd name="connsiteY48" fmla="*/ 795337 h 1073944"/>
              <a:gd name="connsiteX49" fmla="*/ 195262 w 1743075"/>
              <a:gd name="connsiteY49" fmla="*/ 838200 h 1073944"/>
              <a:gd name="connsiteX50" fmla="*/ 171450 w 1743075"/>
              <a:gd name="connsiteY50" fmla="*/ 866775 h 1073944"/>
              <a:gd name="connsiteX51" fmla="*/ 142875 w 1743075"/>
              <a:gd name="connsiteY51" fmla="*/ 912019 h 1073944"/>
              <a:gd name="connsiteX52" fmla="*/ 138112 w 1743075"/>
              <a:gd name="connsiteY52" fmla="*/ 931069 h 1073944"/>
              <a:gd name="connsiteX53" fmla="*/ 130968 w 1743075"/>
              <a:gd name="connsiteY53" fmla="*/ 966787 h 1073944"/>
              <a:gd name="connsiteX54" fmla="*/ 76200 w 1743075"/>
              <a:gd name="connsiteY54" fmla="*/ 1012031 h 1073944"/>
              <a:gd name="connsiteX55" fmla="*/ 35718 w 1743075"/>
              <a:gd name="connsiteY55" fmla="*/ 1050131 h 1073944"/>
              <a:gd name="connsiteX56" fmla="*/ 0 w 1743075"/>
              <a:gd name="connsiteY56" fmla="*/ 1073944 h 1073944"/>
              <a:gd name="connsiteX0" fmla="*/ 1897857 w 1897857"/>
              <a:gd name="connsiteY0" fmla="*/ 33337 h 1071563"/>
              <a:gd name="connsiteX1" fmla="*/ 1657350 w 1897857"/>
              <a:gd name="connsiteY1" fmla="*/ 0 h 1071563"/>
              <a:gd name="connsiteX2" fmla="*/ 1602581 w 1897857"/>
              <a:gd name="connsiteY2" fmla="*/ 11906 h 1071563"/>
              <a:gd name="connsiteX3" fmla="*/ 1540668 w 1897857"/>
              <a:gd name="connsiteY3" fmla="*/ 35719 h 1071563"/>
              <a:gd name="connsiteX4" fmla="*/ 1488281 w 1897857"/>
              <a:gd name="connsiteY4" fmla="*/ 50006 h 1071563"/>
              <a:gd name="connsiteX5" fmla="*/ 1447800 w 1897857"/>
              <a:gd name="connsiteY5" fmla="*/ 71438 h 1071563"/>
              <a:gd name="connsiteX6" fmla="*/ 1419225 w 1897857"/>
              <a:gd name="connsiteY6" fmla="*/ 95250 h 1071563"/>
              <a:gd name="connsiteX7" fmla="*/ 1393031 w 1897857"/>
              <a:gd name="connsiteY7" fmla="*/ 111919 h 1071563"/>
              <a:gd name="connsiteX8" fmla="*/ 1352550 w 1897857"/>
              <a:gd name="connsiteY8" fmla="*/ 114300 h 1071563"/>
              <a:gd name="connsiteX9" fmla="*/ 1314450 w 1897857"/>
              <a:gd name="connsiteY9" fmla="*/ 123825 h 1071563"/>
              <a:gd name="connsiteX10" fmla="*/ 1281112 w 1897857"/>
              <a:gd name="connsiteY10" fmla="*/ 135731 h 1071563"/>
              <a:gd name="connsiteX11" fmla="*/ 1247775 w 1897857"/>
              <a:gd name="connsiteY11" fmla="*/ 166688 h 1071563"/>
              <a:gd name="connsiteX12" fmla="*/ 1221581 w 1897857"/>
              <a:gd name="connsiteY12" fmla="*/ 192881 h 1071563"/>
              <a:gd name="connsiteX13" fmla="*/ 1197768 w 1897857"/>
              <a:gd name="connsiteY13" fmla="*/ 202406 h 1071563"/>
              <a:gd name="connsiteX14" fmla="*/ 1162050 w 1897857"/>
              <a:gd name="connsiteY14" fmla="*/ 190500 h 1071563"/>
              <a:gd name="connsiteX15" fmla="*/ 1066800 w 1897857"/>
              <a:gd name="connsiteY15" fmla="*/ 135731 h 1071563"/>
              <a:gd name="connsiteX16" fmla="*/ 1023937 w 1897857"/>
              <a:gd name="connsiteY16" fmla="*/ 114300 h 1071563"/>
              <a:gd name="connsiteX17" fmla="*/ 990600 w 1897857"/>
              <a:gd name="connsiteY17" fmla="*/ 102394 h 1071563"/>
              <a:gd name="connsiteX18" fmla="*/ 969168 w 1897857"/>
              <a:gd name="connsiteY18" fmla="*/ 95250 h 1071563"/>
              <a:gd name="connsiteX19" fmla="*/ 947737 w 1897857"/>
              <a:gd name="connsiteY19" fmla="*/ 111919 h 1071563"/>
              <a:gd name="connsiteX20" fmla="*/ 916781 w 1897857"/>
              <a:gd name="connsiteY20" fmla="*/ 152400 h 1071563"/>
              <a:gd name="connsiteX21" fmla="*/ 895350 w 1897857"/>
              <a:gd name="connsiteY21" fmla="*/ 188119 h 1071563"/>
              <a:gd name="connsiteX22" fmla="*/ 881062 w 1897857"/>
              <a:gd name="connsiteY22" fmla="*/ 235744 h 1071563"/>
              <a:gd name="connsiteX23" fmla="*/ 876300 w 1897857"/>
              <a:gd name="connsiteY23" fmla="*/ 269081 h 1071563"/>
              <a:gd name="connsiteX24" fmla="*/ 857250 w 1897857"/>
              <a:gd name="connsiteY24" fmla="*/ 288131 h 1071563"/>
              <a:gd name="connsiteX25" fmla="*/ 842962 w 1897857"/>
              <a:gd name="connsiteY25" fmla="*/ 311944 h 1071563"/>
              <a:gd name="connsiteX26" fmla="*/ 804862 w 1897857"/>
              <a:gd name="connsiteY26" fmla="*/ 328613 h 1071563"/>
              <a:gd name="connsiteX27" fmla="*/ 769143 w 1897857"/>
              <a:gd name="connsiteY27" fmla="*/ 338138 h 1071563"/>
              <a:gd name="connsiteX28" fmla="*/ 726281 w 1897857"/>
              <a:gd name="connsiteY28" fmla="*/ 376238 h 1071563"/>
              <a:gd name="connsiteX29" fmla="*/ 690562 w 1897857"/>
              <a:gd name="connsiteY29" fmla="*/ 400050 h 1071563"/>
              <a:gd name="connsiteX30" fmla="*/ 650081 w 1897857"/>
              <a:gd name="connsiteY30" fmla="*/ 411956 h 1071563"/>
              <a:gd name="connsiteX31" fmla="*/ 619125 w 1897857"/>
              <a:gd name="connsiteY31" fmla="*/ 411956 h 1071563"/>
              <a:gd name="connsiteX32" fmla="*/ 581025 w 1897857"/>
              <a:gd name="connsiteY32" fmla="*/ 390525 h 1071563"/>
              <a:gd name="connsiteX33" fmla="*/ 545306 w 1897857"/>
              <a:gd name="connsiteY33" fmla="*/ 381000 h 1071563"/>
              <a:gd name="connsiteX34" fmla="*/ 476250 w 1897857"/>
              <a:gd name="connsiteY34" fmla="*/ 371475 h 1071563"/>
              <a:gd name="connsiteX35" fmla="*/ 423862 w 1897857"/>
              <a:gd name="connsiteY35" fmla="*/ 371475 h 1071563"/>
              <a:gd name="connsiteX36" fmla="*/ 397668 w 1897857"/>
              <a:gd name="connsiteY36" fmla="*/ 381000 h 1071563"/>
              <a:gd name="connsiteX37" fmla="*/ 383381 w 1897857"/>
              <a:gd name="connsiteY37" fmla="*/ 402431 h 1071563"/>
              <a:gd name="connsiteX38" fmla="*/ 364331 w 1897857"/>
              <a:gd name="connsiteY38" fmla="*/ 433388 h 1071563"/>
              <a:gd name="connsiteX39" fmla="*/ 371475 w 1897857"/>
              <a:gd name="connsiteY39" fmla="*/ 473869 h 1071563"/>
              <a:gd name="connsiteX40" fmla="*/ 376237 w 1897857"/>
              <a:gd name="connsiteY40" fmla="*/ 507206 h 1071563"/>
              <a:gd name="connsiteX41" fmla="*/ 404812 w 1897857"/>
              <a:gd name="connsiteY41" fmla="*/ 561975 h 1071563"/>
              <a:gd name="connsiteX42" fmla="*/ 435768 w 1897857"/>
              <a:gd name="connsiteY42" fmla="*/ 611981 h 1071563"/>
              <a:gd name="connsiteX43" fmla="*/ 435768 w 1897857"/>
              <a:gd name="connsiteY43" fmla="*/ 657225 h 1071563"/>
              <a:gd name="connsiteX44" fmla="*/ 428625 w 1897857"/>
              <a:gd name="connsiteY44" fmla="*/ 695325 h 1071563"/>
              <a:gd name="connsiteX45" fmla="*/ 392906 w 1897857"/>
              <a:gd name="connsiteY45" fmla="*/ 747713 h 1071563"/>
              <a:gd name="connsiteX46" fmla="*/ 345281 w 1897857"/>
              <a:gd name="connsiteY46" fmla="*/ 750094 h 1071563"/>
              <a:gd name="connsiteX47" fmla="*/ 297656 w 1897857"/>
              <a:gd name="connsiteY47" fmla="*/ 752475 h 1071563"/>
              <a:gd name="connsiteX48" fmla="*/ 226218 w 1897857"/>
              <a:gd name="connsiteY48" fmla="*/ 792956 h 1071563"/>
              <a:gd name="connsiteX49" fmla="*/ 195262 w 1897857"/>
              <a:gd name="connsiteY49" fmla="*/ 835819 h 1071563"/>
              <a:gd name="connsiteX50" fmla="*/ 171450 w 1897857"/>
              <a:gd name="connsiteY50" fmla="*/ 864394 h 1071563"/>
              <a:gd name="connsiteX51" fmla="*/ 142875 w 1897857"/>
              <a:gd name="connsiteY51" fmla="*/ 909638 h 1071563"/>
              <a:gd name="connsiteX52" fmla="*/ 138112 w 1897857"/>
              <a:gd name="connsiteY52" fmla="*/ 928688 h 1071563"/>
              <a:gd name="connsiteX53" fmla="*/ 130968 w 1897857"/>
              <a:gd name="connsiteY53" fmla="*/ 964406 h 1071563"/>
              <a:gd name="connsiteX54" fmla="*/ 76200 w 1897857"/>
              <a:gd name="connsiteY54" fmla="*/ 1009650 h 1071563"/>
              <a:gd name="connsiteX55" fmla="*/ 35718 w 1897857"/>
              <a:gd name="connsiteY55" fmla="*/ 1047750 h 1071563"/>
              <a:gd name="connsiteX56" fmla="*/ 0 w 1897857"/>
              <a:gd name="connsiteY56" fmla="*/ 1071563 h 1071563"/>
              <a:gd name="connsiteX0" fmla="*/ 1897857 w 1897857"/>
              <a:gd name="connsiteY0" fmla="*/ 33337 h 1071563"/>
              <a:gd name="connsiteX1" fmla="*/ 1769268 w 1897857"/>
              <a:gd name="connsiteY1" fmla="*/ 16669 h 1071563"/>
              <a:gd name="connsiteX2" fmla="*/ 1657350 w 1897857"/>
              <a:gd name="connsiteY2" fmla="*/ 0 h 1071563"/>
              <a:gd name="connsiteX3" fmla="*/ 1602581 w 1897857"/>
              <a:gd name="connsiteY3" fmla="*/ 11906 h 1071563"/>
              <a:gd name="connsiteX4" fmla="*/ 1540668 w 1897857"/>
              <a:gd name="connsiteY4" fmla="*/ 35719 h 1071563"/>
              <a:gd name="connsiteX5" fmla="*/ 1488281 w 1897857"/>
              <a:gd name="connsiteY5" fmla="*/ 50006 h 1071563"/>
              <a:gd name="connsiteX6" fmla="*/ 1447800 w 1897857"/>
              <a:gd name="connsiteY6" fmla="*/ 71438 h 1071563"/>
              <a:gd name="connsiteX7" fmla="*/ 1419225 w 1897857"/>
              <a:gd name="connsiteY7" fmla="*/ 95250 h 1071563"/>
              <a:gd name="connsiteX8" fmla="*/ 1393031 w 1897857"/>
              <a:gd name="connsiteY8" fmla="*/ 111919 h 1071563"/>
              <a:gd name="connsiteX9" fmla="*/ 1352550 w 1897857"/>
              <a:gd name="connsiteY9" fmla="*/ 114300 h 1071563"/>
              <a:gd name="connsiteX10" fmla="*/ 1314450 w 1897857"/>
              <a:gd name="connsiteY10" fmla="*/ 123825 h 1071563"/>
              <a:gd name="connsiteX11" fmla="*/ 1281112 w 1897857"/>
              <a:gd name="connsiteY11" fmla="*/ 135731 h 1071563"/>
              <a:gd name="connsiteX12" fmla="*/ 1247775 w 1897857"/>
              <a:gd name="connsiteY12" fmla="*/ 166688 h 1071563"/>
              <a:gd name="connsiteX13" fmla="*/ 1221581 w 1897857"/>
              <a:gd name="connsiteY13" fmla="*/ 192881 h 1071563"/>
              <a:gd name="connsiteX14" fmla="*/ 1197768 w 1897857"/>
              <a:gd name="connsiteY14" fmla="*/ 202406 h 1071563"/>
              <a:gd name="connsiteX15" fmla="*/ 1162050 w 1897857"/>
              <a:gd name="connsiteY15" fmla="*/ 190500 h 1071563"/>
              <a:gd name="connsiteX16" fmla="*/ 1066800 w 1897857"/>
              <a:gd name="connsiteY16" fmla="*/ 135731 h 1071563"/>
              <a:gd name="connsiteX17" fmla="*/ 1023937 w 1897857"/>
              <a:gd name="connsiteY17" fmla="*/ 114300 h 1071563"/>
              <a:gd name="connsiteX18" fmla="*/ 990600 w 1897857"/>
              <a:gd name="connsiteY18" fmla="*/ 102394 h 1071563"/>
              <a:gd name="connsiteX19" fmla="*/ 969168 w 1897857"/>
              <a:gd name="connsiteY19" fmla="*/ 95250 h 1071563"/>
              <a:gd name="connsiteX20" fmla="*/ 947737 w 1897857"/>
              <a:gd name="connsiteY20" fmla="*/ 111919 h 1071563"/>
              <a:gd name="connsiteX21" fmla="*/ 916781 w 1897857"/>
              <a:gd name="connsiteY21" fmla="*/ 152400 h 1071563"/>
              <a:gd name="connsiteX22" fmla="*/ 895350 w 1897857"/>
              <a:gd name="connsiteY22" fmla="*/ 188119 h 1071563"/>
              <a:gd name="connsiteX23" fmla="*/ 881062 w 1897857"/>
              <a:gd name="connsiteY23" fmla="*/ 235744 h 1071563"/>
              <a:gd name="connsiteX24" fmla="*/ 876300 w 1897857"/>
              <a:gd name="connsiteY24" fmla="*/ 269081 h 1071563"/>
              <a:gd name="connsiteX25" fmla="*/ 857250 w 1897857"/>
              <a:gd name="connsiteY25" fmla="*/ 288131 h 1071563"/>
              <a:gd name="connsiteX26" fmla="*/ 842962 w 1897857"/>
              <a:gd name="connsiteY26" fmla="*/ 311944 h 1071563"/>
              <a:gd name="connsiteX27" fmla="*/ 804862 w 1897857"/>
              <a:gd name="connsiteY27" fmla="*/ 328613 h 1071563"/>
              <a:gd name="connsiteX28" fmla="*/ 769143 w 1897857"/>
              <a:gd name="connsiteY28" fmla="*/ 338138 h 1071563"/>
              <a:gd name="connsiteX29" fmla="*/ 726281 w 1897857"/>
              <a:gd name="connsiteY29" fmla="*/ 376238 h 1071563"/>
              <a:gd name="connsiteX30" fmla="*/ 690562 w 1897857"/>
              <a:gd name="connsiteY30" fmla="*/ 400050 h 1071563"/>
              <a:gd name="connsiteX31" fmla="*/ 650081 w 1897857"/>
              <a:gd name="connsiteY31" fmla="*/ 411956 h 1071563"/>
              <a:gd name="connsiteX32" fmla="*/ 619125 w 1897857"/>
              <a:gd name="connsiteY32" fmla="*/ 411956 h 1071563"/>
              <a:gd name="connsiteX33" fmla="*/ 581025 w 1897857"/>
              <a:gd name="connsiteY33" fmla="*/ 390525 h 1071563"/>
              <a:gd name="connsiteX34" fmla="*/ 545306 w 1897857"/>
              <a:gd name="connsiteY34" fmla="*/ 381000 h 1071563"/>
              <a:gd name="connsiteX35" fmla="*/ 476250 w 1897857"/>
              <a:gd name="connsiteY35" fmla="*/ 371475 h 1071563"/>
              <a:gd name="connsiteX36" fmla="*/ 423862 w 1897857"/>
              <a:gd name="connsiteY36" fmla="*/ 371475 h 1071563"/>
              <a:gd name="connsiteX37" fmla="*/ 397668 w 1897857"/>
              <a:gd name="connsiteY37" fmla="*/ 381000 h 1071563"/>
              <a:gd name="connsiteX38" fmla="*/ 383381 w 1897857"/>
              <a:gd name="connsiteY38" fmla="*/ 402431 h 1071563"/>
              <a:gd name="connsiteX39" fmla="*/ 364331 w 1897857"/>
              <a:gd name="connsiteY39" fmla="*/ 433388 h 1071563"/>
              <a:gd name="connsiteX40" fmla="*/ 371475 w 1897857"/>
              <a:gd name="connsiteY40" fmla="*/ 473869 h 1071563"/>
              <a:gd name="connsiteX41" fmla="*/ 376237 w 1897857"/>
              <a:gd name="connsiteY41" fmla="*/ 507206 h 1071563"/>
              <a:gd name="connsiteX42" fmla="*/ 404812 w 1897857"/>
              <a:gd name="connsiteY42" fmla="*/ 561975 h 1071563"/>
              <a:gd name="connsiteX43" fmla="*/ 435768 w 1897857"/>
              <a:gd name="connsiteY43" fmla="*/ 611981 h 1071563"/>
              <a:gd name="connsiteX44" fmla="*/ 435768 w 1897857"/>
              <a:gd name="connsiteY44" fmla="*/ 657225 h 1071563"/>
              <a:gd name="connsiteX45" fmla="*/ 428625 w 1897857"/>
              <a:gd name="connsiteY45" fmla="*/ 695325 h 1071563"/>
              <a:gd name="connsiteX46" fmla="*/ 392906 w 1897857"/>
              <a:gd name="connsiteY46" fmla="*/ 747713 h 1071563"/>
              <a:gd name="connsiteX47" fmla="*/ 345281 w 1897857"/>
              <a:gd name="connsiteY47" fmla="*/ 750094 h 1071563"/>
              <a:gd name="connsiteX48" fmla="*/ 297656 w 1897857"/>
              <a:gd name="connsiteY48" fmla="*/ 752475 h 1071563"/>
              <a:gd name="connsiteX49" fmla="*/ 226218 w 1897857"/>
              <a:gd name="connsiteY49" fmla="*/ 792956 h 1071563"/>
              <a:gd name="connsiteX50" fmla="*/ 195262 w 1897857"/>
              <a:gd name="connsiteY50" fmla="*/ 835819 h 1071563"/>
              <a:gd name="connsiteX51" fmla="*/ 171450 w 1897857"/>
              <a:gd name="connsiteY51" fmla="*/ 864394 h 1071563"/>
              <a:gd name="connsiteX52" fmla="*/ 142875 w 1897857"/>
              <a:gd name="connsiteY52" fmla="*/ 909638 h 1071563"/>
              <a:gd name="connsiteX53" fmla="*/ 138112 w 1897857"/>
              <a:gd name="connsiteY53" fmla="*/ 928688 h 1071563"/>
              <a:gd name="connsiteX54" fmla="*/ 130968 w 1897857"/>
              <a:gd name="connsiteY54" fmla="*/ 964406 h 1071563"/>
              <a:gd name="connsiteX55" fmla="*/ 76200 w 1897857"/>
              <a:gd name="connsiteY55" fmla="*/ 1009650 h 1071563"/>
              <a:gd name="connsiteX56" fmla="*/ 35718 w 1897857"/>
              <a:gd name="connsiteY56" fmla="*/ 1047750 h 1071563"/>
              <a:gd name="connsiteX57" fmla="*/ 0 w 1897857"/>
              <a:gd name="connsiteY57" fmla="*/ 1071563 h 1071563"/>
              <a:gd name="connsiteX0" fmla="*/ 1897857 w 1897857"/>
              <a:gd name="connsiteY0" fmla="*/ 33337 h 1071563"/>
              <a:gd name="connsiteX1" fmla="*/ 1769268 w 1897857"/>
              <a:gd name="connsiteY1" fmla="*/ 16669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31180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97857" h="1071563">
                <a:moveTo>
                  <a:pt x="1897857" y="33337"/>
                </a:moveTo>
                <a:lnTo>
                  <a:pt x="1831180" y="0"/>
                </a:lnTo>
                <a:lnTo>
                  <a:pt x="1733549" y="2381"/>
                </a:lnTo>
                <a:lnTo>
                  <a:pt x="1657350" y="0"/>
                </a:lnTo>
                <a:lnTo>
                  <a:pt x="1602581" y="11906"/>
                </a:lnTo>
                <a:lnTo>
                  <a:pt x="1540668" y="35719"/>
                </a:lnTo>
                <a:lnTo>
                  <a:pt x="1488281" y="50006"/>
                </a:lnTo>
                <a:lnTo>
                  <a:pt x="1447800" y="71438"/>
                </a:lnTo>
                <a:lnTo>
                  <a:pt x="1419225" y="95250"/>
                </a:lnTo>
                <a:lnTo>
                  <a:pt x="1393031" y="111919"/>
                </a:lnTo>
                <a:lnTo>
                  <a:pt x="1352550" y="114300"/>
                </a:lnTo>
                <a:lnTo>
                  <a:pt x="1314450" y="123825"/>
                </a:lnTo>
                <a:lnTo>
                  <a:pt x="1281112" y="135731"/>
                </a:lnTo>
                <a:lnTo>
                  <a:pt x="1247775" y="166688"/>
                </a:lnTo>
                <a:lnTo>
                  <a:pt x="1221581" y="192881"/>
                </a:lnTo>
                <a:lnTo>
                  <a:pt x="1197768" y="202406"/>
                </a:lnTo>
                <a:lnTo>
                  <a:pt x="1162050" y="190500"/>
                </a:lnTo>
                <a:lnTo>
                  <a:pt x="1066800" y="135731"/>
                </a:lnTo>
                <a:lnTo>
                  <a:pt x="1023937" y="114300"/>
                </a:lnTo>
                <a:lnTo>
                  <a:pt x="990600" y="102394"/>
                </a:lnTo>
                <a:lnTo>
                  <a:pt x="969168" y="95250"/>
                </a:lnTo>
                <a:lnTo>
                  <a:pt x="947737" y="111919"/>
                </a:lnTo>
                <a:lnTo>
                  <a:pt x="916781" y="152400"/>
                </a:lnTo>
                <a:lnTo>
                  <a:pt x="895350" y="188119"/>
                </a:lnTo>
                <a:lnTo>
                  <a:pt x="881062" y="235744"/>
                </a:lnTo>
                <a:lnTo>
                  <a:pt x="876300" y="269081"/>
                </a:lnTo>
                <a:lnTo>
                  <a:pt x="857250" y="288131"/>
                </a:lnTo>
                <a:lnTo>
                  <a:pt x="842962" y="311944"/>
                </a:lnTo>
                <a:lnTo>
                  <a:pt x="804862" y="328613"/>
                </a:lnTo>
                <a:lnTo>
                  <a:pt x="769143" y="338138"/>
                </a:lnTo>
                <a:lnTo>
                  <a:pt x="726281" y="376238"/>
                </a:lnTo>
                <a:lnTo>
                  <a:pt x="690562" y="400050"/>
                </a:lnTo>
                <a:lnTo>
                  <a:pt x="650081" y="411956"/>
                </a:lnTo>
                <a:lnTo>
                  <a:pt x="619125" y="411956"/>
                </a:lnTo>
                <a:lnTo>
                  <a:pt x="581025" y="390525"/>
                </a:lnTo>
                <a:lnTo>
                  <a:pt x="545306" y="381000"/>
                </a:lnTo>
                <a:lnTo>
                  <a:pt x="476250" y="371475"/>
                </a:lnTo>
                <a:lnTo>
                  <a:pt x="423862" y="371475"/>
                </a:lnTo>
                <a:lnTo>
                  <a:pt x="397668" y="381000"/>
                </a:lnTo>
                <a:lnTo>
                  <a:pt x="383381" y="402431"/>
                </a:lnTo>
                <a:lnTo>
                  <a:pt x="364331" y="433388"/>
                </a:lnTo>
                <a:lnTo>
                  <a:pt x="371475" y="473869"/>
                </a:lnTo>
                <a:lnTo>
                  <a:pt x="376237" y="507206"/>
                </a:lnTo>
                <a:lnTo>
                  <a:pt x="404812" y="561975"/>
                </a:lnTo>
                <a:lnTo>
                  <a:pt x="435768" y="611981"/>
                </a:lnTo>
                <a:lnTo>
                  <a:pt x="435768" y="657225"/>
                </a:lnTo>
                <a:lnTo>
                  <a:pt x="428625" y="695325"/>
                </a:lnTo>
                <a:lnTo>
                  <a:pt x="392906" y="747713"/>
                </a:lnTo>
                <a:lnTo>
                  <a:pt x="345281" y="750094"/>
                </a:lnTo>
                <a:lnTo>
                  <a:pt x="297656" y="752475"/>
                </a:lnTo>
                <a:lnTo>
                  <a:pt x="226218" y="792956"/>
                </a:lnTo>
                <a:lnTo>
                  <a:pt x="195262" y="835819"/>
                </a:lnTo>
                <a:lnTo>
                  <a:pt x="171450" y="864394"/>
                </a:lnTo>
                <a:lnTo>
                  <a:pt x="142875" y="909638"/>
                </a:lnTo>
                <a:lnTo>
                  <a:pt x="138112" y="928688"/>
                </a:lnTo>
                <a:lnTo>
                  <a:pt x="130968" y="964406"/>
                </a:lnTo>
                <a:lnTo>
                  <a:pt x="76200" y="1009650"/>
                </a:lnTo>
                <a:lnTo>
                  <a:pt x="35718" y="1047750"/>
                </a:lnTo>
                <a:lnTo>
                  <a:pt x="0" y="107156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6" name="フリーフォーム 393">
            <a:extLst>
              <a:ext uri="{FF2B5EF4-FFF2-40B4-BE49-F238E27FC236}">
                <a16:creationId xmlns:a16="http://schemas.microsoft.com/office/drawing/2014/main" id="{BE4C5C1F-317E-4CF0-81E0-3E8E029861B2}"/>
              </a:ext>
            </a:extLst>
          </p:cNvPr>
          <p:cNvSpPr/>
          <p:nvPr/>
        </p:nvSpPr>
        <p:spPr>
          <a:xfrm>
            <a:off x="5490113" y="2278063"/>
            <a:ext cx="411162" cy="15557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664038"/>
              <a:gd name="connsiteY0" fmla="*/ 19050 h 171450"/>
              <a:gd name="connsiteX1" fmla="*/ 337807 w 664038"/>
              <a:gd name="connsiteY1" fmla="*/ 0 h 171450"/>
              <a:gd name="connsiteX2" fmla="*/ 359238 w 664038"/>
              <a:gd name="connsiteY2" fmla="*/ 7143 h 171450"/>
              <a:gd name="connsiteX3" fmla="*/ 373526 w 664038"/>
              <a:gd name="connsiteY3" fmla="*/ 26193 h 171450"/>
              <a:gd name="connsiteX4" fmla="*/ 371144 w 664038"/>
              <a:gd name="connsiteY4" fmla="*/ 47625 h 171450"/>
              <a:gd name="connsiteX5" fmla="*/ 387813 w 664038"/>
              <a:gd name="connsiteY5" fmla="*/ 59531 h 171450"/>
              <a:gd name="connsiteX6" fmla="*/ 414007 w 664038"/>
              <a:gd name="connsiteY6" fmla="*/ 80962 h 171450"/>
              <a:gd name="connsiteX7" fmla="*/ 411626 w 664038"/>
              <a:gd name="connsiteY7" fmla="*/ 95250 h 171450"/>
              <a:gd name="connsiteX8" fmla="*/ 435438 w 664038"/>
              <a:gd name="connsiteY8" fmla="*/ 100012 h 171450"/>
              <a:gd name="connsiteX9" fmla="*/ 456869 w 664038"/>
              <a:gd name="connsiteY9" fmla="*/ 90487 h 171450"/>
              <a:gd name="connsiteX10" fmla="*/ 471157 w 664038"/>
              <a:gd name="connsiteY10" fmla="*/ 97631 h 171450"/>
              <a:gd name="connsiteX11" fmla="*/ 492588 w 664038"/>
              <a:gd name="connsiteY11" fmla="*/ 111918 h 171450"/>
              <a:gd name="connsiteX12" fmla="*/ 497351 w 664038"/>
              <a:gd name="connsiteY12" fmla="*/ 135731 h 171450"/>
              <a:gd name="connsiteX13" fmla="*/ 516401 w 664038"/>
              <a:gd name="connsiteY13" fmla="*/ 150018 h 171450"/>
              <a:gd name="connsiteX14" fmla="*/ 542594 w 664038"/>
              <a:gd name="connsiteY14" fmla="*/ 161925 h 171450"/>
              <a:gd name="connsiteX15" fmla="*/ 566407 w 664038"/>
              <a:gd name="connsiteY15" fmla="*/ 169068 h 171450"/>
              <a:gd name="connsiteX16" fmla="*/ 592601 w 664038"/>
              <a:gd name="connsiteY16" fmla="*/ 166687 h 171450"/>
              <a:gd name="connsiteX17" fmla="*/ 623557 w 664038"/>
              <a:gd name="connsiteY17" fmla="*/ 171450 h 171450"/>
              <a:gd name="connsiteX18" fmla="*/ 664038 w 664038"/>
              <a:gd name="connsiteY18" fmla="*/ 171450 h 171450"/>
              <a:gd name="connsiteX0" fmla="*/ 0 w 664038"/>
              <a:gd name="connsiteY0" fmla="*/ 19050 h 171450"/>
              <a:gd name="connsiteX1" fmla="*/ 224809 w 664038"/>
              <a:gd name="connsiteY1" fmla="*/ 1095 h 171450"/>
              <a:gd name="connsiteX2" fmla="*/ 337807 w 664038"/>
              <a:gd name="connsiteY2" fmla="*/ 0 h 171450"/>
              <a:gd name="connsiteX3" fmla="*/ 359238 w 664038"/>
              <a:gd name="connsiteY3" fmla="*/ 7143 h 171450"/>
              <a:gd name="connsiteX4" fmla="*/ 373526 w 664038"/>
              <a:gd name="connsiteY4" fmla="*/ 26193 h 171450"/>
              <a:gd name="connsiteX5" fmla="*/ 371144 w 664038"/>
              <a:gd name="connsiteY5" fmla="*/ 47625 h 171450"/>
              <a:gd name="connsiteX6" fmla="*/ 387813 w 664038"/>
              <a:gd name="connsiteY6" fmla="*/ 59531 h 171450"/>
              <a:gd name="connsiteX7" fmla="*/ 414007 w 664038"/>
              <a:gd name="connsiteY7" fmla="*/ 80962 h 171450"/>
              <a:gd name="connsiteX8" fmla="*/ 411626 w 664038"/>
              <a:gd name="connsiteY8" fmla="*/ 95250 h 171450"/>
              <a:gd name="connsiteX9" fmla="*/ 435438 w 664038"/>
              <a:gd name="connsiteY9" fmla="*/ 100012 h 171450"/>
              <a:gd name="connsiteX10" fmla="*/ 456869 w 664038"/>
              <a:gd name="connsiteY10" fmla="*/ 90487 h 171450"/>
              <a:gd name="connsiteX11" fmla="*/ 471157 w 664038"/>
              <a:gd name="connsiteY11" fmla="*/ 97631 h 171450"/>
              <a:gd name="connsiteX12" fmla="*/ 492588 w 664038"/>
              <a:gd name="connsiteY12" fmla="*/ 111918 h 171450"/>
              <a:gd name="connsiteX13" fmla="*/ 497351 w 664038"/>
              <a:gd name="connsiteY13" fmla="*/ 135731 h 171450"/>
              <a:gd name="connsiteX14" fmla="*/ 516401 w 664038"/>
              <a:gd name="connsiteY14" fmla="*/ 150018 h 171450"/>
              <a:gd name="connsiteX15" fmla="*/ 542594 w 664038"/>
              <a:gd name="connsiteY15" fmla="*/ 161925 h 171450"/>
              <a:gd name="connsiteX16" fmla="*/ 566407 w 664038"/>
              <a:gd name="connsiteY16" fmla="*/ 169068 h 171450"/>
              <a:gd name="connsiteX17" fmla="*/ 592601 w 664038"/>
              <a:gd name="connsiteY17" fmla="*/ 166687 h 171450"/>
              <a:gd name="connsiteX18" fmla="*/ 623557 w 664038"/>
              <a:gd name="connsiteY18" fmla="*/ 171450 h 171450"/>
              <a:gd name="connsiteX19" fmla="*/ 664038 w 664038"/>
              <a:gd name="connsiteY19" fmla="*/ 171450 h 171450"/>
              <a:gd name="connsiteX0" fmla="*/ 0 w 664038"/>
              <a:gd name="connsiteY0" fmla="*/ 19050 h 171450"/>
              <a:gd name="connsiteX1" fmla="*/ 224809 w 664038"/>
              <a:gd name="connsiteY1" fmla="*/ 1095 h 171450"/>
              <a:gd name="connsiteX2" fmla="*/ 136589 w 664038"/>
              <a:gd name="connsiteY2" fmla="*/ 11474 h 171450"/>
              <a:gd name="connsiteX3" fmla="*/ 337807 w 664038"/>
              <a:gd name="connsiteY3" fmla="*/ 0 h 171450"/>
              <a:gd name="connsiteX4" fmla="*/ 359238 w 664038"/>
              <a:gd name="connsiteY4" fmla="*/ 7143 h 171450"/>
              <a:gd name="connsiteX5" fmla="*/ 373526 w 664038"/>
              <a:gd name="connsiteY5" fmla="*/ 26193 h 171450"/>
              <a:gd name="connsiteX6" fmla="*/ 371144 w 664038"/>
              <a:gd name="connsiteY6" fmla="*/ 47625 h 171450"/>
              <a:gd name="connsiteX7" fmla="*/ 387813 w 664038"/>
              <a:gd name="connsiteY7" fmla="*/ 59531 h 171450"/>
              <a:gd name="connsiteX8" fmla="*/ 414007 w 664038"/>
              <a:gd name="connsiteY8" fmla="*/ 80962 h 171450"/>
              <a:gd name="connsiteX9" fmla="*/ 411626 w 664038"/>
              <a:gd name="connsiteY9" fmla="*/ 95250 h 171450"/>
              <a:gd name="connsiteX10" fmla="*/ 435438 w 664038"/>
              <a:gd name="connsiteY10" fmla="*/ 100012 h 171450"/>
              <a:gd name="connsiteX11" fmla="*/ 456869 w 664038"/>
              <a:gd name="connsiteY11" fmla="*/ 90487 h 171450"/>
              <a:gd name="connsiteX12" fmla="*/ 471157 w 664038"/>
              <a:gd name="connsiteY12" fmla="*/ 97631 h 171450"/>
              <a:gd name="connsiteX13" fmla="*/ 492588 w 664038"/>
              <a:gd name="connsiteY13" fmla="*/ 111918 h 171450"/>
              <a:gd name="connsiteX14" fmla="*/ 497351 w 664038"/>
              <a:gd name="connsiteY14" fmla="*/ 135731 h 171450"/>
              <a:gd name="connsiteX15" fmla="*/ 516401 w 664038"/>
              <a:gd name="connsiteY15" fmla="*/ 150018 h 171450"/>
              <a:gd name="connsiteX16" fmla="*/ 542594 w 664038"/>
              <a:gd name="connsiteY16" fmla="*/ 161925 h 171450"/>
              <a:gd name="connsiteX17" fmla="*/ 566407 w 664038"/>
              <a:gd name="connsiteY17" fmla="*/ 169068 h 171450"/>
              <a:gd name="connsiteX18" fmla="*/ 592601 w 664038"/>
              <a:gd name="connsiteY18" fmla="*/ 166687 h 171450"/>
              <a:gd name="connsiteX19" fmla="*/ 623557 w 664038"/>
              <a:gd name="connsiteY19" fmla="*/ 171450 h 171450"/>
              <a:gd name="connsiteX20" fmla="*/ 664038 w 664038"/>
              <a:gd name="connsiteY20"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337807 w 664038"/>
              <a:gd name="connsiteY4" fmla="*/ 0 h 171450"/>
              <a:gd name="connsiteX5" fmla="*/ 359238 w 664038"/>
              <a:gd name="connsiteY5" fmla="*/ 7143 h 171450"/>
              <a:gd name="connsiteX6" fmla="*/ 373526 w 664038"/>
              <a:gd name="connsiteY6" fmla="*/ 26193 h 171450"/>
              <a:gd name="connsiteX7" fmla="*/ 371144 w 664038"/>
              <a:gd name="connsiteY7" fmla="*/ 47625 h 171450"/>
              <a:gd name="connsiteX8" fmla="*/ 387813 w 664038"/>
              <a:gd name="connsiteY8" fmla="*/ 59531 h 171450"/>
              <a:gd name="connsiteX9" fmla="*/ 414007 w 664038"/>
              <a:gd name="connsiteY9" fmla="*/ 80962 h 171450"/>
              <a:gd name="connsiteX10" fmla="*/ 411626 w 664038"/>
              <a:gd name="connsiteY10" fmla="*/ 95250 h 171450"/>
              <a:gd name="connsiteX11" fmla="*/ 435438 w 664038"/>
              <a:gd name="connsiteY11" fmla="*/ 100012 h 171450"/>
              <a:gd name="connsiteX12" fmla="*/ 456869 w 664038"/>
              <a:gd name="connsiteY12" fmla="*/ 90487 h 171450"/>
              <a:gd name="connsiteX13" fmla="*/ 471157 w 664038"/>
              <a:gd name="connsiteY13" fmla="*/ 97631 h 171450"/>
              <a:gd name="connsiteX14" fmla="*/ 492588 w 664038"/>
              <a:gd name="connsiteY14" fmla="*/ 111918 h 171450"/>
              <a:gd name="connsiteX15" fmla="*/ 497351 w 664038"/>
              <a:gd name="connsiteY15" fmla="*/ 135731 h 171450"/>
              <a:gd name="connsiteX16" fmla="*/ 516401 w 664038"/>
              <a:gd name="connsiteY16" fmla="*/ 150018 h 171450"/>
              <a:gd name="connsiteX17" fmla="*/ 542594 w 664038"/>
              <a:gd name="connsiteY17" fmla="*/ 161925 h 171450"/>
              <a:gd name="connsiteX18" fmla="*/ 566407 w 664038"/>
              <a:gd name="connsiteY18" fmla="*/ 169068 h 171450"/>
              <a:gd name="connsiteX19" fmla="*/ 592601 w 664038"/>
              <a:gd name="connsiteY19" fmla="*/ 166687 h 171450"/>
              <a:gd name="connsiteX20" fmla="*/ 623557 w 664038"/>
              <a:gd name="connsiteY20" fmla="*/ 171450 h 171450"/>
              <a:gd name="connsiteX21" fmla="*/ 664038 w 664038"/>
              <a:gd name="connsiteY21"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276703 w 664038"/>
              <a:gd name="connsiteY4" fmla="*/ 6284 h 171450"/>
              <a:gd name="connsiteX5" fmla="*/ 337807 w 664038"/>
              <a:gd name="connsiteY5" fmla="*/ 0 h 171450"/>
              <a:gd name="connsiteX6" fmla="*/ 359238 w 664038"/>
              <a:gd name="connsiteY6" fmla="*/ 7143 h 171450"/>
              <a:gd name="connsiteX7" fmla="*/ 373526 w 664038"/>
              <a:gd name="connsiteY7" fmla="*/ 26193 h 171450"/>
              <a:gd name="connsiteX8" fmla="*/ 371144 w 664038"/>
              <a:gd name="connsiteY8" fmla="*/ 47625 h 171450"/>
              <a:gd name="connsiteX9" fmla="*/ 387813 w 664038"/>
              <a:gd name="connsiteY9" fmla="*/ 59531 h 171450"/>
              <a:gd name="connsiteX10" fmla="*/ 414007 w 664038"/>
              <a:gd name="connsiteY10" fmla="*/ 80962 h 171450"/>
              <a:gd name="connsiteX11" fmla="*/ 411626 w 664038"/>
              <a:gd name="connsiteY11" fmla="*/ 95250 h 171450"/>
              <a:gd name="connsiteX12" fmla="*/ 435438 w 664038"/>
              <a:gd name="connsiteY12" fmla="*/ 100012 h 171450"/>
              <a:gd name="connsiteX13" fmla="*/ 456869 w 664038"/>
              <a:gd name="connsiteY13" fmla="*/ 90487 h 171450"/>
              <a:gd name="connsiteX14" fmla="*/ 471157 w 664038"/>
              <a:gd name="connsiteY14" fmla="*/ 97631 h 171450"/>
              <a:gd name="connsiteX15" fmla="*/ 492588 w 664038"/>
              <a:gd name="connsiteY15" fmla="*/ 111918 h 171450"/>
              <a:gd name="connsiteX16" fmla="*/ 497351 w 664038"/>
              <a:gd name="connsiteY16" fmla="*/ 135731 h 171450"/>
              <a:gd name="connsiteX17" fmla="*/ 516401 w 664038"/>
              <a:gd name="connsiteY17" fmla="*/ 150018 h 171450"/>
              <a:gd name="connsiteX18" fmla="*/ 542594 w 664038"/>
              <a:gd name="connsiteY18" fmla="*/ 161925 h 171450"/>
              <a:gd name="connsiteX19" fmla="*/ 566407 w 664038"/>
              <a:gd name="connsiteY19" fmla="*/ 169068 h 171450"/>
              <a:gd name="connsiteX20" fmla="*/ 592601 w 664038"/>
              <a:gd name="connsiteY20" fmla="*/ 166687 h 171450"/>
              <a:gd name="connsiteX21" fmla="*/ 623557 w 664038"/>
              <a:gd name="connsiteY21" fmla="*/ 171450 h 171450"/>
              <a:gd name="connsiteX22" fmla="*/ 664038 w 664038"/>
              <a:gd name="connsiteY22" fmla="*/ 171450 h 171450"/>
              <a:gd name="connsiteX0" fmla="*/ 0 w 664038"/>
              <a:gd name="connsiteY0" fmla="*/ 33523 h 185923"/>
              <a:gd name="connsiteX1" fmla="*/ 74316 w 664038"/>
              <a:gd name="connsiteY1" fmla="*/ 25947 h 185923"/>
              <a:gd name="connsiteX2" fmla="*/ 209240 w 664038"/>
              <a:gd name="connsiteY2" fmla="*/ 0 h 185923"/>
              <a:gd name="connsiteX3" fmla="*/ 136589 w 664038"/>
              <a:gd name="connsiteY3" fmla="*/ 25947 h 185923"/>
              <a:gd name="connsiteX4" fmla="*/ 276703 w 664038"/>
              <a:gd name="connsiteY4" fmla="*/ 20757 h 185923"/>
              <a:gd name="connsiteX5" fmla="*/ 337807 w 664038"/>
              <a:gd name="connsiteY5" fmla="*/ 14473 h 185923"/>
              <a:gd name="connsiteX6" fmla="*/ 359238 w 664038"/>
              <a:gd name="connsiteY6" fmla="*/ 21616 h 185923"/>
              <a:gd name="connsiteX7" fmla="*/ 373526 w 664038"/>
              <a:gd name="connsiteY7" fmla="*/ 40666 h 185923"/>
              <a:gd name="connsiteX8" fmla="*/ 371144 w 664038"/>
              <a:gd name="connsiteY8" fmla="*/ 62098 h 185923"/>
              <a:gd name="connsiteX9" fmla="*/ 387813 w 664038"/>
              <a:gd name="connsiteY9" fmla="*/ 74004 h 185923"/>
              <a:gd name="connsiteX10" fmla="*/ 414007 w 664038"/>
              <a:gd name="connsiteY10" fmla="*/ 95435 h 185923"/>
              <a:gd name="connsiteX11" fmla="*/ 411626 w 664038"/>
              <a:gd name="connsiteY11" fmla="*/ 109723 h 185923"/>
              <a:gd name="connsiteX12" fmla="*/ 435438 w 664038"/>
              <a:gd name="connsiteY12" fmla="*/ 114485 h 185923"/>
              <a:gd name="connsiteX13" fmla="*/ 456869 w 664038"/>
              <a:gd name="connsiteY13" fmla="*/ 104960 h 185923"/>
              <a:gd name="connsiteX14" fmla="*/ 471157 w 664038"/>
              <a:gd name="connsiteY14" fmla="*/ 112104 h 185923"/>
              <a:gd name="connsiteX15" fmla="*/ 492588 w 664038"/>
              <a:gd name="connsiteY15" fmla="*/ 126391 h 185923"/>
              <a:gd name="connsiteX16" fmla="*/ 497351 w 664038"/>
              <a:gd name="connsiteY16" fmla="*/ 150204 h 185923"/>
              <a:gd name="connsiteX17" fmla="*/ 516401 w 664038"/>
              <a:gd name="connsiteY17" fmla="*/ 164491 h 185923"/>
              <a:gd name="connsiteX18" fmla="*/ 542594 w 664038"/>
              <a:gd name="connsiteY18" fmla="*/ 176398 h 185923"/>
              <a:gd name="connsiteX19" fmla="*/ 566407 w 664038"/>
              <a:gd name="connsiteY19" fmla="*/ 183541 h 185923"/>
              <a:gd name="connsiteX20" fmla="*/ 592601 w 664038"/>
              <a:gd name="connsiteY20" fmla="*/ 181160 h 185923"/>
              <a:gd name="connsiteX21" fmla="*/ 623557 w 664038"/>
              <a:gd name="connsiteY21" fmla="*/ 185923 h 185923"/>
              <a:gd name="connsiteX22" fmla="*/ 664038 w 664038"/>
              <a:gd name="connsiteY22" fmla="*/ 185923 h 185923"/>
              <a:gd name="connsiteX0" fmla="*/ 0 w 664038"/>
              <a:gd name="connsiteY0" fmla="*/ 33524 h 185924"/>
              <a:gd name="connsiteX1" fmla="*/ 74316 w 664038"/>
              <a:gd name="connsiteY1" fmla="*/ 25948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83293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33994 w 664038"/>
              <a:gd name="connsiteY2" fmla="*/ 10380 h 185924"/>
              <a:gd name="connsiteX3" fmla="*/ 276704 w 664038"/>
              <a:gd name="connsiteY3" fmla="*/ 0 h 185924"/>
              <a:gd name="connsiteX4" fmla="*/ 337807 w 664038"/>
              <a:gd name="connsiteY4" fmla="*/ 14474 h 185924"/>
              <a:gd name="connsiteX5" fmla="*/ 359238 w 664038"/>
              <a:gd name="connsiteY5" fmla="*/ 21617 h 185924"/>
              <a:gd name="connsiteX6" fmla="*/ 373526 w 664038"/>
              <a:gd name="connsiteY6" fmla="*/ 40667 h 185924"/>
              <a:gd name="connsiteX7" fmla="*/ 371144 w 664038"/>
              <a:gd name="connsiteY7" fmla="*/ 62099 h 185924"/>
              <a:gd name="connsiteX8" fmla="*/ 387813 w 664038"/>
              <a:gd name="connsiteY8" fmla="*/ 74005 h 185924"/>
              <a:gd name="connsiteX9" fmla="*/ 414007 w 664038"/>
              <a:gd name="connsiteY9" fmla="*/ 95436 h 185924"/>
              <a:gd name="connsiteX10" fmla="*/ 411626 w 664038"/>
              <a:gd name="connsiteY10" fmla="*/ 109724 h 185924"/>
              <a:gd name="connsiteX11" fmla="*/ 435438 w 664038"/>
              <a:gd name="connsiteY11" fmla="*/ 114486 h 185924"/>
              <a:gd name="connsiteX12" fmla="*/ 456869 w 664038"/>
              <a:gd name="connsiteY12" fmla="*/ 104961 h 185924"/>
              <a:gd name="connsiteX13" fmla="*/ 471157 w 664038"/>
              <a:gd name="connsiteY13" fmla="*/ 112105 h 185924"/>
              <a:gd name="connsiteX14" fmla="*/ 492588 w 664038"/>
              <a:gd name="connsiteY14" fmla="*/ 126392 h 185924"/>
              <a:gd name="connsiteX15" fmla="*/ 497351 w 664038"/>
              <a:gd name="connsiteY15" fmla="*/ 150205 h 185924"/>
              <a:gd name="connsiteX16" fmla="*/ 516401 w 664038"/>
              <a:gd name="connsiteY16" fmla="*/ 164492 h 185924"/>
              <a:gd name="connsiteX17" fmla="*/ 542594 w 664038"/>
              <a:gd name="connsiteY17" fmla="*/ 176399 h 185924"/>
              <a:gd name="connsiteX18" fmla="*/ 566407 w 664038"/>
              <a:gd name="connsiteY18" fmla="*/ 183542 h 185924"/>
              <a:gd name="connsiteX19" fmla="*/ 592601 w 664038"/>
              <a:gd name="connsiteY19" fmla="*/ 181161 h 185924"/>
              <a:gd name="connsiteX20" fmla="*/ 623557 w 664038"/>
              <a:gd name="connsiteY20" fmla="*/ 185924 h 185924"/>
              <a:gd name="connsiteX21" fmla="*/ 664038 w 664038"/>
              <a:gd name="connsiteY21" fmla="*/ 185924 h 185924"/>
              <a:gd name="connsiteX0" fmla="*/ 0 w 664038"/>
              <a:gd name="connsiteY0" fmla="*/ 33524 h 185924"/>
              <a:gd name="connsiteX1" fmla="*/ 79506 w 664038"/>
              <a:gd name="connsiteY1" fmla="*/ 23353 h 185924"/>
              <a:gd name="connsiteX2" fmla="*/ 133994 w 664038"/>
              <a:gd name="connsiteY2" fmla="*/ 10380 h 185924"/>
              <a:gd name="connsiteX3" fmla="*/ 198862 w 664038"/>
              <a:gd name="connsiteY3" fmla="*/ 2596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6117 h 188517"/>
              <a:gd name="connsiteX1" fmla="*/ 79506 w 664038"/>
              <a:gd name="connsiteY1" fmla="*/ 25946 h 188517"/>
              <a:gd name="connsiteX2" fmla="*/ 157346 w 664038"/>
              <a:gd name="connsiteY2" fmla="*/ 0 h 188517"/>
              <a:gd name="connsiteX3" fmla="*/ 198862 w 664038"/>
              <a:gd name="connsiteY3" fmla="*/ 5189 h 188517"/>
              <a:gd name="connsiteX4" fmla="*/ 276704 w 664038"/>
              <a:gd name="connsiteY4" fmla="*/ 2593 h 188517"/>
              <a:gd name="connsiteX5" fmla="*/ 337807 w 664038"/>
              <a:gd name="connsiteY5" fmla="*/ 17067 h 188517"/>
              <a:gd name="connsiteX6" fmla="*/ 359238 w 664038"/>
              <a:gd name="connsiteY6" fmla="*/ 24210 h 188517"/>
              <a:gd name="connsiteX7" fmla="*/ 373526 w 664038"/>
              <a:gd name="connsiteY7" fmla="*/ 43260 h 188517"/>
              <a:gd name="connsiteX8" fmla="*/ 371144 w 664038"/>
              <a:gd name="connsiteY8" fmla="*/ 64692 h 188517"/>
              <a:gd name="connsiteX9" fmla="*/ 387813 w 664038"/>
              <a:gd name="connsiteY9" fmla="*/ 76598 h 188517"/>
              <a:gd name="connsiteX10" fmla="*/ 414007 w 664038"/>
              <a:gd name="connsiteY10" fmla="*/ 98029 h 188517"/>
              <a:gd name="connsiteX11" fmla="*/ 411626 w 664038"/>
              <a:gd name="connsiteY11" fmla="*/ 112317 h 188517"/>
              <a:gd name="connsiteX12" fmla="*/ 435438 w 664038"/>
              <a:gd name="connsiteY12" fmla="*/ 117079 h 188517"/>
              <a:gd name="connsiteX13" fmla="*/ 456869 w 664038"/>
              <a:gd name="connsiteY13" fmla="*/ 107554 h 188517"/>
              <a:gd name="connsiteX14" fmla="*/ 471157 w 664038"/>
              <a:gd name="connsiteY14" fmla="*/ 114698 h 188517"/>
              <a:gd name="connsiteX15" fmla="*/ 492588 w 664038"/>
              <a:gd name="connsiteY15" fmla="*/ 128985 h 188517"/>
              <a:gd name="connsiteX16" fmla="*/ 497351 w 664038"/>
              <a:gd name="connsiteY16" fmla="*/ 152798 h 188517"/>
              <a:gd name="connsiteX17" fmla="*/ 516401 w 664038"/>
              <a:gd name="connsiteY17" fmla="*/ 167085 h 188517"/>
              <a:gd name="connsiteX18" fmla="*/ 542594 w 664038"/>
              <a:gd name="connsiteY18" fmla="*/ 178992 h 188517"/>
              <a:gd name="connsiteX19" fmla="*/ 566407 w 664038"/>
              <a:gd name="connsiteY19" fmla="*/ 186135 h 188517"/>
              <a:gd name="connsiteX20" fmla="*/ 592601 w 664038"/>
              <a:gd name="connsiteY20" fmla="*/ 183754 h 188517"/>
              <a:gd name="connsiteX21" fmla="*/ 623557 w 664038"/>
              <a:gd name="connsiteY21" fmla="*/ 188517 h 188517"/>
              <a:gd name="connsiteX22" fmla="*/ 664038 w 664038"/>
              <a:gd name="connsiteY22" fmla="*/ 188517 h 188517"/>
              <a:gd name="connsiteX0" fmla="*/ 0 w 664038"/>
              <a:gd name="connsiteY0" fmla="*/ 38713 h 191113"/>
              <a:gd name="connsiteX1" fmla="*/ 79506 w 664038"/>
              <a:gd name="connsiteY1" fmla="*/ 28542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38713 h 191113"/>
              <a:gd name="connsiteX1" fmla="*/ 118427 w 664038"/>
              <a:gd name="connsiteY1" fmla="*/ 2596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46496 h 198896"/>
              <a:gd name="connsiteX1" fmla="*/ 118427 w 664038"/>
              <a:gd name="connsiteY1" fmla="*/ 10379 h 198896"/>
              <a:gd name="connsiteX2" fmla="*/ 178103 w 664038"/>
              <a:gd name="connsiteY2" fmla="*/ 0 h 198896"/>
              <a:gd name="connsiteX3" fmla="*/ 217026 w 664038"/>
              <a:gd name="connsiteY3" fmla="*/ 7783 h 198896"/>
              <a:gd name="connsiteX4" fmla="*/ 276704 w 664038"/>
              <a:gd name="connsiteY4" fmla="*/ 12972 h 198896"/>
              <a:gd name="connsiteX5" fmla="*/ 337807 w 664038"/>
              <a:gd name="connsiteY5" fmla="*/ 27446 h 198896"/>
              <a:gd name="connsiteX6" fmla="*/ 359238 w 664038"/>
              <a:gd name="connsiteY6" fmla="*/ 34589 h 198896"/>
              <a:gd name="connsiteX7" fmla="*/ 373526 w 664038"/>
              <a:gd name="connsiteY7" fmla="*/ 53639 h 198896"/>
              <a:gd name="connsiteX8" fmla="*/ 371144 w 664038"/>
              <a:gd name="connsiteY8" fmla="*/ 75071 h 198896"/>
              <a:gd name="connsiteX9" fmla="*/ 387813 w 664038"/>
              <a:gd name="connsiteY9" fmla="*/ 86977 h 198896"/>
              <a:gd name="connsiteX10" fmla="*/ 414007 w 664038"/>
              <a:gd name="connsiteY10" fmla="*/ 108408 h 198896"/>
              <a:gd name="connsiteX11" fmla="*/ 411626 w 664038"/>
              <a:gd name="connsiteY11" fmla="*/ 122696 h 198896"/>
              <a:gd name="connsiteX12" fmla="*/ 435438 w 664038"/>
              <a:gd name="connsiteY12" fmla="*/ 127458 h 198896"/>
              <a:gd name="connsiteX13" fmla="*/ 456869 w 664038"/>
              <a:gd name="connsiteY13" fmla="*/ 117933 h 198896"/>
              <a:gd name="connsiteX14" fmla="*/ 471157 w 664038"/>
              <a:gd name="connsiteY14" fmla="*/ 125077 h 198896"/>
              <a:gd name="connsiteX15" fmla="*/ 492588 w 664038"/>
              <a:gd name="connsiteY15" fmla="*/ 139364 h 198896"/>
              <a:gd name="connsiteX16" fmla="*/ 497351 w 664038"/>
              <a:gd name="connsiteY16" fmla="*/ 163177 h 198896"/>
              <a:gd name="connsiteX17" fmla="*/ 516401 w 664038"/>
              <a:gd name="connsiteY17" fmla="*/ 177464 h 198896"/>
              <a:gd name="connsiteX18" fmla="*/ 542594 w 664038"/>
              <a:gd name="connsiteY18" fmla="*/ 189371 h 198896"/>
              <a:gd name="connsiteX19" fmla="*/ 566407 w 664038"/>
              <a:gd name="connsiteY19" fmla="*/ 196514 h 198896"/>
              <a:gd name="connsiteX20" fmla="*/ 592601 w 664038"/>
              <a:gd name="connsiteY20" fmla="*/ 194133 h 198896"/>
              <a:gd name="connsiteX21" fmla="*/ 623557 w 664038"/>
              <a:gd name="connsiteY21" fmla="*/ 198896 h 198896"/>
              <a:gd name="connsiteX22" fmla="*/ 664038 w 664038"/>
              <a:gd name="connsiteY22" fmla="*/ 198896 h 198896"/>
              <a:gd name="connsiteX0" fmla="*/ 0 w 568033"/>
              <a:gd name="connsiteY0" fmla="*/ 0 h 214673"/>
              <a:gd name="connsiteX1" fmla="*/ 22422 w 568033"/>
              <a:gd name="connsiteY1" fmla="*/ 26156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70320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8033" h="214673">
                <a:moveTo>
                  <a:pt x="0" y="0"/>
                </a:moveTo>
                <a:lnTo>
                  <a:pt x="43179" y="7993"/>
                </a:lnTo>
                <a:lnTo>
                  <a:pt x="82098" y="15777"/>
                </a:lnTo>
                <a:lnTo>
                  <a:pt x="121021" y="23560"/>
                </a:lnTo>
                <a:lnTo>
                  <a:pt x="170320" y="28749"/>
                </a:lnTo>
                <a:lnTo>
                  <a:pt x="241802" y="43223"/>
                </a:lnTo>
                <a:lnTo>
                  <a:pt x="263233" y="50366"/>
                </a:lnTo>
                <a:lnTo>
                  <a:pt x="277521" y="69416"/>
                </a:lnTo>
                <a:lnTo>
                  <a:pt x="275139" y="90848"/>
                </a:lnTo>
                <a:lnTo>
                  <a:pt x="291808" y="102754"/>
                </a:lnTo>
                <a:lnTo>
                  <a:pt x="318002" y="124185"/>
                </a:lnTo>
                <a:lnTo>
                  <a:pt x="315621" y="138473"/>
                </a:lnTo>
                <a:lnTo>
                  <a:pt x="339433" y="143235"/>
                </a:lnTo>
                <a:lnTo>
                  <a:pt x="360864" y="133710"/>
                </a:lnTo>
                <a:lnTo>
                  <a:pt x="375152" y="140854"/>
                </a:lnTo>
                <a:lnTo>
                  <a:pt x="396583" y="155141"/>
                </a:lnTo>
                <a:lnTo>
                  <a:pt x="401346" y="178954"/>
                </a:lnTo>
                <a:lnTo>
                  <a:pt x="420396" y="193241"/>
                </a:lnTo>
                <a:lnTo>
                  <a:pt x="446589" y="205148"/>
                </a:lnTo>
                <a:lnTo>
                  <a:pt x="470402" y="212291"/>
                </a:lnTo>
                <a:lnTo>
                  <a:pt x="496596" y="209910"/>
                </a:lnTo>
                <a:lnTo>
                  <a:pt x="527552" y="214673"/>
                </a:lnTo>
                <a:lnTo>
                  <a:pt x="568033" y="21467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7" name="フリーフォーム 394">
            <a:extLst>
              <a:ext uri="{FF2B5EF4-FFF2-40B4-BE49-F238E27FC236}">
                <a16:creationId xmlns:a16="http://schemas.microsoft.com/office/drawing/2014/main" id="{60126F6D-C520-40FA-AC45-88FF014EAE54}"/>
              </a:ext>
            </a:extLst>
          </p:cNvPr>
          <p:cNvSpPr/>
          <p:nvPr/>
        </p:nvSpPr>
        <p:spPr>
          <a:xfrm>
            <a:off x="5367875" y="2513013"/>
            <a:ext cx="20638" cy="93662"/>
          </a:xfrm>
          <a:custGeom>
            <a:avLst/>
            <a:gdLst>
              <a:gd name="connsiteX0" fmla="*/ 28575 w 28575"/>
              <a:gd name="connsiteY0" fmla="*/ 0 h 130969"/>
              <a:gd name="connsiteX1" fmla="*/ 0 w 28575"/>
              <a:gd name="connsiteY1" fmla="*/ 42863 h 130969"/>
              <a:gd name="connsiteX2" fmla="*/ 2381 w 28575"/>
              <a:gd name="connsiteY2" fmla="*/ 80963 h 130969"/>
              <a:gd name="connsiteX3" fmla="*/ 0 w 28575"/>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28575" h="130969">
                <a:moveTo>
                  <a:pt x="28575" y="0"/>
                </a:moveTo>
                <a:lnTo>
                  <a:pt x="0" y="42863"/>
                </a:lnTo>
                <a:lnTo>
                  <a:pt x="2381" y="80963"/>
                </a:lnTo>
                <a:lnTo>
                  <a:pt x="0" y="130969"/>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8" name="フリーフォーム 395">
            <a:extLst>
              <a:ext uri="{FF2B5EF4-FFF2-40B4-BE49-F238E27FC236}">
                <a16:creationId xmlns:a16="http://schemas.microsoft.com/office/drawing/2014/main" id="{712E035C-D258-49DC-AB22-634F3B34CFC1}"/>
              </a:ext>
            </a:extLst>
          </p:cNvPr>
          <p:cNvSpPr/>
          <p:nvPr/>
        </p:nvSpPr>
        <p:spPr>
          <a:xfrm>
            <a:off x="5312313" y="2479675"/>
            <a:ext cx="242887" cy="571500"/>
          </a:xfrm>
          <a:custGeom>
            <a:avLst/>
            <a:gdLst>
              <a:gd name="connsiteX0" fmla="*/ 0 w 333375"/>
              <a:gd name="connsiteY0" fmla="*/ 0 h 657225"/>
              <a:gd name="connsiteX1" fmla="*/ 23812 w 333375"/>
              <a:gd name="connsiteY1" fmla="*/ 69056 h 657225"/>
              <a:gd name="connsiteX2" fmla="*/ 45243 w 333375"/>
              <a:gd name="connsiteY2" fmla="*/ 114300 h 657225"/>
              <a:gd name="connsiteX3" fmla="*/ 47625 w 333375"/>
              <a:gd name="connsiteY3" fmla="*/ 147637 h 657225"/>
              <a:gd name="connsiteX4" fmla="*/ 78581 w 333375"/>
              <a:gd name="connsiteY4" fmla="*/ 161925 h 657225"/>
              <a:gd name="connsiteX5" fmla="*/ 102393 w 333375"/>
              <a:gd name="connsiteY5" fmla="*/ 204787 h 657225"/>
              <a:gd name="connsiteX6" fmla="*/ 128587 w 333375"/>
              <a:gd name="connsiteY6" fmla="*/ 233362 h 657225"/>
              <a:gd name="connsiteX7" fmla="*/ 152400 w 333375"/>
              <a:gd name="connsiteY7" fmla="*/ 250031 h 657225"/>
              <a:gd name="connsiteX8" fmla="*/ 159543 w 333375"/>
              <a:gd name="connsiteY8" fmla="*/ 273843 h 657225"/>
              <a:gd name="connsiteX9" fmla="*/ 183356 w 333375"/>
              <a:gd name="connsiteY9" fmla="*/ 290512 h 657225"/>
              <a:gd name="connsiteX10" fmla="*/ 195262 w 333375"/>
              <a:gd name="connsiteY10" fmla="*/ 316706 h 657225"/>
              <a:gd name="connsiteX11" fmla="*/ 226218 w 333375"/>
              <a:gd name="connsiteY11" fmla="*/ 319087 h 657225"/>
              <a:gd name="connsiteX12" fmla="*/ 254793 w 333375"/>
              <a:gd name="connsiteY12" fmla="*/ 309562 h 657225"/>
              <a:gd name="connsiteX13" fmla="*/ 288131 w 333375"/>
              <a:gd name="connsiteY13" fmla="*/ 328612 h 657225"/>
              <a:gd name="connsiteX14" fmla="*/ 295275 w 333375"/>
              <a:gd name="connsiteY14" fmla="*/ 392906 h 657225"/>
              <a:gd name="connsiteX15" fmla="*/ 307181 w 333375"/>
              <a:gd name="connsiteY15" fmla="*/ 428625 h 657225"/>
              <a:gd name="connsiteX16" fmla="*/ 321468 w 333375"/>
              <a:gd name="connsiteY16" fmla="*/ 476250 h 657225"/>
              <a:gd name="connsiteX17" fmla="*/ 333375 w 333375"/>
              <a:gd name="connsiteY17" fmla="*/ 523875 h 657225"/>
              <a:gd name="connsiteX18" fmla="*/ 321468 w 333375"/>
              <a:gd name="connsiteY18" fmla="*/ 578643 h 657225"/>
              <a:gd name="connsiteX19" fmla="*/ 295275 w 333375"/>
              <a:gd name="connsiteY19" fmla="*/ 604837 h 657225"/>
              <a:gd name="connsiteX20" fmla="*/ 273843 w 333375"/>
              <a:gd name="connsiteY20" fmla="*/ 640556 h 657225"/>
              <a:gd name="connsiteX21" fmla="*/ 273843 w 333375"/>
              <a:gd name="connsiteY21" fmla="*/ 657225 h 657225"/>
              <a:gd name="connsiteX0" fmla="*/ 0 w 333375"/>
              <a:gd name="connsiteY0" fmla="*/ 0 h 704850"/>
              <a:gd name="connsiteX1" fmla="*/ 23812 w 333375"/>
              <a:gd name="connsiteY1" fmla="*/ 69056 h 704850"/>
              <a:gd name="connsiteX2" fmla="*/ 45243 w 333375"/>
              <a:gd name="connsiteY2" fmla="*/ 114300 h 704850"/>
              <a:gd name="connsiteX3" fmla="*/ 47625 w 333375"/>
              <a:gd name="connsiteY3" fmla="*/ 147637 h 704850"/>
              <a:gd name="connsiteX4" fmla="*/ 78581 w 333375"/>
              <a:gd name="connsiteY4" fmla="*/ 161925 h 704850"/>
              <a:gd name="connsiteX5" fmla="*/ 102393 w 333375"/>
              <a:gd name="connsiteY5" fmla="*/ 204787 h 704850"/>
              <a:gd name="connsiteX6" fmla="*/ 128587 w 333375"/>
              <a:gd name="connsiteY6" fmla="*/ 233362 h 704850"/>
              <a:gd name="connsiteX7" fmla="*/ 152400 w 333375"/>
              <a:gd name="connsiteY7" fmla="*/ 250031 h 704850"/>
              <a:gd name="connsiteX8" fmla="*/ 159543 w 333375"/>
              <a:gd name="connsiteY8" fmla="*/ 273843 h 704850"/>
              <a:gd name="connsiteX9" fmla="*/ 183356 w 333375"/>
              <a:gd name="connsiteY9" fmla="*/ 290512 h 704850"/>
              <a:gd name="connsiteX10" fmla="*/ 195262 w 333375"/>
              <a:gd name="connsiteY10" fmla="*/ 316706 h 704850"/>
              <a:gd name="connsiteX11" fmla="*/ 226218 w 333375"/>
              <a:gd name="connsiteY11" fmla="*/ 319087 h 704850"/>
              <a:gd name="connsiteX12" fmla="*/ 254793 w 333375"/>
              <a:gd name="connsiteY12" fmla="*/ 309562 h 704850"/>
              <a:gd name="connsiteX13" fmla="*/ 288131 w 333375"/>
              <a:gd name="connsiteY13" fmla="*/ 328612 h 704850"/>
              <a:gd name="connsiteX14" fmla="*/ 295275 w 333375"/>
              <a:gd name="connsiteY14" fmla="*/ 392906 h 704850"/>
              <a:gd name="connsiteX15" fmla="*/ 307181 w 333375"/>
              <a:gd name="connsiteY15" fmla="*/ 428625 h 704850"/>
              <a:gd name="connsiteX16" fmla="*/ 321468 w 333375"/>
              <a:gd name="connsiteY16" fmla="*/ 476250 h 704850"/>
              <a:gd name="connsiteX17" fmla="*/ 333375 w 333375"/>
              <a:gd name="connsiteY17" fmla="*/ 523875 h 704850"/>
              <a:gd name="connsiteX18" fmla="*/ 321468 w 333375"/>
              <a:gd name="connsiteY18" fmla="*/ 578643 h 704850"/>
              <a:gd name="connsiteX19" fmla="*/ 295275 w 333375"/>
              <a:gd name="connsiteY19" fmla="*/ 604837 h 704850"/>
              <a:gd name="connsiteX20" fmla="*/ 273843 w 333375"/>
              <a:gd name="connsiteY20" fmla="*/ 640556 h 704850"/>
              <a:gd name="connsiteX21" fmla="*/ 288130 w 333375"/>
              <a:gd name="connsiteY21" fmla="*/ 704850 h 704850"/>
              <a:gd name="connsiteX0" fmla="*/ 0 w 333375"/>
              <a:gd name="connsiteY0" fmla="*/ 0 h 705229"/>
              <a:gd name="connsiteX1" fmla="*/ 23812 w 333375"/>
              <a:gd name="connsiteY1" fmla="*/ 69056 h 705229"/>
              <a:gd name="connsiteX2" fmla="*/ 45243 w 333375"/>
              <a:gd name="connsiteY2" fmla="*/ 114300 h 705229"/>
              <a:gd name="connsiteX3" fmla="*/ 47625 w 333375"/>
              <a:gd name="connsiteY3" fmla="*/ 147637 h 705229"/>
              <a:gd name="connsiteX4" fmla="*/ 78581 w 333375"/>
              <a:gd name="connsiteY4" fmla="*/ 161925 h 705229"/>
              <a:gd name="connsiteX5" fmla="*/ 102393 w 333375"/>
              <a:gd name="connsiteY5" fmla="*/ 204787 h 705229"/>
              <a:gd name="connsiteX6" fmla="*/ 128587 w 333375"/>
              <a:gd name="connsiteY6" fmla="*/ 233362 h 705229"/>
              <a:gd name="connsiteX7" fmla="*/ 152400 w 333375"/>
              <a:gd name="connsiteY7" fmla="*/ 250031 h 705229"/>
              <a:gd name="connsiteX8" fmla="*/ 159543 w 333375"/>
              <a:gd name="connsiteY8" fmla="*/ 273843 h 705229"/>
              <a:gd name="connsiteX9" fmla="*/ 183356 w 333375"/>
              <a:gd name="connsiteY9" fmla="*/ 290512 h 705229"/>
              <a:gd name="connsiteX10" fmla="*/ 195262 w 333375"/>
              <a:gd name="connsiteY10" fmla="*/ 316706 h 705229"/>
              <a:gd name="connsiteX11" fmla="*/ 226218 w 333375"/>
              <a:gd name="connsiteY11" fmla="*/ 319087 h 705229"/>
              <a:gd name="connsiteX12" fmla="*/ 254793 w 333375"/>
              <a:gd name="connsiteY12" fmla="*/ 309562 h 705229"/>
              <a:gd name="connsiteX13" fmla="*/ 288131 w 333375"/>
              <a:gd name="connsiteY13" fmla="*/ 328612 h 705229"/>
              <a:gd name="connsiteX14" fmla="*/ 295275 w 333375"/>
              <a:gd name="connsiteY14" fmla="*/ 392906 h 705229"/>
              <a:gd name="connsiteX15" fmla="*/ 307181 w 333375"/>
              <a:gd name="connsiteY15" fmla="*/ 428625 h 705229"/>
              <a:gd name="connsiteX16" fmla="*/ 321468 w 333375"/>
              <a:gd name="connsiteY16" fmla="*/ 476250 h 705229"/>
              <a:gd name="connsiteX17" fmla="*/ 333375 w 333375"/>
              <a:gd name="connsiteY17" fmla="*/ 523875 h 705229"/>
              <a:gd name="connsiteX18" fmla="*/ 321468 w 333375"/>
              <a:gd name="connsiteY18" fmla="*/ 578643 h 705229"/>
              <a:gd name="connsiteX19" fmla="*/ 295275 w 333375"/>
              <a:gd name="connsiteY19" fmla="*/ 604837 h 705229"/>
              <a:gd name="connsiteX20" fmla="*/ 273843 w 333375"/>
              <a:gd name="connsiteY20" fmla="*/ 640556 h 705229"/>
              <a:gd name="connsiteX21" fmla="*/ 288130 w 333375"/>
              <a:gd name="connsiteY21" fmla="*/ 704850 h 705229"/>
              <a:gd name="connsiteX22" fmla="*/ 280987 w 333375"/>
              <a:gd name="connsiteY22" fmla="*/ 666749 h 705229"/>
              <a:gd name="connsiteX0" fmla="*/ 0 w 333375"/>
              <a:gd name="connsiteY0" fmla="*/ 0 h 705255"/>
              <a:gd name="connsiteX1" fmla="*/ 23812 w 333375"/>
              <a:gd name="connsiteY1" fmla="*/ 69056 h 705255"/>
              <a:gd name="connsiteX2" fmla="*/ 45243 w 333375"/>
              <a:gd name="connsiteY2" fmla="*/ 114300 h 705255"/>
              <a:gd name="connsiteX3" fmla="*/ 47625 w 333375"/>
              <a:gd name="connsiteY3" fmla="*/ 147637 h 705255"/>
              <a:gd name="connsiteX4" fmla="*/ 78581 w 333375"/>
              <a:gd name="connsiteY4" fmla="*/ 161925 h 705255"/>
              <a:gd name="connsiteX5" fmla="*/ 102393 w 333375"/>
              <a:gd name="connsiteY5" fmla="*/ 204787 h 705255"/>
              <a:gd name="connsiteX6" fmla="*/ 128587 w 333375"/>
              <a:gd name="connsiteY6" fmla="*/ 233362 h 705255"/>
              <a:gd name="connsiteX7" fmla="*/ 152400 w 333375"/>
              <a:gd name="connsiteY7" fmla="*/ 250031 h 705255"/>
              <a:gd name="connsiteX8" fmla="*/ 159543 w 333375"/>
              <a:gd name="connsiteY8" fmla="*/ 273843 h 705255"/>
              <a:gd name="connsiteX9" fmla="*/ 183356 w 333375"/>
              <a:gd name="connsiteY9" fmla="*/ 290512 h 705255"/>
              <a:gd name="connsiteX10" fmla="*/ 195262 w 333375"/>
              <a:gd name="connsiteY10" fmla="*/ 316706 h 705255"/>
              <a:gd name="connsiteX11" fmla="*/ 226218 w 333375"/>
              <a:gd name="connsiteY11" fmla="*/ 319087 h 705255"/>
              <a:gd name="connsiteX12" fmla="*/ 254793 w 333375"/>
              <a:gd name="connsiteY12" fmla="*/ 309562 h 705255"/>
              <a:gd name="connsiteX13" fmla="*/ 288131 w 333375"/>
              <a:gd name="connsiteY13" fmla="*/ 328612 h 705255"/>
              <a:gd name="connsiteX14" fmla="*/ 295275 w 333375"/>
              <a:gd name="connsiteY14" fmla="*/ 392906 h 705255"/>
              <a:gd name="connsiteX15" fmla="*/ 307181 w 333375"/>
              <a:gd name="connsiteY15" fmla="*/ 428625 h 705255"/>
              <a:gd name="connsiteX16" fmla="*/ 321468 w 333375"/>
              <a:gd name="connsiteY16" fmla="*/ 476250 h 705255"/>
              <a:gd name="connsiteX17" fmla="*/ 333375 w 333375"/>
              <a:gd name="connsiteY17" fmla="*/ 523875 h 705255"/>
              <a:gd name="connsiteX18" fmla="*/ 321468 w 333375"/>
              <a:gd name="connsiteY18" fmla="*/ 578643 h 705255"/>
              <a:gd name="connsiteX19" fmla="*/ 295275 w 333375"/>
              <a:gd name="connsiteY19" fmla="*/ 604837 h 705255"/>
              <a:gd name="connsiteX20" fmla="*/ 273843 w 333375"/>
              <a:gd name="connsiteY20" fmla="*/ 640556 h 705255"/>
              <a:gd name="connsiteX21" fmla="*/ 288130 w 333375"/>
              <a:gd name="connsiteY21" fmla="*/ 704850 h 705255"/>
              <a:gd name="connsiteX22" fmla="*/ 273843 w 333375"/>
              <a:gd name="connsiteY22" fmla="*/ 669130 h 705255"/>
              <a:gd name="connsiteX0" fmla="*/ 0 w 333375"/>
              <a:gd name="connsiteY0" fmla="*/ 0 h 781178"/>
              <a:gd name="connsiteX1" fmla="*/ 23812 w 333375"/>
              <a:gd name="connsiteY1" fmla="*/ 69056 h 781178"/>
              <a:gd name="connsiteX2" fmla="*/ 45243 w 333375"/>
              <a:gd name="connsiteY2" fmla="*/ 114300 h 781178"/>
              <a:gd name="connsiteX3" fmla="*/ 47625 w 333375"/>
              <a:gd name="connsiteY3" fmla="*/ 147637 h 781178"/>
              <a:gd name="connsiteX4" fmla="*/ 78581 w 333375"/>
              <a:gd name="connsiteY4" fmla="*/ 161925 h 781178"/>
              <a:gd name="connsiteX5" fmla="*/ 102393 w 333375"/>
              <a:gd name="connsiteY5" fmla="*/ 204787 h 781178"/>
              <a:gd name="connsiteX6" fmla="*/ 128587 w 333375"/>
              <a:gd name="connsiteY6" fmla="*/ 233362 h 781178"/>
              <a:gd name="connsiteX7" fmla="*/ 152400 w 333375"/>
              <a:gd name="connsiteY7" fmla="*/ 250031 h 781178"/>
              <a:gd name="connsiteX8" fmla="*/ 159543 w 333375"/>
              <a:gd name="connsiteY8" fmla="*/ 273843 h 781178"/>
              <a:gd name="connsiteX9" fmla="*/ 183356 w 333375"/>
              <a:gd name="connsiteY9" fmla="*/ 290512 h 781178"/>
              <a:gd name="connsiteX10" fmla="*/ 195262 w 333375"/>
              <a:gd name="connsiteY10" fmla="*/ 316706 h 781178"/>
              <a:gd name="connsiteX11" fmla="*/ 226218 w 333375"/>
              <a:gd name="connsiteY11" fmla="*/ 319087 h 781178"/>
              <a:gd name="connsiteX12" fmla="*/ 254793 w 333375"/>
              <a:gd name="connsiteY12" fmla="*/ 309562 h 781178"/>
              <a:gd name="connsiteX13" fmla="*/ 288131 w 333375"/>
              <a:gd name="connsiteY13" fmla="*/ 328612 h 781178"/>
              <a:gd name="connsiteX14" fmla="*/ 295275 w 333375"/>
              <a:gd name="connsiteY14" fmla="*/ 392906 h 781178"/>
              <a:gd name="connsiteX15" fmla="*/ 307181 w 333375"/>
              <a:gd name="connsiteY15" fmla="*/ 428625 h 781178"/>
              <a:gd name="connsiteX16" fmla="*/ 321468 w 333375"/>
              <a:gd name="connsiteY16" fmla="*/ 476250 h 781178"/>
              <a:gd name="connsiteX17" fmla="*/ 333375 w 333375"/>
              <a:gd name="connsiteY17" fmla="*/ 523875 h 781178"/>
              <a:gd name="connsiteX18" fmla="*/ 321468 w 333375"/>
              <a:gd name="connsiteY18" fmla="*/ 578643 h 781178"/>
              <a:gd name="connsiteX19" fmla="*/ 295275 w 333375"/>
              <a:gd name="connsiteY19" fmla="*/ 604837 h 781178"/>
              <a:gd name="connsiteX20" fmla="*/ 273843 w 333375"/>
              <a:gd name="connsiteY20" fmla="*/ 640556 h 781178"/>
              <a:gd name="connsiteX21" fmla="*/ 330993 w 333375"/>
              <a:gd name="connsiteY21" fmla="*/ 781050 h 781178"/>
              <a:gd name="connsiteX22" fmla="*/ 273843 w 333375"/>
              <a:gd name="connsiteY22" fmla="*/ 669130 h 781178"/>
              <a:gd name="connsiteX0" fmla="*/ 0 w 333375"/>
              <a:gd name="connsiteY0" fmla="*/ 0 h 791041"/>
              <a:gd name="connsiteX1" fmla="*/ 23812 w 333375"/>
              <a:gd name="connsiteY1" fmla="*/ 69056 h 791041"/>
              <a:gd name="connsiteX2" fmla="*/ 45243 w 333375"/>
              <a:gd name="connsiteY2" fmla="*/ 114300 h 791041"/>
              <a:gd name="connsiteX3" fmla="*/ 47625 w 333375"/>
              <a:gd name="connsiteY3" fmla="*/ 147637 h 791041"/>
              <a:gd name="connsiteX4" fmla="*/ 78581 w 333375"/>
              <a:gd name="connsiteY4" fmla="*/ 161925 h 791041"/>
              <a:gd name="connsiteX5" fmla="*/ 102393 w 333375"/>
              <a:gd name="connsiteY5" fmla="*/ 204787 h 791041"/>
              <a:gd name="connsiteX6" fmla="*/ 128587 w 333375"/>
              <a:gd name="connsiteY6" fmla="*/ 233362 h 791041"/>
              <a:gd name="connsiteX7" fmla="*/ 152400 w 333375"/>
              <a:gd name="connsiteY7" fmla="*/ 250031 h 791041"/>
              <a:gd name="connsiteX8" fmla="*/ 159543 w 333375"/>
              <a:gd name="connsiteY8" fmla="*/ 273843 h 791041"/>
              <a:gd name="connsiteX9" fmla="*/ 183356 w 333375"/>
              <a:gd name="connsiteY9" fmla="*/ 290512 h 791041"/>
              <a:gd name="connsiteX10" fmla="*/ 195262 w 333375"/>
              <a:gd name="connsiteY10" fmla="*/ 316706 h 791041"/>
              <a:gd name="connsiteX11" fmla="*/ 226218 w 333375"/>
              <a:gd name="connsiteY11" fmla="*/ 319087 h 791041"/>
              <a:gd name="connsiteX12" fmla="*/ 254793 w 333375"/>
              <a:gd name="connsiteY12" fmla="*/ 309562 h 791041"/>
              <a:gd name="connsiteX13" fmla="*/ 288131 w 333375"/>
              <a:gd name="connsiteY13" fmla="*/ 328612 h 791041"/>
              <a:gd name="connsiteX14" fmla="*/ 295275 w 333375"/>
              <a:gd name="connsiteY14" fmla="*/ 392906 h 791041"/>
              <a:gd name="connsiteX15" fmla="*/ 307181 w 333375"/>
              <a:gd name="connsiteY15" fmla="*/ 428625 h 791041"/>
              <a:gd name="connsiteX16" fmla="*/ 321468 w 333375"/>
              <a:gd name="connsiteY16" fmla="*/ 476250 h 791041"/>
              <a:gd name="connsiteX17" fmla="*/ 333375 w 333375"/>
              <a:gd name="connsiteY17" fmla="*/ 523875 h 791041"/>
              <a:gd name="connsiteX18" fmla="*/ 321468 w 333375"/>
              <a:gd name="connsiteY18" fmla="*/ 578643 h 791041"/>
              <a:gd name="connsiteX19" fmla="*/ 295275 w 333375"/>
              <a:gd name="connsiteY19" fmla="*/ 604837 h 791041"/>
              <a:gd name="connsiteX20" fmla="*/ 273843 w 333375"/>
              <a:gd name="connsiteY20" fmla="*/ 640556 h 791041"/>
              <a:gd name="connsiteX21" fmla="*/ 330993 w 333375"/>
              <a:gd name="connsiteY21" fmla="*/ 781050 h 791041"/>
              <a:gd name="connsiteX22" fmla="*/ 242887 w 333375"/>
              <a:gd name="connsiteY22" fmla="*/ 788193 h 791041"/>
              <a:gd name="connsiteX0" fmla="*/ 0 w 333375"/>
              <a:gd name="connsiteY0" fmla="*/ 0 h 788747"/>
              <a:gd name="connsiteX1" fmla="*/ 23812 w 333375"/>
              <a:gd name="connsiteY1" fmla="*/ 69056 h 788747"/>
              <a:gd name="connsiteX2" fmla="*/ 45243 w 333375"/>
              <a:gd name="connsiteY2" fmla="*/ 114300 h 788747"/>
              <a:gd name="connsiteX3" fmla="*/ 47625 w 333375"/>
              <a:gd name="connsiteY3" fmla="*/ 147637 h 788747"/>
              <a:gd name="connsiteX4" fmla="*/ 78581 w 333375"/>
              <a:gd name="connsiteY4" fmla="*/ 161925 h 788747"/>
              <a:gd name="connsiteX5" fmla="*/ 102393 w 333375"/>
              <a:gd name="connsiteY5" fmla="*/ 204787 h 788747"/>
              <a:gd name="connsiteX6" fmla="*/ 128587 w 333375"/>
              <a:gd name="connsiteY6" fmla="*/ 233362 h 788747"/>
              <a:gd name="connsiteX7" fmla="*/ 152400 w 333375"/>
              <a:gd name="connsiteY7" fmla="*/ 250031 h 788747"/>
              <a:gd name="connsiteX8" fmla="*/ 159543 w 333375"/>
              <a:gd name="connsiteY8" fmla="*/ 273843 h 788747"/>
              <a:gd name="connsiteX9" fmla="*/ 183356 w 333375"/>
              <a:gd name="connsiteY9" fmla="*/ 290512 h 788747"/>
              <a:gd name="connsiteX10" fmla="*/ 195262 w 333375"/>
              <a:gd name="connsiteY10" fmla="*/ 316706 h 788747"/>
              <a:gd name="connsiteX11" fmla="*/ 226218 w 333375"/>
              <a:gd name="connsiteY11" fmla="*/ 319087 h 788747"/>
              <a:gd name="connsiteX12" fmla="*/ 254793 w 333375"/>
              <a:gd name="connsiteY12" fmla="*/ 309562 h 788747"/>
              <a:gd name="connsiteX13" fmla="*/ 288131 w 333375"/>
              <a:gd name="connsiteY13" fmla="*/ 328612 h 788747"/>
              <a:gd name="connsiteX14" fmla="*/ 295275 w 333375"/>
              <a:gd name="connsiteY14" fmla="*/ 392906 h 788747"/>
              <a:gd name="connsiteX15" fmla="*/ 307181 w 333375"/>
              <a:gd name="connsiteY15" fmla="*/ 428625 h 788747"/>
              <a:gd name="connsiteX16" fmla="*/ 321468 w 333375"/>
              <a:gd name="connsiteY16" fmla="*/ 476250 h 788747"/>
              <a:gd name="connsiteX17" fmla="*/ 333375 w 333375"/>
              <a:gd name="connsiteY17" fmla="*/ 523875 h 788747"/>
              <a:gd name="connsiteX18" fmla="*/ 321468 w 333375"/>
              <a:gd name="connsiteY18" fmla="*/ 578643 h 788747"/>
              <a:gd name="connsiteX19" fmla="*/ 295275 w 333375"/>
              <a:gd name="connsiteY19" fmla="*/ 604837 h 788747"/>
              <a:gd name="connsiteX20" fmla="*/ 273843 w 333375"/>
              <a:gd name="connsiteY20" fmla="*/ 640556 h 788747"/>
              <a:gd name="connsiteX21" fmla="*/ 288131 w 333375"/>
              <a:gd name="connsiteY21" fmla="*/ 711994 h 788747"/>
              <a:gd name="connsiteX22" fmla="*/ 242887 w 333375"/>
              <a:gd name="connsiteY22" fmla="*/ 788193 h 788747"/>
              <a:gd name="connsiteX0" fmla="*/ 0 w 335789"/>
              <a:gd name="connsiteY0" fmla="*/ 0 h 791113"/>
              <a:gd name="connsiteX1" fmla="*/ 23812 w 335789"/>
              <a:gd name="connsiteY1" fmla="*/ 69056 h 791113"/>
              <a:gd name="connsiteX2" fmla="*/ 45243 w 335789"/>
              <a:gd name="connsiteY2" fmla="*/ 114300 h 791113"/>
              <a:gd name="connsiteX3" fmla="*/ 47625 w 335789"/>
              <a:gd name="connsiteY3" fmla="*/ 147637 h 791113"/>
              <a:gd name="connsiteX4" fmla="*/ 78581 w 335789"/>
              <a:gd name="connsiteY4" fmla="*/ 161925 h 791113"/>
              <a:gd name="connsiteX5" fmla="*/ 102393 w 335789"/>
              <a:gd name="connsiteY5" fmla="*/ 204787 h 791113"/>
              <a:gd name="connsiteX6" fmla="*/ 128587 w 335789"/>
              <a:gd name="connsiteY6" fmla="*/ 233362 h 791113"/>
              <a:gd name="connsiteX7" fmla="*/ 152400 w 335789"/>
              <a:gd name="connsiteY7" fmla="*/ 250031 h 791113"/>
              <a:gd name="connsiteX8" fmla="*/ 159543 w 335789"/>
              <a:gd name="connsiteY8" fmla="*/ 273843 h 791113"/>
              <a:gd name="connsiteX9" fmla="*/ 183356 w 335789"/>
              <a:gd name="connsiteY9" fmla="*/ 290512 h 791113"/>
              <a:gd name="connsiteX10" fmla="*/ 195262 w 335789"/>
              <a:gd name="connsiteY10" fmla="*/ 316706 h 791113"/>
              <a:gd name="connsiteX11" fmla="*/ 226218 w 335789"/>
              <a:gd name="connsiteY11" fmla="*/ 319087 h 791113"/>
              <a:gd name="connsiteX12" fmla="*/ 254793 w 335789"/>
              <a:gd name="connsiteY12" fmla="*/ 309562 h 791113"/>
              <a:gd name="connsiteX13" fmla="*/ 288131 w 335789"/>
              <a:gd name="connsiteY13" fmla="*/ 328612 h 791113"/>
              <a:gd name="connsiteX14" fmla="*/ 295275 w 335789"/>
              <a:gd name="connsiteY14" fmla="*/ 392906 h 791113"/>
              <a:gd name="connsiteX15" fmla="*/ 307181 w 335789"/>
              <a:gd name="connsiteY15" fmla="*/ 428625 h 791113"/>
              <a:gd name="connsiteX16" fmla="*/ 321468 w 335789"/>
              <a:gd name="connsiteY16" fmla="*/ 476250 h 791113"/>
              <a:gd name="connsiteX17" fmla="*/ 333375 w 335789"/>
              <a:gd name="connsiteY17" fmla="*/ 523875 h 791113"/>
              <a:gd name="connsiteX18" fmla="*/ 321468 w 335789"/>
              <a:gd name="connsiteY18" fmla="*/ 578643 h 791113"/>
              <a:gd name="connsiteX19" fmla="*/ 295275 w 335789"/>
              <a:gd name="connsiteY19" fmla="*/ 604837 h 791113"/>
              <a:gd name="connsiteX20" fmla="*/ 273843 w 335789"/>
              <a:gd name="connsiteY20" fmla="*/ 640556 h 791113"/>
              <a:gd name="connsiteX21" fmla="*/ 288131 w 335789"/>
              <a:gd name="connsiteY21" fmla="*/ 711994 h 791113"/>
              <a:gd name="connsiteX22" fmla="*/ 335756 w 335789"/>
              <a:gd name="connsiteY22" fmla="*/ 790574 h 7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789" h="791113">
                <a:moveTo>
                  <a:pt x="0" y="0"/>
                </a:moveTo>
                <a:lnTo>
                  <a:pt x="23812" y="69056"/>
                </a:lnTo>
                <a:lnTo>
                  <a:pt x="45243" y="114300"/>
                </a:lnTo>
                <a:lnTo>
                  <a:pt x="47625" y="147637"/>
                </a:lnTo>
                <a:lnTo>
                  <a:pt x="78581" y="161925"/>
                </a:lnTo>
                <a:lnTo>
                  <a:pt x="102393" y="204787"/>
                </a:lnTo>
                <a:lnTo>
                  <a:pt x="128587" y="233362"/>
                </a:lnTo>
                <a:lnTo>
                  <a:pt x="152400" y="250031"/>
                </a:lnTo>
                <a:lnTo>
                  <a:pt x="159543" y="273843"/>
                </a:lnTo>
                <a:lnTo>
                  <a:pt x="183356" y="290512"/>
                </a:lnTo>
                <a:lnTo>
                  <a:pt x="195262" y="316706"/>
                </a:lnTo>
                <a:lnTo>
                  <a:pt x="226218" y="319087"/>
                </a:lnTo>
                <a:lnTo>
                  <a:pt x="254793" y="309562"/>
                </a:lnTo>
                <a:lnTo>
                  <a:pt x="288131" y="328612"/>
                </a:lnTo>
                <a:lnTo>
                  <a:pt x="295275" y="392906"/>
                </a:lnTo>
                <a:lnTo>
                  <a:pt x="307181" y="428625"/>
                </a:lnTo>
                <a:lnTo>
                  <a:pt x="321468" y="476250"/>
                </a:lnTo>
                <a:lnTo>
                  <a:pt x="333375" y="523875"/>
                </a:lnTo>
                <a:lnTo>
                  <a:pt x="321468" y="578643"/>
                </a:lnTo>
                <a:lnTo>
                  <a:pt x="295275" y="604837"/>
                </a:lnTo>
                <a:lnTo>
                  <a:pt x="273843" y="640556"/>
                </a:lnTo>
                <a:cubicBezTo>
                  <a:pt x="278605" y="661987"/>
                  <a:pt x="283369" y="690563"/>
                  <a:pt x="288131" y="711994"/>
                </a:cubicBezTo>
                <a:cubicBezTo>
                  <a:pt x="289322" y="716359"/>
                  <a:pt x="337244" y="798512"/>
                  <a:pt x="335756" y="790574"/>
                </a:cubicBez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9" name="フリーフォーム 396">
            <a:extLst>
              <a:ext uri="{FF2B5EF4-FFF2-40B4-BE49-F238E27FC236}">
                <a16:creationId xmlns:a16="http://schemas.microsoft.com/office/drawing/2014/main" id="{12A03994-48B7-48DA-B8FF-217E16BC2F54}"/>
              </a:ext>
            </a:extLst>
          </p:cNvPr>
          <p:cNvSpPr/>
          <p:nvPr/>
        </p:nvSpPr>
        <p:spPr>
          <a:xfrm>
            <a:off x="4915438" y="1497013"/>
            <a:ext cx="139700" cy="41275"/>
          </a:xfrm>
          <a:custGeom>
            <a:avLst/>
            <a:gdLst>
              <a:gd name="connsiteX0" fmla="*/ 0 w 192882"/>
              <a:gd name="connsiteY0" fmla="*/ 0 h 57150"/>
              <a:gd name="connsiteX1" fmla="*/ 40482 w 192882"/>
              <a:gd name="connsiteY1" fmla="*/ 57150 h 57150"/>
              <a:gd name="connsiteX2" fmla="*/ 66675 w 192882"/>
              <a:gd name="connsiteY2" fmla="*/ 38100 h 57150"/>
              <a:gd name="connsiteX3" fmla="*/ 97632 w 192882"/>
              <a:gd name="connsiteY3" fmla="*/ 26194 h 57150"/>
              <a:gd name="connsiteX4" fmla="*/ 128588 w 192882"/>
              <a:gd name="connsiteY4" fmla="*/ 11907 h 57150"/>
              <a:gd name="connsiteX5" fmla="*/ 154782 w 192882"/>
              <a:gd name="connsiteY5" fmla="*/ 21432 h 57150"/>
              <a:gd name="connsiteX6" fmla="*/ 192882 w 192882"/>
              <a:gd name="connsiteY6" fmla="*/ 23813 h 57150"/>
              <a:gd name="connsiteX0" fmla="*/ 0 w 192882"/>
              <a:gd name="connsiteY0" fmla="*/ 0 h 57150"/>
              <a:gd name="connsiteX1" fmla="*/ 26194 w 192882"/>
              <a:gd name="connsiteY1" fmla="*/ 33338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 name="connsiteX0" fmla="*/ 0 w 192882"/>
              <a:gd name="connsiteY0" fmla="*/ 0 h 57150"/>
              <a:gd name="connsiteX1" fmla="*/ 19050 w 192882"/>
              <a:gd name="connsiteY1" fmla="*/ 40482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882" h="57150">
                <a:moveTo>
                  <a:pt x="0" y="0"/>
                </a:moveTo>
                <a:lnTo>
                  <a:pt x="19050" y="40482"/>
                </a:lnTo>
                <a:lnTo>
                  <a:pt x="40482" y="57150"/>
                </a:lnTo>
                <a:lnTo>
                  <a:pt x="66675" y="38100"/>
                </a:lnTo>
                <a:lnTo>
                  <a:pt x="97632" y="26194"/>
                </a:lnTo>
                <a:lnTo>
                  <a:pt x="128588" y="11907"/>
                </a:lnTo>
                <a:lnTo>
                  <a:pt x="154782" y="21432"/>
                </a:lnTo>
                <a:lnTo>
                  <a:pt x="192882" y="238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0" name="フリーフォーム 397">
            <a:extLst>
              <a:ext uri="{FF2B5EF4-FFF2-40B4-BE49-F238E27FC236}">
                <a16:creationId xmlns:a16="http://schemas.microsoft.com/office/drawing/2014/main" id="{B317C5C7-141D-4E32-8616-DBA047D38D68}"/>
              </a:ext>
            </a:extLst>
          </p:cNvPr>
          <p:cNvSpPr/>
          <p:nvPr/>
        </p:nvSpPr>
        <p:spPr>
          <a:xfrm>
            <a:off x="5040850" y="1598613"/>
            <a:ext cx="120650" cy="271462"/>
          </a:xfrm>
          <a:custGeom>
            <a:avLst/>
            <a:gdLst>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45256 w 157163"/>
              <a:gd name="connsiteY10" fmla="*/ 352425 h 392907"/>
              <a:gd name="connsiteX11" fmla="*/ 157163 w 157163"/>
              <a:gd name="connsiteY11" fmla="*/ 392907 h 392907"/>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33350 w 157163"/>
              <a:gd name="connsiteY10" fmla="*/ 335756 h 392907"/>
              <a:gd name="connsiteX11" fmla="*/ 157163 w 157163"/>
              <a:gd name="connsiteY11" fmla="*/ 392907 h 392907"/>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238125 w 238125"/>
              <a:gd name="connsiteY11"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61925 w 238125"/>
              <a:gd name="connsiteY11" fmla="*/ 369093 h 483394"/>
              <a:gd name="connsiteX12" fmla="*/ 238125 w 238125"/>
              <a:gd name="connsiteY12"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38113 w 238125"/>
              <a:gd name="connsiteY11" fmla="*/ 376237 h 483394"/>
              <a:gd name="connsiteX12" fmla="*/ 238125 w 238125"/>
              <a:gd name="connsiteY12" fmla="*/ 483394 h 483394"/>
              <a:gd name="connsiteX0" fmla="*/ 2381 w 166688"/>
              <a:gd name="connsiteY0" fmla="*/ 0 h 376238"/>
              <a:gd name="connsiteX1" fmla="*/ 4763 w 166688"/>
              <a:gd name="connsiteY1" fmla="*/ 54769 h 376238"/>
              <a:gd name="connsiteX2" fmla="*/ 0 w 166688"/>
              <a:gd name="connsiteY2" fmla="*/ 83344 h 376238"/>
              <a:gd name="connsiteX3" fmla="*/ 14288 w 166688"/>
              <a:gd name="connsiteY3" fmla="*/ 116682 h 376238"/>
              <a:gd name="connsiteX4" fmla="*/ 30956 w 166688"/>
              <a:gd name="connsiteY4" fmla="*/ 147638 h 376238"/>
              <a:gd name="connsiteX5" fmla="*/ 33338 w 166688"/>
              <a:gd name="connsiteY5" fmla="*/ 169069 h 376238"/>
              <a:gd name="connsiteX6" fmla="*/ 38100 w 166688"/>
              <a:gd name="connsiteY6" fmla="*/ 195263 h 376238"/>
              <a:gd name="connsiteX7" fmla="*/ 59531 w 166688"/>
              <a:gd name="connsiteY7" fmla="*/ 207169 h 376238"/>
              <a:gd name="connsiteX8" fmla="*/ 88106 w 166688"/>
              <a:gd name="connsiteY8" fmla="*/ 219075 h 376238"/>
              <a:gd name="connsiteX9" fmla="*/ 109538 w 166688"/>
              <a:gd name="connsiteY9" fmla="*/ 257175 h 376238"/>
              <a:gd name="connsiteX10" fmla="*/ 133350 w 166688"/>
              <a:gd name="connsiteY10" fmla="*/ 335756 h 376238"/>
              <a:gd name="connsiteX11" fmla="*/ 138113 w 166688"/>
              <a:gd name="connsiteY11" fmla="*/ 376237 h 376238"/>
              <a:gd name="connsiteX12" fmla="*/ 166688 w 166688"/>
              <a:gd name="connsiteY12"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8" h="376238">
                <a:moveTo>
                  <a:pt x="2381" y="0"/>
                </a:moveTo>
                <a:lnTo>
                  <a:pt x="4763" y="54769"/>
                </a:lnTo>
                <a:lnTo>
                  <a:pt x="0" y="83344"/>
                </a:lnTo>
                <a:lnTo>
                  <a:pt x="14288" y="116682"/>
                </a:lnTo>
                <a:lnTo>
                  <a:pt x="30956" y="147638"/>
                </a:lnTo>
                <a:lnTo>
                  <a:pt x="33338" y="169069"/>
                </a:lnTo>
                <a:lnTo>
                  <a:pt x="38100" y="195263"/>
                </a:lnTo>
                <a:lnTo>
                  <a:pt x="59531" y="207169"/>
                </a:lnTo>
                <a:lnTo>
                  <a:pt x="88106" y="219075"/>
                </a:lnTo>
                <a:lnTo>
                  <a:pt x="109538" y="257175"/>
                </a:lnTo>
                <a:lnTo>
                  <a:pt x="133350" y="335756"/>
                </a:lnTo>
                <a:lnTo>
                  <a:pt x="138113" y="376237"/>
                </a:lnTo>
                <a:lnTo>
                  <a:pt x="166688" y="376238"/>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1" name="フリーフォーム 398">
            <a:extLst>
              <a:ext uri="{FF2B5EF4-FFF2-40B4-BE49-F238E27FC236}">
                <a16:creationId xmlns:a16="http://schemas.microsoft.com/office/drawing/2014/main" id="{EEA67A96-FAA9-473B-8B6D-D54616C74459}"/>
              </a:ext>
            </a:extLst>
          </p:cNvPr>
          <p:cNvSpPr/>
          <p:nvPr/>
        </p:nvSpPr>
        <p:spPr>
          <a:xfrm>
            <a:off x="4802725" y="1765300"/>
            <a:ext cx="163513" cy="139700"/>
          </a:xfrm>
          <a:custGeom>
            <a:avLst/>
            <a:gdLst>
              <a:gd name="connsiteX0" fmla="*/ 226219 w 226219"/>
              <a:gd name="connsiteY0" fmla="*/ 0 h 192881"/>
              <a:gd name="connsiteX1" fmla="*/ 145257 w 226219"/>
              <a:gd name="connsiteY1" fmla="*/ 26193 h 192881"/>
              <a:gd name="connsiteX2" fmla="*/ 135732 w 226219"/>
              <a:gd name="connsiteY2" fmla="*/ 19050 h 192881"/>
              <a:gd name="connsiteX3" fmla="*/ 104775 w 226219"/>
              <a:gd name="connsiteY3" fmla="*/ 35718 h 192881"/>
              <a:gd name="connsiteX4" fmla="*/ 69057 w 226219"/>
              <a:gd name="connsiteY4" fmla="*/ 38100 h 192881"/>
              <a:gd name="connsiteX5" fmla="*/ 59532 w 226219"/>
              <a:gd name="connsiteY5" fmla="*/ 73818 h 192881"/>
              <a:gd name="connsiteX6" fmla="*/ 50007 w 226219"/>
              <a:gd name="connsiteY6" fmla="*/ 97631 h 192881"/>
              <a:gd name="connsiteX7" fmla="*/ 50007 w 226219"/>
              <a:gd name="connsiteY7" fmla="*/ 126206 h 192881"/>
              <a:gd name="connsiteX8" fmla="*/ 28575 w 226219"/>
              <a:gd name="connsiteY8" fmla="*/ 161925 h 192881"/>
              <a:gd name="connsiteX9" fmla="*/ 0 w 226219"/>
              <a:gd name="connsiteY9" fmla="*/ 192881 h 192881"/>
              <a:gd name="connsiteX0" fmla="*/ 226219 w 226219"/>
              <a:gd name="connsiteY0" fmla="*/ 0 h 192881"/>
              <a:gd name="connsiteX1" fmla="*/ 183357 w 226219"/>
              <a:gd name="connsiteY1" fmla="*/ 16668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 name="connsiteX0" fmla="*/ 226219 w 226219"/>
              <a:gd name="connsiteY0" fmla="*/ 0 h 192881"/>
              <a:gd name="connsiteX1" fmla="*/ 192882 w 226219"/>
              <a:gd name="connsiteY1" fmla="*/ 30955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219" h="192881">
                <a:moveTo>
                  <a:pt x="226219" y="0"/>
                </a:moveTo>
                <a:lnTo>
                  <a:pt x="192882" y="30955"/>
                </a:lnTo>
                <a:lnTo>
                  <a:pt x="145257" y="26193"/>
                </a:lnTo>
                <a:lnTo>
                  <a:pt x="135732" y="19050"/>
                </a:lnTo>
                <a:lnTo>
                  <a:pt x="104775" y="35718"/>
                </a:lnTo>
                <a:lnTo>
                  <a:pt x="69057" y="38100"/>
                </a:lnTo>
                <a:lnTo>
                  <a:pt x="59532" y="73818"/>
                </a:lnTo>
                <a:lnTo>
                  <a:pt x="50007" y="97631"/>
                </a:lnTo>
                <a:lnTo>
                  <a:pt x="50007" y="126206"/>
                </a:lnTo>
                <a:lnTo>
                  <a:pt x="28575" y="161925"/>
                </a:lnTo>
                <a:lnTo>
                  <a:pt x="0" y="1928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2" name="フリーフォーム 399">
            <a:extLst>
              <a:ext uri="{FF2B5EF4-FFF2-40B4-BE49-F238E27FC236}">
                <a16:creationId xmlns:a16="http://schemas.microsoft.com/office/drawing/2014/main" id="{245A7305-2E71-4DD3-9780-FD7BBFB0A7DC}"/>
              </a:ext>
            </a:extLst>
          </p:cNvPr>
          <p:cNvSpPr/>
          <p:nvPr/>
        </p:nvSpPr>
        <p:spPr>
          <a:xfrm>
            <a:off x="4999575" y="1744663"/>
            <a:ext cx="322263"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3" name="フリーフォーム 400">
            <a:extLst>
              <a:ext uri="{FF2B5EF4-FFF2-40B4-BE49-F238E27FC236}">
                <a16:creationId xmlns:a16="http://schemas.microsoft.com/office/drawing/2014/main" id="{E7FB3402-AF85-43EB-818D-1522B7CF48C8}"/>
              </a:ext>
            </a:extLst>
          </p:cNvPr>
          <p:cNvSpPr/>
          <p:nvPr/>
        </p:nvSpPr>
        <p:spPr>
          <a:xfrm>
            <a:off x="4944013" y="2609850"/>
            <a:ext cx="319087" cy="439738"/>
          </a:xfrm>
          <a:custGeom>
            <a:avLst/>
            <a:gdLst>
              <a:gd name="connsiteX0" fmla="*/ 0 w 440531"/>
              <a:gd name="connsiteY0" fmla="*/ 0 h 607219"/>
              <a:gd name="connsiteX1" fmla="*/ 23813 w 440531"/>
              <a:gd name="connsiteY1" fmla="*/ 52388 h 607219"/>
              <a:gd name="connsiteX2" fmla="*/ 38100 w 440531"/>
              <a:gd name="connsiteY2" fmla="*/ 83344 h 607219"/>
              <a:gd name="connsiteX3" fmla="*/ 30956 w 440531"/>
              <a:gd name="connsiteY3" fmla="*/ 116682 h 607219"/>
              <a:gd name="connsiteX4" fmla="*/ 35719 w 440531"/>
              <a:gd name="connsiteY4" fmla="*/ 142875 h 607219"/>
              <a:gd name="connsiteX5" fmla="*/ 54769 w 440531"/>
              <a:gd name="connsiteY5" fmla="*/ 164307 h 607219"/>
              <a:gd name="connsiteX6" fmla="*/ 61913 w 440531"/>
              <a:gd name="connsiteY6" fmla="*/ 197644 h 607219"/>
              <a:gd name="connsiteX7" fmla="*/ 61913 w 440531"/>
              <a:gd name="connsiteY7" fmla="*/ 245269 h 607219"/>
              <a:gd name="connsiteX8" fmla="*/ 97631 w 440531"/>
              <a:gd name="connsiteY8" fmla="*/ 264319 h 607219"/>
              <a:gd name="connsiteX9" fmla="*/ 102394 w 440531"/>
              <a:gd name="connsiteY9" fmla="*/ 290513 h 607219"/>
              <a:gd name="connsiteX10" fmla="*/ 109538 w 440531"/>
              <a:gd name="connsiteY10" fmla="*/ 321469 h 607219"/>
              <a:gd name="connsiteX11" fmla="*/ 140494 w 440531"/>
              <a:gd name="connsiteY11" fmla="*/ 338138 h 607219"/>
              <a:gd name="connsiteX12" fmla="*/ 159544 w 440531"/>
              <a:gd name="connsiteY12" fmla="*/ 369094 h 607219"/>
              <a:gd name="connsiteX13" fmla="*/ 173831 w 440531"/>
              <a:gd name="connsiteY13" fmla="*/ 392907 h 607219"/>
              <a:gd name="connsiteX14" fmla="*/ 197644 w 440531"/>
              <a:gd name="connsiteY14" fmla="*/ 421482 h 607219"/>
              <a:gd name="connsiteX15" fmla="*/ 216694 w 440531"/>
              <a:gd name="connsiteY15" fmla="*/ 469107 h 607219"/>
              <a:gd name="connsiteX16" fmla="*/ 245269 w 440531"/>
              <a:gd name="connsiteY16" fmla="*/ 511969 h 607219"/>
              <a:gd name="connsiteX17" fmla="*/ 276225 w 440531"/>
              <a:gd name="connsiteY17" fmla="*/ 550069 h 607219"/>
              <a:gd name="connsiteX18" fmla="*/ 316706 w 440531"/>
              <a:gd name="connsiteY18" fmla="*/ 559594 h 607219"/>
              <a:gd name="connsiteX19" fmla="*/ 340519 w 440531"/>
              <a:gd name="connsiteY19" fmla="*/ 550069 h 607219"/>
              <a:gd name="connsiteX20" fmla="*/ 359569 w 440531"/>
              <a:gd name="connsiteY20" fmla="*/ 545307 h 607219"/>
              <a:gd name="connsiteX21" fmla="*/ 381000 w 440531"/>
              <a:gd name="connsiteY21" fmla="*/ 561975 h 607219"/>
              <a:gd name="connsiteX22" fmla="*/ 414338 w 440531"/>
              <a:gd name="connsiteY22" fmla="*/ 581025 h 607219"/>
              <a:gd name="connsiteX23" fmla="*/ 440531 w 440531"/>
              <a:gd name="connsiteY23" fmla="*/ 607219 h 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531" h="607219">
                <a:moveTo>
                  <a:pt x="0" y="0"/>
                </a:moveTo>
                <a:lnTo>
                  <a:pt x="23813" y="52388"/>
                </a:lnTo>
                <a:lnTo>
                  <a:pt x="38100" y="83344"/>
                </a:lnTo>
                <a:lnTo>
                  <a:pt x="30956" y="116682"/>
                </a:lnTo>
                <a:lnTo>
                  <a:pt x="35719" y="142875"/>
                </a:lnTo>
                <a:lnTo>
                  <a:pt x="54769" y="164307"/>
                </a:lnTo>
                <a:lnTo>
                  <a:pt x="61913" y="197644"/>
                </a:lnTo>
                <a:lnTo>
                  <a:pt x="61913" y="245269"/>
                </a:lnTo>
                <a:lnTo>
                  <a:pt x="97631" y="264319"/>
                </a:lnTo>
                <a:lnTo>
                  <a:pt x="102394" y="290513"/>
                </a:lnTo>
                <a:lnTo>
                  <a:pt x="109538" y="321469"/>
                </a:lnTo>
                <a:lnTo>
                  <a:pt x="140494" y="338138"/>
                </a:lnTo>
                <a:lnTo>
                  <a:pt x="159544" y="369094"/>
                </a:lnTo>
                <a:lnTo>
                  <a:pt x="173831" y="392907"/>
                </a:lnTo>
                <a:lnTo>
                  <a:pt x="197644" y="421482"/>
                </a:lnTo>
                <a:lnTo>
                  <a:pt x="216694" y="469107"/>
                </a:lnTo>
                <a:lnTo>
                  <a:pt x="245269" y="511969"/>
                </a:lnTo>
                <a:lnTo>
                  <a:pt x="276225" y="550069"/>
                </a:lnTo>
                <a:lnTo>
                  <a:pt x="316706" y="559594"/>
                </a:lnTo>
                <a:lnTo>
                  <a:pt x="340519" y="550069"/>
                </a:lnTo>
                <a:lnTo>
                  <a:pt x="359569" y="545307"/>
                </a:lnTo>
                <a:lnTo>
                  <a:pt x="381000" y="561975"/>
                </a:lnTo>
                <a:lnTo>
                  <a:pt x="414338" y="581025"/>
                </a:lnTo>
                <a:lnTo>
                  <a:pt x="440531" y="6072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7" name="フリーフォーム 404">
            <a:extLst>
              <a:ext uri="{FF2B5EF4-FFF2-40B4-BE49-F238E27FC236}">
                <a16:creationId xmlns:a16="http://schemas.microsoft.com/office/drawing/2014/main" id="{D715EC5A-6D14-4C46-9FFB-D8009C79B95A}"/>
              </a:ext>
            </a:extLst>
          </p:cNvPr>
          <p:cNvSpPr/>
          <p:nvPr/>
        </p:nvSpPr>
        <p:spPr>
          <a:xfrm>
            <a:off x="5790150" y="2827338"/>
            <a:ext cx="444500" cy="212725"/>
          </a:xfrm>
          <a:custGeom>
            <a:avLst/>
            <a:gdLst>
              <a:gd name="connsiteX0" fmla="*/ 0 w 616743"/>
              <a:gd name="connsiteY0" fmla="*/ 0 h 295275"/>
              <a:gd name="connsiteX1" fmla="*/ 59531 w 616743"/>
              <a:gd name="connsiteY1" fmla="*/ 23812 h 295275"/>
              <a:gd name="connsiteX2" fmla="*/ 90487 w 616743"/>
              <a:gd name="connsiteY2" fmla="*/ 28575 h 295275"/>
              <a:gd name="connsiteX3" fmla="*/ 114300 w 616743"/>
              <a:gd name="connsiteY3" fmla="*/ 28575 h 295275"/>
              <a:gd name="connsiteX4" fmla="*/ 147637 w 616743"/>
              <a:gd name="connsiteY4" fmla="*/ 40481 h 295275"/>
              <a:gd name="connsiteX5" fmla="*/ 192881 w 616743"/>
              <a:gd name="connsiteY5" fmla="*/ 33337 h 295275"/>
              <a:gd name="connsiteX6" fmla="*/ 228600 w 616743"/>
              <a:gd name="connsiteY6" fmla="*/ 40481 h 295275"/>
              <a:gd name="connsiteX7" fmla="*/ 250031 w 616743"/>
              <a:gd name="connsiteY7" fmla="*/ 47625 h 295275"/>
              <a:gd name="connsiteX8" fmla="*/ 269081 w 616743"/>
              <a:gd name="connsiteY8" fmla="*/ 45244 h 295275"/>
              <a:gd name="connsiteX9" fmla="*/ 309562 w 616743"/>
              <a:gd name="connsiteY9" fmla="*/ 71437 h 295275"/>
              <a:gd name="connsiteX10" fmla="*/ 340518 w 616743"/>
              <a:gd name="connsiteY10" fmla="*/ 107156 h 295275"/>
              <a:gd name="connsiteX11" fmla="*/ 338137 w 616743"/>
              <a:gd name="connsiteY11" fmla="*/ 130969 h 295275"/>
              <a:gd name="connsiteX12" fmla="*/ 326231 w 616743"/>
              <a:gd name="connsiteY12" fmla="*/ 152400 h 295275"/>
              <a:gd name="connsiteX13" fmla="*/ 321468 w 616743"/>
              <a:gd name="connsiteY13" fmla="*/ 185737 h 295275"/>
              <a:gd name="connsiteX14" fmla="*/ 335756 w 616743"/>
              <a:gd name="connsiteY14" fmla="*/ 207169 h 295275"/>
              <a:gd name="connsiteX15" fmla="*/ 359568 w 616743"/>
              <a:gd name="connsiteY15" fmla="*/ 235744 h 295275"/>
              <a:gd name="connsiteX16" fmla="*/ 378618 w 616743"/>
              <a:gd name="connsiteY16" fmla="*/ 247650 h 295275"/>
              <a:gd name="connsiteX17" fmla="*/ 407193 w 616743"/>
              <a:gd name="connsiteY17" fmla="*/ 269081 h 295275"/>
              <a:gd name="connsiteX18" fmla="*/ 459581 w 616743"/>
              <a:gd name="connsiteY18" fmla="*/ 278606 h 295275"/>
              <a:gd name="connsiteX19" fmla="*/ 531018 w 616743"/>
              <a:gd name="connsiteY19" fmla="*/ 273844 h 295275"/>
              <a:gd name="connsiteX20" fmla="*/ 588168 w 616743"/>
              <a:gd name="connsiteY20" fmla="*/ 273844 h 295275"/>
              <a:gd name="connsiteX21" fmla="*/ 616743 w 616743"/>
              <a:gd name="connsiteY21"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6743" h="295275">
                <a:moveTo>
                  <a:pt x="0" y="0"/>
                </a:moveTo>
                <a:lnTo>
                  <a:pt x="59531" y="23812"/>
                </a:lnTo>
                <a:lnTo>
                  <a:pt x="90487" y="28575"/>
                </a:lnTo>
                <a:lnTo>
                  <a:pt x="114300" y="28575"/>
                </a:lnTo>
                <a:lnTo>
                  <a:pt x="147637" y="40481"/>
                </a:lnTo>
                <a:lnTo>
                  <a:pt x="192881" y="33337"/>
                </a:lnTo>
                <a:lnTo>
                  <a:pt x="228600" y="40481"/>
                </a:lnTo>
                <a:lnTo>
                  <a:pt x="250031" y="47625"/>
                </a:lnTo>
                <a:lnTo>
                  <a:pt x="269081" y="45244"/>
                </a:lnTo>
                <a:lnTo>
                  <a:pt x="309562" y="71437"/>
                </a:lnTo>
                <a:lnTo>
                  <a:pt x="340518" y="107156"/>
                </a:lnTo>
                <a:lnTo>
                  <a:pt x="338137" y="130969"/>
                </a:lnTo>
                <a:lnTo>
                  <a:pt x="326231" y="152400"/>
                </a:lnTo>
                <a:lnTo>
                  <a:pt x="321468" y="185737"/>
                </a:lnTo>
                <a:lnTo>
                  <a:pt x="335756" y="207169"/>
                </a:lnTo>
                <a:lnTo>
                  <a:pt x="359568" y="235744"/>
                </a:lnTo>
                <a:lnTo>
                  <a:pt x="378618" y="247650"/>
                </a:lnTo>
                <a:lnTo>
                  <a:pt x="407193" y="269081"/>
                </a:lnTo>
                <a:lnTo>
                  <a:pt x="459581" y="278606"/>
                </a:lnTo>
                <a:lnTo>
                  <a:pt x="531018" y="273844"/>
                </a:lnTo>
                <a:lnTo>
                  <a:pt x="588168" y="273844"/>
                </a:lnTo>
                <a:lnTo>
                  <a:pt x="616743"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8" name="フリーフォーム 405">
            <a:extLst>
              <a:ext uri="{FF2B5EF4-FFF2-40B4-BE49-F238E27FC236}">
                <a16:creationId xmlns:a16="http://schemas.microsoft.com/office/drawing/2014/main" id="{59D81D26-B178-429A-BAB7-2E6442A0922C}"/>
              </a:ext>
            </a:extLst>
          </p:cNvPr>
          <p:cNvSpPr/>
          <p:nvPr/>
        </p:nvSpPr>
        <p:spPr>
          <a:xfrm>
            <a:off x="5733000" y="2881313"/>
            <a:ext cx="536575" cy="412750"/>
          </a:xfrm>
          <a:custGeom>
            <a:avLst/>
            <a:gdLst>
              <a:gd name="connsiteX0" fmla="*/ 0 w 740568"/>
              <a:gd name="connsiteY0" fmla="*/ 0 h 571500"/>
              <a:gd name="connsiteX1" fmla="*/ 47625 w 740568"/>
              <a:gd name="connsiteY1" fmla="*/ 35718 h 571500"/>
              <a:gd name="connsiteX2" fmla="*/ 64293 w 740568"/>
              <a:gd name="connsiteY2" fmla="*/ 69056 h 571500"/>
              <a:gd name="connsiteX3" fmla="*/ 83343 w 740568"/>
              <a:gd name="connsiteY3" fmla="*/ 88106 h 571500"/>
              <a:gd name="connsiteX4" fmla="*/ 71437 w 740568"/>
              <a:gd name="connsiteY4" fmla="*/ 119062 h 571500"/>
              <a:gd name="connsiteX5" fmla="*/ 71437 w 740568"/>
              <a:gd name="connsiteY5" fmla="*/ 145256 h 571500"/>
              <a:gd name="connsiteX6" fmla="*/ 109537 w 740568"/>
              <a:gd name="connsiteY6" fmla="*/ 166687 h 571500"/>
              <a:gd name="connsiteX7" fmla="*/ 154781 w 740568"/>
              <a:gd name="connsiteY7" fmla="*/ 190500 h 571500"/>
              <a:gd name="connsiteX8" fmla="*/ 180975 w 740568"/>
              <a:gd name="connsiteY8" fmla="*/ 204787 h 571500"/>
              <a:gd name="connsiteX9" fmla="*/ 228600 w 740568"/>
              <a:gd name="connsiteY9" fmla="*/ 216693 h 571500"/>
              <a:gd name="connsiteX10" fmla="*/ 247650 w 740568"/>
              <a:gd name="connsiteY10" fmla="*/ 252412 h 571500"/>
              <a:gd name="connsiteX11" fmla="*/ 288131 w 740568"/>
              <a:gd name="connsiteY11" fmla="*/ 280987 h 571500"/>
              <a:gd name="connsiteX12" fmla="*/ 328612 w 740568"/>
              <a:gd name="connsiteY12" fmla="*/ 304800 h 571500"/>
              <a:gd name="connsiteX13" fmla="*/ 354806 w 740568"/>
              <a:gd name="connsiteY13" fmla="*/ 328612 h 571500"/>
              <a:gd name="connsiteX14" fmla="*/ 366712 w 740568"/>
              <a:gd name="connsiteY14" fmla="*/ 357187 h 571500"/>
              <a:gd name="connsiteX15" fmla="*/ 354806 w 740568"/>
              <a:gd name="connsiteY15" fmla="*/ 388143 h 571500"/>
              <a:gd name="connsiteX16" fmla="*/ 350043 w 740568"/>
              <a:gd name="connsiteY16" fmla="*/ 419100 h 571500"/>
              <a:gd name="connsiteX17" fmla="*/ 342900 w 740568"/>
              <a:gd name="connsiteY17" fmla="*/ 445293 h 571500"/>
              <a:gd name="connsiteX18" fmla="*/ 352425 w 740568"/>
              <a:gd name="connsiteY18" fmla="*/ 483393 h 571500"/>
              <a:gd name="connsiteX19" fmla="*/ 409575 w 740568"/>
              <a:gd name="connsiteY19" fmla="*/ 526256 h 571500"/>
              <a:gd name="connsiteX20" fmla="*/ 440531 w 740568"/>
              <a:gd name="connsiteY20" fmla="*/ 547687 h 571500"/>
              <a:gd name="connsiteX21" fmla="*/ 507206 w 740568"/>
              <a:gd name="connsiteY21" fmla="*/ 571500 h 571500"/>
              <a:gd name="connsiteX22" fmla="*/ 540543 w 740568"/>
              <a:gd name="connsiteY22" fmla="*/ 571500 h 571500"/>
              <a:gd name="connsiteX23" fmla="*/ 590550 w 740568"/>
              <a:gd name="connsiteY23" fmla="*/ 569118 h 571500"/>
              <a:gd name="connsiteX24" fmla="*/ 619125 w 740568"/>
              <a:gd name="connsiteY24" fmla="*/ 569118 h 571500"/>
              <a:gd name="connsiteX25" fmla="*/ 671512 w 740568"/>
              <a:gd name="connsiteY25" fmla="*/ 550068 h 571500"/>
              <a:gd name="connsiteX26" fmla="*/ 704850 w 740568"/>
              <a:gd name="connsiteY26" fmla="*/ 550068 h 571500"/>
              <a:gd name="connsiteX27" fmla="*/ 740568 w 740568"/>
              <a:gd name="connsiteY27" fmla="*/ 56673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0568" h="571500">
                <a:moveTo>
                  <a:pt x="0" y="0"/>
                </a:moveTo>
                <a:lnTo>
                  <a:pt x="47625" y="35718"/>
                </a:lnTo>
                <a:lnTo>
                  <a:pt x="64293" y="69056"/>
                </a:lnTo>
                <a:lnTo>
                  <a:pt x="83343" y="88106"/>
                </a:lnTo>
                <a:lnTo>
                  <a:pt x="71437" y="119062"/>
                </a:lnTo>
                <a:lnTo>
                  <a:pt x="71437" y="145256"/>
                </a:lnTo>
                <a:lnTo>
                  <a:pt x="109537" y="166687"/>
                </a:lnTo>
                <a:lnTo>
                  <a:pt x="154781" y="190500"/>
                </a:lnTo>
                <a:lnTo>
                  <a:pt x="180975" y="204787"/>
                </a:lnTo>
                <a:lnTo>
                  <a:pt x="228600" y="216693"/>
                </a:lnTo>
                <a:lnTo>
                  <a:pt x="247650" y="252412"/>
                </a:lnTo>
                <a:lnTo>
                  <a:pt x="288131" y="280987"/>
                </a:lnTo>
                <a:lnTo>
                  <a:pt x="328612" y="304800"/>
                </a:lnTo>
                <a:lnTo>
                  <a:pt x="354806" y="328612"/>
                </a:lnTo>
                <a:lnTo>
                  <a:pt x="366712" y="357187"/>
                </a:lnTo>
                <a:lnTo>
                  <a:pt x="354806" y="388143"/>
                </a:lnTo>
                <a:lnTo>
                  <a:pt x="350043" y="419100"/>
                </a:lnTo>
                <a:lnTo>
                  <a:pt x="342900" y="445293"/>
                </a:lnTo>
                <a:lnTo>
                  <a:pt x="352425" y="483393"/>
                </a:lnTo>
                <a:lnTo>
                  <a:pt x="409575" y="526256"/>
                </a:lnTo>
                <a:lnTo>
                  <a:pt x="440531" y="547687"/>
                </a:lnTo>
                <a:lnTo>
                  <a:pt x="507206" y="571500"/>
                </a:lnTo>
                <a:lnTo>
                  <a:pt x="540543" y="571500"/>
                </a:lnTo>
                <a:lnTo>
                  <a:pt x="590550" y="569118"/>
                </a:lnTo>
                <a:lnTo>
                  <a:pt x="619125" y="569118"/>
                </a:lnTo>
                <a:lnTo>
                  <a:pt x="671512" y="550068"/>
                </a:lnTo>
                <a:lnTo>
                  <a:pt x="704850" y="550068"/>
                </a:lnTo>
                <a:lnTo>
                  <a:pt x="740568" y="5667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9" name="フリーフォーム 406">
            <a:extLst>
              <a:ext uri="{FF2B5EF4-FFF2-40B4-BE49-F238E27FC236}">
                <a16:creationId xmlns:a16="http://schemas.microsoft.com/office/drawing/2014/main" id="{C0C7A8BE-0CDA-43B2-B4B1-D450EC43EBD3}"/>
              </a:ext>
            </a:extLst>
          </p:cNvPr>
          <p:cNvSpPr/>
          <p:nvPr/>
        </p:nvSpPr>
        <p:spPr>
          <a:xfrm>
            <a:off x="5555200" y="3211513"/>
            <a:ext cx="517525" cy="893762"/>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16756" h="1238249">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lnTo>
                  <a:pt x="623886" y="1004886"/>
                </a:lnTo>
                <a:lnTo>
                  <a:pt x="619124" y="1021556"/>
                </a:lnTo>
                <a:lnTo>
                  <a:pt x="616744" y="1045368"/>
                </a:lnTo>
                <a:lnTo>
                  <a:pt x="611981" y="1076325"/>
                </a:lnTo>
                <a:lnTo>
                  <a:pt x="640556" y="1119187"/>
                </a:lnTo>
                <a:lnTo>
                  <a:pt x="664370" y="1150143"/>
                </a:lnTo>
                <a:lnTo>
                  <a:pt x="673893" y="1162050"/>
                </a:lnTo>
                <a:lnTo>
                  <a:pt x="688182" y="1204911"/>
                </a:lnTo>
                <a:lnTo>
                  <a:pt x="716756" y="123824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1" name="フリーフォーム 408">
            <a:extLst>
              <a:ext uri="{FF2B5EF4-FFF2-40B4-BE49-F238E27FC236}">
                <a16:creationId xmlns:a16="http://schemas.microsoft.com/office/drawing/2014/main" id="{030BF07D-0AA6-465D-957E-2A194D52A0F2}"/>
              </a:ext>
            </a:extLst>
          </p:cNvPr>
          <p:cNvSpPr/>
          <p:nvPr/>
        </p:nvSpPr>
        <p:spPr>
          <a:xfrm>
            <a:off x="5739350" y="3430588"/>
            <a:ext cx="136525" cy="20637"/>
          </a:xfrm>
          <a:custGeom>
            <a:avLst/>
            <a:gdLst>
              <a:gd name="connsiteX0" fmla="*/ 188118 w 188118"/>
              <a:gd name="connsiteY0" fmla="*/ 0 h 28575"/>
              <a:gd name="connsiteX1" fmla="*/ 123825 w 188118"/>
              <a:gd name="connsiteY1" fmla="*/ 26193 h 28575"/>
              <a:gd name="connsiteX2" fmla="*/ 104775 w 188118"/>
              <a:gd name="connsiteY2" fmla="*/ 23812 h 28575"/>
              <a:gd name="connsiteX3" fmla="*/ 83343 w 188118"/>
              <a:gd name="connsiteY3" fmla="*/ 21431 h 28575"/>
              <a:gd name="connsiteX4" fmla="*/ 57150 w 188118"/>
              <a:gd name="connsiteY4" fmla="*/ 28575 h 28575"/>
              <a:gd name="connsiteX5" fmla="*/ 0 w 188118"/>
              <a:gd name="connsiteY5" fmla="*/ 2381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18" h="28575">
                <a:moveTo>
                  <a:pt x="188118" y="0"/>
                </a:moveTo>
                <a:lnTo>
                  <a:pt x="123825" y="26193"/>
                </a:lnTo>
                <a:lnTo>
                  <a:pt x="104775" y="23812"/>
                </a:lnTo>
                <a:lnTo>
                  <a:pt x="83343" y="21431"/>
                </a:lnTo>
                <a:lnTo>
                  <a:pt x="57150" y="28575"/>
                </a:lnTo>
                <a:lnTo>
                  <a:pt x="0"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2" name="フリーフォーム 409">
            <a:extLst>
              <a:ext uri="{FF2B5EF4-FFF2-40B4-BE49-F238E27FC236}">
                <a16:creationId xmlns:a16="http://schemas.microsoft.com/office/drawing/2014/main" id="{253CA5D2-74CA-4FEB-A19D-F7A12D6D21FB}"/>
              </a:ext>
            </a:extLst>
          </p:cNvPr>
          <p:cNvSpPr/>
          <p:nvPr/>
        </p:nvSpPr>
        <p:spPr>
          <a:xfrm>
            <a:off x="5845713" y="3625850"/>
            <a:ext cx="44450" cy="11113"/>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3" name="フリーフォーム 410">
            <a:extLst>
              <a:ext uri="{FF2B5EF4-FFF2-40B4-BE49-F238E27FC236}">
                <a16:creationId xmlns:a16="http://schemas.microsoft.com/office/drawing/2014/main" id="{B4359B76-8594-4219-81D9-466E003CFF07}"/>
              </a:ext>
            </a:extLst>
          </p:cNvPr>
          <p:cNvSpPr/>
          <p:nvPr/>
        </p:nvSpPr>
        <p:spPr>
          <a:xfrm>
            <a:off x="4947188" y="3979863"/>
            <a:ext cx="247650" cy="654050"/>
          </a:xfrm>
          <a:custGeom>
            <a:avLst/>
            <a:gdLst>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30968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6218 w 342900"/>
              <a:gd name="connsiteY9" fmla="*/ 169069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2900" h="904875">
                <a:moveTo>
                  <a:pt x="302418" y="0"/>
                </a:moveTo>
                <a:lnTo>
                  <a:pt x="319087" y="47625"/>
                </a:lnTo>
                <a:lnTo>
                  <a:pt x="342900" y="59532"/>
                </a:lnTo>
                <a:lnTo>
                  <a:pt x="342900" y="83344"/>
                </a:lnTo>
                <a:lnTo>
                  <a:pt x="328612" y="90488"/>
                </a:lnTo>
                <a:lnTo>
                  <a:pt x="323850" y="114300"/>
                </a:lnTo>
                <a:lnTo>
                  <a:pt x="309562" y="130969"/>
                </a:lnTo>
                <a:lnTo>
                  <a:pt x="252412" y="130969"/>
                </a:lnTo>
                <a:lnTo>
                  <a:pt x="233362" y="150019"/>
                </a:lnTo>
                <a:lnTo>
                  <a:pt x="226218" y="169069"/>
                </a:lnTo>
                <a:lnTo>
                  <a:pt x="230981" y="190500"/>
                </a:lnTo>
                <a:lnTo>
                  <a:pt x="230981" y="207169"/>
                </a:lnTo>
                <a:lnTo>
                  <a:pt x="228600" y="233363"/>
                </a:lnTo>
                <a:lnTo>
                  <a:pt x="221456" y="261938"/>
                </a:lnTo>
                <a:lnTo>
                  <a:pt x="204787" y="292894"/>
                </a:lnTo>
                <a:lnTo>
                  <a:pt x="200025" y="326232"/>
                </a:lnTo>
                <a:lnTo>
                  <a:pt x="195262" y="364332"/>
                </a:lnTo>
                <a:lnTo>
                  <a:pt x="197643" y="411957"/>
                </a:lnTo>
                <a:lnTo>
                  <a:pt x="197643" y="435769"/>
                </a:lnTo>
                <a:lnTo>
                  <a:pt x="169068" y="469107"/>
                </a:lnTo>
                <a:lnTo>
                  <a:pt x="154781" y="485775"/>
                </a:lnTo>
                <a:lnTo>
                  <a:pt x="157162" y="514350"/>
                </a:lnTo>
                <a:lnTo>
                  <a:pt x="138112" y="533400"/>
                </a:lnTo>
                <a:lnTo>
                  <a:pt x="128588" y="552450"/>
                </a:lnTo>
                <a:lnTo>
                  <a:pt x="135731" y="571500"/>
                </a:lnTo>
                <a:lnTo>
                  <a:pt x="135731" y="585788"/>
                </a:lnTo>
                <a:lnTo>
                  <a:pt x="121443" y="590550"/>
                </a:lnTo>
                <a:lnTo>
                  <a:pt x="119062" y="607219"/>
                </a:lnTo>
                <a:lnTo>
                  <a:pt x="121443" y="623888"/>
                </a:lnTo>
                <a:lnTo>
                  <a:pt x="109537" y="640557"/>
                </a:lnTo>
                <a:lnTo>
                  <a:pt x="83343" y="661988"/>
                </a:lnTo>
                <a:lnTo>
                  <a:pt x="83343" y="692944"/>
                </a:lnTo>
                <a:lnTo>
                  <a:pt x="83343" y="726282"/>
                </a:lnTo>
                <a:lnTo>
                  <a:pt x="78581" y="759619"/>
                </a:lnTo>
                <a:lnTo>
                  <a:pt x="66675" y="795338"/>
                </a:lnTo>
                <a:lnTo>
                  <a:pt x="38100" y="826294"/>
                </a:lnTo>
                <a:lnTo>
                  <a:pt x="30956" y="840582"/>
                </a:lnTo>
                <a:lnTo>
                  <a:pt x="0" y="9048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4" name="フリーフォーム 411">
            <a:extLst>
              <a:ext uri="{FF2B5EF4-FFF2-40B4-BE49-F238E27FC236}">
                <a16:creationId xmlns:a16="http://schemas.microsoft.com/office/drawing/2014/main" id="{0B81D7EB-EBE1-4C1A-A39C-859B963FEB27}"/>
              </a:ext>
            </a:extLst>
          </p:cNvPr>
          <p:cNvSpPr/>
          <p:nvPr/>
        </p:nvSpPr>
        <p:spPr>
          <a:xfrm>
            <a:off x="5366288" y="3698875"/>
            <a:ext cx="120650" cy="68263"/>
          </a:xfrm>
          <a:custGeom>
            <a:avLst/>
            <a:gdLst>
              <a:gd name="connsiteX0" fmla="*/ 161925 w 161925"/>
              <a:gd name="connsiteY0" fmla="*/ 0 h 95250"/>
              <a:gd name="connsiteX1" fmla="*/ 95250 w 161925"/>
              <a:gd name="connsiteY1" fmla="*/ 45243 h 95250"/>
              <a:gd name="connsiteX2" fmla="*/ 97631 w 161925"/>
              <a:gd name="connsiteY2" fmla="*/ 66675 h 95250"/>
              <a:gd name="connsiteX3" fmla="*/ 78581 w 161925"/>
              <a:gd name="connsiteY3" fmla="*/ 85725 h 95250"/>
              <a:gd name="connsiteX4" fmla="*/ 57150 w 161925"/>
              <a:gd name="connsiteY4" fmla="*/ 90487 h 95250"/>
              <a:gd name="connsiteX5" fmla="*/ 35719 w 161925"/>
              <a:gd name="connsiteY5" fmla="*/ 83343 h 95250"/>
              <a:gd name="connsiteX6" fmla="*/ 0 w 161925"/>
              <a:gd name="connsiteY6" fmla="*/ 95250 h 95250"/>
              <a:gd name="connsiteX0" fmla="*/ 166688 w 166688"/>
              <a:gd name="connsiteY0" fmla="*/ 0 h 92868"/>
              <a:gd name="connsiteX1" fmla="*/ 100013 w 166688"/>
              <a:gd name="connsiteY1" fmla="*/ 45243 h 92868"/>
              <a:gd name="connsiteX2" fmla="*/ 102394 w 166688"/>
              <a:gd name="connsiteY2" fmla="*/ 66675 h 92868"/>
              <a:gd name="connsiteX3" fmla="*/ 83344 w 166688"/>
              <a:gd name="connsiteY3" fmla="*/ 85725 h 92868"/>
              <a:gd name="connsiteX4" fmla="*/ 61913 w 166688"/>
              <a:gd name="connsiteY4" fmla="*/ 90487 h 92868"/>
              <a:gd name="connsiteX5" fmla="*/ 40482 w 166688"/>
              <a:gd name="connsiteY5" fmla="*/ 83343 h 92868"/>
              <a:gd name="connsiteX6" fmla="*/ 0 w 166688"/>
              <a:gd name="connsiteY6" fmla="*/ 92868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92868">
                <a:moveTo>
                  <a:pt x="166688" y="0"/>
                </a:moveTo>
                <a:lnTo>
                  <a:pt x="100013" y="45243"/>
                </a:lnTo>
                <a:lnTo>
                  <a:pt x="102394" y="66675"/>
                </a:lnTo>
                <a:lnTo>
                  <a:pt x="83344" y="85725"/>
                </a:lnTo>
                <a:lnTo>
                  <a:pt x="61913" y="90487"/>
                </a:lnTo>
                <a:lnTo>
                  <a:pt x="40482" y="83343"/>
                </a:lnTo>
                <a:lnTo>
                  <a:pt x="0" y="9286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5" name="フリーフォーム 412">
            <a:extLst>
              <a:ext uri="{FF2B5EF4-FFF2-40B4-BE49-F238E27FC236}">
                <a16:creationId xmlns:a16="http://schemas.microsoft.com/office/drawing/2014/main" id="{1EA5D947-649F-4E62-B0E7-4A66E3CAFBF7}"/>
              </a:ext>
            </a:extLst>
          </p:cNvPr>
          <p:cNvSpPr/>
          <p:nvPr/>
        </p:nvSpPr>
        <p:spPr>
          <a:xfrm>
            <a:off x="5458363" y="3790950"/>
            <a:ext cx="277812" cy="49213"/>
          </a:xfrm>
          <a:custGeom>
            <a:avLst/>
            <a:gdLst>
              <a:gd name="connsiteX0" fmla="*/ 381000 w 381000"/>
              <a:gd name="connsiteY0" fmla="*/ 69056 h 69056"/>
              <a:gd name="connsiteX1" fmla="*/ 321469 w 381000"/>
              <a:gd name="connsiteY1" fmla="*/ 33337 h 69056"/>
              <a:gd name="connsiteX2" fmla="*/ 292894 w 381000"/>
              <a:gd name="connsiteY2" fmla="*/ 14287 h 69056"/>
              <a:gd name="connsiteX3" fmla="*/ 254794 w 381000"/>
              <a:gd name="connsiteY3" fmla="*/ 14287 h 69056"/>
              <a:gd name="connsiteX4" fmla="*/ 226219 w 381000"/>
              <a:gd name="connsiteY4" fmla="*/ 16669 h 69056"/>
              <a:gd name="connsiteX5" fmla="*/ 207169 w 381000"/>
              <a:gd name="connsiteY5" fmla="*/ 0 h 69056"/>
              <a:gd name="connsiteX6" fmla="*/ 188119 w 381000"/>
              <a:gd name="connsiteY6" fmla="*/ 0 h 69056"/>
              <a:gd name="connsiteX7" fmla="*/ 161925 w 381000"/>
              <a:gd name="connsiteY7" fmla="*/ 19050 h 69056"/>
              <a:gd name="connsiteX8" fmla="*/ 140494 w 381000"/>
              <a:gd name="connsiteY8" fmla="*/ 28575 h 69056"/>
              <a:gd name="connsiteX9" fmla="*/ 100013 w 381000"/>
              <a:gd name="connsiteY9" fmla="*/ 30956 h 69056"/>
              <a:gd name="connsiteX10" fmla="*/ 64294 w 381000"/>
              <a:gd name="connsiteY10" fmla="*/ 33337 h 69056"/>
              <a:gd name="connsiteX11" fmla="*/ 35719 w 381000"/>
              <a:gd name="connsiteY11" fmla="*/ 45244 h 69056"/>
              <a:gd name="connsiteX12" fmla="*/ 0 w 381000"/>
              <a:gd name="connsiteY12" fmla="*/ 35719 h 69056"/>
              <a:gd name="connsiteX0" fmla="*/ 383381 w 383381"/>
              <a:gd name="connsiteY0" fmla="*/ 69056 h 69056"/>
              <a:gd name="connsiteX1" fmla="*/ 323850 w 383381"/>
              <a:gd name="connsiteY1" fmla="*/ 33337 h 69056"/>
              <a:gd name="connsiteX2" fmla="*/ 295275 w 383381"/>
              <a:gd name="connsiteY2" fmla="*/ 14287 h 69056"/>
              <a:gd name="connsiteX3" fmla="*/ 257175 w 383381"/>
              <a:gd name="connsiteY3" fmla="*/ 14287 h 69056"/>
              <a:gd name="connsiteX4" fmla="*/ 228600 w 383381"/>
              <a:gd name="connsiteY4" fmla="*/ 16669 h 69056"/>
              <a:gd name="connsiteX5" fmla="*/ 209550 w 383381"/>
              <a:gd name="connsiteY5" fmla="*/ 0 h 69056"/>
              <a:gd name="connsiteX6" fmla="*/ 190500 w 383381"/>
              <a:gd name="connsiteY6" fmla="*/ 0 h 69056"/>
              <a:gd name="connsiteX7" fmla="*/ 164306 w 383381"/>
              <a:gd name="connsiteY7" fmla="*/ 19050 h 69056"/>
              <a:gd name="connsiteX8" fmla="*/ 142875 w 383381"/>
              <a:gd name="connsiteY8" fmla="*/ 28575 h 69056"/>
              <a:gd name="connsiteX9" fmla="*/ 102394 w 383381"/>
              <a:gd name="connsiteY9" fmla="*/ 30956 h 69056"/>
              <a:gd name="connsiteX10" fmla="*/ 66675 w 383381"/>
              <a:gd name="connsiteY10" fmla="*/ 33337 h 69056"/>
              <a:gd name="connsiteX11" fmla="*/ 38100 w 383381"/>
              <a:gd name="connsiteY11" fmla="*/ 45244 h 69056"/>
              <a:gd name="connsiteX12" fmla="*/ 0 w 383381"/>
              <a:gd name="connsiteY12" fmla="*/ 38101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381" h="69056">
                <a:moveTo>
                  <a:pt x="383381" y="69056"/>
                </a:moveTo>
                <a:lnTo>
                  <a:pt x="323850" y="33337"/>
                </a:lnTo>
                <a:lnTo>
                  <a:pt x="295275" y="14287"/>
                </a:lnTo>
                <a:lnTo>
                  <a:pt x="257175" y="14287"/>
                </a:lnTo>
                <a:lnTo>
                  <a:pt x="228600" y="16669"/>
                </a:lnTo>
                <a:lnTo>
                  <a:pt x="209550" y="0"/>
                </a:lnTo>
                <a:lnTo>
                  <a:pt x="190500" y="0"/>
                </a:lnTo>
                <a:lnTo>
                  <a:pt x="164306" y="19050"/>
                </a:lnTo>
                <a:lnTo>
                  <a:pt x="142875" y="28575"/>
                </a:lnTo>
                <a:lnTo>
                  <a:pt x="102394" y="30956"/>
                </a:lnTo>
                <a:lnTo>
                  <a:pt x="66675" y="33337"/>
                </a:lnTo>
                <a:lnTo>
                  <a:pt x="38100" y="45244"/>
                </a:lnTo>
                <a:lnTo>
                  <a:pt x="0" y="3810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6" name="フリーフォーム 413">
            <a:extLst>
              <a:ext uri="{FF2B5EF4-FFF2-40B4-BE49-F238E27FC236}">
                <a16:creationId xmlns:a16="http://schemas.microsoft.com/office/drawing/2014/main" id="{684242E3-C2ED-496F-ADB1-8B6257DB9F1C}"/>
              </a:ext>
            </a:extLst>
          </p:cNvPr>
          <p:cNvSpPr/>
          <p:nvPr/>
        </p:nvSpPr>
        <p:spPr>
          <a:xfrm>
            <a:off x="5366288" y="3767138"/>
            <a:ext cx="346075" cy="130175"/>
          </a:xfrm>
          <a:custGeom>
            <a:avLst/>
            <a:gdLst>
              <a:gd name="connsiteX0" fmla="*/ 466725 w 466725"/>
              <a:gd name="connsiteY0" fmla="*/ 180975 h 180975"/>
              <a:gd name="connsiteX1" fmla="*/ 402431 w 466725"/>
              <a:gd name="connsiteY1" fmla="*/ 173832 h 180975"/>
              <a:gd name="connsiteX2" fmla="*/ 378618 w 466725"/>
              <a:gd name="connsiteY2" fmla="*/ 161925 h 180975"/>
              <a:gd name="connsiteX3" fmla="*/ 357187 w 466725"/>
              <a:gd name="connsiteY3" fmla="*/ 171450 h 180975"/>
              <a:gd name="connsiteX4" fmla="*/ 323850 w 466725"/>
              <a:gd name="connsiteY4" fmla="*/ 171450 h 180975"/>
              <a:gd name="connsiteX5" fmla="*/ 285750 w 466725"/>
              <a:gd name="connsiteY5" fmla="*/ 159544 h 180975"/>
              <a:gd name="connsiteX6" fmla="*/ 257175 w 466725"/>
              <a:gd name="connsiteY6" fmla="*/ 138113 h 180975"/>
              <a:gd name="connsiteX7" fmla="*/ 242887 w 466725"/>
              <a:gd name="connsiteY7" fmla="*/ 119063 h 180975"/>
              <a:gd name="connsiteX8" fmla="*/ 226218 w 466725"/>
              <a:gd name="connsiteY8" fmla="*/ 102394 h 180975"/>
              <a:gd name="connsiteX9" fmla="*/ 204787 w 466725"/>
              <a:gd name="connsiteY9" fmla="*/ 97632 h 180975"/>
              <a:gd name="connsiteX10" fmla="*/ 169068 w 466725"/>
              <a:gd name="connsiteY10" fmla="*/ 104775 h 180975"/>
              <a:gd name="connsiteX11" fmla="*/ 152400 w 466725"/>
              <a:gd name="connsiteY11" fmla="*/ 100013 h 180975"/>
              <a:gd name="connsiteX12" fmla="*/ 119062 w 466725"/>
              <a:gd name="connsiteY12" fmla="*/ 73819 h 180975"/>
              <a:gd name="connsiteX13" fmla="*/ 95250 w 466725"/>
              <a:gd name="connsiteY13" fmla="*/ 59532 h 180975"/>
              <a:gd name="connsiteX14" fmla="*/ 71437 w 466725"/>
              <a:gd name="connsiteY14" fmla="*/ 47625 h 180975"/>
              <a:gd name="connsiteX15" fmla="*/ 40481 w 466725"/>
              <a:gd name="connsiteY15" fmla="*/ 45244 h 180975"/>
              <a:gd name="connsiteX16" fmla="*/ 21431 w 466725"/>
              <a:gd name="connsiteY16" fmla="*/ 35719 h 180975"/>
              <a:gd name="connsiteX17" fmla="*/ 0 w 466725"/>
              <a:gd name="connsiteY17" fmla="*/ 0 h 180975"/>
              <a:gd name="connsiteX0" fmla="*/ 478632 w 478632"/>
              <a:gd name="connsiteY0" fmla="*/ 180975 h 180975"/>
              <a:gd name="connsiteX1" fmla="*/ 414338 w 478632"/>
              <a:gd name="connsiteY1" fmla="*/ 173832 h 180975"/>
              <a:gd name="connsiteX2" fmla="*/ 390525 w 478632"/>
              <a:gd name="connsiteY2" fmla="*/ 161925 h 180975"/>
              <a:gd name="connsiteX3" fmla="*/ 369094 w 478632"/>
              <a:gd name="connsiteY3" fmla="*/ 171450 h 180975"/>
              <a:gd name="connsiteX4" fmla="*/ 335757 w 478632"/>
              <a:gd name="connsiteY4" fmla="*/ 171450 h 180975"/>
              <a:gd name="connsiteX5" fmla="*/ 297657 w 478632"/>
              <a:gd name="connsiteY5" fmla="*/ 159544 h 180975"/>
              <a:gd name="connsiteX6" fmla="*/ 269082 w 478632"/>
              <a:gd name="connsiteY6" fmla="*/ 138113 h 180975"/>
              <a:gd name="connsiteX7" fmla="*/ 254794 w 478632"/>
              <a:gd name="connsiteY7" fmla="*/ 119063 h 180975"/>
              <a:gd name="connsiteX8" fmla="*/ 238125 w 478632"/>
              <a:gd name="connsiteY8" fmla="*/ 102394 h 180975"/>
              <a:gd name="connsiteX9" fmla="*/ 216694 w 478632"/>
              <a:gd name="connsiteY9" fmla="*/ 97632 h 180975"/>
              <a:gd name="connsiteX10" fmla="*/ 180975 w 478632"/>
              <a:gd name="connsiteY10" fmla="*/ 104775 h 180975"/>
              <a:gd name="connsiteX11" fmla="*/ 164307 w 478632"/>
              <a:gd name="connsiteY11" fmla="*/ 100013 h 180975"/>
              <a:gd name="connsiteX12" fmla="*/ 130969 w 478632"/>
              <a:gd name="connsiteY12" fmla="*/ 73819 h 180975"/>
              <a:gd name="connsiteX13" fmla="*/ 107157 w 478632"/>
              <a:gd name="connsiteY13" fmla="*/ 59532 h 180975"/>
              <a:gd name="connsiteX14" fmla="*/ 83344 w 478632"/>
              <a:gd name="connsiteY14" fmla="*/ 47625 h 180975"/>
              <a:gd name="connsiteX15" fmla="*/ 52388 w 478632"/>
              <a:gd name="connsiteY15" fmla="*/ 45244 h 180975"/>
              <a:gd name="connsiteX16" fmla="*/ 33338 w 478632"/>
              <a:gd name="connsiteY16" fmla="*/ 35719 h 180975"/>
              <a:gd name="connsiteX17" fmla="*/ 0 w 478632"/>
              <a:gd name="connsiteY17"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32" h="180975">
                <a:moveTo>
                  <a:pt x="478632" y="180975"/>
                </a:moveTo>
                <a:lnTo>
                  <a:pt x="414338" y="173832"/>
                </a:lnTo>
                <a:lnTo>
                  <a:pt x="390525" y="161925"/>
                </a:lnTo>
                <a:lnTo>
                  <a:pt x="369094" y="171450"/>
                </a:lnTo>
                <a:lnTo>
                  <a:pt x="335757" y="171450"/>
                </a:lnTo>
                <a:lnTo>
                  <a:pt x="297657" y="159544"/>
                </a:lnTo>
                <a:lnTo>
                  <a:pt x="269082" y="138113"/>
                </a:lnTo>
                <a:lnTo>
                  <a:pt x="254794" y="119063"/>
                </a:lnTo>
                <a:lnTo>
                  <a:pt x="238125" y="102394"/>
                </a:lnTo>
                <a:lnTo>
                  <a:pt x="216694" y="97632"/>
                </a:lnTo>
                <a:lnTo>
                  <a:pt x="180975" y="104775"/>
                </a:lnTo>
                <a:lnTo>
                  <a:pt x="164307" y="100013"/>
                </a:lnTo>
                <a:lnTo>
                  <a:pt x="130969" y="73819"/>
                </a:lnTo>
                <a:lnTo>
                  <a:pt x="107157" y="59532"/>
                </a:lnTo>
                <a:lnTo>
                  <a:pt x="83344" y="47625"/>
                </a:lnTo>
                <a:lnTo>
                  <a:pt x="52388" y="45244"/>
                </a:lnTo>
                <a:lnTo>
                  <a:pt x="33338" y="35719"/>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7" name="フリーフォーム 414">
            <a:extLst>
              <a:ext uri="{FF2B5EF4-FFF2-40B4-BE49-F238E27FC236}">
                <a16:creationId xmlns:a16="http://schemas.microsoft.com/office/drawing/2014/main" id="{E049D76D-B19F-49F1-91C8-3239E5596B78}"/>
              </a:ext>
            </a:extLst>
          </p:cNvPr>
          <p:cNvSpPr/>
          <p:nvPr/>
        </p:nvSpPr>
        <p:spPr>
          <a:xfrm>
            <a:off x="4359813" y="3762375"/>
            <a:ext cx="1052512" cy="935038"/>
          </a:xfrm>
          <a:custGeom>
            <a:avLst/>
            <a:gdLst>
              <a:gd name="connsiteX0" fmla="*/ 23812 w 216693"/>
              <a:gd name="connsiteY0" fmla="*/ 0 h 1021556"/>
              <a:gd name="connsiteX1" fmla="*/ 57150 w 216693"/>
              <a:gd name="connsiteY1" fmla="*/ 52388 h 1021556"/>
              <a:gd name="connsiteX2" fmla="*/ 69056 w 216693"/>
              <a:gd name="connsiteY2" fmla="*/ 83344 h 1021556"/>
              <a:gd name="connsiteX3" fmla="*/ 95250 w 216693"/>
              <a:gd name="connsiteY3" fmla="*/ 109538 h 1021556"/>
              <a:gd name="connsiteX4" fmla="*/ 128587 w 216693"/>
              <a:gd name="connsiteY4" fmla="*/ 150019 h 1021556"/>
              <a:gd name="connsiteX5" fmla="*/ 150018 w 216693"/>
              <a:gd name="connsiteY5" fmla="*/ 183356 h 1021556"/>
              <a:gd name="connsiteX6" fmla="*/ 159543 w 216693"/>
              <a:gd name="connsiteY6" fmla="*/ 211931 h 1021556"/>
              <a:gd name="connsiteX7" fmla="*/ 164306 w 216693"/>
              <a:gd name="connsiteY7" fmla="*/ 235744 h 1021556"/>
              <a:gd name="connsiteX8" fmla="*/ 152400 w 216693"/>
              <a:gd name="connsiteY8" fmla="*/ 264319 h 1021556"/>
              <a:gd name="connsiteX9" fmla="*/ 128587 w 216693"/>
              <a:gd name="connsiteY9" fmla="*/ 283369 h 1021556"/>
              <a:gd name="connsiteX10" fmla="*/ 121443 w 216693"/>
              <a:gd name="connsiteY10" fmla="*/ 302419 h 1021556"/>
              <a:gd name="connsiteX11" fmla="*/ 130968 w 216693"/>
              <a:gd name="connsiteY11" fmla="*/ 319088 h 1021556"/>
              <a:gd name="connsiteX12" fmla="*/ 128587 w 216693"/>
              <a:gd name="connsiteY12" fmla="*/ 340519 h 1021556"/>
              <a:gd name="connsiteX13" fmla="*/ 114300 w 216693"/>
              <a:gd name="connsiteY13" fmla="*/ 369094 h 1021556"/>
              <a:gd name="connsiteX14" fmla="*/ 107156 w 216693"/>
              <a:gd name="connsiteY14" fmla="*/ 395288 h 1021556"/>
              <a:gd name="connsiteX15" fmla="*/ 85725 w 216693"/>
              <a:gd name="connsiteY15" fmla="*/ 431006 h 1021556"/>
              <a:gd name="connsiteX16" fmla="*/ 66675 w 216693"/>
              <a:gd name="connsiteY16" fmla="*/ 452438 h 1021556"/>
              <a:gd name="connsiteX17" fmla="*/ 64293 w 216693"/>
              <a:gd name="connsiteY17" fmla="*/ 476250 h 1021556"/>
              <a:gd name="connsiteX18" fmla="*/ 80962 w 216693"/>
              <a:gd name="connsiteY18" fmla="*/ 500063 h 1021556"/>
              <a:gd name="connsiteX19" fmla="*/ 83343 w 216693"/>
              <a:gd name="connsiteY19" fmla="*/ 526256 h 1021556"/>
              <a:gd name="connsiteX20" fmla="*/ 64293 w 216693"/>
              <a:gd name="connsiteY20" fmla="*/ 545306 h 1021556"/>
              <a:gd name="connsiteX21" fmla="*/ 28575 w 216693"/>
              <a:gd name="connsiteY21" fmla="*/ 566738 h 1021556"/>
              <a:gd name="connsiteX22" fmla="*/ 7143 w 216693"/>
              <a:gd name="connsiteY22" fmla="*/ 590550 h 1021556"/>
              <a:gd name="connsiteX23" fmla="*/ 0 w 216693"/>
              <a:gd name="connsiteY23" fmla="*/ 614363 h 1021556"/>
              <a:gd name="connsiteX24" fmla="*/ 4762 w 216693"/>
              <a:gd name="connsiteY24" fmla="*/ 645319 h 1021556"/>
              <a:gd name="connsiteX25" fmla="*/ 26193 w 216693"/>
              <a:gd name="connsiteY25" fmla="*/ 664369 h 1021556"/>
              <a:gd name="connsiteX26" fmla="*/ 52387 w 216693"/>
              <a:gd name="connsiteY26" fmla="*/ 673894 h 1021556"/>
              <a:gd name="connsiteX27" fmla="*/ 85725 w 216693"/>
              <a:gd name="connsiteY27" fmla="*/ 678656 h 1021556"/>
              <a:gd name="connsiteX28" fmla="*/ 109537 w 216693"/>
              <a:gd name="connsiteY28" fmla="*/ 692944 h 1021556"/>
              <a:gd name="connsiteX29" fmla="*/ 123825 w 216693"/>
              <a:gd name="connsiteY29" fmla="*/ 719138 h 1021556"/>
              <a:gd name="connsiteX30" fmla="*/ 142875 w 216693"/>
              <a:gd name="connsiteY30" fmla="*/ 776288 h 1021556"/>
              <a:gd name="connsiteX31" fmla="*/ 176212 w 216693"/>
              <a:gd name="connsiteY31" fmla="*/ 840581 h 1021556"/>
              <a:gd name="connsiteX32" fmla="*/ 178593 w 216693"/>
              <a:gd name="connsiteY32" fmla="*/ 890588 h 1021556"/>
              <a:gd name="connsiteX33" fmla="*/ 178593 w 216693"/>
              <a:gd name="connsiteY33" fmla="*/ 933450 h 1021556"/>
              <a:gd name="connsiteX34" fmla="*/ 188118 w 216693"/>
              <a:gd name="connsiteY34" fmla="*/ 981075 h 1021556"/>
              <a:gd name="connsiteX35" fmla="*/ 216693 w 216693"/>
              <a:gd name="connsiteY35" fmla="*/ 1021556 h 1021556"/>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38112 w 188118"/>
              <a:gd name="connsiteY35" fmla="*/ 1271588 h 1271588"/>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71450 w 188118"/>
              <a:gd name="connsiteY35" fmla="*/ 1095375 h 1271588"/>
              <a:gd name="connsiteX36" fmla="*/ 138112 w 188118"/>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33363 w 233363"/>
              <a:gd name="connsiteY35" fmla="*/ 1069182 h 1271588"/>
              <a:gd name="connsiteX36" fmla="*/ 138112 w 233363"/>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38112 w 233363"/>
              <a:gd name="connsiteY37"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11931 w 233363"/>
              <a:gd name="connsiteY37" fmla="*/ 1126331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97643 w 233363"/>
              <a:gd name="connsiteY38" fmla="*/ 1121569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40493 w 233363"/>
              <a:gd name="connsiteY38" fmla="*/ 1228725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21569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35857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0 w 1457326"/>
              <a:gd name="connsiteY4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962025 w 1457326"/>
              <a:gd name="connsiteY40" fmla="*/ 1319213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819150 w 1457326"/>
              <a:gd name="connsiteY40" fmla="*/ 1435895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169194 w 1457326"/>
              <a:gd name="connsiteY40" fmla="*/ 1302544 h 1524000"/>
              <a:gd name="connsiteX41" fmla="*/ 819150 w 1457326"/>
              <a:gd name="connsiteY41" fmla="*/ 1435895 h 1524000"/>
              <a:gd name="connsiteX42" fmla="*/ 0 w 1457326"/>
              <a:gd name="connsiteY4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819150 w 1457326"/>
              <a:gd name="connsiteY42" fmla="*/ 1435895 h 1524000"/>
              <a:gd name="connsiteX43" fmla="*/ 0 w 1457326"/>
              <a:gd name="connsiteY4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0 w 1457326"/>
              <a:gd name="connsiteY4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0 w 1457326"/>
              <a:gd name="connsiteY4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0 w 1457326"/>
              <a:gd name="connsiteY4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116681 w 1457326"/>
              <a:gd name="connsiteY46" fmla="*/ 1509713 h 1524000"/>
              <a:gd name="connsiteX47" fmla="*/ 0 w 1457326"/>
              <a:gd name="connsiteY4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423863 w 1457326"/>
              <a:gd name="connsiteY45" fmla="*/ 1481138 h 1524000"/>
              <a:gd name="connsiteX46" fmla="*/ 300038 w 1457326"/>
              <a:gd name="connsiteY46" fmla="*/ 1490663 h 1524000"/>
              <a:gd name="connsiteX47" fmla="*/ 116681 w 1457326"/>
              <a:gd name="connsiteY47" fmla="*/ 1509713 h 1524000"/>
              <a:gd name="connsiteX48" fmla="*/ 0 w 1457326"/>
              <a:gd name="connsiteY4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692944 w 1457326"/>
              <a:gd name="connsiteY44" fmla="*/ 1450181 h 1524000"/>
              <a:gd name="connsiteX45" fmla="*/ 573881 w 1457326"/>
              <a:gd name="connsiteY45" fmla="*/ 1462088 h 1524000"/>
              <a:gd name="connsiteX46" fmla="*/ 423863 w 1457326"/>
              <a:gd name="connsiteY46" fmla="*/ 1481138 h 1524000"/>
              <a:gd name="connsiteX47" fmla="*/ 300038 w 1457326"/>
              <a:gd name="connsiteY47" fmla="*/ 1490663 h 1524000"/>
              <a:gd name="connsiteX48" fmla="*/ 116681 w 1457326"/>
              <a:gd name="connsiteY48" fmla="*/ 1509713 h 1524000"/>
              <a:gd name="connsiteX49" fmla="*/ 0 w 1457326"/>
              <a:gd name="connsiteY4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926306 w 1457326"/>
              <a:gd name="connsiteY43" fmla="*/ 1395413 h 1524000"/>
              <a:gd name="connsiteX44" fmla="*/ 819150 w 1457326"/>
              <a:gd name="connsiteY44" fmla="*/ 1435895 h 1524000"/>
              <a:gd name="connsiteX45" fmla="*/ 692944 w 1457326"/>
              <a:gd name="connsiteY45" fmla="*/ 1450181 h 1524000"/>
              <a:gd name="connsiteX46" fmla="*/ 573881 w 1457326"/>
              <a:gd name="connsiteY46" fmla="*/ 1462088 h 1524000"/>
              <a:gd name="connsiteX47" fmla="*/ 423863 w 1457326"/>
              <a:gd name="connsiteY47" fmla="*/ 1481138 h 1524000"/>
              <a:gd name="connsiteX48" fmla="*/ 300038 w 1457326"/>
              <a:gd name="connsiteY48" fmla="*/ 1490663 h 1524000"/>
              <a:gd name="connsiteX49" fmla="*/ 116681 w 1457326"/>
              <a:gd name="connsiteY49" fmla="*/ 1509713 h 1524000"/>
              <a:gd name="connsiteX50" fmla="*/ 0 w 1457326"/>
              <a:gd name="connsiteY5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95375 w 1457326"/>
              <a:gd name="connsiteY42" fmla="*/ 1323975 h 1524000"/>
              <a:gd name="connsiteX43" fmla="*/ 1007269 w 1457326"/>
              <a:gd name="connsiteY43" fmla="*/ 1357313 h 1524000"/>
              <a:gd name="connsiteX44" fmla="*/ 926306 w 1457326"/>
              <a:gd name="connsiteY44" fmla="*/ 1395413 h 1524000"/>
              <a:gd name="connsiteX45" fmla="*/ 819150 w 1457326"/>
              <a:gd name="connsiteY45" fmla="*/ 1435895 h 1524000"/>
              <a:gd name="connsiteX46" fmla="*/ 692944 w 1457326"/>
              <a:gd name="connsiteY46" fmla="*/ 1450181 h 1524000"/>
              <a:gd name="connsiteX47" fmla="*/ 573881 w 1457326"/>
              <a:gd name="connsiteY47" fmla="*/ 1462088 h 1524000"/>
              <a:gd name="connsiteX48" fmla="*/ 423863 w 1457326"/>
              <a:gd name="connsiteY48" fmla="*/ 1481138 h 1524000"/>
              <a:gd name="connsiteX49" fmla="*/ 300038 w 1457326"/>
              <a:gd name="connsiteY49" fmla="*/ 1490663 h 1524000"/>
              <a:gd name="connsiteX50" fmla="*/ 116681 w 1457326"/>
              <a:gd name="connsiteY50" fmla="*/ 1509713 h 1524000"/>
              <a:gd name="connsiteX51" fmla="*/ 0 w 1457326"/>
              <a:gd name="connsiteY5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223963 w 1457326"/>
              <a:gd name="connsiteY41" fmla="*/ 1276350 h 1524000"/>
              <a:gd name="connsiteX42" fmla="*/ 1169194 w 1457326"/>
              <a:gd name="connsiteY42" fmla="*/ 1302544 h 1524000"/>
              <a:gd name="connsiteX43" fmla="*/ 1095375 w 1457326"/>
              <a:gd name="connsiteY43" fmla="*/ 1323975 h 1524000"/>
              <a:gd name="connsiteX44" fmla="*/ 1007269 w 1457326"/>
              <a:gd name="connsiteY44" fmla="*/ 1357313 h 1524000"/>
              <a:gd name="connsiteX45" fmla="*/ 926306 w 1457326"/>
              <a:gd name="connsiteY45" fmla="*/ 1395413 h 1524000"/>
              <a:gd name="connsiteX46" fmla="*/ 819150 w 1457326"/>
              <a:gd name="connsiteY46" fmla="*/ 1435895 h 1524000"/>
              <a:gd name="connsiteX47" fmla="*/ 692944 w 1457326"/>
              <a:gd name="connsiteY47" fmla="*/ 1450181 h 1524000"/>
              <a:gd name="connsiteX48" fmla="*/ 573881 w 1457326"/>
              <a:gd name="connsiteY48" fmla="*/ 1462088 h 1524000"/>
              <a:gd name="connsiteX49" fmla="*/ 423863 w 1457326"/>
              <a:gd name="connsiteY49" fmla="*/ 1481138 h 1524000"/>
              <a:gd name="connsiteX50" fmla="*/ 300038 w 1457326"/>
              <a:gd name="connsiteY50" fmla="*/ 1490663 h 1524000"/>
              <a:gd name="connsiteX51" fmla="*/ 116681 w 1457326"/>
              <a:gd name="connsiteY51" fmla="*/ 1509713 h 1524000"/>
              <a:gd name="connsiteX52" fmla="*/ 0 w 1457326"/>
              <a:gd name="connsiteY5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692944 w 1457326"/>
              <a:gd name="connsiteY48" fmla="*/ 1450181 h 1524000"/>
              <a:gd name="connsiteX49" fmla="*/ 573881 w 1457326"/>
              <a:gd name="connsiteY49" fmla="*/ 1462088 h 1524000"/>
              <a:gd name="connsiteX50" fmla="*/ 423863 w 1457326"/>
              <a:gd name="connsiteY50" fmla="*/ 1481138 h 1524000"/>
              <a:gd name="connsiteX51" fmla="*/ 300038 w 1457326"/>
              <a:gd name="connsiteY51" fmla="*/ 1490663 h 1524000"/>
              <a:gd name="connsiteX52" fmla="*/ 116681 w 1457326"/>
              <a:gd name="connsiteY52" fmla="*/ 1509713 h 1524000"/>
              <a:gd name="connsiteX53" fmla="*/ 0 w 1457326"/>
              <a:gd name="connsiteY5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573881 w 1457326"/>
              <a:gd name="connsiteY50" fmla="*/ 1462088 h 1524000"/>
              <a:gd name="connsiteX51" fmla="*/ 423863 w 1457326"/>
              <a:gd name="connsiteY51" fmla="*/ 1481138 h 1524000"/>
              <a:gd name="connsiteX52" fmla="*/ 300038 w 1457326"/>
              <a:gd name="connsiteY52" fmla="*/ 1490663 h 1524000"/>
              <a:gd name="connsiteX53" fmla="*/ 116681 w 1457326"/>
              <a:gd name="connsiteY53" fmla="*/ 1509713 h 1524000"/>
              <a:gd name="connsiteX54" fmla="*/ 0 w 1457326"/>
              <a:gd name="connsiteY5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423863 w 1457326"/>
              <a:gd name="connsiteY52" fmla="*/ 1481138 h 1524000"/>
              <a:gd name="connsiteX53" fmla="*/ 300038 w 1457326"/>
              <a:gd name="connsiteY53" fmla="*/ 1490663 h 1524000"/>
              <a:gd name="connsiteX54" fmla="*/ 116681 w 1457326"/>
              <a:gd name="connsiteY54" fmla="*/ 1509713 h 1524000"/>
              <a:gd name="connsiteX55" fmla="*/ 0 w 1457326"/>
              <a:gd name="connsiteY5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00038 w 1457326"/>
              <a:gd name="connsiteY54" fmla="*/ 1490663 h 1524000"/>
              <a:gd name="connsiteX55" fmla="*/ 116681 w 1457326"/>
              <a:gd name="connsiteY55" fmla="*/ 1509713 h 1524000"/>
              <a:gd name="connsiteX56" fmla="*/ 0 w 1457326"/>
              <a:gd name="connsiteY5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116681 w 1457326"/>
              <a:gd name="connsiteY56" fmla="*/ 1509713 h 1524000"/>
              <a:gd name="connsiteX57" fmla="*/ 0 w 1457326"/>
              <a:gd name="connsiteY5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0 w 1457326"/>
              <a:gd name="connsiteY5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47737 w 1457326"/>
              <a:gd name="connsiteY46" fmla="*/ 1378744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28700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04912 w 1457326"/>
              <a:gd name="connsiteY42" fmla="*/ 1304925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59681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4875 w 1457326"/>
              <a:gd name="connsiteY49" fmla="*/ 1395413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6845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2082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6681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364332 w 1457326"/>
              <a:gd name="connsiteY56" fmla="*/ 1447800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59581 w 1457326"/>
              <a:gd name="connsiteY56" fmla="*/ 1464469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11956 w 1457326"/>
              <a:gd name="connsiteY56" fmla="*/ 1471613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4344 w 1457326"/>
              <a:gd name="connsiteY56" fmla="*/ 1471613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54944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0631 w 1457326"/>
              <a:gd name="connsiteY0" fmla="*/ 0 h 1538287"/>
              <a:gd name="connsiteX1" fmla="*/ 1281113 w 1457326"/>
              <a:gd name="connsiteY1" fmla="*/ 61913 h 1538287"/>
              <a:gd name="connsiteX2" fmla="*/ 1293019 w 1457326"/>
              <a:gd name="connsiteY2" fmla="*/ 92869 h 1538287"/>
              <a:gd name="connsiteX3" fmla="*/ 1319213 w 1457326"/>
              <a:gd name="connsiteY3" fmla="*/ 119063 h 1538287"/>
              <a:gd name="connsiteX4" fmla="*/ 1352550 w 1457326"/>
              <a:gd name="connsiteY4" fmla="*/ 159544 h 1538287"/>
              <a:gd name="connsiteX5" fmla="*/ 1373981 w 1457326"/>
              <a:gd name="connsiteY5" fmla="*/ 192881 h 1538287"/>
              <a:gd name="connsiteX6" fmla="*/ 1383506 w 1457326"/>
              <a:gd name="connsiteY6" fmla="*/ 221456 h 1538287"/>
              <a:gd name="connsiteX7" fmla="*/ 1388269 w 1457326"/>
              <a:gd name="connsiteY7" fmla="*/ 245269 h 1538287"/>
              <a:gd name="connsiteX8" fmla="*/ 1376363 w 1457326"/>
              <a:gd name="connsiteY8" fmla="*/ 273844 h 1538287"/>
              <a:gd name="connsiteX9" fmla="*/ 1352550 w 1457326"/>
              <a:gd name="connsiteY9" fmla="*/ 292894 h 1538287"/>
              <a:gd name="connsiteX10" fmla="*/ 1345406 w 1457326"/>
              <a:gd name="connsiteY10" fmla="*/ 311944 h 1538287"/>
              <a:gd name="connsiteX11" fmla="*/ 1354931 w 1457326"/>
              <a:gd name="connsiteY11" fmla="*/ 328613 h 1538287"/>
              <a:gd name="connsiteX12" fmla="*/ 1352550 w 1457326"/>
              <a:gd name="connsiteY12" fmla="*/ 350044 h 1538287"/>
              <a:gd name="connsiteX13" fmla="*/ 1338263 w 1457326"/>
              <a:gd name="connsiteY13" fmla="*/ 378619 h 1538287"/>
              <a:gd name="connsiteX14" fmla="*/ 1331119 w 1457326"/>
              <a:gd name="connsiteY14" fmla="*/ 404813 h 1538287"/>
              <a:gd name="connsiteX15" fmla="*/ 1309688 w 1457326"/>
              <a:gd name="connsiteY15" fmla="*/ 440531 h 1538287"/>
              <a:gd name="connsiteX16" fmla="*/ 1290638 w 1457326"/>
              <a:gd name="connsiteY16" fmla="*/ 461963 h 1538287"/>
              <a:gd name="connsiteX17" fmla="*/ 1288256 w 1457326"/>
              <a:gd name="connsiteY17" fmla="*/ 485775 h 1538287"/>
              <a:gd name="connsiteX18" fmla="*/ 1304925 w 1457326"/>
              <a:gd name="connsiteY18" fmla="*/ 509588 h 1538287"/>
              <a:gd name="connsiteX19" fmla="*/ 1307306 w 1457326"/>
              <a:gd name="connsiteY19" fmla="*/ 535781 h 1538287"/>
              <a:gd name="connsiteX20" fmla="*/ 1288256 w 1457326"/>
              <a:gd name="connsiteY20" fmla="*/ 554831 h 1538287"/>
              <a:gd name="connsiteX21" fmla="*/ 1252538 w 1457326"/>
              <a:gd name="connsiteY21" fmla="*/ 576263 h 1538287"/>
              <a:gd name="connsiteX22" fmla="*/ 1231106 w 1457326"/>
              <a:gd name="connsiteY22" fmla="*/ 600075 h 1538287"/>
              <a:gd name="connsiteX23" fmla="*/ 1223963 w 1457326"/>
              <a:gd name="connsiteY23" fmla="*/ 623888 h 1538287"/>
              <a:gd name="connsiteX24" fmla="*/ 1228725 w 1457326"/>
              <a:gd name="connsiteY24" fmla="*/ 654844 h 1538287"/>
              <a:gd name="connsiteX25" fmla="*/ 1250156 w 1457326"/>
              <a:gd name="connsiteY25" fmla="*/ 673894 h 1538287"/>
              <a:gd name="connsiteX26" fmla="*/ 1276350 w 1457326"/>
              <a:gd name="connsiteY26" fmla="*/ 683419 h 1538287"/>
              <a:gd name="connsiteX27" fmla="*/ 1309688 w 1457326"/>
              <a:gd name="connsiteY27" fmla="*/ 688181 h 1538287"/>
              <a:gd name="connsiteX28" fmla="*/ 1333500 w 1457326"/>
              <a:gd name="connsiteY28" fmla="*/ 702469 h 1538287"/>
              <a:gd name="connsiteX29" fmla="*/ 1347788 w 1457326"/>
              <a:gd name="connsiteY29" fmla="*/ 728663 h 1538287"/>
              <a:gd name="connsiteX30" fmla="*/ 1366838 w 1457326"/>
              <a:gd name="connsiteY30" fmla="*/ 785813 h 1538287"/>
              <a:gd name="connsiteX31" fmla="*/ 1400175 w 1457326"/>
              <a:gd name="connsiteY31" fmla="*/ 850106 h 1538287"/>
              <a:gd name="connsiteX32" fmla="*/ 1402556 w 1457326"/>
              <a:gd name="connsiteY32" fmla="*/ 900113 h 1538287"/>
              <a:gd name="connsiteX33" fmla="*/ 1402556 w 1457326"/>
              <a:gd name="connsiteY33" fmla="*/ 942975 h 1538287"/>
              <a:gd name="connsiteX34" fmla="*/ 1412081 w 1457326"/>
              <a:gd name="connsiteY34" fmla="*/ 990600 h 1538287"/>
              <a:gd name="connsiteX35" fmla="*/ 1431131 w 1457326"/>
              <a:gd name="connsiteY35" fmla="*/ 1028700 h 1538287"/>
              <a:gd name="connsiteX36" fmla="*/ 1457326 w 1457326"/>
              <a:gd name="connsiteY36" fmla="*/ 1078707 h 1538287"/>
              <a:gd name="connsiteX37" fmla="*/ 1423988 w 1457326"/>
              <a:gd name="connsiteY37" fmla="*/ 1145382 h 1538287"/>
              <a:gd name="connsiteX38" fmla="*/ 1388269 w 1457326"/>
              <a:gd name="connsiteY38" fmla="*/ 1178719 h 1538287"/>
              <a:gd name="connsiteX39" fmla="*/ 1364456 w 1457326"/>
              <a:gd name="connsiteY39" fmla="*/ 1238250 h 1538287"/>
              <a:gd name="connsiteX40" fmla="*/ 1364456 w 1457326"/>
              <a:gd name="connsiteY40" fmla="*/ 1290638 h 1538287"/>
              <a:gd name="connsiteX41" fmla="*/ 1297782 w 1457326"/>
              <a:gd name="connsiteY41" fmla="*/ 1297781 h 1538287"/>
              <a:gd name="connsiteX42" fmla="*/ 1247775 w 1457326"/>
              <a:gd name="connsiteY42" fmla="*/ 1302544 h 1538287"/>
              <a:gd name="connsiteX43" fmla="*/ 1207293 w 1457326"/>
              <a:gd name="connsiteY43" fmla="*/ 1319212 h 1538287"/>
              <a:gd name="connsiteX44" fmla="*/ 1173957 w 1457326"/>
              <a:gd name="connsiteY44" fmla="*/ 1354932 h 1538287"/>
              <a:gd name="connsiteX45" fmla="*/ 1131094 w 1457326"/>
              <a:gd name="connsiteY45" fmla="*/ 1373981 h 1538287"/>
              <a:gd name="connsiteX46" fmla="*/ 1081088 w 1457326"/>
              <a:gd name="connsiteY46" fmla="*/ 1395413 h 1538287"/>
              <a:gd name="connsiteX47" fmla="*/ 1012031 w 1457326"/>
              <a:gd name="connsiteY47" fmla="*/ 1393031 h 1538287"/>
              <a:gd name="connsiteX48" fmla="*/ 947737 w 1457326"/>
              <a:gd name="connsiteY48" fmla="*/ 1388269 h 1538287"/>
              <a:gd name="connsiteX49" fmla="*/ 902493 w 1457326"/>
              <a:gd name="connsiteY49" fmla="*/ 1421607 h 1538287"/>
              <a:gd name="connsiteX50" fmla="*/ 819150 w 1457326"/>
              <a:gd name="connsiteY50" fmla="*/ 1445420 h 1538287"/>
              <a:gd name="connsiteX51" fmla="*/ 750094 w 1457326"/>
              <a:gd name="connsiteY51" fmla="*/ 1454944 h 1538287"/>
              <a:gd name="connsiteX52" fmla="*/ 692944 w 1457326"/>
              <a:gd name="connsiteY52" fmla="*/ 1459706 h 1538287"/>
              <a:gd name="connsiteX53" fmla="*/ 626269 w 1457326"/>
              <a:gd name="connsiteY53" fmla="*/ 1464469 h 1538287"/>
              <a:gd name="connsiteX54" fmla="*/ 573881 w 1457326"/>
              <a:gd name="connsiteY54" fmla="*/ 1464469 h 1538287"/>
              <a:gd name="connsiteX55" fmla="*/ 507206 w 1457326"/>
              <a:gd name="connsiteY55" fmla="*/ 1471613 h 1538287"/>
              <a:gd name="connsiteX56" fmla="*/ 461962 w 1457326"/>
              <a:gd name="connsiteY56" fmla="*/ 1471613 h 1538287"/>
              <a:gd name="connsiteX57" fmla="*/ 411956 w 1457326"/>
              <a:gd name="connsiteY57" fmla="*/ 1473994 h 1538287"/>
              <a:gd name="connsiteX58" fmla="*/ 364332 w 1457326"/>
              <a:gd name="connsiteY58" fmla="*/ 1457325 h 1538287"/>
              <a:gd name="connsiteX59" fmla="*/ 290513 w 1457326"/>
              <a:gd name="connsiteY59" fmla="*/ 1471612 h 1538287"/>
              <a:gd name="connsiteX60" fmla="*/ 238125 w 1457326"/>
              <a:gd name="connsiteY60" fmla="*/ 1466851 h 1538287"/>
              <a:gd name="connsiteX61" fmla="*/ 169069 w 1457326"/>
              <a:gd name="connsiteY61" fmla="*/ 1483519 h 1538287"/>
              <a:gd name="connsiteX62" fmla="*/ 104775 w 1457326"/>
              <a:gd name="connsiteY62" fmla="*/ 1519238 h 1538287"/>
              <a:gd name="connsiteX63" fmla="*/ 45243 w 1457326"/>
              <a:gd name="connsiteY63" fmla="*/ 1538287 h 1538287"/>
              <a:gd name="connsiteX64" fmla="*/ 0 w 1457326"/>
              <a:gd name="connsiteY64" fmla="*/ 1533525 h 1538287"/>
              <a:gd name="connsiteX0" fmla="*/ 1228523 w 1457326"/>
              <a:gd name="connsiteY0" fmla="*/ 0 h 1550396"/>
              <a:gd name="connsiteX1" fmla="*/ 1281113 w 1457326"/>
              <a:gd name="connsiteY1" fmla="*/ 74022 h 1550396"/>
              <a:gd name="connsiteX2" fmla="*/ 1293019 w 1457326"/>
              <a:gd name="connsiteY2" fmla="*/ 104978 h 1550396"/>
              <a:gd name="connsiteX3" fmla="*/ 1319213 w 1457326"/>
              <a:gd name="connsiteY3" fmla="*/ 131172 h 1550396"/>
              <a:gd name="connsiteX4" fmla="*/ 1352550 w 1457326"/>
              <a:gd name="connsiteY4" fmla="*/ 171653 h 1550396"/>
              <a:gd name="connsiteX5" fmla="*/ 1373981 w 1457326"/>
              <a:gd name="connsiteY5" fmla="*/ 204990 h 1550396"/>
              <a:gd name="connsiteX6" fmla="*/ 1383506 w 1457326"/>
              <a:gd name="connsiteY6" fmla="*/ 233565 h 1550396"/>
              <a:gd name="connsiteX7" fmla="*/ 1388269 w 1457326"/>
              <a:gd name="connsiteY7" fmla="*/ 257378 h 1550396"/>
              <a:gd name="connsiteX8" fmla="*/ 1376363 w 1457326"/>
              <a:gd name="connsiteY8" fmla="*/ 285953 h 1550396"/>
              <a:gd name="connsiteX9" fmla="*/ 1352550 w 1457326"/>
              <a:gd name="connsiteY9" fmla="*/ 305003 h 1550396"/>
              <a:gd name="connsiteX10" fmla="*/ 1345406 w 1457326"/>
              <a:gd name="connsiteY10" fmla="*/ 324053 h 1550396"/>
              <a:gd name="connsiteX11" fmla="*/ 1354931 w 1457326"/>
              <a:gd name="connsiteY11" fmla="*/ 340722 h 1550396"/>
              <a:gd name="connsiteX12" fmla="*/ 1352550 w 1457326"/>
              <a:gd name="connsiteY12" fmla="*/ 362153 h 1550396"/>
              <a:gd name="connsiteX13" fmla="*/ 1338263 w 1457326"/>
              <a:gd name="connsiteY13" fmla="*/ 390728 h 1550396"/>
              <a:gd name="connsiteX14" fmla="*/ 1331119 w 1457326"/>
              <a:gd name="connsiteY14" fmla="*/ 416922 h 1550396"/>
              <a:gd name="connsiteX15" fmla="*/ 1309688 w 1457326"/>
              <a:gd name="connsiteY15" fmla="*/ 452640 h 1550396"/>
              <a:gd name="connsiteX16" fmla="*/ 1290638 w 1457326"/>
              <a:gd name="connsiteY16" fmla="*/ 474072 h 1550396"/>
              <a:gd name="connsiteX17" fmla="*/ 1288256 w 1457326"/>
              <a:gd name="connsiteY17" fmla="*/ 497884 h 1550396"/>
              <a:gd name="connsiteX18" fmla="*/ 1304925 w 1457326"/>
              <a:gd name="connsiteY18" fmla="*/ 521697 h 1550396"/>
              <a:gd name="connsiteX19" fmla="*/ 1307306 w 1457326"/>
              <a:gd name="connsiteY19" fmla="*/ 547890 h 1550396"/>
              <a:gd name="connsiteX20" fmla="*/ 1288256 w 1457326"/>
              <a:gd name="connsiteY20" fmla="*/ 566940 h 1550396"/>
              <a:gd name="connsiteX21" fmla="*/ 1252538 w 1457326"/>
              <a:gd name="connsiteY21" fmla="*/ 588372 h 1550396"/>
              <a:gd name="connsiteX22" fmla="*/ 1231106 w 1457326"/>
              <a:gd name="connsiteY22" fmla="*/ 612184 h 1550396"/>
              <a:gd name="connsiteX23" fmla="*/ 1223963 w 1457326"/>
              <a:gd name="connsiteY23" fmla="*/ 635997 h 1550396"/>
              <a:gd name="connsiteX24" fmla="*/ 1228725 w 1457326"/>
              <a:gd name="connsiteY24" fmla="*/ 666953 h 1550396"/>
              <a:gd name="connsiteX25" fmla="*/ 1250156 w 1457326"/>
              <a:gd name="connsiteY25" fmla="*/ 686003 h 1550396"/>
              <a:gd name="connsiteX26" fmla="*/ 1276350 w 1457326"/>
              <a:gd name="connsiteY26" fmla="*/ 695528 h 1550396"/>
              <a:gd name="connsiteX27" fmla="*/ 1309688 w 1457326"/>
              <a:gd name="connsiteY27" fmla="*/ 700290 h 1550396"/>
              <a:gd name="connsiteX28" fmla="*/ 1333500 w 1457326"/>
              <a:gd name="connsiteY28" fmla="*/ 714578 h 1550396"/>
              <a:gd name="connsiteX29" fmla="*/ 1347788 w 1457326"/>
              <a:gd name="connsiteY29" fmla="*/ 740772 h 1550396"/>
              <a:gd name="connsiteX30" fmla="*/ 1366838 w 1457326"/>
              <a:gd name="connsiteY30" fmla="*/ 797922 h 1550396"/>
              <a:gd name="connsiteX31" fmla="*/ 1400175 w 1457326"/>
              <a:gd name="connsiteY31" fmla="*/ 862215 h 1550396"/>
              <a:gd name="connsiteX32" fmla="*/ 1402556 w 1457326"/>
              <a:gd name="connsiteY32" fmla="*/ 912222 h 1550396"/>
              <a:gd name="connsiteX33" fmla="*/ 1402556 w 1457326"/>
              <a:gd name="connsiteY33" fmla="*/ 955084 h 1550396"/>
              <a:gd name="connsiteX34" fmla="*/ 1412081 w 1457326"/>
              <a:gd name="connsiteY34" fmla="*/ 1002709 h 1550396"/>
              <a:gd name="connsiteX35" fmla="*/ 1431131 w 1457326"/>
              <a:gd name="connsiteY35" fmla="*/ 1040809 h 1550396"/>
              <a:gd name="connsiteX36" fmla="*/ 1457326 w 1457326"/>
              <a:gd name="connsiteY36" fmla="*/ 1090816 h 1550396"/>
              <a:gd name="connsiteX37" fmla="*/ 1423988 w 1457326"/>
              <a:gd name="connsiteY37" fmla="*/ 1157491 h 1550396"/>
              <a:gd name="connsiteX38" fmla="*/ 1388269 w 1457326"/>
              <a:gd name="connsiteY38" fmla="*/ 1190828 h 1550396"/>
              <a:gd name="connsiteX39" fmla="*/ 1364456 w 1457326"/>
              <a:gd name="connsiteY39" fmla="*/ 1250359 h 1550396"/>
              <a:gd name="connsiteX40" fmla="*/ 1364456 w 1457326"/>
              <a:gd name="connsiteY40" fmla="*/ 1302747 h 1550396"/>
              <a:gd name="connsiteX41" fmla="*/ 1297782 w 1457326"/>
              <a:gd name="connsiteY41" fmla="*/ 1309890 h 1550396"/>
              <a:gd name="connsiteX42" fmla="*/ 1247775 w 1457326"/>
              <a:gd name="connsiteY42" fmla="*/ 1314653 h 1550396"/>
              <a:gd name="connsiteX43" fmla="*/ 1207293 w 1457326"/>
              <a:gd name="connsiteY43" fmla="*/ 1331321 h 1550396"/>
              <a:gd name="connsiteX44" fmla="*/ 1173957 w 1457326"/>
              <a:gd name="connsiteY44" fmla="*/ 1367041 h 1550396"/>
              <a:gd name="connsiteX45" fmla="*/ 1131094 w 1457326"/>
              <a:gd name="connsiteY45" fmla="*/ 1386090 h 1550396"/>
              <a:gd name="connsiteX46" fmla="*/ 1081088 w 1457326"/>
              <a:gd name="connsiteY46" fmla="*/ 1407522 h 1550396"/>
              <a:gd name="connsiteX47" fmla="*/ 1012031 w 1457326"/>
              <a:gd name="connsiteY47" fmla="*/ 1405140 h 1550396"/>
              <a:gd name="connsiteX48" fmla="*/ 947737 w 1457326"/>
              <a:gd name="connsiteY48" fmla="*/ 1400378 h 1550396"/>
              <a:gd name="connsiteX49" fmla="*/ 902493 w 1457326"/>
              <a:gd name="connsiteY49" fmla="*/ 1433716 h 1550396"/>
              <a:gd name="connsiteX50" fmla="*/ 819150 w 1457326"/>
              <a:gd name="connsiteY50" fmla="*/ 1457529 h 1550396"/>
              <a:gd name="connsiteX51" fmla="*/ 750094 w 1457326"/>
              <a:gd name="connsiteY51" fmla="*/ 1467053 h 1550396"/>
              <a:gd name="connsiteX52" fmla="*/ 692944 w 1457326"/>
              <a:gd name="connsiteY52" fmla="*/ 1471815 h 1550396"/>
              <a:gd name="connsiteX53" fmla="*/ 626269 w 1457326"/>
              <a:gd name="connsiteY53" fmla="*/ 1476578 h 1550396"/>
              <a:gd name="connsiteX54" fmla="*/ 573881 w 1457326"/>
              <a:gd name="connsiteY54" fmla="*/ 1476578 h 1550396"/>
              <a:gd name="connsiteX55" fmla="*/ 507206 w 1457326"/>
              <a:gd name="connsiteY55" fmla="*/ 1483722 h 1550396"/>
              <a:gd name="connsiteX56" fmla="*/ 461962 w 1457326"/>
              <a:gd name="connsiteY56" fmla="*/ 1483722 h 1550396"/>
              <a:gd name="connsiteX57" fmla="*/ 411956 w 1457326"/>
              <a:gd name="connsiteY57" fmla="*/ 1486103 h 1550396"/>
              <a:gd name="connsiteX58" fmla="*/ 364332 w 1457326"/>
              <a:gd name="connsiteY58" fmla="*/ 1469434 h 1550396"/>
              <a:gd name="connsiteX59" fmla="*/ 290513 w 1457326"/>
              <a:gd name="connsiteY59" fmla="*/ 1483721 h 1550396"/>
              <a:gd name="connsiteX60" fmla="*/ 238125 w 1457326"/>
              <a:gd name="connsiteY60" fmla="*/ 1478960 h 1550396"/>
              <a:gd name="connsiteX61" fmla="*/ 169069 w 1457326"/>
              <a:gd name="connsiteY61" fmla="*/ 1495628 h 1550396"/>
              <a:gd name="connsiteX62" fmla="*/ 104775 w 1457326"/>
              <a:gd name="connsiteY62" fmla="*/ 1531347 h 1550396"/>
              <a:gd name="connsiteX63" fmla="*/ 45243 w 1457326"/>
              <a:gd name="connsiteY63" fmla="*/ 1550396 h 1550396"/>
              <a:gd name="connsiteX64" fmla="*/ 0 w 1457326"/>
              <a:gd name="connsiteY64" fmla="*/ 1545634 h 1550396"/>
              <a:gd name="connsiteX0" fmla="*/ 1281113 w 1457326"/>
              <a:gd name="connsiteY0" fmla="*/ 1 h 1476375"/>
              <a:gd name="connsiteX1" fmla="*/ 1293019 w 1457326"/>
              <a:gd name="connsiteY1" fmla="*/ 30957 h 1476375"/>
              <a:gd name="connsiteX2" fmla="*/ 1319213 w 1457326"/>
              <a:gd name="connsiteY2" fmla="*/ 57151 h 1476375"/>
              <a:gd name="connsiteX3" fmla="*/ 1352550 w 1457326"/>
              <a:gd name="connsiteY3" fmla="*/ 97632 h 1476375"/>
              <a:gd name="connsiteX4" fmla="*/ 1373981 w 1457326"/>
              <a:gd name="connsiteY4" fmla="*/ 130969 h 1476375"/>
              <a:gd name="connsiteX5" fmla="*/ 1383506 w 1457326"/>
              <a:gd name="connsiteY5" fmla="*/ 159544 h 1476375"/>
              <a:gd name="connsiteX6" fmla="*/ 1388269 w 1457326"/>
              <a:gd name="connsiteY6" fmla="*/ 183357 h 1476375"/>
              <a:gd name="connsiteX7" fmla="*/ 1376363 w 1457326"/>
              <a:gd name="connsiteY7" fmla="*/ 211932 h 1476375"/>
              <a:gd name="connsiteX8" fmla="*/ 1352550 w 1457326"/>
              <a:gd name="connsiteY8" fmla="*/ 230982 h 1476375"/>
              <a:gd name="connsiteX9" fmla="*/ 1345406 w 1457326"/>
              <a:gd name="connsiteY9" fmla="*/ 250032 h 1476375"/>
              <a:gd name="connsiteX10" fmla="*/ 1354931 w 1457326"/>
              <a:gd name="connsiteY10" fmla="*/ 266701 h 1476375"/>
              <a:gd name="connsiteX11" fmla="*/ 1352550 w 1457326"/>
              <a:gd name="connsiteY11" fmla="*/ 288132 h 1476375"/>
              <a:gd name="connsiteX12" fmla="*/ 1338263 w 1457326"/>
              <a:gd name="connsiteY12" fmla="*/ 316707 h 1476375"/>
              <a:gd name="connsiteX13" fmla="*/ 1331119 w 1457326"/>
              <a:gd name="connsiteY13" fmla="*/ 342901 h 1476375"/>
              <a:gd name="connsiteX14" fmla="*/ 1309688 w 1457326"/>
              <a:gd name="connsiteY14" fmla="*/ 378619 h 1476375"/>
              <a:gd name="connsiteX15" fmla="*/ 1290638 w 1457326"/>
              <a:gd name="connsiteY15" fmla="*/ 400051 h 1476375"/>
              <a:gd name="connsiteX16" fmla="*/ 1288256 w 1457326"/>
              <a:gd name="connsiteY16" fmla="*/ 423863 h 1476375"/>
              <a:gd name="connsiteX17" fmla="*/ 1304925 w 1457326"/>
              <a:gd name="connsiteY17" fmla="*/ 447676 h 1476375"/>
              <a:gd name="connsiteX18" fmla="*/ 1307306 w 1457326"/>
              <a:gd name="connsiteY18" fmla="*/ 473869 h 1476375"/>
              <a:gd name="connsiteX19" fmla="*/ 1288256 w 1457326"/>
              <a:gd name="connsiteY19" fmla="*/ 492919 h 1476375"/>
              <a:gd name="connsiteX20" fmla="*/ 1252538 w 1457326"/>
              <a:gd name="connsiteY20" fmla="*/ 514351 h 1476375"/>
              <a:gd name="connsiteX21" fmla="*/ 1231106 w 1457326"/>
              <a:gd name="connsiteY21" fmla="*/ 538163 h 1476375"/>
              <a:gd name="connsiteX22" fmla="*/ 1223963 w 1457326"/>
              <a:gd name="connsiteY22" fmla="*/ 561976 h 1476375"/>
              <a:gd name="connsiteX23" fmla="*/ 1228725 w 1457326"/>
              <a:gd name="connsiteY23" fmla="*/ 592932 h 1476375"/>
              <a:gd name="connsiteX24" fmla="*/ 1250156 w 1457326"/>
              <a:gd name="connsiteY24" fmla="*/ 611982 h 1476375"/>
              <a:gd name="connsiteX25" fmla="*/ 1276350 w 1457326"/>
              <a:gd name="connsiteY25" fmla="*/ 621507 h 1476375"/>
              <a:gd name="connsiteX26" fmla="*/ 1309688 w 1457326"/>
              <a:gd name="connsiteY26" fmla="*/ 626269 h 1476375"/>
              <a:gd name="connsiteX27" fmla="*/ 1333500 w 1457326"/>
              <a:gd name="connsiteY27" fmla="*/ 640557 h 1476375"/>
              <a:gd name="connsiteX28" fmla="*/ 1347788 w 1457326"/>
              <a:gd name="connsiteY28" fmla="*/ 666751 h 1476375"/>
              <a:gd name="connsiteX29" fmla="*/ 1366838 w 1457326"/>
              <a:gd name="connsiteY29" fmla="*/ 723901 h 1476375"/>
              <a:gd name="connsiteX30" fmla="*/ 1400175 w 1457326"/>
              <a:gd name="connsiteY30" fmla="*/ 788194 h 1476375"/>
              <a:gd name="connsiteX31" fmla="*/ 1402556 w 1457326"/>
              <a:gd name="connsiteY31" fmla="*/ 838201 h 1476375"/>
              <a:gd name="connsiteX32" fmla="*/ 1402556 w 1457326"/>
              <a:gd name="connsiteY32" fmla="*/ 881063 h 1476375"/>
              <a:gd name="connsiteX33" fmla="*/ 1412081 w 1457326"/>
              <a:gd name="connsiteY33" fmla="*/ 928688 h 1476375"/>
              <a:gd name="connsiteX34" fmla="*/ 1431131 w 1457326"/>
              <a:gd name="connsiteY34" fmla="*/ 966788 h 1476375"/>
              <a:gd name="connsiteX35" fmla="*/ 1457326 w 1457326"/>
              <a:gd name="connsiteY35" fmla="*/ 1016795 h 1476375"/>
              <a:gd name="connsiteX36" fmla="*/ 1423988 w 1457326"/>
              <a:gd name="connsiteY36" fmla="*/ 1083470 h 1476375"/>
              <a:gd name="connsiteX37" fmla="*/ 1388269 w 1457326"/>
              <a:gd name="connsiteY37" fmla="*/ 1116807 h 1476375"/>
              <a:gd name="connsiteX38" fmla="*/ 1364456 w 1457326"/>
              <a:gd name="connsiteY38" fmla="*/ 1176338 h 1476375"/>
              <a:gd name="connsiteX39" fmla="*/ 1364456 w 1457326"/>
              <a:gd name="connsiteY39" fmla="*/ 1228726 h 1476375"/>
              <a:gd name="connsiteX40" fmla="*/ 1297782 w 1457326"/>
              <a:gd name="connsiteY40" fmla="*/ 1235869 h 1476375"/>
              <a:gd name="connsiteX41" fmla="*/ 1247775 w 1457326"/>
              <a:gd name="connsiteY41" fmla="*/ 1240632 h 1476375"/>
              <a:gd name="connsiteX42" fmla="*/ 1207293 w 1457326"/>
              <a:gd name="connsiteY42" fmla="*/ 1257300 h 1476375"/>
              <a:gd name="connsiteX43" fmla="*/ 1173957 w 1457326"/>
              <a:gd name="connsiteY43" fmla="*/ 1293020 h 1476375"/>
              <a:gd name="connsiteX44" fmla="*/ 1131094 w 1457326"/>
              <a:gd name="connsiteY44" fmla="*/ 1312069 h 1476375"/>
              <a:gd name="connsiteX45" fmla="*/ 1081088 w 1457326"/>
              <a:gd name="connsiteY45" fmla="*/ 1333501 h 1476375"/>
              <a:gd name="connsiteX46" fmla="*/ 1012031 w 1457326"/>
              <a:gd name="connsiteY46" fmla="*/ 1331119 h 1476375"/>
              <a:gd name="connsiteX47" fmla="*/ 947737 w 1457326"/>
              <a:gd name="connsiteY47" fmla="*/ 1326357 h 1476375"/>
              <a:gd name="connsiteX48" fmla="*/ 902493 w 1457326"/>
              <a:gd name="connsiteY48" fmla="*/ 1359695 h 1476375"/>
              <a:gd name="connsiteX49" fmla="*/ 819150 w 1457326"/>
              <a:gd name="connsiteY49" fmla="*/ 1383508 h 1476375"/>
              <a:gd name="connsiteX50" fmla="*/ 750094 w 1457326"/>
              <a:gd name="connsiteY50" fmla="*/ 1393032 h 1476375"/>
              <a:gd name="connsiteX51" fmla="*/ 692944 w 1457326"/>
              <a:gd name="connsiteY51" fmla="*/ 1397794 h 1476375"/>
              <a:gd name="connsiteX52" fmla="*/ 626269 w 1457326"/>
              <a:gd name="connsiteY52" fmla="*/ 1402557 h 1476375"/>
              <a:gd name="connsiteX53" fmla="*/ 573881 w 1457326"/>
              <a:gd name="connsiteY53" fmla="*/ 1402557 h 1476375"/>
              <a:gd name="connsiteX54" fmla="*/ 507206 w 1457326"/>
              <a:gd name="connsiteY54" fmla="*/ 1409701 h 1476375"/>
              <a:gd name="connsiteX55" fmla="*/ 461962 w 1457326"/>
              <a:gd name="connsiteY55" fmla="*/ 1409701 h 1476375"/>
              <a:gd name="connsiteX56" fmla="*/ 411956 w 1457326"/>
              <a:gd name="connsiteY56" fmla="*/ 1412082 h 1476375"/>
              <a:gd name="connsiteX57" fmla="*/ 364332 w 1457326"/>
              <a:gd name="connsiteY57" fmla="*/ 1395413 h 1476375"/>
              <a:gd name="connsiteX58" fmla="*/ 290513 w 1457326"/>
              <a:gd name="connsiteY58" fmla="*/ 1409700 h 1476375"/>
              <a:gd name="connsiteX59" fmla="*/ 238125 w 1457326"/>
              <a:gd name="connsiteY59" fmla="*/ 1404939 h 1476375"/>
              <a:gd name="connsiteX60" fmla="*/ 169069 w 1457326"/>
              <a:gd name="connsiteY60" fmla="*/ 1421607 h 1476375"/>
              <a:gd name="connsiteX61" fmla="*/ 104775 w 1457326"/>
              <a:gd name="connsiteY61" fmla="*/ 1457326 h 1476375"/>
              <a:gd name="connsiteX62" fmla="*/ 45243 w 1457326"/>
              <a:gd name="connsiteY62" fmla="*/ 1476375 h 1476375"/>
              <a:gd name="connsiteX63" fmla="*/ 0 w 1457326"/>
              <a:gd name="connsiteY63" fmla="*/ 1471613 h 1476375"/>
              <a:gd name="connsiteX0" fmla="*/ 1281113 w 1457326"/>
              <a:gd name="connsiteY0" fmla="*/ -1 h 1476373"/>
              <a:gd name="connsiteX1" fmla="*/ 1319213 w 1457326"/>
              <a:gd name="connsiteY1" fmla="*/ 57149 h 1476373"/>
              <a:gd name="connsiteX2" fmla="*/ 1352550 w 1457326"/>
              <a:gd name="connsiteY2" fmla="*/ 97630 h 1476373"/>
              <a:gd name="connsiteX3" fmla="*/ 1373981 w 1457326"/>
              <a:gd name="connsiteY3" fmla="*/ 130967 h 1476373"/>
              <a:gd name="connsiteX4" fmla="*/ 1383506 w 1457326"/>
              <a:gd name="connsiteY4" fmla="*/ 159542 h 1476373"/>
              <a:gd name="connsiteX5" fmla="*/ 1388269 w 1457326"/>
              <a:gd name="connsiteY5" fmla="*/ 183355 h 1476373"/>
              <a:gd name="connsiteX6" fmla="*/ 1376363 w 1457326"/>
              <a:gd name="connsiteY6" fmla="*/ 211930 h 1476373"/>
              <a:gd name="connsiteX7" fmla="*/ 1352550 w 1457326"/>
              <a:gd name="connsiteY7" fmla="*/ 230980 h 1476373"/>
              <a:gd name="connsiteX8" fmla="*/ 1345406 w 1457326"/>
              <a:gd name="connsiteY8" fmla="*/ 250030 h 1476373"/>
              <a:gd name="connsiteX9" fmla="*/ 1354931 w 1457326"/>
              <a:gd name="connsiteY9" fmla="*/ 266699 h 1476373"/>
              <a:gd name="connsiteX10" fmla="*/ 1352550 w 1457326"/>
              <a:gd name="connsiteY10" fmla="*/ 288130 h 1476373"/>
              <a:gd name="connsiteX11" fmla="*/ 1338263 w 1457326"/>
              <a:gd name="connsiteY11" fmla="*/ 316705 h 1476373"/>
              <a:gd name="connsiteX12" fmla="*/ 1331119 w 1457326"/>
              <a:gd name="connsiteY12" fmla="*/ 342899 h 1476373"/>
              <a:gd name="connsiteX13" fmla="*/ 1309688 w 1457326"/>
              <a:gd name="connsiteY13" fmla="*/ 378617 h 1476373"/>
              <a:gd name="connsiteX14" fmla="*/ 1290638 w 1457326"/>
              <a:gd name="connsiteY14" fmla="*/ 400049 h 1476373"/>
              <a:gd name="connsiteX15" fmla="*/ 1288256 w 1457326"/>
              <a:gd name="connsiteY15" fmla="*/ 423861 h 1476373"/>
              <a:gd name="connsiteX16" fmla="*/ 1304925 w 1457326"/>
              <a:gd name="connsiteY16" fmla="*/ 447674 h 1476373"/>
              <a:gd name="connsiteX17" fmla="*/ 1307306 w 1457326"/>
              <a:gd name="connsiteY17" fmla="*/ 473867 h 1476373"/>
              <a:gd name="connsiteX18" fmla="*/ 1288256 w 1457326"/>
              <a:gd name="connsiteY18" fmla="*/ 492917 h 1476373"/>
              <a:gd name="connsiteX19" fmla="*/ 1252538 w 1457326"/>
              <a:gd name="connsiteY19" fmla="*/ 514349 h 1476373"/>
              <a:gd name="connsiteX20" fmla="*/ 1231106 w 1457326"/>
              <a:gd name="connsiteY20" fmla="*/ 538161 h 1476373"/>
              <a:gd name="connsiteX21" fmla="*/ 1223963 w 1457326"/>
              <a:gd name="connsiteY21" fmla="*/ 561974 h 1476373"/>
              <a:gd name="connsiteX22" fmla="*/ 1228725 w 1457326"/>
              <a:gd name="connsiteY22" fmla="*/ 592930 h 1476373"/>
              <a:gd name="connsiteX23" fmla="*/ 1250156 w 1457326"/>
              <a:gd name="connsiteY23" fmla="*/ 611980 h 1476373"/>
              <a:gd name="connsiteX24" fmla="*/ 1276350 w 1457326"/>
              <a:gd name="connsiteY24" fmla="*/ 621505 h 1476373"/>
              <a:gd name="connsiteX25" fmla="*/ 1309688 w 1457326"/>
              <a:gd name="connsiteY25" fmla="*/ 626267 h 1476373"/>
              <a:gd name="connsiteX26" fmla="*/ 1333500 w 1457326"/>
              <a:gd name="connsiteY26" fmla="*/ 640555 h 1476373"/>
              <a:gd name="connsiteX27" fmla="*/ 1347788 w 1457326"/>
              <a:gd name="connsiteY27" fmla="*/ 666749 h 1476373"/>
              <a:gd name="connsiteX28" fmla="*/ 1366838 w 1457326"/>
              <a:gd name="connsiteY28" fmla="*/ 723899 h 1476373"/>
              <a:gd name="connsiteX29" fmla="*/ 1400175 w 1457326"/>
              <a:gd name="connsiteY29" fmla="*/ 788192 h 1476373"/>
              <a:gd name="connsiteX30" fmla="*/ 1402556 w 1457326"/>
              <a:gd name="connsiteY30" fmla="*/ 838199 h 1476373"/>
              <a:gd name="connsiteX31" fmla="*/ 1402556 w 1457326"/>
              <a:gd name="connsiteY31" fmla="*/ 881061 h 1476373"/>
              <a:gd name="connsiteX32" fmla="*/ 1412081 w 1457326"/>
              <a:gd name="connsiteY32" fmla="*/ 928686 h 1476373"/>
              <a:gd name="connsiteX33" fmla="*/ 1431131 w 1457326"/>
              <a:gd name="connsiteY33" fmla="*/ 966786 h 1476373"/>
              <a:gd name="connsiteX34" fmla="*/ 1457326 w 1457326"/>
              <a:gd name="connsiteY34" fmla="*/ 1016793 h 1476373"/>
              <a:gd name="connsiteX35" fmla="*/ 1423988 w 1457326"/>
              <a:gd name="connsiteY35" fmla="*/ 1083468 h 1476373"/>
              <a:gd name="connsiteX36" fmla="*/ 1388269 w 1457326"/>
              <a:gd name="connsiteY36" fmla="*/ 1116805 h 1476373"/>
              <a:gd name="connsiteX37" fmla="*/ 1364456 w 1457326"/>
              <a:gd name="connsiteY37" fmla="*/ 1176336 h 1476373"/>
              <a:gd name="connsiteX38" fmla="*/ 1364456 w 1457326"/>
              <a:gd name="connsiteY38" fmla="*/ 1228724 h 1476373"/>
              <a:gd name="connsiteX39" fmla="*/ 1297782 w 1457326"/>
              <a:gd name="connsiteY39" fmla="*/ 1235867 h 1476373"/>
              <a:gd name="connsiteX40" fmla="*/ 1247775 w 1457326"/>
              <a:gd name="connsiteY40" fmla="*/ 1240630 h 1476373"/>
              <a:gd name="connsiteX41" fmla="*/ 1207293 w 1457326"/>
              <a:gd name="connsiteY41" fmla="*/ 1257298 h 1476373"/>
              <a:gd name="connsiteX42" fmla="*/ 1173957 w 1457326"/>
              <a:gd name="connsiteY42" fmla="*/ 1293018 h 1476373"/>
              <a:gd name="connsiteX43" fmla="*/ 1131094 w 1457326"/>
              <a:gd name="connsiteY43" fmla="*/ 1312067 h 1476373"/>
              <a:gd name="connsiteX44" fmla="*/ 1081088 w 1457326"/>
              <a:gd name="connsiteY44" fmla="*/ 1333499 h 1476373"/>
              <a:gd name="connsiteX45" fmla="*/ 1012031 w 1457326"/>
              <a:gd name="connsiteY45" fmla="*/ 1331117 h 1476373"/>
              <a:gd name="connsiteX46" fmla="*/ 947737 w 1457326"/>
              <a:gd name="connsiteY46" fmla="*/ 1326355 h 1476373"/>
              <a:gd name="connsiteX47" fmla="*/ 902493 w 1457326"/>
              <a:gd name="connsiteY47" fmla="*/ 1359693 h 1476373"/>
              <a:gd name="connsiteX48" fmla="*/ 819150 w 1457326"/>
              <a:gd name="connsiteY48" fmla="*/ 1383506 h 1476373"/>
              <a:gd name="connsiteX49" fmla="*/ 750094 w 1457326"/>
              <a:gd name="connsiteY49" fmla="*/ 1393030 h 1476373"/>
              <a:gd name="connsiteX50" fmla="*/ 692944 w 1457326"/>
              <a:gd name="connsiteY50" fmla="*/ 1397792 h 1476373"/>
              <a:gd name="connsiteX51" fmla="*/ 626269 w 1457326"/>
              <a:gd name="connsiteY51" fmla="*/ 1402555 h 1476373"/>
              <a:gd name="connsiteX52" fmla="*/ 573881 w 1457326"/>
              <a:gd name="connsiteY52" fmla="*/ 1402555 h 1476373"/>
              <a:gd name="connsiteX53" fmla="*/ 507206 w 1457326"/>
              <a:gd name="connsiteY53" fmla="*/ 1409699 h 1476373"/>
              <a:gd name="connsiteX54" fmla="*/ 461962 w 1457326"/>
              <a:gd name="connsiteY54" fmla="*/ 1409699 h 1476373"/>
              <a:gd name="connsiteX55" fmla="*/ 411956 w 1457326"/>
              <a:gd name="connsiteY55" fmla="*/ 1412080 h 1476373"/>
              <a:gd name="connsiteX56" fmla="*/ 364332 w 1457326"/>
              <a:gd name="connsiteY56" fmla="*/ 1395411 h 1476373"/>
              <a:gd name="connsiteX57" fmla="*/ 290513 w 1457326"/>
              <a:gd name="connsiteY57" fmla="*/ 1409698 h 1476373"/>
              <a:gd name="connsiteX58" fmla="*/ 238125 w 1457326"/>
              <a:gd name="connsiteY58" fmla="*/ 1404937 h 1476373"/>
              <a:gd name="connsiteX59" fmla="*/ 169069 w 1457326"/>
              <a:gd name="connsiteY59" fmla="*/ 1421605 h 1476373"/>
              <a:gd name="connsiteX60" fmla="*/ 104775 w 1457326"/>
              <a:gd name="connsiteY60" fmla="*/ 1457324 h 1476373"/>
              <a:gd name="connsiteX61" fmla="*/ 45243 w 1457326"/>
              <a:gd name="connsiteY61" fmla="*/ 1476373 h 1476373"/>
              <a:gd name="connsiteX62" fmla="*/ 0 w 1457326"/>
              <a:gd name="connsiteY62" fmla="*/ 1471611 h 1476373"/>
              <a:gd name="connsiteX0" fmla="*/ 1319213 w 1457326"/>
              <a:gd name="connsiteY0" fmla="*/ 0 h 1419224"/>
              <a:gd name="connsiteX1" fmla="*/ 1352550 w 1457326"/>
              <a:gd name="connsiteY1" fmla="*/ 40481 h 1419224"/>
              <a:gd name="connsiteX2" fmla="*/ 1373981 w 1457326"/>
              <a:gd name="connsiteY2" fmla="*/ 73818 h 1419224"/>
              <a:gd name="connsiteX3" fmla="*/ 1383506 w 1457326"/>
              <a:gd name="connsiteY3" fmla="*/ 102393 h 1419224"/>
              <a:gd name="connsiteX4" fmla="*/ 1388269 w 1457326"/>
              <a:gd name="connsiteY4" fmla="*/ 126206 h 1419224"/>
              <a:gd name="connsiteX5" fmla="*/ 1376363 w 1457326"/>
              <a:gd name="connsiteY5" fmla="*/ 154781 h 1419224"/>
              <a:gd name="connsiteX6" fmla="*/ 1352550 w 1457326"/>
              <a:gd name="connsiteY6" fmla="*/ 173831 h 1419224"/>
              <a:gd name="connsiteX7" fmla="*/ 1345406 w 1457326"/>
              <a:gd name="connsiteY7" fmla="*/ 192881 h 1419224"/>
              <a:gd name="connsiteX8" fmla="*/ 1354931 w 1457326"/>
              <a:gd name="connsiteY8" fmla="*/ 209550 h 1419224"/>
              <a:gd name="connsiteX9" fmla="*/ 1352550 w 1457326"/>
              <a:gd name="connsiteY9" fmla="*/ 230981 h 1419224"/>
              <a:gd name="connsiteX10" fmla="*/ 1338263 w 1457326"/>
              <a:gd name="connsiteY10" fmla="*/ 259556 h 1419224"/>
              <a:gd name="connsiteX11" fmla="*/ 1331119 w 1457326"/>
              <a:gd name="connsiteY11" fmla="*/ 285750 h 1419224"/>
              <a:gd name="connsiteX12" fmla="*/ 1309688 w 1457326"/>
              <a:gd name="connsiteY12" fmla="*/ 321468 h 1419224"/>
              <a:gd name="connsiteX13" fmla="*/ 1290638 w 1457326"/>
              <a:gd name="connsiteY13" fmla="*/ 342900 h 1419224"/>
              <a:gd name="connsiteX14" fmla="*/ 1288256 w 1457326"/>
              <a:gd name="connsiteY14" fmla="*/ 366712 h 1419224"/>
              <a:gd name="connsiteX15" fmla="*/ 1304925 w 1457326"/>
              <a:gd name="connsiteY15" fmla="*/ 390525 h 1419224"/>
              <a:gd name="connsiteX16" fmla="*/ 1307306 w 1457326"/>
              <a:gd name="connsiteY16" fmla="*/ 416718 h 1419224"/>
              <a:gd name="connsiteX17" fmla="*/ 1288256 w 1457326"/>
              <a:gd name="connsiteY17" fmla="*/ 435768 h 1419224"/>
              <a:gd name="connsiteX18" fmla="*/ 1252538 w 1457326"/>
              <a:gd name="connsiteY18" fmla="*/ 457200 h 1419224"/>
              <a:gd name="connsiteX19" fmla="*/ 1231106 w 1457326"/>
              <a:gd name="connsiteY19" fmla="*/ 481012 h 1419224"/>
              <a:gd name="connsiteX20" fmla="*/ 1223963 w 1457326"/>
              <a:gd name="connsiteY20" fmla="*/ 504825 h 1419224"/>
              <a:gd name="connsiteX21" fmla="*/ 1228725 w 1457326"/>
              <a:gd name="connsiteY21" fmla="*/ 535781 h 1419224"/>
              <a:gd name="connsiteX22" fmla="*/ 1250156 w 1457326"/>
              <a:gd name="connsiteY22" fmla="*/ 554831 h 1419224"/>
              <a:gd name="connsiteX23" fmla="*/ 1276350 w 1457326"/>
              <a:gd name="connsiteY23" fmla="*/ 564356 h 1419224"/>
              <a:gd name="connsiteX24" fmla="*/ 1309688 w 1457326"/>
              <a:gd name="connsiteY24" fmla="*/ 569118 h 1419224"/>
              <a:gd name="connsiteX25" fmla="*/ 1333500 w 1457326"/>
              <a:gd name="connsiteY25" fmla="*/ 583406 h 1419224"/>
              <a:gd name="connsiteX26" fmla="*/ 1347788 w 1457326"/>
              <a:gd name="connsiteY26" fmla="*/ 609600 h 1419224"/>
              <a:gd name="connsiteX27" fmla="*/ 1366838 w 1457326"/>
              <a:gd name="connsiteY27" fmla="*/ 666750 h 1419224"/>
              <a:gd name="connsiteX28" fmla="*/ 1400175 w 1457326"/>
              <a:gd name="connsiteY28" fmla="*/ 731043 h 1419224"/>
              <a:gd name="connsiteX29" fmla="*/ 1402556 w 1457326"/>
              <a:gd name="connsiteY29" fmla="*/ 781050 h 1419224"/>
              <a:gd name="connsiteX30" fmla="*/ 1402556 w 1457326"/>
              <a:gd name="connsiteY30" fmla="*/ 823912 h 1419224"/>
              <a:gd name="connsiteX31" fmla="*/ 1412081 w 1457326"/>
              <a:gd name="connsiteY31" fmla="*/ 871537 h 1419224"/>
              <a:gd name="connsiteX32" fmla="*/ 1431131 w 1457326"/>
              <a:gd name="connsiteY32" fmla="*/ 909637 h 1419224"/>
              <a:gd name="connsiteX33" fmla="*/ 1457326 w 1457326"/>
              <a:gd name="connsiteY33" fmla="*/ 959644 h 1419224"/>
              <a:gd name="connsiteX34" fmla="*/ 1423988 w 1457326"/>
              <a:gd name="connsiteY34" fmla="*/ 1026319 h 1419224"/>
              <a:gd name="connsiteX35" fmla="*/ 1388269 w 1457326"/>
              <a:gd name="connsiteY35" fmla="*/ 1059656 h 1419224"/>
              <a:gd name="connsiteX36" fmla="*/ 1364456 w 1457326"/>
              <a:gd name="connsiteY36" fmla="*/ 1119187 h 1419224"/>
              <a:gd name="connsiteX37" fmla="*/ 1364456 w 1457326"/>
              <a:gd name="connsiteY37" fmla="*/ 1171575 h 1419224"/>
              <a:gd name="connsiteX38" fmla="*/ 1297782 w 1457326"/>
              <a:gd name="connsiteY38" fmla="*/ 1178718 h 1419224"/>
              <a:gd name="connsiteX39" fmla="*/ 1247775 w 1457326"/>
              <a:gd name="connsiteY39" fmla="*/ 1183481 h 1419224"/>
              <a:gd name="connsiteX40" fmla="*/ 1207293 w 1457326"/>
              <a:gd name="connsiteY40" fmla="*/ 1200149 h 1419224"/>
              <a:gd name="connsiteX41" fmla="*/ 1173957 w 1457326"/>
              <a:gd name="connsiteY41" fmla="*/ 1235869 h 1419224"/>
              <a:gd name="connsiteX42" fmla="*/ 1131094 w 1457326"/>
              <a:gd name="connsiteY42" fmla="*/ 1254918 h 1419224"/>
              <a:gd name="connsiteX43" fmla="*/ 1081088 w 1457326"/>
              <a:gd name="connsiteY43" fmla="*/ 1276350 h 1419224"/>
              <a:gd name="connsiteX44" fmla="*/ 1012031 w 1457326"/>
              <a:gd name="connsiteY44" fmla="*/ 1273968 h 1419224"/>
              <a:gd name="connsiteX45" fmla="*/ 947737 w 1457326"/>
              <a:gd name="connsiteY45" fmla="*/ 1269206 h 1419224"/>
              <a:gd name="connsiteX46" fmla="*/ 902493 w 1457326"/>
              <a:gd name="connsiteY46" fmla="*/ 1302544 h 1419224"/>
              <a:gd name="connsiteX47" fmla="*/ 819150 w 1457326"/>
              <a:gd name="connsiteY47" fmla="*/ 1326357 h 1419224"/>
              <a:gd name="connsiteX48" fmla="*/ 750094 w 1457326"/>
              <a:gd name="connsiteY48" fmla="*/ 1335881 h 1419224"/>
              <a:gd name="connsiteX49" fmla="*/ 692944 w 1457326"/>
              <a:gd name="connsiteY49" fmla="*/ 1340643 h 1419224"/>
              <a:gd name="connsiteX50" fmla="*/ 626269 w 1457326"/>
              <a:gd name="connsiteY50" fmla="*/ 1345406 h 1419224"/>
              <a:gd name="connsiteX51" fmla="*/ 573881 w 1457326"/>
              <a:gd name="connsiteY51" fmla="*/ 1345406 h 1419224"/>
              <a:gd name="connsiteX52" fmla="*/ 507206 w 1457326"/>
              <a:gd name="connsiteY52" fmla="*/ 1352550 h 1419224"/>
              <a:gd name="connsiteX53" fmla="*/ 461962 w 1457326"/>
              <a:gd name="connsiteY53" fmla="*/ 1352550 h 1419224"/>
              <a:gd name="connsiteX54" fmla="*/ 411956 w 1457326"/>
              <a:gd name="connsiteY54" fmla="*/ 1354931 h 1419224"/>
              <a:gd name="connsiteX55" fmla="*/ 364332 w 1457326"/>
              <a:gd name="connsiteY55" fmla="*/ 1338262 h 1419224"/>
              <a:gd name="connsiteX56" fmla="*/ 290513 w 1457326"/>
              <a:gd name="connsiteY56" fmla="*/ 1352549 h 1419224"/>
              <a:gd name="connsiteX57" fmla="*/ 238125 w 1457326"/>
              <a:gd name="connsiteY57" fmla="*/ 1347788 h 1419224"/>
              <a:gd name="connsiteX58" fmla="*/ 169069 w 1457326"/>
              <a:gd name="connsiteY58" fmla="*/ 1364456 h 1419224"/>
              <a:gd name="connsiteX59" fmla="*/ 104775 w 1457326"/>
              <a:gd name="connsiteY59" fmla="*/ 1400175 h 1419224"/>
              <a:gd name="connsiteX60" fmla="*/ 45243 w 1457326"/>
              <a:gd name="connsiteY60" fmla="*/ 1419224 h 1419224"/>
              <a:gd name="connsiteX61" fmla="*/ 0 w 1457326"/>
              <a:gd name="connsiteY61" fmla="*/ 1414462 h 1419224"/>
              <a:gd name="connsiteX0" fmla="*/ 1352550 w 1457326"/>
              <a:gd name="connsiteY0" fmla="*/ 0 h 1378743"/>
              <a:gd name="connsiteX1" fmla="*/ 1373981 w 1457326"/>
              <a:gd name="connsiteY1" fmla="*/ 33337 h 1378743"/>
              <a:gd name="connsiteX2" fmla="*/ 1383506 w 1457326"/>
              <a:gd name="connsiteY2" fmla="*/ 61912 h 1378743"/>
              <a:gd name="connsiteX3" fmla="*/ 1388269 w 1457326"/>
              <a:gd name="connsiteY3" fmla="*/ 85725 h 1378743"/>
              <a:gd name="connsiteX4" fmla="*/ 1376363 w 1457326"/>
              <a:gd name="connsiteY4" fmla="*/ 114300 h 1378743"/>
              <a:gd name="connsiteX5" fmla="*/ 1352550 w 1457326"/>
              <a:gd name="connsiteY5" fmla="*/ 133350 h 1378743"/>
              <a:gd name="connsiteX6" fmla="*/ 1345406 w 1457326"/>
              <a:gd name="connsiteY6" fmla="*/ 152400 h 1378743"/>
              <a:gd name="connsiteX7" fmla="*/ 1354931 w 1457326"/>
              <a:gd name="connsiteY7" fmla="*/ 169069 h 1378743"/>
              <a:gd name="connsiteX8" fmla="*/ 1352550 w 1457326"/>
              <a:gd name="connsiteY8" fmla="*/ 190500 h 1378743"/>
              <a:gd name="connsiteX9" fmla="*/ 1338263 w 1457326"/>
              <a:gd name="connsiteY9" fmla="*/ 219075 h 1378743"/>
              <a:gd name="connsiteX10" fmla="*/ 1331119 w 1457326"/>
              <a:gd name="connsiteY10" fmla="*/ 245269 h 1378743"/>
              <a:gd name="connsiteX11" fmla="*/ 1309688 w 1457326"/>
              <a:gd name="connsiteY11" fmla="*/ 280987 h 1378743"/>
              <a:gd name="connsiteX12" fmla="*/ 1290638 w 1457326"/>
              <a:gd name="connsiteY12" fmla="*/ 302419 h 1378743"/>
              <a:gd name="connsiteX13" fmla="*/ 1288256 w 1457326"/>
              <a:gd name="connsiteY13" fmla="*/ 326231 h 1378743"/>
              <a:gd name="connsiteX14" fmla="*/ 1304925 w 1457326"/>
              <a:gd name="connsiteY14" fmla="*/ 350044 h 1378743"/>
              <a:gd name="connsiteX15" fmla="*/ 1307306 w 1457326"/>
              <a:gd name="connsiteY15" fmla="*/ 376237 h 1378743"/>
              <a:gd name="connsiteX16" fmla="*/ 1288256 w 1457326"/>
              <a:gd name="connsiteY16" fmla="*/ 395287 h 1378743"/>
              <a:gd name="connsiteX17" fmla="*/ 1252538 w 1457326"/>
              <a:gd name="connsiteY17" fmla="*/ 416719 h 1378743"/>
              <a:gd name="connsiteX18" fmla="*/ 1231106 w 1457326"/>
              <a:gd name="connsiteY18" fmla="*/ 440531 h 1378743"/>
              <a:gd name="connsiteX19" fmla="*/ 1223963 w 1457326"/>
              <a:gd name="connsiteY19" fmla="*/ 464344 h 1378743"/>
              <a:gd name="connsiteX20" fmla="*/ 1228725 w 1457326"/>
              <a:gd name="connsiteY20" fmla="*/ 495300 h 1378743"/>
              <a:gd name="connsiteX21" fmla="*/ 1250156 w 1457326"/>
              <a:gd name="connsiteY21" fmla="*/ 514350 h 1378743"/>
              <a:gd name="connsiteX22" fmla="*/ 1276350 w 1457326"/>
              <a:gd name="connsiteY22" fmla="*/ 523875 h 1378743"/>
              <a:gd name="connsiteX23" fmla="*/ 1309688 w 1457326"/>
              <a:gd name="connsiteY23" fmla="*/ 528637 h 1378743"/>
              <a:gd name="connsiteX24" fmla="*/ 1333500 w 1457326"/>
              <a:gd name="connsiteY24" fmla="*/ 542925 h 1378743"/>
              <a:gd name="connsiteX25" fmla="*/ 1347788 w 1457326"/>
              <a:gd name="connsiteY25" fmla="*/ 569119 h 1378743"/>
              <a:gd name="connsiteX26" fmla="*/ 1366838 w 1457326"/>
              <a:gd name="connsiteY26" fmla="*/ 626269 h 1378743"/>
              <a:gd name="connsiteX27" fmla="*/ 1400175 w 1457326"/>
              <a:gd name="connsiteY27" fmla="*/ 690562 h 1378743"/>
              <a:gd name="connsiteX28" fmla="*/ 1402556 w 1457326"/>
              <a:gd name="connsiteY28" fmla="*/ 740569 h 1378743"/>
              <a:gd name="connsiteX29" fmla="*/ 1402556 w 1457326"/>
              <a:gd name="connsiteY29" fmla="*/ 783431 h 1378743"/>
              <a:gd name="connsiteX30" fmla="*/ 1412081 w 1457326"/>
              <a:gd name="connsiteY30" fmla="*/ 831056 h 1378743"/>
              <a:gd name="connsiteX31" fmla="*/ 1431131 w 1457326"/>
              <a:gd name="connsiteY31" fmla="*/ 869156 h 1378743"/>
              <a:gd name="connsiteX32" fmla="*/ 1457326 w 1457326"/>
              <a:gd name="connsiteY32" fmla="*/ 919163 h 1378743"/>
              <a:gd name="connsiteX33" fmla="*/ 1423988 w 1457326"/>
              <a:gd name="connsiteY33" fmla="*/ 985838 h 1378743"/>
              <a:gd name="connsiteX34" fmla="*/ 1388269 w 1457326"/>
              <a:gd name="connsiteY34" fmla="*/ 1019175 h 1378743"/>
              <a:gd name="connsiteX35" fmla="*/ 1364456 w 1457326"/>
              <a:gd name="connsiteY35" fmla="*/ 1078706 h 1378743"/>
              <a:gd name="connsiteX36" fmla="*/ 1364456 w 1457326"/>
              <a:gd name="connsiteY36" fmla="*/ 1131094 h 1378743"/>
              <a:gd name="connsiteX37" fmla="*/ 1297782 w 1457326"/>
              <a:gd name="connsiteY37" fmla="*/ 1138237 h 1378743"/>
              <a:gd name="connsiteX38" fmla="*/ 1247775 w 1457326"/>
              <a:gd name="connsiteY38" fmla="*/ 1143000 h 1378743"/>
              <a:gd name="connsiteX39" fmla="*/ 1207293 w 1457326"/>
              <a:gd name="connsiteY39" fmla="*/ 1159668 h 1378743"/>
              <a:gd name="connsiteX40" fmla="*/ 1173957 w 1457326"/>
              <a:gd name="connsiteY40" fmla="*/ 1195388 h 1378743"/>
              <a:gd name="connsiteX41" fmla="*/ 1131094 w 1457326"/>
              <a:gd name="connsiteY41" fmla="*/ 1214437 h 1378743"/>
              <a:gd name="connsiteX42" fmla="*/ 1081088 w 1457326"/>
              <a:gd name="connsiteY42" fmla="*/ 1235869 h 1378743"/>
              <a:gd name="connsiteX43" fmla="*/ 1012031 w 1457326"/>
              <a:gd name="connsiteY43" fmla="*/ 1233487 h 1378743"/>
              <a:gd name="connsiteX44" fmla="*/ 947737 w 1457326"/>
              <a:gd name="connsiteY44" fmla="*/ 1228725 h 1378743"/>
              <a:gd name="connsiteX45" fmla="*/ 902493 w 1457326"/>
              <a:gd name="connsiteY45" fmla="*/ 1262063 h 1378743"/>
              <a:gd name="connsiteX46" fmla="*/ 819150 w 1457326"/>
              <a:gd name="connsiteY46" fmla="*/ 1285876 h 1378743"/>
              <a:gd name="connsiteX47" fmla="*/ 750094 w 1457326"/>
              <a:gd name="connsiteY47" fmla="*/ 1295400 h 1378743"/>
              <a:gd name="connsiteX48" fmla="*/ 692944 w 1457326"/>
              <a:gd name="connsiteY48" fmla="*/ 1300162 h 1378743"/>
              <a:gd name="connsiteX49" fmla="*/ 626269 w 1457326"/>
              <a:gd name="connsiteY49" fmla="*/ 1304925 h 1378743"/>
              <a:gd name="connsiteX50" fmla="*/ 573881 w 1457326"/>
              <a:gd name="connsiteY50" fmla="*/ 1304925 h 1378743"/>
              <a:gd name="connsiteX51" fmla="*/ 507206 w 1457326"/>
              <a:gd name="connsiteY51" fmla="*/ 1312069 h 1378743"/>
              <a:gd name="connsiteX52" fmla="*/ 461962 w 1457326"/>
              <a:gd name="connsiteY52" fmla="*/ 1312069 h 1378743"/>
              <a:gd name="connsiteX53" fmla="*/ 411956 w 1457326"/>
              <a:gd name="connsiteY53" fmla="*/ 1314450 h 1378743"/>
              <a:gd name="connsiteX54" fmla="*/ 364332 w 1457326"/>
              <a:gd name="connsiteY54" fmla="*/ 1297781 h 1378743"/>
              <a:gd name="connsiteX55" fmla="*/ 290513 w 1457326"/>
              <a:gd name="connsiteY55" fmla="*/ 1312068 h 1378743"/>
              <a:gd name="connsiteX56" fmla="*/ 238125 w 1457326"/>
              <a:gd name="connsiteY56" fmla="*/ 1307307 h 1378743"/>
              <a:gd name="connsiteX57" fmla="*/ 169069 w 1457326"/>
              <a:gd name="connsiteY57" fmla="*/ 1323975 h 1378743"/>
              <a:gd name="connsiteX58" fmla="*/ 104775 w 1457326"/>
              <a:gd name="connsiteY58" fmla="*/ 1359694 h 1378743"/>
              <a:gd name="connsiteX59" fmla="*/ 45243 w 1457326"/>
              <a:gd name="connsiteY59" fmla="*/ 1378743 h 1378743"/>
              <a:gd name="connsiteX60" fmla="*/ 0 w 1457326"/>
              <a:gd name="connsiteY60" fmla="*/ 1373981 h 1378743"/>
              <a:gd name="connsiteX0" fmla="*/ 1373981 w 1457326"/>
              <a:gd name="connsiteY0" fmla="*/ 1 h 1345407"/>
              <a:gd name="connsiteX1" fmla="*/ 1383506 w 1457326"/>
              <a:gd name="connsiteY1" fmla="*/ 28576 h 1345407"/>
              <a:gd name="connsiteX2" fmla="*/ 1388269 w 1457326"/>
              <a:gd name="connsiteY2" fmla="*/ 52389 h 1345407"/>
              <a:gd name="connsiteX3" fmla="*/ 1376363 w 1457326"/>
              <a:gd name="connsiteY3" fmla="*/ 80964 h 1345407"/>
              <a:gd name="connsiteX4" fmla="*/ 1352550 w 1457326"/>
              <a:gd name="connsiteY4" fmla="*/ 100014 h 1345407"/>
              <a:gd name="connsiteX5" fmla="*/ 1345406 w 1457326"/>
              <a:gd name="connsiteY5" fmla="*/ 119064 h 1345407"/>
              <a:gd name="connsiteX6" fmla="*/ 1354931 w 1457326"/>
              <a:gd name="connsiteY6" fmla="*/ 135733 h 1345407"/>
              <a:gd name="connsiteX7" fmla="*/ 1352550 w 1457326"/>
              <a:gd name="connsiteY7" fmla="*/ 157164 h 1345407"/>
              <a:gd name="connsiteX8" fmla="*/ 1338263 w 1457326"/>
              <a:gd name="connsiteY8" fmla="*/ 185739 h 1345407"/>
              <a:gd name="connsiteX9" fmla="*/ 1331119 w 1457326"/>
              <a:gd name="connsiteY9" fmla="*/ 211933 h 1345407"/>
              <a:gd name="connsiteX10" fmla="*/ 1309688 w 1457326"/>
              <a:gd name="connsiteY10" fmla="*/ 247651 h 1345407"/>
              <a:gd name="connsiteX11" fmla="*/ 1290638 w 1457326"/>
              <a:gd name="connsiteY11" fmla="*/ 269083 h 1345407"/>
              <a:gd name="connsiteX12" fmla="*/ 1288256 w 1457326"/>
              <a:gd name="connsiteY12" fmla="*/ 292895 h 1345407"/>
              <a:gd name="connsiteX13" fmla="*/ 1304925 w 1457326"/>
              <a:gd name="connsiteY13" fmla="*/ 316708 h 1345407"/>
              <a:gd name="connsiteX14" fmla="*/ 1307306 w 1457326"/>
              <a:gd name="connsiteY14" fmla="*/ 342901 h 1345407"/>
              <a:gd name="connsiteX15" fmla="*/ 1288256 w 1457326"/>
              <a:gd name="connsiteY15" fmla="*/ 361951 h 1345407"/>
              <a:gd name="connsiteX16" fmla="*/ 1252538 w 1457326"/>
              <a:gd name="connsiteY16" fmla="*/ 383383 h 1345407"/>
              <a:gd name="connsiteX17" fmla="*/ 1231106 w 1457326"/>
              <a:gd name="connsiteY17" fmla="*/ 407195 h 1345407"/>
              <a:gd name="connsiteX18" fmla="*/ 1223963 w 1457326"/>
              <a:gd name="connsiteY18" fmla="*/ 431008 h 1345407"/>
              <a:gd name="connsiteX19" fmla="*/ 1228725 w 1457326"/>
              <a:gd name="connsiteY19" fmla="*/ 461964 h 1345407"/>
              <a:gd name="connsiteX20" fmla="*/ 1250156 w 1457326"/>
              <a:gd name="connsiteY20" fmla="*/ 481014 h 1345407"/>
              <a:gd name="connsiteX21" fmla="*/ 1276350 w 1457326"/>
              <a:gd name="connsiteY21" fmla="*/ 490539 h 1345407"/>
              <a:gd name="connsiteX22" fmla="*/ 1309688 w 1457326"/>
              <a:gd name="connsiteY22" fmla="*/ 495301 h 1345407"/>
              <a:gd name="connsiteX23" fmla="*/ 1333500 w 1457326"/>
              <a:gd name="connsiteY23" fmla="*/ 509589 h 1345407"/>
              <a:gd name="connsiteX24" fmla="*/ 1347788 w 1457326"/>
              <a:gd name="connsiteY24" fmla="*/ 535783 h 1345407"/>
              <a:gd name="connsiteX25" fmla="*/ 1366838 w 1457326"/>
              <a:gd name="connsiteY25" fmla="*/ 592933 h 1345407"/>
              <a:gd name="connsiteX26" fmla="*/ 1400175 w 1457326"/>
              <a:gd name="connsiteY26" fmla="*/ 657226 h 1345407"/>
              <a:gd name="connsiteX27" fmla="*/ 1402556 w 1457326"/>
              <a:gd name="connsiteY27" fmla="*/ 707233 h 1345407"/>
              <a:gd name="connsiteX28" fmla="*/ 1402556 w 1457326"/>
              <a:gd name="connsiteY28" fmla="*/ 750095 h 1345407"/>
              <a:gd name="connsiteX29" fmla="*/ 1412081 w 1457326"/>
              <a:gd name="connsiteY29" fmla="*/ 797720 h 1345407"/>
              <a:gd name="connsiteX30" fmla="*/ 1431131 w 1457326"/>
              <a:gd name="connsiteY30" fmla="*/ 835820 h 1345407"/>
              <a:gd name="connsiteX31" fmla="*/ 1457326 w 1457326"/>
              <a:gd name="connsiteY31" fmla="*/ 885827 h 1345407"/>
              <a:gd name="connsiteX32" fmla="*/ 1423988 w 1457326"/>
              <a:gd name="connsiteY32" fmla="*/ 952502 h 1345407"/>
              <a:gd name="connsiteX33" fmla="*/ 1388269 w 1457326"/>
              <a:gd name="connsiteY33" fmla="*/ 985839 h 1345407"/>
              <a:gd name="connsiteX34" fmla="*/ 1364456 w 1457326"/>
              <a:gd name="connsiteY34" fmla="*/ 1045370 h 1345407"/>
              <a:gd name="connsiteX35" fmla="*/ 1364456 w 1457326"/>
              <a:gd name="connsiteY35" fmla="*/ 1097758 h 1345407"/>
              <a:gd name="connsiteX36" fmla="*/ 1297782 w 1457326"/>
              <a:gd name="connsiteY36" fmla="*/ 1104901 h 1345407"/>
              <a:gd name="connsiteX37" fmla="*/ 1247775 w 1457326"/>
              <a:gd name="connsiteY37" fmla="*/ 1109664 h 1345407"/>
              <a:gd name="connsiteX38" fmla="*/ 1207293 w 1457326"/>
              <a:gd name="connsiteY38" fmla="*/ 1126332 h 1345407"/>
              <a:gd name="connsiteX39" fmla="*/ 1173957 w 1457326"/>
              <a:gd name="connsiteY39" fmla="*/ 1162052 h 1345407"/>
              <a:gd name="connsiteX40" fmla="*/ 1131094 w 1457326"/>
              <a:gd name="connsiteY40" fmla="*/ 1181101 h 1345407"/>
              <a:gd name="connsiteX41" fmla="*/ 1081088 w 1457326"/>
              <a:gd name="connsiteY41" fmla="*/ 1202533 h 1345407"/>
              <a:gd name="connsiteX42" fmla="*/ 1012031 w 1457326"/>
              <a:gd name="connsiteY42" fmla="*/ 1200151 h 1345407"/>
              <a:gd name="connsiteX43" fmla="*/ 947737 w 1457326"/>
              <a:gd name="connsiteY43" fmla="*/ 1195389 h 1345407"/>
              <a:gd name="connsiteX44" fmla="*/ 902493 w 1457326"/>
              <a:gd name="connsiteY44" fmla="*/ 1228727 h 1345407"/>
              <a:gd name="connsiteX45" fmla="*/ 819150 w 1457326"/>
              <a:gd name="connsiteY45" fmla="*/ 1252540 h 1345407"/>
              <a:gd name="connsiteX46" fmla="*/ 750094 w 1457326"/>
              <a:gd name="connsiteY46" fmla="*/ 1262064 h 1345407"/>
              <a:gd name="connsiteX47" fmla="*/ 692944 w 1457326"/>
              <a:gd name="connsiteY47" fmla="*/ 1266826 h 1345407"/>
              <a:gd name="connsiteX48" fmla="*/ 626269 w 1457326"/>
              <a:gd name="connsiteY48" fmla="*/ 1271589 h 1345407"/>
              <a:gd name="connsiteX49" fmla="*/ 573881 w 1457326"/>
              <a:gd name="connsiteY49" fmla="*/ 1271589 h 1345407"/>
              <a:gd name="connsiteX50" fmla="*/ 507206 w 1457326"/>
              <a:gd name="connsiteY50" fmla="*/ 1278733 h 1345407"/>
              <a:gd name="connsiteX51" fmla="*/ 461962 w 1457326"/>
              <a:gd name="connsiteY51" fmla="*/ 1278733 h 1345407"/>
              <a:gd name="connsiteX52" fmla="*/ 411956 w 1457326"/>
              <a:gd name="connsiteY52" fmla="*/ 1281114 h 1345407"/>
              <a:gd name="connsiteX53" fmla="*/ 364332 w 1457326"/>
              <a:gd name="connsiteY53" fmla="*/ 1264445 h 1345407"/>
              <a:gd name="connsiteX54" fmla="*/ 290513 w 1457326"/>
              <a:gd name="connsiteY54" fmla="*/ 1278732 h 1345407"/>
              <a:gd name="connsiteX55" fmla="*/ 238125 w 1457326"/>
              <a:gd name="connsiteY55" fmla="*/ 1273971 h 1345407"/>
              <a:gd name="connsiteX56" fmla="*/ 169069 w 1457326"/>
              <a:gd name="connsiteY56" fmla="*/ 1290639 h 1345407"/>
              <a:gd name="connsiteX57" fmla="*/ 104775 w 1457326"/>
              <a:gd name="connsiteY57" fmla="*/ 1326358 h 1345407"/>
              <a:gd name="connsiteX58" fmla="*/ 45243 w 1457326"/>
              <a:gd name="connsiteY58" fmla="*/ 1345407 h 1345407"/>
              <a:gd name="connsiteX59" fmla="*/ 0 w 1457326"/>
              <a:gd name="connsiteY59" fmla="*/ 1340645 h 1345407"/>
              <a:gd name="connsiteX0" fmla="*/ 1373981 w 1457326"/>
              <a:gd name="connsiteY0" fmla="*/ -1 h 1345405"/>
              <a:gd name="connsiteX1" fmla="*/ 1388269 w 1457326"/>
              <a:gd name="connsiteY1" fmla="*/ 52387 h 1345405"/>
              <a:gd name="connsiteX2" fmla="*/ 1376363 w 1457326"/>
              <a:gd name="connsiteY2" fmla="*/ 80962 h 1345405"/>
              <a:gd name="connsiteX3" fmla="*/ 1352550 w 1457326"/>
              <a:gd name="connsiteY3" fmla="*/ 100012 h 1345405"/>
              <a:gd name="connsiteX4" fmla="*/ 1345406 w 1457326"/>
              <a:gd name="connsiteY4" fmla="*/ 119062 h 1345405"/>
              <a:gd name="connsiteX5" fmla="*/ 1354931 w 1457326"/>
              <a:gd name="connsiteY5" fmla="*/ 135731 h 1345405"/>
              <a:gd name="connsiteX6" fmla="*/ 1352550 w 1457326"/>
              <a:gd name="connsiteY6" fmla="*/ 157162 h 1345405"/>
              <a:gd name="connsiteX7" fmla="*/ 1338263 w 1457326"/>
              <a:gd name="connsiteY7" fmla="*/ 185737 h 1345405"/>
              <a:gd name="connsiteX8" fmla="*/ 1331119 w 1457326"/>
              <a:gd name="connsiteY8" fmla="*/ 211931 h 1345405"/>
              <a:gd name="connsiteX9" fmla="*/ 1309688 w 1457326"/>
              <a:gd name="connsiteY9" fmla="*/ 247649 h 1345405"/>
              <a:gd name="connsiteX10" fmla="*/ 1290638 w 1457326"/>
              <a:gd name="connsiteY10" fmla="*/ 269081 h 1345405"/>
              <a:gd name="connsiteX11" fmla="*/ 1288256 w 1457326"/>
              <a:gd name="connsiteY11" fmla="*/ 292893 h 1345405"/>
              <a:gd name="connsiteX12" fmla="*/ 1304925 w 1457326"/>
              <a:gd name="connsiteY12" fmla="*/ 316706 h 1345405"/>
              <a:gd name="connsiteX13" fmla="*/ 1307306 w 1457326"/>
              <a:gd name="connsiteY13" fmla="*/ 342899 h 1345405"/>
              <a:gd name="connsiteX14" fmla="*/ 1288256 w 1457326"/>
              <a:gd name="connsiteY14" fmla="*/ 361949 h 1345405"/>
              <a:gd name="connsiteX15" fmla="*/ 1252538 w 1457326"/>
              <a:gd name="connsiteY15" fmla="*/ 383381 h 1345405"/>
              <a:gd name="connsiteX16" fmla="*/ 1231106 w 1457326"/>
              <a:gd name="connsiteY16" fmla="*/ 407193 h 1345405"/>
              <a:gd name="connsiteX17" fmla="*/ 1223963 w 1457326"/>
              <a:gd name="connsiteY17" fmla="*/ 431006 h 1345405"/>
              <a:gd name="connsiteX18" fmla="*/ 1228725 w 1457326"/>
              <a:gd name="connsiteY18" fmla="*/ 461962 h 1345405"/>
              <a:gd name="connsiteX19" fmla="*/ 1250156 w 1457326"/>
              <a:gd name="connsiteY19" fmla="*/ 481012 h 1345405"/>
              <a:gd name="connsiteX20" fmla="*/ 1276350 w 1457326"/>
              <a:gd name="connsiteY20" fmla="*/ 490537 h 1345405"/>
              <a:gd name="connsiteX21" fmla="*/ 1309688 w 1457326"/>
              <a:gd name="connsiteY21" fmla="*/ 495299 h 1345405"/>
              <a:gd name="connsiteX22" fmla="*/ 1333500 w 1457326"/>
              <a:gd name="connsiteY22" fmla="*/ 509587 h 1345405"/>
              <a:gd name="connsiteX23" fmla="*/ 1347788 w 1457326"/>
              <a:gd name="connsiteY23" fmla="*/ 535781 h 1345405"/>
              <a:gd name="connsiteX24" fmla="*/ 1366838 w 1457326"/>
              <a:gd name="connsiteY24" fmla="*/ 592931 h 1345405"/>
              <a:gd name="connsiteX25" fmla="*/ 1400175 w 1457326"/>
              <a:gd name="connsiteY25" fmla="*/ 657224 h 1345405"/>
              <a:gd name="connsiteX26" fmla="*/ 1402556 w 1457326"/>
              <a:gd name="connsiteY26" fmla="*/ 707231 h 1345405"/>
              <a:gd name="connsiteX27" fmla="*/ 1402556 w 1457326"/>
              <a:gd name="connsiteY27" fmla="*/ 750093 h 1345405"/>
              <a:gd name="connsiteX28" fmla="*/ 1412081 w 1457326"/>
              <a:gd name="connsiteY28" fmla="*/ 797718 h 1345405"/>
              <a:gd name="connsiteX29" fmla="*/ 1431131 w 1457326"/>
              <a:gd name="connsiteY29" fmla="*/ 835818 h 1345405"/>
              <a:gd name="connsiteX30" fmla="*/ 1457326 w 1457326"/>
              <a:gd name="connsiteY30" fmla="*/ 885825 h 1345405"/>
              <a:gd name="connsiteX31" fmla="*/ 1423988 w 1457326"/>
              <a:gd name="connsiteY31" fmla="*/ 952500 h 1345405"/>
              <a:gd name="connsiteX32" fmla="*/ 1388269 w 1457326"/>
              <a:gd name="connsiteY32" fmla="*/ 985837 h 1345405"/>
              <a:gd name="connsiteX33" fmla="*/ 1364456 w 1457326"/>
              <a:gd name="connsiteY33" fmla="*/ 1045368 h 1345405"/>
              <a:gd name="connsiteX34" fmla="*/ 1364456 w 1457326"/>
              <a:gd name="connsiteY34" fmla="*/ 1097756 h 1345405"/>
              <a:gd name="connsiteX35" fmla="*/ 1297782 w 1457326"/>
              <a:gd name="connsiteY35" fmla="*/ 1104899 h 1345405"/>
              <a:gd name="connsiteX36" fmla="*/ 1247775 w 1457326"/>
              <a:gd name="connsiteY36" fmla="*/ 1109662 h 1345405"/>
              <a:gd name="connsiteX37" fmla="*/ 1207293 w 1457326"/>
              <a:gd name="connsiteY37" fmla="*/ 1126330 h 1345405"/>
              <a:gd name="connsiteX38" fmla="*/ 1173957 w 1457326"/>
              <a:gd name="connsiteY38" fmla="*/ 1162050 h 1345405"/>
              <a:gd name="connsiteX39" fmla="*/ 1131094 w 1457326"/>
              <a:gd name="connsiteY39" fmla="*/ 1181099 h 1345405"/>
              <a:gd name="connsiteX40" fmla="*/ 1081088 w 1457326"/>
              <a:gd name="connsiteY40" fmla="*/ 1202531 h 1345405"/>
              <a:gd name="connsiteX41" fmla="*/ 1012031 w 1457326"/>
              <a:gd name="connsiteY41" fmla="*/ 1200149 h 1345405"/>
              <a:gd name="connsiteX42" fmla="*/ 947737 w 1457326"/>
              <a:gd name="connsiteY42" fmla="*/ 1195387 h 1345405"/>
              <a:gd name="connsiteX43" fmla="*/ 902493 w 1457326"/>
              <a:gd name="connsiteY43" fmla="*/ 1228725 h 1345405"/>
              <a:gd name="connsiteX44" fmla="*/ 819150 w 1457326"/>
              <a:gd name="connsiteY44" fmla="*/ 1252538 h 1345405"/>
              <a:gd name="connsiteX45" fmla="*/ 750094 w 1457326"/>
              <a:gd name="connsiteY45" fmla="*/ 1262062 h 1345405"/>
              <a:gd name="connsiteX46" fmla="*/ 692944 w 1457326"/>
              <a:gd name="connsiteY46" fmla="*/ 1266824 h 1345405"/>
              <a:gd name="connsiteX47" fmla="*/ 626269 w 1457326"/>
              <a:gd name="connsiteY47" fmla="*/ 1271587 h 1345405"/>
              <a:gd name="connsiteX48" fmla="*/ 573881 w 1457326"/>
              <a:gd name="connsiteY48" fmla="*/ 1271587 h 1345405"/>
              <a:gd name="connsiteX49" fmla="*/ 507206 w 1457326"/>
              <a:gd name="connsiteY49" fmla="*/ 1278731 h 1345405"/>
              <a:gd name="connsiteX50" fmla="*/ 461962 w 1457326"/>
              <a:gd name="connsiteY50" fmla="*/ 1278731 h 1345405"/>
              <a:gd name="connsiteX51" fmla="*/ 411956 w 1457326"/>
              <a:gd name="connsiteY51" fmla="*/ 1281112 h 1345405"/>
              <a:gd name="connsiteX52" fmla="*/ 364332 w 1457326"/>
              <a:gd name="connsiteY52" fmla="*/ 1264443 h 1345405"/>
              <a:gd name="connsiteX53" fmla="*/ 290513 w 1457326"/>
              <a:gd name="connsiteY53" fmla="*/ 1278730 h 1345405"/>
              <a:gd name="connsiteX54" fmla="*/ 238125 w 1457326"/>
              <a:gd name="connsiteY54" fmla="*/ 1273969 h 1345405"/>
              <a:gd name="connsiteX55" fmla="*/ 169069 w 1457326"/>
              <a:gd name="connsiteY55" fmla="*/ 1290637 h 1345405"/>
              <a:gd name="connsiteX56" fmla="*/ 104775 w 1457326"/>
              <a:gd name="connsiteY56" fmla="*/ 1326356 h 1345405"/>
              <a:gd name="connsiteX57" fmla="*/ 45243 w 1457326"/>
              <a:gd name="connsiteY57" fmla="*/ 1345405 h 1345405"/>
              <a:gd name="connsiteX58" fmla="*/ 0 w 1457326"/>
              <a:gd name="connsiteY58" fmla="*/ 1340643 h 1345405"/>
              <a:gd name="connsiteX0" fmla="*/ 1388269 w 1457326"/>
              <a:gd name="connsiteY0" fmla="*/ -1 h 1293017"/>
              <a:gd name="connsiteX1" fmla="*/ 1376363 w 1457326"/>
              <a:gd name="connsiteY1" fmla="*/ 28574 h 1293017"/>
              <a:gd name="connsiteX2" fmla="*/ 1352550 w 1457326"/>
              <a:gd name="connsiteY2" fmla="*/ 47624 h 1293017"/>
              <a:gd name="connsiteX3" fmla="*/ 1345406 w 1457326"/>
              <a:gd name="connsiteY3" fmla="*/ 66674 h 1293017"/>
              <a:gd name="connsiteX4" fmla="*/ 1354931 w 1457326"/>
              <a:gd name="connsiteY4" fmla="*/ 83343 h 1293017"/>
              <a:gd name="connsiteX5" fmla="*/ 1352550 w 1457326"/>
              <a:gd name="connsiteY5" fmla="*/ 104774 h 1293017"/>
              <a:gd name="connsiteX6" fmla="*/ 1338263 w 1457326"/>
              <a:gd name="connsiteY6" fmla="*/ 133349 h 1293017"/>
              <a:gd name="connsiteX7" fmla="*/ 1331119 w 1457326"/>
              <a:gd name="connsiteY7" fmla="*/ 159543 h 1293017"/>
              <a:gd name="connsiteX8" fmla="*/ 1309688 w 1457326"/>
              <a:gd name="connsiteY8" fmla="*/ 195261 h 1293017"/>
              <a:gd name="connsiteX9" fmla="*/ 1290638 w 1457326"/>
              <a:gd name="connsiteY9" fmla="*/ 216693 h 1293017"/>
              <a:gd name="connsiteX10" fmla="*/ 1288256 w 1457326"/>
              <a:gd name="connsiteY10" fmla="*/ 240505 h 1293017"/>
              <a:gd name="connsiteX11" fmla="*/ 1304925 w 1457326"/>
              <a:gd name="connsiteY11" fmla="*/ 264318 h 1293017"/>
              <a:gd name="connsiteX12" fmla="*/ 1307306 w 1457326"/>
              <a:gd name="connsiteY12" fmla="*/ 290511 h 1293017"/>
              <a:gd name="connsiteX13" fmla="*/ 1288256 w 1457326"/>
              <a:gd name="connsiteY13" fmla="*/ 309561 h 1293017"/>
              <a:gd name="connsiteX14" fmla="*/ 1252538 w 1457326"/>
              <a:gd name="connsiteY14" fmla="*/ 330993 h 1293017"/>
              <a:gd name="connsiteX15" fmla="*/ 1231106 w 1457326"/>
              <a:gd name="connsiteY15" fmla="*/ 354805 h 1293017"/>
              <a:gd name="connsiteX16" fmla="*/ 1223963 w 1457326"/>
              <a:gd name="connsiteY16" fmla="*/ 378618 h 1293017"/>
              <a:gd name="connsiteX17" fmla="*/ 1228725 w 1457326"/>
              <a:gd name="connsiteY17" fmla="*/ 409574 h 1293017"/>
              <a:gd name="connsiteX18" fmla="*/ 1250156 w 1457326"/>
              <a:gd name="connsiteY18" fmla="*/ 428624 h 1293017"/>
              <a:gd name="connsiteX19" fmla="*/ 1276350 w 1457326"/>
              <a:gd name="connsiteY19" fmla="*/ 438149 h 1293017"/>
              <a:gd name="connsiteX20" fmla="*/ 1309688 w 1457326"/>
              <a:gd name="connsiteY20" fmla="*/ 442911 h 1293017"/>
              <a:gd name="connsiteX21" fmla="*/ 1333500 w 1457326"/>
              <a:gd name="connsiteY21" fmla="*/ 457199 h 1293017"/>
              <a:gd name="connsiteX22" fmla="*/ 1347788 w 1457326"/>
              <a:gd name="connsiteY22" fmla="*/ 483393 h 1293017"/>
              <a:gd name="connsiteX23" fmla="*/ 1366838 w 1457326"/>
              <a:gd name="connsiteY23" fmla="*/ 540543 h 1293017"/>
              <a:gd name="connsiteX24" fmla="*/ 1400175 w 1457326"/>
              <a:gd name="connsiteY24" fmla="*/ 604836 h 1293017"/>
              <a:gd name="connsiteX25" fmla="*/ 1402556 w 1457326"/>
              <a:gd name="connsiteY25" fmla="*/ 654843 h 1293017"/>
              <a:gd name="connsiteX26" fmla="*/ 1402556 w 1457326"/>
              <a:gd name="connsiteY26" fmla="*/ 697705 h 1293017"/>
              <a:gd name="connsiteX27" fmla="*/ 1412081 w 1457326"/>
              <a:gd name="connsiteY27" fmla="*/ 745330 h 1293017"/>
              <a:gd name="connsiteX28" fmla="*/ 1431131 w 1457326"/>
              <a:gd name="connsiteY28" fmla="*/ 783430 h 1293017"/>
              <a:gd name="connsiteX29" fmla="*/ 1457326 w 1457326"/>
              <a:gd name="connsiteY29" fmla="*/ 833437 h 1293017"/>
              <a:gd name="connsiteX30" fmla="*/ 1423988 w 1457326"/>
              <a:gd name="connsiteY30" fmla="*/ 900112 h 1293017"/>
              <a:gd name="connsiteX31" fmla="*/ 1388269 w 1457326"/>
              <a:gd name="connsiteY31" fmla="*/ 933449 h 1293017"/>
              <a:gd name="connsiteX32" fmla="*/ 1364456 w 1457326"/>
              <a:gd name="connsiteY32" fmla="*/ 992980 h 1293017"/>
              <a:gd name="connsiteX33" fmla="*/ 1364456 w 1457326"/>
              <a:gd name="connsiteY33" fmla="*/ 1045368 h 1293017"/>
              <a:gd name="connsiteX34" fmla="*/ 1297782 w 1457326"/>
              <a:gd name="connsiteY34" fmla="*/ 1052511 h 1293017"/>
              <a:gd name="connsiteX35" fmla="*/ 1247775 w 1457326"/>
              <a:gd name="connsiteY35" fmla="*/ 1057274 h 1293017"/>
              <a:gd name="connsiteX36" fmla="*/ 1207293 w 1457326"/>
              <a:gd name="connsiteY36" fmla="*/ 1073942 h 1293017"/>
              <a:gd name="connsiteX37" fmla="*/ 1173957 w 1457326"/>
              <a:gd name="connsiteY37" fmla="*/ 1109662 h 1293017"/>
              <a:gd name="connsiteX38" fmla="*/ 1131094 w 1457326"/>
              <a:gd name="connsiteY38" fmla="*/ 1128711 h 1293017"/>
              <a:gd name="connsiteX39" fmla="*/ 1081088 w 1457326"/>
              <a:gd name="connsiteY39" fmla="*/ 1150143 h 1293017"/>
              <a:gd name="connsiteX40" fmla="*/ 1012031 w 1457326"/>
              <a:gd name="connsiteY40" fmla="*/ 1147761 h 1293017"/>
              <a:gd name="connsiteX41" fmla="*/ 947737 w 1457326"/>
              <a:gd name="connsiteY41" fmla="*/ 1142999 h 1293017"/>
              <a:gd name="connsiteX42" fmla="*/ 902493 w 1457326"/>
              <a:gd name="connsiteY42" fmla="*/ 1176337 h 1293017"/>
              <a:gd name="connsiteX43" fmla="*/ 819150 w 1457326"/>
              <a:gd name="connsiteY43" fmla="*/ 1200150 h 1293017"/>
              <a:gd name="connsiteX44" fmla="*/ 750094 w 1457326"/>
              <a:gd name="connsiteY44" fmla="*/ 1209674 h 1293017"/>
              <a:gd name="connsiteX45" fmla="*/ 692944 w 1457326"/>
              <a:gd name="connsiteY45" fmla="*/ 1214436 h 1293017"/>
              <a:gd name="connsiteX46" fmla="*/ 626269 w 1457326"/>
              <a:gd name="connsiteY46" fmla="*/ 1219199 h 1293017"/>
              <a:gd name="connsiteX47" fmla="*/ 573881 w 1457326"/>
              <a:gd name="connsiteY47" fmla="*/ 1219199 h 1293017"/>
              <a:gd name="connsiteX48" fmla="*/ 507206 w 1457326"/>
              <a:gd name="connsiteY48" fmla="*/ 1226343 h 1293017"/>
              <a:gd name="connsiteX49" fmla="*/ 461962 w 1457326"/>
              <a:gd name="connsiteY49" fmla="*/ 1226343 h 1293017"/>
              <a:gd name="connsiteX50" fmla="*/ 411956 w 1457326"/>
              <a:gd name="connsiteY50" fmla="*/ 1228724 h 1293017"/>
              <a:gd name="connsiteX51" fmla="*/ 364332 w 1457326"/>
              <a:gd name="connsiteY51" fmla="*/ 1212055 h 1293017"/>
              <a:gd name="connsiteX52" fmla="*/ 290513 w 1457326"/>
              <a:gd name="connsiteY52" fmla="*/ 1226342 h 1293017"/>
              <a:gd name="connsiteX53" fmla="*/ 238125 w 1457326"/>
              <a:gd name="connsiteY53" fmla="*/ 1221581 h 1293017"/>
              <a:gd name="connsiteX54" fmla="*/ 169069 w 1457326"/>
              <a:gd name="connsiteY54" fmla="*/ 1238249 h 1293017"/>
              <a:gd name="connsiteX55" fmla="*/ 104775 w 1457326"/>
              <a:gd name="connsiteY55" fmla="*/ 1273968 h 1293017"/>
              <a:gd name="connsiteX56" fmla="*/ 45243 w 1457326"/>
              <a:gd name="connsiteY56" fmla="*/ 1293017 h 1293017"/>
              <a:gd name="connsiteX57" fmla="*/ 0 w 1457326"/>
              <a:gd name="connsiteY57" fmla="*/ 1288255 h 129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57326" h="1293017">
                <a:moveTo>
                  <a:pt x="1388269" y="-1"/>
                </a:moveTo>
                <a:lnTo>
                  <a:pt x="1376363" y="28574"/>
                </a:lnTo>
                <a:lnTo>
                  <a:pt x="1352550" y="47624"/>
                </a:lnTo>
                <a:lnTo>
                  <a:pt x="1345406" y="66674"/>
                </a:lnTo>
                <a:lnTo>
                  <a:pt x="1354931" y="83343"/>
                </a:lnTo>
                <a:lnTo>
                  <a:pt x="1352550" y="104774"/>
                </a:lnTo>
                <a:lnTo>
                  <a:pt x="1338263" y="133349"/>
                </a:lnTo>
                <a:lnTo>
                  <a:pt x="1331119" y="159543"/>
                </a:lnTo>
                <a:lnTo>
                  <a:pt x="1309688" y="195261"/>
                </a:lnTo>
                <a:lnTo>
                  <a:pt x="1290638" y="216693"/>
                </a:lnTo>
                <a:lnTo>
                  <a:pt x="1288256" y="240505"/>
                </a:lnTo>
                <a:lnTo>
                  <a:pt x="1304925" y="264318"/>
                </a:lnTo>
                <a:lnTo>
                  <a:pt x="1307306" y="290511"/>
                </a:lnTo>
                <a:lnTo>
                  <a:pt x="1288256" y="309561"/>
                </a:lnTo>
                <a:lnTo>
                  <a:pt x="1252538" y="330993"/>
                </a:lnTo>
                <a:lnTo>
                  <a:pt x="1231106" y="354805"/>
                </a:lnTo>
                <a:lnTo>
                  <a:pt x="1223963" y="378618"/>
                </a:lnTo>
                <a:lnTo>
                  <a:pt x="1228725" y="409574"/>
                </a:lnTo>
                <a:lnTo>
                  <a:pt x="1250156" y="428624"/>
                </a:lnTo>
                <a:lnTo>
                  <a:pt x="1276350" y="438149"/>
                </a:lnTo>
                <a:lnTo>
                  <a:pt x="1309688" y="442911"/>
                </a:lnTo>
                <a:lnTo>
                  <a:pt x="1333500" y="457199"/>
                </a:lnTo>
                <a:lnTo>
                  <a:pt x="1347788" y="483393"/>
                </a:lnTo>
                <a:lnTo>
                  <a:pt x="1366838" y="540543"/>
                </a:lnTo>
                <a:lnTo>
                  <a:pt x="1400175" y="604836"/>
                </a:lnTo>
                <a:lnTo>
                  <a:pt x="1402556" y="654843"/>
                </a:lnTo>
                <a:lnTo>
                  <a:pt x="1402556" y="697705"/>
                </a:lnTo>
                <a:lnTo>
                  <a:pt x="1412081" y="745330"/>
                </a:lnTo>
                <a:lnTo>
                  <a:pt x="1431131" y="783430"/>
                </a:lnTo>
                <a:lnTo>
                  <a:pt x="1457326" y="833437"/>
                </a:lnTo>
                <a:lnTo>
                  <a:pt x="1423988" y="900112"/>
                </a:lnTo>
                <a:lnTo>
                  <a:pt x="1388269" y="933449"/>
                </a:lnTo>
                <a:lnTo>
                  <a:pt x="1364456" y="992980"/>
                </a:lnTo>
                <a:lnTo>
                  <a:pt x="1364456" y="1045368"/>
                </a:lnTo>
                <a:lnTo>
                  <a:pt x="1297782" y="1052511"/>
                </a:lnTo>
                <a:lnTo>
                  <a:pt x="1247775" y="1057274"/>
                </a:lnTo>
                <a:lnTo>
                  <a:pt x="1207293" y="1073942"/>
                </a:lnTo>
                <a:lnTo>
                  <a:pt x="1173957" y="1109662"/>
                </a:lnTo>
                <a:lnTo>
                  <a:pt x="1131094" y="1128711"/>
                </a:lnTo>
                <a:lnTo>
                  <a:pt x="1081088" y="1150143"/>
                </a:lnTo>
                <a:lnTo>
                  <a:pt x="1012031" y="1147761"/>
                </a:lnTo>
                <a:lnTo>
                  <a:pt x="947737" y="1142999"/>
                </a:lnTo>
                <a:lnTo>
                  <a:pt x="902493" y="1176337"/>
                </a:lnTo>
                <a:lnTo>
                  <a:pt x="819150" y="1200150"/>
                </a:lnTo>
                <a:lnTo>
                  <a:pt x="750094" y="1209674"/>
                </a:lnTo>
                <a:lnTo>
                  <a:pt x="692944" y="1214436"/>
                </a:lnTo>
                <a:lnTo>
                  <a:pt x="626269" y="1219199"/>
                </a:lnTo>
                <a:lnTo>
                  <a:pt x="573881" y="1219199"/>
                </a:lnTo>
                <a:lnTo>
                  <a:pt x="507206" y="1226343"/>
                </a:lnTo>
                <a:lnTo>
                  <a:pt x="461962" y="1226343"/>
                </a:lnTo>
                <a:lnTo>
                  <a:pt x="411956" y="1228724"/>
                </a:lnTo>
                <a:lnTo>
                  <a:pt x="364332" y="1212055"/>
                </a:lnTo>
                <a:lnTo>
                  <a:pt x="290513" y="1226342"/>
                </a:lnTo>
                <a:lnTo>
                  <a:pt x="238125" y="1221581"/>
                </a:lnTo>
                <a:lnTo>
                  <a:pt x="169069" y="1238249"/>
                </a:lnTo>
                <a:lnTo>
                  <a:pt x="104775" y="1273968"/>
                </a:lnTo>
                <a:lnTo>
                  <a:pt x="45243" y="1293017"/>
                </a:lnTo>
                <a:lnTo>
                  <a:pt x="0" y="128825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8" name="フリーフォーム 415">
            <a:extLst>
              <a:ext uri="{FF2B5EF4-FFF2-40B4-BE49-F238E27FC236}">
                <a16:creationId xmlns:a16="http://schemas.microsoft.com/office/drawing/2014/main" id="{1BE393FD-9B31-4092-9000-A6E886840975}"/>
              </a:ext>
            </a:extLst>
          </p:cNvPr>
          <p:cNvSpPr/>
          <p:nvPr/>
        </p:nvSpPr>
        <p:spPr>
          <a:xfrm>
            <a:off x="4370925" y="4349750"/>
            <a:ext cx="325438" cy="387350"/>
          </a:xfrm>
          <a:custGeom>
            <a:avLst/>
            <a:gdLst>
              <a:gd name="connsiteX0" fmla="*/ 445294 w 450056"/>
              <a:gd name="connsiteY0" fmla="*/ 535781 h 535781"/>
              <a:gd name="connsiteX1" fmla="*/ 450056 w 450056"/>
              <a:gd name="connsiteY1" fmla="*/ 450056 h 535781"/>
              <a:gd name="connsiteX2" fmla="*/ 445294 w 450056"/>
              <a:gd name="connsiteY2" fmla="*/ 411956 h 535781"/>
              <a:gd name="connsiteX3" fmla="*/ 440531 w 450056"/>
              <a:gd name="connsiteY3" fmla="*/ 364331 h 535781"/>
              <a:gd name="connsiteX4" fmla="*/ 440531 w 450056"/>
              <a:gd name="connsiteY4" fmla="*/ 283369 h 535781"/>
              <a:gd name="connsiteX5" fmla="*/ 450056 w 450056"/>
              <a:gd name="connsiteY5" fmla="*/ 128588 h 535781"/>
              <a:gd name="connsiteX6" fmla="*/ 450056 w 450056"/>
              <a:gd name="connsiteY6" fmla="*/ 88106 h 535781"/>
              <a:gd name="connsiteX7" fmla="*/ 423862 w 450056"/>
              <a:gd name="connsiteY7" fmla="*/ 71438 h 535781"/>
              <a:gd name="connsiteX8" fmla="*/ 390525 w 450056"/>
              <a:gd name="connsiteY8" fmla="*/ 57150 h 535781"/>
              <a:gd name="connsiteX9" fmla="*/ 359569 w 450056"/>
              <a:gd name="connsiteY9" fmla="*/ 30956 h 535781"/>
              <a:gd name="connsiteX10" fmla="*/ 319087 w 450056"/>
              <a:gd name="connsiteY10" fmla="*/ 26194 h 535781"/>
              <a:gd name="connsiteX11" fmla="*/ 245269 w 450056"/>
              <a:gd name="connsiteY11" fmla="*/ 11906 h 535781"/>
              <a:gd name="connsiteX12" fmla="*/ 128587 w 450056"/>
              <a:gd name="connsiteY12" fmla="*/ 2381 h 535781"/>
              <a:gd name="connsiteX13" fmla="*/ 85725 w 450056"/>
              <a:gd name="connsiteY13" fmla="*/ 0 h 535781"/>
              <a:gd name="connsiteX14" fmla="*/ 64294 w 450056"/>
              <a:gd name="connsiteY14" fmla="*/ 14288 h 535781"/>
              <a:gd name="connsiteX15" fmla="*/ 33337 w 450056"/>
              <a:gd name="connsiteY15" fmla="*/ 50006 h 535781"/>
              <a:gd name="connsiteX16" fmla="*/ 0 w 450056"/>
              <a:gd name="connsiteY16" fmla="*/ 85725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056" h="535781">
                <a:moveTo>
                  <a:pt x="445294" y="535781"/>
                </a:moveTo>
                <a:lnTo>
                  <a:pt x="450056" y="450056"/>
                </a:lnTo>
                <a:lnTo>
                  <a:pt x="445294" y="411956"/>
                </a:lnTo>
                <a:lnTo>
                  <a:pt x="440531" y="364331"/>
                </a:lnTo>
                <a:lnTo>
                  <a:pt x="440531" y="283369"/>
                </a:lnTo>
                <a:lnTo>
                  <a:pt x="450056" y="128588"/>
                </a:lnTo>
                <a:lnTo>
                  <a:pt x="450056" y="88106"/>
                </a:lnTo>
                <a:lnTo>
                  <a:pt x="423862" y="71438"/>
                </a:lnTo>
                <a:lnTo>
                  <a:pt x="390525" y="57150"/>
                </a:lnTo>
                <a:lnTo>
                  <a:pt x="359569" y="30956"/>
                </a:lnTo>
                <a:lnTo>
                  <a:pt x="319087" y="26194"/>
                </a:lnTo>
                <a:lnTo>
                  <a:pt x="245269" y="11906"/>
                </a:lnTo>
                <a:lnTo>
                  <a:pt x="128587" y="2381"/>
                </a:lnTo>
                <a:lnTo>
                  <a:pt x="85725" y="0"/>
                </a:lnTo>
                <a:lnTo>
                  <a:pt x="64294" y="14288"/>
                </a:lnTo>
                <a:lnTo>
                  <a:pt x="33337" y="50006"/>
                </a:lnTo>
                <a:lnTo>
                  <a:pt x="0" y="857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9" name="フリーフォーム 416">
            <a:extLst>
              <a:ext uri="{FF2B5EF4-FFF2-40B4-BE49-F238E27FC236}">
                <a16:creationId xmlns:a16="http://schemas.microsoft.com/office/drawing/2014/main" id="{59426116-236E-429C-AAB0-D4054DB22B72}"/>
              </a:ext>
            </a:extLst>
          </p:cNvPr>
          <p:cNvSpPr/>
          <p:nvPr/>
        </p:nvSpPr>
        <p:spPr>
          <a:xfrm>
            <a:off x="4412200" y="4689475"/>
            <a:ext cx="839788" cy="735013"/>
          </a:xfrm>
          <a:custGeom>
            <a:avLst/>
            <a:gdLst>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54881 w 1162050"/>
              <a:gd name="connsiteY13" fmla="*/ 526257 h 1016794"/>
              <a:gd name="connsiteX14" fmla="*/ 926306 w 1162050"/>
              <a:gd name="connsiteY14" fmla="*/ 476250 h 1016794"/>
              <a:gd name="connsiteX15" fmla="*/ 923925 w 1162050"/>
              <a:gd name="connsiteY15" fmla="*/ 435769 h 1016794"/>
              <a:gd name="connsiteX16" fmla="*/ 897731 w 1162050"/>
              <a:gd name="connsiteY16" fmla="*/ 409575 h 1016794"/>
              <a:gd name="connsiteX17" fmla="*/ 873919 w 1162050"/>
              <a:gd name="connsiteY17" fmla="*/ 378619 h 1016794"/>
              <a:gd name="connsiteX18" fmla="*/ 862012 w 1162050"/>
              <a:gd name="connsiteY18" fmla="*/ 330994 h 1016794"/>
              <a:gd name="connsiteX19" fmla="*/ 826294 w 1162050"/>
              <a:gd name="connsiteY19" fmla="*/ 302419 h 1016794"/>
              <a:gd name="connsiteX20" fmla="*/ 790575 w 1162050"/>
              <a:gd name="connsiteY20" fmla="*/ 273844 h 1016794"/>
              <a:gd name="connsiteX21" fmla="*/ 750094 w 1162050"/>
              <a:gd name="connsiteY21" fmla="*/ 219075 h 1016794"/>
              <a:gd name="connsiteX22" fmla="*/ 716756 w 1162050"/>
              <a:gd name="connsiteY22" fmla="*/ 150019 h 1016794"/>
              <a:gd name="connsiteX23" fmla="*/ 681037 w 1162050"/>
              <a:gd name="connsiteY23" fmla="*/ 111919 h 1016794"/>
              <a:gd name="connsiteX24" fmla="*/ 650081 w 1162050"/>
              <a:gd name="connsiteY24" fmla="*/ 83344 h 1016794"/>
              <a:gd name="connsiteX25" fmla="*/ 621506 w 1162050"/>
              <a:gd name="connsiteY25" fmla="*/ 80963 h 1016794"/>
              <a:gd name="connsiteX26" fmla="*/ 547687 w 1162050"/>
              <a:gd name="connsiteY26" fmla="*/ 73819 h 1016794"/>
              <a:gd name="connsiteX27" fmla="*/ 497681 w 1162050"/>
              <a:gd name="connsiteY27" fmla="*/ 78582 h 1016794"/>
              <a:gd name="connsiteX28" fmla="*/ 388144 w 1162050"/>
              <a:gd name="connsiteY28" fmla="*/ 69057 h 1016794"/>
              <a:gd name="connsiteX29" fmla="*/ 285750 w 1162050"/>
              <a:gd name="connsiteY29" fmla="*/ 59532 h 1016794"/>
              <a:gd name="connsiteX30" fmla="*/ 228600 w 1162050"/>
              <a:gd name="connsiteY30" fmla="*/ 52388 h 1016794"/>
              <a:gd name="connsiteX31" fmla="*/ 200025 w 1162050"/>
              <a:gd name="connsiteY31" fmla="*/ 50007 h 1016794"/>
              <a:gd name="connsiteX32" fmla="*/ 126206 w 1162050"/>
              <a:gd name="connsiteY32" fmla="*/ 40482 h 1016794"/>
              <a:gd name="connsiteX33" fmla="*/ 66675 w 1162050"/>
              <a:gd name="connsiteY33" fmla="*/ 26194 h 1016794"/>
              <a:gd name="connsiteX34" fmla="*/ 0 w 1162050"/>
              <a:gd name="connsiteY34"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71550 w 1162050"/>
              <a:gd name="connsiteY13" fmla="*/ 552450 h 1016794"/>
              <a:gd name="connsiteX14" fmla="*/ 954881 w 1162050"/>
              <a:gd name="connsiteY14" fmla="*/ 526257 h 1016794"/>
              <a:gd name="connsiteX15" fmla="*/ 926306 w 1162050"/>
              <a:gd name="connsiteY15" fmla="*/ 476250 h 1016794"/>
              <a:gd name="connsiteX16" fmla="*/ 923925 w 1162050"/>
              <a:gd name="connsiteY16" fmla="*/ 435769 h 1016794"/>
              <a:gd name="connsiteX17" fmla="*/ 897731 w 1162050"/>
              <a:gd name="connsiteY17" fmla="*/ 409575 h 1016794"/>
              <a:gd name="connsiteX18" fmla="*/ 873919 w 1162050"/>
              <a:gd name="connsiteY18" fmla="*/ 378619 h 1016794"/>
              <a:gd name="connsiteX19" fmla="*/ 862012 w 1162050"/>
              <a:gd name="connsiteY19" fmla="*/ 330994 h 1016794"/>
              <a:gd name="connsiteX20" fmla="*/ 826294 w 1162050"/>
              <a:gd name="connsiteY20" fmla="*/ 302419 h 1016794"/>
              <a:gd name="connsiteX21" fmla="*/ 790575 w 1162050"/>
              <a:gd name="connsiteY21" fmla="*/ 273844 h 1016794"/>
              <a:gd name="connsiteX22" fmla="*/ 750094 w 1162050"/>
              <a:gd name="connsiteY22" fmla="*/ 219075 h 1016794"/>
              <a:gd name="connsiteX23" fmla="*/ 716756 w 1162050"/>
              <a:gd name="connsiteY23" fmla="*/ 150019 h 1016794"/>
              <a:gd name="connsiteX24" fmla="*/ 681037 w 1162050"/>
              <a:gd name="connsiteY24" fmla="*/ 111919 h 1016794"/>
              <a:gd name="connsiteX25" fmla="*/ 650081 w 1162050"/>
              <a:gd name="connsiteY25" fmla="*/ 83344 h 1016794"/>
              <a:gd name="connsiteX26" fmla="*/ 621506 w 1162050"/>
              <a:gd name="connsiteY26" fmla="*/ 80963 h 1016794"/>
              <a:gd name="connsiteX27" fmla="*/ 547687 w 1162050"/>
              <a:gd name="connsiteY27" fmla="*/ 73819 h 1016794"/>
              <a:gd name="connsiteX28" fmla="*/ 497681 w 1162050"/>
              <a:gd name="connsiteY28" fmla="*/ 78582 h 1016794"/>
              <a:gd name="connsiteX29" fmla="*/ 388144 w 1162050"/>
              <a:gd name="connsiteY29" fmla="*/ 69057 h 1016794"/>
              <a:gd name="connsiteX30" fmla="*/ 285750 w 1162050"/>
              <a:gd name="connsiteY30" fmla="*/ 59532 h 1016794"/>
              <a:gd name="connsiteX31" fmla="*/ 228600 w 1162050"/>
              <a:gd name="connsiteY31" fmla="*/ 52388 h 1016794"/>
              <a:gd name="connsiteX32" fmla="*/ 200025 w 1162050"/>
              <a:gd name="connsiteY32" fmla="*/ 50007 h 1016794"/>
              <a:gd name="connsiteX33" fmla="*/ 126206 w 1162050"/>
              <a:gd name="connsiteY33" fmla="*/ 40482 h 1016794"/>
              <a:gd name="connsiteX34" fmla="*/ 66675 w 1162050"/>
              <a:gd name="connsiteY34" fmla="*/ 26194 h 1016794"/>
              <a:gd name="connsiteX35" fmla="*/ 0 w 1162050"/>
              <a:gd name="connsiteY35"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92981 w 1162050"/>
              <a:gd name="connsiteY13" fmla="*/ 581025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2475 w 1162050"/>
              <a:gd name="connsiteY24" fmla="*/ 216694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2050" h="1016794">
                <a:moveTo>
                  <a:pt x="1162050" y="1016794"/>
                </a:moveTo>
                <a:lnTo>
                  <a:pt x="1123950" y="952500"/>
                </a:lnTo>
                <a:lnTo>
                  <a:pt x="1092994" y="923925"/>
                </a:lnTo>
                <a:lnTo>
                  <a:pt x="1071562" y="907257"/>
                </a:lnTo>
                <a:lnTo>
                  <a:pt x="1047750" y="888207"/>
                </a:lnTo>
                <a:lnTo>
                  <a:pt x="1033462" y="862013"/>
                </a:lnTo>
                <a:lnTo>
                  <a:pt x="1026319" y="835819"/>
                </a:lnTo>
                <a:lnTo>
                  <a:pt x="1007269" y="800100"/>
                </a:lnTo>
                <a:lnTo>
                  <a:pt x="990600" y="764382"/>
                </a:lnTo>
                <a:lnTo>
                  <a:pt x="988219" y="721519"/>
                </a:lnTo>
                <a:cubicBezTo>
                  <a:pt x="989013" y="700882"/>
                  <a:pt x="989806" y="680244"/>
                  <a:pt x="990600" y="659607"/>
                </a:cubicBezTo>
                <a:lnTo>
                  <a:pt x="992981" y="628650"/>
                </a:lnTo>
                <a:lnTo>
                  <a:pt x="992981" y="600075"/>
                </a:lnTo>
                <a:lnTo>
                  <a:pt x="983456" y="578644"/>
                </a:lnTo>
                <a:lnTo>
                  <a:pt x="971550" y="552450"/>
                </a:lnTo>
                <a:lnTo>
                  <a:pt x="954881" y="526257"/>
                </a:lnTo>
                <a:lnTo>
                  <a:pt x="926306" y="485775"/>
                </a:lnTo>
                <a:cubicBezTo>
                  <a:pt x="926306" y="477838"/>
                  <a:pt x="926305" y="469900"/>
                  <a:pt x="926305" y="461963"/>
                </a:cubicBezTo>
                <a:cubicBezTo>
                  <a:pt x="926305" y="455613"/>
                  <a:pt x="921544" y="444501"/>
                  <a:pt x="921544" y="438151"/>
                </a:cubicBezTo>
                <a:lnTo>
                  <a:pt x="897731" y="409575"/>
                </a:lnTo>
                <a:lnTo>
                  <a:pt x="876300" y="378619"/>
                </a:lnTo>
                <a:lnTo>
                  <a:pt x="862012" y="330994"/>
                </a:lnTo>
                <a:cubicBezTo>
                  <a:pt x="850106" y="321469"/>
                  <a:pt x="837407" y="312738"/>
                  <a:pt x="826294" y="302419"/>
                </a:cubicBezTo>
                <a:cubicBezTo>
                  <a:pt x="815181" y="292100"/>
                  <a:pt x="805656" y="280194"/>
                  <a:pt x="795337" y="269082"/>
                </a:cubicBezTo>
                <a:lnTo>
                  <a:pt x="752475" y="216694"/>
                </a:lnTo>
                <a:lnTo>
                  <a:pt x="716756" y="150019"/>
                </a:lnTo>
                <a:lnTo>
                  <a:pt x="681037" y="111919"/>
                </a:lnTo>
                <a:lnTo>
                  <a:pt x="650081" y="83344"/>
                </a:lnTo>
                <a:lnTo>
                  <a:pt x="621506" y="80963"/>
                </a:lnTo>
                <a:lnTo>
                  <a:pt x="547687" y="73819"/>
                </a:lnTo>
                <a:lnTo>
                  <a:pt x="497681" y="78582"/>
                </a:lnTo>
                <a:lnTo>
                  <a:pt x="388144" y="69057"/>
                </a:lnTo>
                <a:lnTo>
                  <a:pt x="285750" y="59532"/>
                </a:lnTo>
                <a:lnTo>
                  <a:pt x="228600" y="52388"/>
                </a:lnTo>
                <a:lnTo>
                  <a:pt x="200025" y="50007"/>
                </a:lnTo>
                <a:lnTo>
                  <a:pt x="126206" y="40482"/>
                </a:lnTo>
                <a:lnTo>
                  <a:pt x="66675" y="26194"/>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0" name="フリーフォーム 417">
            <a:extLst>
              <a:ext uri="{FF2B5EF4-FFF2-40B4-BE49-F238E27FC236}">
                <a16:creationId xmlns:a16="http://schemas.microsoft.com/office/drawing/2014/main" id="{D6B9D0A8-FB5A-4165-83A5-E74798203EE1}"/>
              </a:ext>
            </a:extLst>
          </p:cNvPr>
          <p:cNvSpPr/>
          <p:nvPr/>
        </p:nvSpPr>
        <p:spPr>
          <a:xfrm>
            <a:off x="4529675" y="4724400"/>
            <a:ext cx="836613" cy="1262063"/>
          </a:xfrm>
          <a:custGeom>
            <a:avLst/>
            <a:gdLst>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76250 w 1157287"/>
              <a:gd name="connsiteY25" fmla="*/ 478632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0030 w 1157287"/>
              <a:gd name="connsiteY30" fmla="*/ 338138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2388 w 1157287"/>
              <a:gd name="connsiteY43"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0006 w 1157287"/>
              <a:gd name="connsiteY43" fmla="*/ 30957 h 1747838"/>
              <a:gd name="connsiteX44" fmla="*/ 52388 w 1157287"/>
              <a:gd name="connsiteY44"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33337 w 1157287"/>
              <a:gd name="connsiteY43" fmla="*/ 354807 h 1747838"/>
              <a:gd name="connsiteX44" fmla="*/ 50006 w 1157287"/>
              <a:gd name="connsiteY44" fmla="*/ 30957 h 1747838"/>
              <a:gd name="connsiteX45" fmla="*/ 52388 w 1157287"/>
              <a:gd name="connsiteY45"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50006 w 1157287"/>
              <a:gd name="connsiteY45" fmla="*/ 30957 h 1747838"/>
              <a:gd name="connsiteX46" fmla="*/ 52388 w 1157287"/>
              <a:gd name="connsiteY46"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40481 w 1157287"/>
              <a:gd name="connsiteY45" fmla="*/ 192882 h 1747838"/>
              <a:gd name="connsiteX46" fmla="*/ 50006 w 1157287"/>
              <a:gd name="connsiteY46" fmla="*/ 30957 h 1747838"/>
              <a:gd name="connsiteX47" fmla="*/ 52388 w 1157287"/>
              <a:gd name="connsiteY47"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26194 w 1157287"/>
              <a:gd name="connsiteY44" fmla="*/ 435769 h 1747838"/>
              <a:gd name="connsiteX45" fmla="*/ 33337 w 1157287"/>
              <a:gd name="connsiteY45" fmla="*/ 354807 h 1747838"/>
              <a:gd name="connsiteX46" fmla="*/ 40481 w 1157287"/>
              <a:gd name="connsiteY46" fmla="*/ 192882 h 1747838"/>
              <a:gd name="connsiteX47" fmla="*/ 50006 w 1157287"/>
              <a:gd name="connsiteY47" fmla="*/ 30957 h 1747838"/>
              <a:gd name="connsiteX48" fmla="*/ 52388 w 1157287"/>
              <a:gd name="connsiteY48"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40481 w 1157287"/>
              <a:gd name="connsiteY47" fmla="*/ 192882 h 1747838"/>
              <a:gd name="connsiteX48" fmla="*/ 50006 w 1157287"/>
              <a:gd name="connsiteY48" fmla="*/ 30957 h 1747838"/>
              <a:gd name="connsiteX49" fmla="*/ 52388 w 1157287"/>
              <a:gd name="connsiteY49"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50006 w 1157287"/>
              <a:gd name="connsiteY49" fmla="*/ 30957 h 1747838"/>
              <a:gd name="connsiteX50" fmla="*/ 52388 w 1157287"/>
              <a:gd name="connsiteY50"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73819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40482 h 1747838"/>
              <a:gd name="connsiteX52" fmla="*/ 52388 w 1157287"/>
              <a:gd name="connsiteY52" fmla="*/ 0 h 1747838"/>
              <a:gd name="connsiteX0" fmla="*/ 1157287 w 1157287"/>
              <a:gd name="connsiteY0" fmla="*/ 1745456 h 1745456"/>
              <a:gd name="connsiteX1" fmla="*/ 1152525 w 1157287"/>
              <a:gd name="connsiteY1" fmla="*/ 1681162 h 1745456"/>
              <a:gd name="connsiteX2" fmla="*/ 1128712 w 1157287"/>
              <a:gd name="connsiteY2" fmla="*/ 1647825 h 1745456"/>
              <a:gd name="connsiteX3" fmla="*/ 1121569 w 1157287"/>
              <a:gd name="connsiteY3" fmla="*/ 1624012 h 1745456"/>
              <a:gd name="connsiteX4" fmla="*/ 1100137 w 1157287"/>
              <a:gd name="connsiteY4" fmla="*/ 1588293 h 1745456"/>
              <a:gd name="connsiteX5" fmla="*/ 1092994 w 1157287"/>
              <a:gd name="connsiteY5" fmla="*/ 1554956 h 1745456"/>
              <a:gd name="connsiteX6" fmla="*/ 1078706 w 1157287"/>
              <a:gd name="connsiteY6" fmla="*/ 1538287 h 1745456"/>
              <a:gd name="connsiteX7" fmla="*/ 981075 w 1157287"/>
              <a:gd name="connsiteY7" fmla="*/ 1535906 h 1745456"/>
              <a:gd name="connsiteX8" fmla="*/ 957262 w 1157287"/>
              <a:gd name="connsiteY8" fmla="*/ 1504950 h 1745456"/>
              <a:gd name="connsiteX9" fmla="*/ 957262 w 1157287"/>
              <a:gd name="connsiteY9" fmla="*/ 1483518 h 1745456"/>
              <a:gd name="connsiteX10" fmla="*/ 909637 w 1157287"/>
              <a:gd name="connsiteY10" fmla="*/ 1445418 h 1745456"/>
              <a:gd name="connsiteX11" fmla="*/ 842962 w 1157287"/>
              <a:gd name="connsiteY11" fmla="*/ 1402556 h 1745456"/>
              <a:gd name="connsiteX12" fmla="*/ 826294 w 1157287"/>
              <a:gd name="connsiteY12" fmla="*/ 1381125 h 1745456"/>
              <a:gd name="connsiteX13" fmla="*/ 726281 w 1157287"/>
              <a:gd name="connsiteY13" fmla="*/ 1385887 h 1745456"/>
              <a:gd name="connsiteX14" fmla="*/ 714375 w 1157287"/>
              <a:gd name="connsiteY14" fmla="*/ 1376362 h 1745456"/>
              <a:gd name="connsiteX15" fmla="*/ 707231 w 1157287"/>
              <a:gd name="connsiteY15" fmla="*/ 1345406 h 1745456"/>
              <a:gd name="connsiteX16" fmla="*/ 692944 w 1157287"/>
              <a:gd name="connsiteY16" fmla="*/ 1314450 h 1745456"/>
              <a:gd name="connsiteX17" fmla="*/ 673894 w 1157287"/>
              <a:gd name="connsiteY17" fmla="*/ 1293018 h 1745456"/>
              <a:gd name="connsiteX18" fmla="*/ 657225 w 1157287"/>
              <a:gd name="connsiteY18" fmla="*/ 1273968 h 1745456"/>
              <a:gd name="connsiteX19" fmla="*/ 647700 w 1157287"/>
              <a:gd name="connsiteY19" fmla="*/ 1243012 h 1745456"/>
              <a:gd name="connsiteX20" fmla="*/ 621506 w 1157287"/>
              <a:gd name="connsiteY20" fmla="*/ 1219200 h 1745456"/>
              <a:gd name="connsiteX21" fmla="*/ 578644 w 1157287"/>
              <a:gd name="connsiteY21" fmla="*/ 1195387 h 1745456"/>
              <a:gd name="connsiteX22" fmla="*/ 533400 w 1157287"/>
              <a:gd name="connsiteY22" fmla="*/ 1188243 h 1745456"/>
              <a:gd name="connsiteX23" fmla="*/ 497681 w 1157287"/>
              <a:gd name="connsiteY23" fmla="*/ 1157287 h 1745456"/>
              <a:gd name="connsiteX24" fmla="*/ 485775 w 1157287"/>
              <a:gd name="connsiteY24" fmla="*/ 1143000 h 1745456"/>
              <a:gd name="connsiteX25" fmla="*/ 466725 w 1157287"/>
              <a:gd name="connsiteY25" fmla="*/ 1119187 h 1745456"/>
              <a:gd name="connsiteX26" fmla="*/ 419100 w 1157287"/>
              <a:gd name="connsiteY26" fmla="*/ 1102518 h 1745456"/>
              <a:gd name="connsiteX27" fmla="*/ 361950 w 1157287"/>
              <a:gd name="connsiteY27" fmla="*/ 1078706 h 1745456"/>
              <a:gd name="connsiteX28" fmla="*/ 304800 w 1157287"/>
              <a:gd name="connsiteY28" fmla="*/ 1038225 h 1745456"/>
              <a:gd name="connsiteX29" fmla="*/ 280987 w 1157287"/>
              <a:gd name="connsiteY29" fmla="*/ 997743 h 1745456"/>
              <a:gd name="connsiteX30" fmla="*/ 250030 w 1157287"/>
              <a:gd name="connsiteY30" fmla="*/ 983456 h 1745456"/>
              <a:gd name="connsiteX31" fmla="*/ 245269 w 1157287"/>
              <a:gd name="connsiteY31" fmla="*/ 935831 h 1745456"/>
              <a:gd name="connsiteX32" fmla="*/ 223837 w 1157287"/>
              <a:gd name="connsiteY32" fmla="*/ 897731 h 1745456"/>
              <a:gd name="connsiteX33" fmla="*/ 171450 w 1157287"/>
              <a:gd name="connsiteY33" fmla="*/ 871537 h 1745456"/>
              <a:gd name="connsiteX34" fmla="*/ 152400 w 1157287"/>
              <a:gd name="connsiteY34" fmla="*/ 847725 h 1745456"/>
              <a:gd name="connsiteX35" fmla="*/ 116681 w 1157287"/>
              <a:gd name="connsiteY35" fmla="*/ 823912 h 1745456"/>
              <a:gd name="connsiteX36" fmla="*/ 102394 w 1157287"/>
              <a:gd name="connsiteY36" fmla="*/ 800100 h 1745456"/>
              <a:gd name="connsiteX37" fmla="*/ 100012 w 1157287"/>
              <a:gd name="connsiteY37" fmla="*/ 778668 h 1745456"/>
              <a:gd name="connsiteX38" fmla="*/ 83344 w 1157287"/>
              <a:gd name="connsiteY38" fmla="*/ 771525 h 1745456"/>
              <a:gd name="connsiteX39" fmla="*/ 42862 w 1157287"/>
              <a:gd name="connsiteY39" fmla="*/ 764381 h 1745456"/>
              <a:gd name="connsiteX40" fmla="*/ 0 w 1157287"/>
              <a:gd name="connsiteY40" fmla="*/ 757237 h 1745456"/>
              <a:gd name="connsiteX41" fmla="*/ 7144 w 1157287"/>
              <a:gd name="connsiteY41" fmla="*/ 711993 h 1745456"/>
              <a:gd name="connsiteX42" fmla="*/ 11906 w 1157287"/>
              <a:gd name="connsiteY42" fmla="*/ 657224 h 1745456"/>
              <a:gd name="connsiteX43" fmla="*/ 38100 w 1157287"/>
              <a:gd name="connsiteY43" fmla="*/ 592931 h 1745456"/>
              <a:gd name="connsiteX44" fmla="*/ 33337 w 1157287"/>
              <a:gd name="connsiteY44" fmla="*/ 526256 h 1745456"/>
              <a:gd name="connsiteX45" fmla="*/ 26194 w 1157287"/>
              <a:gd name="connsiteY45" fmla="*/ 433387 h 1745456"/>
              <a:gd name="connsiteX46" fmla="*/ 23812 w 1157287"/>
              <a:gd name="connsiteY46" fmla="*/ 350044 h 1745456"/>
              <a:gd name="connsiteX47" fmla="*/ 26193 w 1157287"/>
              <a:gd name="connsiteY47" fmla="*/ 261937 h 1745456"/>
              <a:gd name="connsiteX48" fmla="*/ 21431 w 1157287"/>
              <a:gd name="connsiteY48" fmla="*/ 185738 h 1745456"/>
              <a:gd name="connsiteX49" fmla="*/ 45244 w 1157287"/>
              <a:gd name="connsiteY49" fmla="*/ 140493 h 1745456"/>
              <a:gd name="connsiteX50" fmla="*/ 38100 w 1157287"/>
              <a:gd name="connsiteY50" fmla="*/ 88105 h 1745456"/>
              <a:gd name="connsiteX51" fmla="*/ 50006 w 1157287"/>
              <a:gd name="connsiteY51" fmla="*/ 38100 h 1745456"/>
              <a:gd name="connsiteX52" fmla="*/ 54770 w 1157287"/>
              <a:gd name="connsiteY52" fmla="*/ 0 h 174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57287" h="1745456">
                <a:moveTo>
                  <a:pt x="1157287" y="1745456"/>
                </a:moveTo>
                <a:lnTo>
                  <a:pt x="1152525" y="1681162"/>
                </a:lnTo>
                <a:lnTo>
                  <a:pt x="1128712" y="1647825"/>
                </a:lnTo>
                <a:lnTo>
                  <a:pt x="1121569" y="1624012"/>
                </a:lnTo>
                <a:lnTo>
                  <a:pt x="1100137" y="1588293"/>
                </a:lnTo>
                <a:lnTo>
                  <a:pt x="1092994" y="1554956"/>
                </a:lnTo>
                <a:lnTo>
                  <a:pt x="1078706" y="1538287"/>
                </a:lnTo>
                <a:lnTo>
                  <a:pt x="981075" y="1535906"/>
                </a:lnTo>
                <a:lnTo>
                  <a:pt x="957262" y="1504950"/>
                </a:lnTo>
                <a:lnTo>
                  <a:pt x="957262" y="1483518"/>
                </a:lnTo>
                <a:lnTo>
                  <a:pt x="909637" y="1445418"/>
                </a:lnTo>
                <a:lnTo>
                  <a:pt x="842962" y="1402556"/>
                </a:lnTo>
                <a:lnTo>
                  <a:pt x="826294" y="1381125"/>
                </a:lnTo>
                <a:lnTo>
                  <a:pt x="726281" y="1385887"/>
                </a:lnTo>
                <a:lnTo>
                  <a:pt x="714375" y="1376362"/>
                </a:lnTo>
                <a:lnTo>
                  <a:pt x="707231" y="1345406"/>
                </a:lnTo>
                <a:lnTo>
                  <a:pt x="692944" y="1314450"/>
                </a:lnTo>
                <a:lnTo>
                  <a:pt x="673894" y="1293018"/>
                </a:lnTo>
                <a:lnTo>
                  <a:pt x="657225" y="1273968"/>
                </a:lnTo>
                <a:lnTo>
                  <a:pt x="647700" y="1243012"/>
                </a:lnTo>
                <a:lnTo>
                  <a:pt x="621506" y="1219200"/>
                </a:lnTo>
                <a:lnTo>
                  <a:pt x="578644" y="1195387"/>
                </a:lnTo>
                <a:lnTo>
                  <a:pt x="533400" y="1188243"/>
                </a:lnTo>
                <a:lnTo>
                  <a:pt x="497681" y="1157287"/>
                </a:lnTo>
                <a:lnTo>
                  <a:pt x="485775" y="1143000"/>
                </a:lnTo>
                <a:lnTo>
                  <a:pt x="466725" y="1119187"/>
                </a:lnTo>
                <a:lnTo>
                  <a:pt x="419100" y="1102518"/>
                </a:lnTo>
                <a:lnTo>
                  <a:pt x="361950" y="1078706"/>
                </a:lnTo>
                <a:lnTo>
                  <a:pt x="304800" y="1038225"/>
                </a:lnTo>
                <a:lnTo>
                  <a:pt x="280987" y="997743"/>
                </a:lnTo>
                <a:lnTo>
                  <a:pt x="250030" y="983456"/>
                </a:lnTo>
                <a:lnTo>
                  <a:pt x="245269" y="935831"/>
                </a:lnTo>
                <a:lnTo>
                  <a:pt x="223837" y="897731"/>
                </a:lnTo>
                <a:lnTo>
                  <a:pt x="171450" y="871537"/>
                </a:lnTo>
                <a:lnTo>
                  <a:pt x="152400" y="847725"/>
                </a:lnTo>
                <a:lnTo>
                  <a:pt x="116681" y="823912"/>
                </a:lnTo>
                <a:lnTo>
                  <a:pt x="102394" y="800100"/>
                </a:lnTo>
                <a:lnTo>
                  <a:pt x="100012" y="778668"/>
                </a:lnTo>
                <a:lnTo>
                  <a:pt x="83344" y="771525"/>
                </a:lnTo>
                <a:lnTo>
                  <a:pt x="42862" y="764381"/>
                </a:lnTo>
                <a:lnTo>
                  <a:pt x="0" y="757237"/>
                </a:lnTo>
                <a:lnTo>
                  <a:pt x="7144" y="711993"/>
                </a:lnTo>
                <a:lnTo>
                  <a:pt x="11906" y="657224"/>
                </a:lnTo>
                <a:lnTo>
                  <a:pt x="38100" y="592931"/>
                </a:lnTo>
                <a:lnTo>
                  <a:pt x="33337" y="526256"/>
                </a:lnTo>
                <a:lnTo>
                  <a:pt x="26194" y="433387"/>
                </a:lnTo>
                <a:lnTo>
                  <a:pt x="23812" y="350044"/>
                </a:lnTo>
                <a:cubicBezTo>
                  <a:pt x="24606" y="320675"/>
                  <a:pt x="25399" y="291306"/>
                  <a:pt x="26193" y="261937"/>
                </a:cubicBezTo>
                <a:cubicBezTo>
                  <a:pt x="26987" y="237331"/>
                  <a:pt x="20637" y="210344"/>
                  <a:pt x="21431" y="185738"/>
                </a:cubicBezTo>
                <a:lnTo>
                  <a:pt x="45244" y="140493"/>
                </a:lnTo>
                <a:lnTo>
                  <a:pt x="38100" y="88105"/>
                </a:lnTo>
                <a:lnTo>
                  <a:pt x="50006" y="38100"/>
                </a:lnTo>
                <a:lnTo>
                  <a:pt x="5477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2" name="フリーフォーム 418">
            <a:extLst>
              <a:ext uri="{FF2B5EF4-FFF2-40B4-BE49-F238E27FC236}">
                <a16:creationId xmlns:a16="http://schemas.microsoft.com/office/drawing/2014/main" id="{E6909FB4-6117-4B20-B311-F468F8727EC1}"/>
              </a:ext>
            </a:extLst>
          </p:cNvPr>
          <p:cNvSpPr/>
          <p:nvPr/>
        </p:nvSpPr>
        <p:spPr>
          <a:xfrm>
            <a:off x="4634450" y="4735513"/>
            <a:ext cx="58738" cy="606425"/>
          </a:xfrm>
          <a:custGeom>
            <a:avLst/>
            <a:gdLst>
              <a:gd name="connsiteX0" fmla="*/ 80963 w 80963"/>
              <a:gd name="connsiteY0" fmla="*/ 0 h 838200"/>
              <a:gd name="connsiteX1" fmla="*/ 76200 w 80963"/>
              <a:gd name="connsiteY1" fmla="*/ 40481 h 838200"/>
              <a:gd name="connsiteX2" fmla="*/ 73819 w 80963"/>
              <a:gd name="connsiteY2" fmla="*/ 107156 h 838200"/>
              <a:gd name="connsiteX3" fmla="*/ 69056 w 80963"/>
              <a:gd name="connsiteY3" fmla="*/ 159544 h 838200"/>
              <a:gd name="connsiteX4" fmla="*/ 59531 w 80963"/>
              <a:gd name="connsiteY4" fmla="*/ 204788 h 838200"/>
              <a:gd name="connsiteX5" fmla="*/ 47625 w 80963"/>
              <a:gd name="connsiteY5" fmla="*/ 278606 h 838200"/>
              <a:gd name="connsiteX6" fmla="*/ 40481 w 80963"/>
              <a:gd name="connsiteY6" fmla="*/ 357188 h 838200"/>
              <a:gd name="connsiteX7" fmla="*/ 30956 w 80963"/>
              <a:gd name="connsiteY7" fmla="*/ 397669 h 838200"/>
              <a:gd name="connsiteX8" fmla="*/ 11906 w 80963"/>
              <a:gd name="connsiteY8" fmla="*/ 485775 h 838200"/>
              <a:gd name="connsiteX9" fmla="*/ 0 w 80963"/>
              <a:gd name="connsiteY9" fmla="*/ 538163 h 838200"/>
              <a:gd name="connsiteX10" fmla="*/ 0 w 80963"/>
              <a:gd name="connsiteY10" fmla="*/ 609600 h 838200"/>
              <a:gd name="connsiteX11" fmla="*/ 4763 w 80963"/>
              <a:gd name="connsiteY11" fmla="*/ 700088 h 838200"/>
              <a:gd name="connsiteX12" fmla="*/ 7144 w 80963"/>
              <a:gd name="connsiteY12" fmla="*/ 769144 h 838200"/>
              <a:gd name="connsiteX13" fmla="*/ 9525 w 80963"/>
              <a:gd name="connsiteY13"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63" h="838200">
                <a:moveTo>
                  <a:pt x="80963" y="0"/>
                </a:moveTo>
                <a:lnTo>
                  <a:pt x="76200" y="40481"/>
                </a:lnTo>
                <a:cubicBezTo>
                  <a:pt x="75406" y="62706"/>
                  <a:pt x="74613" y="84931"/>
                  <a:pt x="73819" y="107156"/>
                </a:cubicBezTo>
                <a:lnTo>
                  <a:pt x="69056" y="159544"/>
                </a:lnTo>
                <a:lnTo>
                  <a:pt x="59531" y="204788"/>
                </a:lnTo>
                <a:lnTo>
                  <a:pt x="47625" y="278606"/>
                </a:lnTo>
                <a:lnTo>
                  <a:pt x="40481" y="357188"/>
                </a:lnTo>
                <a:lnTo>
                  <a:pt x="30956" y="397669"/>
                </a:lnTo>
                <a:lnTo>
                  <a:pt x="11906" y="485775"/>
                </a:lnTo>
                <a:lnTo>
                  <a:pt x="0" y="538163"/>
                </a:lnTo>
                <a:lnTo>
                  <a:pt x="0" y="609600"/>
                </a:lnTo>
                <a:lnTo>
                  <a:pt x="4763" y="700088"/>
                </a:lnTo>
                <a:cubicBezTo>
                  <a:pt x="5557" y="723107"/>
                  <a:pt x="6350" y="746125"/>
                  <a:pt x="7144" y="769144"/>
                </a:cubicBezTo>
                <a:cubicBezTo>
                  <a:pt x="7938" y="792163"/>
                  <a:pt x="8731" y="815181"/>
                  <a:pt x="9525" y="838200"/>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4" name="フリーフォーム 419">
            <a:extLst>
              <a:ext uri="{FF2B5EF4-FFF2-40B4-BE49-F238E27FC236}">
                <a16:creationId xmlns:a16="http://schemas.microsoft.com/office/drawing/2014/main" id="{75F864F1-891C-401D-85C0-52F1A3882D02}"/>
              </a:ext>
            </a:extLst>
          </p:cNvPr>
          <p:cNvSpPr/>
          <p:nvPr/>
        </p:nvSpPr>
        <p:spPr>
          <a:xfrm>
            <a:off x="5348825" y="4513263"/>
            <a:ext cx="115888" cy="1376362"/>
          </a:xfrm>
          <a:custGeom>
            <a:avLst/>
            <a:gdLst>
              <a:gd name="connsiteX0" fmla="*/ 50007 w 54769"/>
              <a:gd name="connsiteY0" fmla="*/ 1035844 h 1035844"/>
              <a:gd name="connsiteX1" fmla="*/ 54769 w 54769"/>
              <a:gd name="connsiteY1" fmla="*/ 983456 h 1035844"/>
              <a:gd name="connsiteX2" fmla="*/ 45244 w 54769"/>
              <a:gd name="connsiteY2" fmla="*/ 950119 h 1035844"/>
              <a:gd name="connsiteX3" fmla="*/ 16669 w 54769"/>
              <a:gd name="connsiteY3" fmla="*/ 902494 h 1035844"/>
              <a:gd name="connsiteX4" fmla="*/ 19050 w 54769"/>
              <a:gd name="connsiteY4" fmla="*/ 802481 h 1035844"/>
              <a:gd name="connsiteX5" fmla="*/ 30957 w 54769"/>
              <a:gd name="connsiteY5" fmla="*/ 650081 h 1035844"/>
              <a:gd name="connsiteX6" fmla="*/ 50007 w 54769"/>
              <a:gd name="connsiteY6" fmla="*/ 569119 h 1035844"/>
              <a:gd name="connsiteX7" fmla="*/ 30957 w 54769"/>
              <a:gd name="connsiteY7" fmla="*/ 492919 h 1035844"/>
              <a:gd name="connsiteX8" fmla="*/ 19050 w 54769"/>
              <a:gd name="connsiteY8" fmla="*/ 423863 h 1035844"/>
              <a:gd name="connsiteX9" fmla="*/ 0 w 54769"/>
              <a:gd name="connsiteY9" fmla="*/ 366713 h 1035844"/>
              <a:gd name="connsiteX10" fmla="*/ 2382 w 54769"/>
              <a:gd name="connsiteY10" fmla="*/ 209550 h 1035844"/>
              <a:gd name="connsiteX11" fmla="*/ 4763 w 54769"/>
              <a:gd name="connsiteY11" fmla="*/ 90488 h 1035844"/>
              <a:gd name="connsiteX12" fmla="*/ 4763 w 54769"/>
              <a:gd name="connsiteY12" fmla="*/ 0 h 1035844"/>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0 w 97631"/>
              <a:gd name="connsiteY12" fmla="*/ 0 h 1902619"/>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4762 w 97631"/>
              <a:gd name="connsiteY12" fmla="*/ 109539 h 1902619"/>
              <a:gd name="connsiteX13" fmla="*/ 0 w 97631"/>
              <a:gd name="connsiteY13" fmla="*/ 0 h 190261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92868 w 97631"/>
              <a:gd name="connsiteY12" fmla="*/ 0 h 1904999"/>
              <a:gd name="connsiteX13" fmla="*/ 0 w 97631"/>
              <a:gd name="connsiteY13" fmla="*/ 2380 h 190499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71437 w 97631"/>
              <a:gd name="connsiteY12" fmla="*/ 500062 h 1904999"/>
              <a:gd name="connsiteX13" fmla="*/ 92868 w 97631"/>
              <a:gd name="connsiteY13" fmla="*/ 0 h 1904999"/>
              <a:gd name="connsiteX14" fmla="*/ 0 w 97631"/>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147637 w 147637"/>
              <a:gd name="connsiteY12" fmla="*/ 500062 h 1904999"/>
              <a:gd name="connsiteX13" fmla="*/ 92868 w 147637"/>
              <a:gd name="connsiteY13" fmla="*/ 0 h 1904999"/>
              <a:gd name="connsiteX14" fmla="*/ 0 w 147637"/>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92869 w 147637"/>
              <a:gd name="connsiteY12" fmla="*/ 759619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09537 w 147637"/>
              <a:gd name="connsiteY13" fmla="*/ 604837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111919 w 147637"/>
              <a:gd name="connsiteY15" fmla="*/ 240506 h 1904999"/>
              <a:gd name="connsiteX16" fmla="*/ 92868 w 147637"/>
              <a:gd name="connsiteY16" fmla="*/ 0 h 1904999"/>
              <a:gd name="connsiteX17" fmla="*/ 0 w 147637"/>
              <a:gd name="connsiteY17" fmla="*/ 2380 h 1904999"/>
              <a:gd name="connsiteX0" fmla="*/ 92869 w 159544"/>
              <a:gd name="connsiteY0" fmla="*/ 1904999 h 1904999"/>
              <a:gd name="connsiteX1" fmla="*/ 97631 w 159544"/>
              <a:gd name="connsiteY1" fmla="*/ 1852611 h 1904999"/>
              <a:gd name="connsiteX2" fmla="*/ 88106 w 159544"/>
              <a:gd name="connsiteY2" fmla="*/ 1819274 h 1904999"/>
              <a:gd name="connsiteX3" fmla="*/ 59531 w 159544"/>
              <a:gd name="connsiteY3" fmla="*/ 1771649 h 1904999"/>
              <a:gd name="connsiteX4" fmla="*/ 61912 w 159544"/>
              <a:gd name="connsiteY4" fmla="*/ 1671636 h 1904999"/>
              <a:gd name="connsiteX5" fmla="*/ 73819 w 159544"/>
              <a:gd name="connsiteY5" fmla="*/ 1519236 h 1904999"/>
              <a:gd name="connsiteX6" fmla="*/ 92869 w 159544"/>
              <a:gd name="connsiteY6" fmla="*/ 1438274 h 1904999"/>
              <a:gd name="connsiteX7" fmla="*/ 73819 w 159544"/>
              <a:gd name="connsiteY7" fmla="*/ 1362074 h 1904999"/>
              <a:gd name="connsiteX8" fmla="*/ 61912 w 159544"/>
              <a:gd name="connsiteY8" fmla="*/ 1293018 h 1904999"/>
              <a:gd name="connsiteX9" fmla="*/ 42862 w 159544"/>
              <a:gd name="connsiteY9" fmla="*/ 1235868 h 1904999"/>
              <a:gd name="connsiteX10" fmla="*/ 45244 w 159544"/>
              <a:gd name="connsiteY10" fmla="*/ 1078705 h 1904999"/>
              <a:gd name="connsiteX11" fmla="*/ 47625 w 159544"/>
              <a:gd name="connsiteY11" fmla="*/ 959643 h 1904999"/>
              <a:gd name="connsiteX12" fmla="*/ 52388 w 159544"/>
              <a:gd name="connsiteY12" fmla="*/ 733425 h 1904999"/>
              <a:gd name="connsiteX13" fmla="*/ 138112 w 159544"/>
              <a:gd name="connsiteY13" fmla="*/ 728662 h 1904999"/>
              <a:gd name="connsiteX14" fmla="*/ 147637 w 159544"/>
              <a:gd name="connsiteY14" fmla="*/ 500062 h 1904999"/>
              <a:gd name="connsiteX15" fmla="*/ 159544 w 159544"/>
              <a:gd name="connsiteY15" fmla="*/ 211931 h 1904999"/>
              <a:gd name="connsiteX16" fmla="*/ 92868 w 159544"/>
              <a:gd name="connsiteY16" fmla="*/ 0 h 1904999"/>
              <a:gd name="connsiteX17" fmla="*/ 0 w 159544"/>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92868 w 154782"/>
              <a:gd name="connsiteY16" fmla="*/ 0 h 1904999"/>
              <a:gd name="connsiteX17" fmla="*/ 0 w 154782"/>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121443 w 154782"/>
              <a:gd name="connsiteY16" fmla="*/ 107156 h 1904999"/>
              <a:gd name="connsiteX17" fmla="*/ 92868 w 154782"/>
              <a:gd name="connsiteY17" fmla="*/ 0 h 1904999"/>
              <a:gd name="connsiteX18" fmla="*/ 0 w 154782"/>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9068 w 169068"/>
              <a:gd name="connsiteY16" fmla="*/ 116681 h 1904999"/>
              <a:gd name="connsiteX17" fmla="*/ 92868 w 169068"/>
              <a:gd name="connsiteY17" fmla="*/ 0 h 1904999"/>
              <a:gd name="connsiteX18" fmla="*/ 0 w 169068"/>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4305 w 169068"/>
              <a:gd name="connsiteY16" fmla="*/ 178594 h 1904999"/>
              <a:gd name="connsiteX17" fmla="*/ 169068 w 169068"/>
              <a:gd name="connsiteY17" fmla="*/ 116681 h 1904999"/>
              <a:gd name="connsiteX18" fmla="*/ 92868 w 169068"/>
              <a:gd name="connsiteY18" fmla="*/ 0 h 1904999"/>
              <a:gd name="connsiteX19" fmla="*/ 0 w 169068"/>
              <a:gd name="connsiteY19" fmla="*/ 2380 h 1904999"/>
              <a:gd name="connsiteX0" fmla="*/ 92869 w 164305"/>
              <a:gd name="connsiteY0" fmla="*/ 1904999 h 1904999"/>
              <a:gd name="connsiteX1" fmla="*/ 97631 w 164305"/>
              <a:gd name="connsiteY1" fmla="*/ 1852611 h 1904999"/>
              <a:gd name="connsiteX2" fmla="*/ 88106 w 164305"/>
              <a:gd name="connsiteY2" fmla="*/ 1819274 h 1904999"/>
              <a:gd name="connsiteX3" fmla="*/ 59531 w 164305"/>
              <a:gd name="connsiteY3" fmla="*/ 1771649 h 1904999"/>
              <a:gd name="connsiteX4" fmla="*/ 61912 w 164305"/>
              <a:gd name="connsiteY4" fmla="*/ 1671636 h 1904999"/>
              <a:gd name="connsiteX5" fmla="*/ 73819 w 164305"/>
              <a:gd name="connsiteY5" fmla="*/ 1519236 h 1904999"/>
              <a:gd name="connsiteX6" fmla="*/ 92869 w 164305"/>
              <a:gd name="connsiteY6" fmla="*/ 1438274 h 1904999"/>
              <a:gd name="connsiteX7" fmla="*/ 73819 w 164305"/>
              <a:gd name="connsiteY7" fmla="*/ 1362074 h 1904999"/>
              <a:gd name="connsiteX8" fmla="*/ 61912 w 164305"/>
              <a:gd name="connsiteY8" fmla="*/ 1293018 h 1904999"/>
              <a:gd name="connsiteX9" fmla="*/ 42862 w 164305"/>
              <a:gd name="connsiteY9" fmla="*/ 1235868 h 1904999"/>
              <a:gd name="connsiteX10" fmla="*/ 45244 w 164305"/>
              <a:gd name="connsiteY10" fmla="*/ 1078705 h 1904999"/>
              <a:gd name="connsiteX11" fmla="*/ 47625 w 164305"/>
              <a:gd name="connsiteY11" fmla="*/ 959643 h 1904999"/>
              <a:gd name="connsiteX12" fmla="*/ 52388 w 164305"/>
              <a:gd name="connsiteY12" fmla="*/ 733425 h 1904999"/>
              <a:gd name="connsiteX13" fmla="*/ 138112 w 164305"/>
              <a:gd name="connsiteY13" fmla="*/ 728662 h 1904999"/>
              <a:gd name="connsiteX14" fmla="*/ 147637 w 164305"/>
              <a:gd name="connsiteY14" fmla="*/ 500062 h 1904999"/>
              <a:gd name="connsiteX15" fmla="*/ 154782 w 164305"/>
              <a:gd name="connsiteY15" fmla="*/ 219075 h 1904999"/>
              <a:gd name="connsiteX16" fmla="*/ 164305 w 164305"/>
              <a:gd name="connsiteY16" fmla="*/ 178594 h 1904999"/>
              <a:gd name="connsiteX17" fmla="*/ 159543 w 164305"/>
              <a:gd name="connsiteY17" fmla="*/ 111918 h 1904999"/>
              <a:gd name="connsiteX18" fmla="*/ 92868 w 164305"/>
              <a:gd name="connsiteY18" fmla="*/ 0 h 1904999"/>
              <a:gd name="connsiteX19" fmla="*/ 0 w 164305"/>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4782 w 159543"/>
              <a:gd name="connsiteY15" fmla="*/ 219075 h 1904999"/>
              <a:gd name="connsiteX16" fmla="*/ 145255 w 159543"/>
              <a:gd name="connsiteY16" fmla="*/ 171451 h 1904999"/>
              <a:gd name="connsiteX17" fmla="*/ 159543 w 159543"/>
              <a:gd name="connsiteY17" fmla="*/ 111918 h 1904999"/>
              <a:gd name="connsiteX18" fmla="*/ 92868 w 159543"/>
              <a:gd name="connsiteY18" fmla="*/ 0 h 1904999"/>
              <a:gd name="connsiteX19" fmla="*/ 0 w 159543"/>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2400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45256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0019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0493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543" h="1904999">
                <a:moveTo>
                  <a:pt x="92869" y="1904999"/>
                </a:moveTo>
                <a:lnTo>
                  <a:pt x="97631" y="1852611"/>
                </a:lnTo>
                <a:lnTo>
                  <a:pt x="88106" y="1819274"/>
                </a:lnTo>
                <a:lnTo>
                  <a:pt x="59531" y="1771649"/>
                </a:lnTo>
                <a:cubicBezTo>
                  <a:pt x="60325" y="1738311"/>
                  <a:pt x="61118" y="1704974"/>
                  <a:pt x="61912" y="1671636"/>
                </a:cubicBezTo>
                <a:lnTo>
                  <a:pt x="73819" y="1519236"/>
                </a:lnTo>
                <a:lnTo>
                  <a:pt x="92869" y="1438274"/>
                </a:lnTo>
                <a:lnTo>
                  <a:pt x="73819" y="1362074"/>
                </a:lnTo>
                <a:lnTo>
                  <a:pt x="61912" y="1293018"/>
                </a:lnTo>
                <a:lnTo>
                  <a:pt x="42862" y="1235868"/>
                </a:lnTo>
                <a:lnTo>
                  <a:pt x="45244" y="1078705"/>
                </a:lnTo>
                <a:cubicBezTo>
                  <a:pt x="46038" y="1039018"/>
                  <a:pt x="46831" y="999330"/>
                  <a:pt x="47625" y="959643"/>
                </a:cubicBezTo>
                <a:lnTo>
                  <a:pt x="52388" y="733425"/>
                </a:lnTo>
                <a:lnTo>
                  <a:pt x="138112" y="728662"/>
                </a:lnTo>
                <a:cubicBezTo>
                  <a:pt x="138906" y="676275"/>
                  <a:pt x="139699" y="623887"/>
                  <a:pt x="140493" y="571500"/>
                </a:cubicBezTo>
                <a:lnTo>
                  <a:pt x="147637" y="500062"/>
                </a:lnTo>
                <a:cubicBezTo>
                  <a:pt x="146843" y="439737"/>
                  <a:pt x="150813" y="379412"/>
                  <a:pt x="150019" y="319087"/>
                </a:cubicBezTo>
                <a:lnTo>
                  <a:pt x="154782" y="219075"/>
                </a:lnTo>
                <a:lnTo>
                  <a:pt x="145255" y="171451"/>
                </a:lnTo>
                <a:lnTo>
                  <a:pt x="159543" y="111918"/>
                </a:lnTo>
                <a:lnTo>
                  <a:pt x="92868" y="0"/>
                </a:lnTo>
                <a:lnTo>
                  <a:pt x="0" y="238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5" name="フリーフォーム 420">
            <a:extLst>
              <a:ext uri="{FF2B5EF4-FFF2-40B4-BE49-F238E27FC236}">
                <a16:creationId xmlns:a16="http://schemas.microsoft.com/office/drawing/2014/main" id="{26AB3F36-9FCC-4D1C-8743-D20B0FBE35CF}"/>
              </a:ext>
            </a:extLst>
          </p:cNvPr>
          <p:cNvSpPr/>
          <p:nvPr/>
        </p:nvSpPr>
        <p:spPr>
          <a:xfrm>
            <a:off x="5334538" y="4016375"/>
            <a:ext cx="246062" cy="96838"/>
          </a:xfrm>
          <a:custGeom>
            <a:avLst/>
            <a:gdLst>
              <a:gd name="connsiteX0" fmla="*/ 340519 w 340519"/>
              <a:gd name="connsiteY0" fmla="*/ 14287 h 133350"/>
              <a:gd name="connsiteX1" fmla="*/ 290512 w 340519"/>
              <a:gd name="connsiteY1" fmla="*/ 23812 h 133350"/>
              <a:gd name="connsiteX2" fmla="*/ 238125 w 340519"/>
              <a:gd name="connsiteY2" fmla="*/ 0 h 133350"/>
              <a:gd name="connsiteX3" fmla="*/ 197644 w 340519"/>
              <a:gd name="connsiteY3" fmla="*/ 7143 h 133350"/>
              <a:gd name="connsiteX4" fmla="*/ 135731 w 340519"/>
              <a:gd name="connsiteY4" fmla="*/ 7143 h 133350"/>
              <a:gd name="connsiteX5" fmla="*/ 90487 w 340519"/>
              <a:gd name="connsiteY5" fmla="*/ 7143 h 133350"/>
              <a:gd name="connsiteX6" fmla="*/ 59531 w 340519"/>
              <a:gd name="connsiteY6" fmla="*/ 16668 h 133350"/>
              <a:gd name="connsiteX7" fmla="*/ 61912 w 340519"/>
              <a:gd name="connsiteY7" fmla="*/ 59531 h 133350"/>
              <a:gd name="connsiteX8" fmla="*/ 26194 w 340519"/>
              <a:gd name="connsiteY8" fmla="*/ 83343 h 133350"/>
              <a:gd name="connsiteX9" fmla="*/ 0 w 340519"/>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19" h="133350">
                <a:moveTo>
                  <a:pt x="340519" y="14287"/>
                </a:moveTo>
                <a:lnTo>
                  <a:pt x="290512" y="23812"/>
                </a:lnTo>
                <a:lnTo>
                  <a:pt x="238125" y="0"/>
                </a:lnTo>
                <a:lnTo>
                  <a:pt x="197644" y="7143"/>
                </a:lnTo>
                <a:lnTo>
                  <a:pt x="135731" y="7143"/>
                </a:lnTo>
                <a:lnTo>
                  <a:pt x="90487" y="7143"/>
                </a:lnTo>
                <a:lnTo>
                  <a:pt x="59531" y="16668"/>
                </a:lnTo>
                <a:lnTo>
                  <a:pt x="61912" y="59531"/>
                </a:lnTo>
                <a:lnTo>
                  <a:pt x="26194" y="83343"/>
                </a:lnTo>
                <a:lnTo>
                  <a:pt x="0" y="1333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6" name="フリーフォーム 421">
            <a:extLst>
              <a:ext uri="{FF2B5EF4-FFF2-40B4-BE49-F238E27FC236}">
                <a16:creationId xmlns:a16="http://schemas.microsoft.com/office/drawing/2014/main" id="{4272E912-4CA4-45E4-A9A3-C40364B19936}"/>
              </a:ext>
            </a:extLst>
          </p:cNvPr>
          <p:cNvSpPr/>
          <p:nvPr/>
        </p:nvSpPr>
        <p:spPr>
          <a:xfrm>
            <a:off x="5129750" y="5168900"/>
            <a:ext cx="254000" cy="0"/>
          </a:xfrm>
          <a:custGeom>
            <a:avLst/>
            <a:gdLst>
              <a:gd name="connsiteX0" fmla="*/ 350044 w 350044"/>
              <a:gd name="connsiteY0" fmla="*/ 0 h 0"/>
              <a:gd name="connsiteX1" fmla="*/ 0 w 350044"/>
              <a:gd name="connsiteY1" fmla="*/ 0 h 0"/>
            </a:gdLst>
            <a:ahLst/>
            <a:cxnLst>
              <a:cxn ang="0">
                <a:pos x="connsiteX0" y="connsiteY0"/>
              </a:cxn>
              <a:cxn ang="0">
                <a:pos x="connsiteX1" y="connsiteY1"/>
              </a:cxn>
            </a:cxnLst>
            <a:rect l="l" t="t" r="r" b="b"/>
            <a:pathLst>
              <a:path w="350044">
                <a:moveTo>
                  <a:pt x="350044" y="0"/>
                </a:move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7" name="フリーフォーム 422">
            <a:extLst>
              <a:ext uri="{FF2B5EF4-FFF2-40B4-BE49-F238E27FC236}">
                <a16:creationId xmlns:a16="http://schemas.microsoft.com/office/drawing/2014/main" id="{CF9AF6AA-7680-483D-A868-9DEF31F1D996}"/>
              </a:ext>
            </a:extLst>
          </p:cNvPr>
          <p:cNvSpPr/>
          <p:nvPr/>
        </p:nvSpPr>
        <p:spPr>
          <a:xfrm>
            <a:off x="5383750" y="5240338"/>
            <a:ext cx="93663" cy="1587"/>
          </a:xfrm>
          <a:custGeom>
            <a:avLst/>
            <a:gdLst>
              <a:gd name="connsiteX0" fmla="*/ 130969 w 130969"/>
              <a:gd name="connsiteY0" fmla="*/ 2382 h 2382"/>
              <a:gd name="connsiteX1" fmla="*/ 0 w 130969"/>
              <a:gd name="connsiteY1" fmla="*/ 0 h 2382"/>
            </a:gdLst>
            <a:ahLst/>
            <a:cxnLst>
              <a:cxn ang="0">
                <a:pos x="connsiteX0" y="connsiteY0"/>
              </a:cxn>
              <a:cxn ang="0">
                <a:pos x="connsiteX1" y="connsiteY1"/>
              </a:cxn>
            </a:cxnLst>
            <a:rect l="l" t="t" r="r" b="b"/>
            <a:pathLst>
              <a:path w="130969" h="2382">
                <a:moveTo>
                  <a:pt x="130969"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8" name="フリーフォーム 423">
            <a:extLst>
              <a:ext uri="{FF2B5EF4-FFF2-40B4-BE49-F238E27FC236}">
                <a16:creationId xmlns:a16="http://schemas.microsoft.com/office/drawing/2014/main" id="{EF9CF9B7-76BD-47B3-A805-680B504E136E}"/>
              </a:ext>
            </a:extLst>
          </p:cNvPr>
          <p:cNvSpPr/>
          <p:nvPr/>
        </p:nvSpPr>
        <p:spPr>
          <a:xfrm>
            <a:off x="5448838" y="5041900"/>
            <a:ext cx="69850" cy="88900"/>
          </a:xfrm>
          <a:custGeom>
            <a:avLst/>
            <a:gdLst>
              <a:gd name="connsiteX0" fmla="*/ 97631 w 97631"/>
              <a:gd name="connsiteY0" fmla="*/ 123825 h 123825"/>
              <a:gd name="connsiteX1" fmla="*/ 0 w 97631"/>
              <a:gd name="connsiteY1" fmla="*/ 116681 h 123825"/>
              <a:gd name="connsiteX2" fmla="*/ 0 w 97631"/>
              <a:gd name="connsiteY2" fmla="*/ 0 h 123825"/>
            </a:gdLst>
            <a:ahLst/>
            <a:cxnLst>
              <a:cxn ang="0">
                <a:pos x="connsiteX0" y="connsiteY0"/>
              </a:cxn>
              <a:cxn ang="0">
                <a:pos x="connsiteX1" y="connsiteY1"/>
              </a:cxn>
              <a:cxn ang="0">
                <a:pos x="connsiteX2" y="connsiteY2"/>
              </a:cxn>
            </a:cxnLst>
            <a:rect l="l" t="t" r="r" b="b"/>
            <a:pathLst>
              <a:path w="97631" h="123825">
                <a:moveTo>
                  <a:pt x="97631" y="123825"/>
                </a:moveTo>
                <a:lnTo>
                  <a:pt x="0" y="116681"/>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9" name="フリーフォーム 424">
            <a:extLst>
              <a:ext uri="{FF2B5EF4-FFF2-40B4-BE49-F238E27FC236}">
                <a16:creationId xmlns:a16="http://schemas.microsoft.com/office/drawing/2014/main" id="{571E6CD2-7509-4FD8-AA08-B73724220072}"/>
              </a:ext>
            </a:extLst>
          </p:cNvPr>
          <p:cNvSpPr/>
          <p:nvPr/>
        </p:nvSpPr>
        <p:spPr>
          <a:xfrm>
            <a:off x="5448838" y="5040313"/>
            <a:ext cx="77787" cy="1587"/>
          </a:xfrm>
          <a:custGeom>
            <a:avLst/>
            <a:gdLst>
              <a:gd name="connsiteX0" fmla="*/ 107157 w 107157"/>
              <a:gd name="connsiteY0" fmla="*/ 2382 h 2382"/>
              <a:gd name="connsiteX1" fmla="*/ 0 w 107157"/>
              <a:gd name="connsiteY1" fmla="*/ 0 h 2382"/>
            </a:gdLst>
            <a:ahLst/>
            <a:cxnLst>
              <a:cxn ang="0">
                <a:pos x="connsiteX0" y="connsiteY0"/>
              </a:cxn>
              <a:cxn ang="0">
                <a:pos x="connsiteX1" y="connsiteY1"/>
              </a:cxn>
            </a:cxnLst>
            <a:rect l="l" t="t" r="r" b="b"/>
            <a:pathLst>
              <a:path w="107157" h="2382">
                <a:moveTo>
                  <a:pt x="107157"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0" name="フリーフォーム 425">
            <a:extLst>
              <a:ext uri="{FF2B5EF4-FFF2-40B4-BE49-F238E27FC236}">
                <a16:creationId xmlns:a16="http://schemas.microsoft.com/office/drawing/2014/main" id="{467E6DF1-FDCC-4E75-959B-4ECF8E73028C}"/>
              </a:ext>
            </a:extLst>
          </p:cNvPr>
          <p:cNvSpPr/>
          <p:nvPr/>
        </p:nvSpPr>
        <p:spPr>
          <a:xfrm>
            <a:off x="5456775" y="4833938"/>
            <a:ext cx="69850" cy="3175"/>
          </a:xfrm>
          <a:custGeom>
            <a:avLst/>
            <a:gdLst>
              <a:gd name="connsiteX0" fmla="*/ 95250 w 95250"/>
              <a:gd name="connsiteY0" fmla="*/ 4763 h 4763"/>
              <a:gd name="connsiteX1" fmla="*/ 0 w 95250"/>
              <a:gd name="connsiteY1" fmla="*/ 0 h 4763"/>
            </a:gdLst>
            <a:ahLst/>
            <a:cxnLst>
              <a:cxn ang="0">
                <a:pos x="connsiteX0" y="connsiteY0"/>
              </a:cxn>
              <a:cxn ang="0">
                <a:pos x="connsiteX1" y="connsiteY1"/>
              </a:cxn>
            </a:cxnLst>
            <a:rect l="l" t="t" r="r" b="b"/>
            <a:pathLst>
              <a:path w="95250" h="4763">
                <a:moveTo>
                  <a:pt x="95250" y="4763"/>
                </a:moveTo>
                <a:lnTo>
                  <a:pt x="0"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1" name="フリーフォーム 426">
            <a:extLst>
              <a:ext uri="{FF2B5EF4-FFF2-40B4-BE49-F238E27FC236}">
                <a16:creationId xmlns:a16="http://schemas.microsoft.com/office/drawing/2014/main" id="{3394333B-5168-4AF6-BA27-9351AA108791}"/>
              </a:ext>
            </a:extLst>
          </p:cNvPr>
          <p:cNvSpPr/>
          <p:nvPr/>
        </p:nvSpPr>
        <p:spPr>
          <a:xfrm>
            <a:off x="5458363" y="4748213"/>
            <a:ext cx="211137"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2" name="フリーフォーム 427">
            <a:extLst>
              <a:ext uri="{FF2B5EF4-FFF2-40B4-BE49-F238E27FC236}">
                <a16:creationId xmlns:a16="http://schemas.microsoft.com/office/drawing/2014/main" id="{7B98DA13-2719-42E9-B646-5EC8F37ED20D}"/>
              </a:ext>
            </a:extLst>
          </p:cNvPr>
          <p:cNvSpPr/>
          <p:nvPr/>
        </p:nvSpPr>
        <p:spPr>
          <a:xfrm>
            <a:off x="5464713" y="4670425"/>
            <a:ext cx="41275" cy="1588"/>
          </a:xfrm>
          <a:custGeom>
            <a:avLst/>
            <a:gdLst>
              <a:gd name="connsiteX0" fmla="*/ 57150 w 57150"/>
              <a:gd name="connsiteY0" fmla="*/ 2381 h 2381"/>
              <a:gd name="connsiteX1" fmla="*/ 0 w 57150"/>
              <a:gd name="connsiteY1" fmla="*/ 0 h 2381"/>
            </a:gdLst>
            <a:ahLst/>
            <a:cxnLst>
              <a:cxn ang="0">
                <a:pos x="connsiteX0" y="connsiteY0"/>
              </a:cxn>
              <a:cxn ang="0">
                <a:pos x="connsiteX1" y="connsiteY1"/>
              </a:cxn>
            </a:cxnLst>
            <a:rect l="l" t="t" r="r" b="b"/>
            <a:pathLst>
              <a:path w="57150" h="2381">
                <a:moveTo>
                  <a:pt x="57150" y="2381"/>
                </a:moveTo>
                <a:lnTo>
                  <a:pt x="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3" name="フリーフォーム 428">
            <a:extLst>
              <a:ext uri="{FF2B5EF4-FFF2-40B4-BE49-F238E27FC236}">
                <a16:creationId xmlns:a16="http://schemas.microsoft.com/office/drawing/2014/main" id="{326FC6D7-1DBC-411B-A71B-37D231FA8BB9}"/>
              </a:ext>
            </a:extLst>
          </p:cNvPr>
          <p:cNvSpPr/>
          <p:nvPr/>
        </p:nvSpPr>
        <p:spPr>
          <a:xfrm>
            <a:off x="5459950" y="4576763"/>
            <a:ext cx="169863" cy="34925"/>
          </a:xfrm>
          <a:custGeom>
            <a:avLst/>
            <a:gdLst>
              <a:gd name="connsiteX0" fmla="*/ 233363 w 233363"/>
              <a:gd name="connsiteY0" fmla="*/ 0 h 47625"/>
              <a:gd name="connsiteX1" fmla="*/ 190500 w 233363"/>
              <a:gd name="connsiteY1" fmla="*/ 33338 h 47625"/>
              <a:gd name="connsiteX2" fmla="*/ 138113 w 233363"/>
              <a:gd name="connsiteY2" fmla="*/ 40481 h 47625"/>
              <a:gd name="connsiteX3" fmla="*/ 64294 w 233363"/>
              <a:gd name="connsiteY3" fmla="*/ 42863 h 47625"/>
              <a:gd name="connsiteX4" fmla="*/ 0 w 233363"/>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63" h="47625">
                <a:moveTo>
                  <a:pt x="233363" y="0"/>
                </a:moveTo>
                <a:lnTo>
                  <a:pt x="190500" y="33338"/>
                </a:lnTo>
                <a:lnTo>
                  <a:pt x="138113" y="40481"/>
                </a:lnTo>
                <a:lnTo>
                  <a:pt x="64294" y="42863"/>
                </a:lnTo>
                <a:lnTo>
                  <a:pt x="0" y="4762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4" name="フリーフォーム 429">
            <a:extLst>
              <a:ext uri="{FF2B5EF4-FFF2-40B4-BE49-F238E27FC236}">
                <a16:creationId xmlns:a16="http://schemas.microsoft.com/office/drawing/2014/main" id="{6ECAD6EC-F317-400D-8043-D7DDC8B0E060}"/>
              </a:ext>
            </a:extLst>
          </p:cNvPr>
          <p:cNvSpPr/>
          <p:nvPr/>
        </p:nvSpPr>
        <p:spPr>
          <a:xfrm>
            <a:off x="5390100" y="4325938"/>
            <a:ext cx="155575" cy="90487"/>
          </a:xfrm>
          <a:custGeom>
            <a:avLst/>
            <a:gdLst>
              <a:gd name="connsiteX0" fmla="*/ 214312 w 214312"/>
              <a:gd name="connsiteY0" fmla="*/ 2381 h 126206"/>
              <a:gd name="connsiteX1" fmla="*/ 164306 w 214312"/>
              <a:gd name="connsiteY1" fmla="*/ 0 h 126206"/>
              <a:gd name="connsiteX2" fmla="*/ 150019 w 214312"/>
              <a:gd name="connsiteY2" fmla="*/ 47625 h 126206"/>
              <a:gd name="connsiteX3" fmla="*/ 140494 w 214312"/>
              <a:gd name="connsiteY3" fmla="*/ 126206 h 126206"/>
              <a:gd name="connsiteX4" fmla="*/ 73819 w 214312"/>
              <a:gd name="connsiteY4" fmla="*/ 123825 h 126206"/>
              <a:gd name="connsiteX5" fmla="*/ 0 w 214312"/>
              <a:gd name="connsiteY5" fmla="*/ 121443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12" h="126206">
                <a:moveTo>
                  <a:pt x="214312" y="2381"/>
                </a:moveTo>
                <a:lnTo>
                  <a:pt x="164306" y="0"/>
                </a:lnTo>
                <a:lnTo>
                  <a:pt x="150019" y="47625"/>
                </a:lnTo>
                <a:lnTo>
                  <a:pt x="140494" y="126206"/>
                </a:lnTo>
                <a:lnTo>
                  <a:pt x="73819" y="123825"/>
                </a:lnTo>
                <a:lnTo>
                  <a:pt x="0" y="12144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5" name="フリーフォーム 430">
            <a:extLst>
              <a:ext uri="{FF2B5EF4-FFF2-40B4-BE49-F238E27FC236}">
                <a16:creationId xmlns:a16="http://schemas.microsoft.com/office/drawing/2014/main" id="{5D87BB31-4002-4482-9033-A1F32B992B51}"/>
              </a:ext>
            </a:extLst>
          </p:cNvPr>
          <p:cNvSpPr/>
          <p:nvPr/>
        </p:nvSpPr>
        <p:spPr>
          <a:xfrm>
            <a:off x="5361525" y="4437063"/>
            <a:ext cx="250825" cy="76200"/>
          </a:xfrm>
          <a:custGeom>
            <a:avLst/>
            <a:gdLst>
              <a:gd name="connsiteX0" fmla="*/ 347662 w 347662"/>
              <a:gd name="connsiteY0" fmla="*/ 92869 h 104775"/>
              <a:gd name="connsiteX1" fmla="*/ 221456 w 347662"/>
              <a:gd name="connsiteY1" fmla="*/ 104775 h 104775"/>
              <a:gd name="connsiteX2" fmla="*/ 171450 w 347662"/>
              <a:gd name="connsiteY2" fmla="*/ 71437 h 104775"/>
              <a:gd name="connsiteX3" fmla="*/ 171450 w 347662"/>
              <a:gd name="connsiteY3" fmla="*/ 42862 h 104775"/>
              <a:gd name="connsiteX4" fmla="*/ 152400 w 347662"/>
              <a:gd name="connsiteY4" fmla="*/ 30956 h 104775"/>
              <a:gd name="connsiteX5" fmla="*/ 114300 w 347662"/>
              <a:gd name="connsiteY5" fmla="*/ 30956 h 104775"/>
              <a:gd name="connsiteX6" fmla="*/ 85725 w 347662"/>
              <a:gd name="connsiteY6" fmla="*/ 0 h 104775"/>
              <a:gd name="connsiteX7" fmla="*/ 45243 w 347662"/>
              <a:gd name="connsiteY7" fmla="*/ 2381 h 104775"/>
              <a:gd name="connsiteX8" fmla="*/ 0 w 347662"/>
              <a:gd name="connsiteY8" fmla="*/ 1666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62" h="104775">
                <a:moveTo>
                  <a:pt x="347662" y="92869"/>
                </a:moveTo>
                <a:lnTo>
                  <a:pt x="221456" y="104775"/>
                </a:lnTo>
                <a:lnTo>
                  <a:pt x="171450" y="71437"/>
                </a:lnTo>
                <a:lnTo>
                  <a:pt x="171450" y="42862"/>
                </a:lnTo>
                <a:lnTo>
                  <a:pt x="152400" y="30956"/>
                </a:lnTo>
                <a:lnTo>
                  <a:pt x="114300" y="30956"/>
                </a:lnTo>
                <a:lnTo>
                  <a:pt x="85725" y="0"/>
                </a:lnTo>
                <a:lnTo>
                  <a:pt x="45243" y="2381"/>
                </a:lnTo>
                <a:lnTo>
                  <a:pt x="0" y="166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6" name="フリーフォーム 431">
            <a:extLst>
              <a:ext uri="{FF2B5EF4-FFF2-40B4-BE49-F238E27FC236}">
                <a16:creationId xmlns:a16="http://schemas.microsoft.com/office/drawing/2014/main" id="{9322D3AB-B535-46FC-BD93-711758D327F3}"/>
              </a:ext>
            </a:extLst>
          </p:cNvPr>
          <p:cNvSpPr/>
          <p:nvPr/>
        </p:nvSpPr>
        <p:spPr>
          <a:xfrm>
            <a:off x="5391688" y="4186238"/>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7" name="フリーフォーム 432">
            <a:extLst>
              <a:ext uri="{FF2B5EF4-FFF2-40B4-BE49-F238E27FC236}">
                <a16:creationId xmlns:a16="http://schemas.microsoft.com/office/drawing/2014/main" id="{71F678B1-24F9-4824-BB18-56CF2B944844}"/>
              </a:ext>
            </a:extLst>
          </p:cNvPr>
          <p:cNvSpPr/>
          <p:nvPr/>
        </p:nvSpPr>
        <p:spPr>
          <a:xfrm>
            <a:off x="5374225" y="4183063"/>
            <a:ext cx="120650" cy="80962"/>
          </a:xfrm>
          <a:custGeom>
            <a:avLst/>
            <a:gdLst>
              <a:gd name="connsiteX0" fmla="*/ 166687 w 166687"/>
              <a:gd name="connsiteY0" fmla="*/ 0 h 111919"/>
              <a:gd name="connsiteX1" fmla="*/ 90487 w 166687"/>
              <a:gd name="connsiteY1" fmla="*/ 0 h 111919"/>
              <a:gd name="connsiteX2" fmla="*/ 69056 w 166687"/>
              <a:gd name="connsiteY2" fmla="*/ 40481 h 111919"/>
              <a:gd name="connsiteX3" fmla="*/ 66675 w 166687"/>
              <a:gd name="connsiteY3" fmla="*/ 71437 h 111919"/>
              <a:gd name="connsiteX4" fmla="*/ 69056 w 166687"/>
              <a:gd name="connsiteY4" fmla="*/ 111919 h 111919"/>
              <a:gd name="connsiteX5" fmla="*/ 0 w 166687"/>
              <a:gd name="connsiteY5" fmla="*/ 111919 h 11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1919">
                <a:moveTo>
                  <a:pt x="166687" y="0"/>
                </a:moveTo>
                <a:lnTo>
                  <a:pt x="90487" y="0"/>
                </a:lnTo>
                <a:lnTo>
                  <a:pt x="69056" y="40481"/>
                </a:lnTo>
                <a:lnTo>
                  <a:pt x="66675" y="71437"/>
                </a:lnTo>
                <a:lnTo>
                  <a:pt x="69056" y="111919"/>
                </a:lnTo>
                <a:lnTo>
                  <a:pt x="0" y="1119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8" name="フリーフォーム 433">
            <a:extLst>
              <a:ext uri="{FF2B5EF4-FFF2-40B4-BE49-F238E27FC236}">
                <a16:creationId xmlns:a16="http://schemas.microsoft.com/office/drawing/2014/main" id="{26976FF8-E9F0-43FD-A448-B8C5CF927743}"/>
              </a:ext>
            </a:extLst>
          </p:cNvPr>
          <p:cNvSpPr/>
          <p:nvPr/>
        </p:nvSpPr>
        <p:spPr>
          <a:xfrm>
            <a:off x="5367875" y="4129088"/>
            <a:ext cx="284163" cy="63500"/>
          </a:xfrm>
          <a:custGeom>
            <a:avLst/>
            <a:gdLst>
              <a:gd name="connsiteX0" fmla="*/ 392906 w 392906"/>
              <a:gd name="connsiteY0" fmla="*/ 30956 h 88106"/>
              <a:gd name="connsiteX1" fmla="*/ 283368 w 392906"/>
              <a:gd name="connsiteY1" fmla="*/ 9525 h 88106"/>
              <a:gd name="connsiteX2" fmla="*/ 240506 w 392906"/>
              <a:gd name="connsiteY2" fmla="*/ 4763 h 88106"/>
              <a:gd name="connsiteX3" fmla="*/ 171450 w 392906"/>
              <a:gd name="connsiteY3" fmla="*/ 0 h 88106"/>
              <a:gd name="connsiteX4" fmla="*/ 133350 w 392906"/>
              <a:gd name="connsiteY4" fmla="*/ 16669 h 88106"/>
              <a:gd name="connsiteX5" fmla="*/ 95250 w 392906"/>
              <a:gd name="connsiteY5" fmla="*/ 14288 h 88106"/>
              <a:gd name="connsiteX6" fmla="*/ 57150 w 392906"/>
              <a:gd name="connsiteY6" fmla="*/ 28575 h 88106"/>
              <a:gd name="connsiteX7" fmla="*/ 0 w 392906"/>
              <a:gd name="connsiteY7"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6" h="88106">
                <a:moveTo>
                  <a:pt x="392906" y="30956"/>
                </a:moveTo>
                <a:lnTo>
                  <a:pt x="283368" y="9525"/>
                </a:lnTo>
                <a:lnTo>
                  <a:pt x="240506" y="4763"/>
                </a:lnTo>
                <a:lnTo>
                  <a:pt x="171450" y="0"/>
                </a:lnTo>
                <a:lnTo>
                  <a:pt x="133350" y="16669"/>
                </a:lnTo>
                <a:lnTo>
                  <a:pt x="95250" y="14288"/>
                </a:lnTo>
                <a:lnTo>
                  <a:pt x="57150" y="28575"/>
                </a:lnTo>
                <a:lnTo>
                  <a:pt x="0" y="8810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9" name="フリーフォーム 434">
            <a:extLst>
              <a:ext uri="{FF2B5EF4-FFF2-40B4-BE49-F238E27FC236}">
                <a16:creationId xmlns:a16="http://schemas.microsoft.com/office/drawing/2014/main" id="{B622476A-4178-4A46-B58E-1D0922C5CCB2}"/>
              </a:ext>
            </a:extLst>
          </p:cNvPr>
          <p:cNvSpPr/>
          <p:nvPr/>
        </p:nvSpPr>
        <p:spPr>
          <a:xfrm>
            <a:off x="5342475" y="4100513"/>
            <a:ext cx="274638" cy="30162"/>
          </a:xfrm>
          <a:custGeom>
            <a:avLst/>
            <a:gdLst>
              <a:gd name="connsiteX0" fmla="*/ 381000 w 381000"/>
              <a:gd name="connsiteY0" fmla="*/ 42862 h 42862"/>
              <a:gd name="connsiteX1" fmla="*/ 304800 w 381000"/>
              <a:gd name="connsiteY1" fmla="*/ 0 h 42862"/>
              <a:gd name="connsiteX2" fmla="*/ 259556 w 381000"/>
              <a:gd name="connsiteY2" fmla="*/ 0 h 42862"/>
              <a:gd name="connsiteX3" fmla="*/ 200025 w 381000"/>
              <a:gd name="connsiteY3" fmla="*/ 7144 h 42862"/>
              <a:gd name="connsiteX4" fmla="*/ 121444 w 381000"/>
              <a:gd name="connsiteY4" fmla="*/ 7144 h 42862"/>
              <a:gd name="connsiteX5" fmla="*/ 0 w 381000"/>
              <a:gd name="connsiteY5" fmla="*/ 47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2862">
                <a:moveTo>
                  <a:pt x="381000" y="42862"/>
                </a:moveTo>
                <a:lnTo>
                  <a:pt x="304800" y="0"/>
                </a:lnTo>
                <a:lnTo>
                  <a:pt x="259556" y="0"/>
                </a:lnTo>
                <a:lnTo>
                  <a:pt x="200025" y="7144"/>
                </a:lnTo>
                <a:lnTo>
                  <a:pt x="121444" y="7144"/>
                </a:lnTo>
                <a:lnTo>
                  <a:pt x="0" y="476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0" name="フリーフォーム 435">
            <a:extLst>
              <a:ext uri="{FF2B5EF4-FFF2-40B4-BE49-F238E27FC236}">
                <a16:creationId xmlns:a16="http://schemas.microsoft.com/office/drawing/2014/main" id="{2BF42901-36EA-4F49-BF2B-4B7FB26F1131}"/>
              </a:ext>
            </a:extLst>
          </p:cNvPr>
          <p:cNvSpPr/>
          <p:nvPr/>
        </p:nvSpPr>
        <p:spPr>
          <a:xfrm>
            <a:off x="3450175" y="4359275"/>
            <a:ext cx="938213" cy="752475"/>
          </a:xfrm>
          <a:custGeom>
            <a:avLst/>
            <a:gdLst>
              <a:gd name="connsiteX0" fmla="*/ 1233488 w 1297781"/>
              <a:gd name="connsiteY0" fmla="*/ 0 h 1023938"/>
              <a:gd name="connsiteX1" fmla="*/ 1271588 w 1297781"/>
              <a:gd name="connsiteY1" fmla="*/ 52388 h 1023938"/>
              <a:gd name="connsiteX2" fmla="*/ 1285875 w 1297781"/>
              <a:gd name="connsiteY2" fmla="*/ 76200 h 1023938"/>
              <a:gd name="connsiteX3" fmla="*/ 1283494 w 1297781"/>
              <a:gd name="connsiteY3" fmla="*/ 114300 h 1023938"/>
              <a:gd name="connsiteX4" fmla="*/ 1264444 w 1297781"/>
              <a:gd name="connsiteY4" fmla="*/ 150019 h 1023938"/>
              <a:gd name="connsiteX5" fmla="*/ 1243013 w 1297781"/>
              <a:gd name="connsiteY5" fmla="*/ 173832 h 1023938"/>
              <a:gd name="connsiteX6" fmla="*/ 1240631 w 1297781"/>
              <a:gd name="connsiteY6" fmla="*/ 200025 h 1023938"/>
              <a:gd name="connsiteX7" fmla="*/ 1240631 w 1297781"/>
              <a:gd name="connsiteY7" fmla="*/ 250032 h 1023938"/>
              <a:gd name="connsiteX8" fmla="*/ 1264444 w 1297781"/>
              <a:gd name="connsiteY8" fmla="*/ 285750 h 1023938"/>
              <a:gd name="connsiteX9" fmla="*/ 1288256 w 1297781"/>
              <a:gd name="connsiteY9" fmla="*/ 316707 h 1023938"/>
              <a:gd name="connsiteX10" fmla="*/ 1297781 w 1297781"/>
              <a:gd name="connsiteY10" fmla="*/ 350044 h 1023938"/>
              <a:gd name="connsiteX11" fmla="*/ 1297781 w 1297781"/>
              <a:gd name="connsiteY11" fmla="*/ 376238 h 1023938"/>
              <a:gd name="connsiteX12" fmla="*/ 1295400 w 1297781"/>
              <a:gd name="connsiteY12" fmla="*/ 404813 h 1023938"/>
              <a:gd name="connsiteX13" fmla="*/ 1281113 w 1297781"/>
              <a:gd name="connsiteY13" fmla="*/ 423863 h 1023938"/>
              <a:gd name="connsiteX14" fmla="*/ 1259681 w 1297781"/>
              <a:gd name="connsiteY14" fmla="*/ 445294 h 1023938"/>
              <a:gd name="connsiteX15" fmla="*/ 1219200 w 1297781"/>
              <a:gd name="connsiteY15" fmla="*/ 457200 h 1023938"/>
              <a:gd name="connsiteX16" fmla="*/ 1162050 w 1297781"/>
              <a:gd name="connsiteY16" fmla="*/ 457200 h 1023938"/>
              <a:gd name="connsiteX17" fmla="*/ 1107281 w 1297781"/>
              <a:gd name="connsiteY17" fmla="*/ 440532 h 1023938"/>
              <a:gd name="connsiteX18" fmla="*/ 1064419 w 1297781"/>
              <a:gd name="connsiteY18" fmla="*/ 419100 h 1023938"/>
              <a:gd name="connsiteX19" fmla="*/ 1014413 w 1297781"/>
              <a:gd name="connsiteY19" fmla="*/ 409575 h 1023938"/>
              <a:gd name="connsiteX20" fmla="*/ 957263 w 1297781"/>
              <a:gd name="connsiteY20" fmla="*/ 411957 h 1023938"/>
              <a:gd name="connsiteX21" fmla="*/ 907256 w 1297781"/>
              <a:gd name="connsiteY21" fmla="*/ 411957 h 1023938"/>
              <a:gd name="connsiteX22" fmla="*/ 857250 w 1297781"/>
              <a:gd name="connsiteY22" fmla="*/ 419100 h 1023938"/>
              <a:gd name="connsiteX23" fmla="*/ 819150 w 1297781"/>
              <a:gd name="connsiteY23" fmla="*/ 445294 h 1023938"/>
              <a:gd name="connsiteX24" fmla="*/ 785813 w 1297781"/>
              <a:gd name="connsiteY24" fmla="*/ 488157 h 1023938"/>
              <a:gd name="connsiteX25" fmla="*/ 757238 w 1297781"/>
              <a:gd name="connsiteY25" fmla="*/ 533400 h 1023938"/>
              <a:gd name="connsiteX26" fmla="*/ 738188 w 1297781"/>
              <a:gd name="connsiteY26" fmla="*/ 569119 h 1023938"/>
              <a:gd name="connsiteX27" fmla="*/ 688181 w 1297781"/>
              <a:gd name="connsiteY27" fmla="*/ 597694 h 1023938"/>
              <a:gd name="connsiteX28" fmla="*/ 514350 w 1297781"/>
              <a:gd name="connsiteY28" fmla="*/ 657225 h 1023938"/>
              <a:gd name="connsiteX29" fmla="*/ 416719 w 1297781"/>
              <a:gd name="connsiteY29" fmla="*/ 692944 h 1023938"/>
              <a:gd name="connsiteX30" fmla="*/ 369094 w 1297781"/>
              <a:gd name="connsiteY30" fmla="*/ 716757 h 1023938"/>
              <a:gd name="connsiteX31" fmla="*/ 311944 w 1297781"/>
              <a:gd name="connsiteY31" fmla="*/ 747713 h 1023938"/>
              <a:gd name="connsiteX32" fmla="*/ 295275 w 1297781"/>
              <a:gd name="connsiteY32" fmla="*/ 769144 h 1023938"/>
              <a:gd name="connsiteX33" fmla="*/ 250031 w 1297781"/>
              <a:gd name="connsiteY33" fmla="*/ 831057 h 1023938"/>
              <a:gd name="connsiteX34" fmla="*/ 221456 w 1297781"/>
              <a:gd name="connsiteY34" fmla="*/ 871538 h 1023938"/>
              <a:gd name="connsiteX35" fmla="*/ 204788 w 1297781"/>
              <a:gd name="connsiteY35" fmla="*/ 902494 h 1023938"/>
              <a:gd name="connsiteX36" fmla="*/ 142875 w 1297781"/>
              <a:gd name="connsiteY36" fmla="*/ 947738 h 1023938"/>
              <a:gd name="connsiteX37" fmla="*/ 92869 w 1297781"/>
              <a:gd name="connsiteY37" fmla="*/ 966788 h 1023938"/>
              <a:gd name="connsiteX38" fmla="*/ 0 w 1297781"/>
              <a:gd name="connsiteY38" fmla="*/ 1023938 h 1023938"/>
              <a:gd name="connsiteX0" fmla="*/ 1233488 w 1297781"/>
              <a:gd name="connsiteY0" fmla="*/ 0 h 1023938"/>
              <a:gd name="connsiteX1" fmla="*/ 1250156 w 1297781"/>
              <a:gd name="connsiteY1" fmla="*/ 26194 h 1023938"/>
              <a:gd name="connsiteX2" fmla="*/ 1271588 w 1297781"/>
              <a:gd name="connsiteY2" fmla="*/ 52388 h 1023938"/>
              <a:gd name="connsiteX3" fmla="*/ 1285875 w 1297781"/>
              <a:gd name="connsiteY3" fmla="*/ 76200 h 1023938"/>
              <a:gd name="connsiteX4" fmla="*/ 1283494 w 1297781"/>
              <a:gd name="connsiteY4" fmla="*/ 114300 h 1023938"/>
              <a:gd name="connsiteX5" fmla="*/ 1264444 w 1297781"/>
              <a:gd name="connsiteY5" fmla="*/ 150019 h 1023938"/>
              <a:gd name="connsiteX6" fmla="*/ 1243013 w 1297781"/>
              <a:gd name="connsiteY6" fmla="*/ 173832 h 1023938"/>
              <a:gd name="connsiteX7" fmla="*/ 1240631 w 1297781"/>
              <a:gd name="connsiteY7" fmla="*/ 200025 h 1023938"/>
              <a:gd name="connsiteX8" fmla="*/ 1240631 w 1297781"/>
              <a:gd name="connsiteY8" fmla="*/ 250032 h 1023938"/>
              <a:gd name="connsiteX9" fmla="*/ 1264444 w 1297781"/>
              <a:gd name="connsiteY9" fmla="*/ 285750 h 1023938"/>
              <a:gd name="connsiteX10" fmla="*/ 1288256 w 1297781"/>
              <a:gd name="connsiteY10" fmla="*/ 316707 h 1023938"/>
              <a:gd name="connsiteX11" fmla="*/ 1297781 w 1297781"/>
              <a:gd name="connsiteY11" fmla="*/ 350044 h 1023938"/>
              <a:gd name="connsiteX12" fmla="*/ 1297781 w 1297781"/>
              <a:gd name="connsiteY12" fmla="*/ 376238 h 1023938"/>
              <a:gd name="connsiteX13" fmla="*/ 1295400 w 1297781"/>
              <a:gd name="connsiteY13" fmla="*/ 404813 h 1023938"/>
              <a:gd name="connsiteX14" fmla="*/ 1281113 w 1297781"/>
              <a:gd name="connsiteY14" fmla="*/ 423863 h 1023938"/>
              <a:gd name="connsiteX15" fmla="*/ 1259681 w 1297781"/>
              <a:gd name="connsiteY15" fmla="*/ 445294 h 1023938"/>
              <a:gd name="connsiteX16" fmla="*/ 1219200 w 1297781"/>
              <a:gd name="connsiteY16" fmla="*/ 457200 h 1023938"/>
              <a:gd name="connsiteX17" fmla="*/ 1162050 w 1297781"/>
              <a:gd name="connsiteY17" fmla="*/ 457200 h 1023938"/>
              <a:gd name="connsiteX18" fmla="*/ 1107281 w 1297781"/>
              <a:gd name="connsiteY18" fmla="*/ 440532 h 1023938"/>
              <a:gd name="connsiteX19" fmla="*/ 1064419 w 1297781"/>
              <a:gd name="connsiteY19" fmla="*/ 419100 h 1023938"/>
              <a:gd name="connsiteX20" fmla="*/ 1014413 w 1297781"/>
              <a:gd name="connsiteY20" fmla="*/ 409575 h 1023938"/>
              <a:gd name="connsiteX21" fmla="*/ 957263 w 1297781"/>
              <a:gd name="connsiteY21" fmla="*/ 411957 h 1023938"/>
              <a:gd name="connsiteX22" fmla="*/ 907256 w 1297781"/>
              <a:gd name="connsiteY22" fmla="*/ 411957 h 1023938"/>
              <a:gd name="connsiteX23" fmla="*/ 857250 w 1297781"/>
              <a:gd name="connsiteY23" fmla="*/ 419100 h 1023938"/>
              <a:gd name="connsiteX24" fmla="*/ 819150 w 1297781"/>
              <a:gd name="connsiteY24" fmla="*/ 445294 h 1023938"/>
              <a:gd name="connsiteX25" fmla="*/ 785813 w 1297781"/>
              <a:gd name="connsiteY25" fmla="*/ 488157 h 1023938"/>
              <a:gd name="connsiteX26" fmla="*/ 757238 w 1297781"/>
              <a:gd name="connsiteY26" fmla="*/ 533400 h 1023938"/>
              <a:gd name="connsiteX27" fmla="*/ 738188 w 1297781"/>
              <a:gd name="connsiteY27" fmla="*/ 569119 h 1023938"/>
              <a:gd name="connsiteX28" fmla="*/ 688181 w 1297781"/>
              <a:gd name="connsiteY28" fmla="*/ 597694 h 1023938"/>
              <a:gd name="connsiteX29" fmla="*/ 514350 w 1297781"/>
              <a:gd name="connsiteY29" fmla="*/ 657225 h 1023938"/>
              <a:gd name="connsiteX30" fmla="*/ 416719 w 1297781"/>
              <a:gd name="connsiteY30" fmla="*/ 692944 h 1023938"/>
              <a:gd name="connsiteX31" fmla="*/ 369094 w 1297781"/>
              <a:gd name="connsiteY31" fmla="*/ 716757 h 1023938"/>
              <a:gd name="connsiteX32" fmla="*/ 311944 w 1297781"/>
              <a:gd name="connsiteY32" fmla="*/ 747713 h 1023938"/>
              <a:gd name="connsiteX33" fmla="*/ 295275 w 1297781"/>
              <a:gd name="connsiteY33" fmla="*/ 769144 h 1023938"/>
              <a:gd name="connsiteX34" fmla="*/ 250031 w 1297781"/>
              <a:gd name="connsiteY34" fmla="*/ 831057 h 1023938"/>
              <a:gd name="connsiteX35" fmla="*/ 221456 w 1297781"/>
              <a:gd name="connsiteY35" fmla="*/ 871538 h 1023938"/>
              <a:gd name="connsiteX36" fmla="*/ 204788 w 1297781"/>
              <a:gd name="connsiteY36" fmla="*/ 902494 h 1023938"/>
              <a:gd name="connsiteX37" fmla="*/ 142875 w 1297781"/>
              <a:gd name="connsiteY37" fmla="*/ 947738 h 1023938"/>
              <a:gd name="connsiteX38" fmla="*/ 92869 w 1297781"/>
              <a:gd name="connsiteY38" fmla="*/ 966788 h 1023938"/>
              <a:gd name="connsiteX39" fmla="*/ 0 w 1297781"/>
              <a:gd name="connsiteY39" fmla="*/ 1023938 h 1023938"/>
              <a:gd name="connsiteX0" fmla="*/ 1190625 w 1297781"/>
              <a:gd name="connsiteY0" fmla="*/ 0 h 1042988"/>
              <a:gd name="connsiteX1" fmla="*/ 1250156 w 1297781"/>
              <a:gd name="connsiteY1" fmla="*/ 45244 h 1042988"/>
              <a:gd name="connsiteX2" fmla="*/ 1271588 w 1297781"/>
              <a:gd name="connsiteY2" fmla="*/ 71438 h 1042988"/>
              <a:gd name="connsiteX3" fmla="*/ 1285875 w 1297781"/>
              <a:gd name="connsiteY3" fmla="*/ 95250 h 1042988"/>
              <a:gd name="connsiteX4" fmla="*/ 1283494 w 1297781"/>
              <a:gd name="connsiteY4" fmla="*/ 133350 h 1042988"/>
              <a:gd name="connsiteX5" fmla="*/ 1264444 w 1297781"/>
              <a:gd name="connsiteY5" fmla="*/ 169069 h 1042988"/>
              <a:gd name="connsiteX6" fmla="*/ 1243013 w 1297781"/>
              <a:gd name="connsiteY6" fmla="*/ 192882 h 1042988"/>
              <a:gd name="connsiteX7" fmla="*/ 1240631 w 1297781"/>
              <a:gd name="connsiteY7" fmla="*/ 219075 h 1042988"/>
              <a:gd name="connsiteX8" fmla="*/ 1240631 w 1297781"/>
              <a:gd name="connsiteY8" fmla="*/ 269082 h 1042988"/>
              <a:gd name="connsiteX9" fmla="*/ 1264444 w 1297781"/>
              <a:gd name="connsiteY9" fmla="*/ 304800 h 1042988"/>
              <a:gd name="connsiteX10" fmla="*/ 1288256 w 1297781"/>
              <a:gd name="connsiteY10" fmla="*/ 335757 h 1042988"/>
              <a:gd name="connsiteX11" fmla="*/ 1297781 w 1297781"/>
              <a:gd name="connsiteY11" fmla="*/ 369094 h 1042988"/>
              <a:gd name="connsiteX12" fmla="*/ 1297781 w 1297781"/>
              <a:gd name="connsiteY12" fmla="*/ 395288 h 1042988"/>
              <a:gd name="connsiteX13" fmla="*/ 1295400 w 1297781"/>
              <a:gd name="connsiteY13" fmla="*/ 423863 h 1042988"/>
              <a:gd name="connsiteX14" fmla="*/ 1281113 w 1297781"/>
              <a:gd name="connsiteY14" fmla="*/ 442913 h 1042988"/>
              <a:gd name="connsiteX15" fmla="*/ 1259681 w 1297781"/>
              <a:gd name="connsiteY15" fmla="*/ 464344 h 1042988"/>
              <a:gd name="connsiteX16" fmla="*/ 1219200 w 1297781"/>
              <a:gd name="connsiteY16" fmla="*/ 476250 h 1042988"/>
              <a:gd name="connsiteX17" fmla="*/ 1162050 w 1297781"/>
              <a:gd name="connsiteY17" fmla="*/ 476250 h 1042988"/>
              <a:gd name="connsiteX18" fmla="*/ 1107281 w 1297781"/>
              <a:gd name="connsiteY18" fmla="*/ 459582 h 1042988"/>
              <a:gd name="connsiteX19" fmla="*/ 1064419 w 1297781"/>
              <a:gd name="connsiteY19" fmla="*/ 438150 h 1042988"/>
              <a:gd name="connsiteX20" fmla="*/ 1014413 w 1297781"/>
              <a:gd name="connsiteY20" fmla="*/ 428625 h 1042988"/>
              <a:gd name="connsiteX21" fmla="*/ 957263 w 1297781"/>
              <a:gd name="connsiteY21" fmla="*/ 431007 h 1042988"/>
              <a:gd name="connsiteX22" fmla="*/ 907256 w 1297781"/>
              <a:gd name="connsiteY22" fmla="*/ 431007 h 1042988"/>
              <a:gd name="connsiteX23" fmla="*/ 857250 w 1297781"/>
              <a:gd name="connsiteY23" fmla="*/ 438150 h 1042988"/>
              <a:gd name="connsiteX24" fmla="*/ 819150 w 1297781"/>
              <a:gd name="connsiteY24" fmla="*/ 464344 h 1042988"/>
              <a:gd name="connsiteX25" fmla="*/ 785813 w 1297781"/>
              <a:gd name="connsiteY25" fmla="*/ 507207 h 1042988"/>
              <a:gd name="connsiteX26" fmla="*/ 757238 w 1297781"/>
              <a:gd name="connsiteY26" fmla="*/ 552450 h 1042988"/>
              <a:gd name="connsiteX27" fmla="*/ 738188 w 1297781"/>
              <a:gd name="connsiteY27" fmla="*/ 588169 h 1042988"/>
              <a:gd name="connsiteX28" fmla="*/ 688181 w 1297781"/>
              <a:gd name="connsiteY28" fmla="*/ 616744 h 1042988"/>
              <a:gd name="connsiteX29" fmla="*/ 514350 w 1297781"/>
              <a:gd name="connsiteY29" fmla="*/ 676275 h 1042988"/>
              <a:gd name="connsiteX30" fmla="*/ 416719 w 1297781"/>
              <a:gd name="connsiteY30" fmla="*/ 711994 h 1042988"/>
              <a:gd name="connsiteX31" fmla="*/ 369094 w 1297781"/>
              <a:gd name="connsiteY31" fmla="*/ 735807 h 1042988"/>
              <a:gd name="connsiteX32" fmla="*/ 311944 w 1297781"/>
              <a:gd name="connsiteY32" fmla="*/ 766763 h 1042988"/>
              <a:gd name="connsiteX33" fmla="*/ 295275 w 1297781"/>
              <a:gd name="connsiteY33" fmla="*/ 788194 h 1042988"/>
              <a:gd name="connsiteX34" fmla="*/ 250031 w 1297781"/>
              <a:gd name="connsiteY34" fmla="*/ 850107 h 1042988"/>
              <a:gd name="connsiteX35" fmla="*/ 221456 w 1297781"/>
              <a:gd name="connsiteY35" fmla="*/ 890588 h 1042988"/>
              <a:gd name="connsiteX36" fmla="*/ 204788 w 1297781"/>
              <a:gd name="connsiteY36" fmla="*/ 921544 h 1042988"/>
              <a:gd name="connsiteX37" fmla="*/ 142875 w 1297781"/>
              <a:gd name="connsiteY37" fmla="*/ 966788 h 1042988"/>
              <a:gd name="connsiteX38" fmla="*/ 92869 w 1297781"/>
              <a:gd name="connsiteY38" fmla="*/ 985838 h 1042988"/>
              <a:gd name="connsiteX39" fmla="*/ 0 w 1297781"/>
              <a:gd name="connsiteY39" fmla="*/ 1042988 h 1042988"/>
              <a:gd name="connsiteX0" fmla="*/ 1190625 w 1297781"/>
              <a:gd name="connsiteY0" fmla="*/ 0 h 1042988"/>
              <a:gd name="connsiteX1" fmla="*/ 1228725 w 1297781"/>
              <a:gd name="connsiteY1" fmla="*/ 26194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 name="connsiteX0" fmla="*/ 1190625 w 1297781"/>
              <a:gd name="connsiteY0" fmla="*/ 0 h 1042988"/>
              <a:gd name="connsiteX1" fmla="*/ 1231107 w 1297781"/>
              <a:gd name="connsiteY1" fmla="*/ 14288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7781" h="1042988">
                <a:moveTo>
                  <a:pt x="1190625" y="0"/>
                </a:moveTo>
                <a:lnTo>
                  <a:pt x="1231107" y="14288"/>
                </a:lnTo>
                <a:lnTo>
                  <a:pt x="1250156" y="45244"/>
                </a:lnTo>
                <a:lnTo>
                  <a:pt x="1271588" y="71438"/>
                </a:lnTo>
                <a:lnTo>
                  <a:pt x="1285875" y="95250"/>
                </a:lnTo>
                <a:lnTo>
                  <a:pt x="1283494" y="133350"/>
                </a:lnTo>
                <a:lnTo>
                  <a:pt x="1264444" y="169069"/>
                </a:lnTo>
                <a:lnTo>
                  <a:pt x="1243013" y="192882"/>
                </a:lnTo>
                <a:lnTo>
                  <a:pt x="1240631" y="219075"/>
                </a:lnTo>
                <a:lnTo>
                  <a:pt x="1240631" y="269082"/>
                </a:lnTo>
                <a:lnTo>
                  <a:pt x="1264444" y="304800"/>
                </a:lnTo>
                <a:lnTo>
                  <a:pt x="1288256" y="335757"/>
                </a:lnTo>
                <a:lnTo>
                  <a:pt x="1297781" y="369094"/>
                </a:lnTo>
                <a:lnTo>
                  <a:pt x="1297781" y="395288"/>
                </a:lnTo>
                <a:lnTo>
                  <a:pt x="1295400" y="423863"/>
                </a:lnTo>
                <a:lnTo>
                  <a:pt x="1281113" y="442913"/>
                </a:lnTo>
                <a:lnTo>
                  <a:pt x="1259681" y="464344"/>
                </a:lnTo>
                <a:lnTo>
                  <a:pt x="1219200" y="476250"/>
                </a:lnTo>
                <a:lnTo>
                  <a:pt x="1162050" y="476250"/>
                </a:lnTo>
                <a:lnTo>
                  <a:pt x="1107281" y="459582"/>
                </a:lnTo>
                <a:lnTo>
                  <a:pt x="1064419" y="438150"/>
                </a:lnTo>
                <a:lnTo>
                  <a:pt x="1014413" y="428625"/>
                </a:lnTo>
                <a:lnTo>
                  <a:pt x="957263" y="431007"/>
                </a:lnTo>
                <a:lnTo>
                  <a:pt x="907256" y="431007"/>
                </a:lnTo>
                <a:lnTo>
                  <a:pt x="857250" y="438150"/>
                </a:lnTo>
                <a:lnTo>
                  <a:pt x="819150" y="464344"/>
                </a:lnTo>
                <a:lnTo>
                  <a:pt x="785813" y="507207"/>
                </a:lnTo>
                <a:lnTo>
                  <a:pt x="757238" y="552450"/>
                </a:lnTo>
                <a:lnTo>
                  <a:pt x="738188" y="588169"/>
                </a:lnTo>
                <a:lnTo>
                  <a:pt x="688181" y="616744"/>
                </a:lnTo>
                <a:lnTo>
                  <a:pt x="514350" y="676275"/>
                </a:lnTo>
                <a:lnTo>
                  <a:pt x="416719" y="711994"/>
                </a:lnTo>
                <a:lnTo>
                  <a:pt x="369094" y="735807"/>
                </a:lnTo>
                <a:lnTo>
                  <a:pt x="311944" y="766763"/>
                </a:lnTo>
                <a:lnTo>
                  <a:pt x="295275" y="788194"/>
                </a:lnTo>
                <a:lnTo>
                  <a:pt x="250031" y="850107"/>
                </a:lnTo>
                <a:lnTo>
                  <a:pt x="221456" y="890588"/>
                </a:lnTo>
                <a:lnTo>
                  <a:pt x="204788" y="921544"/>
                </a:lnTo>
                <a:lnTo>
                  <a:pt x="142875" y="966788"/>
                </a:lnTo>
                <a:lnTo>
                  <a:pt x="92869" y="985838"/>
                </a:lnTo>
                <a:lnTo>
                  <a:pt x="0" y="10429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1" name="フリーフォーム 436">
            <a:extLst>
              <a:ext uri="{FF2B5EF4-FFF2-40B4-BE49-F238E27FC236}">
                <a16:creationId xmlns:a16="http://schemas.microsoft.com/office/drawing/2014/main" id="{F2421890-95E2-4A4D-BB48-86E1371B44E0}"/>
              </a:ext>
            </a:extLst>
          </p:cNvPr>
          <p:cNvSpPr/>
          <p:nvPr/>
        </p:nvSpPr>
        <p:spPr>
          <a:xfrm>
            <a:off x="3764500" y="4741863"/>
            <a:ext cx="53975" cy="127000"/>
          </a:xfrm>
          <a:custGeom>
            <a:avLst/>
            <a:gdLst>
              <a:gd name="connsiteX0" fmla="*/ 57150 w 76200"/>
              <a:gd name="connsiteY0" fmla="*/ 0 h 364332"/>
              <a:gd name="connsiteX1" fmla="*/ 73818 w 76200"/>
              <a:gd name="connsiteY1" fmla="*/ 78582 h 364332"/>
              <a:gd name="connsiteX2" fmla="*/ 76200 w 76200"/>
              <a:gd name="connsiteY2" fmla="*/ 200025 h 364332"/>
              <a:gd name="connsiteX3" fmla="*/ 47625 w 76200"/>
              <a:gd name="connsiteY3" fmla="*/ 285750 h 364332"/>
              <a:gd name="connsiteX4" fmla="*/ 0 w 76200"/>
              <a:gd name="connsiteY4" fmla="*/ 364332 h 364332"/>
              <a:gd name="connsiteX0" fmla="*/ 57150 w 76200"/>
              <a:gd name="connsiteY0" fmla="*/ 0 h 364332"/>
              <a:gd name="connsiteX1" fmla="*/ 76200 w 76200"/>
              <a:gd name="connsiteY1" fmla="*/ 200025 h 364332"/>
              <a:gd name="connsiteX2" fmla="*/ 47625 w 76200"/>
              <a:gd name="connsiteY2" fmla="*/ 285750 h 364332"/>
              <a:gd name="connsiteX3" fmla="*/ 0 w 76200"/>
              <a:gd name="connsiteY3" fmla="*/ 364332 h 364332"/>
              <a:gd name="connsiteX0" fmla="*/ 76200 w 76200"/>
              <a:gd name="connsiteY0" fmla="*/ 0 h 164307"/>
              <a:gd name="connsiteX1" fmla="*/ 47625 w 76200"/>
              <a:gd name="connsiteY1" fmla="*/ 85725 h 164307"/>
              <a:gd name="connsiteX2" fmla="*/ 0 w 76200"/>
              <a:gd name="connsiteY2" fmla="*/ 164307 h 164307"/>
              <a:gd name="connsiteX0" fmla="*/ 76200 w 76200"/>
              <a:gd name="connsiteY0" fmla="*/ 0 h 176213"/>
              <a:gd name="connsiteX1" fmla="*/ 47625 w 76200"/>
              <a:gd name="connsiteY1" fmla="*/ 97631 h 176213"/>
              <a:gd name="connsiteX2" fmla="*/ 0 w 76200"/>
              <a:gd name="connsiteY2"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Lst>
            <a:ahLst/>
            <a:cxnLst>
              <a:cxn ang="0">
                <a:pos x="connsiteX0" y="connsiteY0"/>
              </a:cxn>
              <a:cxn ang="0">
                <a:pos x="connsiteX1" y="connsiteY1"/>
              </a:cxn>
              <a:cxn ang="0">
                <a:pos x="connsiteX2" y="connsiteY2"/>
              </a:cxn>
              <a:cxn ang="0">
                <a:pos x="connsiteX3" y="connsiteY3"/>
              </a:cxn>
            </a:cxnLst>
            <a:rect l="l" t="t" r="r" b="b"/>
            <a:pathLst>
              <a:path w="76200" h="176213">
                <a:moveTo>
                  <a:pt x="76200" y="0"/>
                </a:moveTo>
                <a:lnTo>
                  <a:pt x="61912" y="59531"/>
                </a:lnTo>
                <a:lnTo>
                  <a:pt x="47625" y="97631"/>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2" name="フリーフォーム 437">
            <a:extLst>
              <a:ext uri="{FF2B5EF4-FFF2-40B4-BE49-F238E27FC236}">
                <a16:creationId xmlns:a16="http://schemas.microsoft.com/office/drawing/2014/main" id="{4AA5B36D-5E07-4722-AE6B-A984E2A574A4}"/>
              </a:ext>
            </a:extLst>
          </p:cNvPr>
          <p:cNvSpPr/>
          <p:nvPr/>
        </p:nvSpPr>
        <p:spPr>
          <a:xfrm>
            <a:off x="3359688" y="4646613"/>
            <a:ext cx="460375" cy="282575"/>
          </a:xfrm>
          <a:custGeom>
            <a:avLst/>
            <a:gdLst>
              <a:gd name="connsiteX0" fmla="*/ 616744 w 638175"/>
              <a:gd name="connsiteY0" fmla="*/ 0 h 447675"/>
              <a:gd name="connsiteX1" fmla="*/ 631031 w 638175"/>
              <a:gd name="connsiteY1" fmla="*/ 57150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16744 w 638175"/>
              <a:gd name="connsiteY0" fmla="*/ 0 h 447675"/>
              <a:gd name="connsiteX1" fmla="*/ 633412 w 638175"/>
              <a:gd name="connsiteY1" fmla="*/ 83344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23887 w 638175"/>
              <a:gd name="connsiteY0" fmla="*/ 0 h 392907"/>
              <a:gd name="connsiteX1" fmla="*/ 633412 w 638175"/>
              <a:gd name="connsiteY1" fmla="*/ 28576 h 392907"/>
              <a:gd name="connsiteX2" fmla="*/ 638175 w 638175"/>
              <a:gd name="connsiteY2" fmla="*/ 64295 h 392907"/>
              <a:gd name="connsiteX3" fmla="*/ 635794 w 638175"/>
              <a:gd name="connsiteY3" fmla="*/ 130970 h 392907"/>
              <a:gd name="connsiteX4" fmla="*/ 592931 w 638175"/>
              <a:gd name="connsiteY4" fmla="*/ 152401 h 392907"/>
              <a:gd name="connsiteX5" fmla="*/ 569119 w 638175"/>
              <a:gd name="connsiteY5" fmla="*/ 154782 h 392907"/>
              <a:gd name="connsiteX6" fmla="*/ 535781 w 638175"/>
              <a:gd name="connsiteY6" fmla="*/ 150020 h 392907"/>
              <a:gd name="connsiteX7" fmla="*/ 514350 w 638175"/>
              <a:gd name="connsiteY7" fmla="*/ 150020 h 392907"/>
              <a:gd name="connsiteX8" fmla="*/ 495300 w 638175"/>
              <a:gd name="connsiteY8" fmla="*/ 159545 h 392907"/>
              <a:gd name="connsiteX9" fmla="*/ 461962 w 638175"/>
              <a:gd name="connsiteY9" fmla="*/ 183357 h 392907"/>
              <a:gd name="connsiteX10" fmla="*/ 397669 w 638175"/>
              <a:gd name="connsiteY10" fmla="*/ 207170 h 392907"/>
              <a:gd name="connsiteX11" fmla="*/ 323850 w 638175"/>
              <a:gd name="connsiteY11" fmla="*/ 252414 h 392907"/>
              <a:gd name="connsiteX12" fmla="*/ 280987 w 638175"/>
              <a:gd name="connsiteY12" fmla="*/ 264320 h 392907"/>
              <a:gd name="connsiteX13" fmla="*/ 254794 w 638175"/>
              <a:gd name="connsiteY13" fmla="*/ 264320 h 392907"/>
              <a:gd name="connsiteX14" fmla="*/ 214312 w 638175"/>
              <a:gd name="connsiteY14" fmla="*/ 290514 h 392907"/>
              <a:gd name="connsiteX15" fmla="*/ 176212 w 638175"/>
              <a:gd name="connsiteY15" fmla="*/ 311945 h 392907"/>
              <a:gd name="connsiteX16" fmla="*/ 0 w 638175"/>
              <a:gd name="connsiteY16" fmla="*/ 392907 h 3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175" h="392907">
                <a:moveTo>
                  <a:pt x="623887" y="0"/>
                </a:moveTo>
                <a:lnTo>
                  <a:pt x="633412" y="28576"/>
                </a:lnTo>
                <a:cubicBezTo>
                  <a:pt x="635793" y="49214"/>
                  <a:pt x="635794" y="43657"/>
                  <a:pt x="638175" y="64295"/>
                </a:cubicBezTo>
                <a:cubicBezTo>
                  <a:pt x="637381" y="86520"/>
                  <a:pt x="636588" y="108745"/>
                  <a:pt x="635794" y="130970"/>
                </a:cubicBezTo>
                <a:lnTo>
                  <a:pt x="592931" y="152401"/>
                </a:lnTo>
                <a:lnTo>
                  <a:pt x="569119" y="154782"/>
                </a:lnTo>
                <a:lnTo>
                  <a:pt x="535781" y="150020"/>
                </a:lnTo>
                <a:lnTo>
                  <a:pt x="514350" y="150020"/>
                </a:lnTo>
                <a:lnTo>
                  <a:pt x="495300" y="159545"/>
                </a:lnTo>
                <a:lnTo>
                  <a:pt x="461962" y="183357"/>
                </a:lnTo>
                <a:lnTo>
                  <a:pt x="397669" y="207170"/>
                </a:lnTo>
                <a:lnTo>
                  <a:pt x="323850" y="252414"/>
                </a:lnTo>
                <a:lnTo>
                  <a:pt x="280987" y="264320"/>
                </a:lnTo>
                <a:lnTo>
                  <a:pt x="254794" y="264320"/>
                </a:lnTo>
                <a:lnTo>
                  <a:pt x="214312" y="290514"/>
                </a:lnTo>
                <a:lnTo>
                  <a:pt x="176212" y="311945"/>
                </a:lnTo>
                <a:lnTo>
                  <a:pt x="0" y="39290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3" name="フリーフォーム 438">
            <a:extLst>
              <a:ext uri="{FF2B5EF4-FFF2-40B4-BE49-F238E27FC236}">
                <a16:creationId xmlns:a16="http://schemas.microsoft.com/office/drawing/2014/main" id="{7CAE5BA0-92AA-4979-AB66-288E957EED86}"/>
              </a:ext>
            </a:extLst>
          </p:cNvPr>
          <p:cNvSpPr/>
          <p:nvPr/>
        </p:nvSpPr>
        <p:spPr>
          <a:xfrm>
            <a:off x="3674013" y="4754563"/>
            <a:ext cx="331787" cy="715962"/>
          </a:xfrm>
          <a:custGeom>
            <a:avLst/>
            <a:gdLst>
              <a:gd name="connsiteX0" fmla="*/ 52387 w 59531"/>
              <a:gd name="connsiteY0" fmla="*/ 0 h 785812"/>
              <a:gd name="connsiteX1" fmla="*/ 59531 w 59531"/>
              <a:gd name="connsiteY1" fmla="*/ 59531 h 785812"/>
              <a:gd name="connsiteX2" fmla="*/ 59531 w 59531"/>
              <a:gd name="connsiteY2" fmla="*/ 80962 h 785812"/>
              <a:gd name="connsiteX3" fmla="*/ 54768 w 59531"/>
              <a:gd name="connsiteY3" fmla="*/ 116681 h 785812"/>
              <a:gd name="connsiteX4" fmla="*/ 54768 w 59531"/>
              <a:gd name="connsiteY4" fmla="*/ 152400 h 785812"/>
              <a:gd name="connsiteX5" fmla="*/ 16668 w 59531"/>
              <a:gd name="connsiteY5" fmla="*/ 240506 h 785812"/>
              <a:gd name="connsiteX6" fmla="*/ 21431 w 59531"/>
              <a:gd name="connsiteY6" fmla="*/ 290512 h 785812"/>
              <a:gd name="connsiteX7" fmla="*/ 40481 w 59531"/>
              <a:gd name="connsiteY7" fmla="*/ 359569 h 785812"/>
              <a:gd name="connsiteX8" fmla="*/ 45243 w 59531"/>
              <a:gd name="connsiteY8" fmla="*/ 416719 h 785812"/>
              <a:gd name="connsiteX9" fmla="*/ 47625 w 59531"/>
              <a:gd name="connsiteY9" fmla="*/ 464344 h 785812"/>
              <a:gd name="connsiteX10" fmla="*/ 28575 w 59531"/>
              <a:gd name="connsiteY10" fmla="*/ 511969 h 785812"/>
              <a:gd name="connsiteX11" fmla="*/ 11906 w 59531"/>
              <a:gd name="connsiteY11" fmla="*/ 559594 h 785812"/>
              <a:gd name="connsiteX12" fmla="*/ 0 w 59531"/>
              <a:gd name="connsiteY12" fmla="*/ 583406 h 785812"/>
              <a:gd name="connsiteX13" fmla="*/ 2381 w 59531"/>
              <a:gd name="connsiteY13" fmla="*/ 654844 h 785812"/>
              <a:gd name="connsiteX14" fmla="*/ 2381 w 59531"/>
              <a:gd name="connsiteY14" fmla="*/ 704850 h 785812"/>
              <a:gd name="connsiteX15" fmla="*/ 2381 w 59531"/>
              <a:gd name="connsiteY15" fmla="*/ 742950 h 785812"/>
              <a:gd name="connsiteX16" fmla="*/ 0 w 59531"/>
              <a:gd name="connsiteY16" fmla="*/ 785812 h 78581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0 w 459581"/>
              <a:gd name="connsiteY16"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264318 w 459581"/>
              <a:gd name="connsiteY16" fmla="*/ 814387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16706 w 459581"/>
              <a:gd name="connsiteY16" fmla="*/ 938212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71475 w 459581"/>
              <a:gd name="connsiteY16" fmla="*/ 814387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178593 w 459581"/>
              <a:gd name="connsiteY18" fmla="*/ 942975 h 957262"/>
              <a:gd name="connsiteX19" fmla="*/ 0 w 459581"/>
              <a:gd name="connsiteY19" fmla="*/ 957262 h 957262"/>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16706 w 459581"/>
              <a:gd name="connsiteY17" fmla="*/ 938212 h 997743"/>
              <a:gd name="connsiteX18" fmla="*/ 83343 w 459581"/>
              <a:gd name="connsiteY18" fmla="*/ 997743 h 997743"/>
              <a:gd name="connsiteX19" fmla="*/ 0 w 459581"/>
              <a:gd name="connsiteY19"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2425 w 459581"/>
              <a:gd name="connsiteY17" fmla="*/ 885825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200025 w 459581"/>
              <a:gd name="connsiteY19" fmla="*/ 969169 h 997743"/>
              <a:gd name="connsiteX20" fmla="*/ 83343 w 459581"/>
              <a:gd name="connsiteY20" fmla="*/ 997743 h 997743"/>
              <a:gd name="connsiteX21" fmla="*/ 0 w 459581"/>
              <a:gd name="connsiteY21" fmla="*/ 957262 h 997743"/>
              <a:gd name="connsiteX0" fmla="*/ 452437 w 459581"/>
              <a:gd name="connsiteY0" fmla="*/ 0 h 990599"/>
              <a:gd name="connsiteX1" fmla="*/ 459581 w 459581"/>
              <a:gd name="connsiteY1" fmla="*/ 59531 h 990599"/>
              <a:gd name="connsiteX2" fmla="*/ 459581 w 459581"/>
              <a:gd name="connsiteY2" fmla="*/ 80962 h 990599"/>
              <a:gd name="connsiteX3" fmla="*/ 454818 w 459581"/>
              <a:gd name="connsiteY3" fmla="*/ 116681 h 990599"/>
              <a:gd name="connsiteX4" fmla="*/ 454818 w 459581"/>
              <a:gd name="connsiteY4" fmla="*/ 152400 h 990599"/>
              <a:gd name="connsiteX5" fmla="*/ 416718 w 459581"/>
              <a:gd name="connsiteY5" fmla="*/ 240506 h 990599"/>
              <a:gd name="connsiteX6" fmla="*/ 421481 w 459581"/>
              <a:gd name="connsiteY6" fmla="*/ 290512 h 990599"/>
              <a:gd name="connsiteX7" fmla="*/ 440531 w 459581"/>
              <a:gd name="connsiteY7" fmla="*/ 359569 h 990599"/>
              <a:gd name="connsiteX8" fmla="*/ 445293 w 459581"/>
              <a:gd name="connsiteY8" fmla="*/ 416719 h 990599"/>
              <a:gd name="connsiteX9" fmla="*/ 447675 w 459581"/>
              <a:gd name="connsiteY9" fmla="*/ 464344 h 990599"/>
              <a:gd name="connsiteX10" fmla="*/ 428625 w 459581"/>
              <a:gd name="connsiteY10" fmla="*/ 511969 h 990599"/>
              <a:gd name="connsiteX11" fmla="*/ 411956 w 459581"/>
              <a:gd name="connsiteY11" fmla="*/ 559594 h 990599"/>
              <a:gd name="connsiteX12" fmla="*/ 400050 w 459581"/>
              <a:gd name="connsiteY12" fmla="*/ 583406 h 990599"/>
              <a:gd name="connsiteX13" fmla="*/ 402431 w 459581"/>
              <a:gd name="connsiteY13" fmla="*/ 654844 h 990599"/>
              <a:gd name="connsiteX14" fmla="*/ 402431 w 459581"/>
              <a:gd name="connsiteY14" fmla="*/ 704850 h 990599"/>
              <a:gd name="connsiteX15" fmla="*/ 402431 w 459581"/>
              <a:gd name="connsiteY15" fmla="*/ 742950 h 990599"/>
              <a:gd name="connsiteX16" fmla="*/ 381000 w 459581"/>
              <a:gd name="connsiteY16" fmla="*/ 835819 h 990599"/>
              <a:gd name="connsiteX17" fmla="*/ 359569 w 459581"/>
              <a:gd name="connsiteY17" fmla="*/ 883443 h 990599"/>
              <a:gd name="connsiteX18" fmla="*/ 316706 w 459581"/>
              <a:gd name="connsiteY18" fmla="*/ 938212 h 990599"/>
              <a:gd name="connsiteX19" fmla="*/ 200025 w 459581"/>
              <a:gd name="connsiteY19" fmla="*/ 969169 h 990599"/>
              <a:gd name="connsiteX20" fmla="*/ 83343 w 459581"/>
              <a:gd name="connsiteY20" fmla="*/ 990599 h 990599"/>
              <a:gd name="connsiteX21" fmla="*/ 0 w 459581"/>
              <a:gd name="connsiteY21" fmla="*/ 957262 h 9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9581" h="990599">
                <a:moveTo>
                  <a:pt x="452437" y="0"/>
                </a:moveTo>
                <a:lnTo>
                  <a:pt x="459581" y="59531"/>
                </a:lnTo>
                <a:lnTo>
                  <a:pt x="459581" y="80962"/>
                </a:lnTo>
                <a:lnTo>
                  <a:pt x="454818" y="116681"/>
                </a:lnTo>
                <a:lnTo>
                  <a:pt x="454818" y="152400"/>
                </a:lnTo>
                <a:lnTo>
                  <a:pt x="416718" y="240506"/>
                </a:lnTo>
                <a:lnTo>
                  <a:pt x="421481" y="290512"/>
                </a:lnTo>
                <a:lnTo>
                  <a:pt x="440531" y="359569"/>
                </a:lnTo>
                <a:lnTo>
                  <a:pt x="445293" y="416719"/>
                </a:lnTo>
                <a:lnTo>
                  <a:pt x="447675" y="464344"/>
                </a:lnTo>
                <a:lnTo>
                  <a:pt x="428625" y="511969"/>
                </a:lnTo>
                <a:lnTo>
                  <a:pt x="411956" y="559594"/>
                </a:lnTo>
                <a:lnTo>
                  <a:pt x="400050" y="583406"/>
                </a:lnTo>
                <a:cubicBezTo>
                  <a:pt x="400844" y="607219"/>
                  <a:pt x="401637" y="631031"/>
                  <a:pt x="402431" y="654844"/>
                </a:cubicBezTo>
                <a:lnTo>
                  <a:pt x="402431" y="704850"/>
                </a:lnTo>
                <a:lnTo>
                  <a:pt x="402431" y="742950"/>
                </a:lnTo>
                <a:lnTo>
                  <a:pt x="381000" y="835819"/>
                </a:lnTo>
                <a:lnTo>
                  <a:pt x="359569" y="883443"/>
                </a:lnTo>
                <a:lnTo>
                  <a:pt x="316706" y="938212"/>
                </a:lnTo>
                <a:lnTo>
                  <a:pt x="200025" y="969169"/>
                </a:lnTo>
                <a:lnTo>
                  <a:pt x="83343" y="990599"/>
                </a:lnTo>
                <a:lnTo>
                  <a:pt x="0" y="95726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4" name="フリーフォーム 439">
            <a:extLst>
              <a:ext uri="{FF2B5EF4-FFF2-40B4-BE49-F238E27FC236}">
                <a16:creationId xmlns:a16="http://schemas.microsoft.com/office/drawing/2014/main" id="{AD851F9C-D565-4F56-BD33-F2FA9F8263BA}"/>
              </a:ext>
            </a:extLst>
          </p:cNvPr>
          <p:cNvSpPr/>
          <p:nvPr/>
        </p:nvSpPr>
        <p:spPr>
          <a:xfrm>
            <a:off x="3634325" y="4967288"/>
            <a:ext cx="344488" cy="282575"/>
          </a:xfrm>
          <a:custGeom>
            <a:avLst/>
            <a:gdLst>
              <a:gd name="connsiteX0" fmla="*/ 476250 w 476250"/>
              <a:gd name="connsiteY0" fmla="*/ 0 h 390525"/>
              <a:gd name="connsiteX1" fmla="*/ 421481 w 476250"/>
              <a:gd name="connsiteY1" fmla="*/ 14287 h 390525"/>
              <a:gd name="connsiteX2" fmla="*/ 392906 w 476250"/>
              <a:gd name="connsiteY2" fmla="*/ 21431 h 390525"/>
              <a:gd name="connsiteX3" fmla="*/ 352425 w 476250"/>
              <a:gd name="connsiteY3" fmla="*/ 40481 h 390525"/>
              <a:gd name="connsiteX4" fmla="*/ 307181 w 476250"/>
              <a:gd name="connsiteY4" fmla="*/ 90487 h 390525"/>
              <a:gd name="connsiteX5" fmla="*/ 276225 w 476250"/>
              <a:gd name="connsiteY5" fmla="*/ 128587 h 390525"/>
              <a:gd name="connsiteX6" fmla="*/ 240506 w 476250"/>
              <a:gd name="connsiteY6" fmla="*/ 188119 h 390525"/>
              <a:gd name="connsiteX7" fmla="*/ 202406 w 476250"/>
              <a:gd name="connsiteY7" fmla="*/ 240506 h 390525"/>
              <a:gd name="connsiteX8" fmla="*/ 176212 w 476250"/>
              <a:gd name="connsiteY8" fmla="*/ 288131 h 390525"/>
              <a:gd name="connsiteX9" fmla="*/ 159544 w 476250"/>
              <a:gd name="connsiteY9" fmla="*/ 314325 h 390525"/>
              <a:gd name="connsiteX10" fmla="*/ 140494 w 476250"/>
              <a:gd name="connsiteY10" fmla="*/ 330994 h 390525"/>
              <a:gd name="connsiteX11" fmla="*/ 73819 w 476250"/>
              <a:gd name="connsiteY11" fmla="*/ 354806 h 390525"/>
              <a:gd name="connsiteX12" fmla="*/ 0 w 476250"/>
              <a:gd name="connsiteY12"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0" h="390525">
                <a:moveTo>
                  <a:pt x="476250" y="0"/>
                </a:moveTo>
                <a:lnTo>
                  <a:pt x="421481" y="14287"/>
                </a:lnTo>
                <a:lnTo>
                  <a:pt x="392906" y="21431"/>
                </a:lnTo>
                <a:lnTo>
                  <a:pt x="352425" y="40481"/>
                </a:lnTo>
                <a:lnTo>
                  <a:pt x="307181" y="90487"/>
                </a:lnTo>
                <a:lnTo>
                  <a:pt x="276225" y="128587"/>
                </a:lnTo>
                <a:lnTo>
                  <a:pt x="240506" y="188119"/>
                </a:lnTo>
                <a:lnTo>
                  <a:pt x="202406" y="240506"/>
                </a:lnTo>
                <a:lnTo>
                  <a:pt x="176212" y="288131"/>
                </a:lnTo>
                <a:lnTo>
                  <a:pt x="159544" y="314325"/>
                </a:lnTo>
                <a:lnTo>
                  <a:pt x="140494" y="330994"/>
                </a:lnTo>
                <a:lnTo>
                  <a:pt x="73819" y="354806"/>
                </a:lnTo>
                <a:lnTo>
                  <a:pt x="0" y="3905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5" name="フリーフォーム 440">
            <a:extLst>
              <a:ext uri="{FF2B5EF4-FFF2-40B4-BE49-F238E27FC236}">
                <a16:creationId xmlns:a16="http://schemas.microsoft.com/office/drawing/2014/main" id="{3EFF24A9-5840-4972-AFCF-215C4A3E50AE}"/>
              </a:ext>
            </a:extLst>
          </p:cNvPr>
          <p:cNvSpPr/>
          <p:nvPr/>
        </p:nvSpPr>
        <p:spPr>
          <a:xfrm>
            <a:off x="4183600" y="5881688"/>
            <a:ext cx="134938" cy="50800"/>
          </a:xfrm>
          <a:custGeom>
            <a:avLst/>
            <a:gdLst>
              <a:gd name="connsiteX0" fmla="*/ 178593 w 178593"/>
              <a:gd name="connsiteY0" fmla="*/ 0 h 69056"/>
              <a:gd name="connsiteX1" fmla="*/ 80962 w 178593"/>
              <a:gd name="connsiteY1" fmla="*/ 50006 h 69056"/>
              <a:gd name="connsiteX2" fmla="*/ 0 w 178593"/>
              <a:gd name="connsiteY2" fmla="*/ 69056 h 69056"/>
              <a:gd name="connsiteX3" fmla="*/ 4762 w 178593"/>
              <a:gd name="connsiteY3" fmla="*/ 30956 h 69056"/>
              <a:gd name="connsiteX0" fmla="*/ 185737 w 185737"/>
              <a:gd name="connsiteY0" fmla="*/ 0 h 71438"/>
              <a:gd name="connsiteX1" fmla="*/ 80962 w 185737"/>
              <a:gd name="connsiteY1" fmla="*/ 52388 h 71438"/>
              <a:gd name="connsiteX2" fmla="*/ 0 w 185737"/>
              <a:gd name="connsiteY2" fmla="*/ 71438 h 71438"/>
              <a:gd name="connsiteX3" fmla="*/ 4762 w 185737"/>
              <a:gd name="connsiteY3" fmla="*/ 33338 h 71438"/>
            </a:gdLst>
            <a:ahLst/>
            <a:cxnLst>
              <a:cxn ang="0">
                <a:pos x="connsiteX0" y="connsiteY0"/>
              </a:cxn>
              <a:cxn ang="0">
                <a:pos x="connsiteX1" y="connsiteY1"/>
              </a:cxn>
              <a:cxn ang="0">
                <a:pos x="connsiteX2" y="connsiteY2"/>
              </a:cxn>
              <a:cxn ang="0">
                <a:pos x="connsiteX3" y="connsiteY3"/>
              </a:cxn>
            </a:cxnLst>
            <a:rect l="l" t="t" r="r" b="b"/>
            <a:pathLst>
              <a:path w="185737" h="71438">
                <a:moveTo>
                  <a:pt x="185737" y="0"/>
                </a:moveTo>
                <a:lnTo>
                  <a:pt x="80962" y="52388"/>
                </a:lnTo>
                <a:lnTo>
                  <a:pt x="0" y="71438"/>
                </a:lnTo>
                <a:lnTo>
                  <a:pt x="4762" y="3333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6" name="フリーフォーム 441">
            <a:extLst>
              <a:ext uri="{FF2B5EF4-FFF2-40B4-BE49-F238E27FC236}">
                <a16:creationId xmlns:a16="http://schemas.microsoft.com/office/drawing/2014/main" id="{23B38712-8CFC-417A-BB93-FD7A82F1D26F}"/>
              </a:ext>
            </a:extLst>
          </p:cNvPr>
          <p:cNvSpPr/>
          <p:nvPr/>
        </p:nvSpPr>
        <p:spPr>
          <a:xfrm>
            <a:off x="4351875" y="5878513"/>
            <a:ext cx="398463" cy="1738312"/>
          </a:xfrm>
          <a:custGeom>
            <a:avLst/>
            <a:gdLst>
              <a:gd name="connsiteX0" fmla="*/ 0 w 523875"/>
              <a:gd name="connsiteY0" fmla="*/ 0 h 1012031"/>
              <a:gd name="connsiteX1" fmla="*/ 59531 w 523875"/>
              <a:gd name="connsiteY1" fmla="*/ 16669 h 1012031"/>
              <a:gd name="connsiteX2" fmla="*/ 107156 w 523875"/>
              <a:gd name="connsiteY2" fmla="*/ 23812 h 1012031"/>
              <a:gd name="connsiteX3" fmla="*/ 123825 w 523875"/>
              <a:gd name="connsiteY3" fmla="*/ 30956 h 1012031"/>
              <a:gd name="connsiteX4" fmla="*/ 166687 w 523875"/>
              <a:gd name="connsiteY4" fmla="*/ 47625 h 1012031"/>
              <a:gd name="connsiteX5" fmla="*/ 278606 w 523875"/>
              <a:gd name="connsiteY5" fmla="*/ 71437 h 1012031"/>
              <a:gd name="connsiteX6" fmla="*/ 309562 w 523875"/>
              <a:gd name="connsiteY6" fmla="*/ 111919 h 1012031"/>
              <a:gd name="connsiteX7" fmla="*/ 338137 w 523875"/>
              <a:gd name="connsiteY7" fmla="*/ 161925 h 1012031"/>
              <a:gd name="connsiteX8" fmla="*/ 404812 w 523875"/>
              <a:gd name="connsiteY8" fmla="*/ 283369 h 1012031"/>
              <a:gd name="connsiteX9" fmla="*/ 459581 w 523875"/>
              <a:gd name="connsiteY9" fmla="*/ 288131 h 1012031"/>
              <a:gd name="connsiteX10" fmla="*/ 473868 w 523875"/>
              <a:gd name="connsiteY10" fmla="*/ 319087 h 1012031"/>
              <a:gd name="connsiteX11" fmla="*/ 502443 w 523875"/>
              <a:gd name="connsiteY11" fmla="*/ 345281 h 1012031"/>
              <a:gd name="connsiteX12" fmla="*/ 500062 w 523875"/>
              <a:gd name="connsiteY12" fmla="*/ 381000 h 1012031"/>
              <a:gd name="connsiteX13" fmla="*/ 500062 w 523875"/>
              <a:gd name="connsiteY13" fmla="*/ 409575 h 1012031"/>
              <a:gd name="connsiteX14" fmla="*/ 488156 w 523875"/>
              <a:gd name="connsiteY14" fmla="*/ 438150 h 1012031"/>
              <a:gd name="connsiteX15" fmla="*/ 504825 w 523875"/>
              <a:gd name="connsiteY15" fmla="*/ 466725 h 1012031"/>
              <a:gd name="connsiteX16" fmla="*/ 492918 w 523875"/>
              <a:gd name="connsiteY16" fmla="*/ 500062 h 1012031"/>
              <a:gd name="connsiteX17" fmla="*/ 500062 w 523875"/>
              <a:gd name="connsiteY17" fmla="*/ 535781 h 1012031"/>
              <a:gd name="connsiteX18" fmla="*/ 481012 w 523875"/>
              <a:gd name="connsiteY18" fmla="*/ 573881 h 1012031"/>
              <a:gd name="connsiteX19" fmla="*/ 483393 w 523875"/>
              <a:gd name="connsiteY19" fmla="*/ 597694 h 1012031"/>
              <a:gd name="connsiteX20" fmla="*/ 495300 w 523875"/>
              <a:gd name="connsiteY20" fmla="*/ 628650 h 1012031"/>
              <a:gd name="connsiteX21" fmla="*/ 490537 w 523875"/>
              <a:gd name="connsiteY21" fmla="*/ 681037 h 1012031"/>
              <a:gd name="connsiteX22" fmla="*/ 523875 w 523875"/>
              <a:gd name="connsiteY22" fmla="*/ 719137 h 1012031"/>
              <a:gd name="connsiteX23" fmla="*/ 521493 w 523875"/>
              <a:gd name="connsiteY23" fmla="*/ 733425 h 1012031"/>
              <a:gd name="connsiteX24" fmla="*/ 507206 w 523875"/>
              <a:gd name="connsiteY24" fmla="*/ 750094 h 1012031"/>
              <a:gd name="connsiteX25" fmla="*/ 507206 w 523875"/>
              <a:gd name="connsiteY25" fmla="*/ 776287 h 1012031"/>
              <a:gd name="connsiteX26" fmla="*/ 500062 w 523875"/>
              <a:gd name="connsiteY26" fmla="*/ 807244 h 1012031"/>
              <a:gd name="connsiteX27" fmla="*/ 509587 w 523875"/>
              <a:gd name="connsiteY27" fmla="*/ 850106 h 1012031"/>
              <a:gd name="connsiteX28" fmla="*/ 492918 w 523875"/>
              <a:gd name="connsiteY28" fmla="*/ 873919 h 1012031"/>
              <a:gd name="connsiteX29" fmla="*/ 500062 w 523875"/>
              <a:gd name="connsiteY29" fmla="*/ 895350 h 1012031"/>
              <a:gd name="connsiteX30" fmla="*/ 507206 w 523875"/>
              <a:gd name="connsiteY30" fmla="*/ 921544 h 1012031"/>
              <a:gd name="connsiteX31" fmla="*/ 492918 w 523875"/>
              <a:gd name="connsiteY31" fmla="*/ 935831 h 1012031"/>
              <a:gd name="connsiteX32" fmla="*/ 481012 w 523875"/>
              <a:gd name="connsiteY32" fmla="*/ 940594 h 1012031"/>
              <a:gd name="connsiteX33" fmla="*/ 476250 w 523875"/>
              <a:gd name="connsiteY33" fmla="*/ 971550 h 1012031"/>
              <a:gd name="connsiteX34" fmla="*/ 469106 w 523875"/>
              <a:gd name="connsiteY34" fmla="*/ 981075 h 1012031"/>
              <a:gd name="connsiteX35" fmla="*/ 447675 w 523875"/>
              <a:gd name="connsiteY35" fmla="*/ 992981 h 1012031"/>
              <a:gd name="connsiteX36" fmla="*/ 440531 w 523875"/>
              <a:gd name="connsiteY36" fmla="*/ 1012031 h 1012031"/>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264318 w 523875"/>
              <a:gd name="connsiteY36"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21481 w 523875"/>
              <a:gd name="connsiteY36" fmla="*/ 1188244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385762 w 523875"/>
              <a:gd name="connsiteY37" fmla="*/ 1738312 h 2416969"/>
              <a:gd name="connsiteX38" fmla="*/ 264318 w 52387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659605 w 659605"/>
              <a:gd name="connsiteY37" fmla="*/ 1728787 h 2416969"/>
              <a:gd name="connsiteX38" fmla="*/ 264318 w 65960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23875 w 659605"/>
              <a:gd name="connsiteY37" fmla="*/ 1428750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64356 w 659605"/>
              <a:gd name="connsiteY37" fmla="*/ 1493044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11968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02456 w 659605"/>
              <a:gd name="connsiteY39" fmla="*/ 1590675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26268 w 659605"/>
              <a:gd name="connsiteY39" fmla="*/ 1588294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85787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45318 w 659605"/>
              <a:gd name="connsiteY41" fmla="*/ 1666875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31031 w 659605"/>
              <a:gd name="connsiteY43" fmla="*/ 1771650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2456 w 659605"/>
              <a:gd name="connsiteY44" fmla="*/ 1812131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16743 w 659605"/>
              <a:gd name="connsiteY44" fmla="*/ 1862137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23887 w 659605"/>
              <a:gd name="connsiteY44" fmla="*/ 1802606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264318 w 659605"/>
              <a:gd name="connsiteY4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66712 w 659605"/>
              <a:gd name="connsiteY47" fmla="*/ 224551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45281 w 659605"/>
              <a:gd name="connsiteY47" fmla="*/ 222646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45306 w 659605"/>
              <a:gd name="connsiteY46" fmla="*/ 1969294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4356 w 659605"/>
              <a:gd name="connsiteY46" fmla="*/ 1983582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95312 w 659605"/>
              <a:gd name="connsiteY46" fmla="*/ 1914525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47875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90525 w 659605"/>
              <a:gd name="connsiteY51" fmla="*/ 2171700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7181 w 659605"/>
              <a:gd name="connsiteY53" fmla="*/ 230743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50031 w 659605"/>
              <a:gd name="connsiteY53" fmla="*/ 236458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9562 w 659605"/>
              <a:gd name="connsiteY53" fmla="*/ 2274094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76225 w 659605"/>
              <a:gd name="connsiteY54" fmla="*/ 2338387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80987 w 659605"/>
              <a:gd name="connsiteY54" fmla="*/ 2340769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28612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45281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78618 w 659605"/>
              <a:gd name="connsiteY52" fmla="*/ 2181225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85762 w 659605"/>
              <a:gd name="connsiteY52" fmla="*/ 2185987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40744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5537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54793 w 659605"/>
              <a:gd name="connsiteY60" fmla="*/ 2416969 h 2416969"/>
              <a:gd name="connsiteX0" fmla="*/ 0 w 600074"/>
              <a:gd name="connsiteY0" fmla="*/ 1 h 2400301"/>
              <a:gd name="connsiteX1" fmla="*/ 47625 w 600074"/>
              <a:gd name="connsiteY1" fmla="*/ 7144 h 2400301"/>
              <a:gd name="connsiteX2" fmla="*/ 64294 w 600074"/>
              <a:gd name="connsiteY2" fmla="*/ 14288 h 2400301"/>
              <a:gd name="connsiteX3" fmla="*/ 107156 w 600074"/>
              <a:gd name="connsiteY3" fmla="*/ 30957 h 2400301"/>
              <a:gd name="connsiteX4" fmla="*/ 219075 w 600074"/>
              <a:gd name="connsiteY4" fmla="*/ 54769 h 2400301"/>
              <a:gd name="connsiteX5" fmla="*/ 250031 w 600074"/>
              <a:gd name="connsiteY5" fmla="*/ 95251 h 2400301"/>
              <a:gd name="connsiteX6" fmla="*/ 278606 w 600074"/>
              <a:gd name="connsiteY6" fmla="*/ 145257 h 2400301"/>
              <a:gd name="connsiteX7" fmla="*/ 345281 w 600074"/>
              <a:gd name="connsiteY7" fmla="*/ 266701 h 2400301"/>
              <a:gd name="connsiteX8" fmla="*/ 400050 w 600074"/>
              <a:gd name="connsiteY8" fmla="*/ 271463 h 2400301"/>
              <a:gd name="connsiteX9" fmla="*/ 414337 w 600074"/>
              <a:gd name="connsiteY9" fmla="*/ 302419 h 2400301"/>
              <a:gd name="connsiteX10" fmla="*/ 442912 w 600074"/>
              <a:gd name="connsiteY10" fmla="*/ 328613 h 2400301"/>
              <a:gd name="connsiteX11" fmla="*/ 440531 w 600074"/>
              <a:gd name="connsiteY11" fmla="*/ 364332 h 2400301"/>
              <a:gd name="connsiteX12" fmla="*/ 440531 w 600074"/>
              <a:gd name="connsiteY12" fmla="*/ 392907 h 2400301"/>
              <a:gd name="connsiteX13" fmla="*/ 428625 w 600074"/>
              <a:gd name="connsiteY13" fmla="*/ 421482 h 2400301"/>
              <a:gd name="connsiteX14" fmla="*/ 445294 w 600074"/>
              <a:gd name="connsiteY14" fmla="*/ 450057 h 2400301"/>
              <a:gd name="connsiteX15" fmla="*/ 433387 w 600074"/>
              <a:gd name="connsiteY15" fmla="*/ 483394 h 2400301"/>
              <a:gd name="connsiteX16" fmla="*/ 440531 w 600074"/>
              <a:gd name="connsiteY16" fmla="*/ 519113 h 2400301"/>
              <a:gd name="connsiteX17" fmla="*/ 421481 w 600074"/>
              <a:gd name="connsiteY17" fmla="*/ 557213 h 2400301"/>
              <a:gd name="connsiteX18" fmla="*/ 423862 w 600074"/>
              <a:gd name="connsiteY18" fmla="*/ 581026 h 2400301"/>
              <a:gd name="connsiteX19" fmla="*/ 435769 w 600074"/>
              <a:gd name="connsiteY19" fmla="*/ 611982 h 2400301"/>
              <a:gd name="connsiteX20" fmla="*/ 431006 w 600074"/>
              <a:gd name="connsiteY20" fmla="*/ 664369 h 2400301"/>
              <a:gd name="connsiteX21" fmla="*/ 464344 w 600074"/>
              <a:gd name="connsiteY21" fmla="*/ 702469 h 2400301"/>
              <a:gd name="connsiteX22" fmla="*/ 461962 w 600074"/>
              <a:gd name="connsiteY22" fmla="*/ 716757 h 2400301"/>
              <a:gd name="connsiteX23" fmla="*/ 447675 w 600074"/>
              <a:gd name="connsiteY23" fmla="*/ 733426 h 2400301"/>
              <a:gd name="connsiteX24" fmla="*/ 447675 w 600074"/>
              <a:gd name="connsiteY24" fmla="*/ 759619 h 2400301"/>
              <a:gd name="connsiteX25" fmla="*/ 440531 w 600074"/>
              <a:gd name="connsiteY25" fmla="*/ 790576 h 2400301"/>
              <a:gd name="connsiteX26" fmla="*/ 450056 w 600074"/>
              <a:gd name="connsiteY26" fmla="*/ 833438 h 2400301"/>
              <a:gd name="connsiteX27" fmla="*/ 433387 w 600074"/>
              <a:gd name="connsiteY27" fmla="*/ 857251 h 2400301"/>
              <a:gd name="connsiteX28" fmla="*/ 440531 w 600074"/>
              <a:gd name="connsiteY28" fmla="*/ 878682 h 2400301"/>
              <a:gd name="connsiteX29" fmla="*/ 447675 w 600074"/>
              <a:gd name="connsiteY29" fmla="*/ 904876 h 2400301"/>
              <a:gd name="connsiteX30" fmla="*/ 433387 w 600074"/>
              <a:gd name="connsiteY30" fmla="*/ 919163 h 2400301"/>
              <a:gd name="connsiteX31" fmla="*/ 421481 w 600074"/>
              <a:gd name="connsiteY31" fmla="*/ 923926 h 2400301"/>
              <a:gd name="connsiteX32" fmla="*/ 416719 w 600074"/>
              <a:gd name="connsiteY32" fmla="*/ 954882 h 2400301"/>
              <a:gd name="connsiteX33" fmla="*/ 409575 w 600074"/>
              <a:gd name="connsiteY33" fmla="*/ 964407 h 2400301"/>
              <a:gd name="connsiteX34" fmla="*/ 388144 w 600074"/>
              <a:gd name="connsiteY34" fmla="*/ 976313 h 2400301"/>
              <a:gd name="connsiteX35" fmla="*/ 400050 w 600074"/>
              <a:gd name="connsiteY35" fmla="*/ 1271589 h 2400301"/>
              <a:gd name="connsiteX36" fmla="*/ 438150 w 600074"/>
              <a:gd name="connsiteY36" fmla="*/ 1366838 h 2400301"/>
              <a:gd name="connsiteX37" fmla="*/ 504825 w 600074"/>
              <a:gd name="connsiteY37" fmla="*/ 1476376 h 2400301"/>
              <a:gd name="connsiteX38" fmla="*/ 516731 w 600074"/>
              <a:gd name="connsiteY38" fmla="*/ 1512094 h 2400301"/>
              <a:gd name="connsiteX39" fmla="*/ 566737 w 600074"/>
              <a:gd name="connsiteY39" fmla="*/ 1571626 h 2400301"/>
              <a:gd name="connsiteX40" fmla="*/ 564356 w 600074"/>
              <a:gd name="connsiteY40" fmla="*/ 1659732 h 2400301"/>
              <a:gd name="connsiteX41" fmla="*/ 600074 w 600074"/>
              <a:gd name="connsiteY41" fmla="*/ 1712119 h 2400301"/>
              <a:gd name="connsiteX42" fmla="*/ 569118 w 600074"/>
              <a:gd name="connsiteY42" fmla="*/ 1747839 h 2400301"/>
              <a:gd name="connsiteX43" fmla="*/ 545306 w 600074"/>
              <a:gd name="connsiteY43" fmla="*/ 1788319 h 2400301"/>
              <a:gd name="connsiteX44" fmla="*/ 557212 w 600074"/>
              <a:gd name="connsiteY44" fmla="*/ 1845469 h 2400301"/>
              <a:gd name="connsiteX45" fmla="*/ 509587 w 600074"/>
              <a:gd name="connsiteY45" fmla="*/ 1907382 h 2400301"/>
              <a:gd name="connsiteX46" fmla="*/ 500062 w 600074"/>
              <a:gd name="connsiteY46" fmla="*/ 1962152 h 2400301"/>
              <a:gd name="connsiteX47" fmla="*/ 466725 w 600074"/>
              <a:gd name="connsiteY47" fmla="*/ 2005013 h 2400301"/>
              <a:gd name="connsiteX48" fmla="*/ 442912 w 600074"/>
              <a:gd name="connsiteY48" fmla="*/ 2045494 h 2400301"/>
              <a:gd name="connsiteX49" fmla="*/ 395288 w 600074"/>
              <a:gd name="connsiteY49" fmla="*/ 2074070 h 2400301"/>
              <a:gd name="connsiteX50" fmla="*/ 371475 w 600074"/>
              <a:gd name="connsiteY50" fmla="*/ 2107407 h 2400301"/>
              <a:gd name="connsiteX51" fmla="*/ 347663 w 600074"/>
              <a:gd name="connsiteY51" fmla="*/ 2133601 h 2400301"/>
              <a:gd name="connsiteX52" fmla="*/ 326231 w 600074"/>
              <a:gd name="connsiteY52" fmla="*/ 2169319 h 2400301"/>
              <a:gd name="connsiteX53" fmla="*/ 285750 w 600074"/>
              <a:gd name="connsiteY53" fmla="*/ 2209801 h 2400301"/>
              <a:gd name="connsiteX54" fmla="*/ 285750 w 600074"/>
              <a:gd name="connsiteY54" fmla="*/ 2250282 h 2400301"/>
              <a:gd name="connsiteX55" fmla="*/ 259556 w 600074"/>
              <a:gd name="connsiteY55" fmla="*/ 2278857 h 2400301"/>
              <a:gd name="connsiteX56" fmla="*/ 221456 w 600074"/>
              <a:gd name="connsiteY56" fmla="*/ 2324101 h 2400301"/>
              <a:gd name="connsiteX57" fmla="*/ 190500 w 600074"/>
              <a:gd name="connsiteY57" fmla="*/ 2347913 h 2400301"/>
              <a:gd name="connsiteX58" fmla="*/ 202406 w 600074"/>
              <a:gd name="connsiteY58" fmla="*/ 2374106 h 2400301"/>
              <a:gd name="connsiteX59" fmla="*/ 195262 w 600074"/>
              <a:gd name="connsiteY59" fmla="*/ 2400301 h 2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0074" h="2400301">
                <a:moveTo>
                  <a:pt x="0" y="1"/>
                </a:moveTo>
                <a:lnTo>
                  <a:pt x="47625" y="7144"/>
                </a:lnTo>
                <a:lnTo>
                  <a:pt x="64294" y="14288"/>
                </a:lnTo>
                <a:lnTo>
                  <a:pt x="107156" y="30957"/>
                </a:lnTo>
                <a:lnTo>
                  <a:pt x="219075" y="54769"/>
                </a:lnTo>
                <a:lnTo>
                  <a:pt x="250031" y="95251"/>
                </a:lnTo>
                <a:lnTo>
                  <a:pt x="278606" y="145257"/>
                </a:lnTo>
                <a:lnTo>
                  <a:pt x="345281" y="266701"/>
                </a:lnTo>
                <a:lnTo>
                  <a:pt x="400050" y="271463"/>
                </a:lnTo>
                <a:lnTo>
                  <a:pt x="414337" y="302419"/>
                </a:lnTo>
                <a:lnTo>
                  <a:pt x="442912" y="328613"/>
                </a:lnTo>
                <a:lnTo>
                  <a:pt x="440531" y="364332"/>
                </a:lnTo>
                <a:lnTo>
                  <a:pt x="440531" y="392907"/>
                </a:lnTo>
                <a:lnTo>
                  <a:pt x="428625" y="421482"/>
                </a:lnTo>
                <a:lnTo>
                  <a:pt x="445294" y="450057"/>
                </a:lnTo>
                <a:lnTo>
                  <a:pt x="433387" y="483394"/>
                </a:lnTo>
                <a:lnTo>
                  <a:pt x="440531" y="519113"/>
                </a:lnTo>
                <a:lnTo>
                  <a:pt x="421481" y="557213"/>
                </a:lnTo>
                <a:lnTo>
                  <a:pt x="423862" y="581026"/>
                </a:lnTo>
                <a:lnTo>
                  <a:pt x="435769" y="611982"/>
                </a:lnTo>
                <a:lnTo>
                  <a:pt x="431006" y="664369"/>
                </a:lnTo>
                <a:lnTo>
                  <a:pt x="464344" y="702469"/>
                </a:lnTo>
                <a:lnTo>
                  <a:pt x="461962" y="716757"/>
                </a:lnTo>
                <a:lnTo>
                  <a:pt x="447675" y="733426"/>
                </a:lnTo>
                <a:lnTo>
                  <a:pt x="447675" y="759619"/>
                </a:lnTo>
                <a:lnTo>
                  <a:pt x="440531" y="790576"/>
                </a:lnTo>
                <a:lnTo>
                  <a:pt x="450056" y="833438"/>
                </a:lnTo>
                <a:lnTo>
                  <a:pt x="433387" y="857251"/>
                </a:lnTo>
                <a:lnTo>
                  <a:pt x="440531" y="878682"/>
                </a:lnTo>
                <a:lnTo>
                  <a:pt x="447675" y="904876"/>
                </a:lnTo>
                <a:lnTo>
                  <a:pt x="433387" y="919163"/>
                </a:lnTo>
                <a:lnTo>
                  <a:pt x="421481" y="923926"/>
                </a:lnTo>
                <a:lnTo>
                  <a:pt x="416719" y="954882"/>
                </a:lnTo>
                <a:lnTo>
                  <a:pt x="409575" y="964407"/>
                </a:lnTo>
                <a:lnTo>
                  <a:pt x="388144" y="976313"/>
                </a:lnTo>
                <a:lnTo>
                  <a:pt x="400050" y="1271589"/>
                </a:lnTo>
                <a:lnTo>
                  <a:pt x="438150" y="1366838"/>
                </a:lnTo>
                <a:lnTo>
                  <a:pt x="504825" y="1476376"/>
                </a:lnTo>
                <a:lnTo>
                  <a:pt x="516731" y="1512094"/>
                </a:lnTo>
                <a:lnTo>
                  <a:pt x="566737" y="1571626"/>
                </a:lnTo>
                <a:cubicBezTo>
                  <a:pt x="565943" y="1600995"/>
                  <a:pt x="565150" y="1630363"/>
                  <a:pt x="564356" y="1659732"/>
                </a:cubicBezTo>
                <a:lnTo>
                  <a:pt x="600074" y="1712119"/>
                </a:lnTo>
                <a:lnTo>
                  <a:pt x="569118" y="1747839"/>
                </a:lnTo>
                <a:lnTo>
                  <a:pt x="545306" y="1788319"/>
                </a:lnTo>
                <a:lnTo>
                  <a:pt x="557212" y="1845469"/>
                </a:lnTo>
                <a:lnTo>
                  <a:pt x="509587" y="1907382"/>
                </a:lnTo>
                <a:lnTo>
                  <a:pt x="500062" y="1962152"/>
                </a:lnTo>
                <a:lnTo>
                  <a:pt x="466725" y="2005013"/>
                </a:lnTo>
                <a:lnTo>
                  <a:pt x="442912" y="2045494"/>
                </a:lnTo>
                <a:lnTo>
                  <a:pt x="395288" y="2074070"/>
                </a:lnTo>
                <a:lnTo>
                  <a:pt x="371475" y="2107407"/>
                </a:lnTo>
                <a:lnTo>
                  <a:pt x="347663" y="2133601"/>
                </a:lnTo>
                <a:lnTo>
                  <a:pt x="326231" y="2169319"/>
                </a:lnTo>
                <a:lnTo>
                  <a:pt x="285750" y="2209801"/>
                </a:lnTo>
                <a:lnTo>
                  <a:pt x="285750" y="2250282"/>
                </a:lnTo>
                <a:lnTo>
                  <a:pt x="259556" y="2278857"/>
                </a:lnTo>
                <a:lnTo>
                  <a:pt x="221456" y="2324101"/>
                </a:lnTo>
                <a:lnTo>
                  <a:pt x="190500" y="2347913"/>
                </a:lnTo>
                <a:lnTo>
                  <a:pt x="202406" y="2374106"/>
                </a:lnTo>
                <a:lnTo>
                  <a:pt x="195262" y="240030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7" name="フリーフォーム 442">
            <a:extLst>
              <a:ext uri="{FF2B5EF4-FFF2-40B4-BE49-F238E27FC236}">
                <a16:creationId xmlns:a16="http://schemas.microsoft.com/office/drawing/2014/main" id="{6A3AC813-3061-48C9-BBBA-3E071FB67EF1}"/>
              </a:ext>
            </a:extLst>
          </p:cNvPr>
          <p:cNvSpPr/>
          <p:nvPr/>
        </p:nvSpPr>
        <p:spPr>
          <a:xfrm>
            <a:off x="4585238" y="6902450"/>
            <a:ext cx="66675" cy="109538"/>
          </a:xfrm>
          <a:custGeom>
            <a:avLst/>
            <a:gdLst>
              <a:gd name="connsiteX0" fmla="*/ 92869 w 92869"/>
              <a:gd name="connsiteY0" fmla="*/ 0 h 152400"/>
              <a:gd name="connsiteX1" fmla="*/ 71437 w 92869"/>
              <a:gd name="connsiteY1" fmla="*/ 19050 h 152400"/>
              <a:gd name="connsiteX2" fmla="*/ 40481 w 92869"/>
              <a:gd name="connsiteY2" fmla="*/ 50006 h 152400"/>
              <a:gd name="connsiteX3" fmla="*/ 26194 w 92869"/>
              <a:gd name="connsiteY3" fmla="*/ 83344 h 152400"/>
              <a:gd name="connsiteX4" fmla="*/ 23812 w 92869"/>
              <a:gd name="connsiteY4" fmla="*/ 107156 h 152400"/>
              <a:gd name="connsiteX5" fmla="*/ 0 w 9286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152400">
                <a:moveTo>
                  <a:pt x="92869" y="0"/>
                </a:moveTo>
                <a:lnTo>
                  <a:pt x="71437" y="19050"/>
                </a:lnTo>
                <a:lnTo>
                  <a:pt x="40481" y="50006"/>
                </a:lnTo>
                <a:lnTo>
                  <a:pt x="26194" y="83344"/>
                </a:lnTo>
                <a:lnTo>
                  <a:pt x="23812" y="107156"/>
                </a:lnTo>
                <a:lnTo>
                  <a:pt x="0"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8" name="フリーフォーム 443">
            <a:extLst>
              <a:ext uri="{FF2B5EF4-FFF2-40B4-BE49-F238E27FC236}">
                <a16:creationId xmlns:a16="http://schemas.microsoft.com/office/drawing/2014/main" id="{BE77B978-F903-451F-BE58-EF673C7DDBC6}"/>
              </a:ext>
            </a:extLst>
          </p:cNvPr>
          <p:cNvSpPr/>
          <p:nvPr/>
        </p:nvSpPr>
        <p:spPr>
          <a:xfrm>
            <a:off x="4834475" y="6542088"/>
            <a:ext cx="47625" cy="133350"/>
          </a:xfrm>
          <a:custGeom>
            <a:avLst/>
            <a:gdLst>
              <a:gd name="connsiteX0" fmla="*/ 0 w 66675"/>
              <a:gd name="connsiteY0" fmla="*/ 0 h 183356"/>
              <a:gd name="connsiteX1" fmla="*/ 7144 w 66675"/>
              <a:gd name="connsiteY1" fmla="*/ 61912 h 183356"/>
              <a:gd name="connsiteX2" fmla="*/ 30956 w 66675"/>
              <a:gd name="connsiteY2" fmla="*/ 90487 h 183356"/>
              <a:gd name="connsiteX3" fmla="*/ 47625 w 66675"/>
              <a:gd name="connsiteY3" fmla="*/ 123825 h 183356"/>
              <a:gd name="connsiteX4" fmla="*/ 66675 w 66675"/>
              <a:gd name="connsiteY4" fmla="*/ 183356 h 18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83356">
                <a:moveTo>
                  <a:pt x="0" y="0"/>
                </a:moveTo>
                <a:lnTo>
                  <a:pt x="7144" y="61912"/>
                </a:lnTo>
                <a:lnTo>
                  <a:pt x="30956" y="90487"/>
                </a:lnTo>
                <a:lnTo>
                  <a:pt x="47625" y="123825"/>
                </a:lnTo>
                <a:lnTo>
                  <a:pt x="66675" y="1833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9" name="フリーフォーム 444">
            <a:extLst>
              <a:ext uri="{FF2B5EF4-FFF2-40B4-BE49-F238E27FC236}">
                <a16:creationId xmlns:a16="http://schemas.microsoft.com/office/drawing/2014/main" id="{90BF2278-70A2-442A-BA27-ABADA95B42B9}"/>
              </a:ext>
            </a:extLst>
          </p:cNvPr>
          <p:cNvSpPr/>
          <p:nvPr/>
        </p:nvSpPr>
        <p:spPr>
          <a:xfrm>
            <a:off x="4674138" y="5800725"/>
            <a:ext cx="265112" cy="1100138"/>
          </a:xfrm>
          <a:custGeom>
            <a:avLst/>
            <a:gdLst>
              <a:gd name="connsiteX0" fmla="*/ 0 w 307181"/>
              <a:gd name="connsiteY0" fmla="*/ 0 h 1035844"/>
              <a:gd name="connsiteX1" fmla="*/ 69056 w 307181"/>
              <a:gd name="connsiteY1" fmla="*/ 52388 h 1035844"/>
              <a:gd name="connsiteX2" fmla="*/ 133350 w 307181"/>
              <a:gd name="connsiteY2" fmla="*/ 64294 h 1035844"/>
              <a:gd name="connsiteX3" fmla="*/ 211931 w 307181"/>
              <a:gd name="connsiteY3" fmla="*/ 97631 h 1035844"/>
              <a:gd name="connsiteX4" fmla="*/ 219075 w 307181"/>
              <a:gd name="connsiteY4" fmla="*/ 135731 h 1035844"/>
              <a:gd name="connsiteX5" fmla="*/ 228600 w 307181"/>
              <a:gd name="connsiteY5" fmla="*/ 161925 h 1035844"/>
              <a:gd name="connsiteX6" fmla="*/ 242888 w 307181"/>
              <a:gd name="connsiteY6" fmla="*/ 190500 h 1035844"/>
              <a:gd name="connsiteX7" fmla="*/ 250031 w 307181"/>
              <a:gd name="connsiteY7" fmla="*/ 226219 h 1035844"/>
              <a:gd name="connsiteX8" fmla="*/ 266700 w 307181"/>
              <a:gd name="connsiteY8" fmla="*/ 269081 h 1035844"/>
              <a:gd name="connsiteX9" fmla="*/ 273844 w 307181"/>
              <a:gd name="connsiteY9" fmla="*/ 297656 h 1035844"/>
              <a:gd name="connsiteX10" fmla="*/ 264319 w 307181"/>
              <a:gd name="connsiteY10" fmla="*/ 319088 h 1035844"/>
              <a:gd name="connsiteX11" fmla="*/ 264319 w 307181"/>
              <a:gd name="connsiteY11" fmla="*/ 335756 h 1035844"/>
              <a:gd name="connsiteX12" fmla="*/ 280988 w 307181"/>
              <a:gd name="connsiteY12" fmla="*/ 352425 h 1035844"/>
              <a:gd name="connsiteX13" fmla="*/ 285750 w 307181"/>
              <a:gd name="connsiteY13" fmla="*/ 378619 h 1035844"/>
              <a:gd name="connsiteX14" fmla="*/ 273844 w 307181"/>
              <a:gd name="connsiteY14" fmla="*/ 402431 h 1035844"/>
              <a:gd name="connsiteX15" fmla="*/ 254794 w 307181"/>
              <a:gd name="connsiteY15" fmla="*/ 423863 h 1035844"/>
              <a:gd name="connsiteX16" fmla="*/ 271463 w 307181"/>
              <a:gd name="connsiteY16" fmla="*/ 440531 h 1035844"/>
              <a:gd name="connsiteX17" fmla="*/ 271463 w 307181"/>
              <a:gd name="connsiteY17" fmla="*/ 469106 h 1035844"/>
              <a:gd name="connsiteX18" fmla="*/ 257175 w 307181"/>
              <a:gd name="connsiteY18" fmla="*/ 502444 h 1035844"/>
              <a:gd name="connsiteX19" fmla="*/ 254794 w 307181"/>
              <a:gd name="connsiteY19" fmla="*/ 521494 h 1035844"/>
              <a:gd name="connsiteX20" fmla="*/ 250031 w 307181"/>
              <a:gd name="connsiteY20" fmla="*/ 547688 h 1035844"/>
              <a:gd name="connsiteX21" fmla="*/ 252413 w 307181"/>
              <a:gd name="connsiteY21" fmla="*/ 569119 h 1035844"/>
              <a:gd name="connsiteX22" fmla="*/ 233363 w 307181"/>
              <a:gd name="connsiteY22" fmla="*/ 588169 h 1035844"/>
              <a:gd name="connsiteX23" fmla="*/ 238125 w 307181"/>
              <a:gd name="connsiteY23" fmla="*/ 604838 h 1035844"/>
              <a:gd name="connsiteX24" fmla="*/ 264319 w 307181"/>
              <a:gd name="connsiteY24" fmla="*/ 631031 h 1035844"/>
              <a:gd name="connsiteX25" fmla="*/ 288131 w 307181"/>
              <a:gd name="connsiteY25" fmla="*/ 650081 h 1035844"/>
              <a:gd name="connsiteX26" fmla="*/ 297656 w 307181"/>
              <a:gd name="connsiteY26" fmla="*/ 678656 h 1035844"/>
              <a:gd name="connsiteX27" fmla="*/ 307181 w 307181"/>
              <a:gd name="connsiteY27" fmla="*/ 709613 h 1035844"/>
              <a:gd name="connsiteX28" fmla="*/ 290513 w 307181"/>
              <a:gd name="connsiteY28" fmla="*/ 731044 h 1035844"/>
              <a:gd name="connsiteX29" fmla="*/ 266700 w 307181"/>
              <a:gd name="connsiteY29" fmla="*/ 738188 h 1035844"/>
              <a:gd name="connsiteX30" fmla="*/ 266700 w 307181"/>
              <a:gd name="connsiteY30" fmla="*/ 738188 h 1035844"/>
              <a:gd name="connsiteX31" fmla="*/ 245269 w 307181"/>
              <a:gd name="connsiteY31" fmla="*/ 747713 h 1035844"/>
              <a:gd name="connsiteX32" fmla="*/ 242888 w 307181"/>
              <a:gd name="connsiteY32" fmla="*/ 778669 h 1035844"/>
              <a:gd name="connsiteX33" fmla="*/ 233363 w 307181"/>
              <a:gd name="connsiteY33" fmla="*/ 802481 h 1035844"/>
              <a:gd name="connsiteX34" fmla="*/ 226219 w 307181"/>
              <a:gd name="connsiteY34" fmla="*/ 842963 h 1035844"/>
              <a:gd name="connsiteX35" fmla="*/ 200025 w 307181"/>
              <a:gd name="connsiteY35" fmla="*/ 897731 h 1035844"/>
              <a:gd name="connsiteX36" fmla="*/ 180975 w 307181"/>
              <a:gd name="connsiteY36" fmla="*/ 947738 h 1035844"/>
              <a:gd name="connsiteX37" fmla="*/ 166688 w 307181"/>
              <a:gd name="connsiteY37" fmla="*/ 985838 h 1035844"/>
              <a:gd name="connsiteX38" fmla="*/ 166688 w 307181"/>
              <a:gd name="connsiteY38" fmla="*/ 1035844 h 1035844"/>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0 w 397668"/>
              <a:gd name="connsiteY3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66687 w 397668"/>
              <a:gd name="connsiteY38" fmla="*/ 118348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3356 w 397668"/>
              <a:gd name="connsiteY38" fmla="*/ 131683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19075 w 397668"/>
              <a:gd name="connsiteY38" fmla="*/ 1138238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30968 w 397668"/>
              <a:gd name="connsiteY40" fmla="*/ 1385888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66675 w 397668"/>
              <a:gd name="connsiteY41" fmla="*/ 1476375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26194 w 397668"/>
              <a:gd name="connsiteY41" fmla="*/ 1469231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02393 w 397668"/>
              <a:gd name="connsiteY41" fmla="*/ 1409700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11918 w 397668"/>
              <a:gd name="connsiteY41" fmla="*/ 1469232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33350 w 397668"/>
              <a:gd name="connsiteY41" fmla="*/ 1414463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71437 w 397668"/>
              <a:gd name="connsiteY43" fmla="*/ 1469231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8118 w 397668"/>
              <a:gd name="connsiteY39" fmla="*/ 1216819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57162 w 397668"/>
              <a:gd name="connsiteY39" fmla="*/ 1219200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0975 w 397668"/>
              <a:gd name="connsiteY39" fmla="*/ 1171575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76212 w 397668"/>
              <a:gd name="connsiteY41" fmla="*/ 1273969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61925 w 397668"/>
              <a:gd name="connsiteY43" fmla="*/ 1340644 h 1557338"/>
              <a:gd name="connsiteX44" fmla="*/ 142874 w 397668"/>
              <a:gd name="connsiteY44" fmla="*/ 1373982 h 1557338"/>
              <a:gd name="connsiteX45" fmla="*/ 142875 w 397668"/>
              <a:gd name="connsiteY45" fmla="*/ 1440657 h 1557338"/>
              <a:gd name="connsiteX46" fmla="*/ 111918 w 397668"/>
              <a:gd name="connsiteY46" fmla="*/ 1469232 h 1557338"/>
              <a:gd name="connsiteX47" fmla="*/ 66674 w 397668"/>
              <a:gd name="connsiteY47" fmla="*/ 1493044 h 1557338"/>
              <a:gd name="connsiteX48" fmla="*/ 26194 w 397668"/>
              <a:gd name="connsiteY48" fmla="*/ 1469231 h 1557338"/>
              <a:gd name="connsiteX49" fmla="*/ 11906 w 397668"/>
              <a:gd name="connsiteY49" fmla="*/ 1507331 h 1557338"/>
              <a:gd name="connsiteX50" fmla="*/ 0 w 397668"/>
              <a:gd name="connsiteY5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35743 w 397668"/>
              <a:gd name="connsiteY38" fmla="*/ 1042988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3837 w 397668"/>
              <a:gd name="connsiteY39" fmla="*/ 1104900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2406 w 397668"/>
              <a:gd name="connsiteY40" fmla="*/ 1119188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2413 w 397668"/>
              <a:gd name="connsiteY38" fmla="*/ 1062037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7668" h="1557338">
                <a:moveTo>
                  <a:pt x="90487" y="0"/>
                </a:moveTo>
                <a:lnTo>
                  <a:pt x="159543" y="52388"/>
                </a:lnTo>
                <a:lnTo>
                  <a:pt x="223837" y="64294"/>
                </a:lnTo>
                <a:lnTo>
                  <a:pt x="302418" y="97631"/>
                </a:lnTo>
                <a:lnTo>
                  <a:pt x="309562" y="135731"/>
                </a:lnTo>
                <a:lnTo>
                  <a:pt x="319087" y="161925"/>
                </a:lnTo>
                <a:lnTo>
                  <a:pt x="333375" y="190500"/>
                </a:lnTo>
                <a:lnTo>
                  <a:pt x="340518" y="226219"/>
                </a:lnTo>
                <a:lnTo>
                  <a:pt x="357187" y="269081"/>
                </a:lnTo>
                <a:lnTo>
                  <a:pt x="364331" y="297656"/>
                </a:lnTo>
                <a:lnTo>
                  <a:pt x="354806" y="319088"/>
                </a:lnTo>
                <a:lnTo>
                  <a:pt x="354806" y="335756"/>
                </a:lnTo>
                <a:lnTo>
                  <a:pt x="371475" y="352425"/>
                </a:lnTo>
                <a:lnTo>
                  <a:pt x="376237" y="378619"/>
                </a:lnTo>
                <a:lnTo>
                  <a:pt x="364331" y="402431"/>
                </a:lnTo>
                <a:lnTo>
                  <a:pt x="345281" y="423863"/>
                </a:lnTo>
                <a:lnTo>
                  <a:pt x="361950" y="440531"/>
                </a:lnTo>
                <a:lnTo>
                  <a:pt x="361950" y="469106"/>
                </a:lnTo>
                <a:lnTo>
                  <a:pt x="347662" y="502444"/>
                </a:lnTo>
                <a:lnTo>
                  <a:pt x="345281" y="521494"/>
                </a:lnTo>
                <a:lnTo>
                  <a:pt x="340518" y="547688"/>
                </a:lnTo>
                <a:lnTo>
                  <a:pt x="342900" y="569119"/>
                </a:lnTo>
                <a:lnTo>
                  <a:pt x="323850" y="588169"/>
                </a:lnTo>
                <a:lnTo>
                  <a:pt x="328612" y="604838"/>
                </a:lnTo>
                <a:lnTo>
                  <a:pt x="354806" y="631031"/>
                </a:lnTo>
                <a:lnTo>
                  <a:pt x="378618" y="650081"/>
                </a:lnTo>
                <a:lnTo>
                  <a:pt x="388143" y="678656"/>
                </a:lnTo>
                <a:lnTo>
                  <a:pt x="397668" y="709613"/>
                </a:lnTo>
                <a:lnTo>
                  <a:pt x="381000" y="731044"/>
                </a:lnTo>
                <a:lnTo>
                  <a:pt x="357187" y="738188"/>
                </a:lnTo>
                <a:lnTo>
                  <a:pt x="357187" y="738188"/>
                </a:lnTo>
                <a:lnTo>
                  <a:pt x="335756" y="747713"/>
                </a:lnTo>
                <a:lnTo>
                  <a:pt x="333375" y="778669"/>
                </a:lnTo>
                <a:lnTo>
                  <a:pt x="323850" y="802481"/>
                </a:lnTo>
                <a:lnTo>
                  <a:pt x="316706" y="842963"/>
                </a:lnTo>
                <a:lnTo>
                  <a:pt x="290512" y="897731"/>
                </a:lnTo>
                <a:lnTo>
                  <a:pt x="271462" y="947738"/>
                </a:lnTo>
                <a:lnTo>
                  <a:pt x="257175" y="985838"/>
                </a:lnTo>
                <a:cubicBezTo>
                  <a:pt x="257969" y="1009650"/>
                  <a:pt x="251619" y="1038225"/>
                  <a:pt x="252413" y="1062037"/>
                </a:cubicBezTo>
                <a:lnTo>
                  <a:pt x="221456" y="1076325"/>
                </a:lnTo>
                <a:lnTo>
                  <a:pt x="209550" y="1114425"/>
                </a:lnTo>
                <a:lnTo>
                  <a:pt x="183356" y="1128713"/>
                </a:lnTo>
                <a:lnTo>
                  <a:pt x="192881" y="1185862"/>
                </a:lnTo>
                <a:lnTo>
                  <a:pt x="157162" y="1219200"/>
                </a:lnTo>
                <a:lnTo>
                  <a:pt x="166687" y="1269206"/>
                </a:lnTo>
                <a:lnTo>
                  <a:pt x="183356" y="1316831"/>
                </a:lnTo>
                <a:lnTo>
                  <a:pt x="161925" y="1340644"/>
                </a:lnTo>
                <a:lnTo>
                  <a:pt x="142874" y="1373982"/>
                </a:lnTo>
                <a:cubicBezTo>
                  <a:pt x="142874" y="1396207"/>
                  <a:pt x="142875" y="1418432"/>
                  <a:pt x="142875" y="1440657"/>
                </a:cubicBezTo>
                <a:lnTo>
                  <a:pt x="111918" y="1469232"/>
                </a:lnTo>
                <a:lnTo>
                  <a:pt x="66674" y="1493044"/>
                </a:lnTo>
                <a:lnTo>
                  <a:pt x="26194" y="1469231"/>
                </a:lnTo>
                <a:lnTo>
                  <a:pt x="11906" y="1507331"/>
                </a:lnTo>
                <a:lnTo>
                  <a:pt x="0" y="155733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1" name="フリーフォーム 446">
            <a:extLst>
              <a:ext uri="{FF2B5EF4-FFF2-40B4-BE49-F238E27FC236}">
                <a16:creationId xmlns:a16="http://schemas.microsoft.com/office/drawing/2014/main" id="{775AC3B4-46E1-4285-A8C4-E75C10CC678D}"/>
              </a:ext>
            </a:extLst>
          </p:cNvPr>
          <p:cNvSpPr/>
          <p:nvPr/>
        </p:nvSpPr>
        <p:spPr>
          <a:xfrm>
            <a:off x="4869400" y="5843588"/>
            <a:ext cx="339725" cy="111125"/>
          </a:xfrm>
          <a:custGeom>
            <a:avLst/>
            <a:gdLst>
              <a:gd name="connsiteX0" fmla="*/ 471488 w 471488"/>
              <a:gd name="connsiteY0" fmla="*/ 154781 h 154781"/>
              <a:gd name="connsiteX1" fmla="*/ 400050 w 471488"/>
              <a:gd name="connsiteY1" fmla="*/ 154781 h 154781"/>
              <a:gd name="connsiteX2" fmla="*/ 347663 w 471488"/>
              <a:gd name="connsiteY2" fmla="*/ 154781 h 154781"/>
              <a:gd name="connsiteX3" fmla="*/ 261938 w 471488"/>
              <a:gd name="connsiteY3" fmla="*/ 114300 h 154781"/>
              <a:gd name="connsiteX4" fmla="*/ 142875 w 471488"/>
              <a:gd name="connsiteY4" fmla="*/ 40481 h 154781"/>
              <a:gd name="connsiteX5" fmla="*/ 107156 w 471488"/>
              <a:gd name="connsiteY5" fmla="*/ 26194 h 154781"/>
              <a:gd name="connsiteX6" fmla="*/ 0 w 471488"/>
              <a:gd name="connsiteY6"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488" h="154781">
                <a:moveTo>
                  <a:pt x="471488" y="154781"/>
                </a:moveTo>
                <a:lnTo>
                  <a:pt x="400050" y="154781"/>
                </a:lnTo>
                <a:lnTo>
                  <a:pt x="347663" y="154781"/>
                </a:lnTo>
                <a:lnTo>
                  <a:pt x="261938" y="114300"/>
                </a:lnTo>
                <a:lnTo>
                  <a:pt x="142875" y="40481"/>
                </a:lnTo>
                <a:lnTo>
                  <a:pt x="107156"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2" name="フリーフォーム 447">
            <a:extLst>
              <a:ext uri="{FF2B5EF4-FFF2-40B4-BE49-F238E27FC236}">
                <a16:creationId xmlns:a16="http://schemas.microsoft.com/office/drawing/2014/main" id="{C1B97695-E8BB-4C7F-BBD7-7CE1265E4CD6}"/>
              </a:ext>
            </a:extLst>
          </p:cNvPr>
          <p:cNvSpPr/>
          <p:nvPr/>
        </p:nvSpPr>
        <p:spPr>
          <a:xfrm>
            <a:off x="5456775" y="6089650"/>
            <a:ext cx="207963" cy="204788"/>
          </a:xfrm>
          <a:custGeom>
            <a:avLst/>
            <a:gdLst>
              <a:gd name="connsiteX0" fmla="*/ 288131 w 288131"/>
              <a:gd name="connsiteY0" fmla="*/ 283369 h 283369"/>
              <a:gd name="connsiteX1" fmla="*/ 240506 w 288131"/>
              <a:gd name="connsiteY1" fmla="*/ 242887 h 283369"/>
              <a:gd name="connsiteX2" fmla="*/ 219075 w 288131"/>
              <a:gd name="connsiteY2" fmla="*/ 235744 h 283369"/>
              <a:gd name="connsiteX3" fmla="*/ 197643 w 288131"/>
              <a:gd name="connsiteY3" fmla="*/ 240506 h 283369"/>
              <a:gd name="connsiteX4" fmla="*/ 173831 w 288131"/>
              <a:gd name="connsiteY4" fmla="*/ 257175 h 283369"/>
              <a:gd name="connsiteX5" fmla="*/ 142875 w 288131"/>
              <a:gd name="connsiteY5" fmla="*/ 250031 h 283369"/>
              <a:gd name="connsiteX6" fmla="*/ 126206 w 288131"/>
              <a:gd name="connsiteY6" fmla="*/ 235744 h 283369"/>
              <a:gd name="connsiteX7" fmla="*/ 97631 w 288131"/>
              <a:gd name="connsiteY7" fmla="*/ 228600 h 283369"/>
              <a:gd name="connsiteX8" fmla="*/ 80962 w 288131"/>
              <a:gd name="connsiteY8" fmla="*/ 221456 h 283369"/>
              <a:gd name="connsiteX9" fmla="*/ 69056 w 288131"/>
              <a:gd name="connsiteY9" fmla="*/ 195262 h 283369"/>
              <a:gd name="connsiteX10" fmla="*/ 38100 w 288131"/>
              <a:gd name="connsiteY10" fmla="*/ 173831 h 283369"/>
              <a:gd name="connsiteX11" fmla="*/ 14287 w 288131"/>
              <a:gd name="connsiteY11" fmla="*/ 150019 h 283369"/>
              <a:gd name="connsiteX12" fmla="*/ 7143 w 288131"/>
              <a:gd name="connsiteY12" fmla="*/ 121444 h 283369"/>
              <a:gd name="connsiteX13" fmla="*/ 4762 w 288131"/>
              <a:gd name="connsiteY13" fmla="*/ 107156 h 283369"/>
              <a:gd name="connsiteX14" fmla="*/ 7143 w 288131"/>
              <a:gd name="connsiteY14" fmla="*/ 76200 h 283369"/>
              <a:gd name="connsiteX15" fmla="*/ 0 w 288131"/>
              <a:gd name="connsiteY15" fmla="*/ 38100 h 283369"/>
              <a:gd name="connsiteX16" fmla="*/ 4762 w 288131"/>
              <a:gd name="connsiteY16" fmla="*/ 0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131" h="283369">
                <a:moveTo>
                  <a:pt x="288131" y="283369"/>
                </a:moveTo>
                <a:lnTo>
                  <a:pt x="240506" y="242887"/>
                </a:lnTo>
                <a:lnTo>
                  <a:pt x="219075" y="235744"/>
                </a:lnTo>
                <a:lnTo>
                  <a:pt x="197643" y="240506"/>
                </a:lnTo>
                <a:lnTo>
                  <a:pt x="173831" y="257175"/>
                </a:lnTo>
                <a:lnTo>
                  <a:pt x="142875" y="250031"/>
                </a:lnTo>
                <a:lnTo>
                  <a:pt x="126206" y="235744"/>
                </a:lnTo>
                <a:lnTo>
                  <a:pt x="97631" y="228600"/>
                </a:lnTo>
                <a:lnTo>
                  <a:pt x="80962" y="221456"/>
                </a:lnTo>
                <a:lnTo>
                  <a:pt x="69056" y="195262"/>
                </a:lnTo>
                <a:lnTo>
                  <a:pt x="38100" y="173831"/>
                </a:lnTo>
                <a:lnTo>
                  <a:pt x="14287" y="150019"/>
                </a:lnTo>
                <a:lnTo>
                  <a:pt x="7143" y="121444"/>
                </a:lnTo>
                <a:lnTo>
                  <a:pt x="4762" y="107156"/>
                </a:lnTo>
                <a:lnTo>
                  <a:pt x="7143" y="76200"/>
                </a:lnTo>
                <a:lnTo>
                  <a:pt x="0" y="38100"/>
                </a:lnTo>
                <a:lnTo>
                  <a:pt x="476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3" name="フリーフォーム 448">
            <a:extLst>
              <a:ext uri="{FF2B5EF4-FFF2-40B4-BE49-F238E27FC236}">
                <a16:creationId xmlns:a16="http://schemas.microsoft.com/office/drawing/2014/main" id="{5C82A416-27F4-4DBF-83B8-072615384C05}"/>
              </a:ext>
            </a:extLst>
          </p:cNvPr>
          <p:cNvSpPr/>
          <p:nvPr/>
        </p:nvSpPr>
        <p:spPr>
          <a:xfrm>
            <a:off x="5309138" y="6251575"/>
            <a:ext cx="276225" cy="434975"/>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381" h="602457">
                <a:moveTo>
                  <a:pt x="383381" y="602457"/>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5" name="フリーフォーム 450">
            <a:extLst>
              <a:ext uri="{FF2B5EF4-FFF2-40B4-BE49-F238E27FC236}">
                <a16:creationId xmlns:a16="http://schemas.microsoft.com/office/drawing/2014/main" id="{907579DB-5787-4F28-9FDC-0FF014C23E0A}"/>
              </a:ext>
            </a:extLst>
          </p:cNvPr>
          <p:cNvSpPr/>
          <p:nvPr/>
        </p:nvSpPr>
        <p:spPr>
          <a:xfrm>
            <a:off x="5355175" y="6638925"/>
            <a:ext cx="144463" cy="146050"/>
          </a:xfrm>
          <a:custGeom>
            <a:avLst/>
            <a:gdLst>
              <a:gd name="connsiteX0" fmla="*/ 200025 w 200025"/>
              <a:gd name="connsiteY0" fmla="*/ 202406 h 202406"/>
              <a:gd name="connsiteX1" fmla="*/ 176213 w 200025"/>
              <a:gd name="connsiteY1" fmla="*/ 188118 h 202406"/>
              <a:gd name="connsiteX2" fmla="*/ 178594 w 200025"/>
              <a:gd name="connsiteY2" fmla="*/ 154781 h 202406"/>
              <a:gd name="connsiteX3" fmla="*/ 161925 w 200025"/>
              <a:gd name="connsiteY3" fmla="*/ 140493 h 202406"/>
              <a:gd name="connsiteX4" fmla="*/ 147638 w 200025"/>
              <a:gd name="connsiteY4" fmla="*/ 116681 h 202406"/>
              <a:gd name="connsiteX5" fmla="*/ 147638 w 200025"/>
              <a:gd name="connsiteY5" fmla="*/ 97631 h 202406"/>
              <a:gd name="connsiteX6" fmla="*/ 100013 w 200025"/>
              <a:gd name="connsiteY6" fmla="*/ 64293 h 202406"/>
              <a:gd name="connsiteX7" fmla="*/ 92869 w 200025"/>
              <a:gd name="connsiteY7" fmla="*/ 38100 h 202406"/>
              <a:gd name="connsiteX8" fmla="*/ 66675 w 200025"/>
              <a:gd name="connsiteY8" fmla="*/ 35718 h 202406"/>
              <a:gd name="connsiteX9" fmla="*/ 40482 w 200025"/>
              <a:gd name="connsiteY9" fmla="*/ 28575 h 202406"/>
              <a:gd name="connsiteX10" fmla="*/ 0 w 200025"/>
              <a:gd name="connsiteY10" fmla="*/ 0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202406">
                <a:moveTo>
                  <a:pt x="200025" y="202406"/>
                </a:moveTo>
                <a:lnTo>
                  <a:pt x="176213" y="188118"/>
                </a:lnTo>
                <a:lnTo>
                  <a:pt x="178594" y="154781"/>
                </a:lnTo>
                <a:lnTo>
                  <a:pt x="161925" y="140493"/>
                </a:lnTo>
                <a:lnTo>
                  <a:pt x="147638" y="116681"/>
                </a:lnTo>
                <a:lnTo>
                  <a:pt x="147638" y="97631"/>
                </a:lnTo>
                <a:lnTo>
                  <a:pt x="100013" y="64293"/>
                </a:lnTo>
                <a:lnTo>
                  <a:pt x="92869" y="38100"/>
                </a:lnTo>
                <a:lnTo>
                  <a:pt x="66675" y="35718"/>
                </a:lnTo>
                <a:lnTo>
                  <a:pt x="40482" y="28575"/>
                </a:lnTo>
                <a:lnTo>
                  <a:pt x="0" y="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6" name="フリーフォーム 451">
            <a:extLst>
              <a:ext uri="{FF2B5EF4-FFF2-40B4-BE49-F238E27FC236}">
                <a16:creationId xmlns:a16="http://schemas.microsoft.com/office/drawing/2014/main" id="{DB10158A-DDAB-4175-B77A-551B18E16135}"/>
              </a:ext>
            </a:extLst>
          </p:cNvPr>
          <p:cNvSpPr/>
          <p:nvPr/>
        </p:nvSpPr>
        <p:spPr>
          <a:xfrm>
            <a:off x="5309138" y="6588125"/>
            <a:ext cx="249237" cy="46037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4174" h="637510">
                <a:moveTo>
                  <a:pt x="344174" y="637510"/>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7" name="フリーフォーム 452">
            <a:extLst>
              <a:ext uri="{FF2B5EF4-FFF2-40B4-BE49-F238E27FC236}">
                <a16:creationId xmlns:a16="http://schemas.microsoft.com/office/drawing/2014/main" id="{5F83BA58-22F3-4613-B150-6F6C28ECEF09}"/>
              </a:ext>
            </a:extLst>
          </p:cNvPr>
          <p:cNvSpPr/>
          <p:nvPr/>
        </p:nvSpPr>
        <p:spPr>
          <a:xfrm>
            <a:off x="5220238" y="6978650"/>
            <a:ext cx="41275" cy="36513"/>
          </a:xfrm>
          <a:custGeom>
            <a:avLst/>
            <a:gdLst>
              <a:gd name="connsiteX0" fmla="*/ 0 w 57150"/>
              <a:gd name="connsiteY0" fmla="*/ 0 h 50006"/>
              <a:gd name="connsiteX1" fmla="*/ 57150 w 57150"/>
              <a:gd name="connsiteY1" fmla="*/ 50006 h 50006"/>
            </a:gdLst>
            <a:ahLst/>
            <a:cxnLst>
              <a:cxn ang="0">
                <a:pos x="connsiteX0" y="connsiteY0"/>
              </a:cxn>
              <a:cxn ang="0">
                <a:pos x="connsiteX1" y="connsiteY1"/>
              </a:cxn>
            </a:cxnLst>
            <a:rect l="l" t="t" r="r" b="b"/>
            <a:pathLst>
              <a:path w="57150" h="50006">
                <a:moveTo>
                  <a:pt x="0" y="0"/>
                </a:moveTo>
                <a:lnTo>
                  <a:pt x="57150" y="500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8" name="フリーフォーム 453">
            <a:extLst>
              <a:ext uri="{FF2B5EF4-FFF2-40B4-BE49-F238E27FC236}">
                <a16:creationId xmlns:a16="http://schemas.microsoft.com/office/drawing/2014/main" id="{12FF0EEF-959D-48B7-B48C-B1DE82172D80}"/>
              </a:ext>
            </a:extLst>
          </p:cNvPr>
          <p:cNvSpPr/>
          <p:nvPr/>
        </p:nvSpPr>
        <p:spPr>
          <a:xfrm>
            <a:off x="5123400" y="6904038"/>
            <a:ext cx="109538" cy="477837"/>
          </a:xfrm>
          <a:custGeom>
            <a:avLst/>
            <a:gdLst>
              <a:gd name="connsiteX0" fmla="*/ 116682 w 152400"/>
              <a:gd name="connsiteY0" fmla="*/ 0 h 661988"/>
              <a:gd name="connsiteX1" fmla="*/ 152400 w 152400"/>
              <a:gd name="connsiteY1" fmla="*/ 57150 h 661988"/>
              <a:gd name="connsiteX2" fmla="*/ 150019 w 152400"/>
              <a:gd name="connsiteY2" fmla="*/ 83344 h 661988"/>
              <a:gd name="connsiteX3" fmla="*/ 140494 w 152400"/>
              <a:gd name="connsiteY3" fmla="*/ 109538 h 661988"/>
              <a:gd name="connsiteX4" fmla="*/ 119063 w 152400"/>
              <a:gd name="connsiteY4" fmla="*/ 130969 h 661988"/>
              <a:gd name="connsiteX5" fmla="*/ 102394 w 152400"/>
              <a:gd name="connsiteY5" fmla="*/ 154781 h 661988"/>
              <a:gd name="connsiteX6" fmla="*/ 83344 w 152400"/>
              <a:gd name="connsiteY6" fmla="*/ 178594 h 661988"/>
              <a:gd name="connsiteX7" fmla="*/ 80963 w 152400"/>
              <a:gd name="connsiteY7" fmla="*/ 195263 h 661988"/>
              <a:gd name="connsiteX8" fmla="*/ 85725 w 152400"/>
              <a:gd name="connsiteY8" fmla="*/ 211931 h 661988"/>
              <a:gd name="connsiteX9" fmla="*/ 88107 w 152400"/>
              <a:gd name="connsiteY9" fmla="*/ 226219 h 661988"/>
              <a:gd name="connsiteX10" fmla="*/ 83344 w 152400"/>
              <a:gd name="connsiteY10" fmla="*/ 235744 h 661988"/>
              <a:gd name="connsiteX11" fmla="*/ 71438 w 152400"/>
              <a:gd name="connsiteY11" fmla="*/ 245269 h 661988"/>
              <a:gd name="connsiteX12" fmla="*/ 71438 w 152400"/>
              <a:gd name="connsiteY12" fmla="*/ 261938 h 661988"/>
              <a:gd name="connsiteX13" fmla="*/ 88107 w 152400"/>
              <a:gd name="connsiteY13" fmla="*/ 280988 h 661988"/>
              <a:gd name="connsiteX14" fmla="*/ 90488 w 152400"/>
              <a:gd name="connsiteY14" fmla="*/ 297656 h 661988"/>
              <a:gd name="connsiteX15" fmla="*/ 88107 w 152400"/>
              <a:gd name="connsiteY15" fmla="*/ 316706 h 661988"/>
              <a:gd name="connsiteX16" fmla="*/ 76200 w 152400"/>
              <a:gd name="connsiteY16" fmla="*/ 323850 h 661988"/>
              <a:gd name="connsiteX17" fmla="*/ 80963 w 152400"/>
              <a:gd name="connsiteY17" fmla="*/ 335756 h 661988"/>
              <a:gd name="connsiteX18" fmla="*/ 90488 w 152400"/>
              <a:gd name="connsiteY18" fmla="*/ 347663 h 661988"/>
              <a:gd name="connsiteX19" fmla="*/ 88107 w 152400"/>
              <a:gd name="connsiteY19" fmla="*/ 359569 h 661988"/>
              <a:gd name="connsiteX20" fmla="*/ 66675 w 152400"/>
              <a:gd name="connsiteY20" fmla="*/ 369094 h 661988"/>
              <a:gd name="connsiteX21" fmla="*/ 59532 w 152400"/>
              <a:gd name="connsiteY21" fmla="*/ 378619 h 661988"/>
              <a:gd name="connsiteX22" fmla="*/ 59532 w 152400"/>
              <a:gd name="connsiteY22" fmla="*/ 388144 h 661988"/>
              <a:gd name="connsiteX23" fmla="*/ 61913 w 152400"/>
              <a:gd name="connsiteY23" fmla="*/ 411956 h 661988"/>
              <a:gd name="connsiteX24" fmla="*/ 61913 w 152400"/>
              <a:gd name="connsiteY24" fmla="*/ 423863 h 661988"/>
              <a:gd name="connsiteX25" fmla="*/ 59532 w 152400"/>
              <a:gd name="connsiteY25" fmla="*/ 440531 h 661988"/>
              <a:gd name="connsiteX26" fmla="*/ 64294 w 152400"/>
              <a:gd name="connsiteY26" fmla="*/ 459581 h 661988"/>
              <a:gd name="connsiteX27" fmla="*/ 69057 w 152400"/>
              <a:gd name="connsiteY27" fmla="*/ 473869 h 661988"/>
              <a:gd name="connsiteX28" fmla="*/ 76200 w 152400"/>
              <a:gd name="connsiteY28" fmla="*/ 488156 h 661988"/>
              <a:gd name="connsiteX29" fmla="*/ 71438 w 152400"/>
              <a:gd name="connsiteY29" fmla="*/ 504825 h 661988"/>
              <a:gd name="connsiteX30" fmla="*/ 59532 w 152400"/>
              <a:gd name="connsiteY30" fmla="*/ 519113 h 661988"/>
              <a:gd name="connsiteX31" fmla="*/ 52388 w 152400"/>
              <a:gd name="connsiteY31" fmla="*/ 538163 h 661988"/>
              <a:gd name="connsiteX32" fmla="*/ 57150 w 152400"/>
              <a:gd name="connsiteY32" fmla="*/ 550069 h 661988"/>
              <a:gd name="connsiteX33" fmla="*/ 47625 w 152400"/>
              <a:gd name="connsiteY33" fmla="*/ 566738 h 661988"/>
              <a:gd name="connsiteX34" fmla="*/ 47625 w 152400"/>
              <a:gd name="connsiteY34" fmla="*/ 578644 h 661988"/>
              <a:gd name="connsiteX35" fmla="*/ 59532 w 152400"/>
              <a:gd name="connsiteY35" fmla="*/ 592931 h 661988"/>
              <a:gd name="connsiteX36" fmla="*/ 61913 w 152400"/>
              <a:gd name="connsiteY36" fmla="*/ 609600 h 661988"/>
              <a:gd name="connsiteX37" fmla="*/ 54769 w 152400"/>
              <a:gd name="connsiteY37" fmla="*/ 621506 h 661988"/>
              <a:gd name="connsiteX38" fmla="*/ 45244 w 152400"/>
              <a:gd name="connsiteY38" fmla="*/ 631031 h 661988"/>
              <a:gd name="connsiteX39" fmla="*/ 42863 w 152400"/>
              <a:gd name="connsiteY39" fmla="*/ 650081 h 661988"/>
              <a:gd name="connsiteX40" fmla="*/ 42863 w 152400"/>
              <a:gd name="connsiteY40" fmla="*/ 650081 h 661988"/>
              <a:gd name="connsiteX41" fmla="*/ 0 w 152400"/>
              <a:gd name="connsiteY41" fmla="*/ 661988 h 6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400" h="661988">
                <a:moveTo>
                  <a:pt x="116682" y="0"/>
                </a:moveTo>
                <a:lnTo>
                  <a:pt x="152400" y="57150"/>
                </a:lnTo>
                <a:lnTo>
                  <a:pt x="150019" y="83344"/>
                </a:lnTo>
                <a:lnTo>
                  <a:pt x="140494" y="109538"/>
                </a:lnTo>
                <a:lnTo>
                  <a:pt x="119063" y="130969"/>
                </a:lnTo>
                <a:lnTo>
                  <a:pt x="102394" y="154781"/>
                </a:lnTo>
                <a:lnTo>
                  <a:pt x="83344" y="178594"/>
                </a:lnTo>
                <a:lnTo>
                  <a:pt x="80963" y="195263"/>
                </a:lnTo>
                <a:lnTo>
                  <a:pt x="85725" y="211931"/>
                </a:lnTo>
                <a:lnTo>
                  <a:pt x="88107" y="226219"/>
                </a:lnTo>
                <a:lnTo>
                  <a:pt x="83344" y="235744"/>
                </a:lnTo>
                <a:lnTo>
                  <a:pt x="71438" y="245269"/>
                </a:lnTo>
                <a:lnTo>
                  <a:pt x="71438" y="261938"/>
                </a:lnTo>
                <a:lnTo>
                  <a:pt x="88107" y="280988"/>
                </a:lnTo>
                <a:lnTo>
                  <a:pt x="90488" y="297656"/>
                </a:lnTo>
                <a:lnTo>
                  <a:pt x="88107" y="316706"/>
                </a:lnTo>
                <a:lnTo>
                  <a:pt x="76200" y="323850"/>
                </a:lnTo>
                <a:lnTo>
                  <a:pt x="80963" y="335756"/>
                </a:lnTo>
                <a:lnTo>
                  <a:pt x="90488" y="347663"/>
                </a:lnTo>
                <a:lnTo>
                  <a:pt x="88107" y="359569"/>
                </a:lnTo>
                <a:lnTo>
                  <a:pt x="66675" y="369094"/>
                </a:lnTo>
                <a:lnTo>
                  <a:pt x="59532" y="378619"/>
                </a:lnTo>
                <a:lnTo>
                  <a:pt x="59532" y="388144"/>
                </a:lnTo>
                <a:lnTo>
                  <a:pt x="61913" y="411956"/>
                </a:lnTo>
                <a:lnTo>
                  <a:pt x="61913" y="423863"/>
                </a:lnTo>
                <a:lnTo>
                  <a:pt x="59532" y="440531"/>
                </a:lnTo>
                <a:lnTo>
                  <a:pt x="64294" y="459581"/>
                </a:lnTo>
                <a:lnTo>
                  <a:pt x="69057" y="473869"/>
                </a:lnTo>
                <a:lnTo>
                  <a:pt x="76200" y="488156"/>
                </a:lnTo>
                <a:lnTo>
                  <a:pt x="71438" y="504825"/>
                </a:lnTo>
                <a:lnTo>
                  <a:pt x="59532" y="519113"/>
                </a:lnTo>
                <a:lnTo>
                  <a:pt x="52388" y="538163"/>
                </a:lnTo>
                <a:lnTo>
                  <a:pt x="57150" y="550069"/>
                </a:lnTo>
                <a:lnTo>
                  <a:pt x="47625" y="566738"/>
                </a:lnTo>
                <a:lnTo>
                  <a:pt x="47625" y="578644"/>
                </a:lnTo>
                <a:lnTo>
                  <a:pt x="59532" y="592931"/>
                </a:lnTo>
                <a:lnTo>
                  <a:pt x="61913" y="609600"/>
                </a:lnTo>
                <a:lnTo>
                  <a:pt x="54769" y="621506"/>
                </a:lnTo>
                <a:lnTo>
                  <a:pt x="45244" y="631031"/>
                </a:lnTo>
                <a:lnTo>
                  <a:pt x="42863" y="650081"/>
                </a:lnTo>
                <a:lnTo>
                  <a:pt x="42863" y="650081"/>
                </a:lnTo>
                <a:lnTo>
                  <a:pt x="0" y="66198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9" name="フリーフォーム 454">
            <a:extLst>
              <a:ext uri="{FF2B5EF4-FFF2-40B4-BE49-F238E27FC236}">
                <a16:creationId xmlns:a16="http://schemas.microsoft.com/office/drawing/2014/main" id="{DAD1DFFC-D61E-4508-ABDD-22B3BAEE66C7}"/>
              </a:ext>
            </a:extLst>
          </p:cNvPr>
          <p:cNvSpPr/>
          <p:nvPr/>
        </p:nvSpPr>
        <p:spPr>
          <a:xfrm>
            <a:off x="5286913" y="6808788"/>
            <a:ext cx="71437" cy="506412"/>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46999 w 346998"/>
              <a:gd name="connsiteY0" fmla="*/ 1418560 h 1418560"/>
              <a:gd name="connsiteX1" fmla="*/ 325567 w 346998"/>
              <a:gd name="connsiteY1" fmla="*/ 1404273 h 1418560"/>
              <a:gd name="connsiteX2" fmla="*/ 323186 w 346998"/>
              <a:gd name="connsiteY2" fmla="*/ 1382842 h 1418560"/>
              <a:gd name="connsiteX3" fmla="*/ 332711 w 346998"/>
              <a:gd name="connsiteY3" fmla="*/ 1370935 h 1418560"/>
              <a:gd name="connsiteX4" fmla="*/ 344617 w 346998"/>
              <a:gd name="connsiteY4" fmla="*/ 1349504 h 1418560"/>
              <a:gd name="connsiteX5" fmla="*/ 335092 w 346998"/>
              <a:gd name="connsiteY5" fmla="*/ 1335217 h 1418560"/>
              <a:gd name="connsiteX6" fmla="*/ 327949 w 346998"/>
              <a:gd name="connsiteY6" fmla="*/ 1316167 h 1418560"/>
              <a:gd name="connsiteX7" fmla="*/ 327949 w 346998"/>
              <a:gd name="connsiteY7" fmla="*/ 1292354 h 1418560"/>
              <a:gd name="connsiteX8" fmla="*/ 330330 w 346998"/>
              <a:gd name="connsiteY8" fmla="*/ 1280448 h 1418560"/>
              <a:gd name="connsiteX9" fmla="*/ 316042 w 346998"/>
              <a:gd name="connsiteY9" fmla="*/ 1268542 h 1418560"/>
              <a:gd name="connsiteX10" fmla="*/ 316042 w 346998"/>
              <a:gd name="connsiteY10" fmla="*/ 1244729 h 1418560"/>
              <a:gd name="connsiteX11" fmla="*/ 299374 w 346998"/>
              <a:gd name="connsiteY11" fmla="*/ 1228060 h 1418560"/>
              <a:gd name="connsiteX12" fmla="*/ 296992 w 346998"/>
              <a:gd name="connsiteY12" fmla="*/ 1206629 h 1418560"/>
              <a:gd name="connsiteX13" fmla="*/ 285086 w 346998"/>
              <a:gd name="connsiteY13" fmla="*/ 1199485 h 1418560"/>
              <a:gd name="connsiteX14" fmla="*/ 270799 w 346998"/>
              <a:gd name="connsiteY14" fmla="*/ 1189960 h 1418560"/>
              <a:gd name="connsiteX15" fmla="*/ 263655 w 346998"/>
              <a:gd name="connsiteY15" fmla="*/ 1170910 h 1418560"/>
              <a:gd name="connsiteX16" fmla="*/ 254130 w 346998"/>
              <a:gd name="connsiteY16" fmla="*/ 1149479 h 1418560"/>
              <a:gd name="connsiteX17" fmla="*/ 237461 w 346998"/>
              <a:gd name="connsiteY17" fmla="*/ 1139954 h 1418560"/>
              <a:gd name="connsiteX18" fmla="*/ 225555 w 346998"/>
              <a:gd name="connsiteY18" fmla="*/ 1137573 h 1418560"/>
              <a:gd name="connsiteX19" fmla="*/ 206505 w 346998"/>
              <a:gd name="connsiteY19" fmla="*/ 1132810 h 1418560"/>
              <a:gd name="connsiteX20" fmla="*/ 196980 w 346998"/>
              <a:gd name="connsiteY20" fmla="*/ 1113760 h 1418560"/>
              <a:gd name="connsiteX21" fmla="*/ 185074 w 346998"/>
              <a:gd name="connsiteY21" fmla="*/ 1092329 h 1418560"/>
              <a:gd name="connsiteX22" fmla="*/ 163642 w 346998"/>
              <a:gd name="connsiteY22" fmla="*/ 1070898 h 1418560"/>
              <a:gd name="connsiteX23" fmla="*/ 137449 w 346998"/>
              <a:gd name="connsiteY23" fmla="*/ 1047085 h 1418560"/>
              <a:gd name="connsiteX24" fmla="*/ 99349 w 346998"/>
              <a:gd name="connsiteY24" fmla="*/ 1008985 h 1418560"/>
              <a:gd name="connsiteX25" fmla="*/ 66011 w 346998"/>
              <a:gd name="connsiteY25" fmla="*/ 961360 h 1418560"/>
              <a:gd name="connsiteX26" fmla="*/ 35055 w 346998"/>
              <a:gd name="connsiteY26" fmla="*/ 932785 h 1418560"/>
              <a:gd name="connsiteX27" fmla="*/ 20767 w 346998"/>
              <a:gd name="connsiteY27" fmla="*/ 889923 h 1418560"/>
              <a:gd name="connsiteX28" fmla="*/ 18386 w 346998"/>
              <a:gd name="connsiteY28" fmla="*/ 873254 h 1418560"/>
              <a:gd name="connsiteX29" fmla="*/ 25530 w 346998"/>
              <a:gd name="connsiteY29" fmla="*/ 849442 h 1418560"/>
              <a:gd name="connsiteX30" fmla="*/ 37436 w 346998"/>
              <a:gd name="connsiteY30" fmla="*/ 820867 h 1418560"/>
              <a:gd name="connsiteX31" fmla="*/ 56486 w 346998"/>
              <a:gd name="connsiteY31" fmla="*/ 804198 h 1418560"/>
              <a:gd name="connsiteX32" fmla="*/ 68392 w 346998"/>
              <a:gd name="connsiteY32" fmla="*/ 780385 h 1418560"/>
              <a:gd name="connsiteX33" fmla="*/ 77917 w 346998"/>
              <a:gd name="connsiteY33" fmla="*/ 747048 h 1418560"/>
              <a:gd name="connsiteX34" fmla="*/ 80299 w 346998"/>
              <a:gd name="connsiteY34" fmla="*/ 725617 h 1418560"/>
              <a:gd name="connsiteX35" fmla="*/ 96967 w 346998"/>
              <a:gd name="connsiteY35" fmla="*/ 699423 h 1418560"/>
              <a:gd name="connsiteX36" fmla="*/ 99349 w 346998"/>
              <a:gd name="connsiteY36" fmla="*/ 666085 h 1418560"/>
              <a:gd name="connsiteX37" fmla="*/ 89824 w 346998"/>
              <a:gd name="connsiteY37" fmla="*/ 637510 h 1418560"/>
              <a:gd name="connsiteX38" fmla="*/ 94586 w 346998"/>
              <a:gd name="connsiteY38" fmla="*/ 606554 h 1418560"/>
              <a:gd name="connsiteX39" fmla="*/ 85061 w 346998"/>
              <a:gd name="connsiteY39" fmla="*/ 573217 h 1418560"/>
              <a:gd name="connsiteX40" fmla="*/ 80299 w 346998"/>
              <a:gd name="connsiteY40" fmla="*/ 537498 h 1418560"/>
              <a:gd name="connsiteX41" fmla="*/ 80299 w 346998"/>
              <a:gd name="connsiteY41" fmla="*/ 497017 h 1418560"/>
              <a:gd name="connsiteX42" fmla="*/ 80299 w 346998"/>
              <a:gd name="connsiteY42" fmla="*/ 470823 h 1418560"/>
              <a:gd name="connsiteX43" fmla="*/ 85061 w 346998"/>
              <a:gd name="connsiteY43" fmla="*/ 437485 h 1418560"/>
              <a:gd name="connsiteX44" fmla="*/ 77917 w 346998"/>
              <a:gd name="connsiteY44" fmla="*/ 404148 h 1418560"/>
              <a:gd name="connsiteX45" fmla="*/ 63630 w 346998"/>
              <a:gd name="connsiteY45" fmla="*/ 351760 h 1418560"/>
              <a:gd name="connsiteX46" fmla="*/ 89824 w 346998"/>
              <a:gd name="connsiteY46" fmla="*/ 299373 h 1418560"/>
              <a:gd name="connsiteX47" fmla="*/ 77918 w 346998"/>
              <a:gd name="connsiteY47" fmla="*/ 258892 h 1418560"/>
              <a:gd name="connsiteX48" fmla="*/ 87442 w 346998"/>
              <a:gd name="connsiteY48" fmla="*/ 216029 h 1418560"/>
              <a:gd name="connsiteX49" fmla="*/ 70774 w 346998"/>
              <a:gd name="connsiteY49" fmla="*/ 170785 h 1418560"/>
              <a:gd name="connsiteX50" fmla="*/ 70774 w 346998"/>
              <a:gd name="connsiteY50" fmla="*/ 96966 h 1418560"/>
              <a:gd name="connsiteX51" fmla="*/ 0 w 346998"/>
              <a:gd name="connsiteY51" fmla="*/ 0 h 1418560"/>
              <a:gd name="connsiteX0" fmla="*/ 346999 w 346999"/>
              <a:gd name="connsiteY0" fmla="*/ 1418560 h 1418560"/>
              <a:gd name="connsiteX1" fmla="*/ 325567 w 346999"/>
              <a:gd name="connsiteY1" fmla="*/ 1404273 h 1418560"/>
              <a:gd name="connsiteX2" fmla="*/ 323186 w 346999"/>
              <a:gd name="connsiteY2" fmla="*/ 1382842 h 1418560"/>
              <a:gd name="connsiteX3" fmla="*/ 344617 w 346999"/>
              <a:gd name="connsiteY3" fmla="*/ 1349504 h 1418560"/>
              <a:gd name="connsiteX4" fmla="*/ 335092 w 346999"/>
              <a:gd name="connsiteY4" fmla="*/ 1335217 h 1418560"/>
              <a:gd name="connsiteX5" fmla="*/ 327949 w 346999"/>
              <a:gd name="connsiteY5" fmla="*/ 1316167 h 1418560"/>
              <a:gd name="connsiteX6" fmla="*/ 327949 w 346999"/>
              <a:gd name="connsiteY6" fmla="*/ 1292354 h 1418560"/>
              <a:gd name="connsiteX7" fmla="*/ 330330 w 346999"/>
              <a:gd name="connsiteY7" fmla="*/ 1280448 h 1418560"/>
              <a:gd name="connsiteX8" fmla="*/ 316042 w 346999"/>
              <a:gd name="connsiteY8" fmla="*/ 1268542 h 1418560"/>
              <a:gd name="connsiteX9" fmla="*/ 316042 w 346999"/>
              <a:gd name="connsiteY9" fmla="*/ 1244729 h 1418560"/>
              <a:gd name="connsiteX10" fmla="*/ 299374 w 346999"/>
              <a:gd name="connsiteY10" fmla="*/ 1228060 h 1418560"/>
              <a:gd name="connsiteX11" fmla="*/ 296992 w 346999"/>
              <a:gd name="connsiteY11" fmla="*/ 1206629 h 1418560"/>
              <a:gd name="connsiteX12" fmla="*/ 285086 w 346999"/>
              <a:gd name="connsiteY12" fmla="*/ 1199485 h 1418560"/>
              <a:gd name="connsiteX13" fmla="*/ 270799 w 346999"/>
              <a:gd name="connsiteY13" fmla="*/ 1189960 h 1418560"/>
              <a:gd name="connsiteX14" fmla="*/ 263655 w 346999"/>
              <a:gd name="connsiteY14" fmla="*/ 1170910 h 1418560"/>
              <a:gd name="connsiteX15" fmla="*/ 254130 w 346999"/>
              <a:gd name="connsiteY15" fmla="*/ 1149479 h 1418560"/>
              <a:gd name="connsiteX16" fmla="*/ 237461 w 346999"/>
              <a:gd name="connsiteY16" fmla="*/ 1139954 h 1418560"/>
              <a:gd name="connsiteX17" fmla="*/ 225555 w 346999"/>
              <a:gd name="connsiteY17" fmla="*/ 1137573 h 1418560"/>
              <a:gd name="connsiteX18" fmla="*/ 206505 w 346999"/>
              <a:gd name="connsiteY18" fmla="*/ 1132810 h 1418560"/>
              <a:gd name="connsiteX19" fmla="*/ 196980 w 346999"/>
              <a:gd name="connsiteY19" fmla="*/ 1113760 h 1418560"/>
              <a:gd name="connsiteX20" fmla="*/ 185074 w 346999"/>
              <a:gd name="connsiteY20" fmla="*/ 1092329 h 1418560"/>
              <a:gd name="connsiteX21" fmla="*/ 163642 w 346999"/>
              <a:gd name="connsiteY21" fmla="*/ 1070898 h 1418560"/>
              <a:gd name="connsiteX22" fmla="*/ 137449 w 346999"/>
              <a:gd name="connsiteY22" fmla="*/ 1047085 h 1418560"/>
              <a:gd name="connsiteX23" fmla="*/ 99349 w 346999"/>
              <a:gd name="connsiteY23" fmla="*/ 1008985 h 1418560"/>
              <a:gd name="connsiteX24" fmla="*/ 66011 w 346999"/>
              <a:gd name="connsiteY24" fmla="*/ 961360 h 1418560"/>
              <a:gd name="connsiteX25" fmla="*/ 35055 w 346999"/>
              <a:gd name="connsiteY25" fmla="*/ 932785 h 1418560"/>
              <a:gd name="connsiteX26" fmla="*/ 20767 w 346999"/>
              <a:gd name="connsiteY26" fmla="*/ 889923 h 1418560"/>
              <a:gd name="connsiteX27" fmla="*/ 18386 w 346999"/>
              <a:gd name="connsiteY27" fmla="*/ 873254 h 1418560"/>
              <a:gd name="connsiteX28" fmla="*/ 25530 w 346999"/>
              <a:gd name="connsiteY28" fmla="*/ 849442 h 1418560"/>
              <a:gd name="connsiteX29" fmla="*/ 37436 w 346999"/>
              <a:gd name="connsiteY29" fmla="*/ 820867 h 1418560"/>
              <a:gd name="connsiteX30" fmla="*/ 56486 w 346999"/>
              <a:gd name="connsiteY30" fmla="*/ 804198 h 1418560"/>
              <a:gd name="connsiteX31" fmla="*/ 68392 w 346999"/>
              <a:gd name="connsiteY31" fmla="*/ 780385 h 1418560"/>
              <a:gd name="connsiteX32" fmla="*/ 77917 w 346999"/>
              <a:gd name="connsiteY32" fmla="*/ 747048 h 1418560"/>
              <a:gd name="connsiteX33" fmla="*/ 80299 w 346999"/>
              <a:gd name="connsiteY33" fmla="*/ 725617 h 1418560"/>
              <a:gd name="connsiteX34" fmla="*/ 96967 w 346999"/>
              <a:gd name="connsiteY34" fmla="*/ 699423 h 1418560"/>
              <a:gd name="connsiteX35" fmla="*/ 99349 w 346999"/>
              <a:gd name="connsiteY35" fmla="*/ 666085 h 1418560"/>
              <a:gd name="connsiteX36" fmla="*/ 89824 w 346999"/>
              <a:gd name="connsiteY36" fmla="*/ 637510 h 1418560"/>
              <a:gd name="connsiteX37" fmla="*/ 94586 w 346999"/>
              <a:gd name="connsiteY37" fmla="*/ 606554 h 1418560"/>
              <a:gd name="connsiteX38" fmla="*/ 85061 w 346999"/>
              <a:gd name="connsiteY38" fmla="*/ 573217 h 1418560"/>
              <a:gd name="connsiteX39" fmla="*/ 80299 w 346999"/>
              <a:gd name="connsiteY39" fmla="*/ 537498 h 1418560"/>
              <a:gd name="connsiteX40" fmla="*/ 80299 w 346999"/>
              <a:gd name="connsiteY40" fmla="*/ 497017 h 1418560"/>
              <a:gd name="connsiteX41" fmla="*/ 80299 w 346999"/>
              <a:gd name="connsiteY41" fmla="*/ 470823 h 1418560"/>
              <a:gd name="connsiteX42" fmla="*/ 85061 w 346999"/>
              <a:gd name="connsiteY42" fmla="*/ 437485 h 1418560"/>
              <a:gd name="connsiteX43" fmla="*/ 77917 w 346999"/>
              <a:gd name="connsiteY43" fmla="*/ 404148 h 1418560"/>
              <a:gd name="connsiteX44" fmla="*/ 63630 w 346999"/>
              <a:gd name="connsiteY44" fmla="*/ 351760 h 1418560"/>
              <a:gd name="connsiteX45" fmla="*/ 89824 w 346999"/>
              <a:gd name="connsiteY45" fmla="*/ 299373 h 1418560"/>
              <a:gd name="connsiteX46" fmla="*/ 77918 w 346999"/>
              <a:gd name="connsiteY46" fmla="*/ 258892 h 1418560"/>
              <a:gd name="connsiteX47" fmla="*/ 87442 w 346999"/>
              <a:gd name="connsiteY47" fmla="*/ 216029 h 1418560"/>
              <a:gd name="connsiteX48" fmla="*/ 70774 w 346999"/>
              <a:gd name="connsiteY48" fmla="*/ 170785 h 1418560"/>
              <a:gd name="connsiteX49" fmla="*/ 70774 w 346999"/>
              <a:gd name="connsiteY49" fmla="*/ 96966 h 1418560"/>
              <a:gd name="connsiteX50" fmla="*/ 0 w 346999"/>
              <a:gd name="connsiteY50" fmla="*/ 0 h 1418560"/>
              <a:gd name="connsiteX0" fmla="*/ 346999 w 346999"/>
              <a:gd name="connsiteY0" fmla="*/ 1418560 h 1418560"/>
              <a:gd name="connsiteX1" fmla="*/ 325567 w 346999"/>
              <a:gd name="connsiteY1" fmla="*/ 1404273 h 1418560"/>
              <a:gd name="connsiteX2" fmla="*/ 344617 w 346999"/>
              <a:gd name="connsiteY2" fmla="*/ 1349504 h 1418560"/>
              <a:gd name="connsiteX3" fmla="*/ 335092 w 346999"/>
              <a:gd name="connsiteY3" fmla="*/ 1335217 h 1418560"/>
              <a:gd name="connsiteX4" fmla="*/ 327949 w 346999"/>
              <a:gd name="connsiteY4" fmla="*/ 1316167 h 1418560"/>
              <a:gd name="connsiteX5" fmla="*/ 327949 w 346999"/>
              <a:gd name="connsiteY5" fmla="*/ 1292354 h 1418560"/>
              <a:gd name="connsiteX6" fmla="*/ 330330 w 346999"/>
              <a:gd name="connsiteY6" fmla="*/ 1280448 h 1418560"/>
              <a:gd name="connsiteX7" fmla="*/ 316042 w 346999"/>
              <a:gd name="connsiteY7" fmla="*/ 1268542 h 1418560"/>
              <a:gd name="connsiteX8" fmla="*/ 316042 w 346999"/>
              <a:gd name="connsiteY8" fmla="*/ 1244729 h 1418560"/>
              <a:gd name="connsiteX9" fmla="*/ 299374 w 346999"/>
              <a:gd name="connsiteY9" fmla="*/ 1228060 h 1418560"/>
              <a:gd name="connsiteX10" fmla="*/ 296992 w 346999"/>
              <a:gd name="connsiteY10" fmla="*/ 1206629 h 1418560"/>
              <a:gd name="connsiteX11" fmla="*/ 285086 w 346999"/>
              <a:gd name="connsiteY11" fmla="*/ 1199485 h 1418560"/>
              <a:gd name="connsiteX12" fmla="*/ 270799 w 346999"/>
              <a:gd name="connsiteY12" fmla="*/ 1189960 h 1418560"/>
              <a:gd name="connsiteX13" fmla="*/ 263655 w 346999"/>
              <a:gd name="connsiteY13" fmla="*/ 1170910 h 1418560"/>
              <a:gd name="connsiteX14" fmla="*/ 254130 w 346999"/>
              <a:gd name="connsiteY14" fmla="*/ 1149479 h 1418560"/>
              <a:gd name="connsiteX15" fmla="*/ 237461 w 346999"/>
              <a:gd name="connsiteY15" fmla="*/ 1139954 h 1418560"/>
              <a:gd name="connsiteX16" fmla="*/ 225555 w 346999"/>
              <a:gd name="connsiteY16" fmla="*/ 1137573 h 1418560"/>
              <a:gd name="connsiteX17" fmla="*/ 206505 w 346999"/>
              <a:gd name="connsiteY17" fmla="*/ 1132810 h 1418560"/>
              <a:gd name="connsiteX18" fmla="*/ 196980 w 346999"/>
              <a:gd name="connsiteY18" fmla="*/ 1113760 h 1418560"/>
              <a:gd name="connsiteX19" fmla="*/ 185074 w 346999"/>
              <a:gd name="connsiteY19" fmla="*/ 1092329 h 1418560"/>
              <a:gd name="connsiteX20" fmla="*/ 163642 w 346999"/>
              <a:gd name="connsiteY20" fmla="*/ 1070898 h 1418560"/>
              <a:gd name="connsiteX21" fmla="*/ 137449 w 346999"/>
              <a:gd name="connsiteY21" fmla="*/ 1047085 h 1418560"/>
              <a:gd name="connsiteX22" fmla="*/ 99349 w 346999"/>
              <a:gd name="connsiteY22" fmla="*/ 1008985 h 1418560"/>
              <a:gd name="connsiteX23" fmla="*/ 66011 w 346999"/>
              <a:gd name="connsiteY23" fmla="*/ 961360 h 1418560"/>
              <a:gd name="connsiteX24" fmla="*/ 35055 w 346999"/>
              <a:gd name="connsiteY24" fmla="*/ 932785 h 1418560"/>
              <a:gd name="connsiteX25" fmla="*/ 20767 w 346999"/>
              <a:gd name="connsiteY25" fmla="*/ 889923 h 1418560"/>
              <a:gd name="connsiteX26" fmla="*/ 18386 w 346999"/>
              <a:gd name="connsiteY26" fmla="*/ 873254 h 1418560"/>
              <a:gd name="connsiteX27" fmla="*/ 25530 w 346999"/>
              <a:gd name="connsiteY27" fmla="*/ 849442 h 1418560"/>
              <a:gd name="connsiteX28" fmla="*/ 37436 w 346999"/>
              <a:gd name="connsiteY28" fmla="*/ 820867 h 1418560"/>
              <a:gd name="connsiteX29" fmla="*/ 56486 w 346999"/>
              <a:gd name="connsiteY29" fmla="*/ 804198 h 1418560"/>
              <a:gd name="connsiteX30" fmla="*/ 68392 w 346999"/>
              <a:gd name="connsiteY30" fmla="*/ 780385 h 1418560"/>
              <a:gd name="connsiteX31" fmla="*/ 77917 w 346999"/>
              <a:gd name="connsiteY31" fmla="*/ 747048 h 1418560"/>
              <a:gd name="connsiteX32" fmla="*/ 80299 w 346999"/>
              <a:gd name="connsiteY32" fmla="*/ 725617 h 1418560"/>
              <a:gd name="connsiteX33" fmla="*/ 96967 w 346999"/>
              <a:gd name="connsiteY33" fmla="*/ 699423 h 1418560"/>
              <a:gd name="connsiteX34" fmla="*/ 99349 w 346999"/>
              <a:gd name="connsiteY34" fmla="*/ 666085 h 1418560"/>
              <a:gd name="connsiteX35" fmla="*/ 89824 w 346999"/>
              <a:gd name="connsiteY35" fmla="*/ 637510 h 1418560"/>
              <a:gd name="connsiteX36" fmla="*/ 94586 w 346999"/>
              <a:gd name="connsiteY36" fmla="*/ 606554 h 1418560"/>
              <a:gd name="connsiteX37" fmla="*/ 85061 w 346999"/>
              <a:gd name="connsiteY37" fmla="*/ 573217 h 1418560"/>
              <a:gd name="connsiteX38" fmla="*/ 80299 w 346999"/>
              <a:gd name="connsiteY38" fmla="*/ 537498 h 1418560"/>
              <a:gd name="connsiteX39" fmla="*/ 80299 w 346999"/>
              <a:gd name="connsiteY39" fmla="*/ 497017 h 1418560"/>
              <a:gd name="connsiteX40" fmla="*/ 80299 w 346999"/>
              <a:gd name="connsiteY40" fmla="*/ 470823 h 1418560"/>
              <a:gd name="connsiteX41" fmla="*/ 85061 w 346999"/>
              <a:gd name="connsiteY41" fmla="*/ 437485 h 1418560"/>
              <a:gd name="connsiteX42" fmla="*/ 77917 w 346999"/>
              <a:gd name="connsiteY42" fmla="*/ 404148 h 1418560"/>
              <a:gd name="connsiteX43" fmla="*/ 63630 w 346999"/>
              <a:gd name="connsiteY43" fmla="*/ 351760 h 1418560"/>
              <a:gd name="connsiteX44" fmla="*/ 89824 w 346999"/>
              <a:gd name="connsiteY44" fmla="*/ 299373 h 1418560"/>
              <a:gd name="connsiteX45" fmla="*/ 77918 w 346999"/>
              <a:gd name="connsiteY45" fmla="*/ 258892 h 1418560"/>
              <a:gd name="connsiteX46" fmla="*/ 87442 w 346999"/>
              <a:gd name="connsiteY46" fmla="*/ 216029 h 1418560"/>
              <a:gd name="connsiteX47" fmla="*/ 70774 w 346999"/>
              <a:gd name="connsiteY47" fmla="*/ 170785 h 1418560"/>
              <a:gd name="connsiteX48" fmla="*/ 70774 w 346999"/>
              <a:gd name="connsiteY48" fmla="*/ 96966 h 1418560"/>
              <a:gd name="connsiteX49" fmla="*/ 0 w 346999"/>
              <a:gd name="connsiteY49" fmla="*/ 0 h 1418560"/>
              <a:gd name="connsiteX0" fmla="*/ 346999 w 346999"/>
              <a:gd name="connsiteY0" fmla="*/ 1418560 h 1418560"/>
              <a:gd name="connsiteX1" fmla="*/ 344617 w 346999"/>
              <a:gd name="connsiteY1" fmla="*/ 1349504 h 1418560"/>
              <a:gd name="connsiteX2" fmla="*/ 335092 w 346999"/>
              <a:gd name="connsiteY2" fmla="*/ 1335217 h 1418560"/>
              <a:gd name="connsiteX3" fmla="*/ 327949 w 346999"/>
              <a:gd name="connsiteY3" fmla="*/ 1316167 h 1418560"/>
              <a:gd name="connsiteX4" fmla="*/ 327949 w 346999"/>
              <a:gd name="connsiteY4" fmla="*/ 1292354 h 1418560"/>
              <a:gd name="connsiteX5" fmla="*/ 330330 w 346999"/>
              <a:gd name="connsiteY5" fmla="*/ 1280448 h 1418560"/>
              <a:gd name="connsiteX6" fmla="*/ 316042 w 346999"/>
              <a:gd name="connsiteY6" fmla="*/ 1268542 h 1418560"/>
              <a:gd name="connsiteX7" fmla="*/ 316042 w 346999"/>
              <a:gd name="connsiteY7" fmla="*/ 1244729 h 1418560"/>
              <a:gd name="connsiteX8" fmla="*/ 299374 w 346999"/>
              <a:gd name="connsiteY8" fmla="*/ 1228060 h 1418560"/>
              <a:gd name="connsiteX9" fmla="*/ 296992 w 346999"/>
              <a:gd name="connsiteY9" fmla="*/ 1206629 h 1418560"/>
              <a:gd name="connsiteX10" fmla="*/ 285086 w 346999"/>
              <a:gd name="connsiteY10" fmla="*/ 1199485 h 1418560"/>
              <a:gd name="connsiteX11" fmla="*/ 270799 w 346999"/>
              <a:gd name="connsiteY11" fmla="*/ 1189960 h 1418560"/>
              <a:gd name="connsiteX12" fmla="*/ 263655 w 346999"/>
              <a:gd name="connsiteY12" fmla="*/ 1170910 h 1418560"/>
              <a:gd name="connsiteX13" fmla="*/ 254130 w 346999"/>
              <a:gd name="connsiteY13" fmla="*/ 1149479 h 1418560"/>
              <a:gd name="connsiteX14" fmla="*/ 237461 w 346999"/>
              <a:gd name="connsiteY14" fmla="*/ 1139954 h 1418560"/>
              <a:gd name="connsiteX15" fmla="*/ 225555 w 346999"/>
              <a:gd name="connsiteY15" fmla="*/ 1137573 h 1418560"/>
              <a:gd name="connsiteX16" fmla="*/ 206505 w 346999"/>
              <a:gd name="connsiteY16" fmla="*/ 1132810 h 1418560"/>
              <a:gd name="connsiteX17" fmla="*/ 196980 w 346999"/>
              <a:gd name="connsiteY17" fmla="*/ 1113760 h 1418560"/>
              <a:gd name="connsiteX18" fmla="*/ 185074 w 346999"/>
              <a:gd name="connsiteY18" fmla="*/ 1092329 h 1418560"/>
              <a:gd name="connsiteX19" fmla="*/ 163642 w 346999"/>
              <a:gd name="connsiteY19" fmla="*/ 1070898 h 1418560"/>
              <a:gd name="connsiteX20" fmla="*/ 137449 w 346999"/>
              <a:gd name="connsiteY20" fmla="*/ 1047085 h 1418560"/>
              <a:gd name="connsiteX21" fmla="*/ 99349 w 346999"/>
              <a:gd name="connsiteY21" fmla="*/ 1008985 h 1418560"/>
              <a:gd name="connsiteX22" fmla="*/ 66011 w 346999"/>
              <a:gd name="connsiteY22" fmla="*/ 961360 h 1418560"/>
              <a:gd name="connsiteX23" fmla="*/ 35055 w 346999"/>
              <a:gd name="connsiteY23" fmla="*/ 932785 h 1418560"/>
              <a:gd name="connsiteX24" fmla="*/ 20767 w 346999"/>
              <a:gd name="connsiteY24" fmla="*/ 889923 h 1418560"/>
              <a:gd name="connsiteX25" fmla="*/ 18386 w 346999"/>
              <a:gd name="connsiteY25" fmla="*/ 873254 h 1418560"/>
              <a:gd name="connsiteX26" fmla="*/ 25530 w 346999"/>
              <a:gd name="connsiteY26" fmla="*/ 849442 h 1418560"/>
              <a:gd name="connsiteX27" fmla="*/ 37436 w 346999"/>
              <a:gd name="connsiteY27" fmla="*/ 820867 h 1418560"/>
              <a:gd name="connsiteX28" fmla="*/ 56486 w 346999"/>
              <a:gd name="connsiteY28" fmla="*/ 804198 h 1418560"/>
              <a:gd name="connsiteX29" fmla="*/ 68392 w 346999"/>
              <a:gd name="connsiteY29" fmla="*/ 780385 h 1418560"/>
              <a:gd name="connsiteX30" fmla="*/ 77917 w 346999"/>
              <a:gd name="connsiteY30" fmla="*/ 747048 h 1418560"/>
              <a:gd name="connsiteX31" fmla="*/ 80299 w 346999"/>
              <a:gd name="connsiteY31" fmla="*/ 725617 h 1418560"/>
              <a:gd name="connsiteX32" fmla="*/ 96967 w 346999"/>
              <a:gd name="connsiteY32" fmla="*/ 699423 h 1418560"/>
              <a:gd name="connsiteX33" fmla="*/ 99349 w 346999"/>
              <a:gd name="connsiteY33" fmla="*/ 666085 h 1418560"/>
              <a:gd name="connsiteX34" fmla="*/ 89824 w 346999"/>
              <a:gd name="connsiteY34" fmla="*/ 637510 h 1418560"/>
              <a:gd name="connsiteX35" fmla="*/ 94586 w 346999"/>
              <a:gd name="connsiteY35" fmla="*/ 606554 h 1418560"/>
              <a:gd name="connsiteX36" fmla="*/ 85061 w 346999"/>
              <a:gd name="connsiteY36" fmla="*/ 573217 h 1418560"/>
              <a:gd name="connsiteX37" fmla="*/ 80299 w 346999"/>
              <a:gd name="connsiteY37" fmla="*/ 537498 h 1418560"/>
              <a:gd name="connsiteX38" fmla="*/ 80299 w 346999"/>
              <a:gd name="connsiteY38" fmla="*/ 497017 h 1418560"/>
              <a:gd name="connsiteX39" fmla="*/ 80299 w 346999"/>
              <a:gd name="connsiteY39" fmla="*/ 470823 h 1418560"/>
              <a:gd name="connsiteX40" fmla="*/ 85061 w 346999"/>
              <a:gd name="connsiteY40" fmla="*/ 437485 h 1418560"/>
              <a:gd name="connsiteX41" fmla="*/ 77917 w 346999"/>
              <a:gd name="connsiteY41" fmla="*/ 404148 h 1418560"/>
              <a:gd name="connsiteX42" fmla="*/ 63630 w 346999"/>
              <a:gd name="connsiteY42" fmla="*/ 351760 h 1418560"/>
              <a:gd name="connsiteX43" fmla="*/ 89824 w 346999"/>
              <a:gd name="connsiteY43" fmla="*/ 299373 h 1418560"/>
              <a:gd name="connsiteX44" fmla="*/ 77918 w 346999"/>
              <a:gd name="connsiteY44" fmla="*/ 258892 h 1418560"/>
              <a:gd name="connsiteX45" fmla="*/ 87442 w 346999"/>
              <a:gd name="connsiteY45" fmla="*/ 216029 h 1418560"/>
              <a:gd name="connsiteX46" fmla="*/ 70774 w 346999"/>
              <a:gd name="connsiteY46" fmla="*/ 170785 h 1418560"/>
              <a:gd name="connsiteX47" fmla="*/ 70774 w 346999"/>
              <a:gd name="connsiteY47" fmla="*/ 96966 h 1418560"/>
              <a:gd name="connsiteX48" fmla="*/ 0 w 346999"/>
              <a:gd name="connsiteY48" fmla="*/ 0 h 1418560"/>
              <a:gd name="connsiteX0" fmla="*/ 344617 w 344618"/>
              <a:gd name="connsiteY0" fmla="*/ 1349504 h 1349505"/>
              <a:gd name="connsiteX1" fmla="*/ 335092 w 344618"/>
              <a:gd name="connsiteY1" fmla="*/ 1335217 h 1349505"/>
              <a:gd name="connsiteX2" fmla="*/ 327949 w 344618"/>
              <a:gd name="connsiteY2" fmla="*/ 1316167 h 1349505"/>
              <a:gd name="connsiteX3" fmla="*/ 327949 w 344618"/>
              <a:gd name="connsiteY3" fmla="*/ 1292354 h 1349505"/>
              <a:gd name="connsiteX4" fmla="*/ 330330 w 344618"/>
              <a:gd name="connsiteY4" fmla="*/ 1280448 h 1349505"/>
              <a:gd name="connsiteX5" fmla="*/ 316042 w 344618"/>
              <a:gd name="connsiteY5" fmla="*/ 1268542 h 1349505"/>
              <a:gd name="connsiteX6" fmla="*/ 316042 w 344618"/>
              <a:gd name="connsiteY6" fmla="*/ 1244729 h 1349505"/>
              <a:gd name="connsiteX7" fmla="*/ 299374 w 344618"/>
              <a:gd name="connsiteY7" fmla="*/ 1228060 h 1349505"/>
              <a:gd name="connsiteX8" fmla="*/ 296992 w 344618"/>
              <a:gd name="connsiteY8" fmla="*/ 1206629 h 1349505"/>
              <a:gd name="connsiteX9" fmla="*/ 285086 w 344618"/>
              <a:gd name="connsiteY9" fmla="*/ 1199485 h 1349505"/>
              <a:gd name="connsiteX10" fmla="*/ 270799 w 344618"/>
              <a:gd name="connsiteY10" fmla="*/ 1189960 h 1349505"/>
              <a:gd name="connsiteX11" fmla="*/ 263655 w 344618"/>
              <a:gd name="connsiteY11" fmla="*/ 1170910 h 1349505"/>
              <a:gd name="connsiteX12" fmla="*/ 254130 w 344618"/>
              <a:gd name="connsiteY12" fmla="*/ 1149479 h 1349505"/>
              <a:gd name="connsiteX13" fmla="*/ 237461 w 344618"/>
              <a:gd name="connsiteY13" fmla="*/ 1139954 h 1349505"/>
              <a:gd name="connsiteX14" fmla="*/ 225555 w 344618"/>
              <a:gd name="connsiteY14" fmla="*/ 1137573 h 1349505"/>
              <a:gd name="connsiteX15" fmla="*/ 206505 w 344618"/>
              <a:gd name="connsiteY15" fmla="*/ 1132810 h 1349505"/>
              <a:gd name="connsiteX16" fmla="*/ 196980 w 344618"/>
              <a:gd name="connsiteY16" fmla="*/ 1113760 h 1349505"/>
              <a:gd name="connsiteX17" fmla="*/ 185074 w 344618"/>
              <a:gd name="connsiteY17" fmla="*/ 1092329 h 1349505"/>
              <a:gd name="connsiteX18" fmla="*/ 163642 w 344618"/>
              <a:gd name="connsiteY18" fmla="*/ 1070898 h 1349505"/>
              <a:gd name="connsiteX19" fmla="*/ 137449 w 344618"/>
              <a:gd name="connsiteY19" fmla="*/ 1047085 h 1349505"/>
              <a:gd name="connsiteX20" fmla="*/ 99349 w 344618"/>
              <a:gd name="connsiteY20" fmla="*/ 1008985 h 1349505"/>
              <a:gd name="connsiteX21" fmla="*/ 66011 w 344618"/>
              <a:gd name="connsiteY21" fmla="*/ 961360 h 1349505"/>
              <a:gd name="connsiteX22" fmla="*/ 35055 w 344618"/>
              <a:gd name="connsiteY22" fmla="*/ 932785 h 1349505"/>
              <a:gd name="connsiteX23" fmla="*/ 20767 w 344618"/>
              <a:gd name="connsiteY23" fmla="*/ 889923 h 1349505"/>
              <a:gd name="connsiteX24" fmla="*/ 18386 w 344618"/>
              <a:gd name="connsiteY24" fmla="*/ 873254 h 1349505"/>
              <a:gd name="connsiteX25" fmla="*/ 25530 w 344618"/>
              <a:gd name="connsiteY25" fmla="*/ 849442 h 1349505"/>
              <a:gd name="connsiteX26" fmla="*/ 37436 w 344618"/>
              <a:gd name="connsiteY26" fmla="*/ 820867 h 1349505"/>
              <a:gd name="connsiteX27" fmla="*/ 56486 w 344618"/>
              <a:gd name="connsiteY27" fmla="*/ 804198 h 1349505"/>
              <a:gd name="connsiteX28" fmla="*/ 68392 w 344618"/>
              <a:gd name="connsiteY28" fmla="*/ 780385 h 1349505"/>
              <a:gd name="connsiteX29" fmla="*/ 77917 w 344618"/>
              <a:gd name="connsiteY29" fmla="*/ 747048 h 1349505"/>
              <a:gd name="connsiteX30" fmla="*/ 80299 w 344618"/>
              <a:gd name="connsiteY30" fmla="*/ 725617 h 1349505"/>
              <a:gd name="connsiteX31" fmla="*/ 96967 w 344618"/>
              <a:gd name="connsiteY31" fmla="*/ 699423 h 1349505"/>
              <a:gd name="connsiteX32" fmla="*/ 99349 w 344618"/>
              <a:gd name="connsiteY32" fmla="*/ 666085 h 1349505"/>
              <a:gd name="connsiteX33" fmla="*/ 89824 w 344618"/>
              <a:gd name="connsiteY33" fmla="*/ 637510 h 1349505"/>
              <a:gd name="connsiteX34" fmla="*/ 94586 w 344618"/>
              <a:gd name="connsiteY34" fmla="*/ 606554 h 1349505"/>
              <a:gd name="connsiteX35" fmla="*/ 85061 w 344618"/>
              <a:gd name="connsiteY35" fmla="*/ 573217 h 1349505"/>
              <a:gd name="connsiteX36" fmla="*/ 80299 w 344618"/>
              <a:gd name="connsiteY36" fmla="*/ 537498 h 1349505"/>
              <a:gd name="connsiteX37" fmla="*/ 80299 w 344618"/>
              <a:gd name="connsiteY37" fmla="*/ 497017 h 1349505"/>
              <a:gd name="connsiteX38" fmla="*/ 80299 w 344618"/>
              <a:gd name="connsiteY38" fmla="*/ 470823 h 1349505"/>
              <a:gd name="connsiteX39" fmla="*/ 85061 w 344618"/>
              <a:gd name="connsiteY39" fmla="*/ 437485 h 1349505"/>
              <a:gd name="connsiteX40" fmla="*/ 77917 w 344618"/>
              <a:gd name="connsiteY40" fmla="*/ 404148 h 1349505"/>
              <a:gd name="connsiteX41" fmla="*/ 63630 w 344618"/>
              <a:gd name="connsiteY41" fmla="*/ 351760 h 1349505"/>
              <a:gd name="connsiteX42" fmla="*/ 89824 w 344618"/>
              <a:gd name="connsiteY42" fmla="*/ 299373 h 1349505"/>
              <a:gd name="connsiteX43" fmla="*/ 77918 w 344618"/>
              <a:gd name="connsiteY43" fmla="*/ 258892 h 1349505"/>
              <a:gd name="connsiteX44" fmla="*/ 87442 w 344618"/>
              <a:gd name="connsiteY44" fmla="*/ 216029 h 1349505"/>
              <a:gd name="connsiteX45" fmla="*/ 70774 w 344618"/>
              <a:gd name="connsiteY45" fmla="*/ 170785 h 1349505"/>
              <a:gd name="connsiteX46" fmla="*/ 70774 w 344618"/>
              <a:gd name="connsiteY46" fmla="*/ 96966 h 1349505"/>
              <a:gd name="connsiteX47" fmla="*/ 0 w 344618"/>
              <a:gd name="connsiteY47" fmla="*/ 0 h 1349505"/>
              <a:gd name="connsiteX0" fmla="*/ 344617 w 344617"/>
              <a:gd name="connsiteY0" fmla="*/ 1349504 h 1349504"/>
              <a:gd name="connsiteX1" fmla="*/ 327949 w 344617"/>
              <a:gd name="connsiteY1" fmla="*/ 1316167 h 1349504"/>
              <a:gd name="connsiteX2" fmla="*/ 327949 w 344617"/>
              <a:gd name="connsiteY2" fmla="*/ 1292354 h 1349504"/>
              <a:gd name="connsiteX3" fmla="*/ 330330 w 344617"/>
              <a:gd name="connsiteY3" fmla="*/ 1280448 h 1349504"/>
              <a:gd name="connsiteX4" fmla="*/ 316042 w 344617"/>
              <a:gd name="connsiteY4" fmla="*/ 1268542 h 1349504"/>
              <a:gd name="connsiteX5" fmla="*/ 316042 w 344617"/>
              <a:gd name="connsiteY5" fmla="*/ 1244729 h 1349504"/>
              <a:gd name="connsiteX6" fmla="*/ 299374 w 344617"/>
              <a:gd name="connsiteY6" fmla="*/ 1228060 h 1349504"/>
              <a:gd name="connsiteX7" fmla="*/ 296992 w 344617"/>
              <a:gd name="connsiteY7" fmla="*/ 1206629 h 1349504"/>
              <a:gd name="connsiteX8" fmla="*/ 285086 w 344617"/>
              <a:gd name="connsiteY8" fmla="*/ 1199485 h 1349504"/>
              <a:gd name="connsiteX9" fmla="*/ 270799 w 344617"/>
              <a:gd name="connsiteY9" fmla="*/ 1189960 h 1349504"/>
              <a:gd name="connsiteX10" fmla="*/ 263655 w 344617"/>
              <a:gd name="connsiteY10" fmla="*/ 1170910 h 1349504"/>
              <a:gd name="connsiteX11" fmla="*/ 254130 w 344617"/>
              <a:gd name="connsiteY11" fmla="*/ 1149479 h 1349504"/>
              <a:gd name="connsiteX12" fmla="*/ 237461 w 344617"/>
              <a:gd name="connsiteY12" fmla="*/ 1139954 h 1349504"/>
              <a:gd name="connsiteX13" fmla="*/ 225555 w 344617"/>
              <a:gd name="connsiteY13" fmla="*/ 1137573 h 1349504"/>
              <a:gd name="connsiteX14" fmla="*/ 206505 w 344617"/>
              <a:gd name="connsiteY14" fmla="*/ 1132810 h 1349504"/>
              <a:gd name="connsiteX15" fmla="*/ 196980 w 344617"/>
              <a:gd name="connsiteY15" fmla="*/ 1113760 h 1349504"/>
              <a:gd name="connsiteX16" fmla="*/ 185074 w 344617"/>
              <a:gd name="connsiteY16" fmla="*/ 1092329 h 1349504"/>
              <a:gd name="connsiteX17" fmla="*/ 163642 w 344617"/>
              <a:gd name="connsiteY17" fmla="*/ 1070898 h 1349504"/>
              <a:gd name="connsiteX18" fmla="*/ 137449 w 344617"/>
              <a:gd name="connsiteY18" fmla="*/ 1047085 h 1349504"/>
              <a:gd name="connsiteX19" fmla="*/ 99349 w 344617"/>
              <a:gd name="connsiteY19" fmla="*/ 1008985 h 1349504"/>
              <a:gd name="connsiteX20" fmla="*/ 66011 w 344617"/>
              <a:gd name="connsiteY20" fmla="*/ 961360 h 1349504"/>
              <a:gd name="connsiteX21" fmla="*/ 35055 w 344617"/>
              <a:gd name="connsiteY21" fmla="*/ 932785 h 1349504"/>
              <a:gd name="connsiteX22" fmla="*/ 20767 w 344617"/>
              <a:gd name="connsiteY22" fmla="*/ 889923 h 1349504"/>
              <a:gd name="connsiteX23" fmla="*/ 18386 w 344617"/>
              <a:gd name="connsiteY23" fmla="*/ 873254 h 1349504"/>
              <a:gd name="connsiteX24" fmla="*/ 25530 w 344617"/>
              <a:gd name="connsiteY24" fmla="*/ 849442 h 1349504"/>
              <a:gd name="connsiteX25" fmla="*/ 37436 w 344617"/>
              <a:gd name="connsiteY25" fmla="*/ 820867 h 1349504"/>
              <a:gd name="connsiteX26" fmla="*/ 56486 w 344617"/>
              <a:gd name="connsiteY26" fmla="*/ 804198 h 1349504"/>
              <a:gd name="connsiteX27" fmla="*/ 68392 w 344617"/>
              <a:gd name="connsiteY27" fmla="*/ 780385 h 1349504"/>
              <a:gd name="connsiteX28" fmla="*/ 77917 w 344617"/>
              <a:gd name="connsiteY28" fmla="*/ 747048 h 1349504"/>
              <a:gd name="connsiteX29" fmla="*/ 80299 w 344617"/>
              <a:gd name="connsiteY29" fmla="*/ 725617 h 1349504"/>
              <a:gd name="connsiteX30" fmla="*/ 96967 w 344617"/>
              <a:gd name="connsiteY30" fmla="*/ 699423 h 1349504"/>
              <a:gd name="connsiteX31" fmla="*/ 99349 w 344617"/>
              <a:gd name="connsiteY31" fmla="*/ 666085 h 1349504"/>
              <a:gd name="connsiteX32" fmla="*/ 89824 w 344617"/>
              <a:gd name="connsiteY32" fmla="*/ 637510 h 1349504"/>
              <a:gd name="connsiteX33" fmla="*/ 94586 w 344617"/>
              <a:gd name="connsiteY33" fmla="*/ 606554 h 1349504"/>
              <a:gd name="connsiteX34" fmla="*/ 85061 w 344617"/>
              <a:gd name="connsiteY34" fmla="*/ 573217 h 1349504"/>
              <a:gd name="connsiteX35" fmla="*/ 80299 w 344617"/>
              <a:gd name="connsiteY35" fmla="*/ 537498 h 1349504"/>
              <a:gd name="connsiteX36" fmla="*/ 80299 w 344617"/>
              <a:gd name="connsiteY36" fmla="*/ 497017 h 1349504"/>
              <a:gd name="connsiteX37" fmla="*/ 80299 w 344617"/>
              <a:gd name="connsiteY37" fmla="*/ 470823 h 1349504"/>
              <a:gd name="connsiteX38" fmla="*/ 85061 w 344617"/>
              <a:gd name="connsiteY38" fmla="*/ 437485 h 1349504"/>
              <a:gd name="connsiteX39" fmla="*/ 77917 w 344617"/>
              <a:gd name="connsiteY39" fmla="*/ 404148 h 1349504"/>
              <a:gd name="connsiteX40" fmla="*/ 63630 w 344617"/>
              <a:gd name="connsiteY40" fmla="*/ 351760 h 1349504"/>
              <a:gd name="connsiteX41" fmla="*/ 89824 w 344617"/>
              <a:gd name="connsiteY41" fmla="*/ 299373 h 1349504"/>
              <a:gd name="connsiteX42" fmla="*/ 77918 w 344617"/>
              <a:gd name="connsiteY42" fmla="*/ 258892 h 1349504"/>
              <a:gd name="connsiteX43" fmla="*/ 87442 w 344617"/>
              <a:gd name="connsiteY43" fmla="*/ 216029 h 1349504"/>
              <a:gd name="connsiteX44" fmla="*/ 70774 w 344617"/>
              <a:gd name="connsiteY44" fmla="*/ 170785 h 1349504"/>
              <a:gd name="connsiteX45" fmla="*/ 70774 w 344617"/>
              <a:gd name="connsiteY45" fmla="*/ 96966 h 1349504"/>
              <a:gd name="connsiteX46" fmla="*/ 0 w 344617"/>
              <a:gd name="connsiteY46" fmla="*/ 0 h 1349504"/>
              <a:gd name="connsiteX0" fmla="*/ 344617 w 344617"/>
              <a:gd name="connsiteY0" fmla="*/ 1349504 h 1349504"/>
              <a:gd name="connsiteX1" fmla="*/ 327949 w 344617"/>
              <a:gd name="connsiteY1" fmla="*/ 1292354 h 1349504"/>
              <a:gd name="connsiteX2" fmla="*/ 330330 w 344617"/>
              <a:gd name="connsiteY2" fmla="*/ 1280448 h 1349504"/>
              <a:gd name="connsiteX3" fmla="*/ 316042 w 344617"/>
              <a:gd name="connsiteY3" fmla="*/ 1268542 h 1349504"/>
              <a:gd name="connsiteX4" fmla="*/ 316042 w 344617"/>
              <a:gd name="connsiteY4" fmla="*/ 1244729 h 1349504"/>
              <a:gd name="connsiteX5" fmla="*/ 299374 w 344617"/>
              <a:gd name="connsiteY5" fmla="*/ 1228060 h 1349504"/>
              <a:gd name="connsiteX6" fmla="*/ 296992 w 344617"/>
              <a:gd name="connsiteY6" fmla="*/ 1206629 h 1349504"/>
              <a:gd name="connsiteX7" fmla="*/ 285086 w 344617"/>
              <a:gd name="connsiteY7" fmla="*/ 1199485 h 1349504"/>
              <a:gd name="connsiteX8" fmla="*/ 270799 w 344617"/>
              <a:gd name="connsiteY8" fmla="*/ 1189960 h 1349504"/>
              <a:gd name="connsiteX9" fmla="*/ 263655 w 344617"/>
              <a:gd name="connsiteY9" fmla="*/ 1170910 h 1349504"/>
              <a:gd name="connsiteX10" fmla="*/ 254130 w 344617"/>
              <a:gd name="connsiteY10" fmla="*/ 1149479 h 1349504"/>
              <a:gd name="connsiteX11" fmla="*/ 237461 w 344617"/>
              <a:gd name="connsiteY11" fmla="*/ 1139954 h 1349504"/>
              <a:gd name="connsiteX12" fmla="*/ 225555 w 344617"/>
              <a:gd name="connsiteY12" fmla="*/ 1137573 h 1349504"/>
              <a:gd name="connsiteX13" fmla="*/ 206505 w 344617"/>
              <a:gd name="connsiteY13" fmla="*/ 1132810 h 1349504"/>
              <a:gd name="connsiteX14" fmla="*/ 196980 w 344617"/>
              <a:gd name="connsiteY14" fmla="*/ 1113760 h 1349504"/>
              <a:gd name="connsiteX15" fmla="*/ 185074 w 344617"/>
              <a:gd name="connsiteY15" fmla="*/ 1092329 h 1349504"/>
              <a:gd name="connsiteX16" fmla="*/ 163642 w 344617"/>
              <a:gd name="connsiteY16" fmla="*/ 1070898 h 1349504"/>
              <a:gd name="connsiteX17" fmla="*/ 137449 w 344617"/>
              <a:gd name="connsiteY17" fmla="*/ 1047085 h 1349504"/>
              <a:gd name="connsiteX18" fmla="*/ 99349 w 344617"/>
              <a:gd name="connsiteY18" fmla="*/ 1008985 h 1349504"/>
              <a:gd name="connsiteX19" fmla="*/ 66011 w 344617"/>
              <a:gd name="connsiteY19" fmla="*/ 961360 h 1349504"/>
              <a:gd name="connsiteX20" fmla="*/ 35055 w 344617"/>
              <a:gd name="connsiteY20" fmla="*/ 932785 h 1349504"/>
              <a:gd name="connsiteX21" fmla="*/ 20767 w 344617"/>
              <a:gd name="connsiteY21" fmla="*/ 889923 h 1349504"/>
              <a:gd name="connsiteX22" fmla="*/ 18386 w 344617"/>
              <a:gd name="connsiteY22" fmla="*/ 873254 h 1349504"/>
              <a:gd name="connsiteX23" fmla="*/ 25530 w 344617"/>
              <a:gd name="connsiteY23" fmla="*/ 849442 h 1349504"/>
              <a:gd name="connsiteX24" fmla="*/ 37436 w 344617"/>
              <a:gd name="connsiteY24" fmla="*/ 820867 h 1349504"/>
              <a:gd name="connsiteX25" fmla="*/ 56486 w 344617"/>
              <a:gd name="connsiteY25" fmla="*/ 804198 h 1349504"/>
              <a:gd name="connsiteX26" fmla="*/ 68392 w 344617"/>
              <a:gd name="connsiteY26" fmla="*/ 780385 h 1349504"/>
              <a:gd name="connsiteX27" fmla="*/ 77917 w 344617"/>
              <a:gd name="connsiteY27" fmla="*/ 747048 h 1349504"/>
              <a:gd name="connsiteX28" fmla="*/ 80299 w 344617"/>
              <a:gd name="connsiteY28" fmla="*/ 725617 h 1349504"/>
              <a:gd name="connsiteX29" fmla="*/ 96967 w 344617"/>
              <a:gd name="connsiteY29" fmla="*/ 699423 h 1349504"/>
              <a:gd name="connsiteX30" fmla="*/ 99349 w 344617"/>
              <a:gd name="connsiteY30" fmla="*/ 666085 h 1349504"/>
              <a:gd name="connsiteX31" fmla="*/ 89824 w 344617"/>
              <a:gd name="connsiteY31" fmla="*/ 637510 h 1349504"/>
              <a:gd name="connsiteX32" fmla="*/ 94586 w 344617"/>
              <a:gd name="connsiteY32" fmla="*/ 606554 h 1349504"/>
              <a:gd name="connsiteX33" fmla="*/ 85061 w 344617"/>
              <a:gd name="connsiteY33" fmla="*/ 573217 h 1349504"/>
              <a:gd name="connsiteX34" fmla="*/ 80299 w 344617"/>
              <a:gd name="connsiteY34" fmla="*/ 537498 h 1349504"/>
              <a:gd name="connsiteX35" fmla="*/ 80299 w 344617"/>
              <a:gd name="connsiteY35" fmla="*/ 497017 h 1349504"/>
              <a:gd name="connsiteX36" fmla="*/ 80299 w 344617"/>
              <a:gd name="connsiteY36" fmla="*/ 470823 h 1349504"/>
              <a:gd name="connsiteX37" fmla="*/ 85061 w 344617"/>
              <a:gd name="connsiteY37" fmla="*/ 437485 h 1349504"/>
              <a:gd name="connsiteX38" fmla="*/ 77917 w 344617"/>
              <a:gd name="connsiteY38" fmla="*/ 404148 h 1349504"/>
              <a:gd name="connsiteX39" fmla="*/ 63630 w 344617"/>
              <a:gd name="connsiteY39" fmla="*/ 351760 h 1349504"/>
              <a:gd name="connsiteX40" fmla="*/ 89824 w 344617"/>
              <a:gd name="connsiteY40" fmla="*/ 299373 h 1349504"/>
              <a:gd name="connsiteX41" fmla="*/ 77918 w 344617"/>
              <a:gd name="connsiteY41" fmla="*/ 258892 h 1349504"/>
              <a:gd name="connsiteX42" fmla="*/ 87442 w 344617"/>
              <a:gd name="connsiteY42" fmla="*/ 216029 h 1349504"/>
              <a:gd name="connsiteX43" fmla="*/ 70774 w 344617"/>
              <a:gd name="connsiteY43" fmla="*/ 170785 h 1349504"/>
              <a:gd name="connsiteX44" fmla="*/ 70774 w 344617"/>
              <a:gd name="connsiteY44" fmla="*/ 96966 h 1349504"/>
              <a:gd name="connsiteX45" fmla="*/ 0 w 344617"/>
              <a:gd name="connsiteY45" fmla="*/ 0 h 1349504"/>
              <a:gd name="connsiteX0" fmla="*/ 327949 w 330330"/>
              <a:gd name="connsiteY0" fmla="*/ 1292354 h 1292354"/>
              <a:gd name="connsiteX1" fmla="*/ 330330 w 330330"/>
              <a:gd name="connsiteY1" fmla="*/ 1280448 h 1292354"/>
              <a:gd name="connsiteX2" fmla="*/ 316042 w 330330"/>
              <a:gd name="connsiteY2" fmla="*/ 1268542 h 1292354"/>
              <a:gd name="connsiteX3" fmla="*/ 316042 w 330330"/>
              <a:gd name="connsiteY3" fmla="*/ 1244729 h 1292354"/>
              <a:gd name="connsiteX4" fmla="*/ 299374 w 330330"/>
              <a:gd name="connsiteY4" fmla="*/ 1228060 h 1292354"/>
              <a:gd name="connsiteX5" fmla="*/ 296992 w 330330"/>
              <a:gd name="connsiteY5" fmla="*/ 1206629 h 1292354"/>
              <a:gd name="connsiteX6" fmla="*/ 285086 w 330330"/>
              <a:gd name="connsiteY6" fmla="*/ 1199485 h 1292354"/>
              <a:gd name="connsiteX7" fmla="*/ 270799 w 330330"/>
              <a:gd name="connsiteY7" fmla="*/ 1189960 h 1292354"/>
              <a:gd name="connsiteX8" fmla="*/ 263655 w 330330"/>
              <a:gd name="connsiteY8" fmla="*/ 1170910 h 1292354"/>
              <a:gd name="connsiteX9" fmla="*/ 254130 w 330330"/>
              <a:gd name="connsiteY9" fmla="*/ 1149479 h 1292354"/>
              <a:gd name="connsiteX10" fmla="*/ 237461 w 330330"/>
              <a:gd name="connsiteY10" fmla="*/ 1139954 h 1292354"/>
              <a:gd name="connsiteX11" fmla="*/ 225555 w 330330"/>
              <a:gd name="connsiteY11" fmla="*/ 1137573 h 1292354"/>
              <a:gd name="connsiteX12" fmla="*/ 206505 w 330330"/>
              <a:gd name="connsiteY12" fmla="*/ 1132810 h 1292354"/>
              <a:gd name="connsiteX13" fmla="*/ 196980 w 330330"/>
              <a:gd name="connsiteY13" fmla="*/ 1113760 h 1292354"/>
              <a:gd name="connsiteX14" fmla="*/ 185074 w 330330"/>
              <a:gd name="connsiteY14" fmla="*/ 1092329 h 1292354"/>
              <a:gd name="connsiteX15" fmla="*/ 163642 w 330330"/>
              <a:gd name="connsiteY15" fmla="*/ 1070898 h 1292354"/>
              <a:gd name="connsiteX16" fmla="*/ 137449 w 330330"/>
              <a:gd name="connsiteY16" fmla="*/ 1047085 h 1292354"/>
              <a:gd name="connsiteX17" fmla="*/ 99349 w 330330"/>
              <a:gd name="connsiteY17" fmla="*/ 1008985 h 1292354"/>
              <a:gd name="connsiteX18" fmla="*/ 66011 w 330330"/>
              <a:gd name="connsiteY18" fmla="*/ 961360 h 1292354"/>
              <a:gd name="connsiteX19" fmla="*/ 35055 w 330330"/>
              <a:gd name="connsiteY19" fmla="*/ 932785 h 1292354"/>
              <a:gd name="connsiteX20" fmla="*/ 20767 w 330330"/>
              <a:gd name="connsiteY20" fmla="*/ 889923 h 1292354"/>
              <a:gd name="connsiteX21" fmla="*/ 18386 w 330330"/>
              <a:gd name="connsiteY21" fmla="*/ 873254 h 1292354"/>
              <a:gd name="connsiteX22" fmla="*/ 25530 w 330330"/>
              <a:gd name="connsiteY22" fmla="*/ 849442 h 1292354"/>
              <a:gd name="connsiteX23" fmla="*/ 37436 w 330330"/>
              <a:gd name="connsiteY23" fmla="*/ 820867 h 1292354"/>
              <a:gd name="connsiteX24" fmla="*/ 56486 w 330330"/>
              <a:gd name="connsiteY24" fmla="*/ 804198 h 1292354"/>
              <a:gd name="connsiteX25" fmla="*/ 68392 w 330330"/>
              <a:gd name="connsiteY25" fmla="*/ 780385 h 1292354"/>
              <a:gd name="connsiteX26" fmla="*/ 77917 w 330330"/>
              <a:gd name="connsiteY26" fmla="*/ 747048 h 1292354"/>
              <a:gd name="connsiteX27" fmla="*/ 80299 w 330330"/>
              <a:gd name="connsiteY27" fmla="*/ 725617 h 1292354"/>
              <a:gd name="connsiteX28" fmla="*/ 96967 w 330330"/>
              <a:gd name="connsiteY28" fmla="*/ 699423 h 1292354"/>
              <a:gd name="connsiteX29" fmla="*/ 99349 w 330330"/>
              <a:gd name="connsiteY29" fmla="*/ 666085 h 1292354"/>
              <a:gd name="connsiteX30" fmla="*/ 89824 w 330330"/>
              <a:gd name="connsiteY30" fmla="*/ 637510 h 1292354"/>
              <a:gd name="connsiteX31" fmla="*/ 94586 w 330330"/>
              <a:gd name="connsiteY31" fmla="*/ 606554 h 1292354"/>
              <a:gd name="connsiteX32" fmla="*/ 85061 w 330330"/>
              <a:gd name="connsiteY32" fmla="*/ 573217 h 1292354"/>
              <a:gd name="connsiteX33" fmla="*/ 80299 w 330330"/>
              <a:gd name="connsiteY33" fmla="*/ 537498 h 1292354"/>
              <a:gd name="connsiteX34" fmla="*/ 80299 w 330330"/>
              <a:gd name="connsiteY34" fmla="*/ 497017 h 1292354"/>
              <a:gd name="connsiteX35" fmla="*/ 80299 w 330330"/>
              <a:gd name="connsiteY35" fmla="*/ 470823 h 1292354"/>
              <a:gd name="connsiteX36" fmla="*/ 85061 w 330330"/>
              <a:gd name="connsiteY36" fmla="*/ 437485 h 1292354"/>
              <a:gd name="connsiteX37" fmla="*/ 77917 w 330330"/>
              <a:gd name="connsiteY37" fmla="*/ 404148 h 1292354"/>
              <a:gd name="connsiteX38" fmla="*/ 63630 w 330330"/>
              <a:gd name="connsiteY38" fmla="*/ 351760 h 1292354"/>
              <a:gd name="connsiteX39" fmla="*/ 89824 w 330330"/>
              <a:gd name="connsiteY39" fmla="*/ 299373 h 1292354"/>
              <a:gd name="connsiteX40" fmla="*/ 77918 w 330330"/>
              <a:gd name="connsiteY40" fmla="*/ 258892 h 1292354"/>
              <a:gd name="connsiteX41" fmla="*/ 87442 w 330330"/>
              <a:gd name="connsiteY41" fmla="*/ 216029 h 1292354"/>
              <a:gd name="connsiteX42" fmla="*/ 70774 w 330330"/>
              <a:gd name="connsiteY42" fmla="*/ 170785 h 1292354"/>
              <a:gd name="connsiteX43" fmla="*/ 70774 w 330330"/>
              <a:gd name="connsiteY43" fmla="*/ 96966 h 1292354"/>
              <a:gd name="connsiteX44" fmla="*/ 0 w 330330"/>
              <a:gd name="connsiteY44" fmla="*/ 0 h 1292354"/>
              <a:gd name="connsiteX0" fmla="*/ 327949 w 330330"/>
              <a:gd name="connsiteY0" fmla="*/ 1292354 h 1292354"/>
              <a:gd name="connsiteX1" fmla="*/ 330330 w 330330"/>
              <a:gd name="connsiteY1" fmla="*/ 1280448 h 1292354"/>
              <a:gd name="connsiteX2" fmla="*/ 316042 w 330330"/>
              <a:gd name="connsiteY2" fmla="*/ 1268542 h 1292354"/>
              <a:gd name="connsiteX3" fmla="*/ 299374 w 330330"/>
              <a:gd name="connsiteY3" fmla="*/ 1228060 h 1292354"/>
              <a:gd name="connsiteX4" fmla="*/ 296992 w 330330"/>
              <a:gd name="connsiteY4" fmla="*/ 1206629 h 1292354"/>
              <a:gd name="connsiteX5" fmla="*/ 285086 w 330330"/>
              <a:gd name="connsiteY5" fmla="*/ 1199485 h 1292354"/>
              <a:gd name="connsiteX6" fmla="*/ 270799 w 330330"/>
              <a:gd name="connsiteY6" fmla="*/ 1189960 h 1292354"/>
              <a:gd name="connsiteX7" fmla="*/ 263655 w 330330"/>
              <a:gd name="connsiteY7" fmla="*/ 1170910 h 1292354"/>
              <a:gd name="connsiteX8" fmla="*/ 254130 w 330330"/>
              <a:gd name="connsiteY8" fmla="*/ 1149479 h 1292354"/>
              <a:gd name="connsiteX9" fmla="*/ 237461 w 330330"/>
              <a:gd name="connsiteY9" fmla="*/ 1139954 h 1292354"/>
              <a:gd name="connsiteX10" fmla="*/ 225555 w 330330"/>
              <a:gd name="connsiteY10" fmla="*/ 1137573 h 1292354"/>
              <a:gd name="connsiteX11" fmla="*/ 206505 w 330330"/>
              <a:gd name="connsiteY11" fmla="*/ 1132810 h 1292354"/>
              <a:gd name="connsiteX12" fmla="*/ 196980 w 330330"/>
              <a:gd name="connsiteY12" fmla="*/ 1113760 h 1292354"/>
              <a:gd name="connsiteX13" fmla="*/ 185074 w 330330"/>
              <a:gd name="connsiteY13" fmla="*/ 1092329 h 1292354"/>
              <a:gd name="connsiteX14" fmla="*/ 163642 w 330330"/>
              <a:gd name="connsiteY14" fmla="*/ 1070898 h 1292354"/>
              <a:gd name="connsiteX15" fmla="*/ 137449 w 330330"/>
              <a:gd name="connsiteY15" fmla="*/ 1047085 h 1292354"/>
              <a:gd name="connsiteX16" fmla="*/ 99349 w 330330"/>
              <a:gd name="connsiteY16" fmla="*/ 1008985 h 1292354"/>
              <a:gd name="connsiteX17" fmla="*/ 66011 w 330330"/>
              <a:gd name="connsiteY17" fmla="*/ 961360 h 1292354"/>
              <a:gd name="connsiteX18" fmla="*/ 35055 w 330330"/>
              <a:gd name="connsiteY18" fmla="*/ 932785 h 1292354"/>
              <a:gd name="connsiteX19" fmla="*/ 20767 w 330330"/>
              <a:gd name="connsiteY19" fmla="*/ 889923 h 1292354"/>
              <a:gd name="connsiteX20" fmla="*/ 18386 w 330330"/>
              <a:gd name="connsiteY20" fmla="*/ 873254 h 1292354"/>
              <a:gd name="connsiteX21" fmla="*/ 25530 w 330330"/>
              <a:gd name="connsiteY21" fmla="*/ 849442 h 1292354"/>
              <a:gd name="connsiteX22" fmla="*/ 37436 w 330330"/>
              <a:gd name="connsiteY22" fmla="*/ 820867 h 1292354"/>
              <a:gd name="connsiteX23" fmla="*/ 56486 w 330330"/>
              <a:gd name="connsiteY23" fmla="*/ 804198 h 1292354"/>
              <a:gd name="connsiteX24" fmla="*/ 68392 w 330330"/>
              <a:gd name="connsiteY24" fmla="*/ 780385 h 1292354"/>
              <a:gd name="connsiteX25" fmla="*/ 77917 w 330330"/>
              <a:gd name="connsiteY25" fmla="*/ 747048 h 1292354"/>
              <a:gd name="connsiteX26" fmla="*/ 80299 w 330330"/>
              <a:gd name="connsiteY26" fmla="*/ 725617 h 1292354"/>
              <a:gd name="connsiteX27" fmla="*/ 96967 w 330330"/>
              <a:gd name="connsiteY27" fmla="*/ 699423 h 1292354"/>
              <a:gd name="connsiteX28" fmla="*/ 99349 w 330330"/>
              <a:gd name="connsiteY28" fmla="*/ 666085 h 1292354"/>
              <a:gd name="connsiteX29" fmla="*/ 89824 w 330330"/>
              <a:gd name="connsiteY29" fmla="*/ 637510 h 1292354"/>
              <a:gd name="connsiteX30" fmla="*/ 94586 w 330330"/>
              <a:gd name="connsiteY30" fmla="*/ 606554 h 1292354"/>
              <a:gd name="connsiteX31" fmla="*/ 85061 w 330330"/>
              <a:gd name="connsiteY31" fmla="*/ 573217 h 1292354"/>
              <a:gd name="connsiteX32" fmla="*/ 80299 w 330330"/>
              <a:gd name="connsiteY32" fmla="*/ 537498 h 1292354"/>
              <a:gd name="connsiteX33" fmla="*/ 80299 w 330330"/>
              <a:gd name="connsiteY33" fmla="*/ 497017 h 1292354"/>
              <a:gd name="connsiteX34" fmla="*/ 80299 w 330330"/>
              <a:gd name="connsiteY34" fmla="*/ 470823 h 1292354"/>
              <a:gd name="connsiteX35" fmla="*/ 85061 w 330330"/>
              <a:gd name="connsiteY35" fmla="*/ 437485 h 1292354"/>
              <a:gd name="connsiteX36" fmla="*/ 77917 w 330330"/>
              <a:gd name="connsiteY36" fmla="*/ 404148 h 1292354"/>
              <a:gd name="connsiteX37" fmla="*/ 63630 w 330330"/>
              <a:gd name="connsiteY37" fmla="*/ 351760 h 1292354"/>
              <a:gd name="connsiteX38" fmla="*/ 89824 w 330330"/>
              <a:gd name="connsiteY38" fmla="*/ 299373 h 1292354"/>
              <a:gd name="connsiteX39" fmla="*/ 77918 w 330330"/>
              <a:gd name="connsiteY39" fmla="*/ 258892 h 1292354"/>
              <a:gd name="connsiteX40" fmla="*/ 87442 w 330330"/>
              <a:gd name="connsiteY40" fmla="*/ 216029 h 1292354"/>
              <a:gd name="connsiteX41" fmla="*/ 70774 w 330330"/>
              <a:gd name="connsiteY41" fmla="*/ 170785 h 1292354"/>
              <a:gd name="connsiteX42" fmla="*/ 70774 w 330330"/>
              <a:gd name="connsiteY42" fmla="*/ 96966 h 1292354"/>
              <a:gd name="connsiteX43" fmla="*/ 0 w 330330"/>
              <a:gd name="connsiteY43" fmla="*/ 0 h 1292354"/>
              <a:gd name="connsiteX0" fmla="*/ 327949 w 330330"/>
              <a:gd name="connsiteY0" fmla="*/ 1292354 h 1292354"/>
              <a:gd name="connsiteX1" fmla="*/ 330330 w 330330"/>
              <a:gd name="connsiteY1" fmla="*/ 1280448 h 1292354"/>
              <a:gd name="connsiteX2" fmla="*/ 299374 w 330330"/>
              <a:gd name="connsiteY2" fmla="*/ 1228060 h 1292354"/>
              <a:gd name="connsiteX3" fmla="*/ 296992 w 330330"/>
              <a:gd name="connsiteY3" fmla="*/ 1206629 h 1292354"/>
              <a:gd name="connsiteX4" fmla="*/ 285086 w 330330"/>
              <a:gd name="connsiteY4" fmla="*/ 1199485 h 1292354"/>
              <a:gd name="connsiteX5" fmla="*/ 270799 w 330330"/>
              <a:gd name="connsiteY5" fmla="*/ 1189960 h 1292354"/>
              <a:gd name="connsiteX6" fmla="*/ 263655 w 330330"/>
              <a:gd name="connsiteY6" fmla="*/ 1170910 h 1292354"/>
              <a:gd name="connsiteX7" fmla="*/ 254130 w 330330"/>
              <a:gd name="connsiteY7" fmla="*/ 1149479 h 1292354"/>
              <a:gd name="connsiteX8" fmla="*/ 237461 w 330330"/>
              <a:gd name="connsiteY8" fmla="*/ 1139954 h 1292354"/>
              <a:gd name="connsiteX9" fmla="*/ 225555 w 330330"/>
              <a:gd name="connsiteY9" fmla="*/ 1137573 h 1292354"/>
              <a:gd name="connsiteX10" fmla="*/ 206505 w 330330"/>
              <a:gd name="connsiteY10" fmla="*/ 1132810 h 1292354"/>
              <a:gd name="connsiteX11" fmla="*/ 196980 w 330330"/>
              <a:gd name="connsiteY11" fmla="*/ 1113760 h 1292354"/>
              <a:gd name="connsiteX12" fmla="*/ 185074 w 330330"/>
              <a:gd name="connsiteY12" fmla="*/ 1092329 h 1292354"/>
              <a:gd name="connsiteX13" fmla="*/ 163642 w 330330"/>
              <a:gd name="connsiteY13" fmla="*/ 1070898 h 1292354"/>
              <a:gd name="connsiteX14" fmla="*/ 137449 w 330330"/>
              <a:gd name="connsiteY14" fmla="*/ 1047085 h 1292354"/>
              <a:gd name="connsiteX15" fmla="*/ 99349 w 330330"/>
              <a:gd name="connsiteY15" fmla="*/ 1008985 h 1292354"/>
              <a:gd name="connsiteX16" fmla="*/ 66011 w 330330"/>
              <a:gd name="connsiteY16" fmla="*/ 961360 h 1292354"/>
              <a:gd name="connsiteX17" fmla="*/ 35055 w 330330"/>
              <a:gd name="connsiteY17" fmla="*/ 932785 h 1292354"/>
              <a:gd name="connsiteX18" fmla="*/ 20767 w 330330"/>
              <a:gd name="connsiteY18" fmla="*/ 889923 h 1292354"/>
              <a:gd name="connsiteX19" fmla="*/ 18386 w 330330"/>
              <a:gd name="connsiteY19" fmla="*/ 873254 h 1292354"/>
              <a:gd name="connsiteX20" fmla="*/ 25530 w 330330"/>
              <a:gd name="connsiteY20" fmla="*/ 849442 h 1292354"/>
              <a:gd name="connsiteX21" fmla="*/ 37436 w 330330"/>
              <a:gd name="connsiteY21" fmla="*/ 820867 h 1292354"/>
              <a:gd name="connsiteX22" fmla="*/ 56486 w 330330"/>
              <a:gd name="connsiteY22" fmla="*/ 804198 h 1292354"/>
              <a:gd name="connsiteX23" fmla="*/ 68392 w 330330"/>
              <a:gd name="connsiteY23" fmla="*/ 780385 h 1292354"/>
              <a:gd name="connsiteX24" fmla="*/ 77917 w 330330"/>
              <a:gd name="connsiteY24" fmla="*/ 747048 h 1292354"/>
              <a:gd name="connsiteX25" fmla="*/ 80299 w 330330"/>
              <a:gd name="connsiteY25" fmla="*/ 725617 h 1292354"/>
              <a:gd name="connsiteX26" fmla="*/ 96967 w 330330"/>
              <a:gd name="connsiteY26" fmla="*/ 699423 h 1292354"/>
              <a:gd name="connsiteX27" fmla="*/ 99349 w 330330"/>
              <a:gd name="connsiteY27" fmla="*/ 666085 h 1292354"/>
              <a:gd name="connsiteX28" fmla="*/ 89824 w 330330"/>
              <a:gd name="connsiteY28" fmla="*/ 637510 h 1292354"/>
              <a:gd name="connsiteX29" fmla="*/ 94586 w 330330"/>
              <a:gd name="connsiteY29" fmla="*/ 606554 h 1292354"/>
              <a:gd name="connsiteX30" fmla="*/ 85061 w 330330"/>
              <a:gd name="connsiteY30" fmla="*/ 573217 h 1292354"/>
              <a:gd name="connsiteX31" fmla="*/ 80299 w 330330"/>
              <a:gd name="connsiteY31" fmla="*/ 537498 h 1292354"/>
              <a:gd name="connsiteX32" fmla="*/ 80299 w 330330"/>
              <a:gd name="connsiteY32" fmla="*/ 497017 h 1292354"/>
              <a:gd name="connsiteX33" fmla="*/ 80299 w 330330"/>
              <a:gd name="connsiteY33" fmla="*/ 470823 h 1292354"/>
              <a:gd name="connsiteX34" fmla="*/ 85061 w 330330"/>
              <a:gd name="connsiteY34" fmla="*/ 437485 h 1292354"/>
              <a:gd name="connsiteX35" fmla="*/ 77917 w 330330"/>
              <a:gd name="connsiteY35" fmla="*/ 404148 h 1292354"/>
              <a:gd name="connsiteX36" fmla="*/ 63630 w 330330"/>
              <a:gd name="connsiteY36" fmla="*/ 351760 h 1292354"/>
              <a:gd name="connsiteX37" fmla="*/ 89824 w 330330"/>
              <a:gd name="connsiteY37" fmla="*/ 299373 h 1292354"/>
              <a:gd name="connsiteX38" fmla="*/ 77918 w 330330"/>
              <a:gd name="connsiteY38" fmla="*/ 258892 h 1292354"/>
              <a:gd name="connsiteX39" fmla="*/ 87442 w 330330"/>
              <a:gd name="connsiteY39" fmla="*/ 216029 h 1292354"/>
              <a:gd name="connsiteX40" fmla="*/ 70774 w 330330"/>
              <a:gd name="connsiteY40" fmla="*/ 170785 h 1292354"/>
              <a:gd name="connsiteX41" fmla="*/ 70774 w 330330"/>
              <a:gd name="connsiteY41" fmla="*/ 96966 h 1292354"/>
              <a:gd name="connsiteX42" fmla="*/ 0 w 330330"/>
              <a:gd name="connsiteY42" fmla="*/ 0 h 1292354"/>
              <a:gd name="connsiteX0" fmla="*/ 327949 w 327949"/>
              <a:gd name="connsiteY0" fmla="*/ 1292354 h 1292354"/>
              <a:gd name="connsiteX1" fmla="*/ 299374 w 327949"/>
              <a:gd name="connsiteY1" fmla="*/ 1228060 h 1292354"/>
              <a:gd name="connsiteX2" fmla="*/ 296992 w 327949"/>
              <a:gd name="connsiteY2" fmla="*/ 1206629 h 1292354"/>
              <a:gd name="connsiteX3" fmla="*/ 285086 w 327949"/>
              <a:gd name="connsiteY3" fmla="*/ 1199485 h 1292354"/>
              <a:gd name="connsiteX4" fmla="*/ 270799 w 327949"/>
              <a:gd name="connsiteY4" fmla="*/ 1189960 h 1292354"/>
              <a:gd name="connsiteX5" fmla="*/ 263655 w 327949"/>
              <a:gd name="connsiteY5" fmla="*/ 1170910 h 1292354"/>
              <a:gd name="connsiteX6" fmla="*/ 254130 w 327949"/>
              <a:gd name="connsiteY6" fmla="*/ 1149479 h 1292354"/>
              <a:gd name="connsiteX7" fmla="*/ 237461 w 327949"/>
              <a:gd name="connsiteY7" fmla="*/ 1139954 h 1292354"/>
              <a:gd name="connsiteX8" fmla="*/ 225555 w 327949"/>
              <a:gd name="connsiteY8" fmla="*/ 1137573 h 1292354"/>
              <a:gd name="connsiteX9" fmla="*/ 206505 w 327949"/>
              <a:gd name="connsiteY9" fmla="*/ 1132810 h 1292354"/>
              <a:gd name="connsiteX10" fmla="*/ 196980 w 327949"/>
              <a:gd name="connsiteY10" fmla="*/ 1113760 h 1292354"/>
              <a:gd name="connsiteX11" fmla="*/ 185074 w 327949"/>
              <a:gd name="connsiteY11" fmla="*/ 1092329 h 1292354"/>
              <a:gd name="connsiteX12" fmla="*/ 163642 w 327949"/>
              <a:gd name="connsiteY12" fmla="*/ 1070898 h 1292354"/>
              <a:gd name="connsiteX13" fmla="*/ 137449 w 327949"/>
              <a:gd name="connsiteY13" fmla="*/ 1047085 h 1292354"/>
              <a:gd name="connsiteX14" fmla="*/ 99349 w 327949"/>
              <a:gd name="connsiteY14" fmla="*/ 1008985 h 1292354"/>
              <a:gd name="connsiteX15" fmla="*/ 66011 w 327949"/>
              <a:gd name="connsiteY15" fmla="*/ 961360 h 1292354"/>
              <a:gd name="connsiteX16" fmla="*/ 35055 w 327949"/>
              <a:gd name="connsiteY16" fmla="*/ 932785 h 1292354"/>
              <a:gd name="connsiteX17" fmla="*/ 20767 w 327949"/>
              <a:gd name="connsiteY17" fmla="*/ 889923 h 1292354"/>
              <a:gd name="connsiteX18" fmla="*/ 18386 w 327949"/>
              <a:gd name="connsiteY18" fmla="*/ 873254 h 1292354"/>
              <a:gd name="connsiteX19" fmla="*/ 25530 w 327949"/>
              <a:gd name="connsiteY19" fmla="*/ 849442 h 1292354"/>
              <a:gd name="connsiteX20" fmla="*/ 37436 w 327949"/>
              <a:gd name="connsiteY20" fmla="*/ 820867 h 1292354"/>
              <a:gd name="connsiteX21" fmla="*/ 56486 w 327949"/>
              <a:gd name="connsiteY21" fmla="*/ 804198 h 1292354"/>
              <a:gd name="connsiteX22" fmla="*/ 68392 w 327949"/>
              <a:gd name="connsiteY22" fmla="*/ 780385 h 1292354"/>
              <a:gd name="connsiteX23" fmla="*/ 77917 w 327949"/>
              <a:gd name="connsiteY23" fmla="*/ 747048 h 1292354"/>
              <a:gd name="connsiteX24" fmla="*/ 80299 w 327949"/>
              <a:gd name="connsiteY24" fmla="*/ 725617 h 1292354"/>
              <a:gd name="connsiteX25" fmla="*/ 96967 w 327949"/>
              <a:gd name="connsiteY25" fmla="*/ 699423 h 1292354"/>
              <a:gd name="connsiteX26" fmla="*/ 99349 w 327949"/>
              <a:gd name="connsiteY26" fmla="*/ 666085 h 1292354"/>
              <a:gd name="connsiteX27" fmla="*/ 89824 w 327949"/>
              <a:gd name="connsiteY27" fmla="*/ 637510 h 1292354"/>
              <a:gd name="connsiteX28" fmla="*/ 94586 w 327949"/>
              <a:gd name="connsiteY28" fmla="*/ 606554 h 1292354"/>
              <a:gd name="connsiteX29" fmla="*/ 85061 w 327949"/>
              <a:gd name="connsiteY29" fmla="*/ 573217 h 1292354"/>
              <a:gd name="connsiteX30" fmla="*/ 80299 w 327949"/>
              <a:gd name="connsiteY30" fmla="*/ 537498 h 1292354"/>
              <a:gd name="connsiteX31" fmla="*/ 80299 w 327949"/>
              <a:gd name="connsiteY31" fmla="*/ 497017 h 1292354"/>
              <a:gd name="connsiteX32" fmla="*/ 80299 w 327949"/>
              <a:gd name="connsiteY32" fmla="*/ 470823 h 1292354"/>
              <a:gd name="connsiteX33" fmla="*/ 85061 w 327949"/>
              <a:gd name="connsiteY33" fmla="*/ 437485 h 1292354"/>
              <a:gd name="connsiteX34" fmla="*/ 77917 w 327949"/>
              <a:gd name="connsiteY34" fmla="*/ 404148 h 1292354"/>
              <a:gd name="connsiteX35" fmla="*/ 63630 w 327949"/>
              <a:gd name="connsiteY35" fmla="*/ 351760 h 1292354"/>
              <a:gd name="connsiteX36" fmla="*/ 89824 w 327949"/>
              <a:gd name="connsiteY36" fmla="*/ 299373 h 1292354"/>
              <a:gd name="connsiteX37" fmla="*/ 77918 w 327949"/>
              <a:gd name="connsiteY37" fmla="*/ 258892 h 1292354"/>
              <a:gd name="connsiteX38" fmla="*/ 87442 w 327949"/>
              <a:gd name="connsiteY38" fmla="*/ 216029 h 1292354"/>
              <a:gd name="connsiteX39" fmla="*/ 70774 w 327949"/>
              <a:gd name="connsiteY39" fmla="*/ 170785 h 1292354"/>
              <a:gd name="connsiteX40" fmla="*/ 70774 w 327949"/>
              <a:gd name="connsiteY40" fmla="*/ 96966 h 1292354"/>
              <a:gd name="connsiteX41" fmla="*/ 0 w 327949"/>
              <a:gd name="connsiteY41" fmla="*/ 0 h 1292354"/>
              <a:gd name="connsiteX0" fmla="*/ 299374 w 299374"/>
              <a:gd name="connsiteY0" fmla="*/ 1228060 h 1228060"/>
              <a:gd name="connsiteX1" fmla="*/ 296992 w 299374"/>
              <a:gd name="connsiteY1" fmla="*/ 1206629 h 1228060"/>
              <a:gd name="connsiteX2" fmla="*/ 285086 w 299374"/>
              <a:gd name="connsiteY2" fmla="*/ 1199485 h 1228060"/>
              <a:gd name="connsiteX3" fmla="*/ 270799 w 299374"/>
              <a:gd name="connsiteY3" fmla="*/ 1189960 h 1228060"/>
              <a:gd name="connsiteX4" fmla="*/ 263655 w 299374"/>
              <a:gd name="connsiteY4" fmla="*/ 1170910 h 1228060"/>
              <a:gd name="connsiteX5" fmla="*/ 254130 w 299374"/>
              <a:gd name="connsiteY5" fmla="*/ 1149479 h 1228060"/>
              <a:gd name="connsiteX6" fmla="*/ 237461 w 299374"/>
              <a:gd name="connsiteY6" fmla="*/ 1139954 h 1228060"/>
              <a:gd name="connsiteX7" fmla="*/ 225555 w 299374"/>
              <a:gd name="connsiteY7" fmla="*/ 1137573 h 1228060"/>
              <a:gd name="connsiteX8" fmla="*/ 206505 w 299374"/>
              <a:gd name="connsiteY8" fmla="*/ 1132810 h 1228060"/>
              <a:gd name="connsiteX9" fmla="*/ 196980 w 299374"/>
              <a:gd name="connsiteY9" fmla="*/ 1113760 h 1228060"/>
              <a:gd name="connsiteX10" fmla="*/ 185074 w 299374"/>
              <a:gd name="connsiteY10" fmla="*/ 1092329 h 1228060"/>
              <a:gd name="connsiteX11" fmla="*/ 163642 w 299374"/>
              <a:gd name="connsiteY11" fmla="*/ 1070898 h 1228060"/>
              <a:gd name="connsiteX12" fmla="*/ 137449 w 299374"/>
              <a:gd name="connsiteY12" fmla="*/ 1047085 h 1228060"/>
              <a:gd name="connsiteX13" fmla="*/ 99349 w 299374"/>
              <a:gd name="connsiteY13" fmla="*/ 1008985 h 1228060"/>
              <a:gd name="connsiteX14" fmla="*/ 66011 w 299374"/>
              <a:gd name="connsiteY14" fmla="*/ 961360 h 1228060"/>
              <a:gd name="connsiteX15" fmla="*/ 35055 w 299374"/>
              <a:gd name="connsiteY15" fmla="*/ 932785 h 1228060"/>
              <a:gd name="connsiteX16" fmla="*/ 20767 w 299374"/>
              <a:gd name="connsiteY16" fmla="*/ 889923 h 1228060"/>
              <a:gd name="connsiteX17" fmla="*/ 18386 w 299374"/>
              <a:gd name="connsiteY17" fmla="*/ 873254 h 1228060"/>
              <a:gd name="connsiteX18" fmla="*/ 25530 w 299374"/>
              <a:gd name="connsiteY18" fmla="*/ 849442 h 1228060"/>
              <a:gd name="connsiteX19" fmla="*/ 37436 w 299374"/>
              <a:gd name="connsiteY19" fmla="*/ 820867 h 1228060"/>
              <a:gd name="connsiteX20" fmla="*/ 56486 w 299374"/>
              <a:gd name="connsiteY20" fmla="*/ 804198 h 1228060"/>
              <a:gd name="connsiteX21" fmla="*/ 68392 w 299374"/>
              <a:gd name="connsiteY21" fmla="*/ 780385 h 1228060"/>
              <a:gd name="connsiteX22" fmla="*/ 77917 w 299374"/>
              <a:gd name="connsiteY22" fmla="*/ 747048 h 1228060"/>
              <a:gd name="connsiteX23" fmla="*/ 80299 w 299374"/>
              <a:gd name="connsiteY23" fmla="*/ 725617 h 1228060"/>
              <a:gd name="connsiteX24" fmla="*/ 96967 w 299374"/>
              <a:gd name="connsiteY24" fmla="*/ 699423 h 1228060"/>
              <a:gd name="connsiteX25" fmla="*/ 99349 w 299374"/>
              <a:gd name="connsiteY25" fmla="*/ 666085 h 1228060"/>
              <a:gd name="connsiteX26" fmla="*/ 89824 w 299374"/>
              <a:gd name="connsiteY26" fmla="*/ 637510 h 1228060"/>
              <a:gd name="connsiteX27" fmla="*/ 94586 w 299374"/>
              <a:gd name="connsiteY27" fmla="*/ 606554 h 1228060"/>
              <a:gd name="connsiteX28" fmla="*/ 85061 w 299374"/>
              <a:gd name="connsiteY28" fmla="*/ 573217 h 1228060"/>
              <a:gd name="connsiteX29" fmla="*/ 80299 w 299374"/>
              <a:gd name="connsiteY29" fmla="*/ 537498 h 1228060"/>
              <a:gd name="connsiteX30" fmla="*/ 80299 w 299374"/>
              <a:gd name="connsiteY30" fmla="*/ 497017 h 1228060"/>
              <a:gd name="connsiteX31" fmla="*/ 80299 w 299374"/>
              <a:gd name="connsiteY31" fmla="*/ 470823 h 1228060"/>
              <a:gd name="connsiteX32" fmla="*/ 85061 w 299374"/>
              <a:gd name="connsiteY32" fmla="*/ 437485 h 1228060"/>
              <a:gd name="connsiteX33" fmla="*/ 77917 w 299374"/>
              <a:gd name="connsiteY33" fmla="*/ 404148 h 1228060"/>
              <a:gd name="connsiteX34" fmla="*/ 63630 w 299374"/>
              <a:gd name="connsiteY34" fmla="*/ 351760 h 1228060"/>
              <a:gd name="connsiteX35" fmla="*/ 89824 w 299374"/>
              <a:gd name="connsiteY35" fmla="*/ 299373 h 1228060"/>
              <a:gd name="connsiteX36" fmla="*/ 77918 w 299374"/>
              <a:gd name="connsiteY36" fmla="*/ 258892 h 1228060"/>
              <a:gd name="connsiteX37" fmla="*/ 87442 w 299374"/>
              <a:gd name="connsiteY37" fmla="*/ 216029 h 1228060"/>
              <a:gd name="connsiteX38" fmla="*/ 70774 w 299374"/>
              <a:gd name="connsiteY38" fmla="*/ 170785 h 1228060"/>
              <a:gd name="connsiteX39" fmla="*/ 70774 w 299374"/>
              <a:gd name="connsiteY39" fmla="*/ 96966 h 1228060"/>
              <a:gd name="connsiteX40" fmla="*/ 0 w 299374"/>
              <a:gd name="connsiteY40" fmla="*/ 0 h 1228060"/>
              <a:gd name="connsiteX0" fmla="*/ 299374 w 299374"/>
              <a:gd name="connsiteY0" fmla="*/ 1228060 h 1228060"/>
              <a:gd name="connsiteX1" fmla="*/ 296992 w 299374"/>
              <a:gd name="connsiteY1" fmla="*/ 1206629 h 1228060"/>
              <a:gd name="connsiteX2" fmla="*/ 270799 w 299374"/>
              <a:gd name="connsiteY2" fmla="*/ 1189960 h 1228060"/>
              <a:gd name="connsiteX3" fmla="*/ 263655 w 299374"/>
              <a:gd name="connsiteY3" fmla="*/ 1170910 h 1228060"/>
              <a:gd name="connsiteX4" fmla="*/ 254130 w 299374"/>
              <a:gd name="connsiteY4" fmla="*/ 1149479 h 1228060"/>
              <a:gd name="connsiteX5" fmla="*/ 237461 w 299374"/>
              <a:gd name="connsiteY5" fmla="*/ 1139954 h 1228060"/>
              <a:gd name="connsiteX6" fmla="*/ 225555 w 299374"/>
              <a:gd name="connsiteY6" fmla="*/ 1137573 h 1228060"/>
              <a:gd name="connsiteX7" fmla="*/ 206505 w 299374"/>
              <a:gd name="connsiteY7" fmla="*/ 1132810 h 1228060"/>
              <a:gd name="connsiteX8" fmla="*/ 196980 w 299374"/>
              <a:gd name="connsiteY8" fmla="*/ 1113760 h 1228060"/>
              <a:gd name="connsiteX9" fmla="*/ 185074 w 299374"/>
              <a:gd name="connsiteY9" fmla="*/ 1092329 h 1228060"/>
              <a:gd name="connsiteX10" fmla="*/ 163642 w 299374"/>
              <a:gd name="connsiteY10" fmla="*/ 1070898 h 1228060"/>
              <a:gd name="connsiteX11" fmla="*/ 137449 w 299374"/>
              <a:gd name="connsiteY11" fmla="*/ 1047085 h 1228060"/>
              <a:gd name="connsiteX12" fmla="*/ 99349 w 299374"/>
              <a:gd name="connsiteY12" fmla="*/ 1008985 h 1228060"/>
              <a:gd name="connsiteX13" fmla="*/ 66011 w 299374"/>
              <a:gd name="connsiteY13" fmla="*/ 961360 h 1228060"/>
              <a:gd name="connsiteX14" fmla="*/ 35055 w 299374"/>
              <a:gd name="connsiteY14" fmla="*/ 932785 h 1228060"/>
              <a:gd name="connsiteX15" fmla="*/ 20767 w 299374"/>
              <a:gd name="connsiteY15" fmla="*/ 889923 h 1228060"/>
              <a:gd name="connsiteX16" fmla="*/ 18386 w 299374"/>
              <a:gd name="connsiteY16" fmla="*/ 873254 h 1228060"/>
              <a:gd name="connsiteX17" fmla="*/ 25530 w 299374"/>
              <a:gd name="connsiteY17" fmla="*/ 849442 h 1228060"/>
              <a:gd name="connsiteX18" fmla="*/ 37436 w 299374"/>
              <a:gd name="connsiteY18" fmla="*/ 820867 h 1228060"/>
              <a:gd name="connsiteX19" fmla="*/ 56486 w 299374"/>
              <a:gd name="connsiteY19" fmla="*/ 804198 h 1228060"/>
              <a:gd name="connsiteX20" fmla="*/ 68392 w 299374"/>
              <a:gd name="connsiteY20" fmla="*/ 780385 h 1228060"/>
              <a:gd name="connsiteX21" fmla="*/ 77917 w 299374"/>
              <a:gd name="connsiteY21" fmla="*/ 747048 h 1228060"/>
              <a:gd name="connsiteX22" fmla="*/ 80299 w 299374"/>
              <a:gd name="connsiteY22" fmla="*/ 725617 h 1228060"/>
              <a:gd name="connsiteX23" fmla="*/ 96967 w 299374"/>
              <a:gd name="connsiteY23" fmla="*/ 699423 h 1228060"/>
              <a:gd name="connsiteX24" fmla="*/ 99349 w 299374"/>
              <a:gd name="connsiteY24" fmla="*/ 666085 h 1228060"/>
              <a:gd name="connsiteX25" fmla="*/ 89824 w 299374"/>
              <a:gd name="connsiteY25" fmla="*/ 637510 h 1228060"/>
              <a:gd name="connsiteX26" fmla="*/ 94586 w 299374"/>
              <a:gd name="connsiteY26" fmla="*/ 606554 h 1228060"/>
              <a:gd name="connsiteX27" fmla="*/ 85061 w 299374"/>
              <a:gd name="connsiteY27" fmla="*/ 573217 h 1228060"/>
              <a:gd name="connsiteX28" fmla="*/ 80299 w 299374"/>
              <a:gd name="connsiteY28" fmla="*/ 537498 h 1228060"/>
              <a:gd name="connsiteX29" fmla="*/ 80299 w 299374"/>
              <a:gd name="connsiteY29" fmla="*/ 497017 h 1228060"/>
              <a:gd name="connsiteX30" fmla="*/ 80299 w 299374"/>
              <a:gd name="connsiteY30" fmla="*/ 470823 h 1228060"/>
              <a:gd name="connsiteX31" fmla="*/ 85061 w 299374"/>
              <a:gd name="connsiteY31" fmla="*/ 437485 h 1228060"/>
              <a:gd name="connsiteX32" fmla="*/ 77917 w 299374"/>
              <a:gd name="connsiteY32" fmla="*/ 404148 h 1228060"/>
              <a:gd name="connsiteX33" fmla="*/ 63630 w 299374"/>
              <a:gd name="connsiteY33" fmla="*/ 351760 h 1228060"/>
              <a:gd name="connsiteX34" fmla="*/ 89824 w 299374"/>
              <a:gd name="connsiteY34" fmla="*/ 299373 h 1228060"/>
              <a:gd name="connsiteX35" fmla="*/ 77918 w 299374"/>
              <a:gd name="connsiteY35" fmla="*/ 258892 h 1228060"/>
              <a:gd name="connsiteX36" fmla="*/ 87442 w 299374"/>
              <a:gd name="connsiteY36" fmla="*/ 216029 h 1228060"/>
              <a:gd name="connsiteX37" fmla="*/ 70774 w 299374"/>
              <a:gd name="connsiteY37" fmla="*/ 170785 h 1228060"/>
              <a:gd name="connsiteX38" fmla="*/ 70774 w 299374"/>
              <a:gd name="connsiteY38" fmla="*/ 96966 h 1228060"/>
              <a:gd name="connsiteX39" fmla="*/ 0 w 299374"/>
              <a:gd name="connsiteY39" fmla="*/ 0 h 1228060"/>
              <a:gd name="connsiteX0" fmla="*/ 299374 w 299374"/>
              <a:gd name="connsiteY0" fmla="*/ 1228060 h 1228060"/>
              <a:gd name="connsiteX1" fmla="*/ 270799 w 299374"/>
              <a:gd name="connsiteY1" fmla="*/ 1189960 h 1228060"/>
              <a:gd name="connsiteX2" fmla="*/ 263655 w 299374"/>
              <a:gd name="connsiteY2" fmla="*/ 1170910 h 1228060"/>
              <a:gd name="connsiteX3" fmla="*/ 254130 w 299374"/>
              <a:gd name="connsiteY3" fmla="*/ 1149479 h 1228060"/>
              <a:gd name="connsiteX4" fmla="*/ 237461 w 299374"/>
              <a:gd name="connsiteY4" fmla="*/ 1139954 h 1228060"/>
              <a:gd name="connsiteX5" fmla="*/ 225555 w 299374"/>
              <a:gd name="connsiteY5" fmla="*/ 1137573 h 1228060"/>
              <a:gd name="connsiteX6" fmla="*/ 206505 w 299374"/>
              <a:gd name="connsiteY6" fmla="*/ 1132810 h 1228060"/>
              <a:gd name="connsiteX7" fmla="*/ 196980 w 299374"/>
              <a:gd name="connsiteY7" fmla="*/ 1113760 h 1228060"/>
              <a:gd name="connsiteX8" fmla="*/ 185074 w 299374"/>
              <a:gd name="connsiteY8" fmla="*/ 1092329 h 1228060"/>
              <a:gd name="connsiteX9" fmla="*/ 163642 w 299374"/>
              <a:gd name="connsiteY9" fmla="*/ 1070898 h 1228060"/>
              <a:gd name="connsiteX10" fmla="*/ 137449 w 299374"/>
              <a:gd name="connsiteY10" fmla="*/ 1047085 h 1228060"/>
              <a:gd name="connsiteX11" fmla="*/ 99349 w 299374"/>
              <a:gd name="connsiteY11" fmla="*/ 1008985 h 1228060"/>
              <a:gd name="connsiteX12" fmla="*/ 66011 w 299374"/>
              <a:gd name="connsiteY12" fmla="*/ 961360 h 1228060"/>
              <a:gd name="connsiteX13" fmla="*/ 35055 w 299374"/>
              <a:gd name="connsiteY13" fmla="*/ 932785 h 1228060"/>
              <a:gd name="connsiteX14" fmla="*/ 20767 w 299374"/>
              <a:gd name="connsiteY14" fmla="*/ 889923 h 1228060"/>
              <a:gd name="connsiteX15" fmla="*/ 18386 w 299374"/>
              <a:gd name="connsiteY15" fmla="*/ 873254 h 1228060"/>
              <a:gd name="connsiteX16" fmla="*/ 25530 w 299374"/>
              <a:gd name="connsiteY16" fmla="*/ 849442 h 1228060"/>
              <a:gd name="connsiteX17" fmla="*/ 37436 w 299374"/>
              <a:gd name="connsiteY17" fmla="*/ 820867 h 1228060"/>
              <a:gd name="connsiteX18" fmla="*/ 56486 w 299374"/>
              <a:gd name="connsiteY18" fmla="*/ 804198 h 1228060"/>
              <a:gd name="connsiteX19" fmla="*/ 68392 w 299374"/>
              <a:gd name="connsiteY19" fmla="*/ 780385 h 1228060"/>
              <a:gd name="connsiteX20" fmla="*/ 77917 w 299374"/>
              <a:gd name="connsiteY20" fmla="*/ 747048 h 1228060"/>
              <a:gd name="connsiteX21" fmla="*/ 80299 w 299374"/>
              <a:gd name="connsiteY21" fmla="*/ 725617 h 1228060"/>
              <a:gd name="connsiteX22" fmla="*/ 96967 w 299374"/>
              <a:gd name="connsiteY22" fmla="*/ 699423 h 1228060"/>
              <a:gd name="connsiteX23" fmla="*/ 99349 w 299374"/>
              <a:gd name="connsiteY23" fmla="*/ 666085 h 1228060"/>
              <a:gd name="connsiteX24" fmla="*/ 89824 w 299374"/>
              <a:gd name="connsiteY24" fmla="*/ 637510 h 1228060"/>
              <a:gd name="connsiteX25" fmla="*/ 94586 w 299374"/>
              <a:gd name="connsiteY25" fmla="*/ 606554 h 1228060"/>
              <a:gd name="connsiteX26" fmla="*/ 85061 w 299374"/>
              <a:gd name="connsiteY26" fmla="*/ 573217 h 1228060"/>
              <a:gd name="connsiteX27" fmla="*/ 80299 w 299374"/>
              <a:gd name="connsiteY27" fmla="*/ 537498 h 1228060"/>
              <a:gd name="connsiteX28" fmla="*/ 80299 w 299374"/>
              <a:gd name="connsiteY28" fmla="*/ 497017 h 1228060"/>
              <a:gd name="connsiteX29" fmla="*/ 80299 w 299374"/>
              <a:gd name="connsiteY29" fmla="*/ 470823 h 1228060"/>
              <a:gd name="connsiteX30" fmla="*/ 85061 w 299374"/>
              <a:gd name="connsiteY30" fmla="*/ 437485 h 1228060"/>
              <a:gd name="connsiteX31" fmla="*/ 77917 w 299374"/>
              <a:gd name="connsiteY31" fmla="*/ 404148 h 1228060"/>
              <a:gd name="connsiteX32" fmla="*/ 63630 w 299374"/>
              <a:gd name="connsiteY32" fmla="*/ 351760 h 1228060"/>
              <a:gd name="connsiteX33" fmla="*/ 89824 w 299374"/>
              <a:gd name="connsiteY33" fmla="*/ 299373 h 1228060"/>
              <a:gd name="connsiteX34" fmla="*/ 77918 w 299374"/>
              <a:gd name="connsiteY34" fmla="*/ 258892 h 1228060"/>
              <a:gd name="connsiteX35" fmla="*/ 87442 w 299374"/>
              <a:gd name="connsiteY35" fmla="*/ 216029 h 1228060"/>
              <a:gd name="connsiteX36" fmla="*/ 70774 w 299374"/>
              <a:gd name="connsiteY36" fmla="*/ 170785 h 1228060"/>
              <a:gd name="connsiteX37" fmla="*/ 70774 w 299374"/>
              <a:gd name="connsiteY37" fmla="*/ 96966 h 1228060"/>
              <a:gd name="connsiteX38" fmla="*/ 0 w 299374"/>
              <a:gd name="connsiteY38" fmla="*/ 0 h 1228060"/>
              <a:gd name="connsiteX0" fmla="*/ 299374 w 299374"/>
              <a:gd name="connsiteY0" fmla="*/ 1228060 h 1228060"/>
              <a:gd name="connsiteX1" fmla="*/ 263655 w 299374"/>
              <a:gd name="connsiteY1" fmla="*/ 1170910 h 1228060"/>
              <a:gd name="connsiteX2" fmla="*/ 254130 w 299374"/>
              <a:gd name="connsiteY2" fmla="*/ 1149479 h 1228060"/>
              <a:gd name="connsiteX3" fmla="*/ 237461 w 299374"/>
              <a:gd name="connsiteY3" fmla="*/ 1139954 h 1228060"/>
              <a:gd name="connsiteX4" fmla="*/ 225555 w 299374"/>
              <a:gd name="connsiteY4" fmla="*/ 1137573 h 1228060"/>
              <a:gd name="connsiteX5" fmla="*/ 206505 w 299374"/>
              <a:gd name="connsiteY5" fmla="*/ 1132810 h 1228060"/>
              <a:gd name="connsiteX6" fmla="*/ 196980 w 299374"/>
              <a:gd name="connsiteY6" fmla="*/ 1113760 h 1228060"/>
              <a:gd name="connsiteX7" fmla="*/ 185074 w 299374"/>
              <a:gd name="connsiteY7" fmla="*/ 1092329 h 1228060"/>
              <a:gd name="connsiteX8" fmla="*/ 163642 w 299374"/>
              <a:gd name="connsiteY8" fmla="*/ 1070898 h 1228060"/>
              <a:gd name="connsiteX9" fmla="*/ 137449 w 299374"/>
              <a:gd name="connsiteY9" fmla="*/ 1047085 h 1228060"/>
              <a:gd name="connsiteX10" fmla="*/ 99349 w 299374"/>
              <a:gd name="connsiteY10" fmla="*/ 1008985 h 1228060"/>
              <a:gd name="connsiteX11" fmla="*/ 66011 w 299374"/>
              <a:gd name="connsiteY11" fmla="*/ 961360 h 1228060"/>
              <a:gd name="connsiteX12" fmla="*/ 35055 w 299374"/>
              <a:gd name="connsiteY12" fmla="*/ 932785 h 1228060"/>
              <a:gd name="connsiteX13" fmla="*/ 20767 w 299374"/>
              <a:gd name="connsiteY13" fmla="*/ 889923 h 1228060"/>
              <a:gd name="connsiteX14" fmla="*/ 18386 w 299374"/>
              <a:gd name="connsiteY14" fmla="*/ 873254 h 1228060"/>
              <a:gd name="connsiteX15" fmla="*/ 25530 w 299374"/>
              <a:gd name="connsiteY15" fmla="*/ 849442 h 1228060"/>
              <a:gd name="connsiteX16" fmla="*/ 37436 w 299374"/>
              <a:gd name="connsiteY16" fmla="*/ 820867 h 1228060"/>
              <a:gd name="connsiteX17" fmla="*/ 56486 w 299374"/>
              <a:gd name="connsiteY17" fmla="*/ 804198 h 1228060"/>
              <a:gd name="connsiteX18" fmla="*/ 68392 w 299374"/>
              <a:gd name="connsiteY18" fmla="*/ 780385 h 1228060"/>
              <a:gd name="connsiteX19" fmla="*/ 77917 w 299374"/>
              <a:gd name="connsiteY19" fmla="*/ 747048 h 1228060"/>
              <a:gd name="connsiteX20" fmla="*/ 80299 w 299374"/>
              <a:gd name="connsiteY20" fmla="*/ 725617 h 1228060"/>
              <a:gd name="connsiteX21" fmla="*/ 96967 w 299374"/>
              <a:gd name="connsiteY21" fmla="*/ 699423 h 1228060"/>
              <a:gd name="connsiteX22" fmla="*/ 99349 w 299374"/>
              <a:gd name="connsiteY22" fmla="*/ 666085 h 1228060"/>
              <a:gd name="connsiteX23" fmla="*/ 89824 w 299374"/>
              <a:gd name="connsiteY23" fmla="*/ 637510 h 1228060"/>
              <a:gd name="connsiteX24" fmla="*/ 94586 w 299374"/>
              <a:gd name="connsiteY24" fmla="*/ 606554 h 1228060"/>
              <a:gd name="connsiteX25" fmla="*/ 85061 w 299374"/>
              <a:gd name="connsiteY25" fmla="*/ 573217 h 1228060"/>
              <a:gd name="connsiteX26" fmla="*/ 80299 w 299374"/>
              <a:gd name="connsiteY26" fmla="*/ 537498 h 1228060"/>
              <a:gd name="connsiteX27" fmla="*/ 80299 w 299374"/>
              <a:gd name="connsiteY27" fmla="*/ 497017 h 1228060"/>
              <a:gd name="connsiteX28" fmla="*/ 80299 w 299374"/>
              <a:gd name="connsiteY28" fmla="*/ 470823 h 1228060"/>
              <a:gd name="connsiteX29" fmla="*/ 85061 w 299374"/>
              <a:gd name="connsiteY29" fmla="*/ 437485 h 1228060"/>
              <a:gd name="connsiteX30" fmla="*/ 77917 w 299374"/>
              <a:gd name="connsiteY30" fmla="*/ 404148 h 1228060"/>
              <a:gd name="connsiteX31" fmla="*/ 63630 w 299374"/>
              <a:gd name="connsiteY31" fmla="*/ 351760 h 1228060"/>
              <a:gd name="connsiteX32" fmla="*/ 89824 w 299374"/>
              <a:gd name="connsiteY32" fmla="*/ 299373 h 1228060"/>
              <a:gd name="connsiteX33" fmla="*/ 77918 w 299374"/>
              <a:gd name="connsiteY33" fmla="*/ 258892 h 1228060"/>
              <a:gd name="connsiteX34" fmla="*/ 87442 w 299374"/>
              <a:gd name="connsiteY34" fmla="*/ 216029 h 1228060"/>
              <a:gd name="connsiteX35" fmla="*/ 70774 w 299374"/>
              <a:gd name="connsiteY35" fmla="*/ 170785 h 1228060"/>
              <a:gd name="connsiteX36" fmla="*/ 70774 w 299374"/>
              <a:gd name="connsiteY36" fmla="*/ 96966 h 1228060"/>
              <a:gd name="connsiteX37" fmla="*/ 0 w 299374"/>
              <a:gd name="connsiteY37" fmla="*/ 0 h 1228060"/>
              <a:gd name="connsiteX0" fmla="*/ 263655 w 263655"/>
              <a:gd name="connsiteY0" fmla="*/ 1170910 h 1170910"/>
              <a:gd name="connsiteX1" fmla="*/ 254130 w 263655"/>
              <a:gd name="connsiteY1" fmla="*/ 1149479 h 1170910"/>
              <a:gd name="connsiteX2" fmla="*/ 237461 w 263655"/>
              <a:gd name="connsiteY2" fmla="*/ 1139954 h 1170910"/>
              <a:gd name="connsiteX3" fmla="*/ 225555 w 263655"/>
              <a:gd name="connsiteY3" fmla="*/ 1137573 h 1170910"/>
              <a:gd name="connsiteX4" fmla="*/ 206505 w 263655"/>
              <a:gd name="connsiteY4" fmla="*/ 1132810 h 1170910"/>
              <a:gd name="connsiteX5" fmla="*/ 196980 w 263655"/>
              <a:gd name="connsiteY5" fmla="*/ 1113760 h 1170910"/>
              <a:gd name="connsiteX6" fmla="*/ 185074 w 263655"/>
              <a:gd name="connsiteY6" fmla="*/ 1092329 h 1170910"/>
              <a:gd name="connsiteX7" fmla="*/ 163642 w 263655"/>
              <a:gd name="connsiteY7" fmla="*/ 1070898 h 1170910"/>
              <a:gd name="connsiteX8" fmla="*/ 137449 w 263655"/>
              <a:gd name="connsiteY8" fmla="*/ 1047085 h 1170910"/>
              <a:gd name="connsiteX9" fmla="*/ 99349 w 263655"/>
              <a:gd name="connsiteY9" fmla="*/ 1008985 h 1170910"/>
              <a:gd name="connsiteX10" fmla="*/ 66011 w 263655"/>
              <a:gd name="connsiteY10" fmla="*/ 961360 h 1170910"/>
              <a:gd name="connsiteX11" fmla="*/ 35055 w 263655"/>
              <a:gd name="connsiteY11" fmla="*/ 932785 h 1170910"/>
              <a:gd name="connsiteX12" fmla="*/ 20767 w 263655"/>
              <a:gd name="connsiteY12" fmla="*/ 889923 h 1170910"/>
              <a:gd name="connsiteX13" fmla="*/ 18386 w 263655"/>
              <a:gd name="connsiteY13" fmla="*/ 873254 h 1170910"/>
              <a:gd name="connsiteX14" fmla="*/ 25530 w 263655"/>
              <a:gd name="connsiteY14" fmla="*/ 849442 h 1170910"/>
              <a:gd name="connsiteX15" fmla="*/ 37436 w 263655"/>
              <a:gd name="connsiteY15" fmla="*/ 820867 h 1170910"/>
              <a:gd name="connsiteX16" fmla="*/ 56486 w 263655"/>
              <a:gd name="connsiteY16" fmla="*/ 804198 h 1170910"/>
              <a:gd name="connsiteX17" fmla="*/ 68392 w 263655"/>
              <a:gd name="connsiteY17" fmla="*/ 780385 h 1170910"/>
              <a:gd name="connsiteX18" fmla="*/ 77917 w 263655"/>
              <a:gd name="connsiteY18" fmla="*/ 747048 h 1170910"/>
              <a:gd name="connsiteX19" fmla="*/ 80299 w 263655"/>
              <a:gd name="connsiteY19" fmla="*/ 725617 h 1170910"/>
              <a:gd name="connsiteX20" fmla="*/ 96967 w 263655"/>
              <a:gd name="connsiteY20" fmla="*/ 699423 h 1170910"/>
              <a:gd name="connsiteX21" fmla="*/ 99349 w 263655"/>
              <a:gd name="connsiteY21" fmla="*/ 666085 h 1170910"/>
              <a:gd name="connsiteX22" fmla="*/ 89824 w 263655"/>
              <a:gd name="connsiteY22" fmla="*/ 637510 h 1170910"/>
              <a:gd name="connsiteX23" fmla="*/ 94586 w 263655"/>
              <a:gd name="connsiteY23" fmla="*/ 606554 h 1170910"/>
              <a:gd name="connsiteX24" fmla="*/ 85061 w 263655"/>
              <a:gd name="connsiteY24" fmla="*/ 573217 h 1170910"/>
              <a:gd name="connsiteX25" fmla="*/ 80299 w 263655"/>
              <a:gd name="connsiteY25" fmla="*/ 537498 h 1170910"/>
              <a:gd name="connsiteX26" fmla="*/ 80299 w 263655"/>
              <a:gd name="connsiteY26" fmla="*/ 497017 h 1170910"/>
              <a:gd name="connsiteX27" fmla="*/ 80299 w 263655"/>
              <a:gd name="connsiteY27" fmla="*/ 470823 h 1170910"/>
              <a:gd name="connsiteX28" fmla="*/ 85061 w 263655"/>
              <a:gd name="connsiteY28" fmla="*/ 437485 h 1170910"/>
              <a:gd name="connsiteX29" fmla="*/ 77917 w 263655"/>
              <a:gd name="connsiteY29" fmla="*/ 404148 h 1170910"/>
              <a:gd name="connsiteX30" fmla="*/ 63630 w 263655"/>
              <a:gd name="connsiteY30" fmla="*/ 351760 h 1170910"/>
              <a:gd name="connsiteX31" fmla="*/ 89824 w 263655"/>
              <a:gd name="connsiteY31" fmla="*/ 299373 h 1170910"/>
              <a:gd name="connsiteX32" fmla="*/ 77918 w 263655"/>
              <a:gd name="connsiteY32" fmla="*/ 258892 h 1170910"/>
              <a:gd name="connsiteX33" fmla="*/ 87442 w 263655"/>
              <a:gd name="connsiteY33" fmla="*/ 216029 h 1170910"/>
              <a:gd name="connsiteX34" fmla="*/ 70774 w 263655"/>
              <a:gd name="connsiteY34" fmla="*/ 170785 h 1170910"/>
              <a:gd name="connsiteX35" fmla="*/ 70774 w 263655"/>
              <a:gd name="connsiteY35" fmla="*/ 96966 h 1170910"/>
              <a:gd name="connsiteX36" fmla="*/ 0 w 263655"/>
              <a:gd name="connsiteY36" fmla="*/ 0 h 1170910"/>
              <a:gd name="connsiteX0" fmla="*/ 263655 w 263655"/>
              <a:gd name="connsiteY0" fmla="*/ 1170910 h 1170910"/>
              <a:gd name="connsiteX1" fmla="*/ 254130 w 263655"/>
              <a:gd name="connsiteY1" fmla="*/ 1149479 h 1170910"/>
              <a:gd name="connsiteX2" fmla="*/ 237461 w 263655"/>
              <a:gd name="connsiteY2" fmla="*/ 1139954 h 1170910"/>
              <a:gd name="connsiteX3" fmla="*/ 206505 w 263655"/>
              <a:gd name="connsiteY3" fmla="*/ 1132810 h 1170910"/>
              <a:gd name="connsiteX4" fmla="*/ 196980 w 263655"/>
              <a:gd name="connsiteY4" fmla="*/ 1113760 h 1170910"/>
              <a:gd name="connsiteX5" fmla="*/ 185074 w 263655"/>
              <a:gd name="connsiteY5" fmla="*/ 1092329 h 1170910"/>
              <a:gd name="connsiteX6" fmla="*/ 163642 w 263655"/>
              <a:gd name="connsiteY6" fmla="*/ 1070898 h 1170910"/>
              <a:gd name="connsiteX7" fmla="*/ 137449 w 263655"/>
              <a:gd name="connsiteY7" fmla="*/ 1047085 h 1170910"/>
              <a:gd name="connsiteX8" fmla="*/ 99349 w 263655"/>
              <a:gd name="connsiteY8" fmla="*/ 1008985 h 1170910"/>
              <a:gd name="connsiteX9" fmla="*/ 66011 w 263655"/>
              <a:gd name="connsiteY9" fmla="*/ 961360 h 1170910"/>
              <a:gd name="connsiteX10" fmla="*/ 35055 w 263655"/>
              <a:gd name="connsiteY10" fmla="*/ 932785 h 1170910"/>
              <a:gd name="connsiteX11" fmla="*/ 20767 w 263655"/>
              <a:gd name="connsiteY11" fmla="*/ 889923 h 1170910"/>
              <a:gd name="connsiteX12" fmla="*/ 18386 w 263655"/>
              <a:gd name="connsiteY12" fmla="*/ 873254 h 1170910"/>
              <a:gd name="connsiteX13" fmla="*/ 25530 w 263655"/>
              <a:gd name="connsiteY13" fmla="*/ 849442 h 1170910"/>
              <a:gd name="connsiteX14" fmla="*/ 37436 w 263655"/>
              <a:gd name="connsiteY14" fmla="*/ 820867 h 1170910"/>
              <a:gd name="connsiteX15" fmla="*/ 56486 w 263655"/>
              <a:gd name="connsiteY15" fmla="*/ 804198 h 1170910"/>
              <a:gd name="connsiteX16" fmla="*/ 68392 w 263655"/>
              <a:gd name="connsiteY16" fmla="*/ 780385 h 1170910"/>
              <a:gd name="connsiteX17" fmla="*/ 77917 w 263655"/>
              <a:gd name="connsiteY17" fmla="*/ 747048 h 1170910"/>
              <a:gd name="connsiteX18" fmla="*/ 80299 w 263655"/>
              <a:gd name="connsiteY18" fmla="*/ 725617 h 1170910"/>
              <a:gd name="connsiteX19" fmla="*/ 96967 w 263655"/>
              <a:gd name="connsiteY19" fmla="*/ 699423 h 1170910"/>
              <a:gd name="connsiteX20" fmla="*/ 99349 w 263655"/>
              <a:gd name="connsiteY20" fmla="*/ 666085 h 1170910"/>
              <a:gd name="connsiteX21" fmla="*/ 89824 w 263655"/>
              <a:gd name="connsiteY21" fmla="*/ 637510 h 1170910"/>
              <a:gd name="connsiteX22" fmla="*/ 94586 w 263655"/>
              <a:gd name="connsiteY22" fmla="*/ 606554 h 1170910"/>
              <a:gd name="connsiteX23" fmla="*/ 85061 w 263655"/>
              <a:gd name="connsiteY23" fmla="*/ 573217 h 1170910"/>
              <a:gd name="connsiteX24" fmla="*/ 80299 w 263655"/>
              <a:gd name="connsiteY24" fmla="*/ 537498 h 1170910"/>
              <a:gd name="connsiteX25" fmla="*/ 80299 w 263655"/>
              <a:gd name="connsiteY25" fmla="*/ 497017 h 1170910"/>
              <a:gd name="connsiteX26" fmla="*/ 80299 w 263655"/>
              <a:gd name="connsiteY26" fmla="*/ 470823 h 1170910"/>
              <a:gd name="connsiteX27" fmla="*/ 85061 w 263655"/>
              <a:gd name="connsiteY27" fmla="*/ 437485 h 1170910"/>
              <a:gd name="connsiteX28" fmla="*/ 77917 w 263655"/>
              <a:gd name="connsiteY28" fmla="*/ 404148 h 1170910"/>
              <a:gd name="connsiteX29" fmla="*/ 63630 w 263655"/>
              <a:gd name="connsiteY29" fmla="*/ 351760 h 1170910"/>
              <a:gd name="connsiteX30" fmla="*/ 89824 w 263655"/>
              <a:gd name="connsiteY30" fmla="*/ 299373 h 1170910"/>
              <a:gd name="connsiteX31" fmla="*/ 77918 w 263655"/>
              <a:gd name="connsiteY31" fmla="*/ 258892 h 1170910"/>
              <a:gd name="connsiteX32" fmla="*/ 87442 w 263655"/>
              <a:gd name="connsiteY32" fmla="*/ 216029 h 1170910"/>
              <a:gd name="connsiteX33" fmla="*/ 70774 w 263655"/>
              <a:gd name="connsiteY33" fmla="*/ 170785 h 1170910"/>
              <a:gd name="connsiteX34" fmla="*/ 70774 w 263655"/>
              <a:gd name="connsiteY34" fmla="*/ 96966 h 1170910"/>
              <a:gd name="connsiteX35" fmla="*/ 0 w 263655"/>
              <a:gd name="connsiteY35" fmla="*/ 0 h 1170910"/>
              <a:gd name="connsiteX0" fmla="*/ 263655 w 263655"/>
              <a:gd name="connsiteY0" fmla="*/ 1170910 h 1170910"/>
              <a:gd name="connsiteX1" fmla="*/ 237461 w 263655"/>
              <a:gd name="connsiteY1" fmla="*/ 1139954 h 1170910"/>
              <a:gd name="connsiteX2" fmla="*/ 206505 w 263655"/>
              <a:gd name="connsiteY2" fmla="*/ 1132810 h 1170910"/>
              <a:gd name="connsiteX3" fmla="*/ 196980 w 263655"/>
              <a:gd name="connsiteY3" fmla="*/ 1113760 h 1170910"/>
              <a:gd name="connsiteX4" fmla="*/ 185074 w 263655"/>
              <a:gd name="connsiteY4" fmla="*/ 1092329 h 1170910"/>
              <a:gd name="connsiteX5" fmla="*/ 163642 w 263655"/>
              <a:gd name="connsiteY5" fmla="*/ 1070898 h 1170910"/>
              <a:gd name="connsiteX6" fmla="*/ 137449 w 263655"/>
              <a:gd name="connsiteY6" fmla="*/ 1047085 h 1170910"/>
              <a:gd name="connsiteX7" fmla="*/ 99349 w 263655"/>
              <a:gd name="connsiteY7" fmla="*/ 1008985 h 1170910"/>
              <a:gd name="connsiteX8" fmla="*/ 66011 w 263655"/>
              <a:gd name="connsiteY8" fmla="*/ 961360 h 1170910"/>
              <a:gd name="connsiteX9" fmla="*/ 35055 w 263655"/>
              <a:gd name="connsiteY9" fmla="*/ 932785 h 1170910"/>
              <a:gd name="connsiteX10" fmla="*/ 20767 w 263655"/>
              <a:gd name="connsiteY10" fmla="*/ 889923 h 1170910"/>
              <a:gd name="connsiteX11" fmla="*/ 18386 w 263655"/>
              <a:gd name="connsiteY11" fmla="*/ 873254 h 1170910"/>
              <a:gd name="connsiteX12" fmla="*/ 25530 w 263655"/>
              <a:gd name="connsiteY12" fmla="*/ 849442 h 1170910"/>
              <a:gd name="connsiteX13" fmla="*/ 37436 w 263655"/>
              <a:gd name="connsiteY13" fmla="*/ 820867 h 1170910"/>
              <a:gd name="connsiteX14" fmla="*/ 56486 w 263655"/>
              <a:gd name="connsiteY14" fmla="*/ 804198 h 1170910"/>
              <a:gd name="connsiteX15" fmla="*/ 68392 w 263655"/>
              <a:gd name="connsiteY15" fmla="*/ 780385 h 1170910"/>
              <a:gd name="connsiteX16" fmla="*/ 77917 w 263655"/>
              <a:gd name="connsiteY16" fmla="*/ 747048 h 1170910"/>
              <a:gd name="connsiteX17" fmla="*/ 80299 w 263655"/>
              <a:gd name="connsiteY17" fmla="*/ 725617 h 1170910"/>
              <a:gd name="connsiteX18" fmla="*/ 96967 w 263655"/>
              <a:gd name="connsiteY18" fmla="*/ 699423 h 1170910"/>
              <a:gd name="connsiteX19" fmla="*/ 99349 w 263655"/>
              <a:gd name="connsiteY19" fmla="*/ 666085 h 1170910"/>
              <a:gd name="connsiteX20" fmla="*/ 89824 w 263655"/>
              <a:gd name="connsiteY20" fmla="*/ 637510 h 1170910"/>
              <a:gd name="connsiteX21" fmla="*/ 94586 w 263655"/>
              <a:gd name="connsiteY21" fmla="*/ 606554 h 1170910"/>
              <a:gd name="connsiteX22" fmla="*/ 85061 w 263655"/>
              <a:gd name="connsiteY22" fmla="*/ 573217 h 1170910"/>
              <a:gd name="connsiteX23" fmla="*/ 80299 w 263655"/>
              <a:gd name="connsiteY23" fmla="*/ 537498 h 1170910"/>
              <a:gd name="connsiteX24" fmla="*/ 80299 w 263655"/>
              <a:gd name="connsiteY24" fmla="*/ 497017 h 1170910"/>
              <a:gd name="connsiteX25" fmla="*/ 80299 w 263655"/>
              <a:gd name="connsiteY25" fmla="*/ 470823 h 1170910"/>
              <a:gd name="connsiteX26" fmla="*/ 85061 w 263655"/>
              <a:gd name="connsiteY26" fmla="*/ 437485 h 1170910"/>
              <a:gd name="connsiteX27" fmla="*/ 77917 w 263655"/>
              <a:gd name="connsiteY27" fmla="*/ 404148 h 1170910"/>
              <a:gd name="connsiteX28" fmla="*/ 63630 w 263655"/>
              <a:gd name="connsiteY28" fmla="*/ 351760 h 1170910"/>
              <a:gd name="connsiteX29" fmla="*/ 89824 w 263655"/>
              <a:gd name="connsiteY29" fmla="*/ 299373 h 1170910"/>
              <a:gd name="connsiteX30" fmla="*/ 77918 w 263655"/>
              <a:gd name="connsiteY30" fmla="*/ 258892 h 1170910"/>
              <a:gd name="connsiteX31" fmla="*/ 87442 w 263655"/>
              <a:gd name="connsiteY31" fmla="*/ 216029 h 1170910"/>
              <a:gd name="connsiteX32" fmla="*/ 70774 w 263655"/>
              <a:gd name="connsiteY32" fmla="*/ 170785 h 1170910"/>
              <a:gd name="connsiteX33" fmla="*/ 70774 w 263655"/>
              <a:gd name="connsiteY33" fmla="*/ 96966 h 1170910"/>
              <a:gd name="connsiteX34" fmla="*/ 0 w 263655"/>
              <a:gd name="connsiteY34" fmla="*/ 0 h 1170910"/>
              <a:gd name="connsiteX0" fmla="*/ 237461 w 237462"/>
              <a:gd name="connsiteY0" fmla="*/ 1139954 h 1139954"/>
              <a:gd name="connsiteX1" fmla="*/ 206505 w 237462"/>
              <a:gd name="connsiteY1" fmla="*/ 1132810 h 1139954"/>
              <a:gd name="connsiteX2" fmla="*/ 196980 w 237462"/>
              <a:gd name="connsiteY2" fmla="*/ 1113760 h 1139954"/>
              <a:gd name="connsiteX3" fmla="*/ 185074 w 237462"/>
              <a:gd name="connsiteY3" fmla="*/ 1092329 h 1139954"/>
              <a:gd name="connsiteX4" fmla="*/ 163642 w 237462"/>
              <a:gd name="connsiteY4" fmla="*/ 1070898 h 1139954"/>
              <a:gd name="connsiteX5" fmla="*/ 137449 w 237462"/>
              <a:gd name="connsiteY5" fmla="*/ 1047085 h 1139954"/>
              <a:gd name="connsiteX6" fmla="*/ 99349 w 237462"/>
              <a:gd name="connsiteY6" fmla="*/ 1008985 h 1139954"/>
              <a:gd name="connsiteX7" fmla="*/ 66011 w 237462"/>
              <a:gd name="connsiteY7" fmla="*/ 961360 h 1139954"/>
              <a:gd name="connsiteX8" fmla="*/ 35055 w 237462"/>
              <a:gd name="connsiteY8" fmla="*/ 932785 h 1139954"/>
              <a:gd name="connsiteX9" fmla="*/ 20767 w 237462"/>
              <a:gd name="connsiteY9" fmla="*/ 889923 h 1139954"/>
              <a:gd name="connsiteX10" fmla="*/ 18386 w 237462"/>
              <a:gd name="connsiteY10" fmla="*/ 873254 h 1139954"/>
              <a:gd name="connsiteX11" fmla="*/ 25530 w 237462"/>
              <a:gd name="connsiteY11" fmla="*/ 849442 h 1139954"/>
              <a:gd name="connsiteX12" fmla="*/ 37436 w 237462"/>
              <a:gd name="connsiteY12" fmla="*/ 820867 h 1139954"/>
              <a:gd name="connsiteX13" fmla="*/ 56486 w 237462"/>
              <a:gd name="connsiteY13" fmla="*/ 804198 h 1139954"/>
              <a:gd name="connsiteX14" fmla="*/ 68392 w 237462"/>
              <a:gd name="connsiteY14" fmla="*/ 780385 h 1139954"/>
              <a:gd name="connsiteX15" fmla="*/ 77917 w 237462"/>
              <a:gd name="connsiteY15" fmla="*/ 747048 h 1139954"/>
              <a:gd name="connsiteX16" fmla="*/ 80299 w 237462"/>
              <a:gd name="connsiteY16" fmla="*/ 725617 h 1139954"/>
              <a:gd name="connsiteX17" fmla="*/ 96967 w 237462"/>
              <a:gd name="connsiteY17" fmla="*/ 699423 h 1139954"/>
              <a:gd name="connsiteX18" fmla="*/ 99349 w 237462"/>
              <a:gd name="connsiteY18" fmla="*/ 666085 h 1139954"/>
              <a:gd name="connsiteX19" fmla="*/ 89824 w 237462"/>
              <a:gd name="connsiteY19" fmla="*/ 637510 h 1139954"/>
              <a:gd name="connsiteX20" fmla="*/ 94586 w 237462"/>
              <a:gd name="connsiteY20" fmla="*/ 606554 h 1139954"/>
              <a:gd name="connsiteX21" fmla="*/ 85061 w 237462"/>
              <a:gd name="connsiteY21" fmla="*/ 573217 h 1139954"/>
              <a:gd name="connsiteX22" fmla="*/ 80299 w 237462"/>
              <a:gd name="connsiteY22" fmla="*/ 537498 h 1139954"/>
              <a:gd name="connsiteX23" fmla="*/ 80299 w 237462"/>
              <a:gd name="connsiteY23" fmla="*/ 497017 h 1139954"/>
              <a:gd name="connsiteX24" fmla="*/ 80299 w 237462"/>
              <a:gd name="connsiteY24" fmla="*/ 470823 h 1139954"/>
              <a:gd name="connsiteX25" fmla="*/ 85061 w 237462"/>
              <a:gd name="connsiteY25" fmla="*/ 437485 h 1139954"/>
              <a:gd name="connsiteX26" fmla="*/ 77917 w 237462"/>
              <a:gd name="connsiteY26" fmla="*/ 404148 h 1139954"/>
              <a:gd name="connsiteX27" fmla="*/ 63630 w 237462"/>
              <a:gd name="connsiteY27" fmla="*/ 351760 h 1139954"/>
              <a:gd name="connsiteX28" fmla="*/ 89824 w 237462"/>
              <a:gd name="connsiteY28" fmla="*/ 299373 h 1139954"/>
              <a:gd name="connsiteX29" fmla="*/ 77918 w 237462"/>
              <a:gd name="connsiteY29" fmla="*/ 258892 h 1139954"/>
              <a:gd name="connsiteX30" fmla="*/ 87442 w 237462"/>
              <a:gd name="connsiteY30" fmla="*/ 216029 h 1139954"/>
              <a:gd name="connsiteX31" fmla="*/ 70774 w 237462"/>
              <a:gd name="connsiteY31" fmla="*/ 170785 h 1139954"/>
              <a:gd name="connsiteX32" fmla="*/ 70774 w 237462"/>
              <a:gd name="connsiteY32" fmla="*/ 96966 h 1139954"/>
              <a:gd name="connsiteX33" fmla="*/ 0 w 237462"/>
              <a:gd name="connsiteY33" fmla="*/ 0 h 1139954"/>
              <a:gd name="connsiteX0" fmla="*/ 206505 w 206505"/>
              <a:gd name="connsiteY0" fmla="*/ 1132810 h 1132810"/>
              <a:gd name="connsiteX1" fmla="*/ 196980 w 206505"/>
              <a:gd name="connsiteY1" fmla="*/ 1113760 h 1132810"/>
              <a:gd name="connsiteX2" fmla="*/ 185074 w 206505"/>
              <a:gd name="connsiteY2" fmla="*/ 1092329 h 1132810"/>
              <a:gd name="connsiteX3" fmla="*/ 163642 w 206505"/>
              <a:gd name="connsiteY3" fmla="*/ 1070898 h 1132810"/>
              <a:gd name="connsiteX4" fmla="*/ 137449 w 206505"/>
              <a:gd name="connsiteY4" fmla="*/ 1047085 h 1132810"/>
              <a:gd name="connsiteX5" fmla="*/ 99349 w 206505"/>
              <a:gd name="connsiteY5" fmla="*/ 1008985 h 1132810"/>
              <a:gd name="connsiteX6" fmla="*/ 66011 w 206505"/>
              <a:gd name="connsiteY6" fmla="*/ 961360 h 1132810"/>
              <a:gd name="connsiteX7" fmla="*/ 35055 w 206505"/>
              <a:gd name="connsiteY7" fmla="*/ 932785 h 1132810"/>
              <a:gd name="connsiteX8" fmla="*/ 20767 w 206505"/>
              <a:gd name="connsiteY8" fmla="*/ 889923 h 1132810"/>
              <a:gd name="connsiteX9" fmla="*/ 18386 w 206505"/>
              <a:gd name="connsiteY9" fmla="*/ 873254 h 1132810"/>
              <a:gd name="connsiteX10" fmla="*/ 25530 w 206505"/>
              <a:gd name="connsiteY10" fmla="*/ 849442 h 1132810"/>
              <a:gd name="connsiteX11" fmla="*/ 37436 w 206505"/>
              <a:gd name="connsiteY11" fmla="*/ 820867 h 1132810"/>
              <a:gd name="connsiteX12" fmla="*/ 56486 w 206505"/>
              <a:gd name="connsiteY12" fmla="*/ 804198 h 1132810"/>
              <a:gd name="connsiteX13" fmla="*/ 68392 w 206505"/>
              <a:gd name="connsiteY13" fmla="*/ 780385 h 1132810"/>
              <a:gd name="connsiteX14" fmla="*/ 77917 w 206505"/>
              <a:gd name="connsiteY14" fmla="*/ 747048 h 1132810"/>
              <a:gd name="connsiteX15" fmla="*/ 80299 w 206505"/>
              <a:gd name="connsiteY15" fmla="*/ 725617 h 1132810"/>
              <a:gd name="connsiteX16" fmla="*/ 96967 w 206505"/>
              <a:gd name="connsiteY16" fmla="*/ 699423 h 1132810"/>
              <a:gd name="connsiteX17" fmla="*/ 99349 w 206505"/>
              <a:gd name="connsiteY17" fmla="*/ 666085 h 1132810"/>
              <a:gd name="connsiteX18" fmla="*/ 89824 w 206505"/>
              <a:gd name="connsiteY18" fmla="*/ 637510 h 1132810"/>
              <a:gd name="connsiteX19" fmla="*/ 94586 w 206505"/>
              <a:gd name="connsiteY19" fmla="*/ 606554 h 1132810"/>
              <a:gd name="connsiteX20" fmla="*/ 85061 w 206505"/>
              <a:gd name="connsiteY20" fmla="*/ 573217 h 1132810"/>
              <a:gd name="connsiteX21" fmla="*/ 80299 w 206505"/>
              <a:gd name="connsiteY21" fmla="*/ 537498 h 1132810"/>
              <a:gd name="connsiteX22" fmla="*/ 80299 w 206505"/>
              <a:gd name="connsiteY22" fmla="*/ 497017 h 1132810"/>
              <a:gd name="connsiteX23" fmla="*/ 80299 w 206505"/>
              <a:gd name="connsiteY23" fmla="*/ 470823 h 1132810"/>
              <a:gd name="connsiteX24" fmla="*/ 85061 w 206505"/>
              <a:gd name="connsiteY24" fmla="*/ 437485 h 1132810"/>
              <a:gd name="connsiteX25" fmla="*/ 77917 w 206505"/>
              <a:gd name="connsiteY25" fmla="*/ 404148 h 1132810"/>
              <a:gd name="connsiteX26" fmla="*/ 63630 w 206505"/>
              <a:gd name="connsiteY26" fmla="*/ 351760 h 1132810"/>
              <a:gd name="connsiteX27" fmla="*/ 89824 w 206505"/>
              <a:gd name="connsiteY27" fmla="*/ 299373 h 1132810"/>
              <a:gd name="connsiteX28" fmla="*/ 77918 w 206505"/>
              <a:gd name="connsiteY28" fmla="*/ 258892 h 1132810"/>
              <a:gd name="connsiteX29" fmla="*/ 87442 w 206505"/>
              <a:gd name="connsiteY29" fmla="*/ 216029 h 1132810"/>
              <a:gd name="connsiteX30" fmla="*/ 70774 w 206505"/>
              <a:gd name="connsiteY30" fmla="*/ 170785 h 1132810"/>
              <a:gd name="connsiteX31" fmla="*/ 70774 w 206505"/>
              <a:gd name="connsiteY31" fmla="*/ 96966 h 1132810"/>
              <a:gd name="connsiteX32" fmla="*/ 0 w 206505"/>
              <a:gd name="connsiteY32" fmla="*/ 0 h 1132810"/>
              <a:gd name="connsiteX0" fmla="*/ 206505 w 206505"/>
              <a:gd name="connsiteY0" fmla="*/ 1132810 h 1132810"/>
              <a:gd name="connsiteX1" fmla="*/ 185074 w 206505"/>
              <a:gd name="connsiteY1" fmla="*/ 1092329 h 1132810"/>
              <a:gd name="connsiteX2" fmla="*/ 163642 w 206505"/>
              <a:gd name="connsiteY2" fmla="*/ 1070898 h 1132810"/>
              <a:gd name="connsiteX3" fmla="*/ 137449 w 206505"/>
              <a:gd name="connsiteY3" fmla="*/ 1047085 h 1132810"/>
              <a:gd name="connsiteX4" fmla="*/ 99349 w 206505"/>
              <a:gd name="connsiteY4" fmla="*/ 1008985 h 1132810"/>
              <a:gd name="connsiteX5" fmla="*/ 66011 w 206505"/>
              <a:gd name="connsiteY5" fmla="*/ 961360 h 1132810"/>
              <a:gd name="connsiteX6" fmla="*/ 35055 w 206505"/>
              <a:gd name="connsiteY6" fmla="*/ 932785 h 1132810"/>
              <a:gd name="connsiteX7" fmla="*/ 20767 w 206505"/>
              <a:gd name="connsiteY7" fmla="*/ 889923 h 1132810"/>
              <a:gd name="connsiteX8" fmla="*/ 18386 w 206505"/>
              <a:gd name="connsiteY8" fmla="*/ 873254 h 1132810"/>
              <a:gd name="connsiteX9" fmla="*/ 25530 w 206505"/>
              <a:gd name="connsiteY9" fmla="*/ 849442 h 1132810"/>
              <a:gd name="connsiteX10" fmla="*/ 37436 w 206505"/>
              <a:gd name="connsiteY10" fmla="*/ 820867 h 1132810"/>
              <a:gd name="connsiteX11" fmla="*/ 56486 w 206505"/>
              <a:gd name="connsiteY11" fmla="*/ 804198 h 1132810"/>
              <a:gd name="connsiteX12" fmla="*/ 68392 w 206505"/>
              <a:gd name="connsiteY12" fmla="*/ 780385 h 1132810"/>
              <a:gd name="connsiteX13" fmla="*/ 77917 w 206505"/>
              <a:gd name="connsiteY13" fmla="*/ 747048 h 1132810"/>
              <a:gd name="connsiteX14" fmla="*/ 80299 w 206505"/>
              <a:gd name="connsiteY14" fmla="*/ 725617 h 1132810"/>
              <a:gd name="connsiteX15" fmla="*/ 96967 w 206505"/>
              <a:gd name="connsiteY15" fmla="*/ 699423 h 1132810"/>
              <a:gd name="connsiteX16" fmla="*/ 99349 w 206505"/>
              <a:gd name="connsiteY16" fmla="*/ 666085 h 1132810"/>
              <a:gd name="connsiteX17" fmla="*/ 89824 w 206505"/>
              <a:gd name="connsiteY17" fmla="*/ 637510 h 1132810"/>
              <a:gd name="connsiteX18" fmla="*/ 94586 w 206505"/>
              <a:gd name="connsiteY18" fmla="*/ 606554 h 1132810"/>
              <a:gd name="connsiteX19" fmla="*/ 85061 w 206505"/>
              <a:gd name="connsiteY19" fmla="*/ 573217 h 1132810"/>
              <a:gd name="connsiteX20" fmla="*/ 80299 w 206505"/>
              <a:gd name="connsiteY20" fmla="*/ 537498 h 1132810"/>
              <a:gd name="connsiteX21" fmla="*/ 80299 w 206505"/>
              <a:gd name="connsiteY21" fmla="*/ 497017 h 1132810"/>
              <a:gd name="connsiteX22" fmla="*/ 80299 w 206505"/>
              <a:gd name="connsiteY22" fmla="*/ 470823 h 1132810"/>
              <a:gd name="connsiteX23" fmla="*/ 85061 w 206505"/>
              <a:gd name="connsiteY23" fmla="*/ 437485 h 1132810"/>
              <a:gd name="connsiteX24" fmla="*/ 77917 w 206505"/>
              <a:gd name="connsiteY24" fmla="*/ 404148 h 1132810"/>
              <a:gd name="connsiteX25" fmla="*/ 63630 w 206505"/>
              <a:gd name="connsiteY25" fmla="*/ 351760 h 1132810"/>
              <a:gd name="connsiteX26" fmla="*/ 89824 w 206505"/>
              <a:gd name="connsiteY26" fmla="*/ 299373 h 1132810"/>
              <a:gd name="connsiteX27" fmla="*/ 77918 w 206505"/>
              <a:gd name="connsiteY27" fmla="*/ 258892 h 1132810"/>
              <a:gd name="connsiteX28" fmla="*/ 87442 w 206505"/>
              <a:gd name="connsiteY28" fmla="*/ 216029 h 1132810"/>
              <a:gd name="connsiteX29" fmla="*/ 70774 w 206505"/>
              <a:gd name="connsiteY29" fmla="*/ 170785 h 1132810"/>
              <a:gd name="connsiteX30" fmla="*/ 70774 w 206505"/>
              <a:gd name="connsiteY30" fmla="*/ 96966 h 1132810"/>
              <a:gd name="connsiteX31" fmla="*/ 0 w 206505"/>
              <a:gd name="connsiteY31" fmla="*/ 0 h 1132810"/>
              <a:gd name="connsiteX0" fmla="*/ 185074 w 185074"/>
              <a:gd name="connsiteY0" fmla="*/ 1092329 h 1092329"/>
              <a:gd name="connsiteX1" fmla="*/ 163642 w 185074"/>
              <a:gd name="connsiteY1" fmla="*/ 1070898 h 1092329"/>
              <a:gd name="connsiteX2" fmla="*/ 137449 w 185074"/>
              <a:gd name="connsiteY2" fmla="*/ 1047085 h 1092329"/>
              <a:gd name="connsiteX3" fmla="*/ 99349 w 185074"/>
              <a:gd name="connsiteY3" fmla="*/ 1008985 h 1092329"/>
              <a:gd name="connsiteX4" fmla="*/ 66011 w 185074"/>
              <a:gd name="connsiteY4" fmla="*/ 961360 h 1092329"/>
              <a:gd name="connsiteX5" fmla="*/ 35055 w 185074"/>
              <a:gd name="connsiteY5" fmla="*/ 932785 h 1092329"/>
              <a:gd name="connsiteX6" fmla="*/ 20767 w 185074"/>
              <a:gd name="connsiteY6" fmla="*/ 889923 h 1092329"/>
              <a:gd name="connsiteX7" fmla="*/ 18386 w 185074"/>
              <a:gd name="connsiteY7" fmla="*/ 873254 h 1092329"/>
              <a:gd name="connsiteX8" fmla="*/ 25530 w 185074"/>
              <a:gd name="connsiteY8" fmla="*/ 849442 h 1092329"/>
              <a:gd name="connsiteX9" fmla="*/ 37436 w 185074"/>
              <a:gd name="connsiteY9" fmla="*/ 820867 h 1092329"/>
              <a:gd name="connsiteX10" fmla="*/ 56486 w 185074"/>
              <a:gd name="connsiteY10" fmla="*/ 804198 h 1092329"/>
              <a:gd name="connsiteX11" fmla="*/ 68392 w 185074"/>
              <a:gd name="connsiteY11" fmla="*/ 780385 h 1092329"/>
              <a:gd name="connsiteX12" fmla="*/ 77917 w 185074"/>
              <a:gd name="connsiteY12" fmla="*/ 747048 h 1092329"/>
              <a:gd name="connsiteX13" fmla="*/ 80299 w 185074"/>
              <a:gd name="connsiteY13" fmla="*/ 725617 h 1092329"/>
              <a:gd name="connsiteX14" fmla="*/ 96967 w 185074"/>
              <a:gd name="connsiteY14" fmla="*/ 699423 h 1092329"/>
              <a:gd name="connsiteX15" fmla="*/ 99349 w 185074"/>
              <a:gd name="connsiteY15" fmla="*/ 666085 h 1092329"/>
              <a:gd name="connsiteX16" fmla="*/ 89824 w 185074"/>
              <a:gd name="connsiteY16" fmla="*/ 637510 h 1092329"/>
              <a:gd name="connsiteX17" fmla="*/ 94586 w 185074"/>
              <a:gd name="connsiteY17" fmla="*/ 606554 h 1092329"/>
              <a:gd name="connsiteX18" fmla="*/ 85061 w 185074"/>
              <a:gd name="connsiteY18" fmla="*/ 573217 h 1092329"/>
              <a:gd name="connsiteX19" fmla="*/ 80299 w 185074"/>
              <a:gd name="connsiteY19" fmla="*/ 537498 h 1092329"/>
              <a:gd name="connsiteX20" fmla="*/ 80299 w 185074"/>
              <a:gd name="connsiteY20" fmla="*/ 497017 h 1092329"/>
              <a:gd name="connsiteX21" fmla="*/ 80299 w 185074"/>
              <a:gd name="connsiteY21" fmla="*/ 470823 h 1092329"/>
              <a:gd name="connsiteX22" fmla="*/ 85061 w 185074"/>
              <a:gd name="connsiteY22" fmla="*/ 437485 h 1092329"/>
              <a:gd name="connsiteX23" fmla="*/ 77917 w 185074"/>
              <a:gd name="connsiteY23" fmla="*/ 404148 h 1092329"/>
              <a:gd name="connsiteX24" fmla="*/ 63630 w 185074"/>
              <a:gd name="connsiteY24" fmla="*/ 351760 h 1092329"/>
              <a:gd name="connsiteX25" fmla="*/ 89824 w 185074"/>
              <a:gd name="connsiteY25" fmla="*/ 299373 h 1092329"/>
              <a:gd name="connsiteX26" fmla="*/ 77918 w 185074"/>
              <a:gd name="connsiteY26" fmla="*/ 258892 h 1092329"/>
              <a:gd name="connsiteX27" fmla="*/ 87442 w 185074"/>
              <a:gd name="connsiteY27" fmla="*/ 216029 h 1092329"/>
              <a:gd name="connsiteX28" fmla="*/ 70774 w 185074"/>
              <a:gd name="connsiteY28" fmla="*/ 170785 h 1092329"/>
              <a:gd name="connsiteX29" fmla="*/ 70774 w 185074"/>
              <a:gd name="connsiteY29" fmla="*/ 96966 h 1092329"/>
              <a:gd name="connsiteX30" fmla="*/ 0 w 185074"/>
              <a:gd name="connsiteY30" fmla="*/ 0 h 1092329"/>
              <a:gd name="connsiteX0" fmla="*/ 185074 w 185074"/>
              <a:gd name="connsiteY0" fmla="*/ 1092329 h 1092329"/>
              <a:gd name="connsiteX1" fmla="*/ 137449 w 185074"/>
              <a:gd name="connsiteY1" fmla="*/ 1047085 h 1092329"/>
              <a:gd name="connsiteX2" fmla="*/ 99349 w 185074"/>
              <a:gd name="connsiteY2" fmla="*/ 1008985 h 1092329"/>
              <a:gd name="connsiteX3" fmla="*/ 66011 w 185074"/>
              <a:gd name="connsiteY3" fmla="*/ 961360 h 1092329"/>
              <a:gd name="connsiteX4" fmla="*/ 35055 w 185074"/>
              <a:gd name="connsiteY4" fmla="*/ 932785 h 1092329"/>
              <a:gd name="connsiteX5" fmla="*/ 20767 w 185074"/>
              <a:gd name="connsiteY5" fmla="*/ 889923 h 1092329"/>
              <a:gd name="connsiteX6" fmla="*/ 18386 w 185074"/>
              <a:gd name="connsiteY6" fmla="*/ 873254 h 1092329"/>
              <a:gd name="connsiteX7" fmla="*/ 25530 w 185074"/>
              <a:gd name="connsiteY7" fmla="*/ 849442 h 1092329"/>
              <a:gd name="connsiteX8" fmla="*/ 37436 w 185074"/>
              <a:gd name="connsiteY8" fmla="*/ 820867 h 1092329"/>
              <a:gd name="connsiteX9" fmla="*/ 56486 w 185074"/>
              <a:gd name="connsiteY9" fmla="*/ 804198 h 1092329"/>
              <a:gd name="connsiteX10" fmla="*/ 68392 w 185074"/>
              <a:gd name="connsiteY10" fmla="*/ 780385 h 1092329"/>
              <a:gd name="connsiteX11" fmla="*/ 77917 w 185074"/>
              <a:gd name="connsiteY11" fmla="*/ 747048 h 1092329"/>
              <a:gd name="connsiteX12" fmla="*/ 80299 w 185074"/>
              <a:gd name="connsiteY12" fmla="*/ 725617 h 1092329"/>
              <a:gd name="connsiteX13" fmla="*/ 96967 w 185074"/>
              <a:gd name="connsiteY13" fmla="*/ 699423 h 1092329"/>
              <a:gd name="connsiteX14" fmla="*/ 99349 w 185074"/>
              <a:gd name="connsiteY14" fmla="*/ 666085 h 1092329"/>
              <a:gd name="connsiteX15" fmla="*/ 89824 w 185074"/>
              <a:gd name="connsiteY15" fmla="*/ 637510 h 1092329"/>
              <a:gd name="connsiteX16" fmla="*/ 94586 w 185074"/>
              <a:gd name="connsiteY16" fmla="*/ 606554 h 1092329"/>
              <a:gd name="connsiteX17" fmla="*/ 85061 w 185074"/>
              <a:gd name="connsiteY17" fmla="*/ 573217 h 1092329"/>
              <a:gd name="connsiteX18" fmla="*/ 80299 w 185074"/>
              <a:gd name="connsiteY18" fmla="*/ 537498 h 1092329"/>
              <a:gd name="connsiteX19" fmla="*/ 80299 w 185074"/>
              <a:gd name="connsiteY19" fmla="*/ 497017 h 1092329"/>
              <a:gd name="connsiteX20" fmla="*/ 80299 w 185074"/>
              <a:gd name="connsiteY20" fmla="*/ 470823 h 1092329"/>
              <a:gd name="connsiteX21" fmla="*/ 85061 w 185074"/>
              <a:gd name="connsiteY21" fmla="*/ 437485 h 1092329"/>
              <a:gd name="connsiteX22" fmla="*/ 77917 w 185074"/>
              <a:gd name="connsiteY22" fmla="*/ 404148 h 1092329"/>
              <a:gd name="connsiteX23" fmla="*/ 63630 w 185074"/>
              <a:gd name="connsiteY23" fmla="*/ 351760 h 1092329"/>
              <a:gd name="connsiteX24" fmla="*/ 89824 w 185074"/>
              <a:gd name="connsiteY24" fmla="*/ 299373 h 1092329"/>
              <a:gd name="connsiteX25" fmla="*/ 77918 w 185074"/>
              <a:gd name="connsiteY25" fmla="*/ 258892 h 1092329"/>
              <a:gd name="connsiteX26" fmla="*/ 87442 w 185074"/>
              <a:gd name="connsiteY26" fmla="*/ 216029 h 1092329"/>
              <a:gd name="connsiteX27" fmla="*/ 70774 w 185074"/>
              <a:gd name="connsiteY27" fmla="*/ 170785 h 1092329"/>
              <a:gd name="connsiteX28" fmla="*/ 70774 w 185074"/>
              <a:gd name="connsiteY28" fmla="*/ 96966 h 1092329"/>
              <a:gd name="connsiteX29" fmla="*/ 0 w 185074"/>
              <a:gd name="connsiteY29" fmla="*/ 0 h 1092329"/>
              <a:gd name="connsiteX0" fmla="*/ 137449 w 137449"/>
              <a:gd name="connsiteY0" fmla="*/ 1047085 h 1047085"/>
              <a:gd name="connsiteX1" fmla="*/ 99349 w 137449"/>
              <a:gd name="connsiteY1" fmla="*/ 1008985 h 1047085"/>
              <a:gd name="connsiteX2" fmla="*/ 66011 w 137449"/>
              <a:gd name="connsiteY2" fmla="*/ 961360 h 1047085"/>
              <a:gd name="connsiteX3" fmla="*/ 35055 w 137449"/>
              <a:gd name="connsiteY3" fmla="*/ 932785 h 1047085"/>
              <a:gd name="connsiteX4" fmla="*/ 20767 w 137449"/>
              <a:gd name="connsiteY4" fmla="*/ 889923 h 1047085"/>
              <a:gd name="connsiteX5" fmla="*/ 18386 w 137449"/>
              <a:gd name="connsiteY5" fmla="*/ 873254 h 1047085"/>
              <a:gd name="connsiteX6" fmla="*/ 25530 w 137449"/>
              <a:gd name="connsiteY6" fmla="*/ 849442 h 1047085"/>
              <a:gd name="connsiteX7" fmla="*/ 37436 w 137449"/>
              <a:gd name="connsiteY7" fmla="*/ 820867 h 1047085"/>
              <a:gd name="connsiteX8" fmla="*/ 56486 w 137449"/>
              <a:gd name="connsiteY8" fmla="*/ 804198 h 1047085"/>
              <a:gd name="connsiteX9" fmla="*/ 68392 w 137449"/>
              <a:gd name="connsiteY9" fmla="*/ 780385 h 1047085"/>
              <a:gd name="connsiteX10" fmla="*/ 77917 w 137449"/>
              <a:gd name="connsiteY10" fmla="*/ 747048 h 1047085"/>
              <a:gd name="connsiteX11" fmla="*/ 80299 w 137449"/>
              <a:gd name="connsiteY11" fmla="*/ 725617 h 1047085"/>
              <a:gd name="connsiteX12" fmla="*/ 96967 w 137449"/>
              <a:gd name="connsiteY12" fmla="*/ 699423 h 1047085"/>
              <a:gd name="connsiteX13" fmla="*/ 99349 w 137449"/>
              <a:gd name="connsiteY13" fmla="*/ 666085 h 1047085"/>
              <a:gd name="connsiteX14" fmla="*/ 89824 w 137449"/>
              <a:gd name="connsiteY14" fmla="*/ 637510 h 1047085"/>
              <a:gd name="connsiteX15" fmla="*/ 94586 w 137449"/>
              <a:gd name="connsiteY15" fmla="*/ 606554 h 1047085"/>
              <a:gd name="connsiteX16" fmla="*/ 85061 w 137449"/>
              <a:gd name="connsiteY16" fmla="*/ 573217 h 1047085"/>
              <a:gd name="connsiteX17" fmla="*/ 80299 w 137449"/>
              <a:gd name="connsiteY17" fmla="*/ 537498 h 1047085"/>
              <a:gd name="connsiteX18" fmla="*/ 80299 w 137449"/>
              <a:gd name="connsiteY18" fmla="*/ 497017 h 1047085"/>
              <a:gd name="connsiteX19" fmla="*/ 80299 w 137449"/>
              <a:gd name="connsiteY19" fmla="*/ 470823 h 1047085"/>
              <a:gd name="connsiteX20" fmla="*/ 85061 w 137449"/>
              <a:gd name="connsiteY20" fmla="*/ 437485 h 1047085"/>
              <a:gd name="connsiteX21" fmla="*/ 77917 w 137449"/>
              <a:gd name="connsiteY21" fmla="*/ 404148 h 1047085"/>
              <a:gd name="connsiteX22" fmla="*/ 63630 w 137449"/>
              <a:gd name="connsiteY22" fmla="*/ 351760 h 1047085"/>
              <a:gd name="connsiteX23" fmla="*/ 89824 w 137449"/>
              <a:gd name="connsiteY23" fmla="*/ 299373 h 1047085"/>
              <a:gd name="connsiteX24" fmla="*/ 77918 w 137449"/>
              <a:gd name="connsiteY24" fmla="*/ 258892 h 1047085"/>
              <a:gd name="connsiteX25" fmla="*/ 87442 w 137449"/>
              <a:gd name="connsiteY25" fmla="*/ 216029 h 1047085"/>
              <a:gd name="connsiteX26" fmla="*/ 70774 w 137449"/>
              <a:gd name="connsiteY26" fmla="*/ 170785 h 1047085"/>
              <a:gd name="connsiteX27" fmla="*/ 70774 w 137449"/>
              <a:gd name="connsiteY27" fmla="*/ 96966 h 1047085"/>
              <a:gd name="connsiteX28" fmla="*/ 0 w 137449"/>
              <a:gd name="connsiteY28" fmla="*/ 0 h 1047085"/>
              <a:gd name="connsiteX0" fmla="*/ 99349 w 99350"/>
              <a:gd name="connsiteY0" fmla="*/ 1008985 h 1008984"/>
              <a:gd name="connsiteX1" fmla="*/ 66011 w 99350"/>
              <a:gd name="connsiteY1" fmla="*/ 961360 h 1008984"/>
              <a:gd name="connsiteX2" fmla="*/ 35055 w 99350"/>
              <a:gd name="connsiteY2" fmla="*/ 932785 h 1008984"/>
              <a:gd name="connsiteX3" fmla="*/ 20767 w 99350"/>
              <a:gd name="connsiteY3" fmla="*/ 889923 h 1008984"/>
              <a:gd name="connsiteX4" fmla="*/ 18386 w 99350"/>
              <a:gd name="connsiteY4" fmla="*/ 873254 h 1008984"/>
              <a:gd name="connsiteX5" fmla="*/ 25530 w 99350"/>
              <a:gd name="connsiteY5" fmla="*/ 849442 h 1008984"/>
              <a:gd name="connsiteX6" fmla="*/ 37436 w 99350"/>
              <a:gd name="connsiteY6" fmla="*/ 820867 h 1008984"/>
              <a:gd name="connsiteX7" fmla="*/ 56486 w 99350"/>
              <a:gd name="connsiteY7" fmla="*/ 804198 h 1008984"/>
              <a:gd name="connsiteX8" fmla="*/ 68392 w 99350"/>
              <a:gd name="connsiteY8" fmla="*/ 780385 h 1008984"/>
              <a:gd name="connsiteX9" fmla="*/ 77917 w 99350"/>
              <a:gd name="connsiteY9" fmla="*/ 747048 h 1008984"/>
              <a:gd name="connsiteX10" fmla="*/ 80299 w 99350"/>
              <a:gd name="connsiteY10" fmla="*/ 725617 h 1008984"/>
              <a:gd name="connsiteX11" fmla="*/ 96967 w 99350"/>
              <a:gd name="connsiteY11" fmla="*/ 699423 h 1008984"/>
              <a:gd name="connsiteX12" fmla="*/ 99349 w 99350"/>
              <a:gd name="connsiteY12" fmla="*/ 666085 h 1008984"/>
              <a:gd name="connsiteX13" fmla="*/ 89824 w 99350"/>
              <a:gd name="connsiteY13" fmla="*/ 637510 h 1008984"/>
              <a:gd name="connsiteX14" fmla="*/ 94586 w 99350"/>
              <a:gd name="connsiteY14" fmla="*/ 606554 h 1008984"/>
              <a:gd name="connsiteX15" fmla="*/ 85061 w 99350"/>
              <a:gd name="connsiteY15" fmla="*/ 573217 h 1008984"/>
              <a:gd name="connsiteX16" fmla="*/ 80299 w 99350"/>
              <a:gd name="connsiteY16" fmla="*/ 537498 h 1008984"/>
              <a:gd name="connsiteX17" fmla="*/ 80299 w 99350"/>
              <a:gd name="connsiteY17" fmla="*/ 497017 h 1008984"/>
              <a:gd name="connsiteX18" fmla="*/ 80299 w 99350"/>
              <a:gd name="connsiteY18" fmla="*/ 470823 h 1008984"/>
              <a:gd name="connsiteX19" fmla="*/ 85061 w 99350"/>
              <a:gd name="connsiteY19" fmla="*/ 437485 h 1008984"/>
              <a:gd name="connsiteX20" fmla="*/ 77917 w 99350"/>
              <a:gd name="connsiteY20" fmla="*/ 404148 h 1008984"/>
              <a:gd name="connsiteX21" fmla="*/ 63630 w 99350"/>
              <a:gd name="connsiteY21" fmla="*/ 351760 h 1008984"/>
              <a:gd name="connsiteX22" fmla="*/ 89824 w 99350"/>
              <a:gd name="connsiteY22" fmla="*/ 299373 h 1008984"/>
              <a:gd name="connsiteX23" fmla="*/ 77918 w 99350"/>
              <a:gd name="connsiteY23" fmla="*/ 258892 h 1008984"/>
              <a:gd name="connsiteX24" fmla="*/ 87442 w 99350"/>
              <a:gd name="connsiteY24" fmla="*/ 216029 h 1008984"/>
              <a:gd name="connsiteX25" fmla="*/ 70774 w 99350"/>
              <a:gd name="connsiteY25" fmla="*/ 170785 h 1008984"/>
              <a:gd name="connsiteX26" fmla="*/ 70774 w 99350"/>
              <a:gd name="connsiteY26" fmla="*/ 96966 h 1008984"/>
              <a:gd name="connsiteX27" fmla="*/ 0 w 99350"/>
              <a:gd name="connsiteY27" fmla="*/ 0 h 1008984"/>
              <a:gd name="connsiteX0" fmla="*/ 66011 w 99349"/>
              <a:gd name="connsiteY0" fmla="*/ 961360 h 961360"/>
              <a:gd name="connsiteX1" fmla="*/ 35055 w 99349"/>
              <a:gd name="connsiteY1" fmla="*/ 932785 h 961360"/>
              <a:gd name="connsiteX2" fmla="*/ 20767 w 99349"/>
              <a:gd name="connsiteY2" fmla="*/ 889923 h 961360"/>
              <a:gd name="connsiteX3" fmla="*/ 18386 w 99349"/>
              <a:gd name="connsiteY3" fmla="*/ 873254 h 961360"/>
              <a:gd name="connsiteX4" fmla="*/ 25530 w 99349"/>
              <a:gd name="connsiteY4" fmla="*/ 849442 h 961360"/>
              <a:gd name="connsiteX5" fmla="*/ 37436 w 99349"/>
              <a:gd name="connsiteY5" fmla="*/ 820867 h 961360"/>
              <a:gd name="connsiteX6" fmla="*/ 56486 w 99349"/>
              <a:gd name="connsiteY6" fmla="*/ 804198 h 961360"/>
              <a:gd name="connsiteX7" fmla="*/ 68392 w 99349"/>
              <a:gd name="connsiteY7" fmla="*/ 780385 h 961360"/>
              <a:gd name="connsiteX8" fmla="*/ 77917 w 99349"/>
              <a:gd name="connsiteY8" fmla="*/ 747048 h 961360"/>
              <a:gd name="connsiteX9" fmla="*/ 80299 w 99349"/>
              <a:gd name="connsiteY9" fmla="*/ 725617 h 961360"/>
              <a:gd name="connsiteX10" fmla="*/ 96967 w 99349"/>
              <a:gd name="connsiteY10" fmla="*/ 699423 h 961360"/>
              <a:gd name="connsiteX11" fmla="*/ 99349 w 99349"/>
              <a:gd name="connsiteY11" fmla="*/ 666085 h 961360"/>
              <a:gd name="connsiteX12" fmla="*/ 89824 w 99349"/>
              <a:gd name="connsiteY12" fmla="*/ 637510 h 961360"/>
              <a:gd name="connsiteX13" fmla="*/ 94586 w 99349"/>
              <a:gd name="connsiteY13" fmla="*/ 606554 h 961360"/>
              <a:gd name="connsiteX14" fmla="*/ 85061 w 99349"/>
              <a:gd name="connsiteY14" fmla="*/ 573217 h 961360"/>
              <a:gd name="connsiteX15" fmla="*/ 80299 w 99349"/>
              <a:gd name="connsiteY15" fmla="*/ 537498 h 961360"/>
              <a:gd name="connsiteX16" fmla="*/ 80299 w 99349"/>
              <a:gd name="connsiteY16" fmla="*/ 497017 h 961360"/>
              <a:gd name="connsiteX17" fmla="*/ 80299 w 99349"/>
              <a:gd name="connsiteY17" fmla="*/ 470823 h 961360"/>
              <a:gd name="connsiteX18" fmla="*/ 85061 w 99349"/>
              <a:gd name="connsiteY18" fmla="*/ 437485 h 961360"/>
              <a:gd name="connsiteX19" fmla="*/ 77917 w 99349"/>
              <a:gd name="connsiteY19" fmla="*/ 404148 h 961360"/>
              <a:gd name="connsiteX20" fmla="*/ 63630 w 99349"/>
              <a:gd name="connsiteY20" fmla="*/ 351760 h 961360"/>
              <a:gd name="connsiteX21" fmla="*/ 89824 w 99349"/>
              <a:gd name="connsiteY21" fmla="*/ 299373 h 961360"/>
              <a:gd name="connsiteX22" fmla="*/ 77918 w 99349"/>
              <a:gd name="connsiteY22" fmla="*/ 258892 h 961360"/>
              <a:gd name="connsiteX23" fmla="*/ 87442 w 99349"/>
              <a:gd name="connsiteY23" fmla="*/ 216029 h 961360"/>
              <a:gd name="connsiteX24" fmla="*/ 70774 w 99349"/>
              <a:gd name="connsiteY24" fmla="*/ 170785 h 961360"/>
              <a:gd name="connsiteX25" fmla="*/ 70774 w 99349"/>
              <a:gd name="connsiteY25" fmla="*/ 96966 h 961360"/>
              <a:gd name="connsiteX26" fmla="*/ 0 w 99349"/>
              <a:gd name="connsiteY26" fmla="*/ 0 h 961360"/>
              <a:gd name="connsiteX0" fmla="*/ 35055 w 99349"/>
              <a:gd name="connsiteY0" fmla="*/ 932785 h 932785"/>
              <a:gd name="connsiteX1" fmla="*/ 20767 w 99349"/>
              <a:gd name="connsiteY1" fmla="*/ 889923 h 932785"/>
              <a:gd name="connsiteX2" fmla="*/ 18386 w 99349"/>
              <a:gd name="connsiteY2" fmla="*/ 873254 h 932785"/>
              <a:gd name="connsiteX3" fmla="*/ 25530 w 99349"/>
              <a:gd name="connsiteY3" fmla="*/ 849442 h 932785"/>
              <a:gd name="connsiteX4" fmla="*/ 37436 w 99349"/>
              <a:gd name="connsiteY4" fmla="*/ 820867 h 932785"/>
              <a:gd name="connsiteX5" fmla="*/ 56486 w 99349"/>
              <a:gd name="connsiteY5" fmla="*/ 804198 h 932785"/>
              <a:gd name="connsiteX6" fmla="*/ 68392 w 99349"/>
              <a:gd name="connsiteY6" fmla="*/ 780385 h 932785"/>
              <a:gd name="connsiteX7" fmla="*/ 77917 w 99349"/>
              <a:gd name="connsiteY7" fmla="*/ 747048 h 932785"/>
              <a:gd name="connsiteX8" fmla="*/ 80299 w 99349"/>
              <a:gd name="connsiteY8" fmla="*/ 725617 h 932785"/>
              <a:gd name="connsiteX9" fmla="*/ 96967 w 99349"/>
              <a:gd name="connsiteY9" fmla="*/ 699423 h 932785"/>
              <a:gd name="connsiteX10" fmla="*/ 99349 w 99349"/>
              <a:gd name="connsiteY10" fmla="*/ 666085 h 932785"/>
              <a:gd name="connsiteX11" fmla="*/ 89824 w 99349"/>
              <a:gd name="connsiteY11" fmla="*/ 637510 h 932785"/>
              <a:gd name="connsiteX12" fmla="*/ 94586 w 99349"/>
              <a:gd name="connsiteY12" fmla="*/ 606554 h 932785"/>
              <a:gd name="connsiteX13" fmla="*/ 85061 w 99349"/>
              <a:gd name="connsiteY13" fmla="*/ 573217 h 932785"/>
              <a:gd name="connsiteX14" fmla="*/ 80299 w 99349"/>
              <a:gd name="connsiteY14" fmla="*/ 537498 h 932785"/>
              <a:gd name="connsiteX15" fmla="*/ 80299 w 99349"/>
              <a:gd name="connsiteY15" fmla="*/ 497017 h 932785"/>
              <a:gd name="connsiteX16" fmla="*/ 80299 w 99349"/>
              <a:gd name="connsiteY16" fmla="*/ 470823 h 932785"/>
              <a:gd name="connsiteX17" fmla="*/ 85061 w 99349"/>
              <a:gd name="connsiteY17" fmla="*/ 437485 h 932785"/>
              <a:gd name="connsiteX18" fmla="*/ 77917 w 99349"/>
              <a:gd name="connsiteY18" fmla="*/ 404148 h 932785"/>
              <a:gd name="connsiteX19" fmla="*/ 63630 w 99349"/>
              <a:gd name="connsiteY19" fmla="*/ 351760 h 932785"/>
              <a:gd name="connsiteX20" fmla="*/ 89824 w 99349"/>
              <a:gd name="connsiteY20" fmla="*/ 299373 h 932785"/>
              <a:gd name="connsiteX21" fmla="*/ 77918 w 99349"/>
              <a:gd name="connsiteY21" fmla="*/ 258892 h 932785"/>
              <a:gd name="connsiteX22" fmla="*/ 87442 w 99349"/>
              <a:gd name="connsiteY22" fmla="*/ 216029 h 932785"/>
              <a:gd name="connsiteX23" fmla="*/ 70774 w 99349"/>
              <a:gd name="connsiteY23" fmla="*/ 170785 h 932785"/>
              <a:gd name="connsiteX24" fmla="*/ 70774 w 99349"/>
              <a:gd name="connsiteY24" fmla="*/ 96966 h 932785"/>
              <a:gd name="connsiteX25" fmla="*/ 0 w 99349"/>
              <a:gd name="connsiteY25" fmla="*/ 0 h 932785"/>
              <a:gd name="connsiteX0" fmla="*/ 35055 w 99349"/>
              <a:gd name="connsiteY0" fmla="*/ 932785 h 932785"/>
              <a:gd name="connsiteX1" fmla="*/ 18386 w 99349"/>
              <a:gd name="connsiteY1" fmla="*/ 873254 h 932785"/>
              <a:gd name="connsiteX2" fmla="*/ 25530 w 99349"/>
              <a:gd name="connsiteY2" fmla="*/ 849442 h 932785"/>
              <a:gd name="connsiteX3" fmla="*/ 37436 w 99349"/>
              <a:gd name="connsiteY3" fmla="*/ 820867 h 932785"/>
              <a:gd name="connsiteX4" fmla="*/ 56486 w 99349"/>
              <a:gd name="connsiteY4" fmla="*/ 804198 h 932785"/>
              <a:gd name="connsiteX5" fmla="*/ 68392 w 99349"/>
              <a:gd name="connsiteY5" fmla="*/ 780385 h 932785"/>
              <a:gd name="connsiteX6" fmla="*/ 77917 w 99349"/>
              <a:gd name="connsiteY6" fmla="*/ 747048 h 932785"/>
              <a:gd name="connsiteX7" fmla="*/ 80299 w 99349"/>
              <a:gd name="connsiteY7" fmla="*/ 725617 h 932785"/>
              <a:gd name="connsiteX8" fmla="*/ 96967 w 99349"/>
              <a:gd name="connsiteY8" fmla="*/ 699423 h 932785"/>
              <a:gd name="connsiteX9" fmla="*/ 99349 w 99349"/>
              <a:gd name="connsiteY9" fmla="*/ 666085 h 932785"/>
              <a:gd name="connsiteX10" fmla="*/ 89824 w 99349"/>
              <a:gd name="connsiteY10" fmla="*/ 637510 h 932785"/>
              <a:gd name="connsiteX11" fmla="*/ 94586 w 99349"/>
              <a:gd name="connsiteY11" fmla="*/ 606554 h 932785"/>
              <a:gd name="connsiteX12" fmla="*/ 85061 w 99349"/>
              <a:gd name="connsiteY12" fmla="*/ 573217 h 932785"/>
              <a:gd name="connsiteX13" fmla="*/ 80299 w 99349"/>
              <a:gd name="connsiteY13" fmla="*/ 537498 h 932785"/>
              <a:gd name="connsiteX14" fmla="*/ 80299 w 99349"/>
              <a:gd name="connsiteY14" fmla="*/ 497017 h 932785"/>
              <a:gd name="connsiteX15" fmla="*/ 80299 w 99349"/>
              <a:gd name="connsiteY15" fmla="*/ 470823 h 932785"/>
              <a:gd name="connsiteX16" fmla="*/ 85061 w 99349"/>
              <a:gd name="connsiteY16" fmla="*/ 437485 h 932785"/>
              <a:gd name="connsiteX17" fmla="*/ 77917 w 99349"/>
              <a:gd name="connsiteY17" fmla="*/ 404148 h 932785"/>
              <a:gd name="connsiteX18" fmla="*/ 63630 w 99349"/>
              <a:gd name="connsiteY18" fmla="*/ 351760 h 932785"/>
              <a:gd name="connsiteX19" fmla="*/ 89824 w 99349"/>
              <a:gd name="connsiteY19" fmla="*/ 299373 h 932785"/>
              <a:gd name="connsiteX20" fmla="*/ 77918 w 99349"/>
              <a:gd name="connsiteY20" fmla="*/ 258892 h 932785"/>
              <a:gd name="connsiteX21" fmla="*/ 87442 w 99349"/>
              <a:gd name="connsiteY21" fmla="*/ 216029 h 932785"/>
              <a:gd name="connsiteX22" fmla="*/ 70774 w 99349"/>
              <a:gd name="connsiteY22" fmla="*/ 170785 h 932785"/>
              <a:gd name="connsiteX23" fmla="*/ 70774 w 99349"/>
              <a:gd name="connsiteY23" fmla="*/ 96966 h 932785"/>
              <a:gd name="connsiteX24" fmla="*/ 0 w 99349"/>
              <a:gd name="connsiteY24" fmla="*/ 0 h 932785"/>
              <a:gd name="connsiteX0" fmla="*/ 18386 w 99349"/>
              <a:gd name="connsiteY0" fmla="*/ 873254 h 873254"/>
              <a:gd name="connsiteX1" fmla="*/ 25530 w 99349"/>
              <a:gd name="connsiteY1" fmla="*/ 849442 h 873254"/>
              <a:gd name="connsiteX2" fmla="*/ 37436 w 99349"/>
              <a:gd name="connsiteY2" fmla="*/ 820867 h 873254"/>
              <a:gd name="connsiteX3" fmla="*/ 56486 w 99349"/>
              <a:gd name="connsiteY3" fmla="*/ 804198 h 873254"/>
              <a:gd name="connsiteX4" fmla="*/ 68392 w 99349"/>
              <a:gd name="connsiteY4" fmla="*/ 780385 h 873254"/>
              <a:gd name="connsiteX5" fmla="*/ 77917 w 99349"/>
              <a:gd name="connsiteY5" fmla="*/ 747048 h 873254"/>
              <a:gd name="connsiteX6" fmla="*/ 80299 w 99349"/>
              <a:gd name="connsiteY6" fmla="*/ 725617 h 873254"/>
              <a:gd name="connsiteX7" fmla="*/ 96967 w 99349"/>
              <a:gd name="connsiteY7" fmla="*/ 699423 h 873254"/>
              <a:gd name="connsiteX8" fmla="*/ 99349 w 99349"/>
              <a:gd name="connsiteY8" fmla="*/ 666085 h 873254"/>
              <a:gd name="connsiteX9" fmla="*/ 89824 w 99349"/>
              <a:gd name="connsiteY9" fmla="*/ 637510 h 873254"/>
              <a:gd name="connsiteX10" fmla="*/ 94586 w 99349"/>
              <a:gd name="connsiteY10" fmla="*/ 606554 h 873254"/>
              <a:gd name="connsiteX11" fmla="*/ 85061 w 99349"/>
              <a:gd name="connsiteY11" fmla="*/ 573217 h 873254"/>
              <a:gd name="connsiteX12" fmla="*/ 80299 w 99349"/>
              <a:gd name="connsiteY12" fmla="*/ 537498 h 873254"/>
              <a:gd name="connsiteX13" fmla="*/ 80299 w 99349"/>
              <a:gd name="connsiteY13" fmla="*/ 497017 h 873254"/>
              <a:gd name="connsiteX14" fmla="*/ 80299 w 99349"/>
              <a:gd name="connsiteY14" fmla="*/ 470823 h 873254"/>
              <a:gd name="connsiteX15" fmla="*/ 85061 w 99349"/>
              <a:gd name="connsiteY15" fmla="*/ 437485 h 873254"/>
              <a:gd name="connsiteX16" fmla="*/ 77917 w 99349"/>
              <a:gd name="connsiteY16" fmla="*/ 404148 h 873254"/>
              <a:gd name="connsiteX17" fmla="*/ 63630 w 99349"/>
              <a:gd name="connsiteY17" fmla="*/ 351760 h 873254"/>
              <a:gd name="connsiteX18" fmla="*/ 89824 w 99349"/>
              <a:gd name="connsiteY18" fmla="*/ 299373 h 873254"/>
              <a:gd name="connsiteX19" fmla="*/ 77918 w 99349"/>
              <a:gd name="connsiteY19" fmla="*/ 258892 h 873254"/>
              <a:gd name="connsiteX20" fmla="*/ 87442 w 99349"/>
              <a:gd name="connsiteY20" fmla="*/ 216029 h 873254"/>
              <a:gd name="connsiteX21" fmla="*/ 70774 w 99349"/>
              <a:gd name="connsiteY21" fmla="*/ 170785 h 873254"/>
              <a:gd name="connsiteX22" fmla="*/ 70774 w 99349"/>
              <a:gd name="connsiteY22" fmla="*/ 96966 h 873254"/>
              <a:gd name="connsiteX23" fmla="*/ 0 w 99349"/>
              <a:gd name="connsiteY23" fmla="*/ 0 h 873254"/>
              <a:gd name="connsiteX0" fmla="*/ 18386 w 99349"/>
              <a:gd name="connsiteY0" fmla="*/ 873254 h 873254"/>
              <a:gd name="connsiteX1" fmla="*/ 37436 w 99349"/>
              <a:gd name="connsiteY1" fmla="*/ 820867 h 873254"/>
              <a:gd name="connsiteX2" fmla="*/ 56486 w 99349"/>
              <a:gd name="connsiteY2" fmla="*/ 804198 h 873254"/>
              <a:gd name="connsiteX3" fmla="*/ 68392 w 99349"/>
              <a:gd name="connsiteY3" fmla="*/ 780385 h 873254"/>
              <a:gd name="connsiteX4" fmla="*/ 77917 w 99349"/>
              <a:gd name="connsiteY4" fmla="*/ 747048 h 873254"/>
              <a:gd name="connsiteX5" fmla="*/ 80299 w 99349"/>
              <a:gd name="connsiteY5" fmla="*/ 725617 h 873254"/>
              <a:gd name="connsiteX6" fmla="*/ 96967 w 99349"/>
              <a:gd name="connsiteY6" fmla="*/ 699423 h 873254"/>
              <a:gd name="connsiteX7" fmla="*/ 99349 w 99349"/>
              <a:gd name="connsiteY7" fmla="*/ 666085 h 873254"/>
              <a:gd name="connsiteX8" fmla="*/ 89824 w 99349"/>
              <a:gd name="connsiteY8" fmla="*/ 637510 h 873254"/>
              <a:gd name="connsiteX9" fmla="*/ 94586 w 99349"/>
              <a:gd name="connsiteY9" fmla="*/ 606554 h 873254"/>
              <a:gd name="connsiteX10" fmla="*/ 85061 w 99349"/>
              <a:gd name="connsiteY10" fmla="*/ 573217 h 873254"/>
              <a:gd name="connsiteX11" fmla="*/ 80299 w 99349"/>
              <a:gd name="connsiteY11" fmla="*/ 537498 h 873254"/>
              <a:gd name="connsiteX12" fmla="*/ 80299 w 99349"/>
              <a:gd name="connsiteY12" fmla="*/ 497017 h 873254"/>
              <a:gd name="connsiteX13" fmla="*/ 80299 w 99349"/>
              <a:gd name="connsiteY13" fmla="*/ 470823 h 873254"/>
              <a:gd name="connsiteX14" fmla="*/ 85061 w 99349"/>
              <a:gd name="connsiteY14" fmla="*/ 437485 h 873254"/>
              <a:gd name="connsiteX15" fmla="*/ 77917 w 99349"/>
              <a:gd name="connsiteY15" fmla="*/ 404148 h 873254"/>
              <a:gd name="connsiteX16" fmla="*/ 63630 w 99349"/>
              <a:gd name="connsiteY16" fmla="*/ 351760 h 873254"/>
              <a:gd name="connsiteX17" fmla="*/ 89824 w 99349"/>
              <a:gd name="connsiteY17" fmla="*/ 299373 h 873254"/>
              <a:gd name="connsiteX18" fmla="*/ 77918 w 99349"/>
              <a:gd name="connsiteY18" fmla="*/ 258892 h 873254"/>
              <a:gd name="connsiteX19" fmla="*/ 87442 w 99349"/>
              <a:gd name="connsiteY19" fmla="*/ 216029 h 873254"/>
              <a:gd name="connsiteX20" fmla="*/ 70774 w 99349"/>
              <a:gd name="connsiteY20" fmla="*/ 170785 h 873254"/>
              <a:gd name="connsiteX21" fmla="*/ 70774 w 99349"/>
              <a:gd name="connsiteY21" fmla="*/ 96966 h 873254"/>
              <a:gd name="connsiteX22" fmla="*/ 0 w 99349"/>
              <a:gd name="connsiteY22" fmla="*/ 0 h 873254"/>
              <a:gd name="connsiteX0" fmla="*/ 37436 w 99349"/>
              <a:gd name="connsiteY0" fmla="*/ 820867 h 820867"/>
              <a:gd name="connsiteX1" fmla="*/ 56486 w 99349"/>
              <a:gd name="connsiteY1" fmla="*/ 804198 h 820867"/>
              <a:gd name="connsiteX2" fmla="*/ 68392 w 99349"/>
              <a:gd name="connsiteY2" fmla="*/ 780385 h 820867"/>
              <a:gd name="connsiteX3" fmla="*/ 77917 w 99349"/>
              <a:gd name="connsiteY3" fmla="*/ 747048 h 820867"/>
              <a:gd name="connsiteX4" fmla="*/ 80299 w 99349"/>
              <a:gd name="connsiteY4" fmla="*/ 725617 h 820867"/>
              <a:gd name="connsiteX5" fmla="*/ 96967 w 99349"/>
              <a:gd name="connsiteY5" fmla="*/ 699423 h 820867"/>
              <a:gd name="connsiteX6" fmla="*/ 99349 w 99349"/>
              <a:gd name="connsiteY6" fmla="*/ 666085 h 820867"/>
              <a:gd name="connsiteX7" fmla="*/ 89824 w 99349"/>
              <a:gd name="connsiteY7" fmla="*/ 637510 h 820867"/>
              <a:gd name="connsiteX8" fmla="*/ 94586 w 99349"/>
              <a:gd name="connsiteY8" fmla="*/ 606554 h 820867"/>
              <a:gd name="connsiteX9" fmla="*/ 85061 w 99349"/>
              <a:gd name="connsiteY9" fmla="*/ 573217 h 820867"/>
              <a:gd name="connsiteX10" fmla="*/ 80299 w 99349"/>
              <a:gd name="connsiteY10" fmla="*/ 537498 h 820867"/>
              <a:gd name="connsiteX11" fmla="*/ 80299 w 99349"/>
              <a:gd name="connsiteY11" fmla="*/ 497017 h 820867"/>
              <a:gd name="connsiteX12" fmla="*/ 80299 w 99349"/>
              <a:gd name="connsiteY12" fmla="*/ 470823 h 820867"/>
              <a:gd name="connsiteX13" fmla="*/ 85061 w 99349"/>
              <a:gd name="connsiteY13" fmla="*/ 437485 h 820867"/>
              <a:gd name="connsiteX14" fmla="*/ 77917 w 99349"/>
              <a:gd name="connsiteY14" fmla="*/ 404148 h 820867"/>
              <a:gd name="connsiteX15" fmla="*/ 63630 w 99349"/>
              <a:gd name="connsiteY15" fmla="*/ 351760 h 820867"/>
              <a:gd name="connsiteX16" fmla="*/ 89824 w 99349"/>
              <a:gd name="connsiteY16" fmla="*/ 299373 h 820867"/>
              <a:gd name="connsiteX17" fmla="*/ 77918 w 99349"/>
              <a:gd name="connsiteY17" fmla="*/ 258892 h 820867"/>
              <a:gd name="connsiteX18" fmla="*/ 87442 w 99349"/>
              <a:gd name="connsiteY18" fmla="*/ 216029 h 820867"/>
              <a:gd name="connsiteX19" fmla="*/ 70774 w 99349"/>
              <a:gd name="connsiteY19" fmla="*/ 170785 h 820867"/>
              <a:gd name="connsiteX20" fmla="*/ 70774 w 99349"/>
              <a:gd name="connsiteY20" fmla="*/ 96966 h 820867"/>
              <a:gd name="connsiteX21" fmla="*/ 0 w 99349"/>
              <a:gd name="connsiteY21" fmla="*/ 0 h 820867"/>
              <a:gd name="connsiteX0" fmla="*/ 37436 w 99349"/>
              <a:gd name="connsiteY0" fmla="*/ 820867 h 820867"/>
              <a:gd name="connsiteX1" fmla="*/ 68392 w 99349"/>
              <a:gd name="connsiteY1" fmla="*/ 780385 h 820867"/>
              <a:gd name="connsiteX2" fmla="*/ 77917 w 99349"/>
              <a:gd name="connsiteY2" fmla="*/ 747048 h 820867"/>
              <a:gd name="connsiteX3" fmla="*/ 80299 w 99349"/>
              <a:gd name="connsiteY3" fmla="*/ 725617 h 820867"/>
              <a:gd name="connsiteX4" fmla="*/ 96967 w 99349"/>
              <a:gd name="connsiteY4" fmla="*/ 699423 h 820867"/>
              <a:gd name="connsiteX5" fmla="*/ 99349 w 99349"/>
              <a:gd name="connsiteY5" fmla="*/ 666085 h 820867"/>
              <a:gd name="connsiteX6" fmla="*/ 89824 w 99349"/>
              <a:gd name="connsiteY6" fmla="*/ 637510 h 820867"/>
              <a:gd name="connsiteX7" fmla="*/ 94586 w 99349"/>
              <a:gd name="connsiteY7" fmla="*/ 606554 h 820867"/>
              <a:gd name="connsiteX8" fmla="*/ 85061 w 99349"/>
              <a:gd name="connsiteY8" fmla="*/ 573217 h 820867"/>
              <a:gd name="connsiteX9" fmla="*/ 80299 w 99349"/>
              <a:gd name="connsiteY9" fmla="*/ 537498 h 820867"/>
              <a:gd name="connsiteX10" fmla="*/ 80299 w 99349"/>
              <a:gd name="connsiteY10" fmla="*/ 497017 h 820867"/>
              <a:gd name="connsiteX11" fmla="*/ 80299 w 99349"/>
              <a:gd name="connsiteY11" fmla="*/ 470823 h 820867"/>
              <a:gd name="connsiteX12" fmla="*/ 85061 w 99349"/>
              <a:gd name="connsiteY12" fmla="*/ 437485 h 820867"/>
              <a:gd name="connsiteX13" fmla="*/ 77917 w 99349"/>
              <a:gd name="connsiteY13" fmla="*/ 404148 h 820867"/>
              <a:gd name="connsiteX14" fmla="*/ 63630 w 99349"/>
              <a:gd name="connsiteY14" fmla="*/ 351760 h 820867"/>
              <a:gd name="connsiteX15" fmla="*/ 89824 w 99349"/>
              <a:gd name="connsiteY15" fmla="*/ 299373 h 820867"/>
              <a:gd name="connsiteX16" fmla="*/ 77918 w 99349"/>
              <a:gd name="connsiteY16" fmla="*/ 258892 h 820867"/>
              <a:gd name="connsiteX17" fmla="*/ 87442 w 99349"/>
              <a:gd name="connsiteY17" fmla="*/ 216029 h 820867"/>
              <a:gd name="connsiteX18" fmla="*/ 70774 w 99349"/>
              <a:gd name="connsiteY18" fmla="*/ 170785 h 820867"/>
              <a:gd name="connsiteX19" fmla="*/ 70774 w 99349"/>
              <a:gd name="connsiteY19" fmla="*/ 96966 h 820867"/>
              <a:gd name="connsiteX20" fmla="*/ 0 w 99349"/>
              <a:gd name="connsiteY20" fmla="*/ 0 h 820867"/>
              <a:gd name="connsiteX0" fmla="*/ 68392 w 99349"/>
              <a:gd name="connsiteY0" fmla="*/ 780385 h 780385"/>
              <a:gd name="connsiteX1" fmla="*/ 77917 w 99349"/>
              <a:gd name="connsiteY1" fmla="*/ 747048 h 780385"/>
              <a:gd name="connsiteX2" fmla="*/ 80299 w 99349"/>
              <a:gd name="connsiteY2" fmla="*/ 725617 h 780385"/>
              <a:gd name="connsiteX3" fmla="*/ 96967 w 99349"/>
              <a:gd name="connsiteY3" fmla="*/ 699423 h 780385"/>
              <a:gd name="connsiteX4" fmla="*/ 99349 w 99349"/>
              <a:gd name="connsiteY4" fmla="*/ 666085 h 780385"/>
              <a:gd name="connsiteX5" fmla="*/ 89824 w 99349"/>
              <a:gd name="connsiteY5" fmla="*/ 637510 h 780385"/>
              <a:gd name="connsiteX6" fmla="*/ 94586 w 99349"/>
              <a:gd name="connsiteY6" fmla="*/ 606554 h 780385"/>
              <a:gd name="connsiteX7" fmla="*/ 85061 w 99349"/>
              <a:gd name="connsiteY7" fmla="*/ 573217 h 780385"/>
              <a:gd name="connsiteX8" fmla="*/ 80299 w 99349"/>
              <a:gd name="connsiteY8" fmla="*/ 537498 h 780385"/>
              <a:gd name="connsiteX9" fmla="*/ 80299 w 99349"/>
              <a:gd name="connsiteY9" fmla="*/ 497017 h 780385"/>
              <a:gd name="connsiteX10" fmla="*/ 80299 w 99349"/>
              <a:gd name="connsiteY10" fmla="*/ 470823 h 780385"/>
              <a:gd name="connsiteX11" fmla="*/ 85061 w 99349"/>
              <a:gd name="connsiteY11" fmla="*/ 437485 h 780385"/>
              <a:gd name="connsiteX12" fmla="*/ 77917 w 99349"/>
              <a:gd name="connsiteY12" fmla="*/ 404148 h 780385"/>
              <a:gd name="connsiteX13" fmla="*/ 63630 w 99349"/>
              <a:gd name="connsiteY13" fmla="*/ 351760 h 780385"/>
              <a:gd name="connsiteX14" fmla="*/ 89824 w 99349"/>
              <a:gd name="connsiteY14" fmla="*/ 299373 h 780385"/>
              <a:gd name="connsiteX15" fmla="*/ 77918 w 99349"/>
              <a:gd name="connsiteY15" fmla="*/ 258892 h 780385"/>
              <a:gd name="connsiteX16" fmla="*/ 87442 w 99349"/>
              <a:gd name="connsiteY16" fmla="*/ 216029 h 780385"/>
              <a:gd name="connsiteX17" fmla="*/ 70774 w 99349"/>
              <a:gd name="connsiteY17" fmla="*/ 170785 h 780385"/>
              <a:gd name="connsiteX18" fmla="*/ 70774 w 99349"/>
              <a:gd name="connsiteY18" fmla="*/ 96966 h 780385"/>
              <a:gd name="connsiteX19" fmla="*/ 0 w 99349"/>
              <a:gd name="connsiteY19" fmla="*/ 0 h 780385"/>
              <a:gd name="connsiteX0" fmla="*/ 77917 w 99349"/>
              <a:gd name="connsiteY0" fmla="*/ 747048 h 747047"/>
              <a:gd name="connsiteX1" fmla="*/ 80299 w 99349"/>
              <a:gd name="connsiteY1" fmla="*/ 725617 h 747047"/>
              <a:gd name="connsiteX2" fmla="*/ 96967 w 99349"/>
              <a:gd name="connsiteY2" fmla="*/ 699423 h 747047"/>
              <a:gd name="connsiteX3" fmla="*/ 99349 w 99349"/>
              <a:gd name="connsiteY3" fmla="*/ 666085 h 747047"/>
              <a:gd name="connsiteX4" fmla="*/ 89824 w 99349"/>
              <a:gd name="connsiteY4" fmla="*/ 637510 h 747047"/>
              <a:gd name="connsiteX5" fmla="*/ 94586 w 99349"/>
              <a:gd name="connsiteY5" fmla="*/ 606554 h 747047"/>
              <a:gd name="connsiteX6" fmla="*/ 85061 w 99349"/>
              <a:gd name="connsiteY6" fmla="*/ 573217 h 747047"/>
              <a:gd name="connsiteX7" fmla="*/ 80299 w 99349"/>
              <a:gd name="connsiteY7" fmla="*/ 537498 h 747047"/>
              <a:gd name="connsiteX8" fmla="*/ 80299 w 99349"/>
              <a:gd name="connsiteY8" fmla="*/ 497017 h 747047"/>
              <a:gd name="connsiteX9" fmla="*/ 80299 w 99349"/>
              <a:gd name="connsiteY9" fmla="*/ 470823 h 747047"/>
              <a:gd name="connsiteX10" fmla="*/ 85061 w 99349"/>
              <a:gd name="connsiteY10" fmla="*/ 437485 h 747047"/>
              <a:gd name="connsiteX11" fmla="*/ 77917 w 99349"/>
              <a:gd name="connsiteY11" fmla="*/ 404148 h 747047"/>
              <a:gd name="connsiteX12" fmla="*/ 63630 w 99349"/>
              <a:gd name="connsiteY12" fmla="*/ 351760 h 747047"/>
              <a:gd name="connsiteX13" fmla="*/ 89824 w 99349"/>
              <a:gd name="connsiteY13" fmla="*/ 299373 h 747047"/>
              <a:gd name="connsiteX14" fmla="*/ 77918 w 99349"/>
              <a:gd name="connsiteY14" fmla="*/ 258892 h 747047"/>
              <a:gd name="connsiteX15" fmla="*/ 87442 w 99349"/>
              <a:gd name="connsiteY15" fmla="*/ 216029 h 747047"/>
              <a:gd name="connsiteX16" fmla="*/ 70774 w 99349"/>
              <a:gd name="connsiteY16" fmla="*/ 170785 h 747047"/>
              <a:gd name="connsiteX17" fmla="*/ 70774 w 99349"/>
              <a:gd name="connsiteY17" fmla="*/ 96966 h 747047"/>
              <a:gd name="connsiteX18" fmla="*/ 0 w 99349"/>
              <a:gd name="connsiteY18" fmla="*/ 0 h 747047"/>
              <a:gd name="connsiteX0" fmla="*/ 77917 w 99349"/>
              <a:gd name="connsiteY0" fmla="*/ 747048 h 747048"/>
              <a:gd name="connsiteX1" fmla="*/ 96967 w 99349"/>
              <a:gd name="connsiteY1" fmla="*/ 699423 h 747048"/>
              <a:gd name="connsiteX2" fmla="*/ 99349 w 99349"/>
              <a:gd name="connsiteY2" fmla="*/ 666085 h 747048"/>
              <a:gd name="connsiteX3" fmla="*/ 89824 w 99349"/>
              <a:gd name="connsiteY3" fmla="*/ 637510 h 747048"/>
              <a:gd name="connsiteX4" fmla="*/ 94586 w 99349"/>
              <a:gd name="connsiteY4" fmla="*/ 606554 h 747048"/>
              <a:gd name="connsiteX5" fmla="*/ 85061 w 99349"/>
              <a:gd name="connsiteY5" fmla="*/ 573217 h 747048"/>
              <a:gd name="connsiteX6" fmla="*/ 80299 w 99349"/>
              <a:gd name="connsiteY6" fmla="*/ 537498 h 747048"/>
              <a:gd name="connsiteX7" fmla="*/ 80299 w 99349"/>
              <a:gd name="connsiteY7" fmla="*/ 497017 h 747048"/>
              <a:gd name="connsiteX8" fmla="*/ 80299 w 99349"/>
              <a:gd name="connsiteY8" fmla="*/ 470823 h 747048"/>
              <a:gd name="connsiteX9" fmla="*/ 85061 w 99349"/>
              <a:gd name="connsiteY9" fmla="*/ 437485 h 747048"/>
              <a:gd name="connsiteX10" fmla="*/ 77917 w 99349"/>
              <a:gd name="connsiteY10" fmla="*/ 404148 h 747048"/>
              <a:gd name="connsiteX11" fmla="*/ 63630 w 99349"/>
              <a:gd name="connsiteY11" fmla="*/ 351760 h 747048"/>
              <a:gd name="connsiteX12" fmla="*/ 89824 w 99349"/>
              <a:gd name="connsiteY12" fmla="*/ 299373 h 747048"/>
              <a:gd name="connsiteX13" fmla="*/ 77918 w 99349"/>
              <a:gd name="connsiteY13" fmla="*/ 258892 h 747048"/>
              <a:gd name="connsiteX14" fmla="*/ 87442 w 99349"/>
              <a:gd name="connsiteY14" fmla="*/ 216029 h 747048"/>
              <a:gd name="connsiteX15" fmla="*/ 70774 w 99349"/>
              <a:gd name="connsiteY15" fmla="*/ 170785 h 747048"/>
              <a:gd name="connsiteX16" fmla="*/ 70774 w 99349"/>
              <a:gd name="connsiteY16" fmla="*/ 96966 h 747048"/>
              <a:gd name="connsiteX17" fmla="*/ 0 w 99349"/>
              <a:gd name="connsiteY17" fmla="*/ 0 h 747048"/>
              <a:gd name="connsiteX0" fmla="*/ 96967 w 99349"/>
              <a:gd name="connsiteY0" fmla="*/ 699423 h 699423"/>
              <a:gd name="connsiteX1" fmla="*/ 99349 w 99349"/>
              <a:gd name="connsiteY1" fmla="*/ 666085 h 699423"/>
              <a:gd name="connsiteX2" fmla="*/ 89824 w 99349"/>
              <a:gd name="connsiteY2" fmla="*/ 637510 h 699423"/>
              <a:gd name="connsiteX3" fmla="*/ 94586 w 99349"/>
              <a:gd name="connsiteY3" fmla="*/ 606554 h 699423"/>
              <a:gd name="connsiteX4" fmla="*/ 85061 w 99349"/>
              <a:gd name="connsiteY4" fmla="*/ 573217 h 699423"/>
              <a:gd name="connsiteX5" fmla="*/ 80299 w 99349"/>
              <a:gd name="connsiteY5" fmla="*/ 537498 h 699423"/>
              <a:gd name="connsiteX6" fmla="*/ 80299 w 99349"/>
              <a:gd name="connsiteY6" fmla="*/ 497017 h 699423"/>
              <a:gd name="connsiteX7" fmla="*/ 80299 w 99349"/>
              <a:gd name="connsiteY7" fmla="*/ 470823 h 699423"/>
              <a:gd name="connsiteX8" fmla="*/ 85061 w 99349"/>
              <a:gd name="connsiteY8" fmla="*/ 437485 h 699423"/>
              <a:gd name="connsiteX9" fmla="*/ 77917 w 99349"/>
              <a:gd name="connsiteY9" fmla="*/ 404148 h 699423"/>
              <a:gd name="connsiteX10" fmla="*/ 63630 w 99349"/>
              <a:gd name="connsiteY10" fmla="*/ 351760 h 699423"/>
              <a:gd name="connsiteX11" fmla="*/ 89824 w 99349"/>
              <a:gd name="connsiteY11" fmla="*/ 299373 h 699423"/>
              <a:gd name="connsiteX12" fmla="*/ 77918 w 99349"/>
              <a:gd name="connsiteY12" fmla="*/ 258892 h 699423"/>
              <a:gd name="connsiteX13" fmla="*/ 87442 w 99349"/>
              <a:gd name="connsiteY13" fmla="*/ 216029 h 699423"/>
              <a:gd name="connsiteX14" fmla="*/ 70774 w 99349"/>
              <a:gd name="connsiteY14" fmla="*/ 170785 h 699423"/>
              <a:gd name="connsiteX15" fmla="*/ 70774 w 99349"/>
              <a:gd name="connsiteY15" fmla="*/ 96966 h 699423"/>
              <a:gd name="connsiteX16" fmla="*/ 0 w 99349"/>
              <a:gd name="connsiteY16" fmla="*/ 0 h 69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9" h="699423">
                <a:moveTo>
                  <a:pt x="96967" y="699423"/>
                </a:moveTo>
                <a:lnTo>
                  <a:pt x="99349" y="666085"/>
                </a:lnTo>
                <a:lnTo>
                  <a:pt x="89824" y="637510"/>
                </a:lnTo>
                <a:lnTo>
                  <a:pt x="94586" y="606554"/>
                </a:lnTo>
                <a:lnTo>
                  <a:pt x="85061" y="573217"/>
                </a:lnTo>
                <a:lnTo>
                  <a:pt x="80299" y="537498"/>
                </a:lnTo>
                <a:lnTo>
                  <a:pt x="80299" y="497017"/>
                </a:lnTo>
                <a:lnTo>
                  <a:pt x="80299" y="470823"/>
                </a:lnTo>
                <a:lnTo>
                  <a:pt x="85061" y="437485"/>
                </a:lnTo>
                <a:lnTo>
                  <a:pt x="77917" y="404148"/>
                </a:lnTo>
                <a:lnTo>
                  <a:pt x="63630" y="351760"/>
                </a:lnTo>
                <a:lnTo>
                  <a:pt x="89824" y="299373"/>
                </a:lnTo>
                <a:cubicBezTo>
                  <a:pt x="91809" y="275561"/>
                  <a:pt x="77521" y="272783"/>
                  <a:pt x="77918" y="258892"/>
                </a:cubicBezTo>
                <a:cubicBezTo>
                  <a:pt x="78315" y="245001"/>
                  <a:pt x="90617" y="231110"/>
                  <a:pt x="87442" y="216029"/>
                </a:cubicBezTo>
                <a:lnTo>
                  <a:pt x="70774" y="170785"/>
                </a:lnTo>
                <a:lnTo>
                  <a:pt x="70774" y="96966"/>
                </a:lnTo>
                <a:cubicBezTo>
                  <a:pt x="51724" y="69185"/>
                  <a:pt x="19050" y="27781"/>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0" name="フリーフォーム 455">
            <a:extLst>
              <a:ext uri="{FF2B5EF4-FFF2-40B4-BE49-F238E27FC236}">
                <a16:creationId xmlns:a16="http://schemas.microsoft.com/office/drawing/2014/main" id="{8462ECD0-7975-4F8A-A450-02947E91F319}"/>
              </a:ext>
            </a:extLst>
          </p:cNvPr>
          <p:cNvSpPr/>
          <p:nvPr/>
        </p:nvSpPr>
        <p:spPr>
          <a:xfrm>
            <a:off x="5358350" y="7304088"/>
            <a:ext cx="442913" cy="217487"/>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1981" h="300038">
                <a:moveTo>
                  <a:pt x="611981" y="300038"/>
                </a:moveTo>
                <a:lnTo>
                  <a:pt x="557212" y="295275"/>
                </a:lnTo>
                <a:lnTo>
                  <a:pt x="540543" y="269082"/>
                </a:lnTo>
                <a:lnTo>
                  <a:pt x="509587" y="250032"/>
                </a:lnTo>
                <a:lnTo>
                  <a:pt x="497681" y="221457"/>
                </a:lnTo>
                <a:lnTo>
                  <a:pt x="464343" y="200025"/>
                </a:lnTo>
                <a:lnTo>
                  <a:pt x="419100" y="159544"/>
                </a:lnTo>
                <a:lnTo>
                  <a:pt x="400050" y="145257"/>
                </a:lnTo>
                <a:lnTo>
                  <a:pt x="383381" y="140494"/>
                </a:lnTo>
                <a:lnTo>
                  <a:pt x="361950" y="142875"/>
                </a:lnTo>
                <a:lnTo>
                  <a:pt x="345281" y="142875"/>
                </a:lnTo>
                <a:lnTo>
                  <a:pt x="321468" y="145257"/>
                </a:lnTo>
                <a:lnTo>
                  <a:pt x="304800" y="159544"/>
                </a:lnTo>
                <a:lnTo>
                  <a:pt x="280987" y="159544"/>
                </a:lnTo>
                <a:lnTo>
                  <a:pt x="264318" y="157163"/>
                </a:lnTo>
                <a:lnTo>
                  <a:pt x="238125" y="154782"/>
                </a:lnTo>
                <a:lnTo>
                  <a:pt x="214312" y="145257"/>
                </a:lnTo>
                <a:lnTo>
                  <a:pt x="195262" y="140494"/>
                </a:lnTo>
                <a:lnTo>
                  <a:pt x="176212" y="121444"/>
                </a:lnTo>
                <a:lnTo>
                  <a:pt x="159543" y="114300"/>
                </a:lnTo>
                <a:lnTo>
                  <a:pt x="140493" y="102394"/>
                </a:lnTo>
                <a:lnTo>
                  <a:pt x="111918" y="71438"/>
                </a:lnTo>
                <a:lnTo>
                  <a:pt x="85725" y="52388"/>
                </a:lnTo>
                <a:lnTo>
                  <a:pt x="57150" y="30957"/>
                </a:lnTo>
                <a:lnTo>
                  <a:pt x="33337" y="11907"/>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1" name="フリーフォーム 456">
            <a:extLst>
              <a:ext uri="{FF2B5EF4-FFF2-40B4-BE49-F238E27FC236}">
                <a16:creationId xmlns:a16="http://schemas.microsoft.com/office/drawing/2014/main" id="{F246E40F-22AA-44E4-8AC1-AA9E4A5E2DA0}"/>
              </a:ext>
            </a:extLst>
          </p:cNvPr>
          <p:cNvSpPr/>
          <p:nvPr/>
        </p:nvSpPr>
        <p:spPr>
          <a:xfrm>
            <a:off x="4315363" y="6016625"/>
            <a:ext cx="1020762" cy="2462213"/>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144623 w 1357228"/>
              <a:gd name="connsiteY95" fmla="*/ 326098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20050"/>
              <a:gd name="connsiteX1" fmla="*/ 1356328 w 1357228"/>
              <a:gd name="connsiteY1" fmla="*/ 86441 h 3320050"/>
              <a:gd name="connsiteX2" fmla="*/ 1343163 w 1357228"/>
              <a:gd name="connsiteY2" fmla="*/ 163139 h 3320050"/>
              <a:gd name="connsiteX3" fmla="*/ 1343163 w 1357228"/>
              <a:gd name="connsiteY3" fmla="*/ 201239 h 3320050"/>
              <a:gd name="connsiteX4" fmla="*/ 1343163 w 1357228"/>
              <a:gd name="connsiteY4" fmla="*/ 239339 h 3320050"/>
              <a:gd name="connsiteX5" fmla="*/ 1338401 w 1357228"/>
              <a:gd name="connsiteY5" fmla="*/ 277439 h 3320050"/>
              <a:gd name="connsiteX6" fmla="*/ 1319351 w 1357228"/>
              <a:gd name="connsiteY6" fmla="*/ 327446 h 3320050"/>
              <a:gd name="connsiteX7" fmla="*/ 1307444 w 1357228"/>
              <a:gd name="connsiteY7" fmla="*/ 353639 h 3320050"/>
              <a:gd name="connsiteX8" fmla="*/ 1283632 w 1357228"/>
              <a:gd name="connsiteY8" fmla="*/ 377452 h 3320050"/>
              <a:gd name="connsiteX9" fmla="*/ 1264582 w 1357228"/>
              <a:gd name="connsiteY9" fmla="*/ 394121 h 3320050"/>
              <a:gd name="connsiteX10" fmla="*/ 1262201 w 1357228"/>
              <a:gd name="connsiteY10" fmla="*/ 413171 h 3320050"/>
              <a:gd name="connsiteX11" fmla="*/ 1259819 w 1357228"/>
              <a:gd name="connsiteY11" fmla="*/ 453652 h 3320050"/>
              <a:gd name="connsiteX12" fmla="*/ 1262201 w 1357228"/>
              <a:gd name="connsiteY12" fmla="*/ 479846 h 3320050"/>
              <a:gd name="connsiteX13" fmla="*/ 1281251 w 1357228"/>
              <a:gd name="connsiteY13" fmla="*/ 522708 h 3320050"/>
              <a:gd name="connsiteX14" fmla="*/ 1297919 w 1357228"/>
              <a:gd name="connsiteY14" fmla="*/ 556046 h 3320050"/>
              <a:gd name="connsiteX15" fmla="*/ 1300301 w 1357228"/>
              <a:gd name="connsiteY15" fmla="*/ 575096 h 3320050"/>
              <a:gd name="connsiteX16" fmla="*/ 1312207 w 1357228"/>
              <a:gd name="connsiteY16" fmla="*/ 615577 h 3320050"/>
              <a:gd name="connsiteX17" fmla="*/ 1316969 w 1357228"/>
              <a:gd name="connsiteY17" fmla="*/ 663202 h 3320050"/>
              <a:gd name="connsiteX18" fmla="*/ 1324113 w 1357228"/>
              <a:gd name="connsiteY18" fmla="*/ 691777 h 3320050"/>
              <a:gd name="connsiteX19" fmla="*/ 1331257 w 1357228"/>
              <a:gd name="connsiteY19" fmla="*/ 725114 h 3320050"/>
              <a:gd name="connsiteX20" fmla="*/ 1328876 w 1357228"/>
              <a:gd name="connsiteY20" fmla="*/ 758452 h 3320050"/>
              <a:gd name="connsiteX21" fmla="*/ 1324113 w 1357228"/>
              <a:gd name="connsiteY21" fmla="*/ 796552 h 3320050"/>
              <a:gd name="connsiteX22" fmla="*/ 1324113 w 1357228"/>
              <a:gd name="connsiteY22" fmla="*/ 817983 h 3320050"/>
              <a:gd name="connsiteX23" fmla="*/ 1324113 w 1357228"/>
              <a:gd name="connsiteY23" fmla="*/ 844177 h 3320050"/>
              <a:gd name="connsiteX24" fmla="*/ 1307444 w 1357228"/>
              <a:gd name="connsiteY24" fmla="*/ 865608 h 3320050"/>
              <a:gd name="connsiteX25" fmla="*/ 1297919 w 1357228"/>
              <a:gd name="connsiteY25" fmla="*/ 891802 h 3320050"/>
              <a:gd name="connsiteX26" fmla="*/ 1295538 w 1357228"/>
              <a:gd name="connsiteY26" fmla="*/ 917996 h 3320050"/>
              <a:gd name="connsiteX27" fmla="*/ 1297919 w 1357228"/>
              <a:gd name="connsiteY27" fmla="*/ 948952 h 3320050"/>
              <a:gd name="connsiteX28" fmla="*/ 1302682 w 1357228"/>
              <a:gd name="connsiteY28" fmla="*/ 972764 h 3320050"/>
              <a:gd name="connsiteX29" fmla="*/ 1312207 w 1357228"/>
              <a:gd name="connsiteY29" fmla="*/ 996577 h 3320050"/>
              <a:gd name="connsiteX30" fmla="*/ 1305063 w 1357228"/>
              <a:gd name="connsiteY30" fmla="*/ 1029914 h 3320050"/>
              <a:gd name="connsiteX31" fmla="*/ 1293157 w 1357228"/>
              <a:gd name="connsiteY31" fmla="*/ 1070396 h 3320050"/>
              <a:gd name="connsiteX32" fmla="*/ 1286013 w 1357228"/>
              <a:gd name="connsiteY32" fmla="*/ 1101352 h 3320050"/>
              <a:gd name="connsiteX33" fmla="*/ 1266963 w 1357228"/>
              <a:gd name="connsiteY33" fmla="*/ 1148977 h 3320050"/>
              <a:gd name="connsiteX34" fmla="*/ 1245532 w 1357228"/>
              <a:gd name="connsiteY34" fmla="*/ 1179933 h 3320050"/>
              <a:gd name="connsiteX35" fmla="*/ 1214576 w 1357228"/>
              <a:gd name="connsiteY35" fmla="*/ 1201364 h 3320050"/>
              <a:gd name="connsiteX36" fmla="*/ 1169332 w 1357228"/>
              <a:gd name="connsiteY36" fmla="*/ 1227558 h 3320050"/>
              <a:gd name="connsiteX37" fmla="*/ 1112182 w 1357228"/>
              <a:gd name="connsiteY37" fmla="*/ 1260896 h 3320050"/>
              <a:gd name="connsiteX38" fmla="*/ 1069319 w 1357228"/>
              <a:gd name="connsiteY38" fmla="*/ 1294233 h 3320050"/>
              <a:gd name="connsiteX39" fmla="*/ 1031220 w 1357228"/>
              <a:gd name="connsiteY39" fmla="*/ 1332333 h 3320050"/>
              <a:gd name="connsiteX40" fmla="*/ 1000263 w 1357228"/>
              <a:gd name="connsiteY40" fmla="*/ 1379957 h 3320050"/>
              <a:gd name="connsiteX41" fmla="*/ 978832 w 1357228"/>
              <a:gd name="connsiteY41" fmla="*/ 1420439 h 3320050"/>
              <a:gd name="connsiteX42" fmla="*/ 945494 w 1357228"/>
              <a:gd name="connsiteY42" fmla="*/ 1465683 h 3320050"/>
              <a:gd name="connsiteX43" fmla="*/ 931207 w 1357228"/>
              <a:gd name="connsiteY43" fmla="*/ 1508546 h 3320050"/>
              <a:gd name="connsiteX44" fmla="*/ 897870 w 1357228"/>
              <a:gd name="connsiteY44" fmla="*/ 1558552 h 3320050"/>
              <a:gd name="connsiteX45" fmla="*/ 866913 w 1357228"/>
              <a:gd name="connsiteY45" fmla="*/ 1606176 h 3320050"/>
              <a:gd name="connsiteX46" fmla="*/ 838337 w 1357228"/>
              <a:gd name="connsiteY46" fmla="*/ 1634752 h 3320050"/>
              <a:gd name="connsiteX47" fmla="*/ 814527 w 1357228"/>
              <a:gd name="connsiteY47" fmla="*/ 1670471 h 3320050"/>
              <a:gd name="connsiteX48" fmla="*/ 788333 w 1357228"/>
              <a:gd name="connsiteY48" fmla="*/ 1706189 h 3320050"/>
              <a:gd name="connsiteX49" fmla="*/ 821670 w 1357228"/>
              <a:gd name="connsiteY49" fmla="*/ 1730001 h 3320050"/>
              <a:gd name="connsiteX50" fmla="*/ 819290 w 1357228"/>
              <a:gd name="connsiteY50" fmla="*/ 1782389 h 3320050"/>
              <a:gd name="connsiteX51" fmla="*/ 778808 w 1357228"/>
              <a:gd name="connsiteY51" fmla="*/ 1789533 h 3320050"/>
              <a:gd name="connsiteX52" fmla="*/ 771664 w 1357228"/>
              <a:gd name="connsiteY52" fmla="*/ 1853827 h 3320050"/>
              <a:gd name="connsiteX53" fmla="*/ 776426 w 1357228"/>
              <a:gd name="connsiteY53" fmla="*/ 1908595 h 3320050"/>
              <a:gd name="connsiteX54" fmla="*/ 759757 w 1357228"/>
              <a:gd name="connsiteY54" fmla="*/ 1972890 h 3320050"/>
              <a:gd name="connsiteX55" fmla="*/ 731182 w 1357228"/>
              <a:gd name="connsiteY55" fmla="*/ 1999083 h 3320050"/>
              <a:gd name="connsiteX56" fmla="*/ 695464 w 1357228"/>
              <a:gd name="connsiteY56" fmla="*/ 2046708 h 3320050"/>
              <a:gd name="connsiteX57" fmla="*/ 654983 w 1357228"/>
              <a:gd name="connsiteY57" fmla="*/ 2041946 h 3320050"/>
              <a:gd name="connsiteX58" fmla="*/ 612120 w 1357228"/>
              <a:gd name="connsiteY58" fmla="*/ 2056233 h 3320050"/>
              <a:gd name="connsiteX59" fmla="*/ 595451 w 1357228"/>
              <a:gd name="connsiteY59" fmla="*/ 2077664 h 3320050"/>
              <a:gd name="connsiteX60" fmla="*/ 559733 w 1357228"/>
              <a:gd name="connsiteY60" fmla="*/ 2072902 h 3320050"/>
              <a:gd name="connsiteX61" fmla="*/ 535920 w 1357228"/>
              <a:gd name="connsiteY61" fmla="*/ 2101476 h 3320050"/>
              <a:gd name="connsiteX62" fmla="*/ 531159 w 1357228"/>
              <a:gd name="connsiteY62" fmla="*/ 2144340 h 3320050"/>
              <a:gd name="connsiteX63" fmla="*/ 488295 w 1357228"/>
              <a:gd name="connsiteY63" fmla="*/ 2172914 h 3320050"/>
              <a:gd name="connsiteX64" fmla="*/ 466864 w 1357228"/>
              <a:gd name="connsiteY64" fmla="*/ 2208633 h 3320050"/>
              <a:gd name="connsiteX65" fmla="*/ 443051 w 1357228"/>
              <a:gd name="connsiteY65" fmla="*/ 2234827 h 3320050"/>
              <a:gd name="connsiteX66" fmla="*/ 409714 w 1357228"/>
              <a:gd name="connsiteY66" fmla="*/ 2261021 h 3320050"/>
              <a:gd name="connsiteX67" fmla="*/ 400189 w 1357228"/>
              <a:gd name="connsiteY67" fmla="*/ 2294359 h 3320050"/>
              <a:gd name="connsiteX68" fmla="*/ 393046 w 1357228"/>
              <a:gd name="connsiteY68" fmla="*/ 2322932 h 3320050"/>
              <a:gd name="connsiteX69" fmla="*/ 371613 w 1357228"/>
              <a:gd name="connsiteY69" fmla="*/ 2320551 h 3320050"/>
              <a:gd name="connsiteX70" fmla="*/ 347801 w 1357228"/>
              <a:gd name="connsiteY70" fmla="*/ 2308645 h 3320050"/>
              <a:gd name="connsiteX71" fmla="*/ 331132 w 1357228"/>
              <a:gd name="connsiteY71" fmla="*/ 2301501 h 3320050"/>
              <a:gd name="connsiteX72" fmla="*/ 323989 w 1357228"/>
              <a:gd name="connsiteY72" fmla="*/ 2315789 h 3320050"/>
              <a:gd name="connsiteX73" fmla="*/ 331132 w 1357228"/>
              <a:gd name="connsiteY73" fmla="*/ 2339600 h 3320050"/>
              <a:gd name="connsiteX74" fmla="*/ 354945 w 1357228"/>
              <a:gd name="connsiteY74" fmla="*/ 2372939 h 3320050"/>
              <a:gd name="connsiteX75" fmla="*/ 343039 w 1357228"/>
              <a:gd name="connsiteY75" fmla="*/ 2408658 h 3320050"/>
              <a:gd name="connsiteX76" fmla="*/ 316844 w 1357228"/>
              <a:gd name="connsiteY76" fmla="*/ 2413420 h 3320050"/>
              <a:gd name="connsiteX77" fmla="*/ 302560 w 1357228"/>
              <a:gd name="connsiteY77" fmla="*/ 2415800 h 3320050"/>
              <a:gd name="connsiteX78" fmla="*/ 295414 w 1357228"/>
              <a:gd name="connsiteY78" fmla="*/ 2425326 h 3320050"/>
              <a:gd name="connsiteX79" fmla="*/ 302557 w 1357228"/>
              <a:gd name="connsiteY79" fmla="*/ 2439614 h 3320050"/>
              <a:gd name="connsiteX80" fmla="*/ 321608 w 1357228"/>
              <a:gd name="connsiteY80" fmla="*/ 2451520 h 3320050"/>
              <a:gd name="connsiteX81" fmla="*/ 333514 w 1357228"/>
              <a:gd name="connsiteY81" fmla="*/ 2470570 h 3320050"/>
              <a:gd name="connsiteX82" fmla="*/ 312083 w 1357228"/>
              <a:gd name="connsiteY82" fmla="*/ 2487238 h 3320050"/>
              <a:gd name="connsiteX83" fmla="*/ 285889 w 1357228"/>
              <a:gd name="connsiteY83" fmla="*/ 2506289 h 3320050"/>
              <a:gd name="connsiteX84" fmla="*/ 250171 w 1357228"/>
              <a:gd name="connsiteY84" fmla="*/ 2544389 h 3320050"/>
              <a:gd name="connsiteX85" fmla="*/ 254654 w 1357228"/>
              <a:gd name="connsiteY85" fmla="*/ 2627060 h 3320050"/>
              <a:gd name="connsiteX86" fmla="*/ 238838 w 1357228"/>
              <a:gd name="connsiteY86" fmla="*/ 2710829 h 3320050"/>
              <a:gd name="connsiteX87" fmla="*/ 271289 w 1357228"/>
              <a:gd name="connsiteY87" fmla="*/ 2774664 h 3320050"/>
              <a:gd name="connsiteX88" fmla="*/ 248791 w 1357228"/>
              <a:gd name="connsiteY88" fmla="*/ 2823356 h 3320050"/>
              <a:gd name="connsiteX89" fmla="*/ 236179 w 1357228"/>
              <a:gd name="connsiteY89" fmla="*/ 2883987 h 3320050"/>
              <a:gd name="connsiteX90" fmla="*/ 235077 w 1357228"/>
              <a:gd name="connsiteY90" fmla="*/ 2952584 h 3320050"/>
              <a:gd name="connsiteX91" fmla="*/ 236144 w 1357228"/>
              <a:gd name="connsiteY91" fmla="*/ 3025515 h 3320050"/>
              <a:gd name="connsiteX92" fmla="*/ 228359 w 1357228"/>
              <a:gd name="connsiteY92" fmla="*/ 3080104 h 3320050"/>
              <a:gd name="connsiteX93" fmla="*/ 193955 w 1357228"/>
              <a:gd name="connsiteY93" fmla="*/ 3128584 h 3320050"/>
              <a:gd name="connsiteX94" fmla="*/ 170143 w 1357228"/>
              <a:gd name="connsiteY94" fmla="*/ 3185273 h 3320050"/>
              <a:gd name="connsiteX95" fmla="*/ 144623 w 1357228"/>
              <a:gd name="connsiteY95" fmla="*/ 3260980 h 3320050"/>
              <a:gd name="connsiteX96" fmla="*/ 125573 w 1357228"/>
              <a:gd name="connsiteY96" fmla="*/ 3320050 h 3320050"/>
              <a:gd name="connsiteX97" fmla="*/ 19189 w 1357228"/>
              <a:gd name="connsiteY97" fmla="*/ 3189707 h 3320050"/>
              <a:gd name="connsiteX98" fmla="*/ 139 w 1357228"/>
              <a:gd name="connsiteY98" fmla="*/ 3206376 h 3320050"/>
              <a:gd name="connsiteX99" fmla="*/ 12045 w 1357228"/>
              <a:gd name="connsiteY99" fmla="*/ 3249239 h 3320050"/>
              <a:gd name="connsiteX100" fmla="*/ 2519 w 1357228"/>
              <a:gd name="connsiteY100" fmla="*/ 3306390 h 3320050"/>
              <a:gd name="connsiteX0" fmla="*/ 1362336 w 1362336"/>
              <a:gd name="connsiteY0" fmla="*/ 0 h 3387044"/>
              <a:gd name="connsiteX1" fmla="*/ 1361436 w 1362336"/>
              <a:gd name="connsiteY1" fmla="*/ 86441 h 3387044"/>
              <a:gd name="connsiteX2" fmla="*/ 1348271 w 1362336"/>
              <a:gd name="connsiteY2" fmla="*/ 163139 h 3387044"/>
              <a:gd name="connsiteX3" fmla="*/ 1348271 w 1362336"/>
              <a:gd name="connsiteY3" fmla="*/ 201239 h 3387044"/>
              <a:gd name="connsiteX4" fmla="*/ 1348271 w 1362336"/>
              <a:gd name="connsiteY4" fmla="*/ 239339 h 3387044"/>
              <a:gd name="connsiteX5" fmla="*/ 1343509 w 1362336"/>
              <a:gd name="connsiteY5" fmla="*/ 277439 h 3387044"/>
              <a:gd name="connsiteX6" fmla="*/ 1324459 w 1362336"/>
              <a:gd name="connsiteY6" fmla="*/ 327446 h 3387044"/>
              <a:gd name="connsiteX7" fmla="*/ 1312552 w 1362336"/>
              <a:gd name="connsiteY7" fmla="*/ 353639 h 3387044"/>
              <a:gd name="connsiteX8" fmla="*/ 1288740 w 1362336"/>
              <a:gd name="connsiteY8" fmla="*/ 377452 h 3387044"/>
              <a:gd name="connsiteX9" fmla="*/ 1269690 w 1362336"/>
              <a:gd name="connsiteY9" fmla="*/ 394121 h 3387044"/>
              <a:gd name="connsiteX10" fmla="*/ 1267309 w 1362336"/>
              <a:gd name="connsiteY10" fmla="*/ 413171 h 3387044"/>
              <a:gd name="connsiteX11" fmla="*/ 1264927 w 1362336"/>
              <a:gd name="connsiteY11" fmla="*/ 453652 h 3387044"/>
              <a:gd name="connsiteX12" fmla="*/ 1267309 w 1362336"/>
              <a:gd name="connsiteY12" fmla="*/ 479846 h 3387044"/>
              <a:gd name="connsiteX13" fmla="*/ 1286359 w 1362336"/>
              <a:gd name="connsiteY13" fmla="*/ 522708 h 3387044"/>
              <a:gd name="connsiteX14" fmla="*/ 1303027 w 1362336"/>
              <a:gd name="connsiteY14" fmla="*/ 556046 h 3387044"/>
              <a:gd name="connsiteX15" fmla="*/ 1305409 w 1362336"/>
              <a:gd name="connsiteY15" fmla="*/ 575096 h 3387044"/>
              <a:gd name="connsiteX16" fmla="*/ 1317315 w 1362336"/>
              <a:gd name="connsiteY16" fmla="*/ 615577 h 3387044"/>
              <a:gd name="connsiteX17" fmla="*/ 1322077 w 1362336"/>
              <a:gd name="connsiteY17" fmla="*/ 663202 h 3387044"/>
              <a:gd name="connsiteX18" fmla="*/ 1329221 w 1362336"/>
              <a:gd name="connsiteY18" fmla="*/ 691777 h 3387044"/>
              <a:gd name="connsiteX19" fmla="*/ 1336365 w 1362336"/>
              <a:gd name="connsiteY19" fmla="*/ 725114 h 3387044"/>
              <a:gd name="connsiteX20" fmla="*/ 1333984 w 1362336"/>
              <a:gd name="connsiteY20" fmla="*/ 758452 h 3387044"/>
              <a:gd name="connsiteX21" fmla="*/ 1329221 w 1362336"/>
              <a:gd name="connsiteY21" fmla="*/ 796552 h 3387044"/>
              <a:gd name="connsiteX22" fmla="*/ 1329221 w 1362336"/>
              <a:gd name="connsiteY22" fmla="*/ 817983 h 3387044"/>
              <a:gd name="connsiteX23" fmla="*/ 1329221 w 1362336"/>
              <a:gd name="connsiteY23" fmla="*/ 844177 h 3387044"/>
              <a:gd name="connsiteX24" fmla="*/ 1312552 w 1362336"/>
              <a:gd name="connsiteY24" fmla="*/ 865608 h 3387044"/>
              <a:gd name="connsiteX25" fmla="*/ 1303027 w 1362336"/>
              <a:gd name="connsiteY25" fmla="*/ 891802 h 3387044"/>
              <a:gd name="connsiteX26" fmla="*/ 1300646 w 1362336"/>
              <a:gd name="connsiteY26" fmla="*/ 917996 h 3387044"/>
              <a:gd name="connsiteX27" fmla="*/ 1303027 w 1362336"/>
              <a:gd name="connsiteY27" fmla="*/ 948952 h 3387044"/>
              <a:gd name="connsiteX28" fmla="*/ 1307790 w 1362336"/>
              <a:gd name="connsiteY28" fmla="*/ 972764 h 3387044"/>
              <a:gd name="connsiteX29" fmla="*/ 1317315 w 1362336"/>
              <a:gd name="connsiteY29" fmla="*/ 996577 h 3387044"/>
              <a:gd name="connsiteX30" fmla="*/ 1310171 w 1362336"/>
              <a:gd name="connsiteY30" fmla="*/ 1029914 h 3387044"/>
              <a:gd name="connsiteX31" fmla="*/ 1298265 w 1362336"/>
              <a:gd name="connsiteY31" fmla="*/ 1070396 h 3387044"/>
              <a:gd name="connsiteX32" fmla="*/ 1291121 w 1362336"/>
              <a:gd name="connsiteY32" fmla="*/ 1101352 h 3387044"/>
              <a:gd name="connsiteX33" fmla="*/ 1272071 w 1362336"/>
              <a:gd name="connsiteY33" fmla="*/ 1148977 h 3387044"/>
              <a:gd name="connsiteX34" fmla="*/ 1250640 w 1362336"/>
              <a:gd name="connsiteY34" fmla="*/ 1179933 h 3387044"/>
              <a:gd name="connsiteX35" fmla="*/ 1219684 w 1362336"/>
              <a:gd name="connsiteY35" fmla="*/ 1201364 h 3387044"/>
              <a:gd name="connsiteX36" fmla="*/ 1174440 w 1362336"/>
              <a:gd name="connsiteY36" fmla="*/ 1227558 h 3387044"/>
              <a:gd name="connsiteX37" fmla="*/ 1117290 w 1362336"/>
              <a:gd name="connsiteY37" fmla="*/ 1260896 h 3387044"/>
              <a:gd name="connsiteX38" fmla="*/ 1074427 w 1362336"/>
              <a:gd name="connsiteY38" fmla="*/ 1294233 h 3387044"/>
              <a:gd name="connsiteX39" fmla="*/ 1036328 w 1362336"/>
              <a:gd name="connsiteY39" fmla="*/ 1332333 h 3387044"/>
              <a:gd name="connsiteX40" fmla="*/ 1005371 w 1362336"/>
              <a:gd name="connsiteY40" fmla="*/ 1379957 h 3387044"/>
              <a:gd name="connsiteX41" fmla="*/ 983940 w 1362336"/>
              <a:gd name="connsiteY41" fmla="*/ 1420439 h 3387044"/>
              <a:gd name="connsiteX42" fmla="*/ 950602 w 1362336"/>
              <a:gd name="connsiteY42" fmla="*/ 1465683 h 3387044"/>
              <a:gd name="connsiteX43" fmla="*/ 936315 w 1362336"/>
              <a:gd name="connsiteY43" fmla="*/ 1508546 h 3387044"/>
              <a:gd name="connsiteX44" fmla="*/ 902978 w 1362336"/>
              <a:gd name="connsiteY44" fmla="*/ 1558552 h 3387044"/>
              <a:gd name="connsiteX45" fmla="*/ 872021 w 1362336"/>
              <a:gd name="connsiteY45" fmla="*/ 1606176 h 3387044"/>
              <a:gd name="connsiteX46" fmla="*/ 843445 w 1362336"/>
              <a:gd name="connsiteY46" fmla="*/ 1634752 h 3387044"/>
              <a:gd name="connsiteX47" fmla="*/ 819635 w 1362336"/>
              <a:gd name="connsiteY47" fmla="*/ 1670471 h 3387044"/>
              <a:gd name="connsiteX48" fmla="*/ 793441 w 1362336"/>
              <a:gd name="connsiteY48" fmla="*/ 1706189 h 3387044"/>
              <a:gd name="connsiteX49" fmla="*/ 826778 w 1362336"/>
              <a:gd name="connsiteY49" fmla="*/ 1730001 h 3387044"/>
              <a:gd name="connsiteX50" fmla="*/ 824398 w 1362336"/>
              <a:gd name="connsiteY50" fmla="*/ 1782389 h 3387044"/>
              <a:gd name="connsiteX51" fmla="*/ 783916 w 1362336"/>
              <a:gd name="connsiteY51" fmla="*/ 1789533 h 3387044"/>
              <a:gd name="connsiteX52" fmla="*/ 776772 w 1362336"/>
              <a:gd name="connsiteY52" fmla="*/ 1853827 h 3387044"/>
              <a:gd name="connsiteX53" fmla="*/ 781534 w 1362336"/>
              <a:gd name="connsiteY53" fmla="*/ 1908595 h 3387044"/>
              <a:gd name="connsiteX54" fmla="*/ 764865 w 1362336"/>
              <a:gd name="connsiteY54" fmla="*/ 1972890 h 3387044"/>
              <a:gd name="connsiteX55" fmla="*/ 736290 w 1362336"/>
              <a:gd name="connsiteY55" fmla="*/ 1999083 h 3387044"/>
              <a:gd name="connsiteX56" fmla="*/ 700572 w 1362336"/>
              <a:gd name="connsiteY56" fmla="*/ 2046708 h 3387044"/>
              <a:gd name="connsiteX57" fmla="*/ 660091 w 1362336"/>
              <a:gd name="connsiteY57" fmla="*/ 2041946 h 3387044"/>
              <a:gd name="connsiteX58" fmla="*/ 617228 w 1362336"/>
              <a:gd name="connsiteY58" fmla="*/ 2056233 h 3387044"/>
              <a:gd name="connsiteX59" fmla="*/ 600559 w 1362336"/>
              <a:gd name="connsiteY59" fmla="*/ 2077664 h 3387044"/>
              <a:gd name="connsiteX60" fmla="*/ 564841 w 1362336"/>
              <a:gd name="connsiteY60" fmla="*/ 2072902 h 3387044"/>
              <a:gd name="connsiteX61" fmla="*/ 541028 w 1362336"/>
              <a:gd name="connsiteY61" fmla="*/ 2101476 h 3387044"/>
              <a:gd name="connsiteX62" fmla="*/ 536267 w 1362336"/>
              <a:gd name="connsiteY62" fmla="*/ 2144340 h 3387044"/>
              <a:gd name="connsiteX63" fmla="*/ 493403 w 1362336"/>
              <a:gd name="connsiteY63" fmla="*/ 2172914 h 3387044"/>
              <a:gd name="connsiteX64" fmla="*/ 471972 w 1362336"/>
              <a:gd name="connsiteY64" fmla="*/ 2208633 h 3387044"/>
              <a:gd name="connsiteX65" fmla="*/ 448159 w 1362336"/>
              <a:gd name="connsiteY65" fmla="*/ 2234827 h 3387044"/>
              <a:gd name="connsiteX66" fmla="*/ 414822 w 1362336"/>
              <a:gd name="connsiteY66" fmla="*/ 2261021 h 3387044"/>
              <a:gd name="connsiteX67" fmla="*/ 405297 w 1362336"/>
              <a:gd name="connsiteY67" fmla="*/ 2294359 h 3387044"/>
              <a:gd name="connsiteX68" fmla="*/ 398154 w 1362336"/>
              <a:gd name="connsiteY68" fmla="*/ 2322932 h 3387044"/>
              <a:gd name="connsiteX69" fmla="*/ 376721 w 1362336"/>
              <a:gd name="connsiteY69" fmla="*/ 2320551 h 3387044"/>
              <a:gd name="connsiteX70" fmla="*/ 352909 w 1362336"/>
              <a:gd name="connsiteY70" fmla="*/ 2308645 h 3387044"/>
              <a:gd name="connsiteX71" fmla="*/ 336240 w 1362336"/>
              <a:gd name="connsiteY71" fmla="*/ 2301501 h 3387044"/>
              <a:gd name="connsiteX72" fmla="*/ 329097 w 1362336"/>
              <a:gd name="connsiteY72" fmla="*/ 2315789 h 3387044"/>
              <a:gd name="connsiteX73" fmla="*/ 336240 w 1362336"/>
              <a:gd name="connsiteY73" fmla="*/ 2339600 h 3387044"/>
              <a:gd name="connsiteX74" fmla="*/ 360053 w 1362336"/>
              <a:gd name="connsiteY74" fmla="*/ 2372939 h 3387044"/>
              <a:gd name="connsiteX75" fmla="*/ 348147 w 1362336"/>
              <a:gd name="connsiteY75" fmla="*/ 2408658 h 3387044"/>
              <a:gd name="connsiteX76" fmla="*/ 321952 w 1362336"/>
              <a:gd name="connsiteY76" fmla="*/ 2413420 h 3387044"/>
              <a:gd name="connsiteX77" fmla="*/ 307668 w 1362336"/>
              <a:gd name="connsiteY77" fmla="*/ 2415800 h 3387044"/>
              <a:gd name="connsiteX78" fmla="*/ 300522 w 1362336"/>
              <a:gd name="connsiteY78" fmla="*/ 2425326 h 3387044"/>
              <a:gd name="connsiteX79" fmla="*/ 307665 w 1362336"/>
              <a:gd name="connsiteY79" fmla="*/ 2439614 h 3387044"/>
              <a:gd name="connsiteX80" fmla="*/ 326716 w 1362336"/>
              <a:gd name="connsiteY80" fmla="*/ 2451520 h 3387044"/>
              <a:gd name="connsiteX81" fmla="*/ 338622 w 1362336"/>
              <a:gd name="connsiteY81" fmla="*/ 2470570 h 3387044"/>
              <a:gd name="connsiteX82" fmla="*/ 317191 w 1362336"/>
              <a:gd name="connsiteY82" fmla="*/ 2487238 h 3387044"/>
              <a:gd name="connsiteX83" fmla="*/ 290997 w 1362336"/>
              <a:gd name="connsiteY83" fmla="*/ 2506289 h 3387044"/>
              <a:gd name="connsiteX84" fmla="*/ 255279 w 1362336"/>
              <a:gd name="connsiteY84" fmla="*/ 2544389 h 3387044"/>
              <a:gd name="connsiteX85" fmla="*/ 259762 w 1362336"/>
              <a:gd name="connsiteY85" fmla="*/ 2627060 h 3387044"/>
              <a:gd name="connsiteX86" fmla="*/ 243946 w 1362336"/>
              <a:gd name="connsiteY86" fmla="*/ 2710829 h 3387044"/>
              <a:gd name="connsiteX87" fmla="*/ 276397 w 1362336"/>
              <a:gd name="connsiteY87" fmla="*/ 2774664 h 3387044"/>
              <a:gd name="connsiteX88" fmla="*/ 253899 w 1362336"/>
              <a:gd name="connsiteY88" fmla="*/ 2823356 h 3387044"/>
              <a:gd name="connsiteX89" fmla="*/ 241287 w 1362336"/>
              <a:gd name="connsiteY89" fmla="*/ 2883987 h 3387044"/>
              <a:gd name="connsiteX90" fmla="*/ 240185 w 1362336"/>
              <a:gd name="connsiteY90" fmla="*/ 2952584 h 3387044"/>
              <a:gd name="connsiteX91" fmla="*/ 241252 w 1362336"/>
              <a:gd name="connsiteY91" fmla="*/ 3025515 h 3387044"/>
              <a:gd name="connsiteX92" fmla="*/ 233467 w 1362336"/>
              <a:gd name="connsiteY92" fmla="*/ 3080104 h 3387044"/>
              <a:gd name="connsiteX93" fmla="*/ 199063 w 1362336"/>
              <a:gd name="connsiteY93" fmla="*/ 3128584 h 3387044"/>
              <a:gd name="connsiteX94" fmla="*/ 175251 w 1362336"/>
              <a:gd name="connsiteY94" fmla="*/ 3185273 h 3387044"/>
              <a:gd name="connsiteX95" fmla="*/ 149731 w 1362336"/>
              <a:gd name="connsiteY95" fmla="*/ 3260980 h 3387044"/>
              <a:gd name="connsiteX96" fmla="*/ 130681 w 1362336"/>
              <a:gd name="connsiteY96" fmla="*/ 3320050 h 3387044"/>
              <a:gd name="connsiteX97" fmla="*/ 120301 w 1362336"/>
              <a:gd name="connsiteY97" fmla="*/ 3386906 h 3387044"/>
              <a:gd name="connsiteX98" fmla="*/ 5247 w 1362336"/>
              <a:gd name="connsiteY98" fmla="*/ 3206376 h 3387044"/>
              <a:gd name="connsiteX99" fmla="*/ 17153 w 1362336"/>
              <a:gd name="connsiteY99" fmla="*/ 3249239 h 3387044"/>
              <a:gd name="connsiteX100" fmla="*/ 7627 w 1362336"/>
              <a:gd name="connsiteY100" fmla="*/ 3306390 h 3387044"/>
              <a:gd name="connsiteX0" fmla="*/ 1354708 w 1354708"/>
              <a:gd name="connsiteY0" fmla="*/ 0 h 3466863"/>
              <a:gd name="connsiteX1" fmla="*/ 1353808 w 1354708"/>
              <a:gd name="connsiteY1" fmla="*/ 86441 h 3466863"/>
              <a:gd name="connsiteX2" fmla="*/ 1340643 w 1354708"/>
              <a:gd name="connsiteY2" fmla="*/ 163139 h 3466863"/>
              <a:gd name="connsiteX3" fmla="*/ 1340643 w 1354708"/>
              <a:gd name="connsiteY3" fmla="*/ 201239 h 3466863"/>
              <a:gd name="connsiteX4" fmla="*/ 1340643 w 1354708"/>
              <a:gd name="connsiteY4" fmla="*/ 239339 h 3466863"/>
              <a:gd name="connsiteX5" fmla="*/ 1335881 w 1354708"/>
              <a:gd name="connsiteY5" fmla="*/ 277439 h 3466863"/>
              <a:gd name="connsiteX6" fmla="*/ 1316831 w 1354708"/>
              <a:gd name="connsiteY6" fmla="*/ 327446 h 3466863"/>
              <a:gd name="connsiteX7" fmla="*/ 1304924 w 1354708"/>
              <a:gd name="connsiteY7" fmla="*/ 353639 h 3466863"/>
              <a:gd name="connsiteX8" fmla="*/ 1281112 w 1354708"/>
              <a:gd name="connsiteY8" fmla="*/ 377452 h 3466863"/>
              <a:gd name="connsiteX9" fmla="*/ 1262062 w 1354708"/>
              <a:gd name="connsiteY9" fmla="*/ 394121 h 3466863"/>
              <a:gd name="connsiteX10" fmla="*/ 1259681 w 1354708"/>
              <a:gd name="connsiteY10" fmla="*/ 413171 h 3466863"/>
              <a:gd name="connsiteX11" fmla="*/ 1257299 w 1354708"/>
              <a:gd name="connsiteY11" fmla="*/ 453652 h 3466863"/>
              <a:gd name="connsiteX12" fmla="*/ 1259681 w 1354708"/>
              <a:gd name="connsiteY12" fmla="*/ 479846 h 3466863"/>
              <a:gd name="connsiteX13" fmla="*/ 1278731 w 1354708"/>
              <a:gd name="connsiteY13" fmla="*/ 522708 h 3466863"/>
              <a:gd name="connsiteX14" fmla="*/ 1295399 w 1354708"/>
              <a:gd name="connsiteY14" fmla="*/ 556046 h 3466863"/>
              <a:gd name="connsiteX15" fmla="*/ 1297781 w 1354708"/>
              <a:gd name="connsiteY15" fmla="*/ 575096 h 3466863"/>
              <a:gd name="connsiteX16" fmla="*/ 1309687 w 1354708"/>
              <a:gd name="connsiteY16" fmla="*/ 615577 h 3466863"/>
              <a:gd name="connsiteX17" fmla="*/ 1314449 w 1354708"/>
              <a:gd name="connsiteY17" fmla="*/ 663202 h 3466863"/>
              <a:gd name="connsiteX18" fmla="*/ 1321593 w 1354708"/>
              <a:gd name="connsiteY18" fmla="*/ 691777 h 3466863"/>
              <a:gd name="connsiteX19" fmla="*/ 1328737 w 1354708"/>
              <a:gd name="connsiteY19" fmla="*/ 725114 h 3466863"/>
              <a:gd name="connsiteX20" fmla="*/ 1326356 w 1354708"/>
              <a:gd name="connsiteY20" fmla="*/ 758452 h 3466863"/>
              <a:gd name="connsiteX21" fmla="*/ 1321593 w 1354708"/>
              <a:gd name="connsiteY21" fmla="*/ 796552 h 3466863"/>
              <a:gd name="connsiteX22" fmla="*/ 1321593 w 1354708"/>
              <a:gd name="connsiteY22" fmla="*/ 817983 h 3466863"/>
              <a:gd name="connsiteX23" fmla="*/ 1321593 w 1354708"/>
              <a:gd name="connsiteY23" fmla="*/ 844177 h 3466863"/>
              <a:gd name="connsiteX24" fmla="*/ 1304924 w 1354708"/>
              <a:gd name="connsiteY24" fmla="*/ 865608 h 3466863"/>
              <a:gd name="connsiteX25" fmla="*/ 1295399 w 1354708"/>
              <a:gd name="connsiteY25" fmla="*/ 891802 h 3466863"/>
              <a:gd name="connsiteX26" fmla="*/ 1293018 w 1354708"/>
              <a:gd name="connsiteY26" fmla="*/ 917996 h 3466863"/>
              <a:gd name="connsiteX27" fmla="*/ 1295399 w 1354708"/>
              <a:gd name="connsiteY27" fmla="*/ 948952 h 3466863"/>
              <a:gd name="connsiteX28" fmla="*/ 1300162 w 1354708"/>
              <a:gd name="connsiteY28" fmla="*/ 972764 h 3466863"/>
              <a:gd name="connsiteX29" fmla="*/ 1309687 w 1354708"/>
              <a:gd name="connsiteY29" fmla="*/ 996577 h 3466863"/>
              <a:gd name="connsiteX30" fmla="*/ 1302543 w 1354708"/>
              <a:gd name="connsiteY30" fmla="*/ 1029914 h 3466863"/>
              <a:gd name="connsiteX31" fmla="*/ 1290637 w 1354708"/>
              <a:gd name="connsiteY31" fmla="*/ 1070396 h 3466863"/>
              <a:gd name="connsiteX32" fmla="*/ 1283493 w 1354708"/>
              <a:gd name="connsiteY32" fmla="*/ 1101352 h 3466863"/>
              <a:gd name="connsiteX33" fmla="*/ 1264443 w 1354708"/>
              <a:gd name="connsiteY33" fmla="*/ 1148977 h 3466863"/>
              <a:gd name="connsiteX34" fmla="*/ 1243012 w 1354708"/>
              <a:gd name="connsiteY34" fmla="*/ 1179933 h 3466863"/>
              <a:gd name="connsiteX35" fmla="*/ 1212056 w 1354708"/>
              <a:gd name="connsiteY35" fmla="*/ 1201364 h 3466863"/>
              <a:gd name="connsiteX36" fmla="*/ 1166812 w 1354708"/>
              <a:gd name="connsiteY36" fmla="*/ 1227558 h 3466863"/>
              <a:gd name="connsiteX37" fmla="*/ 1109662 w 1354708"/>
              <a:gd name="connsiteY37" fmla="*/ 1260896 h 3466863"/>
              <a:gd name="connsiteX38" fmla="*/ 1066799 w 1354708"/>
              <a:gd name="connsiteY38" fmla="*/ 1294233 h 3466863"/>
              <a:gd name="connsiteX39" fmla="*/ 1028700 w 1354708"/>
              <a:gd name="connsiteY39" fmla="*/ 1332333 h 3466863"/>
              <a:gd name="connsiteX40" fmla="*/ 997743 w 1354708"/>
              <a:gd name="connsiteY40" fmla="*/ 1379957 h 3466863"/>
              <a:gd name="connsiteX41" fmla="*/ 976312 w 1354708"/>
              <a:gd name="connsiteY41" fmla="*/ 1420439 h 3466863"/>
              <a:gd name="connsiteX42" fmla="*/ 942974 w 1354708"/>
              <a:gd name="connsiteY42" fmla="*/ 1465683 h 3466863"/>
              <a:gd name="connsiteX43" fmla="*/ 928687 w 1354708"/>
              <a:gd name="connsiteY43" fmla="*/ 1508546 h 3466863"/>
              <a:gd name="connsiteX44" fmla="*/ 895350 w 1354708"/>
              <a:gd name="connsiteY44" fmla="*/ 1558552 h 3466863"/>
              <a:gd name="connsiteX45" fmla="*/ 864393 w 1354708"/>
              <a:gd name="connsiteY45" fmla="*/ 1606176 h 3466863"/>
              <a:gd name="connsiteX46" fmla="*/ 835817 w 1354708"/>
              <a:gd name="connsiteY46" fmla="*/ 1634752 h 3466863"/>
              <a:gd name="connsiteX47" fmla="*/ 812007 w 1354708"/>
              <a:gd name="connsiteY47" fmla="*/ 1670471 h 3466863"/>
              <a:gd name="connsiteX48" fmla="*/ 785813 w 1354708"/>
              <a:gd name="connsiteY48" fmla="*/ 1706189 h 3466863"/>
              <a:gd name="connsiteX49" fmla="*/ 819150 w 1354708"/>
              <a:gd name="connsiteY49" fmla="*/ 1730001 h 3466863"/>
              <a:gd name="connsiteX50" fmla="*/ 816770 w 1354708"/>
              <a:gd name="connsiteY50" fmla="*/ 1782389 h 3466863"/>
              <a:gd name="connsiteX51" fmla="*/ 776288 w 1354708"/>
              <a:gd name="connsiteY51" fmla="*/ 1789533 h 3466863"/>
              <a:gd name="connsiteX52" fmla="*/ 769144 w 1354708"/>
              <a:gd name="connsiteY52" fmla="*/ 1853827 h 3466863"/>
              <a:gd name="connsiteX53" fmla="*/ 773906 w 1354708"/>
              <a:gd name="connsiteY53" fmla="*/ 1908595 h 3466863"/>
              <a:gd name="connsiteX54" fmla="*/ 757237 w 1354708"/>
              <a:gd name="connsiteY54" fmla="*/ 1972890 h 3466863"/>
              <a:gd name="connsiteX55" fmla="*/ 728662 w 1354708"/>
              <a:gd name="connsiteY55" fmla="*/ 1999083 h 3466863"/>
              <a:gd name="connsiteX56" fmla="*/ 692944 w 1354708"/>
              <a:gd name="connsiteY56" fmla="*/ 2046708 h 3466863"/>
              <a:gd name="connsiteX57" fmla="*/ 652463 w 1354708"/>
              <a:gd name="connsiteY57" fmla="*/ 2041946 h 3466863"/>
              <a:gd name="connsiteX58" fmla="*/ 609600 w 1354708"/>
              <a:gd name="connsiteY58" fmla="*/ 2056233 h 3466863"/>
              <a:gd name="connsiteX59" fmla="*/ 592931 w 1354708"/>
              <a:gd name="connsiteY59" fmla="*/ 2077664 h 3466863"/>
              <a:gd name="connsiteX60" fmla="*/ 557213 w 1354708"/>
              <a:gd name="connsiteY60" fmla="*/ 2072902 h 3466863"/>
              <a:gd name="connsiteX61" fmla="*/ 533400 w 1354708"/>
              <a:gd name="connsiteY61" fmla="*/ 2101476 h 3466863"/>
              <a:gd name="connsiteX62" fmla="*/ 528639 w 1354708"/>
              <a:gd name="connsiteY62" fmla="*/ 2144340 h 3466863"/>
              <a:gd name="connsiteX63" fmla="*/ 485775 w 1354708"/>
              <a:gd name="connsiteY63" fmla="*/ 2172914 h 3466863"/>
              <a:gd name="connsiteX64" fmla="*/ 464344 w 1354708"/>
              <a:gd name="connsiteY64" fmla="*/ 2208633 h 3466863"/>
              <a:gd name="connsiteX65" fmla="*/ 440531 w 1354708"/>
              <a:gd name="connsiteY65" fmla="*/ 2234827 h 3466863"/>
              <a:gd name="connsiteX66" fmla="*/ 407194 w 1354708"/>
              <a:gd name="connsiteY66" fmla="*/ 2261021 h 3466863"/>
              <a:gd name="connsiteX67" fmla="*/ 397669 w 1354708"/>
              <a:gd name="connsiteY67" fmla="*/ 2294359 h 3466863"/>
              <a:gd name="connsiteX68" fmla="*/ 390526 w 1354708"/>
              <a:gd name="connsiteY68" fmla="*/ 2322932 h 3466863"/>
              <a:gd name="connsiteX69" fmla="*/ 369093 w 1354708"/>
              <a:gd name="connsiteY69" fmla="*/ 2320551 h 3466863"/>
              <a:gd name="connsiteX70" fmla="*/ 345281 w 1354708"/>
              <a:gd name="connsiteY70" fmla="*/ 2308645 h 3466863"/>
              <a:gd name="connsiteX71" fmla="*/ 328612 w 1354708"/>
              <a:gd name="connsiteY71" fmla="*/ 2301501 h 3466863"/>
              <a:gd name="connsiteX72" fmla="*/ 321469 w 1354708"/>
              <a:gd name="connsiteY72" fmla="*/ 2315789 h 3466863"/>
              <a:gd name="connsiteX73" fmla="*/ 328612 w 1354708"/>
              <a:gd name="connsiteY73" fmla="*/ 2339600 h 3466863"/>
              <a:gd name="connsiteX74" fmla="*/ 352425 w 1354708"/>
              <a:gd name="connsiteY74" fmla="*/ 2372939 h 3466863"/>
              <a:gd name="connsiteX75" fmla="*/ 340519 w 1354708"/>
              <a:gd name="connsiteY75" fmla="*/ 2408658 h 3466863"/>
              <a:gd name="connsiteX76" fmla="*/ 314324 w 1354708"/>
              <a:gd name="connsiteY76" fmla="*/ 2413420 h 3466863"/>
              <a:gd name="connsiteX77" fmla="*/ 300040 w 1354708"/>
              <a:gd name="connsiteY77" fmla="*/ 2415800 h 3466863"/>
              <a:gd name="connsiteX78" fmla="*/ 292894 w 1354708"/>
              <a:gd name="connsiteY78" fmla="*/ 2425326 h 3466863"/>
              <a:gd name="connsiteX79" fmla="*/ 300037 w 1354708"/>
              <a:gd name="connsiteY79" fmla="*/ 2439614 h 3466863"/>
              <a:gd name="connsiteX80" fmla="*/ 319088 w 1354708"/>
              <a:gd name="connsiteY80" fmla="*/ 2451520 h 3466863"/>
              <a:gd name="connsiteX81" fmla="*/ 330994 w 1354708"/>
              <a:gd name="connsiteY81" fmla="*/ 2470570 h 3466863"/>
              <a:gd name="connsiteX82" fmla="*/ 309563 w 1354708"/>
              <a:gd name="connsiteY82" fmla="*/ 2487238 h 3466863"/>
              <a:gd name="connsiteX83" fmla="*/ 283369 w 1354708"/>
              <a:gd name="connsiteY83" fmla="*/ 2506289 h 3466863"/>
              <a:gd name="connsiteX84" fmla="*/ 247651 w 1354708"/>
              <a:gd name="connsiteY84" fmla="*/ 2544389 h 3466863"/>
              <a:gd name="connsiteX85" fmla="*/ 252134 w 1354708"/>
              <a:gd name="connsiteY85" fmla="*/ 2627060 h 3466863"/>
              <a:gd name="connsiteX86" fmla="*/ 236318 w 1354708"/>
              <a:gd name="connsiteY86" fmla="*/ 2710829 h 3466863"/>
              <a:gd name="connsiteX87" fmla="*/ 268769 w 1354708"/>
              <a:gd name="connsiteY87" fmla="*/ 2774664 h 3466863"/>
              <a:gd name="connsiteX88" fmla="*/ 246271 w 1354708"/>
              <a:gd name="connsiteY88" fmla="*/ 2823356 h 3466863"/>
              <a:gd name="connsiteX89" fmla="*/ 233659 w 1354708"/>
              <a:gd name="connsiteY89" fmla="*/ 2883987 h 3466863"/>
              <a:gd name="connsiteX90" fmla="*/ 232557 w 1354708"/>
              <a:gd name="connsiteY90" fmla="*/ 2952584 h 3466863"/>
              <a:gd name="connsiteX91" fmla="*/ 233624 w 1354708"/>
              <a:gd name="connsiteY91" fmla="*/ 3025515 h 3466863"/>
              <a:gd name="connsiteX92" fmla="*/ 225839 w 1354708"/>
              <a:gd name="connsiteY92" fmla="*/ 3080104 h 3466863"/>
              <a:gd name="connsiteX93" fmla="*/ 191435 w 1354708"/>
              <a:gd name="connsiteY93" fmla="*/ 3128584 h 3466863"/>
              <a:gd name="connsiteX94" fmla="*/ 167623 w 1354708"/>
              <a:gd name="connsiteY94" fmla="*/ 3185273 h 3466863"/>
              <a:gd name="connsiteX95" fmla="*/ 142103 w 1354708"/>
              <a:gd name="connsiteY95" fmla="*/ 3260980 h 3466863"/>
              <a:gd name="connsiteX96" fmla="*/ 123053 w 1354708"/>
              <a:gd name="connsiteY96" fmla="*/ 3320050 h 3466863"/>
              <a:gd name="connsiteX97" fmla="*/ 112673 w 1354708"/>
              <a:gd name="connsiteY97" fmla="*/ 3386906 h 3466863"/>
              <a:gd name="connsiteX98" fmla="*/ 122165 w 1354708"/>
              <a:gd name="connsiteY98" fmla="*/ 3463254 h 3466863"/>
              <a:gd name="connsiteX99" fmla="*/ 9525 w 1354708"/>
              <a:gd name="connsiteY99" fmla="*/ 3249239 h 3466863"/>
              <a:gd name="connsiteX100" fmla="*/ -1 w 1354708"/>
              <a:gd name="connsiteY100" fmla="*/ 3306390 h 3466863"/>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9526 w 1354709"/>
              <a:gd name="connsiteY98" fmla="*/ 3249239 h 3386906"/>
              <a:gd name="connsiteX99" fmla="*/ 0 w 1354709"/>
              <a:gd name="connsiteY99" fmla="*/ 3306390 h 3386906"/>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0 w 1354709"/>
              <a:gd name="connsiteY98" fmla="*/ 3306390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23645 w 1242035"/>
              <a:gd name="connsiteY86" fmla="*/ 2710829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9052 w 1242035"/>
              <a:gd name="connsiteY88" fmla="*/ 2833735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71543 w 1271543"/>
              <a:gd name="connsiteY0" fmla="*/ 0 h 3386906"/>
              <a:gd name="connsiteX1" fmla="*/ 1270643 w 1271543"/>
              <a:gd name="connsiteY1" fmla="*/ 86441 h 3386906"/>
              <a:gd name="connsiteX2" fmla="*/ 1257478 w 1271543"/>
              <a:gd name="connsiteY2" fmla="*/ 163139 h 3386906"/>
              <a:gd name="connsiteX3" fmla="*/ 1257478 w 1271543"/>
              <a:gd name="connsiteY3" fmla="*/ 201239 h 3386906"/>
              <a:gd name="connsiteX4" fmla="*/ 1257478 w 1271543"/>
              <a:gd name="connsiteY4" fmla="*/ 239339 h 3386906"/>
              <a:gd name="connsiteX5" fmla="*/ 1252716 w 1271543"/>
              <a:gd name="connsiteY5" fmla="*/ 277439 h 3386906"/>
              <a:gd name="connsiteX6" fmla="*/ 1233666 w 1271543"/>
              <a:gd name="connsiteY6" fmla="*/ 327446 h 3386906"/>
              <a:gd name="connsiteX7" fmla="*/ 1221759 w 1271543"/>
              <a:gd name="connsiteY7" fmla="*/ 353639 h 3386906"/>
              <a:gd name="connsiteX8" fmla="*/ 1197947 w 1271543"/>
              <a:gd name="connsiteY8" fmla="*/ 377452 h 3386906"/>
              <a:gd name="connsiteX9" fmla="*/ 1178897 w 1271543"/>
              <a:gd name="connsiteY9" fmla="*/ 394121 h 3386906"/>
              <a:gd name="connsiteX10" fmla="*/ 1176516 w 1271543"/>
              <a:gd name="connsiteY10" fmla="*/ 413171 h 3386906"/>
              <a:gd name="connsiteX11" fmla="*/ 1174134 w 1271543"/>
              <a:gd name="connsiteY11" fmla="*/ 453652 h 3386906"/>
              <a:gd name="connsiteX12" fmla="*/ 1176516 w 1271543"/>
              <a:gd name="connsiteY12" fmla="*/ 479846 h 3386906"/>
              <a:gd name="connsiteX13" fmla="*/ 1195566 w 1271543"/>
              <a:gd name="connsiteY13" fmla="*/ 522708 h 3386906"/>
              <a:gd name="connsiteX14" fmla="*/ 1212234 w 1271543"/>
              <a:gd name="connsiteY14" fmla="*/ 556046 h 3386906"/>
              <a:gd name="connsiteX15" fmla="*/ 1214616 w 1271543"/>
              <a:gd name="connsiteY15" fmla="*/ 575096 h 3386906"/>
              <a:gd name="connsiteX16" fmla="*/ 1226522 w 1271543"/>
              <a:gd name="connsiteY16" fmla="*/ 615577 h 3386906"/>
              <a:gd name="connsiteX17" fmla="*/ 1231284 w 1271543"/>
              <a:gd name="connsiteY17" fmla="*/ 663202 h 3386906"/>
              <a:gd name="connsiteX18" fmla="*/ 1238428 w 1271543"/>
              <a:gd name="connsiteY18" fmla="*/ 691777 h 3386906"/>
              <a:gd name="connsiteX19" fmla="*/ 1245572 w 1271543"/>
              <a:gd name="connsiteY19" fmla="*/ 725114 h 3386906"/>
              <a:gd name="connsiteX20" fmla="*/ 1243191 w 1271543"/>
              <a:gd name="connsiteY20" fmla="*/ 758452 h 3386906"/>
              <a:gd name="connsiteX21" fmla="*/ 1238428 w 1271543"/>
              <a:gd name="connsiteY21" fmla="*/ 796552 h 3386906"/>
              <a:gd name="connsiteX22" fmla="*/ 1238428 w 1271543"/>
              <a:gd name="connsiteY22" fmla="*/ 817983 h 3386906"/>
              <a:gd name="connsiteX23" fmla="*/ 1238428 w 1271543"/>
              <a:gd name="connsiteY23" fmla="*/ 844177 h 3386906"/>
              <a:gd name="connsiteX24" fmla="*/ 1221759 w 1271543"/>
              <a:gd name="connsiteY24" fmla="*/ 865608 h 3386906"/>
              <a:gd name="connsiteX25" fmla="*/ 1212234 w 1271543"/>
              <a:gd name="connsiteY25" fmla="*/ 891802 h 3386906"/>
              <a:gd name="connsiteX26" fmla="*/ 1209853 w 1271543"/>
              <a:gd name="connsiteY26" fmla="*/ 917996 h 3386906"/>
              <a:gd name="connsiteX27" fmla="*/ 1212234 w 1271543"/>
              <a:gd name="connsiteY27" fmla="*/ 948952 h 3386906"/>
              <a:gd name="connsiteX28" fmla="*/ 1216997 w 1271543"/>
              <a:gd name="connsiteY28" fmla="*/ 972764 h 3386906"/>
              <a:gd name="connsiteX29" fmla="*/ 1226522 w 1271543"/>
              <a:gd name="connsiteY29" fmla="*/ 996577 h 3386906"/>
              <a:gd name="connsiteX30" fmla="*/ 1219378 w 1271543"/>
              <a:gd name="connsiteY30" fmla="*/ 1029914 h 3386906"/>
              <a:gd name="connsiteX31" fmla="*/ 1207472 w 1271543"/>
              <a:gd name="connsiteY31" fmla="*/ 1070396 h 3386906"/>
              <a:gd name="connsiteX32" fmla="*/ 1200328 w 1271543"/>
              <a:gd name="connsiteY32" fmla="*/ 1101352 h 3386906"/>
              <a:gd name="connsiteX33" fmla="*/ 1181278 w 1271543"/>
              <a:gd name="connsiteY33" fmla="*/ 1148977 h 3386906"/>
              <a:gd name="connsiteX34" fmla="*/ 1159847 w 1271543"/>
              <a:gd name="connsiteY34" fmla="*/ 1179933 h 3386906"/>
              <a:gd name="connsiteX35" fmla="*/ 1128891 w 1271543"/>
              <a:gd name="connsiteY35" fmla="*/ 1201364 h 3386906"/>
              <a:gd name="connsiteX36" fmla="*/ 1083647 w 1271543"/>
              <a:gd name="connsiteY36" fmla="*/ 1227558 h 3386906"/>
              <a:gd name="connsiteX37" fmla="*/ 1026497 w 1271543"/>
              <a:gd name="connsiteY37" fmla="*/ 1260896 h 3386906"/>
              <a:gd name="connsiteX38" fmla="*/ 983634 w 1271543"/>
              <a:gd name="connsiteY38" fmla="*/ 1294233 h 3386906"/>
              <a:gd name="connsiteX39" fmla="*/ 945535 w 1271543"/>
              <a:gd name="connsiteY39" fmla="*/ 1332333 h 3386906"/>
              <a:gd name="connsiteX40" fmla="*/ 914578 w 1271543"/>
              <a:gd name="connsiteY40" fmla="*/ 1379957 h 3386906"/>
              <a:gd name="connsiteX41" fmla="*/ 893147 w 1271543"/>
              <a:gd name="connsiteY41" fmla="*/ 1420439 h 3386906"/>
              <a:gd name="connsiteX42" fmla="*/ 859809 w 1271543"/>
              <a:gd name="connsiteY42" fmla="*/ 1465683 h 3386906"/>
              <a:gd name="connsiteX43" fmla="*/ 845522 w 1271543"/>
              <a:gd name="connsiteY43" fmla="*/ 1508546 h 3386906"/>
              <a:gd name="connsiteX44" fmla="*/ 812185 w 1271543"/>
              <a:gd name="connsiteY44" fmla="*/ 1558552 h 3386906"/>
              <a:gd name="connsiteX45" fmla="*/ 781228 w 1271543"/>
              <a:gd name="connsiteY45" fmla="*/ 1606176 h 3386906"/>
              <a:gd name="connsiteX46" fmla="*/ 752652 w 1271543"/>
              <a:gd name="connsiteY46" fmla="*/ 1634752 h 3386906"/>
              <a:gd name="connsiteX47" fmla="*/ 728842 w 1271543"/>
              <a:gd name="connsiteY47" fmla="*/ 1670471 h 3386906"/>
              <a:gd name="connsiteX48" fmla="*/ 702648 w 1271543"/>
              <a:gd name="connsiteY48" fmla="*/ 1706189 h 3386906"/>
              <a:gd name="connsiteX49" fmla="*/ 735985 w 1271543"/>
              <a:gd name="connsiteY49" fmla="*/ 1730001 h 3386906"/>
              <a:gd name="connsiteX50" fmla="*/ 733605 w 1271543"/>
              <a:gd name="connsiteY50" fmla="*/ 1782389 h 3386906"/>
              <a:gd name="connsiteX51" fmla="*/ 693123 w 1271543"/>
              <a:gd name="connsiteY51" fmla="*/ 1789533 h 3386906"/>
              <a:gd name="connsiteX52" fmla="*/ 685979 w 1271543"/>
              <a:gd name="connsiteY52" fmla="*/ 1853827 h 3386906"/>
              <a:gd name="connsiteX53" fmla="*/ 690741 w 1271543"/>
              <a:gd name="connsiteY53" fmla="*/ 1908595 h 3386906"/>
              <a:gd name="connsiteX54" fmla="*/ 674072 w 1271543"/>
              <a:gd name="connsiteY54" fmla="*/ 1972890 h 3386906"/>
              <a:gd name="connsiteX55" fmla="*/ 645497 w 1271543"/>
              <a:gd name="connsiteY55" fmla="*/ 1999083 h 3386906"/>
              <a:gd name="connsiteX56" fmla="*/ 609779 w 1271543"/>
              <a:gd name="connsiteY56" fmla="*/ 2046708 h 3386906"/>
              <a:gd name="connsiteX57" fmla="*/ 569298 w 1271543"/>
              <a:gd name="connsiteY57" fmla="*/ 2041946 h 3386906"/>
              <a:gd name="connsiteX58" fmla="*/ 526435 w 1271543"/>
              <a:gd name="connsiteY58" fmla="*/ 2056233 h 3386906"/>
              <a:gd name="connsiteX59" fmla="*/ 509766 w 1271543"/>
              <a:gd name="connsiteY59" fmla="*/ 2077664 h 3386906"/>
              <a:gd name="connsiteX60" fmla="*/ 474048 w 1271543"/>
              <a:gd name="connsiteY60" fmla="*/ 2072902 h 3386906"/>
              <a:gd name="connsiteX61" fmla="*/ 450235 w 1271543"/>
              <a:gd name="connsiteY61" fmla="*/ 2101476 h 3386906"/>
              <a:gd name="connsiteX62" fmla="*/ 445474 w 1271543"/>
              <a:gd name="connsiteY62" fmla="*/ 2144340 h 3386906"/>
              <a:gd name="connsiteX63" fmla="*/ 402610 w 1271543"/>
              <a:gd name="connsiteY63" fmla="*/ 2172914 h 3386906"/>
              <a:gd name="connsiteX64" fmla="*/ 381179 w 1271543"/>
              <a:gd name="connsiteY64" fmla="*/ 2208633 h 3386906"/>
              <a:gd name="connsiteX65" fmla="*/ 357366 w 1271543"/>
              <a:gd name="connsiteY65" fmla="*/ 2234827 h 3386906"/>
              <a:gd name="connsiteX66" fmla="*/ 324029 w 1271543"/>
              <a:gd name="connsiteY66" fmla="*/ 2261021 h 3386906"/>
              <a:gd name="connsiteX67" fmla="*/ 314504 w 1271543"/>
              <a:gd name="connsiteY67" fmla="*/ 2294359 h 3386906"/>
              <a:gd name="connsiteX68" fmla="*/ 307361 w 1271543"/>
              <a:gd name="connsiteY68" fmla="*/ 2322932 h 3386906"/>
              <a:gd name="connsiteX69" fmla="*/ 285928 w 1271543"/>
              <a:gd name="connsiteY69" fmla="*/ 2320551 h 3386906"/>
              <a:gd name="connsiteX70" fmla="*/ 262116 w 1271543"/>
              <a:gd name="connsiteY70" fmla="*/ 2308645 h 3386906"/>
              <a:gd name="connsiteX71" fmla="*/ 245447 w 1271543"/>
              <a:gd name="connsiteY71" fmla="*/ 2301501 h 3386906"/>
              <a:gd name="connsiteX72" fmla="*/ 238304 w 1271543"/>
              <a:gd name="connsiteY72" fmla="*/ 2315789 h 3386906"/>
              <a:gd name="connsiteX73" fmla="*/ 245447 w 1271543"/>
              <a:gd name="connsiteY73" fmla="*/ 2339600 h 3386906"/>
              <a:gd name="connsiteX74" fmla="*/ 269260 w 1271543"/>
              <a:gd name="connsiteY74" fmla="*/ 2372939 h 3386906"/>
              <a:gd name="connsiteX75" fmla="*/ 257354 w 1271543"/>
              <a:gd name="connsiteY75" fmla="*/ 2408658 h 3386906"/>
              <a:gd name="connsiteX76" fmla="*/ 231159 w 1271543"/>
              <a:gd name="connsiteY76" fmla="*/ 2413420 h 3386906"/>
              <a:gd name="connsiteX77" fmla="*/ 216875 w 1271543"/>
              <a:gd name="connsiteY77" fmla="*/ 2415800 h 3386906"/>
              <a:gd name="connsiteX78" fmla="*/ 209729 w 1271543"/>
              <a:gd name="connsiteY78" fmla="*/ 2425326 h 3386906"/>
              <a:gd name="connsiteX79" fmla="*/ 216872 w 1271543"/>
              <a:gd name="connsiteY79" fmla="*/ 2439614 h 3386906"/>
              <a:gd name="connsiteX80" fmla="*/ 235923 w 1271543"/>
              <a:gd name="connsiteY80" fmla="*/ 2451520 h 3386906"/>
              <a:gd name="connsiteX81" fmla="*/ 247829 w 1271543"/>
              <a:gd name="connsiteY81" fmla="*/ 2470570 h 3386906"/>
              <a:gd name="connsiteX82" fmla="*/ 226398 w 1271543"/>
              <a:gd name="connsiteY82" fmla="*/ 2487238 h 3386906"/>
              <a:gd name="connsiteX83" fmla="*/ 200204 w 1271543"/>
              <a:gd name="connsiteY83" fmla="*/ 2506289 h 3386906"/>
              <a:gd name="connsiteX84" fmla="*/ 164486 w 1271543"/>
              <a:gd name="connsiteY84" fmla="*/ 2544389 h 3386906"/>
              <a:gd name="connsiteX85" fmla="*/ 168969 w 1271543"/>
              <a:gd name="connsiteY85" fmla="*/ 2627060 h 3386906"/>
              <a:gd name="connsiteX86" fmla="*/ 147964 w 1271543"/>
              <a:gd name="connsiteY86" fmla="*/ 2705640 h 3386906"/>
              <a:gd name="connsiteX87" fmla="*/ 87005 w 1271543"/>
              <a:gd name="connsiteY87" fmla="*/ 2779854 h 3386906"/>
              <a:gd name="connsiteX88" fmla="*/ 38560 w 1271543"/>
              <a:gd name="connsiteY88" fmla="*/ 2833735 h 3386906"/>
              <a:gd name="connsiteX89" fmla="*/ 0 w 1271543"/>
              <a:gd name="connsiteY89" fmla="*/ 2878798 h 3386906"/>
              <a:gd name="connsiteX90" fmla="*/ 149392 w 1271543"/>
              <a:gd name="connsiteY90" fmla="*/ 2952584 h 3386906"/>
              <a:gd name="connsiteX91" fmla="*/ 150459 w 1271543"/>
              <a:gd name="connsiteY91" fmla="*/ 3025515 h 3386906"/>
              <a:gd name="connsiteX92" fmla="*/ 142674 w 1271543"/>
              <a:gd name="connsiteY92" fmla="*/ 3080104 h 3386906"/>
              <a:gd name="connsiteX93" fmla="*/ 108270 w 1271543"/>
              <a:gd name="connsiteY93" fmla="*/ 3128584 h 3386906"/>
              <a:gd name="connsiteX94" fmla="*/ 84458 w 1271543"/>
              <a:gd name="connsiteY94" fmla="*/ 3185273 h 3386906"/>
              <a:gd name="connsiteX95" fmla="*/ 58938 w 1271543"/>
              <a:gd name="connsiteY95" fmla="*/ 3260980 h 3386906"/>
              <a:gd name="connsiteX96" fmla="*/ 39888 w 1271543"/>
              <a:gd name="connsiteY96" fmla="*/ 3320050 h 3386906"/>
              <a:gd name="connsiteX97" fmla="*/ 29508 w 1271543"/>
              <a:gd name="connsiteY97" fmla="*/ 3386906 h 3386906"/>
              <a:gd name="connsiteX0" fmla="*/ 1271552 w 1271552"/>
              <a:gd name="connsiteY0" fmla="*/ 0 h 3386906"/>
              <a:gd name="connsiteX1" fmla="*/ 1270652 w 1271552"/>
              <a:gd name="connsiteY1" fmla="*/ 86441 h 3386906"/>
              <a:gd name="connsiteX2" fmla="*/ 1257487 w 1271552"/>
              <a:gd name="connsiteY2" fmla="*/ 163139 h 3386906"/>
              <a:gd name="connsiteX3" fmla="*/ 1257487 w 1271552"/>
              <a:gd name="connsiteY3" fmla="*/ 201239 h 3386906"/>
              <a:gd name="connsiteX4" fmla="*/ 1257487 w 1271552"/>
              <a:gd name="connsiteY4" fmla="*/ 239339 h 3386906"/>
              <a:gd name="connsiteX5" fmla="*/ 1252725 w 1271552"/>
              <a:gd name="connsiteY5" fmla="*/ 277439 h 3386906"/>
              <a:gd name="connsiteX6" fmla="*/ 1233675 w 1271552"/>
              <a:gd name="connsiteY6" fmla="*/ 327446 h 3386906"/>
              <a:gd name="connsiteX7" fmla="*/ 1221768 w 1271552"/>
              <a:gd name="connsiteY7" fmla="*/ 353639 h 3386906"/>
              <a:gd name="connsiteX8" fmla="*/ 1197956 w 1271552"/>
              <a:gd name="connsiteY8" fmla="*/ 377452 h 3386906"/>
              <a:gd name="connsiteX9" fmla="*/ 1178906 w 1271552"/>
              <a:gd name="connsiteY9" fmla="*/ 394121 h 3386906"/>
              <a:gd name="connsiteX10" fmla="*/ 1176525 w 1271552"/>
              <a:gd name="connsiteY10" fmla="*/ 413171 h 3386906"/>
              <a:gd name="connsiteX11" fmla="*/ 1174143 w 1271552"/>
              <a:gd name="connsiteY11" fmla="*/ 453652 h 3386906"/>
              <a:gd name="connsiteX12" fmla="*/ 1176525 w 1271552"/>
              <a:gd name="connsiteY12" fmla="*/ 479846 h 3386906"/>
              <a:gd name="connsiteX13" fmla="*/ 1195575 w 1271552"/>
              <a:gd name="connsiteY13" fmla="*/ 522708 h 3386906"/>
              <a:gd name="connsiteX14" fmla="*/ 1212243 w 1271552"/>
              <a:gd name="connsiteY14" fmla="*/ 556046 h 3386906"/>
              <a:gd name="connsiteX15" fmla="*/ 1214625 w 1271552"/>
              <a:gd name="connsiteY15" fmla="*/ 575096 h 3386906"/>
              <a:gd name="connsiteX16" fmla="*/ 1226531 w 1271552"/>
              <a:gd name="connsiteY16" fmla="*/ 615577 h 3386906"/>
              <a:gd name="connsiteX17" fmla="*/ 1231293 w 1271552"/>
              <a:gd name="connsiteY17" fmla="*/ 663202 h 3386906"/>
              <a:gd name="connsiteX18" fmla="*/ 1238437 w 1271552"/>
              <a:gd name="connsiteY18" fmla="*/ 691777 h 3386906"/>
              <a:gd name="connsiteX19" fmla="*/ 1245581 w 1271552"/>
              <a:gd name="connsiteY19" fmla="*/ 725114 h 3386906"/>
              <a:gd name="connsiteX20" fmla="*/ 1243200 w 1271552"/>
              <a:gd name="connsiteY20" fmla="*/ 758452 h 3386906"/>
              <a:gd name="connsiteX21" fmla="*/ 1238437 w 1271552"/>
              <a:gd name="connsiteY21" fmla="*/ 796552 h 3386906"/>
              <a:gd name="connsiteX22" fmla="*/ 1238437 w 1271552"/>
              <a:gd name="connsiteY22" fmla="*/ 817983 h 3386906"/>
              <a:gd name="connsiteX23" fmla="*/ 1238437 w 1271552"/>
              <a:gd name="connsiteY23" fmla="*/ 844177 h 3386906"/>
              <a:gd name="connsiteX24" fmla="*/ 1221768 w 1271552"/>
              <a:gd name="connsiteY24" fmla="*/ 865608 h 3386906"/>
              <a:gd name="connsiteX25" fmla="*/ 1212243 w 1271552"/>
              <a:gd name="connsiteY25" fmla="*/ 891802 h 3386906"/>
              <a:gd name="connsiteX26" fmla="*/ 1209862 w 1271552"/>
              <a:gd name="connsiteY26" fmla="*/ 917996 h 3386906"/>
              <a:gd name="connsiteX27" fmla="*/ 1212243 w 1271552"/>
              <a:gd name="connsiteY27" fmla="*/ 948952 h 3386906"/>
              <a:gd name="connsiteX28" fmla="*/ 1217006 w 1271552"/>
              <a:gd name="connsiteY28" fmla="*/ 972764 h 3386906"/>
              <a:gd name="connsiteX29" fmla="*/ 1226531 w 1271552"/>
              <a:gd name="connsiteY29" fmla="*/ 996577 h 3386906"/>
              <a:gd name="connsiteX30" fmla="*/ 1219387 w 1271552"/>
              <a:gd name="connsiteY30" fmla="*/ 1029914 h 3386906"/>
              <a:gd name="connsiteX31" fmla="*/ 1207481 w 1271552"/>
              <a:gd name="connsiteY31" fmla="*/ 1070396 h 3386906"/>
              <a:gd name="connsiteX32" fmla="*/ 1200337 w 1271552"/>
              <a:gd name="connsiteY32" fmla="*/ 1101352 h 3386906"/>
              <a:gd name="connsiteX33" fmla="*/ 1181287 w 1271552"/>
              <a:gd name="connsiteY33" fmla="*/ 1148977 h 3386906"/>
              <a:gd name="connsiteX34" fmla="*/ 1159856 w 1271552"/>
              <a:gd name="connsiteY34" fmla="*/ 1179933 h 3386906"/>
              <a:gd name="connsiteX35" fmla="*/ 1128900 w 1271552"/>
              <a:gd name="connsiteY35" fmla="*/ 1201364 h 3386906"/>
              <a:gd name="connsiteX36" fmla="*/ 1083656 w 1271552"/>
              <a:gd name="connsiteY36" fmla="*/ 1227558 h 3386906"/>
              <a:gd name="connsiteX37" fmla="*/ 1026506 w 1271552"/>
              <a:gd name="connsiteY37" fmla="*/ 1260896 h 3386906"/>
              <a:gd name="connsiteX38" fmla="*/ 983643 w 1271552"/>
              <a:gd name="connsiteY38" fmla="*/ 1294233 h 3386906"/>
              <a:gd name="connsiteX39" fmla="*/ 945544 w 1271552"/>
              <a:gd name="connsiteY39" fmla="*/ 1332333 h 3386906"/>
              <a:gd name="connsiteX40" fmla="*/ 914587 w 1271552"/>
              <a:gd name="connsiteY40" fmla="*/ 1379957 h 3386906"/>
              <a:gd name="connsiteX41" fmla="*/ 893156 w 1271552"/>
              <a:gd name="connsiteY41" fmla="*/ 1420439 h 3386906"/>
              <a:gd name="connsiteX42" fmla="*/ 859818 w 1271552"/>
              <a:gd name="connsiteY42" fmla="*/ 1465683 h 3386906"/>
              <a:gd name="connsiteX43" fmla="*/ 845531 w 1271552"/>
              <a:gd name="connsiteY43" fmla="*/ 1508546 h 3386906"/>
              <a:gd name="connsiteX44" fmla="*/ 812194 w 1271552"/>
              <a:gd name="connsiteY44" fmla="*/ 1558552 h 3386906"/>
              <a:gd name="connsiteX45" fmla="*/ 781237 w 1271552"/>
              <a:gd name="connsiteY45" fmla="*/ 1606176 h 3386906"/>
              <a:gd name="connsiteX46" fmla="*/ 752661 w 1271552"/>
              <a:gd name="connsiteY46" fmla="*/ 1634752 h 3386906"/>
              <a:gd name="connsiteX47" fmla="*/ 728851 w 1271552"/>
              <a:gd name="connsiteY47" fmla="*/ 1670471 h 3386906"/>
              <a:gd name="connsiteX48" fmla="*/ 702657 w 1271552"/>
              <a:gd name="connsiteY48" fmla="*/ 1706189 h 3386906"/>
              <a:gd name="connsiteX49" fmla="*/ 735994 w 1271552"/>
              <a:gd name="connsiteY49" fmla="*/ 1730001 h 3386906"/>
              <a:gd name="connsiteX50" fmla="*/ 733614 w 1271552"/>
              <a:gd name="connsiteY50" fmla="*/ 1782389 h 3386906"/>
              <a:gd name="connsiteX51" fmla="*/ 693132 w 1271552"/>
              <a:gd name="connsiteY51" fmla="*/ 1789533 h 3386906"/>
              <a:gd name="connsiteX52" fmla="*/ 685988 w 1271552"/>
              <a:gd name="connsiteY52" fmla="*/ 1853827 h 3386906"/>
              <a:gd name="connsiteX53" fmla="*/ 690750 w 1271552"/>
              <a:gd name="connsiteY53" fmla="*/ 1908595 h 3386906"/>
              <a:gd name="connsiteX54" fmla="*/ 674081 w 1271552"/>
              <a:gd name="connsiteY54" fmla="*/ 1972890 h 3386906"/>
              <a:gd name="connsiteX55" fmla="*/ 645506 w 1271552"/>
              <a:gd name="connsiteY55" fmla="*/ 1999083 h 3386906"/>
              <a:gd name="connsiteX56" fmla="*/ 609788 w 1271552"/>
              <a:gd name="connsiteY56" fmla="*/ 2046708 h 3386906"/>
              <a:gd name="connsiteX57" fmla="*/ 569307 w 1271552"/>
              <a:gd name="connsiteY57" fmla="*/ 2041946 h 3386906"/>
              <a:gd name="connsiteX58" fmla="*/ 526444 w 1271552"/>
              <a:gd name="connsiteY58" fmla="*/ 2056233 h 3386906"/>
              <a:gd name="connsiteX59" fmla="*/ 509775 w 1271552"/>
              <a:gd name="connsiteY59" fmla="*/ 2077664 h 3386906"/>
              <a:gd name="connsiteX60" fmla="*/ 474057 w 1271552"/>
              <a:gd name="connsiteY60" fmla="*/ 2072902 h 3386906"/>
              <a:gd name="connsiteX61" fmla="*/ 450244 w 1271552"/>
              <a:gd name="connsiteY61" fmla="*/ 2101476 h 3386906"/>
              <a:gd name="connsiteX62" fmla="*/ 445483 w 1271552"/>
              <a:gd name="connsiteY62" fmla="*/ 2144340 h 3386906"/>
              <a:gd name="connsiteX63" fmla="*/ 402619 w 1271552"/>
              <a:gd name="connsiteY63" fmla="*/ 2172914 h 3386906"/>
              <a:gd name="connsiteX64" fmla="*/ 381188 w 1271552"/>
              <a:gd name="connsiteY64" fmla="*/ 2208633 h 3386906"/>
              <a:gd name="connsiteX65" fmla="*/ 357375 w 1271552"/>
              <a:gd name="connsiteY65" fmla="*/ 2234827 h 3386906"/>
              <a:gd name="connsiteX66" fmla="*/ 324038 w 1271552"/>
              <a:gd name="connsiteY66" fmla="*/ 2261021 h 3386906"/>
              <a:gd name="connsiteX67" fmla="*/ 314513 w 1271552"/>
              <a:gd name="connsiteY67" fmla="*/ 2294359 h 3386906"/>
              <a:gd name="connsiteX68" fmla="*/ 307370 w 1271552"/>
              <a:gd name="connsiteY68" fmla="*/ 2322932 h 3386906"/>
              <a:gd name="connsiteX69" fmla="*/ 285937 w 1271552"/>
              <a:gd name="connsiteY69" fmla="*/ 2320551 h 3386906"/>
              <a:gd name="connsiteX70" fmla="*/ 262125 w 1271552"/>
              <a:gd name="connsiteY70" fmla="*/ 2308645 h 3386906"/>
              <a:gd name="connsiteX71" fmla="*/ 245456 w 1271552"/>
              <a:gd name="connsiteY71" fmla="*/ 2301501 h 3386906"/>
              <a:gd name="connsiteX72" fmla="*/ 238313 w 1271552"/>
              <a:gd name="connsiteY72" fmla="*/ 2315789 h 3386906"/>
              <a:gd name="connsiteX73" fmla="*/ 245456 w 1271552"/>
              <a:gd name="connsiteY73" fmla="*/ 2339600 h 3386906"/>
              <a:gd name="connsiteX74" fmla="*/ 269269 w 1271552"/>
              <a:gd name="connsiteY74" fmla="*/ 2372939 h 3386906"/>
              <a:gd name="connsiteX75" fmla="*/ 257363 w 1271552"/>
              <a:gd name="connsiteY75" fmla="*/ 2408658 h 3386906"/>
              <a:gd name="connsiteX76" fmla="*/ 231168 w 1271552"/>
              <a:gd name="connsiteY76" fmla="*/ 2413420 h 3386906"/>
              <a:gd name="connsiteX77" fmla="*/ 216884 w 1271552"/>
              <a:gd name="connsiteY77" fmla="*/ 2415800 h 3386906"/>
              <a:gd name="connsiteX78" fmla="*/ 209738 w 1271552"/>
              <a:gd name="connsiteY78" fmla="*/ 2425326 h 3386906"/>
              <a:gd name="connsiteX79" fmla="*/ 216881 w 1271552"/>
              <a:gd name="connsiteY79" fmla="*/ 2439614 h 3386906"/>
              <a:gd name="connsiteX80" fmla="*/ 235932 w 1271552"/>
              <a:gd name="connsiteY80" fmla="*/ 2451520 h 3386906"/>
              <a:gd name="connsiteX81" fmla="*/ 247838 w 1271552"/>
              <a:gd name="connsiteY81" fmla="*/ 2470570 h 3386906"/>
              <a:gd name="connsiteX82" fmla="*/ 226407 w 1271552"/>
              <a:gd name="connsiteY82" fmla="*/ 2487238 h 3386906"/>
              <a:gd name="connsiteX83" fmla="*/ 200213 w 1271552"/>
              <a:gd name="connsiteY83" fmla="*/ 2506289 h 3386906"/>
              <a:gd name="connsiteX84" fmla="*/ 164495 w 1271552"/>
              <a:gd name="connsiteY84" fmla="*/ 2544389 h 3386906"/>
              <a:gd name="connsiteX85" fmla="*/ 168978 w 1271552"/>
              <a:gd name="connsiteY85" fmla="*/ 2627060 h 3386906"/>
              <a:gd name="connsiteX86" fmla="*/ 147973 w 1271552"/>
              <a:gd name="connsiteY86" fmla="*/ 2705640 h 3386906"/>
              <a:gd name="connsiteX87" fmla="*/ 87014 w 1271552"/>
              <a:gd name="connsiteY87" fmla="*/ 2779854 h 3386906"/>
              <a:gd name="connsiteX88" fmla="*/ 38569 w 1271552"/>
              <a:gd name="connsiteY88" fmla="*/ 2833735 h 3386906"/>
              <a:gd name="connsiteX89" fmla="*/ 9 w 1271552"/>
              <a:gd name="connsiteY89" fmla="*/ 2878798 h 3386906"/>
              <a:gd name="connsiteX90" fmla="*/ 9286 w 1271552"/>
              <a:gd name="connsiteY90" fmla="*/ 2957773 h 3386906"/>
              <a:gd name="connsiteX91" fmla="*/ 150468 w 1271552"/>
              <a:gd name="connsiteY91" fmla="*/ 3025515 h 3386906"/>
              <a:gd name="connsiteX92" fmla="*/ 142683 w 1271552"/>
              <a:gd name="connsiteY92" fmla="*/ 3080104 h 3386906"/>
              <a:gd name="connsiteX93" fmla="*/ 108279 w 1271552"/>
              <a:gd name="connsiteY93" fmla="*/ 3128584 h 3386906"/>
              <a:gd name="connsiteX94" fmla="*/ 84467 w 1271552"/>
              <a:gd name="connsiteY94" fmla="*/ 3185273 h 3386906"/>
              <a:gd name="connsiteX95" fmla="*/ 58947 w 1271552"/>
              <a:gd name="connsiteY95" fmla="*/ 3260980 h 3386906"/>
              <a:gd name="connsiteX96" fmla="*/ 39897 w 1271552"/>
              <a:gd name="connsiteY96" fmla="*/ 3320050 h 3386906"/>
              <a:gd name="connsiteX97" fmla="*/ 29517 w 1271552"/>
              <a:gd name="connsiteY97" fmla="*/ 3386906 h 3386906"/>
              <a:gd name="connsiteX0" fmla="*/ 1271586 w 1271586"/>
              <a:gd name="connsiteY0" fmla="*/ 0 h 3386906"/>
              <a:gd name="connsiteX1" fmla="*/ 1270686 w 1271586"/>
              <a:gd name="connsiteY1" fmla="*/ 86441 h 3386906"/>
              <a:gd name="connsiteX2" fmla="*/ 1257521 w 1271586"/>
              <a:gd name="connsiteY2" fmla="*/ 163139 h 3386906"/>
              <a:gd name="connsiteX3" fmla="*/ 1257521 w 1271586"/>
              <a:gd name="connsiteY3" fmla="*/ 201239 h 3386906"/>
              <a:gd name="connsiteX4" fmla="*/ 1257521 w 1271586"/>
              <a:gd name="connsiteY4" fmla="*/ 239339 h 3386906"/>
              <a:gd name="connsiteX5" fmla="*/ 1252759 w 1271586"/>
              <a:gd name="connsiteY5" fmla="*/ 277439 h 3386906"/>
              <a:gd name="connsiteX6" fmla="*/ 1233709 w 1271586"/>
              <a:gd name="connsiteY6" fmla="*/ 327446 h 3386906"/>
              <a:gd name="connsiteX7" fmla="*/ 1221802 w 1271586"/>
              <a:gd name="connsiteY7" fmla="*/ 353639 h 3386906"/>
              <a:gd name="connsiteX8" fmla="*/ 1197990 w 1271586"/>
              <a:gd name="connsiteY8" fmla="*/ 377452 h 3386906"/>
              <a:gd name="connsiteX9" fmla="*/ 1178940 w 1271586"/>
              <a:gd name="connsiteY9" fmla="*/ 394121 h 3386906"/>
              <a:gd name="connsiteX10" fmla="*/ 1176559 w 1271586"/>
              <a:gd name="connsiteY10" fmla="*/ 413171 h 3386906"/>
              <a:gd name="connsiteX11" fmla="*/ 1174177 w 1271586"/>
              <a:gd name="connsiteY11" fmla="*/ 453652 h 3386906"/>
              <a:gd name="connsiteX12" fmla="*/ 1176559 w 1271586"/>
              <a:gd name="connsiteY12" fmla="*/ 479846 h 3386906"/>
              <a:gd name="connsiteX13" fmla="*/ 1195609 w 1271586"/>
              <a:gd name="connsiteY13" fmla="*/ 522708 h 3386906"/>
              <a:gd name="connsiteX14" fmla="*/ 1212277 w 1271586"/>
              <a:gd name="connsiteY14" fmla="*/ 556046 h 3386906"/>
              <a:gd name="connsiteX15" fmla="*/ 1214659 w 1271586"/>
              <a:gd name="connsiteY15" fmla="*/ 575096 h 3386906"/>
              <a:gd name="connsiteX16" fmla="*/ 1226565 w 1271586"/>
              <a:gd name="connsiteY16" fmla="*/ 615577 h 3386906"/>
              <a:gd name="connsiteX17" fmla="*/ 1231327 w 1271586"/>
              <a:gd name="connsiteY17" fmla="*/ 663202 h 3386906"/>
              <a:gd name="connsiteX18" fmla="*/ 1238471 w 1271586"/>
              <a:gd name="connsiteY18" fmla="*/ 691777 h 3386906"/>
              <a:gd name="connsiteX19" fmla="*/ 1245615 w 1271586"/>
              <a:gd name="connsiteY19" fmla="*/ 725114 h 3386906"/>
              <a:gd name="connsiteX20" fmla="*/ 1243234 w 1271586"/>
              <a:gd name="connsiteY20" fmla="*/ 758452 h 3386906"/>
              <a:gd name="connsiteX21" fmla="*/ 1238471 w 1271586"/>
              <a:gd name="connsiteY21" fmla="*/ 796552 h 3386906"/>
              <a:gd name="connsiteX22" fmla="*/ 1238471 w 1271586"/>
              <a:gd name="connsiteY22" fmla="*/ 817983 h 3386906"/>
              <a:gd name="connsiteX23" fmla="*/ 1238471 w 1271586"/>
              <a:gd name="connsiteY23" fmla="*/ 844177 h 3386906"/>
              <a:gd name="connsiteX24" fmla="*/ 1221802 w 1271586"/>
              <a:gd name="connsiteY24" fmla="*/ 865608 h 3386906"/>
              <a:gd name="connsiteX25" fmla="*/ 1212277 w 1271586"/>
              <a:gd name="connsiteY25" fmla="*/ 891802 h 3386906"/>
              <a:gd name="connsiteX26" fmla="*/ 1209896 w 1271586"/>
              <a:gd name="connsiteY26" fmla="*/ 917996 h 3386906"/>
              <a:gd name="connsiteX27" fmla="*/ 1212277 w 1271586"/>
              <a:gd name="connsiteY27" fmla="*/ 948952 h 3386906"/>
              <a:gd name="connsiteX28" fmla="*/ 1217040 w 1271586"/>
              <a:gd name="connsiteY28" fmla="*/ 972764 h 3386906"/>
              <a:gd name="connsiteX29" fmla="*/ 1226565 w 1271586"/>
              <a:gd name="connsiteY29" fmla="*/ 996577 h 3386906"/>
              <a:gd name="connsiteX30" fmla="*/ 1219421 w 1271586"/>
              <a:gd name="connsiteY30" fmla="*/ 1029914 h 3386906"/>
              <a:gd name="connsiteX31" fmla="*/ 1207515 w 1271586"/>
              <a:gd name="connsiteY31" fmla="*/ 1070396 h 3386906"/>
              <a:gd name="connsiteX32" fmla="*/ 1200371 w 1271586"/>
              <a:gd name="connsiteY32" fmla="*/ 1101352 h 3386906"/>
              <a:gd name="connsiteX33" fmla="*/ 1181321 w 1271586"/>
              <a:gd name="connsiteY33" fmla="*/ 1148977 h 3386906"/>
              <a:gd name="connsiteX34" fmla="*/ 1159890 w 1271586"/>
              <a:gd name="connsiteY34" fmla="*/ 1179933 h 3386906"/>
              <a:gd name="connsiteX35" fmla="*/ 1128934 w 1271586"/>
              <a:gd name="connsiteY35" fmla="*/ 1201364 h 3386906"/>
              <a:gd name="connsiteX36" fmla="*/ 1083690 w 1271586"/>
              <a:gd name="connsiteY36" fmla="*/ 1227558 h 3386906"/>
              <a:gd name="connsiteX37" fmla="*/ 1026540 w 1271586"/>
              <a:gd name="connsiteY37" fmla="*/ 1260896 h 3386906"/>
              <a:gd name="connsiteX38" fmla="*/ 983677 w 1271586"/>
              <a:gd name="connsiteY38" fmla="*/ 1294233 h 3386906"/>
              <a:gd name="connsiteX39" fmla="*/ 945578 w 1271586"/>
              <a:gd name="connsiteY39" fmla="*/ 1332333 h 3386906"/>
              <a:gd name="connsiteX40" fmla="*/ 914621 w 1271586"/>
              <a:gd name="connsiteY40" fmla="*/ 1379957 h 3386906"/>
              <a:gd name="connsiteX41" fmla="*/ 893190 w 1271586"/>
              <a:gd name="connsiteY41" fmla="*/ 1420439 h 3386906"/>
              <a:gd name="connsiteX42" fmla="*/ 859852 w 1271586"/>
              <a:gd name="connsiteY42" fmla="*/ 1465683 h 3386906"/>
              <a:gd name="connsiteX43" fmla="*/ 845565 w 1271586"/>
              <a:gd name="connsiteY43" fmla="*/ 1508546 h 3386906"/>
              <a:gd name="connsiteX44" fmla="*/ 812228 w 1271586"/>
              <a:gd name="connsiteY44" fmla="*/ 1558552 h 3386906"/>
              <a:gd name="connsiteX45" fmla="*/ 781271 w 1271586"/>
              <a:gd name="connsiteY45" fmla="*/ 1606176 h 3386906"/>
              <a:gd name="connsiteX46" fmla="*/ 752695 w 1271586"/>
              <a:gd name="connsiteY46" fmla="*/ 1634752 h 3386906"/>
              <a:gd name="connsiteX47" fmla="*/ 728885 w 1271586"/>
              <a:gd name="connsiteY47" fmla="*/ 1670471 h 3386906"/>
              <a:gd name="connsiteX48" fmla="*/ 702691 w 1271586"/>
              <a:gd name="connsiteY48" fmla="*/ 1706189 h 3386906"/>
              <a:gd name="connsiteX49" fmla="*/ 736028 w 1271586"/>
              <a:gd name="connsiteY49" fmla="*/ 1730001 h 3386906"/>
              <a:gd name="connsiteX50" fmla="*/ 733648 w 1271586"/>
              <a:gd name="connsiteY50" fmla="*/ 1782389 h 3386906"/>
              <a:gd name="connsiteX51" fmla="*/ 693166 w 1271586"/>
              <a:gd name="connsiteY51" fmla="*/ 1789533 h 3386906"/>
              <a:gd name="connsiteX52" fmla="*/ 686022 w 1271586"/>
              <a:gd name="connsiteY52" fmla="*/ 1853827 h 3386906"/>
              <a:gd name="connsiteX53" fmla="*/ 690784 w 1271586"/>
              <a:gd name="connsiteY53" fmla="*/ 1908595 h 3386906"/>
              <a:gd name="connsiteX54" fmla="*/ 674115 w 1271586"/>
              <a:gd name="connsiteY54" fmla="*/ 1972890 h 3386906"/>
              <a:gd name="connsiteX55" fmla="*/ 645540 w 1271586"/>
              <a:gd name="connsiteY55" fmla="*/ 1999083 h 3386906"/>
              <a:gd name="connsiteX56" fmla="*/ 609822 w 1271586"/>
              <a:gd name="connsiteY56" fmla="*/ 2046708 h 3386906"/>
              <a:gd name="connsiteX57" fmla="*/ 569341 w 1271586"/>
              <a:gd name="connsiteY57" fmla="*/ 2041946 h 3386906"/>
              <a:gd name="connsiteX58" fmla="*/ 526478 w 1271586"/>
              <a:gd name="connsiteY58" fmla="*/ 2056233 h 3386906"/>
              <a:gd name="connsiteX59" fmla="*/ 509809 w 1271586"/>
              <a:gd name="connsiteY59" fmla="*/ 2077664 h 3386906"/>
              <a:gd name="connsiteX60" fmla="*/ 474091 w 1271586"/>
              <a:gd name="connsiteY60" fmla="*/ 2072902 h 3386906"/>
              <a:gd name="connsiteX61" fmla="*/ 450278 w 1271586"/>
              <a:gd name="connsiteY61" fmla="*/ 2101476 h 3386906"/>
              <a:gd name="connsiteX62" fmla="*/ 445517 w 1271586"/>
              <a:gd name="connsiteY62" fmla="*/ 2144340 h 3386906"/>
              <a:gd name="connsiteX63" fmla="*/ 402653 w 1271586"/>
              <a:gd name="connsiteY63" fmla="*/ 2172914 h 3386906"/>
              <a:gd name="connsiteX64" fmla="*/ 381222 w 1271586"/>
              <a:gd name="connsiteY64" fmla="*/ 2208633 h 3386906"/>
              <a:gd name="connsiteX65" fmla="*/ 357409 w 1271586"/>
              <a:gd name="connsiteY65" fmla="*/ 2234827 h 3386906"/>
              <a:gd name="connsiteX66" fmla="*/ 324072 w 1271586"/>
              <a:gd name="connsiteY66" fmla="*/ 2261021 h 3386906"/>
              <a:gd name="connsiteX67" fmla="*/ 314547 w 1271586"/>
              <a:gd name="connsiteY67" fmla="*/ 2294359 h 3386906"/>
              <a:gd name="connsiteX68" fmla="*/ 307404 w 1271586"/>
              <a:gd name="connsiteY68" fmla="*/ 2322932 h 3386906"/>
              <a:gd name="connsiteX69" fmla="*/ 285971 w 1271586"/>
              <a:gd name="connsiteY69" fmla="*/ 2320551 h 3386906"/>
              <a:gd name="connsiteX70" fmla="*/ 262159 w 1271586"/>
              <a:gd name="connsiteY70" fmla="*/ 2308645 h 3386906"/>
              <a:gd name="connsiteX71" fmla="*/ 245490 w 1271586"/>
              <a:gd name="connsiteY71" fmla="*/ 2301501 h 3386906"/>
              <a:gd name="connsiteX72" fmla="*/ 238347 w 1271586"/>
              <a:gd name="connsiteY72" fmla="*/ 2315789 h 3386906"/>
              <a:gd name="connsiteX73" fmla="*/ 245490 w 1271586"/>
              <a:gd name="connsiteY73" fmla="*/ 2339600 h 3386906"/>
              <a:gd name="connsiteX74" fmla="*/ 269303 w 1271586"/>
              <a:gd name="connsiteY74" fmla="*/ 2372939 h 3386906"/>
              <a:gd name="connsiteX75" fmla="*/ 257397 w 1271586"/>
              <a:gd name="connsiteY75" fmla="*/ 2408658 h 3386906"/>
              <a:gd name="connsiteX76" fmla="*/ 231202 w 1271586"/>
              <a:gd name="connsiteY76" fmla="*/ 2413420 h 3386906"/>
              <a:gd name="connsiteX77" fmla="*/ 216918 w 1271586"/>
              <a:gd name="connsiteY77" fmla="*/ 2415800 h 3386906"/>
              <a:gd name="connsiteX78" fmla="*/ 209772 w 1271586"/>
              <a:gd name="connsiteY78" fmla="*/ 2425326 h 3386906"/>
              <a:gd name="connsiteX79" fmla="*/ 216915 w 1271586"/>
              <a:gd name="connsiteY79" fmla="*/ 2439614 h 3386906"/>
              <a:gd name="connsiteX80" fmla="*/ 235966 w 1271586"/>
              <a:gd name="connsiteY80" fmla="*/ 2451520 h 3386906"/>
              <a:gd name="connsiteX81" fmla="*/ 247872 w 1271586"/>
              <a:gd name="connsiteY81" fmla="*/ 2470570 h 3386906"/>
              <a:gd name="connsiteX82" fmla="*/ 226441 w 1271586"/>
              <a:gd name="connsiteY82" fmla="*/ 2487238 h 3386906"/>
              <a:gd name="connsiteX83" fmla="*/ 200247 w 1271586"/>
              <a:gd name="connsiteY83" fmla="*/ 2506289 h 3386906"/>
              <a:gd name="connsiteX84" fmla="*/ 164529 w 1271586"/>
              <a:gd name="connsiteY84" fmla="*/ 2544389 h 3386906"/>
              <a:gd name="connsiteX85" fmla="*/ 169012 w 1271586"/>
              <a:gd name="connsiteY85" fmla="*/ 2627060 h 3386906"/>
              <a:gd name="connsiteX86" fmla="*/ 148007 w 1271586"/>
              <a:gd name="connsiteY86" fmla="*/ 2705640 h 3386906"/>
              <a:gd name="connsiteX87" fmla="*/ 87048 w 1271586"/>
              <a:gd name="connsiteY87" fmla="*/ 2779854 h 3386906"/>
              <a:gd name="connsiteX88" fmla="*/ 38603 w 1271586"/>
              <a:gd name="connsiteY88" fmla="*/ 2833735 h 3386906"/>
              <a:gd name="connsiteX89" fmla="*/ 43 w 1271586"/>
              <a:gd name="connsiteY89" fmla="*/ 2878798 h 3386906"/>
              <a:gd name="connsiteX90" fmla="*/ 9320 w 1271586"/>
              <a:gd name="connsiteY90" fmla="*/ 2957773 h 3386906"/>
              <a:gd name="connsiteX91" fmla="*/ 9 w 1271586"/>
              <a:gd name="connsiteY91" fmla="*/ 3030705 h 3386906"/>
              <a:gd name="connsiteX92" fmla="*/ 142717 w 1271586"/>
              <a:gd name="connsiteY92" fmla="*/ 3080104 h 3386906"/>
              <a:gd name="connsiteX93" fmla="*/ 108313 w 1271586"/>
              <a:gd name="connsiteY93" fmla="*/ 3128584 h 3386906"/>
              <a:gd name="connsiteX94" fmla="*/ 84501 w 1271586"/>
              <a:gd name="connsiteY94" fmla="*/ 3185273 h 3386906"/>
              <a:gd name="connsiteX95" fmla="*/ 58981 w 1271586"/>
              <a:gd name="connsiteY95" fmla="*/ 3260980 h 3386906"/>
              <a:gd name="connsiteX96" fmla="*/ 39931 w 1271586"/>
              <a:gd name="connsiteY96" fmla="*/ 3320050 h 3386906"/>
              <a:gd name="connsiteX97" fmla="*/ 29551 w 1271586"/>
              <a:gd name="connsiteY97" fmla="*/ 3386906 h 3386906"/>
              <a:gd name="connsiteX0" fmla="*/ 1315688 w 1315688"/>
              <a:gd name="connsiteY0" fmla="*/ 0 h 3386906"/>
              <a:gd name="connsiteX1" fmla="*/ 1314788 w 1315688"/>
              <a:gd name="connsiteY1" fmla="*/ 86441 h 3386906"/>
              <a:gd name="connsiteX2" fmla="*/ 1301623 w 1315688"/>
              <a:gd name="connsiteY2" fmla="*/ 163139 h 3386906"/>
              <a:gd name="connsiteX3" fmla="*/ 1301623 w 1315688"/>
              <a:gd name="connsiteY3" fmla="*/ 201239 h 3386906"/>
              <a:gd name="connsiteX4" fmla="*/ 1301623 w 1315688"/>
              <a:gd name="connsiteY4" fmla="*/ 239339 h 3386906"/>
              <a:gd name="connsiteX5" fmla="*/ 1296861 w 1315688"/>
              <a:gd name="connsiteY5" fmla="*/ 277439 h 3386906"/>
              <a:gd name="connsiteX6" fmla="*/ 1277811 w 1315688"/>
              <a:gd name="connsiteY6" fmla="*/ 327446 h 3386906"/>
              <a:gd name="connsiteX7" fmla="*/ 1265904 w 1315688"/>
              <a:gd name="connsiteY7" fmla="*/ 353639 h 3386906"/>
              <a:gd name="connsiteX8" fmla="*/ 1242092 w 1315688"/>
              <a:gd name="connsiteY8" fmla="*/ 377452 h 3386906"/>
              <a:gd name="connsiteX9" fmla="*/ 1223042 w 1315688"/>
              <a:gd name="connsiteY9" fmla="*/ 394121 h 3386906"/>
              <a:gd name="connsiteX10" fmla="*/ 1220661 w 1315688"/>
              <a:gd name="connsiteY10" fmla="*/ 413171 h 3386906"/>
              <a:gd name="connsiteX11" fmla="*/ 1218279 w 1315688"/>
              <a:gd name="connsiteY11" fmla="*/ 453652 h 3386906"/>
              <a:gd name="connsiteX12" fmla="*/ 1220661 w 1315688"/>
              <a:gd name="connsiteY12" fmla="*/ 479846 h 3386906"/>
              <a:gd name="connsiteX13" fmla="*/ 1239711 w 1315688"/>
              <a:gd name="connsiteY13" fmla="*/ 522708 h 3386906"/>
              <a:gd name="connsiteX14" fmla="*/ 1256379 w 1315688"/>
              <a:gd name="connsiteY14" fmla="*/ 556046 h 3386906"/>
              <a:gd name="connsiteX15" fmla="*/ 1258761 w 1315688"/>
              <a:gd name="connsiteY15" fmla="*/ 575096 h 3386906"/>
              <a:gd name="connsiteX16" fmla="*/ 1270667 w 1315688"/>
              <a:gd name="connsiteY16" fmla="*/ 615577 h 3386906"/>
              <a:gd name="connsiteX17" fmla="*/ 1275429 w 1315688"/>
              <a:gd name="connsiteY17" fmla="*/ 663202 h 3386906"/>
              <a:gd name="connsiteX18" fmla="*/ 1282573 w 1315688"/>
              <a:gd name="connsiteY18" fmla="*/ 691777 h 3386906"/>
              <a:gd name="connsiteX19" fmla="*/ 1289717 w 1315688"/>
              <a:gd name="connsiteY19" fmla="*/ 725114 h 3386906"/>
              <a:gd name="connsiteX20" fmla="*/ 1287336 w 1315688"/>
              <a:gd name="connsiteY20" fmla="*/ 758452 h 3386906"/>
              <a:gd name="connsiteX21" fmla="*/ 1282573 w 1315688"/>
              <a:gd name="connsiteY21" fmla="*/ 796552 h 3386906"/>
              <a:gd name="connsiteX22" fmla="*/ 1282573 w 1315688"/>
              <a:gd name="connsiteY22" fmla="*/ 817983 h 3386906"/>
              <a:gd name="connsiteX23" fmla="*/ 1282573 w 1315688"/>
              <a:gd name="connsiteY23" fmla="*/ 844177 h 3386906"/>
              <a:gd name="connsiteX24" fmla="*/ 1265904 w 1315688"/>
              <a:gd name="connsiteY24" fmla="*/ 865608 h 3386906"/>
              <a:gd name="connsiteX25" fmla="*/ 1256379 w 1315688"/>
              <a:gd name="connsiteY25" fmla="*/ 891802 h 3386906"/>
              <a:gd name="connsiteX26" fmla="*/ 1253998 w 1315688"/>
              <a:gd name="connsiteY26" fmla="*/ 917996 h 3386906"/>
              <a:gd name="connsiteX27" fmla="*/ 1256379 w 1315688"/>
              <a:gd name="connsiteY27" fmla="*/ 948952 h 3386906"/>
              <a:gd name="connsiteX28" fmla="*/ 1261142 w 1315688"/>
              <a:gd name="connsiteY28" fmla="*/ 972764 h 3386906"/>
              <a:gd name="connsiteX29" fmla="*/ 1270667 w 1315688"/>
              <a:gd name="connsiteY29" fmla="*/ 996577 h 3386906"/>
              <a:gd name="connsiteX30" fmla="*/ 1263523 w 1315688"/>
              <a:gd name="connsiteY30" fmla="*/ 1029914 h 3386906"/>
              <a:gd name="connsiteX31" fmla="*/ 1251617 w 1315688"/>
              <a:gd name="connsiteY31" fmla="*/ 1070396 h 3386906"/>
              <a:gd name="connsiteX32" fmla="*/ 1244473 w 1315688"/>
              <a:gd name="connsiteY32" fmla="*/ 1101352 h 3386906"/>
              <a:gd name="connsiteX33" fmla="*/ 1225423 w 1315688"/>
              <a:gd name="connsiteY33" fmla="*/ 1148977 h 3386906"/>
              <a:gd name="connsiteX34" fmla="*/ 1203992 w 1315688"/>
              <a:gd name="connsiteY34" fmla="*/ 1179933 h 3386906"/>
              <a:gd name="connsiteX35" fmla="*/ 1173036 w 1315688"/>
              <a:gd name="connsiteY35" fmla="*/ 1201364 h 3386906"/>
              <a:gd name="connsiteX36" fmla="*/ 1127792 w 1315688"/>
              <a:gd name="connsiteY36" fmla="*/ 1227558 h 3386906"/>
              <a:gd name="connsiteX37" fmla="*/ 1070642 w 1315688"/>
              <a:gd name="connsiteY37" fmla="*/ 1260896 h 3386906"/>
              <a:gd name="connsiteX38" fmla="*/ 1027779 w 1315688"/>
              <a:gd name="connsiteY38" fmla="*/ 1294233 h 3386906"/>
              <a:gd name="connsiteX39" fmla="*/ 989680 w 1315688"/>
              <a:gd name="connsiteY39" fmla="*/ 1332333 h 3386906"/>
              <a:gd name="connsiteX40" fmla="*/ 958723 w 1315688"/>
              <a:gd name="connsiteY40" fmla="*/ 1379957 h 3386906"/>
              <a:gd name="connsiteX41" fmla="*/ 937292 w 1315688"/>
              <a:gd name="connsiteY41" fmla="*/ 1420439 h 3386906"/>
              <a:gd name="connsiteX42" fmla="*/ 903954 w 1315688"/>
              <a:gd name="connsiteY42" fmla="*/ 1465683 h 3386906"/>
              <a:gd name="connsiteX43" fmla="*/ 889667 w 1315688"/>
              <a:gd name="connsiteY43" fmla="*/ 1508546 h 3386906"/>
              <a:gd name="connsiteX44" fmla="*/ 856330 w 1315688"/>
              <a:gd name="connsiteY44" fmla="*/ 1558552 h 3386906"/>
              <a:gd name="connsiteX45" fmla="*/ 825373 w 1315688"/>
              <a:gd name="connsiteY45" fmla="*/ 1606176 h 3386906"/>
              <a:gd name="connsiteX46" fmla="*/ 796797 w 1315688"/>
              <a:gd name="connsiteY46" fmla="*/ 1634752 h 3386906"/>
              <a:gd name="connsiteX47" fmla="*/ 772987 w 1315688"/>
              <a:gd name="connsiteY47" fmla="*/ 1670471 h 3386906"/>
              <a:gd name="connsiteX48" fmla="*/ 746793 w 1315688"/>
              <a:gd name="connsiteY48" fmla="*/ 1706189 h 3386906"/>
              <a:gd name="connsiteX49" fmla="*/ 780130 w 1315688"/>
              <a:gd name="connsiteY49" fmla="*/ 1730001 h 3386906"/>
              <a:gd name="connsiteX50" fmla="*/ 777750 w 1315688"/>
              <a:gd name="connsiteY50" fmla="*/ 1782389 h 3386906"/>
              <a:gd name="connsiteX51" fmla="*/ 737268 w 1315688"/>
              <a:gd name="connsiteY51" fmla="*/ 1789533 h 3386906"/>
              <a:gd name="connsiteX52" fmla="*/ 730124 w 1315688"/>
              <a:gd name="connsiteY52" fmla="*/ 1853827 h 3386906"/>
              <a:gd name="connsiteX53" fmla="*/ 734886 w 1315688"/>
              <a:gd name="connsiteY53" fmla="*/ 1908595 h 3386906"/>
              <a:gd name="connsiteX54" fmla="*/ 718217 w 1315688"/>
              <a:gd name="connsiteY54" fmla="*/ 1972890 h 3386906"/>
              <a:gd name="connsiteX55" fmla="*/ 689642 w 1315688"/>
              <a:gd name="connsiteY55" fmla="*/ 1999083 h 3386906"/>
              <a:gd name="connsiteX56" fmla="*/ 653924 w 1315688"/>
              <a:gd name="connsiteY56" fmla="*/ 2046708 h 3386906"/>
              <a:gd name="connsiteX57" fmla="*/ 613443 w 1315688"/>
              <a:gd name="connsiteY57" fmla="*/ 2041946 h 3386906"/>
              <a:gd name="connsiteX58" fmla="*/ 570580 w 1315688"/>
              <a:gd name="connsiteY58" fmla="*/ 2056233 h 3386906"/>
              <a:gd name="connsiteX59" fmla="*/ 553911 w 1315688"/>
              <a:gd name="connsiteY59" fmla="*/ 2077664 h 3386906"/>
              <a:gd name="connsiteX60" fmla="*/ 518193 w 1315688"/>
              <a:gd name="connsiteY60" fmla="*/ 2072902 h 3386906"/>
              <a:gd name="connsiteX61" fmla="*/ 494380 w 1315688"/>
              <a:gd name="connsiteY61" fmla="*/ 2101476 h 3386906"/>
              <a:gd name="connsiteX62" fmla="*/ 489619 w 1315688"/>
              <a:gd name="connsiteY62" fmla="*/ 2144340 h 3386906"/>
              <a:gd name="connsiteX63" fmla="*/ 446755 w 1315688"/>
              <a:gd name="connsiteY63" fmla="*/ 2172914 h 3386906"/>
              <a:gd name="connsiteX64" fmla="*/ 425324 w 1315688"/>
              <a:gd name="connsiteY64" fmla="*/ 2208633 h 3386906"/>
              <a:gd name="connsiteX65" fmla="*/ 401511 w 1315688"/>
              <a:gd name="connsiteY65" fmla="*/ 2234827 h 3386906"/>
              <a:gd name="connsiteX66" fmla="*/ 368174 w 1315688"/>
              <a:gd name="connsiteY66" fmla="*/ 2261021 h 3386906"/>
              <a:gd name="connsiteX67" fmla="*/ 358649 w 1315688"/>
              <a:gd name="connsiteY67" fmla="*/ 2294359 h 3386906"/>
              <a:gd name="connsiteX68" fmla="*/ 351506 w 1315688"/>
              <a:gd name="connsiteY68" fmla="*/ 2322932 h 3386906"/>
              <a:gd name="connsiteX69" fmla="*/ 330073 w 1315688"/>
              <a:gd name="connsiteY69" fmla="*/ 2320551 h 3386906"/>
              <a:gd name="connsiteX70" fmla="*/ 306261 w 1315688"/>
              <a:gd name="connsiteY70" fmla="*/ 2308645 h 3386906"/>
              <a:gd name="connsiteX71" fmla="*/ 289592 w 1315688"/>
              <a:gd name="connsiteY71" fmla="*/ 2301501 h 3386906"/>
              <a:gd name="connsiteX72" fmla="*/ 282449 w 1315688"/>
              <a:gd name="connsiteY72" fmla="*/ 2315789 h 3386906"/>
              <a:gd name="connsiteX73" fmla="*/ 289592 w 1315688"/>
              <a:gd name="connsiteY73" fmla="*/ 2339600 h 3386906"/>
              <a:gd name="connsiteX74" fmla="*/ 313405 w 1315688"/>
              <a:gd name="connsiteY74" fmla="*/ 2372939 h 3386906"/>
              <a:gd name="connsiteX75" fmla="*/ 301499 w 1315688"/>
              <a:gd name="connsiteY75" fmla="*/ 2408658 h 3386906"/>
              <a:gd name="connsiteX76" fmla="*/ 275304 w 1315688"/>
              <a:gd name="connsiteY76" fmla="*/ 2413420 h 3386906"/>
              <a:gd name="connsiteX77" fmla="*/ 261020 w 1315688"/>
              <a:gd name="connsiteY77" fmla="*/ 2415800 h 3386906"/>
              <a:gd name="connsiteX78" fmla="*/ 253874 w 1315688"/>
              <a:gd name="connsiteY78" fmla="*/ 2425326 h 3386906"/>
              <a:gd name="connsiteX79" fmla="*/ 261017 w 1315688"/>
              <a:gd name="connsiteY79" fmla="*/ 2439614 h 3386906"/>
              <a:gd name="connsiteX80" fmla="*/ 280068 w 1315688"/>
              <a:gd name="connsiteY80" fmla="*/ 2451520 h 3386906"/>
              <a:gd name="connsiteX81" fmla="*/ 291974 w 1315688"/>
              <a:gd name="connsiteY81" fmla="*/ 2470570 h 3386906"/>
              <a:gd name="connsiteX82" fmla="*/ 270543 w 1315688"/>
              <a:gd name="connsiteY82" fmla="*/ 2487238 h 3386906"/>
              <a:gd name="connsiteX83" fmla="*/ 244349 w 1315688"/>
              <a:gd name="connsiteY83" fmla="*/ 2506289 h 3386906"/>
              <a:gd name="connsiteX84" fmla="*/ 208631 w 1315688"/>
              <a:gd name="connsiteY84" fmla="*/ 2544389 h 3386906"/>
              <a:gd name="connsiteX85" fmla="*/ 213114 w 1315688"/>
              <a:gd name="connsiteY85" fmla="*/ 2627060 h 3386906"/>
              <a:gd name="connsiteX86" fmla="*/ 192109 w 1315688"/>
              <a:gd name="connsiteY86" fmla="*/ 2705640 h 3386906"/>
              <a:gd name="connsiteX87" fmla="*/ 131150 w 1315688"/>
              <a:gd name="connsiteY87" fmla="*/ 2779854 h 3386906"/>
              <a:gd name="connsiteX88" fmla="*/ 82705 w 1315688"/>
              <a:gd name="connsiteY88" fmla="*/ 2833735 h 3386906"/>
              <a:gd name="connsiteX89" fmla="*/ 44145 w 1315688"/>
              <a:gd name="connsiteY89" fmla="*/ 2878798 h 3386906"/>
              <a:gd name="connsiteX90" fmla="*/ 53422 w 1315688"/>
              <a:gd name="connsiteY90" fmla="*/ 2957773 h 3386906"/>
              <a:gd name="connsiteX91" fmla="*/ 44111 w 1315688"/>
              <a:gd name="connsiteY91" fmla="*/ 3030705 h 3386906"/>
              <a:gd name="connsiteX92" fmla="*/ 0 w 1315688"/>
              <a:gd name="connsiteY92" fmla="*/ 3085293 h 3386906"/>
              <a:gd name="connsiteX93" fmla="*/ 152415 w 1315688"/>
              <a:gd name="connsiteY93" fmla="*/ 3128584 h 3386906"/>
              <a:gd name="connsiteX94" fmla="*/ 128603 w 1315688"/>
              <a:gd name="connsiteY94" fmla="*/ 3185273 h 3386906"/>
              <a:gd name="connsiteX95" fmla="*/ 103083 w 1315688"/>
              <a:gd name="connsiteY95" fmla="*/ 3260980 h 3386906"/>
              <a:gd name="connsiteX96" fmla="*/ 84033 w 1315688"/>
              <a:gd name="connsiteY96" fmla="*/ 3320050 h 3386906"/>
              <a:gd name="connsiteX97" fmla="*/ 73653 w 1315688"/>
              <a:gd name="connsiteY97" fmla="*/ 3386906 h 3386906"/>
              <a:gd name="connsiteX0" fmla="*/ 1350092 w 1350092"/>
              <a:gd name="connsiteY0" fmla="*/ 0 h 3386906"/>
              <a:gd name="connsiteX1" fmla="*/ 1349192 w 1350092"/>
              <a:gd name="connsiteY1" fmla="*/ 86441 h 3386906"/>
              <a:gd name="connsiteX2" fmla="*/ 1336027 w 1350092"/>
              <a:gd name="connsiteY2" fmla="*/ 163139 h 3386906"/>
              <a:gd name="connsiteX3" fmla="*/ 1336027 w 1350092"/>
              <a:gd name="connsiteY3" fmla="*/ 201239 h 3386906"/>
              <a:gd name="connsiteX4" fmla="*/ 1336027 w 1350092"/>
              <a:gd name="connsiteY4" fmla="*/ 239339 h 3386906"/>
              <a:gd name="connsiteX5" fmla="*/ 1331265 w 1350092"/>
              <a:gd name="connsiteY5" fmla="*/ 277439 h 3386906"/>
              <a:gd name="connsiteX6" fmla="*/ 1312215 w 1350092"/>
              <a:gd name="connsiteY6" fmla="*/ 327446 h 3386906"/>
              <a:gd name="connsiteX7" fmla="*/ 1300308 w 1350092"/>
              <a:gd name="connsiteY7" fmla="*/ 353639 h 3386906"/>
              <a:gd name="connsiteX8" fmla="*/ 1276496 w 1350092"/>
              <a:gd name="connsiteY8" fmla="*/ 377452 h 3386906"/>
              <a:gd name="connsiteX9" fmla="*/ 1257446 w 1350092"/>
              <a:gd name="connsiteY9" fmla="*/ 394121 h 3386906"/>
              <a:gd name="connsiteX10" fmla="*/ 1255065 w 1350092"/>
              <a:gd name="connsiteY10" fmla="*/ 413171 h 3386906"/>
              <a:gd name="connsiteX11" fmla="*/ 1252683 w 1350092"/>
              <a:gd name="connsiteY11" fmla="*/ 453652 h 3386906"/>
              <a:gd name="connsiteX12" fmla="*/ 1255065 w 1350092"/>
              <a:gd name="connsiteY12" fmla="*/ 479846 h 3386906"/>
              <a:gd name="connsiteX13" fmla="*/ 1274115 w 1350092"/>
              <a:gd name="connsiteY13" fmla="*/ 522708 h 3386906"/>
              <a:gd name="connsiteX14" fmla="*/ 1290783 w 1350092"/>
              <a:gd name="connsiteY14" fmla="*/ 556046 h 3386906"/>
              <a:gd name="connsiteX15" fmla="*/ 1293165 w 1350092"/>
              <a:gd name="connsiteY15" fmla="*/ 575096 h 3386906"/>
              <a:gd name="connsiteX16" fmla="*/ 1305071 w 1350092"/>
              <a:gd name="connsiteY16" fmla="*/ 615577 h 3386906"/>
              <a:gd name="connsiteX17" fmla="*/ 1309833 w 1350092"/>
              <a:gd name="connsiteY17" fmla="*/ 663202 h 3386906"/>
              <a:gd name="connsiteX18" fmla="*/ 1316977 w 1350092"/>
              <a:gd name="connsiteY18" fmla="*/ 691777 h 3386906"/>
              <a:gd name="connsiteX19" fmla="*/ 1324121 w 1350092"/>
              <a:gd name="connsiteY19" fmla="*/ 725114 h 3386906"/>
              <a:gd name="connsiteX20" fmla="*/ 1321740 w 1350092"/>
              <a:gd name="connsiteY20" fmla="*/ 758452 h 3386906"/>
              <a:gd name="connsiteX21" fmla="*/ 1316977 w 1350092"/>
              <a:gd name="connsiteY21" fmla="*/ 796552 h 3386906"/>
              <a:gd name="connsiteX22" fmla="*/ 1316977 w 1350092"/>
              <a:gd name="connsiteY22" fmla="*/ 817983 h 3386906"/>
              <a:gd name="connsiteX23" fmla="*/ 1316977 w 1350092"/>
              <a:gd name="connsiteY23" fmla="*/ 844177 h 3386906"/>
              <a:gd name="connsiteX24" fmla="*/ 1300308 w 1350092"/>
              <a:gd name="connsiteY24" fmla="*/ 865608 h 3386906"/>
              <a:gd name="connsiteX25" fmla="*/ 1290783 w 1350092"/>
              <a:gd name="connsiteY25" fmla="*/ 891802 h 3386906"/>
              <a:gd name="connsiteX26" fmla="*/ 1288402 w 1350092"/>
              <a:gd name="connsiteY26" fmla="*/ 917996 h 3386906"/>
              <a:gd name="connsiteX27" fmla="*/ 1290783 w 1350092"/>
              <a:gd name="connsiteY27" fmla="*/ 948952 h 3386906"/>
              <a:gd name="connsiteX28" fmla="*/ 1295546 w 1350092"/>
              <a:gd name="connsiteY28" fmla="*/ 972764 h 3386906"/>
              <a:gd name="connsiteX29" fmla="*/ 1305071 w 1350092"/>
              <a:gd name="connsiteY29" fmla="*/ 996577 h 3386906"/>
              <a:gd name="connsiteX30" fmla="*/ 1297927 w 1350092"/>
              <a:gd name="connsiteY30" fmla="*/ 1029914 h 3386906"/>
              <a:gd name="connsiteX31" fmla="*/ 1286021 w 1350092"/>
              <a:gd name="connsiteY31" fmla="*/ 1070396 h 3386906"/>
              <a:gd name="connsiteX32" fmla="*/ 1278877 w 1350092"/>
              <a:gd name="connsiteY32" fmla="*/ 1101352 h 3386906"/>
              <a:gd name="connsiteX33" fmla="*/ 1259827 w 1350092"/>
              <a:gd name="connsiteY33" fmla="*/ 1148977 h 3386906"/>
              <a:gd name="connsiteX34" fmla="*/ 1238396 w 1350092"/>
              <a:gd name="connsiteY34" fmla="*/ 1179933 h 3386906"/>
              <a:gd name="connsiteX35" fmla="*/ 1207440 w 1350092"/>
              <a:gd name="connsiteY35" fmla="*/ 1201364 h 3386906"/>
              <a:gd name="connsiteX36" fmla="*/ 1162196 w 1350092"/>
              <a:gd name="connsiteY36" fmla="*/ 1227558 h 3386906"/>
              <a:gd name="connsiteX37" fmla="*/ 1105046 w 1350092"/>
              <a:gd name="connsiteY37" fmla="*/ 1260896 h 3386906"/>
              <a:gd name="connsiteX38" fmla="*/ 1062183 w 1350092"/>
              <a:gd name="connsiteY38" fmla="*/ 1294233 h 3386906"/>
              <a:gd name="connsiteX39" fmla="*/ 1024084 w 1350092"/>
              <a:gd name="connsiteY39" fmla="*/ 1332333 h 3386906"/>
              <a:gd name="connsiteX40" fmla="*/ 993127 w 1350092"/>
              <a:gd name="connsiteY40" fmla="*/ 1379957 h 3386906"/>
              <a:gd name="connsiteX41" fmla="*/ 971696 w 1350092"/>
              <a:gd name="connsiteY41" fmla="*/ 1420439 h 3386906"/>
              <a:gd name="connsiteX42" fmla="*/ 938358 w 1350092"/>
              <a:gd name="connsiteY42" fmla="*/ 1465683 h 3386906"/>
              <a:gd name="connsiteX43" fmla="*/ 924071 w 1350092"/>
              <a:gd name="connsiteY43" fmla="*/ 1508546 h 3386906"/>
              <a:gd name="connsiteX44" fmla="*/ 890734 w 1350092"/>
              <a:gd name="connsiteY44" fmla="*/ 1558552 h 3386906"/>
              <a:gd name="connsiteX45" fmla="*/ 859777 w 1350092"/>
              <a:gd name="connsiteY45" fmla="*/ 1606176 h 3386906"/>
              <a:gd name="connsiteX46" fmla="*/ 831201 w 1350092"/>
              <a:gd name="connsiteY46" fmla="*/ 1634752 h 3386906"/>
              <a:gd name="connsiteX47" fmla="*/ 807391 w 1350092"/>
              <a:gd name="connsiteY47" fmla="*/ 1670471 h 3386906"/>
              <a:gd name="connsiteX48" fmla="*/ 781197 w 1350092"/>
              <a:gd name="connsiteY48" fmla="*/ 1706189 h 3386906"/>
              <a:gd name="connsiteX49" fmla="*/ 814534 w 1350092"/>
              <a:gd name="connsiteY49" fmla="*/ 1730001 h 3386906"/>
              <a:gd name="connsiteX50" fmla="*/ 812154 w 1350092"/>
              <a:gd name="connsiteY50" fmla="*/ 1782389 h 3386906"/>
              <a:gd name="connsiteX51" fmla="*/ 771672 w 1350092"/>
              <a:gd name="connsiteY51" fmla="*/ 1789533 h 3386906"/>
              <a:gd name="connsiteX52" fmla="*/ 764528 w 1350092"/>
              <a:gd name="connsiteY52" fmla="*/ 1853827 h 3386906"/>
              <a:gd name="connsiteX53" fmla="*/ 769290 w 1350092"/>
              <a:gd name="connsiteY53" fmla="*/ 1908595 h 3386906"/>
              <a:gd name="connsiteX54" fmla="*/ 752621 w 1350092"/>
              <a:gd name="connsiteY54" fmla="*/ 1972890 h 3386906"/>
              <a:gd name="connsiteX55" fmla="*/ 724046 w 1350092"/>
              <a:gd name="connsiteY55" fmla="*/ 1999083 h 3386906"/>
              <a:gd name="connsiteX56" fmla="*/ 688328 w 1350092"/>
              <a:gd name="connsiteY56" fmla="*/ 2046708 h 3386906"/>
              <a:gd name="connsiteX57" fmla="*/ 647847 w 1350092"/>
              <a:gd name="connsiteY57" fmla="*/ 2041946 h 3386906"/>
              <a:gd name="connsiteX58" fmla="*/ 604984 w 1350092"/>
              <a:gd name="connsiteY58" fmla="*/ 2056233 h 3386906"/>
              <a:gd name="connsiteX59" fmla="*/ 588315 w 1350092"/>
              <a:gd name="connsiteY59" fmla="*/ 2077664 h 3386906"/>
              <a:gd name="connsiteX60" fmla="*/ 552597 w 1350092"/>
              <a:gd name="connsiteY60" fmla="*/ 2072902 h 3386906"/>
              <a:gd name="connsiteX61" fmla="*/ 528784 w 1350092"/>
              <a:gd name="connsiteY61" fmla="*/ 2101476 h 3386906"/>
              <a:gd name="connsiteX62" fmla="*/ 524023 w 1350092"/>
              <a:gd name="connsiteY62" fmla="*/ 2144340 h 3386906"/>
              <a:gd name="connsiteX63" fmla="*/ 481159 w 1350092"/>
              <a:gd name="connsiteY63" fmla="*/ 2172914 h 3386906"/>
              <a:gd name="connsiteX64" fmla="*/ 459728 w 1350092"/>
              <a:gd name="connsiteY64" fmla="*/ 2208633 h 3386906"/>
              <a:gd name="connsiteX65" fmla="*/ 435915 w 1350092"/>
              <a:gd name="connsiteY65" fmla="*/ 2234827 h 3386906"/>
              <a:gd name="connsiteX66" fmla="*/ 402578 w 1350092"/>
              <a:gd name="connsiteY66" fmla="*/ 2261021 h 3386906"/>
              <a:gd name="connsiteX67" fmla="*/ 393053 w 1350092"/>
              <a:gd name="connsiteY67" fmla="*/ 2294359 h 3386906"/>
              <a:gd name="connsiteX68" fmla="*/ 385910 w 1350092"/>
              <a:gd name="connsiteY68" fmla="*/ 2322932 h 3386906"/>
              <a:gd name="connsiteX69" fmla="*/ 364477 w 1350092"/>
              <a:gd name="connsiteY69" fmla="*/ 2320551 h 3386906"/>
              <a:gd name="connsiteX70" fmla="*/ 340665 w 1350092"/>
              <a:gd name="connsiteY70" fmla="*/ 2308645 h 3386906"/>
              <a:gd name="connsiteX71" fmla="*/ 323996 w 1350092"/>
              <a:gd name="connsiteY71" fmla="*/ 2301501 h 3386906"/>
              <a:gd name="connsiteX72" fmla="*/ 316853 w 1350092"/>
              <a:gd name="connsiteY72" fmla="*/ 2315789 h 3386906"/>
              <a:gd name="connsiteX73" fmla="*/ 323996 w 1350092"/>
              <a:gd name="connsiteY73" fmla="*/ 2339600 h 3386906"/>
              <a:gd name="connsiteX74" fmla="*/ 347809 w 1350092"/>
              <a:gd name="connsiteY74" fmla="*/ 2372939 h 3386906"/>
              <a:gd name="connsiteX75" fmla="*/ 335903 w 1350092"/>
              <a:gd name="connsiteY75" fmla="*/ 2408658 h 3386906"/>
              <a:gd name="connsiteX76" fmla="*/ 309708 w 1350092"/>
              <a:gd name="connsiteY76" fmla="*/ 2413420 h 3386906"/>
              <a:gd name="connsiteX77" fmla="*/ 295424 w 1350092"/>
              <a:gd name="connsiteY77" fmla="*/ 2415800 h 3386906"/>
              <a:gd name="connsiteX78" fmla="*/ 288278 w 1350092"/>
              <a:gd name="connsiteY78" fmla="*/ 2425326 h 3386906"/>
              <a:gd name="connsiteX79" fmla="*/ 295421 w 1350092"/>
              <a:gd name="connsiteY79" fmla="*/ 2439614 h 3386906"/>
              <a:gd name="connsiteX80" fmla="*/ 314472 w 1350092"/>
              <a:gd name="connsiteY80" fmla="*/ 2451520 h 3386906"/>
              <a:gd name="connsiteX81" fmla="*/ 326378 w 1350092"/>
              <a:gd name="connsiteY81" fmla="*/ 2470570 h 3386906"/>
              <a:gd name="connsiteX82" fmla="*/ 304947 w 1350092"/>
              <a:gd name="connsiteY82" fmla="*/ 2487238 h 3386906"/>
              <a:gd name="connsiteX83" fmla="*/ 278753 w 1350092"/>
              <a:gd name="connsiteY83" fmla="*/ 2506289 h 3386906"/>
              <a:gd name="connsiteX84" fmla="*/ 243035 w 1350092"/>
              <a:gd name="connsiteY84" fmla="*/ 2544389 h 3386906"/>
              <a:gd name="connsiteX85" fmla="*/ 247518 w 1350092"/>
              <a:gd name="connsiteY85" fmla="*/ 2627060 h 3386906"/>
              <a:gd name="connsiteX86" fmla="*/ 226513 w 1350092"/>
              <a:gd name="connsiteY86" fmla="*/ 2705640 h 3386906"/>
              <a:gd name="connsiteX87" fmla="*/ 165554 w 1350092"/>
              <a:gd name="connsiteY87" fmla="*/ 2779854 h 3386906"/>
              <a:gd name="connsiteX88" fmla="*/ 117109 w 1350092"/>
              <a:gd name="connsiteY88" fmla="*/ 2833735 h 3386906"/>
              <a:gd name="connsiteX89" fmla="*/ 78549 w 1350092"/>
              <a:gd name="connsiteY89" fmla="*/ 2878798 h 3386906"/>
              <a:gd name="connsiteX90" fmla="*/ 87826 w 1350092"/>
              <a:gd name="connsiteY90" fmla="*/ 2957773 h 3386906"/>
              <a:gd name="connsiteX91" fmla="*/ 78515 w 1350092"/>
              <a:gd name="connsiteY91" fmla="*/ 3030705 h 3386906"/>
              <a:gd name="connsiteX92" fmla="*/ 34404 w 1350092"/>
              <a:gd name="connsiteY92" fmla="*/ 3085293 h 3386906"/>
              <a:gd name="connsiteX93" fmla="*/ 0 w 1350092"/>
              <a:gd name="connsiteY93" fmla="*/ 3149342 h 3386906"/>
              <a:gd name="connsiteX94" fmla="*/ 163007 w 1350092"/>
              <a:gd name="connsiteY94" fmla="*/ 3185273 h 3386906"/>
              <a:gd name="connsiteX95" fmla="*/ 137487 w 1350092"/>
              <a:gd name="connsiteY95" fmla="*/ 3260980 h 3386906"/>
              <a:gd name="connsiteX96" fmla="*/ 118437 w 1350092"/>
              <a:gd name="connsiteY96" fmla="*/ 3320050 h 3386906"/>
              <a:gd name="connsiteX97" fmla="*/ 108057 w 1350092"/>
              <a:gd name="connsiteY97" fmla="*/ 3386906 h 3386906"/>
              <a:gd name="connsiteX0" fmla="*/ 1368715 w 1368715"/>
              <a:gd name="connsiteY0" fmla="*/ 0 h 3386906"/>
              <a:gd name="connsiteX1" fmla="*/ 1367815 w 1368715"/>
              <a:gd name="connsiteY1" fmla="*/ 86441 h 3386906"/>
              <a:gd name="connsiteX2" fmla="*/ 1354650 w 1368715"/>
              <a:gd name="connsiteY2" fmla="*/ 163139 h 3386906"/>
              <a:gd name="connsiteX3" fmla="*/ 1354650 w 1368715"/>
              <a:gd name="connsiteY3" fmla="*/ 201239 h 3386906"/>
              <a:gd name="connsiteX4" fmla="*/ 1354650 w 1368715"/>
              <a:gd name="connsiteY4" fmla="*/ 239339 h 3386906"/>
              <a:gd name="connsiteX5" fmla="*/ 1349888 w 1368715"/>
              <a:gd name="connsiteY5" fmla="*/ 277439 h 3386906"/>
              <a:gd name="connsiteX6" fmla="*/ 1330838 w 1368715"/>
              <a:gd name="connsiteY6" fmla="*/ 327446 h 3386906"/>
              <a:gd name="connsiteX7" fmla="*/ 1318931 w 1368715"/>
              <a:gd name="connsiteY7" fmla="*/ 353639 h 3386906"/>
              <a:gd name="connsiteX8" fmla="*/ 1295119 w 1368715"/>
              <a:gd name="connsiteY8" fmla="*/ 377452 h 3386906"/>
              <a:gd name="connsiteX9" fmla="*/ 1276069 w 1368715"/>
              <a:gd name="connsiteY9" fmla="*/ 394121 h 3386906"/>
              <a:gd name="connsiteX10" fmla="*/ 1273688 w 1368715"/>
              <a:gd name="connsiteY10" fmla="*/ 413171 h 3386906"/>
              <a:gd name="connsiteX11" fmla="*/ 1271306 w 1368715"/>
              <a:gd name="connsiteY11" fmla="*/ 453652 h 3386906"/>
              <a:gd name="connsiteX12" fmla="*/ 1273688 w 1368715"/>
              <a:gd name="connsiteY12" fmla="*/ 479846 h 3386906"/>
              <a:gd name="connsiteX13" fmla="*/ 1292738 w 1368715"/>
              <a:gd name="connsiteY13" fmla="*/ 522708 h 3386906"/>
              <a:gd name="connsiteX14" fmla="*/ 1309406 w 1368715"/>
              <a:gd name="connsiteY14" fmla="*/ 556046 h 3386906"/>
              <a:gd name="connsiteX15" fmla="*/ 1311788 w 1368715"/>
              <a:gd name="connsiteY15" fmla="*/ 575096 h 3386906"/>
              <a:gd name="connsiteX16" fmla="*/ 1323694 w 1368715"/>
              <a:gd name="connsiteY16" fmla="*/ 615577 h 3386906"/>
              <a:gd name="connsiteX17" fmla="*/ 1328456 w 1368715"/>
              <a:gd name="connsiteY17" fmla="*/ 663202 h 3386906"/>
              <a:gd name="connsiteX18" fmla="*/ 1335600 w 1368715"/>
              <a:gd name="connsiteY18" fmla="*/ 691777 h 3386906"/>
              <a:gd name="connsiteX19" fmla="*/ 1342744 w 1368715"/>
              <a:gd name="connsiteY19" fmla="*/ 725114 h 3386906"/>
              <a:gd name="connsiteX20" fmla="*/ 1340363 w 1368715"/>
              <a:gd name="connsiteY20" fmla="*/ 758452 h 3386906"/>
              <a:gd name="connsiteX21" fmla="*/ 1335600 w 1368715"/>
              <a:gd name="connsiteY21" fmla="*/ 796552 h 3386906"/>
              <a:gd name="connsiteX22" fmla="*/ 1335600 w 1368715"/>
              <a:gd name="connsiteY22" fmla="*/ 817983 h 3386906"/>
              <a:gd name="connsiteX23" fmla="*/ 1335600 w 1368715"/>
              <a:gd name="connsiteY23" fmla="*/ 844177 h 3386906"/>
              <a:gd name="connsiteX24" fmla="*/ 1318931 w 1368715"/>
              <a:gd name="connsiteY24" fmla="*/ 865608 h 3386906"/>
              <a:gd name="connsiteX25" fmla="*/ 1309406 w 1368715"/>
              <a:gd name="connsiteY25" fmla="*/ 891802 h 3386906"/>
              <a:gd name="connsiteX26" fmla="*/ 1307025 w 1368715"/>
              <a:gd name="connsiteY26" fmla="*/ 917996 h 3386906"/>
              <a:gd name="connsiteX27" fmla="*/ 1309406 w 1368715"/>
              <a:gd name="connsiteY27" fmla="*/ 948952 h 3386906"/>
              <a:gd name="connsiteX28" fmla="*/ 1314169 w 1368715"/>
              <a:gd name="connsiteY28" fmla="*/ 972764 h 3386906"/>
              <a:gd name="connsiteX29" fmla="*/ 1323694 w 1368715"/>
              <a:gd name="connsiteY29" fmla="*/ 996577 h 3386906"/>
              <a:gd name="connsiteX30" fmla="*/ 1316550 w 1368715"/>
              <a:gd name="connsiteY30" fmla="*/ 1029914 h 3386906"/>
              <a:gd name="connsiteX31" fmla="*/ 1304644 w 1368715"/>
              <a:gd name="connsiteY31" fmla="*/ 1070396 h 3386906"/>
              <a:gd name="connsiteX32" fmla="*/ 1297500 w 1368715"/>
              <a:gd name="connsiteY32" fmla="*/ 1101352 h 3386906"/>
              <a:gd name="connsiteX33" fmla="*/ 1278450 w 1368715"/>
              <a:gd name="connsiteY33" fmla="*/ 1148977 h 3386906"/>
              <a:gd name="connsiteX34" fmla="*/ 1257019 w 1368715"/>
              <a:gd name="connsiteY34" fmla="*/ 1179933 h 3386906"/>
              <a:gd name="connsiteX35" fmla="*/ 1226063 w 1368715"/>
              <a:gd name="connsiteY35" fmla="*/ 1201364 h 3386906"/>
              <a:gd name="connsiteX36" fmla="*/ 1180819 w 1368715"/>
              <a:gd name="connsiteY36" fmla="*/ 1227558 h 3386906"/>
              <a:gd name="connsiteX37" fmla="*/ 1123669 w 1368715"/>
              <a:gd name="connsiteY37" fmla="*/ 1260896 h 3386906"/>
              <a:gd name="connsiteX38" fmla="*/ 1080806 w 1368715"/>
              <a:gd name="connsiteY38" fmla="*/ 1294233 h 3386906"/>
              <a:gd name="connsiteX39" fmla="*/ 1042707 w 1368715"/>
              <a:gd name="connsiteY39" fmla="*/ 1332333 h 3386906"/>
              <a:gd name="connsiteX40" fmla="*/ 1011750 w 1368715"/>
              <a:gd name="connsiteY40" fmla="*/ 1379957 h 3386906"/>
              <a:gd name="connsiteX41" fmla="*/ 990319 w 1368715"/>
              <a:gd name="connsiteY41" fmla="*/ 1420439 h 3386906"/>
              <a:gd name="connsiteX42" fmla="*/ 956981 w 1368715"/>
              <a:gd name="connsiteY42" fmla="*/ 1465683 h 3386906"/>
              <a:gd name="connsiteX43" fmla="*/ 942694 w 1368715"/>
              <a:gd name="connsiteY43" fmla="*/ 1508546 h 3386906"/>
              <a:gd name="connsiteX44" fmla="*/ 909357 w 1368715"/>
              <a:gd name="connsiteY44" fmla="*/ 1558552 h 3386906"/>
              <a:gd name="connsiteX45" fmla="*/ 878400 w 1368715"/>
              <a:gd name="connsiteY45" fmla="*/ 1606176 h 3386906"/>
              <a:gd name="connsiteX46" fmla="*/ 849824 w 1368715"/>
              <a:gd name="connsiteY46" fmla="*/ 1634752 h 3386906"/>
              <a:gd name="connsiteX47" fmla="*/ 826014 w 1368715"/>
              <a:gd name="connsiteY47" fmla="*/ 1670471 h 3386906"/>
              <a:gd name="connsiteX48" fmla="*/ 799820 w 1368715"/>
              <a:gd name="connsiteY48" fmla="*/ 1706189 h 3386906"/>
              <a:gd name="connsiteX49" fmla="*/ 833157 w 1368715"/>
              <a:gd name="connsiteY49" fmla="*/ 1730001 h 3386906"/>
              <a:gd name="connsiteX50" fmla="*/ 830777 w 1368715"/>
              <a:gd name="connsiteY50" fmla="*/ 1782389 h 3386906"/>
              <a:gd name="connsiteX51" fmla="*/ 790295 w 1368715"/>
              <a:gd name="connsiteY51" fmla="*/ 1789533 h 3386906"/>
              <a:gd name="connsiteX52" fmla="*/ 783151 w 1368715"/>
              <a:gd name="connsiteY52" fmla="*/ 1853827 h 3386906"/>
              <a:gd name="connsiteX53" fmla="*/ 787913 w 1368715"/>
              <a:gd name="connsiteY53" fmla="*/ 1908595 h 3386906"/>
              <a:gd name="connsiteX54" fmla="*/ 771244 w 1368715"/>
              <a:gd name="connsiteY54" fmla="*/ 1972890 h 3386906"/>
              <a:gd name="connsiteX55" fmla="*/ 742669 w 1368715"/>
              <a:gd name="connsiteY55" fmla="*/ 1999083 h 3386906"/>
              <a:gd name="connsiteX56" fmla="*/ 706951 w 1368715"/>
              <a:gd name="connsiteY56" fmla="*/ 2046708 h 3386906"/>
              <a:gd name="connsiteX57" fmla="*/ 666470 w 1368715"/>
              <a:gd name="connsiteY57" fmla="*/ 2041946 h 3386906"/>
              <a:gd name="connsiteX58" fmla="*/ 623607 w 1368715"/>
              <a:gd name="connsiteY58" fmla="*/ 2056233 h 3386906"/>
              <a:gd name="connsiteX59" fmla="*/ 606938 w 1368715"/>
              <a:gd name="connsiteY59" fmla="*/ 2077664 h 3386906"/>
              <a:gd name="connsiteX60" fmla="*/ 571220 w 1368715"/>
              <a:gd name="connsiteY60" fmla="*/ 2072902 h 3386906"/>
              <a:gd name="connsiteX61" fmla="*/ 547407 w 1368715"/>
              <a:gd name="connsiteY61" fmla="*/ 2101476 h 3386906"/>
              <a:gd name="connsiteX62" fmla="*/ 542646 w 1368715"/>
              <a:gd name="connsiteY62" fmla="*/ 2144340 h 3386906"/>
              <a:gd name="connsiteX63" fmla="*/ 499782 w 1368715"/>
              <a:gd name="connsiteY63" fmla="*/ 2172914 h 3386906"/>
              <a:gd name="connsiteX64" fmla="*/ 478351 w 1368715"/>
              <a:gd name="connsiteY64" fmla="*/ 2208633 h 3386906"/>
              <a:gd name="connsiteX65" fmla="*/ 454538 w 1368715"/>
              <a:gd name="connsiteY65" fmla="*/ 2234827 h 3386906"/>
              <a:gd name="connsiteX66" fmla="*/ 421201 w 1368715"/>
              <a:gd name="connsiteY66" fmla="*/ 2261021 h 3386906"/>
              <a:gd name="connsiteX67" fmla="*/ 411676 w 1368715"/>
              <a:gd name="connsiteY67" fmla="*/ 2294359 h 3386906"/>
              <a:gd name="connsiteX68" fmla="*/ 404533 w 1368715"/>
              <a:gd name="connsiteY68" fmla="*/ 2322932 h 3386906"/>
              <a:gd name="connsiteX69" fmla="*/ 383100 w 1368715"/>
              <a:gd name="connsiteY69" fmla="*/ 2320551 h 3386906"/>
              <a:gd name="connsiteX70" fmla="*/ 359288 w 1368715"/>
              <a:gd name="connsiteY70" fmla="*/ 2308645 h 3386906"/>
              <a:gd name="connsiteX71" fmla="*/ 342619 w 1368715"/>
              <a:gd name="connsiteY71" fmla="*/ 2301501 h 3386906"/>
              <a:gd name="connsiteX72" fmla="*/ 335476 w 1368715"/>
              <a:gd name="connsiteY72" fmla="*/ 2315789 h 3386906"/>
              <a:gd name="connsiteX73" fmla="*/ 342619 w 1368715"/>
              <a:gd name="connsiteY73" fmla="*/ 2339600 h 3386906"/>
              <a:gd name="connsiteX74" fmla="*/ 366432 w 1368715"/>
              <a:gd name="connsiteY74" fmla="*/ 2372939 h 3386906"/>
              <a:gd name="connsiteX75" fmla="*/ 354526 w 1368715"/>
              <a:gd name="connsiteY75" fmla="*/ 2408658 h 3386906"/>
              <a:gd name="connsiteX76" fmla="*/ 328331 w 1368715"/>
              <a:gd name="connsiteY76" fmla="*/ 2413420 h 3386906"/>
              <a:gd name="connsiteX77" fmla="*/ 314047 w 1368715"/>
              <a:gd name="connsiteY77" fmla="*/ 2415800 h 3386906"/>
              <a:gd name="connsiteX78" fmla="*/ 306901 w 1368715"/>
              <a:gd name="connsiteY78" fmla="*/ 2425326 h 3386906"/>
              <a:gd name="connsiteX79" fmla="*/ 314044 w 1368715"/>
              <a:gd name="connsiteY79" fmla="*/ 2439614 h 3386906"/>
              <a:gd name="connsiteX80" fmla="*/ 333095 w 1368715"/>
              <a:gd name="connsiteY80" fmla="*/ 2451520 h 3386906"/>
              <a:gd name="connsiteX81" fmla="*/ 345001 w 1368715"/>
              <a:gd name="connsiteY81" fmla="*/ 2470570 h 3386906"/>
              <a:gd name="connsiteX82" fmla="*/ 323570 w 1368715"/>
              <a:gd name="connsiteY82" fmla="*/ 2487238 h 3386906"/>
              <a:gd name="connsiteX83" fmla="*/ 297376 w 1368715"/>
              <a:gd name="connsiteY83" fmla="*/ 2506289 h 3386906"/>
              <a:gd name="connsiteX84" fmla="*/ 261658 w 1368715"/>
              <a:gd name="connsiteY84" fmla="*/ 2544389 h 3386906"/>
              <a:gd name="connsiteX85" fmla="*/ 266141 w 1368715"/>
              <a:gd name="connsiteY85" fmla="*/ 2627060 h 3386906"/>
              <a:gd name="connsiteX86" fmla="*/ 245136 w 1368715"/>
              <a:gd name="connsiteY86" fmla="*/ 2705640 h 3386906"/>
              <a:gd name="connsiteX87" fmla="*/ 184177 w 1368715"/>
              <a:gd name="connsiteY87" fmla="*/ 2779854 h 3386906"/>
              <a:gd name="connsiteX88" fmla="*/ 135732 w 1368715"/>
              <a:gd name="connsiteY88" fmla="*/ 2833735 h 3386906"/>
              <a:gd name="connsiteX89" fmla="*/ 97172 w 1368715"/>
              <a:gd name="connsiteY89" fmla="*/ 2878798 h 3386906"/>
              <a:gd name="connsiteX90" fmla="*/ 106449 w 1368715"/>
              <a:gd name="connsiteY90" fmla="*/ 2957773 h 3386906"/>
              <a:gd name="connsiteX91" fmla="*/ 97138 w 1368715"/>
              <a:gd name="connsiteY91" fmla="*/ 3030705 h 3386906"/>
              <a:gd name="connsiteX92" fmla="*/ 53027 w 1368715"/>
              <a:gd name="connsiteY92" fmla="*/ 3085293 h 3386906"/>
              <a:gd name="connsiteX93" fmla="*/ 18623 w 1368715"/>
              <a:gd name="connsiteY93" fmla="*/ 3149342 h 3386906"/>
              <a:gd name="connsiteX94" fmla="*/ 0 w 1368715"/>
              <a:gd name="connsiteY94" fmla="*/ 3206031 h 3386906"/>
              <a:gd name="connsiteX95" fmla="*/ 156110 w 1368715"/>
              <a:gd name="connsiteY95" fmla="*/ 3260980 h 3386906"/>
              <a:gd name="connsiteX96" fmla="*/ 137060 w 1368715"/>
              <a:gd name="connsiteY96" fmla="*/ 3320050 h 3386906"/>
              <a:gd name="connsiteX97" fmla="*/ 126680 w 1368715"/>
              <a:gd name="connsiteY97" fmla="*/ 3386906 h 3386906"/>
              <a:gd name="connsiteX0" fmla="*/ 1394234 w 1394234"/>
              <a:gd name="connsiteY0" fmla="*/ 0 h 3386906"/>
              <a:gd name="connsiteX1" fmla="*/ 1393334 w 1394234"/>
              <a:gd name="connsiteY1" fmla="*/ 86441 h 3386906"/>
              <a:gd name="connsiteX2" fmla="*/ 1380169 w 1394234"/>
              <a:gd name="connsiteY2" fmla="*/ 163139 h 3386906"/>
              <a:gd name="connsiteX3" fmla="*/ 1380169 w 1394234"/>
              <a:gd name="connsiteY3" fmla="*/ 201239 h 3386906"/>
              <a:gd name="connsiteX4" fmla="*/ 1380169 w 1394234"/>
              <a:gd name="connsiteY4" fmla="*/ 239339 h 3386906"/>
              <a:gd name="connsiteX5" fmla="*/ 1375407 w 1394234"/>
              <a:gd name="connsiteY5" fmla="*/ 277439 h 3386906"/>
              <a:gd name="connsiteX6" fmla="*/ 1356357 w 1394234"/>
              <a:gd name="connsiteY6" fmla="*/ 327446 h 3386906"/>
              <a:gd name="connsiteX7" fmla="*/ 1344450 w 1394234"/>
              <a:gd name="connsiteY7" fmla="*/ 353639 h 3386906"/>
              <a:gd name="connsiteX8" fmla="*/ 1320638 w 1394234"/>
              <a:gd name="connsiteY8" fmla="*/ 377452 h 3386906"/>
              <a:gd name="connsiteX9" fmla="*/ 1301588 w 1394234"/>
              <a:gd name="connsiteY9" fmla="*/ 394121 h 3386906"/>
              <a:gd name="connsiteX10" fmla="*/ 1299207 w 1394234"/>
              <a:gd name="connsiteY10" fmla="*/ 413171 h 3386906"/>
              <a:gd name="connsiteX11" fmla="*/ 1296825 w 1394234"/>
              <a:gd name="connsiteY11" fmla="*/ 453652 h 3386906"/>
              <a:gd name="connsiteX12" fmla="*/ 1299207 w 1394234"/>
              <a:gd name="connsiteY12" fmla="*/ 479846 h 3386906"/>
              <a:gd name="connsiteX13" fmla="*/ 1318257 w 1394234"/>
              <a:gd name="connsiteY13" fmla="*/ 522708 h 3386906"/>
              <a:gd name="connsiteX14" fmla="*/ 1334925 w 1394234"/>
              <a:gd name="connsiteY14" fmla="*/ 556046 h 3386906"/>
              <a:gd name="connsiteX15" fmla="*/ 1337307 w 1394234"/>
              <a:gd name="connsiteY15" fmla="*/ 575096 h 3386906"/>
              <a:gd name="connsiteX16" fmla="*/ 1349213 w 1394234"/>
              <a:gd name="connsiteY16" fmla="*/ 615577 h 3386906"/>
              <a:gd name="connsiteX17" fmla="*/ 1353975 w 1394234"/>
              <a:gd name="connsiteY17" fmla="*/ 663202 h 3386906"/>
              <a:gd name="connsiteX18" fmla="*/ 1361119 w 1394234"/>
              <a:gd name="connsiteY18" fmla="*/ 691777 h 3386906"/>
              <a:gd name="connsiteX19" fmla="*/ 1368263 w 1394234"/>
              <a:gd name="connsiteY19" fmla="*/ 725114 h 3386906"/>
              <a:gd name="connsiteX20" fmla="*/ 1365882 w 1394234"/>
              <a:gd name="connsiteY20" fmla="*/ 758452 h 3386906"/>
              <a:gd name="connsiteX21" fmla="*/ 1361119 w 1394234"/>
              <a:gd name="connsiteY21" fmla="*/ 796552 h 3386906"/>
              <a:gd name="connsiteX22" fmla="*/ 1361119 w 1394234"/>
              <a:gd name="connsiteY22" fmla="*/ 817983 h 3386906"/>
              <a:gd name="connsiteX23" fmla="*/ 1361119 w 1394234"/>
              <a:gd name="connsiteY23" fmla="*/ 844177 h 3386906"/>
              <a:gd name="connsiteX24" fmla="*/ 1344450 w 1394234"/>
              <a:gd name="connsiteY24" fmla="*/ 865608 h 3386906"/>
              <a:gd name="connsiteX25" fmla="*/ 1334925 w 1394234"/>
              <a:gd name="connsiteY25" fmla="*/ 891802 h 3386906"/>
              <a:gd name="connsiteX26" fmla="*/ 1332544 w 1394234"/>
              <a:gd name="connsiteY26" fmla="*/ 917996 h 3386906"/>
              <a:gd name="connsiteX27" fmla="*/ 1334925 w 1394234"/>
              <a:gd name="connsiteY27" fmla="*/ 948952 h 3386906"/>
              <a:gd name="connsiteX28" fmla="*/ 1339688 w 1394234"/>
              <a:gd name="connsiteY28" fmla="*/ 972764 h 3386906"/>
              <a:gd name="connsiteX29" fmla="*/ 1349213 w 1394234"/>
              <a:gd name="connsiteY29" fmla="*/ 996577 h 3386906"/>
              <a:gd name="connsiteX30" fmla="*/ 1342069 w 1394234"/>
              <a:gd name="connsiteY30" fmla="*/ 1029914 h 3386906"/>
              <a:gd name="connsiteX31" fmla="*/ 1330163 w 1394234"/>
              <a:gd name="connsiteY31" fmla="*/ 1070396 h 3386906"/>
              <a:gd name="connsiteX32" fmla="*/ 1323019 w 1394234"/>
              <a:gd name="connsiteY32" fmla="*/ 1101352 h 3386906"/>
              <a:gd name="connsiteX33" fmla="*/ 1303969 w 1394234"/>
              <a:gd name="connsiteY33" fmla="*/ 1148977 h 3386906"/>
              <a:gd name="connsiteX34" fmla="*/ 1282538 w 1394234"/>
              <a:gd name="connsiteY34" fmla="*/ 1179933 h 3386906"/>
              <a:gd name="connsiteX35" fmla="*/ 1251582 w 1394234"/>
              <a:gd name="connsiteY35" fmla="*/ 1201364 h 3386906"/>
              <a:gd name="connsiteX36" fmla="*/ 1206338 w 1394234"/>
              <a:gd name="connsiteY36" fmla="*/ 1227558 h 3386906"/>
              <a:gd name="connsiteX37" fmla="*/ 1149188 w 1394234"/>
              <a:gd name="connsiteY37" fmla="*/ 1260896 h 3386906"/>
              <a:gd name="connsiteX38" fmla="*/ 1106325 w 1394234"/>
              <a:gd name="connsiteY38" fmla="*/ 1294233 h 3386906"/>
              <a:gd name="connsiteX39" fmla="*/ 1068226 w 1394234"/>
              <a:gd name="connsiteY39" fmla="*/ 1332333 h 3386906"/>
              <a:gd name="connsiteX40" fmla="*/ 1037269 w 1394234"/>
              <a:gd name="connsiteY40" fmla="*/ 1379957 h 3386906"/>
              <a:gd name="connsiteX41" fmla="*/ 1015838 w 1394234"/>
              <a:gd name="connsiteY41" fmla="*/ 1420439 h 3386906"/>
              <a:gd name="connsiteX42" fmla="*/ 982500 w 1394234"/>
              <a:gd name="connsiteY42" fmla="*/ 1465683 h 3386906"/>
              <a:gd name="connsiteX43" fmla="*/ 968213 w 1394234"/>
              <a:gd name="connsiteY43" fmla="*/ 1508546 h 3386906"/>
              <a:gd name="connsiteX44" fmla="*/ 934876 w 1394234"/>
              <a:gd name="connsiteY44" fmla="*/ 1558552 h 3386906"/>
              <a:gd name="connsiteX45" fmla="*/ 903919 w 1394234"/>
              <a:gd name="connsiteY45" fmla="*/ 1606176 h 3386906"/>
              <a:gd name="connsiteX46" fmla="*/ 875343 w 1394234"/>
              <a:gd name="connsiteY46" fmla="*/ 1634752 h 3386906"/>
              <a:gd name="connsiteX47" fmla="*/ 851533 w 1394234"/>
              <a:gd name="connsiteY47" fmla="*/ 1670471 h 3386906"/>
              <a:gd name="connsiteX48" fmla="*/ 825339 w 1394234"/>
              <a:gd name="connsiteY48" fmla="*/ 1706189 h 3386906"/>
              <a:gd name="connsiteX49" fmla="*/ 858676 w 1394234"/>
              <a:gd name="connsiteY49" fmla="*/ 1730001 h 3386906"/>
              <a:gd name="connsiteX50" fmla="*/ 856296 w 1394234"/>
              <a:gd name="connsiteY50" fmla="*/ 1782389 h 3386906"/>
              <a:gd name="connsiteX51" fmla="*/ 815814 w 1394234"/>
              <a:gd name="connsiteY51" fmla="*/ 1789533 h 3386906"/>
              <a:gd name="connsiteX52" fmla="*/ 808670 w 1394234"/>
              <a:gd name="connsiteY52" fmla="*/ 1853827 h 3386906"/>
              <a:gd name="connsiteX53" fmla="*/ 813432 w 1394234"/>
              <a:gd name="connsiteY53" fmla="*/ 1908595 h 3386906"/>
              <a:gd name="connsiteX54" fmla="*/ 796763 w 1394234"/>
              <a:gd name="connsiteY54" fmla="*/ 1972890 h 3386906"/>
              <a:gd name="connsiteX55" fmla="*/ 768188 w 1394234"/>
              <a:gd name="connsiteY55" fmla="*/ 1999083 h 3386906"/>
              <a:gd name="connsiteX56" fmla="*/ 732470 w 1394234"/>
              <a:gd name="connsiteY56" fmla="*/ 2046708 h 3386906"/>
              <a:gd name="connsiteX57" fmla="*/ 691989 w 1394234"/>
              <a:gd name="connsiteY57" fmla="*/ 2041946 h 3386906"/>
              <a:gd name="connsiteX58" fmla="*/ 649126 w 1394234"/>
              <a:gd name="connsiteY58" fmla="*/ 2056233 h 3386906"/>
              <a:gd name="connsiteX59" fmla="*/ 632457 w 1394234"/>
              <a:gd name="connsiteY59" fmla="*/ 2077664 h 3386906"/>
              <a:gd name="connsiteX60" fmla="*/ 596739 w 1394234"/>
              <a:gd name="connsiteY60" fmla="*/ 2072902 h 3386906"/>
              <a:gd name="connsiteX61" fmla="*/ 572926 w 1394234"/>
              <a:gd name="connsiteY61" fmla="*/ 2101476 h 3386906"/>
              <a:gd name="connsiteX62" fmla="*/ 568165 w 1394234"/>
              <a:gd name="connsiteY62" fmla="*/ 2144340 h 3386906"/>
              <a:gd name="connsiteX63" fmla="*/ 525301 w 1394234"/>
              <a:gd name="connsiteY63" fmla="*/ 2172914 h 3386906"/>
              <a:gd name="connsiteX64" fmla="*/ 503870 w 1394234"/>
              <a:gd name="connsiteY64" fmla="*/ 2208633 h 3386906"/>
              <a:gd name="connsiteX65" fmla="*/ 480057 w 1394234"/>
              <a:gd name="connsiteY65" fmla="*/ 2234827 h 3386906"/>
              <a:gd name="connsiteX66" fmla="*/ 446720 w 1394234"/>
              <a:gd name="connsiteY66" fmla="*/ 2261021 h 3386906"/>
              <a:gd name="connsiteX67" fmla="*/ 437195 w 1394234"/>
              <a:gd name="connsiteY67" fmla="*/ 2294359 h 3386906"/>
              <a:gd name="connsiteX68" fmla="*/ 430052 w 1394234"/>
              <a:gd name="connsiteY68" fmla="*/ 2322932 h 3386906"/>
              <a:gd name="connsiteX69" fmla="*/ 408619 w 1394234"/>
              <a:gd name="connsiteY69" fmla="*/ 2320551 h 3386906"/>
              <a:gd name="connsiteX70" fmla="*/ 384807 w 1394234"/>
              <a:gd name="connsiteY70" fmla="*/ 2308645 h 3386906"/>
              <a:gd name="connsiteX71" fmla="*/ 368138 w 1394234"/>
              <a:gd name="connsiteY71" fmla="*/ 2301501 h 3386906"/>
              <a:gd name="connsiteX72" fmla="*/ 360995 w 1394234"/>
              <a:gd name="connsiteY72" fmla="*/ 2315789 h 3386906"/>
              <a:gd name="connsiteX73" fmla="*/ 368138 w 1394234"/>
              <a:gd name="connsiteY73" fmla="*/ 2339600 h 3386906"/>
              <a:gd name="connsiteX74" fmla="*/ 391951 w 1394234"/>
              <a:gd name="connsiteY74" fmla="*/ 2372939 h 3386906"/>
              <a:gd name="connsiteX75" fmla="*/ 380045 w 1394234"/>
              <a:gd name="connsiteY75" fmla="*/ 2408658 h 3386906"/>
              <a:gd name="connsiteX76" fmla="*/ 353850 w 1394234"/>
              <a:gd name="connsiteY76" fmla="*/ 2413420 h 3386906"/>
              <a:gd name="connsiteX77" fmla="*/ 339566 w 1394234"/>
              <a:gd name="connsiteY77" fmla="*/ 2415800 h 3386906"/>
              <a:gd name="connsiteX78" fmla="*/ 332420 w 1394234"/>
              <a:gd name="connsiteY78" fmla="*/ 2425326 h 3386906"/>
              <a:gd name="connsiteX79" fmla="*/ 339563 w 1394234"/>
              <a:gd name="connsiteY79" fmla="*/ 2439614 h 3386906"/>
              <a:gd name="connsiteX80" fmla="*/ 358614 w 1394234"/>
              <a:gd name="connsiteY80" fmla="*/ 2451520 h 3386906"/>
              <a:gd name="connsiteX81" fmla="*/ 370520 w 1394234"/>
              <a:gd name="connsiteY81" fmla="*/ 2470570 h 3386906"/>
              <a:gd name="connsiteX82" fmla="*/ 349089 w 1394234"/>
              <a:gd name="connsiteY82" fmla="*/ 2487238 h 3386906"/>
              <a:gd name="connsiteX83" fmla="*/ 322895 w 1394234"/>
              <a:gd name="connsiteY83" fmla="*/ 2506289 h 3386906"/>
              <a:gd name="connsiteX84" fmla="*/ 287177 w 1394234"/>
              <a:gd name="connsiteY84" fmla="*/ 2544389 h 3386906"/>
              <a:gd name="connsiteX85" fmla="*/ 291660 w 1394234"/>
              <a:gd name="connsiteY85" fmla="*/ 2627060 h 3386906"/>
              <a:gd name="connsiteX86" fmla="*/ 270655 w 1394234"/>
              <a:gd name="connsiteY86" fmla="*/ 2705640 h 3386906"/>
              <a:gd name="connsiteX87" fmla="*/ 209696 w 1394234"/>
              <a:gd name="connsiteY87" fmla="*/ 2779854 h 3386906"/>
              <a:gd name="connsiteX88" fmla="*/ 161251 w 1394234"/>
              <a:gd name="connsiteY88" fmla="*/ 2833735 h 3386906"/>
              <a:gd name="connsiteX89" fmla="*/ 122691 w 1394234"/>
              <a:gd name="connsiteY89" fmla="*/ 2878798 h 3386906"/>
              <a:gd name="connsiteX90" fmla="*/ 131968 w 1394234"/>
              <a:gd name="connsiteY90" fmla="*/ 2957773 h 3386906"/>
              <a:gd name="connsiteX91" fmla="*/ 122657 w 1394234"/>
              <a:gd name="connsiteY91" fmla="*/ 3030705 h 3386906"/>
              <a:gd name="connsiteX92" fmla="*/ 78546 w 1394234"/>
              <a:gd name="connsiteY92" fmla="*/ 3085293 h 3386906"/>
              <a:gd name="connsiteX93" fmla="*/ 44142 w 1394234"/>
              <a:gd name="connsiteY93" fmla="*/ 3149342 h 3386906"/>
              <a:gd name="connsiteX94" fmla="*/ 25519 w 1394234"/>
              <a:gd name="connsiteY94" fmla="*/ 3206031 h 3386906"/>
              <a:gd name="connsiteX95" fmla="*/ 0 w 1394234"/>
              <a:gd name="connsiteY95" fmla="*/ 3260980 h 3386906"/>
              <a:gd name="connsiteX96" fmla="*/ 162579 w 1394234"/>
              <a:gd name="connsiteY96" fmla="*/ 3320050 h 3386906"/>
              <a:gd name="connsiteX97" fmla="*/ 152199 w 1394234"/>
              <a:gd name="connsiteY97" fmla="*/ 3386906 h 3386906"/>
              <a:gd name="connsiteX0" fmla="*/ 1413284 w 1413284"/>
              <a:gd name="connsiteY0" fmla="*/ 0 h 3386906"/>
              <a:gd name="connsiteX1" fmla="*/ 1412384 w 1413284"/>
              <a:gd name="connsiteY1" fmla="*/ 86441 h 3386906"/>
              <a:gd name="connsiteX2" fmla="*/ 1399219 w 1413284"/>
              <a:gd name="connsiteY2" fmla="*/ 163139 h 3386906"/>
              <a:gd name="connsiteX3" fmla="*/ 1399219 w 1413284"/>
              <a:gd name="connsiteY3" fmla="*/ 201239 h 3386906"/>
              <a:gd name="connsiteX4" fmla="*/ 1399219 w 1413284"/>
              <a:gd name="connsiteY4" fmla="*/ 239339 h 3386906"/>
              <a:gd name="connsiteX5" fmla="*/ 1394457 w 1413284"/>
              <a:gd name="connsiteY5" fmla="*/ 277439 h 3386906"/>
              <a:gd name="connsiteX6" fmla="*/ 1375407 w 1413284"/>
              <a:gd name="connsiteY6" fmla="*/ 327446 h 3386906"/>
              <a:gd name="connsiteX7" fmla="*/ 1363500 w 1413284"/>
              <a:gd name="connsiteY7" fmla="*/ 353639 h 3386906"/>
              <a:gd name="connsiteX8" fmla="*/ 1339688 w 1413284"/>
              <a:gd name="connsiteY8" fmla="*/ 377452 h 3386906"/>
              <a:gd name="connsiteX9" fmla="*/ 1320638 w 1413284"/>
              <a:gd name="connsiteY9" fmla="*/ 394121 h 3386906"/>
              <a:gd name="connsiteX10" fmla="*/ 1318257 w 1413284"/>
              <a:gd name="connsiteY10" fmla="*/ 413171 h 3386906"/>
              <a:gd name="connsiteX11" fmla="*/ 1315875 w 1413284"/>
              <a:gd name="connsiteY11" fmla="*/ 453652 h 3386906"/>
              <a:gd name="connsiteX12" fmla="*/ 1318257 w 1413284"/>
              <a:gd name="connsiteY12" fmla="*/ 479846 h 3386906"/>
              <a:gd name="connsiteX13" fmla="*/ 1337307 w 1413284"/>
              <a:gd name="connsiteY13" fmla="*/ 522708 h 3386906"/>
              <a:gd name="connsiteX14" fmla="*/ 1353975 w 1413284"/>
              <a:gd name="connsiteY14" fmla="*/ 556046 h 3386906"/>
              <a:gd name="connsiteX15" fmla="*/ 1356357 w 1413284"/>
              <a:gd name="connsiteY15" fmla="*/ 575096 h 3386906"/>
              <a:gd name="connsiteX16" fmla="*/ 1368263 w 1413284"/>
              <a:gd name="connsiteY16" fmla="*/ 615577 h 3386906"/>
              <a:gd name="connsiteX17" fmla="*/ 1373025 w 1413284"/>
              <a:gd name="connsiteY17" fmla="*/ 663202 h 3386906"/>
              <a:gd name="connsiteX18" fmla="*/ 1380169 w 1413284"/>
              <a:gd name="connsiteY18" fmla="*/ 691777 h 3386906"/>
              <a:gd name="connsiteX19" fmla="*/ 1387313 w 1413284"/>
              <a:gd name="connsiteY19" fmla="*/ 725114 h 3386906"/>
              <a:gd name="connsiteX20" fmla="*/ 1384932 w 1413284"/>
              <a:gd name="connsiteY20" fmla="*/ 758452 h 3386906"/>
              <a:gd name="connsiteX21" fmla="*/ 1380169 w 1413284"/>
              <a:gd name="connsiteY21" fmla="*/ 796552 h 3386906"/>
              <a:gd name="connsiteX22" fmla="*/ 1380169 w 1413284"/>
              <a:gd name="connsiteY22" fmla="*/ 817983 h 3386906"/>
              <a:gd name="connsiteX23" fmla="*/ 1380169 w 1413284"/>
              <a:gd name="connsiteY23" fmla="*/ 844177 h 3386906"/>
              <a:gd name="connsiteX24" fmla="*/ 1363500 w 1413284"/>
              <a:gd name="connsiteY24" fmla="*/ 865608 h 3386906"/>
              <a:gd name="connsiteX25" fmla="*/ 1353975 w 1413284"/>
              <a:gd name="connsiteY25" fmla="*/ 891802 h 3386906"/>
              <a:gd name="connsiteX26" fmla="*/ 1351594 w 1413284"/>
              <a:gd name="connsiteY26" fmla="*/ 917996 h 3386906"/>
              <a:gd name="connsiteX27" fmla="*/ 1353975 w 1413284"/>
              <a:gd name="connsiteY27" fmla="*/ 948952 h 3386906"/>
              <a:gd name="connsiteX28" fmla="*/ 1358738 w 1413284"/>
              <a:gd name="connsiteY28" fmla="*/ 972764 h 3386906"/>
              <a:gd name="connsiteX29" fmla="*/ 1368263 w 1413284"/>
              <a:gd name="connsiteY29" fmla="*/ 996577 h 3386906"/>
              <a:gd name="connsiteX30" fmla="*/ 1361119 w 1413284"/>
              <a:gd name="connsiteY30" fmla="*/ 1029914 h 3386906"/>
              <a:gd name="connsiteX31" fmla="*/ 1349213 w 1413284"/>
              <a:gd name="connsiteY31" fmla="*/ 1070396 h 3386906"/>
              <a:gd name="connsiteX32" fmla="*/ 1342069 w 1413284"/>
              <a:gd name="connsiteY32" fmla="*/ 1101352 h 3386906"/>
              <a:gd name="connsiteX33" fmla="*/ 1323019 w 1413284"/>
              <a:gd name="connsiteY33" fmla="*/ 1148977 h 3386906"/>
              <a:gd name="connsiteX34" fmla="*/ 1301588 w 1413284"/>
              <a:gd name="connsiteY34" fmla="*/ 1179933 h 3386906"/>
              <a:gd name="connsiteX35" fmla="*/ 1270632 w 1413284"/>
              <a:gd name="connsiteY35" fmla="*/ 1201364 h 3386906"/>
              <a:gd name="connsiteX36" fmla="*/ 1225388 w 1413284"/>
              <a:gd name="connsiteY36" fmla="*/ 1227558 h 3386906"/>
              <a:gd name="connsiteX37" fmla="*/ 1168238 w 1413284"/>
              <a:gd name="connsiteY37" fmla="*/ 1260896 h 3386906"/>
              <a:gd name="connsiteX38" fmla="*/ 1125375 w 1413284"/>
              <a:gd name="connsiteY38" fmla="*/ 1294233 h 3386906"/>
              <a:gd name="connsiteX39" fmla="*/ 1087276 w 1413284"/>
              <a:gd name="connsiteY39" fmla="*/ 1332333 h 3386906"/>
              <a:gd name="connsiteX40" fmla="*/ 1056319 w 1413284"/>
              <a:gd name="connsiteY40" fmla="*/ 1379957 h 3386906"/>
              <a:gd name="connsiteX41" fmla="*/ 1034888 w 1413284"/>
              <a:gd name="connsiteY41" fmla="*/ 1420439 h 3386906"/>
              <a:gd name="connsiteX42" fmla="*/ 1001550 w 1413284"/>
              <a:gd name="connsiteY42" fmla="*/ 1465683 h 3386906"/>
              <a:gd name="connsiteX43" fmla="*/ 987263 w 1413284"/>
              <a:gd name="connsiteY43" fmla="*/ 1508546 h 3386906"/>
              <a:gd name="connsiteX44" fmla="*/ 953926 w 1413284"/>
              <a:gd name="connsiteY44" fmla="*/ 1558552 h 3386906"/>
              <a:gd name="connsiteX45" fmla="*/ 922969 w 1413284"/>
              <a:gd name="connsiteY45" fmla="*/ 1606176 h 3386906"/>
              <a:gd name="connsiteX46" fmla="*/ 894393 w 1413284"/>
              <a:gd name="connsiteY46" fmla="*/ 1634752 h 3386906"/>
              <a:gd name="connsiteX47" fmla="*/ 870583 w 1413284"/>
              <a:gd name="connsiteY47" fmla="*/ 1670471 h 3386906"/>
              <a:gd name="connsiteX48" fmla="*/ 844389 w 1413284"/>
              <a:gd name="connsiteY48" fmla="*/ 1706189 h 3386906"/>
              <a:gd name="connsiteX49" fmla="*/ 877726 w 1413284"/>
              <a:gd name="connsiteY49" fmla="*/ 1730001 h 3386906"/>
              <a:gd name="connsiteX50" fmla="*/ 875346 w 1413284"/>
              <a:gd name="connsiteY50" fmla="*/ 1782389 h 3386906"/>
              <a:gd name="connsiteX51" fmla="*/ 834864 w 1413284"/>
              <a:gd name="connsiteY51" fmla="*/ 1789533 h 3386906"/>
              <a:gd name="connsiteX52" fmla="*/ 827720 w 1413284"/>
              <a:gd name="connsiteY52" fmla="*/ 1853827 h 3386906"/>
              <a:gd name="connsiteX53" fmla="*/ 832482 w 1413284"/>
              <a:gd name="connsiteY53" fmla="*/ 1908595 h 3386906"/>
              <a:gd name="connsiteX54" fmla="*/ 815813 w 1413284"/>
              <a:gd name="connsiteY54" fmla="*/ 1972890 h 3386906"/>
              <a:gd name="connsiteX55" fmla="*/ 787238 w 1413284"/>
              <a:gd name="connsiteY55" fmla="*/ 1999083 h 3386906"/>
              <a:gd name="connsiteX56" fmla="*/ 751520 w 1413284"/>
              <a:gd name="connsiteY56" fmla="*/ 2046708 h 3386906"/>
              <a:gd name="connsiteX57" fmla="*/ 711039 w 1413284"/>
              <a:gd name="connsiteY57" fmla="*/ 2041946 h 3386906"/>
              <a:gd name="connsiteX58" fmla="*/ 668176 w 1413284"/>
              <a:gd name="connsiteY58" fmla="*/ 2056233 h 3386906"/>
              <a:gd name="connsiteX59" fmla="*/ 651507 w 1413284"/>
              <a:gd name="connsiteY59" fmla="*/ 2077664 h 3386906"/>
              <a:gd name="connsiteX60" fmla="*/ 615789 w 1413284"/>
              <a:gd name="connsiteY60" fmla="*/ 2072902 h 3386906"/>
              <a:gd name="connsiteX61" fmla="*/ 591976 w 1413284"/>
              <a:gd name="connsiteY61" fmla="*/ 2101476 h 3386906"/>
              <a:gd name="connsiteX62" fmla="*/ 587215 w 1413284"/>
              <a:gd name="connsiteY62" fmla="*/ 2144340 h 3386906"/>
              <a:gd name="connsiteX63" fmla="*/ 544351 w 1413284"/>
              <a:gd name="connsiteY63" fmla="*/ 2172914 h 3386906"/>
              <a:gd name="connsiteX64" fmla="*/ 522920 w 1413284"/>
              <a:gd name="connsiteY64" fmla="*/ 2208633 h 3386906"/>
              <a:gd name="connsiteX65" fmla="*/ 499107 w 1413284"/>
              <a:gd name="connsiteY65" fmla="*/ 2234827 h 3386906"/>
              <a:gd name="connsiteX66" fmla="*/ 465770 w 1413284"/>
              <a:gd name="connsiteY66" fmla="*/ 2261021 h 3386906"/>
              <a:gd name="connsiteX67" fmla="*/ 456245 w 1413284"/>
              <a:gd name="connsiteY67" fmla="*/ 2294359 h 3386906"/>
              <a:gd name="connsiteX68" fmla="*/ 449102 w 1413284"/>
              <a:gd name="connsiteY68" fmla="*/ 2322932 h 3386906"/>
              <a:gd name="connsiteX69" fmla="*/ 427669 w 1413284"/>
              <a:gd name="connsiteY69" fmla="*/ 2320551 h 3386906"/>
              <a:gd name="connsiteX70" fmla="*/ 403857 w 1413284"/>
              <a:gd name="connsiteY70" fmla="*/ 2308645 h 3386906"/>
              <a:gd name="connsiteX71" fmla="*/ 387188 w 1413284"/>
              <a:gd name="connsiteY71" fmla="*/ 2301501 h 3386906"/>
              <a:gd name="connsiteX72" fmla="*/ 380045 w 1413284"/>
              <a:gd name="connsiteY72" fmla="*/ 2315789 h 3386906"/>
              <a:gd name="connsiteX73" fmla="*/ 387188 w 1413284"/>
              <a:gd name="connsiteY73" fmla="*/ 2339600 h 3386906"/>
              <a:gd name="connsiteX74" fmla="*/ 411001 w 1413284"/>
              <a:gd name="connsiteY74" fmla="*/ 2372939 h 3386906"/>
              <a:gd name="connsiteX75" fmla="*/ 399095 w 1413284"/>
              <a:gd name="connsiteY75" fmla="*/ 2408658 h 3386906"/>
              <a:gd name="connsiteX76" fmla="*/ 372900 w 1413284"/>
              <a:gd name="connsiteY76" fmla="*/ 2413420 h 3386906"/>
              <a:gd name="connsiteX77" fmla="*/ 358616 w 1413284"/>
              <a:gd name="connsiteY77" fmla="*/ 2415800 h 3386906"/>
              <a:gd name="connsiteX78" fmla="*/ 351470 w 1413284"/>
              <a:gd name="connsiteY78" fmla="*/ 2425326 h 3386906"/>
              <a:gd name="connsiteX79" fmla="*/ 358613 w 1413284"/>
              <a:gd name="connsiteY79" fmla="*/ 2439614 h 3386906"/>
              <a:gd name="connsiteX80" fmla="*/ 377664 w 1413284"/>
              <a:gd name="connsiteY80" fmla="*/ 2451520 h 3386906"/>
              <a:gd name="connsiteX81" fmla="*/ 389570 w 1413284"/>
              <a:gd name="connsiteY81" fmla="*/ 2470570 h 3386906"/>
              <a:gd name="connsiteX82" fmla="*/ 368139 w 1413284"/>
              <a:gd name="connsiteY82" fmla="*/ 2487238 h 3386906"/>
              <a:gd name="connsiteX83" fmla="*/ 341945 w 1413284"/>
              <a:gd name="connsiteY83" fmla="*/ 2506289 h 3386906"/>
              <a:gd name="connsiteX84" fmla="*/ 306227 w 1413284"/>
              <a:gd name="connsiteY84" fmla="*/ 2544389 h 3386906"/>
              <a:gd name="connsiteX85" fmla="*/ 310710 w 1413284"/>
              <a:gd name="connsiteY85" fmla="*/ 2627060 h 3386906"/>
              <a:gd name="connsiteX86" fmla="*/ 289705 w 1413284"/>
              <a:gd name="connsiteY86" fmla="*/ 2705640 h 3386906"/>
              <a:gd name="connsiteX87" fmla="*/ 228746 w 1413284"/>
              <a:gd name="connsiteY87" fmla="*/ 2779854 h 3386906"/>
              <a:gd name="connsiteX88" fmla="*/ 180301 w 1413284"/>
              <a:gd name="connsiteY88" fmla="*/ 2833735 h 3386906"/>
              <a:gd name="connsiteX89" fmla="*/ 141741 w 1413284"/>
              <a:gd name="connsiteY89" fmla="*/ 2878798 h 3386906"/>
              <a:gd name="connsiteX90" fmla="*/ 151018 w 1413284"/>
              <a:gd name="connsiteY90" fmla="*/ 2957773 h 3386906"/>
              <a:gd name="connsiteX91" fmla="*/ 141707 w 1413284"/>
              <a:gd name="connsiteY91" fmla="*/ 3030705 h 3386906"/>
              <a:gd name="connsiteX92" fmla="*/ 97596 w 1413284"/>
              <a:gd name="connsiteY92" fmla="*/ 3085293 h 3386906"/>
              <a:gd name="connsiteX93" fmla="*/ 63192 w 1413284"/>
              <a:gd name="connsiteY93" fmla="*/ 3149342 h 3386906"/>
              <a:gd name="connsiteX94" fmla="*/ 44569 w 1413284"/>
              <a:gd name="connsiteY94" fmla="*/ 3206031 h 3386906"/>
              <a:gd name="connsiteX95" fmla="*/ 19050 w 1413284"/>
              <a:gd name="connsiteY95" fmla="*/ 3260980 h 3386906"/>
              <a:gd name="connsiteX96" fmla="*/ 0 w 1413284"/>
              <a:gd name="connsiteY96" fmla="*/ 3325239 h 3386906"/>
              <a:gd name="connsiteX97" fmla="*/ 171249 w 1413284"/>
              <a:gd name="connsiteY97" fmla="*/ 3386906 h 3386906"/>
              <a:gd name="connsiteX0" fmla="*/ 1413287 w 1413287"/>
              <a:gd name="connsiteY0" fmla="*/ 0 h 3407664"/>
              <a:gd name="connsiteX1" fmla="*/ 1412387 w 1413287"/>
              <a:gd name="connsiteY1" fmla="*/ 86441 h 3407664"/>
              <a:gd name="connsiteX2" fmla="*/ 1399222 w 1413287"/>
              <a:gd name="connsiteY2" fmla="*/ 163139 h 3407664"/>
              <a:gd name="connsiteX3" fmla="*/ 1399222 w 1413287"/>
              <a:gd name="connsiteY3" fmla="*/ 201239 h 3407664"/>
              <a:gd name="connsiteX4" fmla="*/ 1399222 w 1413287"/>
              <a:gd name="connsiteY4" fmla="*/ 239339 h 3407664"/>
              <a:gd name="connsiteX5" fmla="*/ 1394460 w 1413287"/>
              <a:gd name="connsiteY5" fmla="*/ 277439 h 3407664"/>
              <a:gd name="connsiteX6" fmla="*/ 1375410 w 1413287"/>
              <a:gd name="connsiteY6" fmla="*/ 327446 h 3407664"/>
              <a:gd name="connsiteX7" fmla="*/ 1363503 w 1413287"/>
              <a:gd name="connsiteY7" fmla="*/ 353639 h 3407664"/>
              <a:gd name="connsiteX8" fmla="*/ 1339691 w 1413287"/>
              <a:gd name="connsiteY8" fmla="*/ 377452 h 3407664"/>
              <a:gd name="connsiteX9" fmla="*/ 1320641 w 1413287"/>
              <a:gd name="connsiteY9" fmla="*/ 394121 h 3407664"/>
              <a:gd name="connsiteX10" fmla="*/ 1318260 w 1413287"/>
              <a:gd name="connsiteY10" fmla="*/ 413171 h 3407664"/>
              <a:gd name="connsiteX11" fmla="*/ 1315878 w 1413287"/>
              <a:gd name="connsiteY11" fmla="*/ 453652 h 3407664"/>
              <a:gd name="connsiteX12" fmla="*/ 1318260 w 1413287"/>
              <a:gd name="connsiteY12" fmla="*/ 479846 h 3407664"/>
              <a:gd name="connsiteX13" fmla="*/ 1337310 w 1413287"/>
              <a:gd name="connsiteY13" fmla="*/ 522708 h 3407664"/>
              <a:gd name="connsiteX14" fmla="*/ 1353978 w 1413287"/>
              <a:gd name="connsiteY14" fmla="*/ 556046 h 3407664"/>
              <a:gd name="connsiteX15" fmla="*/ 1356360 w 1413287"/>
              <a:gd name="connsiteY15" fmla="*/ 575096 h 3407664"/>
              <a:gd name="connsiteX16" fmla="*/ 1368266 w 1413287"/>
              <a:gd name="connsiteY16" fmla="*/ 615577 h 3407664"/>
              <a:gd name="connsiteX17" fmla="*/ 1373028 w 1413287"/>
              <a:gd name="connsiteY17" fmla="*/ 663202 h 3407664"/>
              <a:gd name="connsiteX18" fmla="*/ 1380172 w 1413287"/>
              <a:gd name="connsiteY18" fmla="*/ 691777 h 3407664"/>
              <a:gd name="connsiteX19" fmla="*/ 1387316 w 1413287"/>
              <a:gd name="connsiteY19" fmla="*/ 725114 h 3407664"/>
              <a:gd name="connsiteX20" fmla="*/ 1384935 w 1413287"/>
              <a:gd name="connsiteY20" fmla="*/ 758452 h 3407664"/>
              <a:gd name="connsiteX21" fmla="*/ 1380172 w 1413287"/>
              <a:gd name="connsiteY21" fmla="*/ 796552 h 3407664"/>
              <a:gd name="connsiteX22" fmla="*/ 1380172 w 1413287"/>
              <a:gd name="connsiteY22" fmla="*/ 817983 h 3407664"/>
              <a:gd name="connsiteX23" fmla="*/ 1380172 w 1413287"/>
              <a:gd name="connsiteY23" fmla="*/ 844177 h 3407664"/>
              <a:gd name="connsiteX24" fmla="*/ 1363503 w 1413287"/>
              <a:gd name="connsiteY24" fmla="*/ 865608 h 3407664"/>
              <a:gd name="connsiteX25" fmla="*/ 1353978 w 1413287"/>
              <a:gd name="connsiteY25" fmla="*/ 891802 h 3407664"/>
              <a:gd name="connsiteX26" fmla="*/ 1351597 w 1413287"/>
              <a:gd name="connsiteY26" fmla="*/ 917996 h 3407664"/>
              <a:gd name="connsiteX27" fmla="*/ 1353978 w 1413287"/>
              <a:gd name="connsiteY27" fmla="*/ 948952 h 3407664"/>
              <a:gd name="connsiteX28" fmla="*/ 1358741 w 1413287"/>
              <a:gd name="connsiteY28" fmla="*/ 972764 h 3407664"/>
              <a:gd name="connsiteX29" fmla="*/ 1368266 w 1413287"/>
              <a:gd name="connsiteY29" fmla="*/ 996577 h 3407664"/>
              <a:gd name="connsiteX30" fmla="*/ 1361122 w 1413287"/>
              <a:gd name="connsiteY30" fmla="*/ 1029914 h 3407664"/>
              <a:gd name="connsiteX31" fmla="*/ 1349216 w 1413287"/>
              <a:gd name="connsiteY31" fmla="*/ 1070396 h 3407664"/>
              <a:gd name="connsiteX32" fmla="*/ 1342072 w 1413287"/>
              <a:gd name="connsiteY32" fmla="*/ 1101352 h 3407664"/>
              <a:gd name="connsiteX33" fmla="*/ 1323022 w 1413287"/>
              <a:gd name="connsiteY33" fmla="*/ 1148977 h 3407664"/>
              <a:gd name="connsiteX34" fmla="*/ 1301591 w 1413287"/>
              <a:gd name="connsiteY34" fmla="*/ 1179933 h 3407664"/>
              <a:gd name="connsiteX35" fmla="*/ 1270635 w 1413287"/>
              <a:gd name="connsiteY35" fmla="*/ 1201364 h 3407664"/>
              <a:gd name="connsiteX36" fmla="*/ 1225391 w 1413287"/>
              <a:gd name="connsiteY36" fmla="*/ 1227558 h 3407664"/>
              <a:gd name="connsiteX37" fmla="*/ 1168241 w 1413287"/>
              <a:gd name="connsiteY37" fmla="*/ 1260896 h 3407664"/>
              <a:gd name="connsiteX38" fmla="*/ 1125378 w 1413287"/>
              <a:gd name="connsiteY38" fmla="*/ 1294233 h 3407664"/>
              <a:gd name="connsiteX39" fmla="*/ 1087279 w 1413287"/>
              <a:gd name="connsiteY39" fmla="*/ 1332333 h 3407664"/>
              <a:gd name="connsiteX40" fmla="*/ 1056322 w 1413287"/>
              <a:gd name="connsiteY40" fmla="*/ 1379957 h 3407664"/>
              <a:gd name="connsiteX41" fmla="*/ 1034891 w 1413287"/>
              <a:gd name="connsiteY41" fmla="*/ 1420439 h 3407664"/>
              <a:gd name="connsiteX42" fmla="*/ 1001553 w 1413287"/>
              <a:gd name="connsiteY42" fmla="*/ 1465683 h 3407664"/>
              <a:gd name="connsiteX43" fmla="*/ 987266 w 1413287"/>
              <a:gd name="connsiteY43" fmla="*/ 1508546 h 3407664"/>
              <a:gd name="connsiteX44" fmla="*/ 953929 w 1413287"/>
              <a:gd name="connsiteY44" fmla="*/ 1558552 h 3407664"/>
              <a:gd name="connsiteX45" fmla="*/ 922972 w 1413287"/>
              <a:gd name="connsiteY45" fmla="*/ 1606176 h 3407664"/>
              <a:gd name="connsiteX46" fmla="*/ 894396 w 1413287"/>
              <a:gd name="connsiteY46" fmla="*/ 1634752 h 3407664"/>
              <a:gd name="connsiteX47" fmla="*/ 870586 w 1413287"/>
              <a:gd name="connsiteY47" fmla="*/ 1670471 h 3407664"/>
              <a:gd name="connsiteX48" fmla="*/ 844392 w 1413287"/>
              <a:gd name="connsiteY48" fmla="*/ 1706189 h 3407664"/>
              <a:gd name="connsiteX49" fmla="*/ 877729 w 1413287"/>
              <a:gd name="connsiteY49" fmla="*/ 1730001 h 3407664"/>
              <a:gd name="connsiteX50" fmla="*/ 875349 w 1413287"/>
              <a:gd name="connsiteY50" fmla="*/ 1782389 h 3407664"/>
              <a:gd name="connsiteX51" fmla="*/ 834867 w 1413287"/>
              <a:gd name="connsiteY51" fmla="*/ 1789533 h 3407664"/>
              <a:gd name="connsiteX52" fmla="*/ 827723 w 1413287"/>
              <a:gd name="connsiteY52" fmla="*/ 1853827 h 3407664"/>
              <a:gd name="connsiteX53" fmla="*/ 832485 w 1413287"/>
              <a:gd name="connsiteY53" fmla="*/ 1908595 h 3407664"/>
              <a:gd name="connsiteX54" fmla="*/ 815816 w 1413287"/>
              <a:gd name="connsiteY54" fmla="*/ 1972890 h 3407664"/>
              <a:gd name="connsiteX55" fmla="*/ 787241 w 1413287"/>
              <a:gd name="connsiteY55" fmla="*/ 1999083 h 3407664"/>
              <a:gd name="connsiteX56" fmla="*/ 751523 w 1413287"/>
              <a:gd name="connsiteY56" fmla="*/ 2046708 h 3407664"/>
              <a:gd name="connsiteX57" fmla="*/ 711042 w 1413287"/>
              <a:gd name="connsiteY57" fmla="*/ 2041946 h 3407664"/>
              <a:gd name="connsiteX58" fmla="*/ 668179 w 1413287"/>
              <a:gd name="connsiteY58" fmla="*/ 2056233 h 3407664"/>
              <a:gd name="connsiteX59" fmla="*/ 651510 w 1413287"/>
              <a:gd name="connsiteY59" fmla="*/ 2077664 h 3407664"/>
              <a:gd name="connsiteX60" fmla="*/ 615792 w 1413287"/>
              <a:gd name="connsiteY60" fmla="*/ 2072902 h 3407664"/>
              <a:gd name="connsiteX61" fmla="*/ 591979 w 1413287"/>
              <a:gd name="connsiteY61" fmla="*/ 2101476 h 3407664"/>
              <a:gd name="connsiteX62" fmla="*/ 587218 w 1413287"/>
              <a:gd name="connsiteY62" fmla="*/ 2144340 h 3407664"/>
              <a:gd name="connsiteX63" fmla="*/ 544354 w 1413287"/>
              <a:gd name="connsiteY63" fmla="*/ 2172914 h 3407664"/>
              <a:gd name="connsiteX64" fmla="*/ 522923 w 1413287"/>
              <a:gd name="connsiteY64" fmla="*/ 2208633 h 3407664"/>
              <a:gd name="connsiteX65" fmla="*/ 499110 w 1413287"/>
              <a:gd name="connsiteY65" fmla="*/ 2234827 h 3407664"/>
              <a:gd name="connsiteX66" fmla="*/ 465773 w 1413287"/>
              <a:gd name="connsiteY66" fmla="*/ 2261021 h 3407664"/>
              <a:gd name="connsiteX67" fmla="*/ 456248 w 1413287"/>
              <a:gd name="connsiteY67" fmla="*/ 2294359 h 3407664"/>
              <a:gd name="connsiteX68" fmla="*/ 449105 w 1413287"/>
              <a:gd name="connsiteY68" fmla="*/ 2322932 h 3407664"/>
              <a:gd name="connsiteX69" fmla="*/ 427672 w 1413287"/>
              <a:gd name="connsiteY69" fmla="*/ 2320551 h 3407664"/>
              <a:gd name="connsiteX70" fmla="*/ 403860 w 1413287"/>
              <a:gd name="connsiteY70" fmla="*/ 2308645 h 3407664"/>
              <a:gd name="connsiteX71" fmla="*/ 387191 w 1413287"/>
              <a:gd name="connsiteY71" fmla="*/ 2301501 h 3407664"/>
              <a:gd name="connsiteX72" fmla="*/ 380048 w 1413287"/>
              <a:gd name="connsiteY72" fmla="*/ 2315789 h 3407664"/>
              <a:gd name="connsiteX73" fmla="*/ 387191 w 1413287"/>
              <a:gd name="connsiteY73" fmla="*/ 2339600 h 3407664"/>
              <a:gd name="connsiteX74" fmla="*/ 411004 w 1413287"/>
              <a:gd name="connsiteY74" fmla="*/ 2372939 h 3407664"/>
              <a:gd name="connsiteX75" fmla="*/ 399098 w 1413287"/>
              <a:gd name="connsiteY75" fmla="*/ 2408658 h 3407664"/>
              <a:gd name="connsiteX76" fmla="*/ 372903 w 1413287"/>
              <a:gd name="connsiteY76" fmla="*/ 2413420 h 3407664"/>
              <a:gd name="connsiteX77" fmla="*/ 358619 w 1413287"/>
              <a:gd name="connsiteY77" fmla="*/ 2415800 h 3407664"/>
              <a:gd name="connsiteX78" fmla="*/ 351473 w 1413287"/>
              <a:gd name="connsiteY78" fmla="*/ 2425326 h 3407664"/>
              <a:gd name="connsiteX79" fmla="*/ 358616 w 1413287"/>
              <a:gd name="connsiteY79" fmla="*/ 2439614 h 3407664"/>
              <a:gd name="connsiteX80" fmla="*/ 377667 w 1413287"/>
              <a:gd name="connsiteY80" fmla="*/ 2451520 h 3407664"/>
              <a:gd name="connsiteX81" fmla="*/ 389573 w 1413287"/>
              <a:gd name="connsiteY81" fmla="*/ 2470570 h 3407664"/>
              <a:gd name="connsiteX82" fmla="*/ 368142 w 1413287"/>
              <a:gd name="connsiteY82" fmla="*/ 2487238 h 3407664"/>
              <a:gd name="connsiteX83" fmla="*/ 341948 w 1413287"/>
              <a:gd name="connsiteY83" fmla="*/ 2506289 h 3407664"/>
              <a:gd name="connsiteX84" fmla="*/ 306230 w 1413287"/>
              <a:gd name="connsiteY84" fmla="*/ 2544389 h 3407664"/>
              <a:gd name="connsiteX85" fmla="*/ 310713 w 1413287"/>
              <a:gd name="connsiteY85" fmla="*/ 2627060 h 3407664"/>
              <a:gd name="connsiteX86" fmla="*/ 289708 w 1413287"/>
              <a:gd name="connsiteY86" fmla="*/ 2705640 h 3407664"/>
              <a:gd name="connsiteX87" fmla="*/ 228749 w 1413287"/>
              <a:gd name="connsiteY87" fmla="*/ 2779854 h 3407664"/>
              <a:gd name="connsiteX88" fmla="*/ 180304 w 1413287"/>
              <a:gd name="connsiteY88" fmla="*/ 2833735 h 3407664"/>
              <a:gd name="connsiteX89" fmla="*/ 141744 w 1413287"/>
              <a:gd name="connsiteY89" fmla="*/ 2878798 h 3407664"/>
              <a:gd name="connsiteX90" fmla="*/ 151021 w 1413287"/>
              <a:gd name="connsiteY90" fmla="*/ 2957773 h 3407664"/>
              <a:gd name="connsiteX91" fmla="*/ 141710 w 1413287"/>
              <a:gd name="connsiteY91" fmla="*/ 3030705 h 3407664"/>
              <a:gd name="connsiteX92" fmla="*/ 97599 w 1413287"/>
              <a:gd name="connsiteY92" fmla="*/ 3085293 h 3407664"/>
              <a:gd name="connsiteX93" fmla="*/ 63195 w 1413287"/>
              <a:gd name="connsiteY93" fmla="*/ 3149342 h 3407664"/>
              <a:gd name="connsiteX94" fmla="*/ 44572 w 1413287"/>
              <a:gd name="connsiteY94" fmla="*/ 3206031 h 3407664"/>
              <a:gd name="connsiteX95" fmla="*/ 19053 w 1413287"/>
              <a:gd name="connsiteY95" fmla="*/ 3260980 h 3407664"/>
              <a:gd name="connsiteX96" fmla="*/ 3 w 1413287"/>
              <a:gd name="connsiteY96" fmla="*/ 3325239 h 3407664"/>
              <a:gd name="connsiteX97" fmla="*/ 0 w 1413287"/>
              <a:gd name="connsiteY97" fmla="*/ 3407664 h 340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13287" h="3407664">
                <a:moveTo>
                  <a:pt x="1413287" y="0"/>
                </a:moveTo>
                <a:lnTo>
                  <a:pt x="1412387" y="86441"/>
                </a:lnTo>
                <a:lnTo>
                  <a:pt x="1399222" y="163139"/>
                </a:lnTo>
                <a:lnTo>
                  <a:pt x="1399222" y="201239"/>
                </a:lnTo>
                <a:lnTo>
                  <a:pt x="1399222" y="239339"/>
                </a:lnTo>
                <a:lnTo>
                  <a:pt x="1394460" y="277439"/>
                </a:lnTo>
                <a:lnTo>
                  <a:pt x="1375410" y="327446"/>
                </a:lnTo>
                <a:lnTo>
                  <a:pt x="1363503" y="353639"/>
                </a:lnTo>
                <a:lnTo>
                  <a:pt x="1339691" y="377452"/>
                </a:lnTo>
                <a:lnTo>
                  <a:pt x="1320641" y="394121"/>
                </a:lnTo>
                <a:lnTo>
                  <a:pt x="1318260" y="413171"/>
                </a:lnTo>
                <a:lnTo>
                  <a:pt x="1315878" y="453652"/>
                </a:lnTo>
                <a:lnTo>
                  <a:pt x="1318260" y="479846"/>
                </a:lnTo>
                <a:lnTo>
                  <a:pt x="1337310" y="522708"/>
                </a:lnTo>
                <a:lnTo>
                  <a:pt x="1353978" y="556046"/>
                </a:lnTo>
                <a:lnTo>
                  <a:pt x="1356360" y="575096"/>
                </a:lnTo>
                <a:lnTo>
                  <a:pt x="1368266" y="615577"/>
                </a:lnTo>
                <a:lnTo>
                  <a:pt x="1373028" y="663202"/>
                </a:lnTo>
                <a:lnTo>
                  <a:pt x="1380172" y="691777"/>
                </a:lnTo>
                <a:lnTo>
                  <a:pt x="1387316" y="725114"/>
                </a:lnTo>
                <a:lnTo>
                  <a:pt x="1384935" y="758452"/>
                </a:lnTo>
                <a:lnTo>
                  <a:pt x="1380172" y="796552"/>
                </a:lnTo>
                <a:lnTo>
                  <a:pt x="1380172" y="817983"/>
                </a:lnTo>
                <a:lnTo>
                  <a:pt x="1380172" y="844177"/>
                </a:lnTo>
                <a:lnTo>
                  <a:pt x="1363503" y="865608"/>
                </a:lnTo>
                <a:lnTo>
                  <a:pt x="1353978" y="891802"/>
                </a:lnTo>
                <a:lnTo>
                  <a:pt x="1351597" y="917996"/>
                </a:lnTo>
                <a:lnTo>
                  <a:pt x="1353978" y="948952"/>
                </a:lnTo>
                <a:lnTo>
                  <a:pt x="1358741" y="972764"/>
                </a:lnTo>
                <a:lnTo>
                  <a:pt x="1368266" y="996577"/>
                </a:lnTo>
                <a:lnTo>
                  <a:pt x="1361122" y="1029914"/>
                </a:lnTo>
                <a:lnTo>
                  <a:pt x="1349216" y="1070396"/>
                </a:lnTo>
                <a:lnTo>
                  <a:pt x="1342072" y="1101352"/>
                </a:lnTo>
                <a:lnTo>
                  <a:pt x="1323022" y="1148977"/>
                </a:lnTo>
                <a:lnTo>
                  <a:pt x="1301591" y="1179933"/>
                </a:lnTo>
                <a:lnTo>
                  <a:pt x="1270635" y="1201364"/>
                </a:lnTo>
                <a:lnTo>
                  <a:pt x="1225391" y="1227558"/>
                </a:lnTo>
                <a:lnTo>
                  <a:pt x="1168241" y="1260896"/>
                </a:lnTo>
                <a:lnTo>
                  <a:pt x="1125378" y="1294233"/>
                </a:lnTo>
                <a:lnTo>
                  <a:pt x="1087279" y="1332333"/>
                </a:lnTo>
                <a:lnTo>
                  <a:pt x="1056322" y="1379957"/>
                </a:lnTo>
                <a:lnTo>
                  <a:pt x="1034891" y="1420439"/>
                </a:lnTo>
                <a:lnTo>
                  <a:pt x="1001553" y="1465683"/>
                </a:lnTo>
                <a:lnTo>
                  <a:pt x="987266" y="1508546"/>
                </a:lnTo>
                <a:lnTo>
                  <a:pt x="953929" y="1558552"/>
                </a:lnTo>
                <a:lnTo>
                  <a:pt x="922972" y="1606176"/>
                </a:lnTo>
                <a:lnTo>
                  <a:pt x="894396" y="1634752"/>
                </a:lnTo>
                <a:lnTo>
                  <a:pt x="870586" y="1670471"/>
                </a:lnTo>
                <a:lnTo>
                  <a:pt x="844392" y="1706189"/>
                </a:lnTo>
                <a:lnTo>
                  <a:pt x="877729" y="1730001"/>
                </a:lnTo>
                <a:lnTo>
                  <a:pt x="875349" y="1782389"/>
                </a:lnTo>
                <a:lnTo>
                  <a:pt x="834867" y="1789533"/>
                </a:lnTo>
                <a:lnTo>
                  <a:pt x="827723" y="1853827"/>
                </a:lnTo>
                <a:lnTo>
                  <a:pt x="832485" y="1908595"/>
                </a:lnTo>
                <a:lnTo>
                  <a:pt x="815816" y="1972890"/>
                </a:lnTo>
                <a:lnTo>
                  <a:pt x="787241" y="1999083"/>
                </a:lnTo>
                <a:lnTo>
                  <a:pt x="751523" y="2046708"/>
                </a:lnTo>
                <a:lnTo>
                  <a:pt x="711042" y="2041946"/>
                </a:lnTo>
                <a:lnTo>
                  <a:pt x="668179" y="2056233"/>
                </a:lnTo>
                <a:lnTo>
                  <a:pt x="651510" y="2077664"/>
                </a:lnTo>
                <a:lnTo>
                  <a:pt x="615792" y="2072902"/>
                </a:lnTo>
                <a:lnTo>
                  <a:pt x="591979" y="2101476"/>
                </a:lnTo>
                <a:lnTo>
                  <a:pt x="587218" y="2144340"/>
                </a:lnTo>
                <a:lnTo>
                  <a:pt x="544354" y="2172914"/>
                </a:lnTo>
                <a:lnTo>
                  <a:pt x="522923" y="2208633"/>
                </a:lnTo>
                <a:lnTo>
                  <a:pt x="499110" y="2234827"/>
                </a:lnTo>
                <a:lnTo>
                  <a:pt x="465773" y="2261021"/>
                </a:lnTo>
                <a:lnTo>
                  <a:pt x="456248" y="2294359"/>
                </a:lnTo>
                <a:lnTo>
                  <a:pt x="449105" y="2322932"/>
                </a:lnTo>
                <a:lnTo>
                  <a:pt x="427672" y="2320551"/>
                </a:lnTo>
                <a:lnTo>
                  <a:pt x="403860" y="2308645"/>
                </a:lnTo>
                <a:lnTo>
                  <a:pt x="387191" y="2301501"/>
                </a:lnTo>
                <a:lnTo>
                  <a:pt x="380048" y="2315789"/>
                </a:lnTo>
                <a:lnTo>
                  <a:pt x="387191" y="2339600"/>
                </a:lnTo>
                <a:lnTo>
                  <a:pt x="411004" y="2372939"/>
                </a:lnTo>
                <a:lnTo>
                  <a:pt x="399098" y="2408658"/>
                </a:lnTo>
                <a:lnTo>
                  <a:pt x="372903" y="2413420"/>
                </a:lnTo>
                <a:lnTo>
                  <a:pt x="358619" y="2415800"/>
                </a:lnTo>
                <a:lnTo>
                  <a:pt x="351473" y="2425326"/>
                </a:lnTo>
                <a:lnTo>
                  <a:pt x="358616" y="2439614"/>
                </a:lnTo>
                <a:lnTo>
                  <a:pt x="377667" y="2451520"/>
                </a:lnTo>
                <a:lnTo>
                  <a:pt x="389573" y="2470570"/>
                </a:lnTo>
                <a:lnTo>
                  <a:pt x="368142" y="2487238"/>
                </a:lnTo>
                <a:lnTo>
                  <a:pt x="341948" y="2506289"/>
                </a:lnTo>
                <a:lnTo>
                  <a:pt x="306230" y="2544389"/>
                </a:lnTo>
                <a:lnTo>
                  <a:pt x="310713" y="2627060"/>
                </a:lnTo>
                <a:lnTo>
                  <a:pt x="289708" y="2705640"/>
                </a:lnTo>
                <a:lnTo>
                  <a:pt x="228749" y="2779854"/>
                </a:lnTo>
                <a:lnTo>
                  <a:pt x="180304" y="2833735"/>
                </a:lnTo>
                <a:lnTo>
                  <a:pt x="141744" y="2878798"/>
                </a:lnTo>
                <a:cubicBezTo>
                  <a:pt x="141377" y="2901664"/>
                  <a:pt x="151388" y="2934907"/>
                  <a:pt x="151021" y="2957773"/>
                </a:cubicBezTo>
                <a:cubicBezTo>
                  <a:pt x="151377" y="2982083"/>
                  <a:pt x="141354" y="3006395"/>
                  <a:pt x="141710" y="3030705"/>
                </a:cubicBezTo>
                <a:lnTo>
                  <a:pt x="97599" y="3085293"/>
                </a:lnTo>
                <a:lnTo>
                  <a:pt x="63195" y="3149342"/>
                </a:lnTo>
                <a:lnTo>
                  <a:pt x="44572" y="3206031"/>
                </a:lnTo>
                <a:lnTo>
                  <a:pt x="19053" y="3260980"/>
                </a:lnTo>
                <a:lnTo>
                  <a:pt x="3" y="3325239"/>
                </a:lnTo>
                <a:lnTo>
                  <a:pt x="0" y="3407664"/>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2" name="フリーフォーム 457">
            <a:extLst>
              <a:ext uri="{FF2B5EF4-FFF2-40B4-BE49-F238E27FC236}">
                <a16:creationId xmlns:a16="http://schemas.microsoft.com/office/drawing/2014/main" id="{A4B2F532-D6C0-43F9-AE25-D161E498AF7C}"/>
              </a:ext>
            </a:extLst>
          </p:cNvPr>
          <p:cNvSpPr/>
          <p:nvPr/>
        </p:nvSpPr>
        <p:spPr>
          <a:xfrm>
            <a:off x="4812250" y="7497763"/>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3" name="フリーフォーム 458">
            <a:extLst>
              <a:ext uri="{FF2B5EF4-FFF2-40B4-BE49-F238E27FC236}">
                <a16:creationId xmlns:a16="http://schemas.microsoft.com/office/drawing/2014/main" id="{20685C05-1610-42B9-ABF2-A1E3EE7E7CB9}"/>
              </a:ext>
            </a:extLst>
          </p:cNvPr>
          <p:cNvSpPr/>
          <p:nvPr/>
        </p:nvSpPr>
        <p:spPr>
          <a:xfrm>
            <a:off x="4772563" y="7678738"/>
            <a:ext cx="52387" cy="14446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0025">
                <a:moveTo>
                  <a:pt x="9525" y="200025"/>
                </a:moveTo>
                <a:lnTo>
                  <a:pt x="0" y="142875"/>
                </a:lnTo>
                <a:lnTo>
                  <a:pt x="14288" y="119062"/>
                </a:lnTo>
                <a:lnTo>
                  <a:pt x="38100" y="78581"/>
                </a:lnTo>
                <a:lnTo>
                  <a:pt x="59532" y="23812"/>
                </a:lnTo>
                <a:lnTo>
                  <a:pt x="73819"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4" name="フリーフォーム 459">
            <a:extLst>
              <a:ext uri="{FF2B5EF4-FFF2-40B4-BE49-F238E27FC236}">
                <a16:creationId xmlns:a16="http://schemas.microsoft.com/office/drawing/2014/main" id="{69271072-4732-4557-8A89-B7BABBC5FAAA}"/>
              </a:ext>
            </a:extLst>
          </p:cNvPr>
          <p:cNvSpPr/>
          <p:nvPr/>
        </p:nvSpPr>
        <p:spPr>
          <a:xfrm>
            <a:off x="4826538" y="7621588"/>
            <a:ext cx="307975" cy="79375"/>
          </a:xfrm>
          <a:custGeom>
            <a:avLst/>
            <a:gdLst>
              <a:gd name="connsiteX0" fmla="*/ 426244 w 426244"/>
              <a:gd name="connsiteY0" fmla="*/ 33338 h 109538"/>
              <a:gd name="connsiteX1" fmla="*/ 366713 w 426244"/>
              <a:gd name="connsiteY1" fmla="*/ 16669 h 109538"/>
              <a:gd name="connsiteX2" fmla="*/ 338138 w 426244"/>
              <a:gd name="connsiteY2" fmla="*/ 2382 h 109538"/>
              <a:gd name="connsiteX3" fmla="*/ 309563 w 426244"/>
              <a:gd name="connsiteY3" fmla="*/ 0 h 109538"/>
              <a:gd name="connsiteX4" fmla="*/ 278607 w 426244"/>
              <a:gd name="connsiteY4" fmla="*/ 9525 h 109538"/>
              <a:gd name="connsiteX5" fmla="*/ 266700 w 426244"/>
              <a:gd name="connsiteY5" fmla="*/ 21432 h 109538"/>
              <a:gd name="connsiteX6" fmla="*/ 273844 w 426244"/>
              <a:gd name="connsiteY6" fmla="*/ 45244 h 109538"/>
              <a:gd name="connsiteX7" fmla="*/ 261938 w 426244"/>
              <a:gd name="connsiteY7" fmla="*/ 69057 h 109538"/>
              <a:gd name="connsiteX8" fmla="*/ 238125 w 426244"/>
              <a:gd name="connsiteY8" fmla="*/ 90488 h 109538"/>
              <a:gd name="connsiteX9" fmla="*/ 207169 w 426244"/>
              <a:gd name="connsiteY9" fmla="*/ 109538 h 109538"/>
              <a:gd name="connsiteX10" fmla="*/ 185738 w 426244"/>
              <a:gd name="connsiteY10" fmla="*/ 102394 h 109538"/>
              <a:gd name="connsiteX11" fmla="*/ 150019 w 426244"/>
              <a:gd name="connsiteY11" fmla="*/ 104775 h 109538"/>
              <a:gd name="connsiteX12" fmla="*/ 119063 w 426244"/>
              <a:gd name="connsiteY12" fmla="*/ 109538 h 109538"/>
              <a:gd name="connsiteX13" fmla="*/ 92869 w 426244"/>
              <a:gd name="connsiteY13" fmla="*/ 95250 h 109538"/>
              <a:gd name="connsiteX14" fmla="*/ 78582 w 426244"/>
              <a:gd name="connsiteY14" fmla="*/ 83344 h 109538"/>
              <a:gd name="connsiteX15" fmla="*/ 66675 w 426244"/>
              <a:gd name="connsiteY15" fmla="*/ 59532 h 109538"/>
              <a:gd name="connsiteX16" fmla="*/ 35719 w 426244"/>
              <a:gd name="connsiteY16" fmla="*/ 52388 h 109538"/>
              <a:gd name="connsiteX17" fmla="*/ 0 w 426244"/>
              <a:gd name="connsiteY17" fmla="*/ 40482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244" h="109538">
                <a:moveTo>
                  <a:pt x="426244" y="33338"/>
                </a:moveTo>
                <a:lnTo>
                  <a:pt x="366713" y="16669"/>
                </a:lnTo>
                <a:lnTo>
                  <a:pt x="338138" y="2382"/>
                </a:lnTo>
                <a:lnTo>
                  <a:pt x="309563" y="0"/>
                </a:lnTo>
                <a:lnTo>
                  <a:pt x="278607" y="9525"/>
                </a:lnTo>
                <a:lnTo>
                  <a:pt x="266700" y="21432"/>
                </a:lnTo>
                <a:lnTo>
                  <a:pt x="273844" y="45244"/>
                </a:lnTo>
                <a:lnTo>
                  <a:pt x="261938" y="69057"/>
                </a:lnTo>
                <a:lnTo>
                  <a:pt x="238125" y="90488"/>
                </a:lnTo>
                <a:lnTo>
                  <a:pt x="207169" y="109538"/>
                </a:lnTo>
                <a:lnTo>
                  <a:pt x="185738" y="102394"/>
                </a:lnTo>
                <a:lnTo>
                  <a:pt x="150019" y="104775"/>
                </a:lnTo>
                <a:lnTo>
                  <a:pt x="119063" y="109538"/>
                </a:lnTo>
                <a:lnTo>
                  <a:pt x="92869" y="95250"/>
                </a:lnTo>
                <a:lnTo>
                  <a:pt x="78582" y="83344"/>
                </a:lnTo>
                <a:lnTo>
                  <a:pt x="66675" y="59532"/>
                </a:lnTo>
                <a:lnTo>
                  <a:pt x="35719" y="52388"/>
                </a:lnTo>
                <a:lnTo>
                  <a:pt x="0" y="4048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7" name="フリーフォーム 462">
            <a:extLst>
              <a:ext uri="{FF2B5EF4-FFF2-40B4-BE49-F238E27FC236}">
                <a16:creationId xmlns:a16="http://schemas.microsoft.com/office/drawing/2014/main" id="{46F76C29-C878-42E8-A839-30E952D09A75}"/>
              </a:ext>
            </a:extLst>
          </p:cNvPr>
          <p:cNvSpPr/>
          <p:nvPr/>
        </p:nvSpPr>
        <p:spPr>
          <a:xfrm>
            <a:off x="3940713" y="7113588"/>
            <a:ext cx="93662" cy="212725"/>
          </a:xfrm>
          <a:custGeom>
            <a:avLst/>
            <a:gdLst>
              <a:gd name="connsiteX0" fmla="*/ 128588 w 128588"/>
              <a:gd name="connsiteY0" fmla="*/ 0 h 295275"/>
              <a:gd name="connsiteX1" fmla="*/ 61913 w 128588"/>
              <a:gd name="connsiteY1" fmla="*/ 50006 h 295275"/>
              <a:gd name="connsiteX2" fmla="*/ 59532 w 128588"/>
              <a:gd name="connsiteY2" fmla="*/ 61912 h 295275"/>
              <a:gd name="connsiteX3" fmla="*/ 61913 w 128588"/>
              <a:gd name="connsiteY3" fmla="*/ 83343 h 295275"/>
              <a:gd name="connsiteX4" fmla="*/ 54769 w 128588"/>
              <a:gd name="connsiteY4" fmla="*/ 104775 h 295275"/>
              <a:gd name="connsiteX5" fmla="*/ 38100 w 128588"/>
              <a:gd name="connsiteY5" fmla="*/ 126206 h 295275"/>
              <a:gd name="connsiteX6" fmla="*/ 40482 w 128588"/>
              <a:gd name="connsiteY6" fmla="*/ 152400 h 295275"/>
              <a:gd name="connsiteX7" fmla="*/ 23813 w 128588"/>
              <a:gd name="connsiteY7" fmla="*/ 166687 h 295275"/>
              <a:gd name="connsiteX8" fmla="*/ 0 w 128588"/>
              <a:gd name="connsiteY8" fmla="*/ 180975 h 295275"/>
              <a:gd name="connsiteX9" fmla="*/ 0 w 128588"/>
              <a:gd name="connsiteY9" fmla="*/ 200025 h 295275"/>
              <a:gd name="connsiteX10" fmla="*/ 4763 w 128588"/>
              <a:gd name="connsiteY10" fmla="*/ 223837 h 295275"/>
              <a:gd name="connsiteX11" fmla="*/ 9525 w 128588"/>
              <a:gd name="connsiteY11" fmla="*/ 240506 h 295275"/>
              <a:gd name="connsiteX12" fmla="*/ 11907 w 128588"/>
              <a:gd name="connsiteY12" fmla="*/ 257175 h 295275"/>
              <a:gd name="connsiteX13" fmla="*/ 21432 w 128588"/>
              <a:gd name="connsiteY13" fmla="*/ 273843 h 295275"/>
              <a:gd name="connsiteX14" fmla="*/ 45244 w 128588"/>
              <a:gd name="connsiteY14"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295275">
                <a:moveTo>
                  <a:pt x="128588" y="0"/>
                </a:moveTo>
                <a:lnTo>
                  <a:pt x="61913" y="50006"/>
                </a:lnTo>
                <a:lnTo>
                  <a:pt x="59532" y="61912"/>
                </a:lnTo>
                <a:lnTo>
                  <a:pt x="61913" y="83343"/>
                </a:lnTo>
                <a:lnTo>
                  <a:pt x="54769" y="104775"/>
                </a:lnTo>
                <a:lnTo>
                  <a:pt x="38100" y="126206"/>
                </a:lnTo>
                <a:lnTo>
                  <a:pt x="40482" y="152400"/>
                </a:lnTo>
                <a:lnTo>
                  <a:pt x="23813" y="166687"/>
                </a:lnTo>
                <a:lnTo>
                  <a:pt x="0" y="180975"/>
                </a:lnTo>
                <a:lnTo>
                  <a:pt x="0" y="200025"/>
                </a:lnTo>
                <a:lnTo>
                  <a:pt x="4763" y="223837"/>
                </a:lnTo>
                <a:lnTo>
                  <a:pt x="9525" y="240506"/>
                </a:lnTo>
                <a:lnTo>
                  <a:pt x="11907" y="257175"/>
                </a:lnTo>
                <a:lnTo>
                  <a:pt x="21432" y="273843"/>
                </a:lnTo>
                <a:lnTo>
                  <a:pt x="45244" y="2952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8" name="フリーフォーム 463">
            <a:extLst>
              <a:ext uri="{FF2B5EF4-FFF2-40B4-BE49-F238E27FC236}">
                <a16:creationId xmlns:a16="http://schemas.microsoft.com/office/drawing/2014/main" id="{B75A8CAE-B65B-4C16-BBBB-E5A03768B774}"/>
              </a:ext>
            </a:extLst>
          </p:cNvPr>
          <p:cNvSpPr/>
          <p:nvPr/>
        </p:nvSpPr>
        <p:spPr>
          <a:xfrm>
            <a:off x="3869275" y="6643688"/>
            <a:ext cx="284163" cy="709612"/>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1" name="フリーフォーム 466">
            <a:extLst>
              <a:ext uri="{FF2B5EF4-FFF2-40B4-BE49-F238E27FC236}">
                <a16:creationId xmlns:a16="http://schemas.microsoft.com/office/drawing/2014/main" id="{6889B222-F2FB-4A04-9734-3B1D73F537DB}"/>
              </a:ext>
            </a:extLst>
          </p:cNvPr>
          <p:cNvSpPr/>
          <p:nvPr/>
        </p:nvSpPr>
        <p:spPr>
          <a:xfrm>
            <a:off x="3624800" y="6246813"/>
            <a:ext cx="668338" cy="985837"/>
          </a:xfrm>
          <a:custGeom>
            <a:avLst/>
            <a:gdLst>
              <a:gd name="connsiteX0" fmla="*/ 607219 w 607219"/>
              <a:gd name="connsiteY0" fmla="*/ 1088231 h 1088231"/>
              <a:gd name="connsiteX1" fmla="*/ 592931 w 607219"/>
              <a:gd name="connsiteY1" fmla="*/ 1033462 h 1088231"/>
              <a:gd name="connsiteX2" fmla="*/ 569119 w 607219"/>
              <a:gd name="connsiteY2" fmla="*/ 1019175 h 1088231"/>
              <a:gd name="connsiteX3" fmla="*/ 561975 w 607219"/>
              <a:gd name="connsiteY3" fmla="*/ 1004887 h 1088231"/>
              <a:gd name="connsiteX4" fmla="*/ 557212 w 607219"/>
              <a:gd name="connsiteY4" fmla="*/ 985837 h 1088231"/>
              <a:gd name="connsiteX5" fmla="*/ 545306 w 607219"/>
              <a:gd name="connsiteY5" fmla="*/ 976312 h 1088231"/>
              <a:gd name="connsiteX6" fmla="*/ 533400 w 607219"/>
              <a:gd name="connsiteY6" fmla="*/ 964406 h 1088231"/>
              <a:gd name="connsiteX7" fmla="*/ 526256 w 607219"/>
              <a:gd name="connsiteY7" fmla="*/ 945356 h 1088231"/>
              <a:gd name="connsiteX8" fmla="*/ 507206 w 607219"/>
              <a:gd name="connsiteY8" fmla="*/ 938212 h 1088231"/>
              <a:gd name="connsiteX9" fmla="*/ 485775 w 607219"/>
              <a:gd name="connsiteY9" fmla="*/ 931068 h 1088231"/>
              <a:gd name="connsiteX10" fmla="*/ 478631 w 607219"/>
              <a:gd name="connsiteY10" fmla="*/ 902493 h 1088231"/>
              <a:gd name="connsiteX11" fmla="*/ 459581 w 607219"/>
              <a:gd name="connsiteY11" fmla="*/ 873918 h 1088231"/>
              <a:gd name="connsiteX12" fmla="*/ 447675 w 607219"/>
              <a:gd name="connsiteY12" fmla="*/ 854868 h 1088231"/>
              <a:gd name="connsiteX13" fmla="*/ 426244 w 607219"/>
              <a:gd name="connsiteY13" fmla="*/ 833437 h 1088231"/>
              <a:gd name="connsiteX14" fmla="*/ 402431 w 607219"/>
              <a:gd name="connsiteY14" fmla="*/ 807243 h 1088231"/>
              <a:gd name="connsiteX15" fmla="*/ 366712 w 607219"/>
              <a:gd name="connsiteY15" fmla="*/ 750093 h 1088231"/>
              <a:gd name="connsiteX16" fmla="*/ 345281 w 607219"/>
              <a:gd name="connsiteY16" fmla="*/ 697706 h 1088231"/>
              <a:gd name="connsiteX17" fmla="*/ 333375 w 607219"/>
              <a:gd name="connsiteY17" fmla="*/ 645318 h 1088231"/>
              <a:gd name="connsiteX18" fmla="*/ 316706 w 607219"/>
              <a:gd name="connsiteY18" fmla="*/ 609600 h 1088231"/>
              <a:gd name="connsiteX19" fmla="*/ 307181 w 607219"/>
              <a:gd name="connsiteY19" fmla="*/ 550068 h 1088231"/>
              <a:gd name="connsiteX20" fmla="*/ 292894 w 607219"/>
              <a:gd name="connsiteY20" fmla="*/ 504825 h 1088231"/>
              <a:gd name="connsiteX21" fmla="*/ 278606 w 607219"/>
              <a:gd name="connsiteY21" fmla="*/ 473868 h 1088231"/>
              <a:gd name="connsiteX22" fmla="*/ 254794 w 607219"/>
              <a:gd name="connsiteY22" fmla="*/ 438150 h 1088231"/>
              <a:gd name="connsiteX23" fmla="*/ 238125 w 607219"/>
              <a:gd name="connsiteY23" fmla="*/ 409575 h 1088231"/>
              <a:gd name="connsiteX24" fmla="*/ 221456 w 607219"/>
              <a:gd name="connsiteY24" fmla="*/ 388143 h 1088231"/>
              <a:gd name="connsiteX25" fmla="*/ 173831 w 607219"/>
              <a:gd name="connsiteY25" fmla="*/ 347662 h 1088231"/>
              <a:gd name="connsiteX26" fmla="*/ 133350 w 607219"/>
              <a:gd name="connsiteY26" fmla="*/ 314325 h 1088231"/>
              <a:gd name="connsiteX27" fmla="*/ 90487 w 607219"/>
              <a:gd name="connsiteY27" fmla="*/ 288131 h 1088231"/>
              <a:gd name="connsiteX28" fmla="*/ 73819 w 607219"/>
              <a:gd name="connsiteY28" fmla="*/ 276225 h 1088231"/>
              <a:gd name="connsiteX29" fmla="*/ 80962 w 607219"/>
              <a:gd name="connsiteY29" fmla="*/ 259556 h 1088231"/>
              <a:gd name="connsiteX30" fmla="*/ 88106 w 607219"/>
              <a:gd name="connsiteY30" fmla="*/ 240506 h 1088231"/>
              <a:gd name="connsiteX31" fmla="*/ 88106 w 607219"/>
              <a:gd name="connsiteY31" fmla="*/ 223837 h 1088231"/>
              <a:gd name="connsiteX32" fmla="*/ 73819 w 607219"/>
              <a:gd name="connsiteY32" fmla="*/ 202406 h 1088231"/>
              <a:gd name="connsiteX33" fmla="*/ 69056 w 607219"/>
              <a:gd name="connsiteY33" fmla="*/ 180975 h 1088231"/>
              <a:gd name="connsiteX34" fmla="*/ 57150 w 607219"/>
              <a:gd name="connsiteY34" fmla="*/ 166687 h 1088231"/>
              <a:gd name="connsiteX35" fmla="*/ 66675 w 607219"/>
              <a:gd name="connsiteY35" fmla="*/ 147637 h 1088231"/>
              <a:gd name="connsiteX36" fmla="*/ 66675 w 607219"/>
              <a:gd name="connsiteY36" fmla="*/ 130968 h 1088231"/>
              <a:gd name="connsiteX37" fmla="*/ 45244 w 607219"/>
              <a:gd name="connsiteY37" fmla="*/ 123825 h 1088231"/>
              <a:gd name="connsiteX38" fmla="*/ 35719 w 607219"/>
              <a:gd name="connsiteY38" fmla="*/ 109537 h 1088231"/>
              <a:gd name="connsiteX39" fmla="*/ 30956 w 607219"/>
              <a:gd name="connsiteY39" fmla="*/ 85725 h 1088231"/>
              <a:gd name="connsiteX40" fmla="*/ 40481 w 607219"/>
              <a:gd name="connsiteY40" fmla="*/ 64293 h 1088231"/>
              <a:gd name="connsiteX41" fmla="*/ 40481 w 607219"/>
              <a:gd name="connsiteY41" fmla="*/ 45243 h 1088231"/>
              <a:gd name="connsiteX42" fmla="*/ 28575 w 607219"/>
              <a:gd name="connsiteY42" fmla="*/ 26193 h 1088231"/>
              <a:gd name="connsiteX43" fmla="*/ 0 w 607219"/>
              <a:gd name="connsiteY43" fmla="*/ 0 h 1088231"/>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0 w 1388269"/>
              <a:gd name="connsiteY43" fmla="*/ 0 h 1362075"/>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466725 w 1388269"/>
              <a:gd name="connsiteY43" fmla="*/ 178594 h 1362075"/>
              <a:gd name="connsiteX44" fmla="*/ 0 w 1388269"/>
              <a:gd name="connsiteY44" fmla="*/ 0 h 1362075"/>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461962 w 1388269"/>
              <a:gd name="connsiteY43" fmla="*/ 0 h 1364456"/>
              <a:gd name="connsiteX44" fmla="*/ 0 w 1388269"/>
              <a:gd name="connsiteY44"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635794 w 1388269"/>
              <a:gd name="connsiteY43" fmla="*/ 150018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42951 w 1388269"/>
              <a:gd name="connsiteY43" fmla="*/ 88106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5337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57237 w 1388269"/>
              <a:gd name="connsiteY44" fmla="*/ 159543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6269 w 1388269"/>
              <a:gd name="connsiteY46" fmla="*/ 5715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1507 w 1388269"/>
              <a:gd name="connsiteY46" fmla="*/ 3810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21507 w 1388269"/>
              <a:gd name="connsiteY47" fmla="*/ 38100 h 1364456"/>
              <a:gd name="connsiteX48" fmla="*/ 461962 w 1388269"/>
              <a:gd name="connsiteY48" fmla="*/ 0 h 1364456"/>
              <a:gd name="connsiteX49" fmla="*/ 0 w 1388269"/>
              <a:gd name="connsiteY49"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66675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80963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78669 w 1388269"/>
              <a:gd name="connsiteY44" fmla="*/ 202406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209550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0575 w 1388269"/>
              <a:gd name="connsiteY43" fmla="*/ 280987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81000 w 1388269"/>
              <a:gd name="connsiteY52" fmla="*/ 0 h 1364456"/>
              <a:gd name="connsiteX53" fmla="*/ 0 w 1388269"/>
              <a:gd name="connsiteY53"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76238 w 1388269"/>
              <a:gd name="connsiteY52" fmla="*/ 4762 h 1364456"/>
              <a:gd name="connsiteX53" fmla="*/ 0 w 1388269"/>
              <a:gd name="connsiteY53" fmla="*/ 2381 h 1364456"/>
              <a:gd name="connsiteX0" fmla="*/ 1012032 w 1012032"/>
              <a:gd name="connsiteY0" fmla="*/ 1364456 h 1364456"/>
              <a:gd name="connsiteX1" fmla="*/ 997744 w 1012032"/>
              <a:gd name="connsiteY1" fmla="*/ 1309687 h 1364456"/>
              <a:gd name="connsiteX2" fmla="*/ 973932 w 1012032"/>
              <a:gd name="connsiteY2" fmla="*/ 1295400 h 1364456"/>
              <a:gd name="connsiteX3" fmla="*/ 966788 w 1012032"/>
              <a:gd name="connsiteY3" fmla="*/ 1281112 h 1364456"/>
              <a:gd name="connsiteX4" fmla="*/ 962025 w 1012032"/>
              <a:gd name="connsiteY4" fmla="*/ 1262062 h 1364456"/>
              <a:gd name="connsiteX5" fmla="*/ 950119 w 1012032"/>
              <a:gd name="connsiteY5" fmla="*/ 1252537 h 1364456"/>
              <a:gd name="connsiteX6" fmla="*/ 938213 w 1012032"/>
              <a:gd name="connsiteY6" fmla="*/ 1240631 h 1364456"/>
              <a:gd name="connsiteX7" fmla="*/ 931069 w 1012032"/>
              <a:gd name="connsiteY7" fmla="*/ 1221581 h 1364456"/>
              <a:gd name="connsiteX8" fmla="*/ 912019 w 1012032"/>
              <a:gd name="connsiteY8" fmla="*/ 1214437 h 1364456"/>
              <a:gd name="connsiteX9" fmla="*/ 890588 w 1012032"/>
              <a:gd name="connsiteY9" fmla="*/ 1207293 h 1364456"/>
              <a:gd name="connsiteX10" fmla="*/ 883444 w 1012032"/>
              <a:gd name="connsiteY10" fmla="*/ 1178718 h 1364456"/>
              <a:gd name="connsiteX11" fmla="*/ 864394 w 1012032"/>
              <a:gd name="connsiteY11" fmla="*/ 1150143 h 1364456"/>
              <a:gd name="connsiteX12" fmla="*/ 852488 w 1012032"/>
              <a:gd name="connsiteY12" fmla="*/ 1131093 h 1364456"/>
              <a:gd name="connsiteX13" fmla="*/ 831057 w 1012032"/>
              <a:gd name="connsiteY13" fmla="*/ 1109662 h 1364456"/>
              <a:gd name="connsiteX14" fmla="*/ 807244 w 1012032"/>
              <a:gd name="connsiteY14" fmla="*/ 1083468 h 1364456"/>
              <a:gd name="connsiteX15" fmla="*/ 771525 w 1012032"/>
              <a:gd name="connsiteY15" fmla="*/ 1026318 h 1364456"/>
              <a:gd name="connsiteX16" fmla="*/ 750094 w 1012032"/>
              <a:gd name="connsiteY16" fmla="*/ 973931 h 1364456"/>
              <a:gd name="connsiteX17" fmla="*/ 738188 w 1012032"/>
              <a:gd name="connsiteY17" fmla="*/ 921543 h 1364456"/>
              <a:gd name="connsiteX18" fmla="*/ 721519 w 1012032"/>
              <a:gd name="connsiteY18" fmla="*/ 885825 h 1364456"/>
              <a:gd name="connsiteX19" fmla="*/ 711994 w 1012032"/>
              <a:gd name="connsiteY19" fmla="*/ 826293 h 1364456"/>
              <a:gd name="connsiteX20" fmla="*/ 697707 w 1012032"/>
              <a:gd name="connsiteY20" fmla="*/ 781050 h 1364456"/>
              <a:gd name="connsiteX21" fmla="*/ 683419 w 1012032"/>
              <a:gd name="connsiteY21" fmla="*/ 750093 h 1364456"/>
              <a:gd name="connsiteX22" fmla="*/ 659607 w 1012032"/>
              <a:gd name="connsiteY22" fmla="*/ 714375 h 1364456"/>
              <a:gd name="connsiteX23" fmla="*/ 642938 w 1012032"/>
              <a:gd name="connsiteY23" fmla="*/ 685800 h 1364456"/>
              <a:gd name="connsiteX24" fmla="*/ 626269 w 1012032"/>
              <a:gd name="connsiteY24" fmla="*/ 664368 h 1364456"/>
              <a:gd name="connsiteX25" fmla="*/ 578644 w 1012032"/>
              <a:gd name="connsiteY25" fmla="*/ 623887 h 1364456"/>
              <a:gd name="connsiteX26" fmla="*/ 538163 w 1012032"/>
              <a:gd name="connsiteY26" fmla="*/ 590550 h 1364456"/>
              <a:gd name="connsiteX27" fmla="*/ 495300 w 1012032"/>
              <a:gd name="connsiteY27" fmla="*/ 564356 h 1364456"/>
              <a:gd name="connsiteX28" fmla="*/ 478632 w 1012032"/>
              <a:gd name="connsiteY28" fmla="*/ 552450 h 1364456"/>
              <a:gd name="connsiteX29" fmla="*/ 485775 w 1012032"/>
              <a:gd name="connsiteY29" fmla="*/ 535781 h 1364456"/>
              <a:gd name="connsiteX30" fmla="*/ 492919 w 1012032"/>
              <a:gd name="connsiteY30" fmla="*/ 516731 h 1364456"/>
              <a:gd name="connsiteX31" fmla="*/ 492919 w 1012032"/>
              <a:gd name="connsiteY31" fmla="*/ 500062 h 1364456"/>
              <a:gd name="connsiteX32" fmla="*/ 478632 w 1012032"/>
              <a:gd name="connsiteY32" fmla="*/ 478631 h 1364456"/>
              <a:gd name="connsiteX33" fmla="*/ 473869 w 1012032"/>
              <a:gd name="connsiteY33" fmla="*/ 457200 h 1364456"/>
              <a:gd name="connsiteX34" fmla="*/ 461963 w 1012032"/>
              <a:gd name="connsiteY34" fmla="*/ 442912 h 1364456"/>
              <a:gd name="connsiteX35" fmla="*/ 471488 w 1012032"/>
              <a:gd name="connsiteY35" fmla="*/ 423862 h 1364456"/>
              <a:gd name="connsiteX36" fmla="*/ 471488 w 1012032"/>
              <a:gd name="connsiteY36" fmla="*/ 407193 h 1364456"/>
              <a:gd name="connsiteX37" fmla="*/ 450057 w 1012032"/>
              <a:gd name="connsiteY37" fmla="*/ 400050 h 1364456"/>
              <a:gd name="connsiteX38" fmla="*/ 440532 w 1012032"/>
              <a:gd name="connsiteY38" fmla="*/ 385762 h 1364456"/>
              <a:gd name="connsiteX39" fmla="*/ 435769 w 1012032"/>
              <a:gd name="connsiteY39" fmla="*/ 361950 h 1364456"/>
              <a:gd name="connsiteX40" fmla="*/ 445294 w 1012032"/>
              <a:gd name="connsiteY40" fmla="*/ 340518 h 1364456"/>
              <a:gd name="connsiteX41" fmla="*/ 445294 w 1012032"/>
              <a:gd name="connsiteY41" fmla="*/ 321468 h 1364456"/>
              <a:gd name="connsiteX42" fmla="*/ 433388 w 1012032"/>
              <a:gd name="connsiteY42" fmla="*/ 302418 h 1364456"/>
              <a:gd name="connsiteX43" fmla="*/ 409576 w 1012032"/>
              <a:gd name="connsiteY43" fmla="*/ 283368 h 1364456"/>
              <a:gd name="connsiteX44" fmla="*/ 392907 w 1012032"/>
              <a:gd name="connsiteY44" fmla="*/ 245268 h 1364456"/>
              <a:gd name="connsiteX45" fmla="*/ 404813 w 1012032"/>
              <a:gd name="connsiteY45" fmla="*/ 209550 h 1364456"/>
              <a:gd name="connsiteX46" fmla="*/ 404813 w 1012032"/>
              <a:gd name="connsiteY46" fmla="*/ 171449 h 1364456"/>
              <a:gd name="connsiteX47" fmla="*/ 385763 w 1012032"/>
              <a:gd name="connsiteY47" fmla="*/ 123825 h 1364456"/>
              <a:gd name="connsiteX48" fmla="*/ 366714 w 1012032"/>
              <a:gd name="connsiteY48" fmla="*/ 88106 h 1364456"/>
              <a:gd name="connsiteX49" fmla="*/ 307182 w 1012032"/>
              <a:gd name="connsiteY49" fmla="*/ 73819 h 1364456"/>
              <a:gd name="connsiteX50" fmla="*/ 245270 w 1012032"/>
              <a:gd name="connsiteY50" fmla="*/ 38100 h 1364456"/>
              <a:gd name="connsiteX51" fmla="*/ 85725 w 1012032"/>
              <a:gd name="connsiteY51" fmla="*/ 0 h 1364456"/>
              <a:gd name="connsiteX52" fmla="*/ 1 w 1012032"/>
              <a:gd name="connsiteY52" fmla="*/ 4762 h 1364456"/>
              <a:gd name="connsiteX0" fmla="*/ 926306 w 926306"/>
              <a:gd name="connsiteY0" fmla="*/ 1364456 h 1364456"/>
              <a:gd name="connsiteX1" fmla="*/ 912018 w 926306"/>
              <a:gd name="connsiteY1" fmla="*/ 1309687 h 1364456"/>
              <a:gd name="connsiteX2" fmla="*/ 888206 w 926306"/>
              <a:gd name="connsiteY2" fmla="*/ 1295400 h 1364456"/>
              <a:gd name="connsiteX3" fmla="*/ 881062 w 926306"/>
              <a:gd name="connsiteY3" fmla="*/ 1281112 h 1364456"/>
              <a:gd name="connsiteX4" fmla="*/ 876299 w 926306"/>
              <a:gd name="connsiteY4" fmla="*/ 1262062 h 1364456"/>
              <a:gd name="connsiteX5" fmla="*/ 864393 w 926306"/>
              <a:gd name="connsiteY5" fmla="*/ 1252537 h 1364456"/>
              <a:gd name="connsiteX6" fmla="*/ 852487 w 926306"/>
              <a:gd name="connsiteY6" fmla="*/ 1240631 h 1364456"/>
              <a:gd name="connsiteX7" fmla="*/ 845343 w 926306"/>
              <a:gd name="connsiteY7" fmla="*/ 1221581 h 1364456"/>
              <a:gd name="connsiteX8" fmla="*/ 826293 w 926306"/>
              <a:gd name="connsiteY8" fmla="*/ 1214437 h 1364456"/>
              <a:gd name="connsiteX9" fmla="*/ 804862 w 926306"/>
              <a:gd name="connsiteY9" fmla="*/ 1207293 h 1364456"/>
              <a:gd name="connsiteX10" fmla="*/ 797718 w 926306"/>
              <a:gd name="connsiteY10" fmla="*/ 1178718 h 1364456"/>
              <a:gd name="connsiteX11" fmla="*/ 778668 w 926306"/>
              <a:gd name="connsiteY11" fmla="*/ 1150143 h 1364456"/>
              <a:gd name="connsiteX12" fmla="*/ 766762 w 926306"/>
              <a:gd name="connsiteY12" fmla="*/ 1131093 h 1364456"/>
              <a:gd name="connsiteX13" fmla="*/ 745331 w 926306"/>
              <a:gd name="connsiteY13" fmla="*/ 1109662 h 1364456"/>
              <a:gd name="connsiteX14" fmla="*/ 721518 w 926306"/>
              <a:gd name="connsiteY14" fmla="*/ 1083468 h 1364456"/>
              <a:gd name="connsiteX15" fmla="*/ 685799 w 926306"/>
              <a:gd name="connsiteY15" fmla="*/ 1026318 h 1364456"/>
              <a:gd name="connsiteX16" fmla="*/ 664368 w 926306"/>
              <a:gd name="connsiteY16" fmla="*/ 973931 h 1364456"/>
              <a:gd name="connsiteX17" fmla="*/ 652462 w 926306"/>
              <a:gd name="connsiteY17" fmla="*/ 921543 h 1364456"/>
              <a:gd name="connsiteX18" fmla="*/ 635793 w 926306"/>
              <a:gd name="connsiteY18" fmla="*/ 885825 h 1364456"/>
              <a:gd name="connsiteX19" fmla="*/ 626268 w 926306"/>
              <a:gd name="connsiteY19" fmla="*/ 826293 h 1364456"/>
              <a:gd name="connsiteX20" fmla="*/ 611981 w 926306"/>
              <a:gd name="connsiteY20" fmla="*/ 781050 h 1364456"/>
              <a:gd name="connsiteX21" fmla="*/ 597693 w 926306"/>
              <a:gd name="connsiteY21" fmla="*/ 750093 h 1364456"/>
              <a:gd name="connsiteX22" fmla="*/ 573881 w 926306"/>
              <a:gd name="connsiteY22" fmla="*/ 714375 h 1364456"/>
              <a:gd name="connsiteX23" fmla="*/ 557212 w 926306"/>
              <a:gd name="connsiteY23" fmla="*/ 685800 h 1364456"/>
              <a:gd name="connsiteX24" fmla="*/ 540543 w 926306"/>
              <a:gd name="connsiteY24" fmla="*/ 664368 h 1364456"/>
              <a:gd name="connsiteX25" fmla="*/ 492918 w 926306"/>
              <a:gd name="connsiteY25" fmla="*/ 623887 h 1364456"/>
              <a:gd name="connsiteX26" fmla="*/ 452437 w 926306"/>
              <a:gd name="connsiteY26" fmla="*/ 590550 h 1364456"/>
              <a:gd name="connsiteX27" fmla="*/ 409574 w 926306"/>
              <a:gd name="connsiteY27" fmla="*/ 564356 h 1364456"/>
              <a:gd name="connsiteX28" fmla="*/ 392906 w 926306"/>
              <a:gd name="connsiteY28" fmla="*/ 552450 h 1364456"/>
              <a:gd name="connsiteX29" fmla="*/ 400049 w 926306"/>
              <a:gd name="connsiteY29" fmla="*/ 535781 h 1364456"/>
              <a:gd name="connsiteX30" fmla="*/ 407193 w 926306"/>
              <a:gd name="connsiteY30" fmla="*/ 516731 h 1364456"/>
              <a:gd name="connsiteX31" fmla="*/ 407193 w 926306"/>
              <a:gd name="connsiteY31" fmla="*/ 500062 h 1364456"/>
              <a:gd name="connsiteX32" fmla="*/ 392906 w 926306"/>
              <a:gd name="connsiteY32" fmla="*/ 478631 h 1364456"/>
              <a:gd name="connsiteX33" fmla="*/ 388143 w 926306"/>
              <a:gd name="connsiteY33" fmla="*/ 457200 h 1364456"/>
              <a:gd name="connsiteX34" fmla="*/ 376237 w 926306"/>
              <a:gd name="connsiteY34" fmla="*/ 442912 h 1364456"/>
              <a:gd name="connsiteX35" fmla="*/ 385762 w 926306"/>
              <a:gd name="connsiteY35" fmla="*/ 423862 h 1364456"/>
              <a:gd name="connsiteX36" fmla="*/ 385762 w 926306"/>
              <a:gd name="connsiteY36" fmla="*/ 407193 h 1364456"/>
              <a:gd name="connsiteX37" fmla="*/ 364331 w 926306"/>
              <a:gd name="connsiteY37" fmla="*/ 400050 h 1364456"/>
              <a:gd name="connsiteX38" fmla="*/ 354806 w 926306"/>
              <a:gd name="connsiteY38" fmla="*/ 385762 h 1364456"/>
              <a:gd name="connsiteX39" fmla="*/ 350043 w 926306"/>
              <a:gd name="connsiteY39" fmla="*/ 361950 h 1364456"/>
              <a:gd name="connsiteX40" fmla="*/ 359568 w 926306"/>
              <a:gd name="connsiteY40" fmla="*/ 340518 h 1364456"/>
              <a:gd name="connsiteX41" fmla="*/ 359568 w 926306"/>
              <a:gd name="connsiteY41" fmla="*/ 321468 h 1364456"/>
              <a:gd name="connsiteX42" fmla="*/ 347662 w 926306"/>
              <a:gd name="connsiteY42" fmla="*/ 302418 h 1364456"/>
              <a:gd name="connsiteX43" fmla="*/ 323850 w 926306"/>
              <a:gd name="connsiteY43" fmla="*/ 283368 h 1364456"/>
              <a:gd name="connsiteX44" fmla="*/ 307181 w 926306"/>
              <a:gd name="connsiteY44" fmla="*/ 245268 h 1364456"/>
              <a:gd name="connsiteX45" fmla="*/ 319087 w 926306"/>
              <a:gd name="connsiteY45" fmla="*/ 209550 h 1364456"/>
              <a:gd name="connsiteX46" fmla="*/ 319087 w 926306"/>
              <a:gd name="connsiteY46" fmla="*/ 171449 h 1364456"/>
              <a:gd name="connsiteX47" fmla="*/ 300037 w 926306"/>
              <a:gd name="connsiteY47" fmla="*/ 123825 h 1364456"/>
              <a:gd name="connsiteX48" fmla="*/ 280988 w 926306"/>
              <a:gd name="connsiteY48" fmla="*/ 88106 h 1364456"/>
              <a:gd name="connsiteX49" fmla="*/ 221456 w 926306"/>
              <a:gd name="connsiteY49" fmla="*/ 73819 h 1364456"/>
              <a:gd name="connsiteX50" fmla="*/ 159544 w 926306"/>
              <a:gd name="connsiteY50" fmla="*/ 38100 h 1364456"/>
              <a:gd name="connsiteX51" fmla="*/ -1 w 926306"/>
              <a:gd name="connsiteY51" fmla="*/ 0 h 13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26306" h="1364456">
                <a:moveTo>
                  <a:pt x="926306" y="1364456"/>
                </a:moveTo>
                <a:lnTo>
                  <a:pt x="912018" y="1309687"/>
                </a:lnTo>
                <a:lnTo>
                  <a:pt x="888206" y="1295400"/>
                </a:lnTo>
                <a:lnTo>
                  <a:pt x="881062" y="1281112"/>
                </a:lnTo>
                <a:lnTo>
                  <a:pt x="876299" y="1262062"/>
                </a:lnTo>
                <a:lnTo>
                  <a:pt x="864393" y="1252537"/>
                </a:lnTo>
                <a:lnTo>
                  <a:pt x="852487" y="1240631"/>
                </a:lnTo>
                <a:lnTo>
                  <a:pt x="845343" y="1221581"/>
                </a:lnTo>
                <a:lnTo>
                  <a:pt x="826293" y="1214437"/>
                </a:lnTo>
                <a:lnTo>
                  <a:pt x="804862" y="1207293"/>
                </a:lnTo>
                <a:lnTo>
                  <a:pt x="797718" y="1178718"/>
                </a:lnTo>
                <a:lnTo>
                  <a:pt x="778668" y="1150143"/>
                </a:lnTo>
                <a:lnTo>
                  <a:pt x="766762" y="1131093"/>
                </a:lnTo>
                <a:lnTo>
                  <a:pt x="745331" y="1109662"/>
                </a:lnTo>
                <a:lnTo>
                  <a:pt x="721518" y="1083468"/>
                </a:lnTo>
                <a:lnTo>
                  <a:pt x="685799" y="1026318"/>
                </a:lnTo>
                <a:lnTo>
                  <a:pt x="664368" y="973931"/>
                </a:lnTo>
                <a:lnTo>
                  <a:pt x="652462" y="921543"/>
                </a:lnTo>
                <a:lnTo>
                  <a:pt x="635793" y="885825"/>
                </a:lnTo>
                <a:lnTo>
                  <a:pt x="626268" y="826293"/>
                </a:lnTo>
                <a:lnTo>
                  <a:pt x="611981" y="781050"/>
                </a:lnTo>
                <a:lnTo>
                  <a:pt x="597693" y="750093"/>
                </a:lnTo>
                <a:lnTo>
                  <a:pt x="573881" y="714375"/>
                </a:lnTo>
                <a:lnTo>
                  <a:pt x="557212" y="685800"/>
                </a:lnTo>
                <a:lnTo>
                  <a:pt x="540543" y="664368"/>
                </a:lnTo>
                <a:lnTo>
                  <a:pt x="492918" y="623887"/>
                </a:lnTo>
                <a:lnTo>
                  <a:pt x="452437" y="590550"/>
                </a:lnTo>
                <a:lnTo>
                  <a:pt x="409574" y="564356"/>
                </a:lnTo>
                <a:lnTo>
                  <a:pt x="392906" y="552450"/>
                </a:lnTo>
                <a:lnTo>
                  <a:pt x="400049" y="535781"/>
                </a:lnTo>
                <a:lnTo>
                  <a:pt x="407193" y="516731"/>
                </a:lnTo>
                <a:lnTo>
                  <a:pt x="407193" y="500062"/>
                </a:lnTo>
                <a:lnTo>
                  <a:pt x="392906" y="478631"/>
                </a:lnTo>
                <a:lnTo>
                  <a:pt x="388143" y="457200"/>
                </a:lnTo>
                <a:lnTo>
                  <a:pt x="376237" y="442912"/>
                </a:lnTo>
                <a:lnTo>
                  <a:pt x="385762" y="423862"/>
                </a:lnTo>
                <a:lnTo>
                  <a:pt x="385762" y="407193"/>
                </a:lnTo>
                <a:lnTo>
                  <a:pt x="364331" y="400050"/>
                </a:lnTo>
                <a:lnTo>
                  <a:pt x="354806" y="385762"/>
                </a:lnTo>
                <a:lnTo>
                  <a:pt x="350043" y="361950"/>
                </a:lnTo>
                <a:lnTo>
                  <a:pt x="359568" y="340518"/>
                </a:lnTo>
                <a:lnTo>
                  <a:pt x="359568" y="321468"/>
                </a:lnTo>
                <a:lnTo>
                  <a:pt x="347662" y="302418"/>
                </a:lnTo>
                <a:lnTo>
                  <a:pt x="323850" y="283368"/>
                </a:lnTo>
                <a:lnTo>
                  <a:pt x="307181" y="245268"/>
                </a:lnTo>
                <a:lnTo>
                  <a:pt x="319087" y="209550"/>
                </a:lnTo>
                <a:lnTo>
                  <a:pt x="319087" y="171449"/>
                </a:lnTo>
                <a:lnTo>
                  <a:pt x="300037" y="123825"/>
                </a:lnTo>
                <a:lnTo>
                  <a:pt x="280988" y="88106"/>
                </a:lnTo>
                <a:lnTo>
                  <a:pt x="221456" y="73819"/>
                </a:lnTo>
                <a:lnTo>
                  <a:pt x="159544" y="38100"/>
                </a:lnTo>
                <a:lnTo>
                  <a:pt x="-1"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4" name="フリーフォーム 469">
            <a:extLst>
              <a:ext uri="{FF2B5EF4-FFF2-40B4-BE49-F238E27FC236}">
                <a16:creationId xmlns:a16="http://schemas.microsoft.com/office/drawing/2014/main" id="{CDB4BB65-F2F5-47E5-96BC-B09EF532B78E}"/>
              </a:ext>
            </a:extLst>
          </p:cNvPr>
          <p:cNvSpPr/>
          <p:nvPr/>
        </p:nvSpPr>
        <p:spPr>
          <a:xfrm>
            <a:off x="3445413" y="6699250"/>
            <a:ext cx="20637" cy="33338"/>
          </a:xfrm>
          <a:custGeom>
            <a:avLst/>
            <a:gdLst>
              <a:gd name="connsiteX0" fmla="*/ 0 w 28575"/>
              <a:gd name="connsiteY0" fmla="*/ 0 h 47625"/>
              <a:gd name="connsiteX1" fmla="*/ 28575 w 28575"/>
              <a:gd name="connsiteY1" fmla="*/ 47625 h 47625"/>
            </a:gdLst>
            <a:ahLst/>
            <a:cxnLst>
              <a:cxn ang="0">
                <a:pos x="connsiteX0" y="connsiteY0"/>
              </a:cxn>
              <a:cxn ang="0">
                <a:pos x="connsiteX1" y="connsiteY1"/>
              </a:cxn>
            </a:cxnLst>
            <a:rect l="l" t="t" r="r" b="b"/>
            <a:pathLst>
              <a:path w="28575" h="47625">
                <a:moveTo>
                  <a:pt x="0" y="0"/>
                </a:moveTo>
                <a:lnTo>
                  <a:pt x="28575" y="476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5" name="フリーフォーム 470">
            <a:extLst>
              <a:ext uri="{FF2B5EF4-FFF2-40B4-BE49-F238E27FC236}">
                <a16:creationId xmlns:a16="http://schemas.microsoft.com/office/drawing/2014/main" id="{7F070BC4-3934-497A-B775-74CE23F40815}"/>
              </a:ext>
            </a:extLst>
          </p:cNvPr>
          <p:cNvSpPr/>
          <p:nvPr/>
        </p:nvSpPr>
        <p:spPr>
          <a:xfrm>
            <a:off x="4121688" y="7699375"/>
            <a:ext cx="209550" cy="103188"/>
          </a:xfrm>
          <a:custGeom>
            <a:avLst/>
            <a:gdLst>
              <a:gd name="connsiteX0" fmla="*/ 0 w 290512"/>
              <a:gd name="connsiteY0" fmla="*/ 0 h 142875"/>
              <a:gd name="connsiteX1" fmla="*/ 50006 w 290512"/>
              <a:gd name="connsiteY1" fmla="*/ 21431 h 142875"/>
              <a:gd name="connsiteX2" fmla="*/ 73818 w 290512"/>
              <a:gd name="connsiteY2" fmla="*/ 42862 h 142875"/>
              <a:gd name="connsiteX3" fmla="*/ 109537 w 290512"/>
              <a:gd name="connsiteY3" fmla="*/ 50006 h 142875"/>
              <a:gd name="connsiteX4" fmla="*/ 130968 w 290512"/>
              <a:gd name="connsiteY4" fmla="*/ 64293 h 142875"/>
              <a:gd name="connsiteX5" fmla="*/ 145256 w 290512"/>
              <a:gd name="connsiteY5" fmla="*/ 69056 h 142875"/>
              <a:gd name="connsiteX6" fmla="*/ 180975 w 290512"/>
              <a:gd name="connsiteY6" fmla="*/ 76200 h 142875"/>
              <a:gd name="connsiteX7" fmla="*/ 211931 w 290512"/>
              <a:gd name="connsiteY7" fmla="*/ 73818 h 142875"/>
              <a:gd name="connsiteX8" fmla="*/ 223837 w 290512"/>
              <a:gd name="connsiteY8" fmla="*/ 85725 h 142875"/>
              <a:gd name="connsiteX9" fmla="*/ 242887 w 290512"/>
              <a:gd name="connsiteY9" fmla="*/ 102393 h 142875"/>
              <a:gd name="connsiteX10" fmla="*/ 290512 w 290512"/>
              <a:gd name="connsiteY10"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512" h="142875">
                <a:moveTo>
                  <a:pt x="0" y="0"/>
                </a:moveTo>
                <a:lnTo>
                  <a:pt x="50006" y="21431"/>
                </a:lnTo>
                <a:lnTo>
                  <a:pt x="73818" y="42862"/>
                </a:lnTo>
                <a:lnTo>
                  <a:pt x="109537" y="50006"/>
                </a:lnTo>
                <a:lnTo>
                  <a:pt x="130968" y="64293"/>
                </a:lnTo>
                <a:lnTo>
                  <a:pt x="145256" y="69056"/>
                </a:lnTo>
                <a:lnTo>
                  <a:pt x="180975" y="76200"/>
                </a:lnTo>
                <a:lnTo>
                  <a:pt x="211931" y="73818"/>
                </a:lnTo>
                <a:lnTo>
                  <a:pt x="223837" y="85725"/>
                </a:lnTo>
                <a:lnTo>
                  <a:pt x="242887" y="102393"/>
                </a:lnTo>
                <a:lnTo>
                  <a:pt x="290512" y="1428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6" name="フリーフォーム 471">
            <a:extLst>
              <a:ext uri="{FF2B5EF4-FFF2-40B4-BE49-F238E27FC236}">
                <a16:creationId xmlns:a16="http://schemas.microsoft.com/office/drawing/2014/main" id="{7FE46EC8-FCD4-434E-8991-3FEDF63C141B}"/>
              </a:ext>
            </a:extLst>
          </p:cNvPr>
          <p:cNvSpPr/>
          <p:nvPr/>
        </p:nvSpPr>
        <p:spPr>
          <a:xfrm>
            <a:off x="3896263" y="7837488"/>
            <a:ext cx="153987" cy="214312"/>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295275">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lnTo>
                  <a:pt x="4762" y="2952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7" name="フリーフォーム 472">
            <a:extLst>
              <a:ext uri="{FF2B5EF4-FFF2-40B4-BE49-F238E27FC236}">
                <a16:creationId xmlns:a16="http://schemas.microsoft.com/office/drawing/2014/main" id="{5136EA44-0D59-470A-9B3A-EC21B418BCA8}"/>
              </a:ext>
            </a:extLst>
          </p:cNvPr>
          <p:cNvSpPr/>
          <p:nvPr/>
        </p:nvSpPr>
        <p:spPr>
          <a:xfrm>
            <a:off x="3354925" y="7169150"/>
            <a:ext cx="441325" cy="782638"/>
          </a:xfrm>
          <a:custGeom>
            <a:avLst/>
            <a:gdLst>
              <a:gd name="connsiteX0" fmla="*/ 0 w 611981"/>
              <a:gd name="connsiteY0" fmla="*/ 0 h 1083468"/>
              <a:gd name="connsiteX1" fmla="*/ 64294 w 611981"/>
              <a:gd name="connsiteY1" fmla="*/ 9525 h 1083468"/>
              <a:gd name="connsiteX2" fmla="*/ 92869 w 611981"/>
              <a:gd name="connsiteY2" fmla="*/ 35718 h 1083468"/>
              <a:gd name="connsiteX3" fmla="*/ 114300 w 611981"/>
              <a:gd name="connsiteY3" fmla="*/ 54768 h 1083468"/>
              <a:gd name="connsiteX4" fmla="*/ 150019 w 611981"/>
              <a:gd name="connsiteY4" fmla="*/ 69056 h 1083468"/>
              <a:gd name="connsiteX5" fmla="*/ 161925 w 611981"/>
              <a:gd name="connsiteY5" fmla="*/ 90487 h 1083468"/>
              <a:gd name="connsiteX6" fmla="*/ 161925 w 611981"/>
              <a:gd name="connsiteY6" fmla="*/ 119062 h 1083468"/>
              <a:gd name="connsiteX7" fmla="*/ 173831 w 611981"/>
              <a:gd name="connsiteY7" fmla="*/ 140493 h 1083468"/>
              <a:gd name="connsiteX8" fmla="*/ 192881 w 611981"/>
              <a:gd name="connsiteY8" fmla="*/ 142875 h 1083468"/>
              <a:gd name="connsiteX9" fmla="*/ 223838 w 611981"/>
              <a:gd name="connsiteY9" fmla="*/ 161925 h 1083468"/>
              <a:gd name="connsiteX10" fmla="*/ 240506 w 611981"/>
              <a:gd name="connsiteY10" fmla="*/ 171450 h 1083468"/>
              <a:gd name="connsiteX11" fmla="*/ 266700 w 611981"/>
              <a:gd name="connsiteY11" fmla="*/ 166687 h 1083468"/>
              <a:gd name="connsiteX12" fmla="*/ 290513 w 611981"/>
              <a:gd name="connsiteY12" fmla="*/ 169068 h 1083468"/>
              <a:gd name="connsiteX13" fmla="*/ 321469 w 611981"/>
              <a:gd name="connsiteY13" fmla="*/ 192881 h 1083468"/>
              <a:gd name="connsiteX14" fmla="*/ 350044 w 611981"/>
              <a:gd name="connsiteY14" fmla="*/ 195262 h 1083468"/>
              <a:gd name="connsiteX15" fmla="*/ 364331 w 611981"/>
              <a:gd name="connsiteY15" fmla="*/ 192881 h 1083468"/>
              <a:gd name="connsiteX16" fmla="*/ 383381 w 611981"/>
              <a:gd name="connsiteY16" fmla="*/ 207168 h 1083468"/>
              <a:gd name="connsiteX17" fmla="*/ 402431 w 611981"/>
              <a:gd name="connsiteY17" fmla="*/ 204787 h 1083468"/>
              <a:gd name="connsiteX18" fmla="*/ 414338 w 611981"/>
              <a:gd name="connsiteY18" fmla="*/ 221456 h 1083468"/>
              <a:gd name="connsiteX19" fmla="*/ 428625 w 611981"/>
              <a:gd name="connsiteY19" fmla="*/ 259556 h 1083468"/>
              <a:gd name="connsiteX20" fmla="*/ 447675 w 611981"/>
              <a:gd name="connsiteY20" fmla="*/ 283368 h 1083468"/>
              <a:gd name="connsiteX21" fmla="*/ 452438 w 611981"/>
              <a:gd name="connsiteY21" fmla="*/ 307181 h 1083468"/>
              <a:gd name="connsiteX22" fmla="*/ 450056 w 611981"/>
              <a:gd name="connsiteY22" fmla="*/ 328612 h 1083468"/>
              <a:gd name="connsiteX23" fmla="*/ 450056 w 611981"/>
              <a:gd name="connsiteY23" fmla="*/ 352425 h 1083468"/>
              <a:gd name="connsiteX24" fmla="*/ 466725 w 611981"/>
              <a:gd name="connsiteY24" fmla="*/ 371475 h 1083468"/>
              <a:gd name="connsiteX25" fmla="*/ 461963 w 611981"/>
              <a:gd name="connsiteY25" fmla="*/ 388143 h 1083468"/>
              <a:gd name="connsiteX26" fmla="*/ 459581 w 611981"/>
              <a:gd name="connsiteY26" fmla="*/ 419100 h 1083468"/>
              <a:gd name="connsiteX27" fmla="*/ 459581 w 611981"/>
              <a:gd name="connsiteY27" fmla="*/ 438150 h 1083468"/>
              <a:gd name="connsiteX28" fmla="*/ 490538 w 611981"/>
              <a:gd name="connsiteY28" fmla="*/ 469106 h 1083468"/>
              <a:gd name="connsiteX29" fmla="*/ 504825 w 611981"/>
              <a:gd name="connsiteY29" fmla="*/ 485775 h 1083468"/>
              <a:gd name="connsiteX30" fmla="*/ 504825 w 611981"/>
              <a:gd name="connsiteY30" fmla="*/ 502443 h 1083468"/>
              <a:gd name="connsiteX31" fmla="*/ 495300 w 611981"/>
              <a:gd name="connsiteY31" fmla="*/ 516731 h 1083468"/>
              <a:gd name="connsiteX32" fmla="*/ 488156 w 611981"/>
              <a:gd name="connsiteY32" fmla="*/ 538162 h 1083468"/>
              <a:gd name="connsiteX33" fmla="*/ 495300 w 611981"/>
              <a:gd name="connsiteY33" fmla="*/ 557212 h 1083468"/>
              <a:gd name="connsiteX34" fmla="*/ 504825 w 611981"/>
              <a:gd name="connsiteY34" fmla="*/ 559593 h 1083468"/>
              <a:gd name="connsiteX35" fmla="*/ 502444 w 611981"/>
              <a:gd name="connsiteY35" fmla="*/ 573881 h 1083468"/>
              <a:gd name="connsiteX36" fmla="*/ 495300 w 611981"/>
              <a:gd name="connsiteY36" fmla="*/ 588168 h 1083468"/>
              <a:gd name="connsiteX37" fmla="*/ 500063 w 611981"/>
              <a:gd name="connsiteY37" fmla="*/ 607218 h 1083468"/>
              <a:gd name="connsiteX38" fmla="*/ 511969 w 611981"/>
              <a:gd name="connsiteY38" fmla="*/ 621506 h 1083468"/>
              <a:gd name="connsiteX39" fmla="*/ 521494 w 611981"/>
              <a:gd name="connsiteY39" fmla="*/ 640556 h 1083468"/>
              <a:gd name="connsiteX40" fmla="*/ 519113 w 611981"/>
              <a:gd name="connsiteY40" fmla="*/ 659606 h 1083468"/>
              <a:gd name="connsiteX41" fmla="*/ 511969 w 611981"/>
              <a:gd name="connsiteY41" fmla="*/ 700087 h 1083468"/>
              <a:gd name="connsiteX42" fmla="*/ 516731 w 611981"/>
              <a:gd name="connsiteY42" fmla="*/ 723900 h 1083468"/>
              <a:gd name="connsiteX43" fmla="*/ 528638 w 611981"/>
              <a:gd name="connsiteY43" fmla="*/ 750093 h 1083468"/>
              <a:gd name="connsiteX44" fmla="*/ 531019 w 611981"/>
              <a:gd name="connsiteY44" fmla="*/ 778668 h 1083468"/>
              <a:gd name="connsiteX45" fmla="*/ 540544 w 611981"/>
              <a:gd name="connsiteY45" fmla="*/ 797718 h 1083468"/>
              <a:gd name="connsiteX46" fmla="*/ 542925 w 611981"/>
              <a:gd name="connsiteY46" fmla="*/ 816768 h 1083468"/>
              <a:gd name="connsiteX47" fmla="*/ 552450 w 611981"/>
              <a:gd name="connsiteY47" fmla="*/ 842962 h 1083468"/>
              <a:gd name="connsiteX48" fmla="*/ 559594 w 611981"/>
              <a:gd name="connsiteY48" fmla="*/ 864393 h 1083468"/>
              <a:gd name="connsiteX49" fmla="*/ 566738 w 611981"/>
              <a:gd name="connsiteY49" fmla="*/ 881062 h 1083468"/>
              <a:gd name="connsiteX50" fmla="*/ 571500 w 611981"/>
              <a:gd name="connsiteY50" fmla="*/ 902493 h 1083468"/>
              <a:gd name="connsiteX51" fmla="*/ 566738 w 611981"/>
              <a:gd name="connsiteY51" fmla="*/ 926306 h 1083468"/>
              <a:gd name="connsiteX52" fmla="*/ 571500 w 611981"/>
              <a:gd name="connsiteY52" fmla="*/ 950118 h 1083468"/>
              <a:gd name="connsiteX53" fmla="*/ 585788 w 611981"/>
              <a:gd name="connsiteY53" fmla="*/ 966787 h 1083468"/>
              <a:gd name="connsiteX54" fmla="*/ 600075 w 611981"/>
              <a:gd name="connsiteY54" fmla="*/ 978693 h 1083468"/>
              <a:gd name="connsiteX55" fmla="*/ 611981 w 611981"/>
              <a:gd name="connsiteY55" fmla="*/ 995362 h 1083468"/>
              <a:gd name="connsiteX56" fmla="*/ 604838 w 611981"/>
              <a:gd name="connsiteY56" fmla="*/ 1014412 h 1083468"/>
              <a:gd name="connsiteX57" fmla="*/ 604838 w 611981"/>
              <a:gd name="connsiteY57" fmla="*/ 1014412 h 1083468"/>
              <a:gd name="connsiteX58" fmla="*/ 583406 w 611981"/>
              <a:gd name="connsiteY58" fmla="*/ 1045368 h 1083468"/>
              <a:gd name="connsiteX59" fmla="*/ 578644 w 611981"/>
              <a:gd name="connsiteY59" fmla="*/ 1062037 h 1083468"/>
              <a:gd name="connsiteX60" fmla="*/ 578644 w 611981"/>
              <a:gd name="connsiteY60" fmla="*/ 1083468 h 108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1981" h="1083468">
                <a:moveTo>
                  <a:pt x="0" y="0"/>
                </a:moveTo>
                <a:lnTo>
                  <a:pt x="64294" y="9525"/>
                </a:lnTo>
                <a:lnTo>
                  <a:pt x="92869" y="35718"/>
                </a:lnTo>
                <a:lnTo>
                  <a:pt x="114300" y="54768"/>
                </a:lnTo>
                <a:lnTo>
                  <a:pt x="150019" y="69056"/>
                </a:lnTo>
                <a:lnTo>
                  <a:pt x="161925" y="90487"/>
                </a:lnTo>
                <a:lnTo>
                  <a:pt x="161925" y="119062"/>
                </a:lnTo>
                <a:lnTo>
                  <a:pt x="173831" y="140493"/>
                </a:lnTo>
                <a:lnTo>
                  <a:pt x="192881" y="142875"/>
                </a:lnTo>
                <a:lnTo>
                  <a:pt x="223838" y="161925"/>
                </a:lnTo>
                <a:lnTo>
                  <a:pt x="240506" y="171450"/>
                </a:lnTo>
                <a:lnTo>
                  <a:pt x="266700" y="166687"/>
                </a:lnTo>
                <a:lnTo>
                  <a:pt x="290513" y="169068"/>
                </a:lnTo>
                <a:lnTo>
                  <a:pt x="321469" y="192881"/>
                </a:lnTo>
                <a:lnTo>
                  <a:pt x="350044" y="195262"/>
                </a:lnTo>
                <a:lnTo>
                  <a:pt x="364331" y="192881"/>
                </a:lnTo>
                <a:lnTo>
                  <a:pt x="383381" y="207168"/>
                </a:lnTo>
                <a:lnTo>
                  <a:pt x="402431" y="204787"/>
                </a:lnTo>
                <a:lnTo>
                  <a:pt x="414338" y="221456"/>
                </a:lnTo>
                <a:lnTo>
                  <a:pt x="428625" y="259556"/>
                </a:lnTo>
                <a:lnTo>
                  <a:pt x="447675" y="283368"/>
                </a:lnTo>
                <a:lnTo>
                  <a:pt x="452438" y="307181"/>
                </a:lnTo>
                <a:lnTo>
                  <a:pt x="450056" y="328612"/>
                </a:lnTo>
                <a:lnTo>
                  <a:pt x="450056" y="352425"/>
                </a:lnTo>
                <a:lnTo>
                  <a:pt x="466725" y="371475"/>
                </a:lnTo>
                <a:lnTo>
                  <a:pt x="461963" y="388143"/>
                </a:lnTo>
                <a:lnTo>
                  <a:pt x="459581" y="419100"/>
                </a:lnTo>
                <a:lnTo>
                  <a:pt x="459581" y="438150"/>
                </a:lnTo>
                <a:lnTo>
                  <a:pt x="490538" y="469106"/>
                </a:lnTo>
                <a:lnTo>
                  <a:pt x="504825" y="485775"/>
                </a:lnTo>
                <a:lnTo>
                  <a:pt x="504825" y="502443"/>
                </a:lnTo>
                <a:lnTo>
                  <a:pt x="495300" y="516731"/>
                </a:lnTo>
                <a:lnTo>
                  <a:pt x="488156" y="538162"/>
                </a:lnTo>
                <a:lnTo>
                  <a:pt x="495300" y="557212"/>
                </a:lnTo>
                <a:lnTo>
                  <a:pt x="504825" y="559593"/>
                </a:lnTo>
                <a:lnTo>
                  <a:pt x="502444" y="573881"/>
                </a:lnTo>
                <a:lnTo>
                  <a:pt x="495300" y="588168"/>
                </a:lnTo>
                <a:lnTo>
                  <a:pt x="500063" y="607218"/>
                </a:lnTo>
                <a:lnTo>
                  <a:pt x="511969" y="621506"/>
                </a:lnTo>
                <a:lnTo>
                  <a:pt x="521494" y="640556"/>
                </a:lnTo>
                <a:lnTo>
                  <a:pt x="519113" y="659606"/>
                </a:lnTo>
                <a:lnTo>
                  <a:pt x="511969" y="700087"/>
                </a:lnTo>
                <a:lnTo>
                  <a:pt x="516731" y="723900"/>
                </a:lnTo>
                <a:lnTo>
                  <a:pt x="528638" y="750093"/>
                </a:lnTo>
                <a:lnTo>
                  <a:pt x="531019" y="778668"/>
                </a:lnTo>
                <a:lnTo>
                  <a:pt x="540544" y="797718"/>
                </a:lnTo>
                <a:lnTo>
                  <a:pt x="542925" y="816768"/>
                </a:lnTo>
                <a:lnTo>
                  <a:pt x="552450" y="842962"/>
                </a:lnTo>
                <a:lnTo>
                  <a:pt x="559594" y="864393"/>
                </a:lnTo>
                <a:lnTo>
                  <a:pt x="566738" y="881062"/>
                </a:lnTo>
                <a:lnTo>
                  <a:pt x="571500" y="902493"/>
                </a:lnTo>
                <a:lnTo>
                  <a:pt x="566738" y="926306"/>
                </a:lnTo>
                <a:lnTo>
                  <a:pt x="571500" y="950118"/>
                </a:lnTo>
                <a:lnTo>
                  <a:pt x="585788" y="966787"/>
                </a:lnTo>
                <a:lnTo>
                  <a:pt x="600075" y="978693"/>
                </a:lnTo>
                <a:lnTo>
                  <a:pt x="611981" y="995362"/>
                </a:lnTo>
                <a:lnTo>
                  <a:pt x="604838" y="1014412"/>
                </a:lnTo>
                <a:lnTo>
                  <a:pt x="604838" y="1014412"/>
                </a:lnTo>
                <a:lnTo>
                  <a:pt x="583406" y="1045368"/>
                </a:lnTo>
                <a:lnTo>
                  <a:pt x="578644" y="1062037"/>
                </a:lnTo>
                <a:lnTo>
                  <a:pt x="578644" y="1083468"/>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8" name="フリーフォーム 473">
            <a:extLst>
              <a:ext uri="{FF2B5EF4-FFF2-40B4-BE49-F238E27FC236}">
                <a16:creationId xmlns:a16="http://schemas.microsoft.com/office/drawing/2014/main" id="{89476903-949B-41AB-946A-2DA1AC71DC84}"/>
              </a:ext>
            </a:extLst>
          </p:cNvPr>
          <p:cNvSpPr/>
          <p:nvPr/>
        </p:nvSpPr>
        <p:spPr>
          <a:xfrm>
            <a:off x="3297775" y="7056438"/>
            <a:ext cx="419100" cy="1217612"/>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9" name="フリーフォーム 474">
            <a:extLst>
              <a:ext uri="{FF2B5EF4-FFF2-40B4-BE49-F238E27FC236}">
                <a16:creationId xmlns:a16="http://schemas.microsoft.com/office/drawing/2014/main" id="{F504A875-B626-4116-A63E-E2185173F539}"/>
              </a:ext>
            </a:extLst>
          </p:cNvPr>
          <p:cNvSpPr/>
          <p:nvPr/>
        </p:nvSpPr>
        <p:spPr>
          <a:xfrm>
            <a:off x="2972338" y="6786563"/>
            <a:ext cx="1187450" cy="1255712"/>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0" name="フリーフォーム 475">
            <a:extLst>
              <a:ext uri="{FF2B5EF4-FFF2-40B4-BE49-F238E27FC236}">
                <a16:creationId xmlns:a16="http://schemas.microsoft.com/office/drawing/2014/main" id="{D17DC43D-2B80-4B1B-B042-80B58D31E2BF}"/>
              </a:ext>
            </a:extLst>
          </p:cNvPr>
          <p:cNvSpPr/>
          <p:nvPr/>
        </p:nvSpPr>
        <p:spPr>
          <a:xfrm>
            <a:off x="2965988" y="7173913"/>
            <a:ext cx="363537" cy="280987"/>
          </a:xfrm>
          <a:custGeom>
            <a:avLst/>
            <a:gdLst>
              <a:gd name="connsiteX0" fmla="*/ 0 w 504825"/>
              <a:gd name="connsiteY0" fmla="*/ 0 h 388144"/>
              <a:gd name="connsiteX1" fmla="*/ 59531 w 504825"/>
              <a:gd name="connsiteY1" fmla="*/ 35719 h 388144"/>
              <a:gd name="connsiteX2" fmla="*/ 90487 w 504825"/>
              <a:gd name="connsiteY2" fmla="*/ 30957 h 388144"/>
              <a:gd name="connsiteX3" fmla="*/ 107156 w 504825"/>
              <a:gd name="connsiteY3" fmla="*/ 16669 h 388144"/>
              <a:gd name="connsiteX4" fmla="*/ 147637 w 504825"/>
              <a:gd name="connsiteY4" fmla="*/ 19050 h 388144"/>
              <a:gd name="connsiteX5" fmla="*/ 161925 w 504825"/>
              <a:gd name="connsiteY5" fmla="*/ 7144 h 388144"/>
              <a:gd name="connsiteX6" fmla="*/ 183356 w 504825"/>
              <a:gd name="connsiteY6" fmla="*/ 9525 h 388144"/>
              <a:gd name="connsiteX7" fmla="*/ 192881 w 504825"/>
              <a:gd name="connsiteY7" fmla="*/ 26194 h 388144"/>
              <a:gd name="connsiteX8" fmla="*/ 214312 w 504825"/>
              <a:gd name="connsiteY8" fmla="*/ 33338 h 388144"/>
              <a:gd name="connsiteX9" fmla="*/ 223837 w 504825"/>
              <a:gd name="connsiteY9" fmla="*/ 52388 h 388144"/>
              <a:gd name="connsiteX10" fmla="*/ 228600 w 504825"/>
              <a:gd name="connsiteY10" fmla="*/ 69057 h 388144"/>
              <a:gd name="connsiteX11" fmla="*/ 216693 w 504825"/>
              <a:gd name="connsiteY11" fmla="*/ 78582 h 388144"/>
              <a:gd name="connsiteX12" fmla="*/ 216693 w 504825"/>
              <a:gd name="connsiteY12" fmla="*/ 78582 h 388144"/>
              <a:gd name="connsiteX13" fmla="*/ 230981 w 504825"/>
              <a:gd name="connsiteY13" fmla="*/ 121444 h 388144"/>
              <a:gd name="connsiteX14" fmla="*/ 257175 w 504825"/>
              <a:gd name="connsiteY14" fmla="*/ 147638 h 388144"/>
              <a:gd name="connsiteX15" fmla="*/ 271462 w 504825"/>
              <a:gd name="connsiteY15" fmla="*/ 173832 h 388144"/>
              <a:gd name="connsiteX16" fmla="*/ 266700 w 504825"/>
              <a:gd name="connsiteY16" fmla="*/ 195263 h 388144"/>
              <a:gd name="connsiteX17" fmla="*/ 264318 w 504825"/>
              <a:gd name="connsiteY17" fmla="*/ 223838 h 388144"/>
              <a:gd name="connsiteX18" fmla="*/ 269081 w 504825"/>
              <a:gd name="connsiteY18" fmla="*/ 257175 h 388144"/>
              <a:gd name="connsiteX19" fmla="*/ 290512 w 504825"/>
              <a:gd name="connsiteY19" fmla="*/ 269082 h 388144"/>
              <a:gd name="connsiteX20" fmla="*/ 307181 w 504825"/>
              <a:gd name="connsiteY20" fmla="*/ 280988 h 388144"/>
              <a:gd name="connsiteX21" fmla="*/ 311943 w 504825"/>
              <a:gd name="connsiteY21" fmla="*/ 295275 h 388144"/>
              <a:gd name="connsiteX22" fmla="*/ 311943 w 504825"/>
              <a:gd name="connsiteY22" fmla="*/ 311944 h 388144"/>
              <a:gd name="connsiteX23" fmla="*/ 321468 w 504825"/>
              <a:gd name="connsiteY23" fmla="*/ 333375 h 388144"/>
              <a:gd name="connsiteX24" fmla="*/ 350043 w 504825"/>
              <a:gd name="connsiteY24" fmla="*/ 338138 h 388144"/>
              <a:gd name="connsiteX25" fmla="*/ 400050 w 504825"/>
              <a:gd name="connsiteY25" fmla="*/ 333375 h 388144"/>
              <a:gd name="connsiteX26" fmla="*/ 426243 w 504825"/>
              <a:gd name="connsiteY26" fmla="*/ 347663 h 388144"/>
              <a:gd name="connsiteX27" fmla="*/ 440531 w 504825"/>
              <a:gd name="connsiteY27" fmla="*/ 361950 h 388144"/>
              <a:gd name="connsiteX28" fmla="*/ 473868 w 504825"/>
              <a:gd name="connsiteY28" fmla="*/ 357188 h 388144"/>
              <a:gd name="connsiteX29" fmla="*/ 504825 w 504825"/>
              <a:gd name="connsiteY29" fmla="*/ 388144 h 3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5" h="388144">
                <a:moveTo>
                  <a:pt x="0" y="0"/>
                </a:moveTo>
                <a:lnTo>
                  <a:pt x="59531" y="35719"/>
                </a:lnTo>
                <a:lnTo>
                  <a:pt x="90487" y="30957"/>
                </a:lnTo>
                <a:lnTo>
                  <a:pt x="107156" y="16669"/>
                </a:lnTo>
                <a:lnTo>
                  <a:pt x="147637" y="19050"/>
                </a:lnTo>
                <a:lnTo>
                  <a:pt x="161925" y="7144"/>
                </a:lnTo>
                <a:lnTo>
                  <a:pt x="183356" y="9525"/>
                </a:lnTo>
                <a:lnTo>
                  <a:pt x="192881" y="26194"/>
                </a:lnTo>
                <a:lnTo>
                  <a:pt x="214312" y="33338"/>
                </a:lnTo>
                <a:lnTo>
                  <a:pt x="223837" y="52388"/>
                </a:lnTo>
                <a:lnTo>
                  <a:pt x="228600" y="69057"/>
                </a:lnTo>
                <a:lnTo>
                  <a:pt x="216693" y="78582"/>
                </a:lnTo>
                <a:lnTo>
                  <a:pt x="216693" y="78582"/>
                </a:lnTo>
                <a:lnTo>
                  <a:pt x="230981" y="121444"/>
                </a:lnTo>
                <a:lnTo>
                  <a:pt x="257175" y="147638"/>
                </a:lnTo>
                <a:lnTo>
                  <a:pt x="271462" y="173832"/>
                </a:lnTo>
                <a:lnTo>
                  <a:pt x="266700" y="195263"/>
                </a:lnTo>
                <a:lnTo>
                  <a:pt x="264318" y="223838"/>
                </a:lnTo>
                <a:lnTo>
                  <a:pt x="269081" y="257175"/>
                </a:lnTo>
                <a:lnTo>
                  <a:pt x="290512" y="269082"/>
                </a:lnTo>
                <a:lnTo>
                  <a:pt x="307181" y="280988"/>
                </a:lnTo>
                <a:lnTo>
                  <a:pt x="311943" y="295275"/>
                </a:lnTo>
                <a:lnTo>
                  <a:pt x="311943" y="311944"/>
                </a:lnTo>
                <a:lnTo>
                  <a:pt x="321468" y="333375"/>
                </a:lnTo>
                <a:lnTo>
                  <a:pt x="350043" y="338138"/>
                </a:lnTo>
                <a:lnTo>
                  <a:pt x="400050" y="333375"/>
                </a:lnTo>
                <a:lnTo>
                  <a:pt x="426243" y="347663"/>
                </a:lnTo>
                <a:lnTo>
                  <a:pt x="440531" y="361950"/>
                </a:lnTo>
                <a:lnTo>
                  <a:pt x="473868" y="357188"/>
                </a:lnTo>
                <a:lnTo>
                  <a:pt x="504825" y="388144"/>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1" name="フリーフォーム 476">
            <a:extLst>
              <a:ext uri="{FF2B5EF4-FFF2-40B4-BE49-F238E27FC236}">
                <a16:creationId xmlns:a16="http://schemas.microsoft.com/office/drawing/2014/main" id="{A13272D0-4B0B-41F6-A64E-A4E3A6611EB4}"/>
              </a:ext>
            </a:extLst>
          </p:cNvPr>
          <p:cNvSpPr/>
          <p:nvPr/>
        </p:nvSpPr>
        <p:spPr>
          <a:xfrm>
            <a:off x="2792950" y="7394575"/>
            <a:ext cx="561975" cy="603250"/>
          </a:xfrm>
          <a:custGeom>
            <a:avLst/>
            <a:gdLst>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09612 w 776287"/>
              <a:gd name="connsiteY25" fmla="*/ 600075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9137 w 797719"/>
              <a:gd name="connsiteY24" fmla="*/ 609600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6756 w 797719"/>
              <a:gd name="connsiteY24" fmla="*/ 600075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6756 w 776287"/>
              <a:gd name="connsiteY24" fmla="*/ 600075 h 835819"/>
              <a:gd name="connsiteX25" fmla="*/ 719137 w 776287"/>
              <a:gd name="connsiteY25" fmla="*/ 609601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6287" h="835819">
                <a:moveTo>
                  <a:pt x="0" y="0"/>
                </a:moveTo>
                <a:lnTo>
                  <a:pt x="38100" y="35719"/>
                </a:lnTo>
                <a:lnTo>
                  <a:pt x="76200" y="59532"/>
                </a:lnTo>
                <a:lnTo>
                  <a:pt x="119062" y="95250"/>
                </a:lnTo>
                <a:lnTo>
                  <a:pt x="133350" y="123825"/>
                </a:lnTo>
                <a:lnTo>
                  <a:pt x="178593" y="142875"/>
                </a:lnTo>
                <a:lnTo>
                  <a:pt x="226218" y="185738"/>
                </a:lnTo>
                <a:lnTo>
                  <a:pt x="290512" y="221457"/>
                </a:lnTo>
                <a:lnTo>
                  <a:pt x="328612" y="245269"/>
                </a:lnTo>
                <a:lnTo>
                  <a:pt x="359568" y="254794"/>
                </a:lnTo>
                <a:lnTo>
                  <a:pt x="381000" y="283369"/>
                </a:lnTo>
                <a:lnTo>
                  <a:pt x="400050" y="316707"/>
                </a:lnTo>
                <a:lnTo>
                  <a:pt x="423862" y="354807"/>
                </a:lnTo>
                <a:lnTo>
                  <a:pt x="457200" y="404813"/>
                </a:lnTo>
                <a:lnTo>
                  <a:pt x="466725" y="440532"/>
                </a:lnTo>
                <a:lnTo>
                  <a:pt x="476250" y="459582"/>
                </a:lnTo>
                <a:lnTo>
                  <a:pt x="504825" y="469107"/>
                </a:lnTo>
                <a:lnTo>
                  <a:pt x="526256" y="488157"/>
                </a:lnTo>
                <a:lnTo>
                  <a:pt x="564356" y="500063"/>
                </a:lnTo>
                <a:lnTo>
                  <a:pt x="607218" y="495300"/>
                </a:lnTo>
                <a:lnTo>
                  <a:pt x="657225" y="511969"/>
                </a:lnTo>
                <a:lnTo>
                  <a:pt x="685800" y="550069"/>
                </a:lnTo>
                <a:lnTo>
                  <a:pt x="681037" y="566738"/>
                </a:lnTo>
                <a:lnTo>
                  <a:pt x="697706" y="585788"/>
                </a:lnTo>
                <a:lnTo>
                  <a:pt x="716756" y="600075"/>
                </a:lnTo>
                <a:lnTo>
                  <a:pt x="719137" y="609601"/>
                </a:lnTo>
                <a:lnTo>
                  <a:pt x="714375" y="626269"/>
                </a:lnTo>
                <a:lnTo>
                  <a:pt x="704850" y="635794"/>
                </a:lnTo>
                <a:lnTo>
                  <a:pt x="711993" y="654844"/>
                </a:lnTo>
                <a:lnTo>
                  <a:pt x="723900" y="688182"/>
                </a:lnTo>
                <a:lnTo>
                  <a:pt x="711993" y="714375"/>
                </a:lnTo>
                <a:lnTo>
                  <a:pt x="714375" y="735807"/>
                </a:lnTo>
                <a:lnTo>
                  <a:pt x="728662" y="759619"/>
                </a:lnTo>
                <a:lnTo>
                  <a:pt x="745331" y="764382"/>
                </a:lnTo>
                <a:lnTo>
                  <a:pt x="754856" y="776288"/>
                </a:lnTo>
                <a:lnTo>
                  <a:pt x="745331" y="792957"/>
                </a:lnTo>
                <a:lnTo>
                  <a:pt x="740568" y="802482"/>
                </a:lnTo>
                <a:lnTo>
                  <a:pt x="750093" y="819150"/>
                </a:lnTo>
                <a:lnTo>
                  <a:pt x="776287" y="8358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2" name="フリーフォーム 477">
            <a:extLst>
              <a:ext uri="{FF2B5EF4-FFF2-40B4-BE49-F238E27FC236}">
                <a16:creationId xmlns:a16="http://schemas.microsoft.com/office/drawing/2014/main" id="{BDA55864-5BC2-42BE-981B-B6AA23D2024E}"/>
              </a:ext>
            </a:extLst>
          </p:cNvPr>
          <p:cNvSpPr/>
          <p:nvPr/>
        </p:nvSpPr>
        <p:spPr>
          <a:xfrm>
            <a:off x="3064413" y="8062913"/>
            <a:ext cx="26987" cy="106362"/>
          </a:xfrm>
          <a:custGeom>
            <a:avLst/>
            <a:gdLst>
              <a:gd name="connsiteX0" fmla="*/ 0 w 35719"/>
              <a:gd name="connsiteY0" fmla="*/ 0 h 145256"/>
              <a:gd name="connsiteX1" fmla="*/ 26194 w 35719"/>
              <a:gd name="connsiteY1" fmla="*/ 69056 h 145256"/>
              <a:gd name="connsiteX2" fmla="*/ 21431 w 35719"/>
              <a:gd name="connsiteY2" fmla="*/ 88106 h 145256"/>
              <a:gd name="connsiteX3" fmla="*/ 16669 w 35719"/>
              <a:gd name="connsiteY3" fmla="*/ 109537 h 145256"/>
              <a:gd name="connsiteX4" fmla="*/ 35719 w 35719"/>
              <a:gd name="connsiteY4" fmla="*/ 145256 h 14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9" h="145256">
                <a:moveTo>
                  <a:pt x="0" y="0"/>
                </a:moveTo>
                <a:lnTo>
                  <a:pt x="26194" y="69056"/>
                </a:lnTo>
                <a:lnTo>
                  <a:pt x="21431" y="88106"/>
                </a:lnTo>
                <a:lnTo>
                  <a:pt x="16669" y="109537"/>
                </a:lnTo>
                <a:lnTo>
                  <a:pt x="35719" y="145256"/>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3" name="フリーフォーム 478">
            <a:extLst>
              <a:ext uri="{FF2B5EF4-FFF2-40B4-BE49-F238E27FC236}">
                <a16:creationId xmlns:a16="http://schemas.microsoft.com/office/drawing/2014/main" id="{851312C8-F5DE-4B04-9F84-0FBA9A61C8D2}"/>
              </a:ext>
            </a:extLst>
          </p:cNvPr>
          <p:cNvSpPr/>
          <p:nvPr/>
        </p:nvSpPr>
        <p:spPr>
          <a:xfrm>
            <a:off x="2613563" y="7570788"/>
            <a:ext cx="844550" cy="881062"/>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4" name="フリーフォーム 479">
            <a:extLst>
              <a:ext uri="{FF2B5EF4-FFF2-40B4-BE49-F238E27FC236}">
                <a16:creationId xmlns:a16="http://schemas.microsoft.com/office/drawing/2014/main" id="{76760982-E1FF-428F-8E75-A06727966D78}"/>
              </a:ext>
            </a:extLst>
          </p:cNvPr>
          <p:cNvSpPr/>
          <p:nvPr/>
        </p:nvSpPr>
        <p:spPr>
          <a:xfrm>
            <a:off x="2562763" y="7664450"/>
            <a:ext cx="300037" cy="228600"/>
          </a:xfrm>
          <a:custGeom>
            <a:avLst/>
            <a:gdLst>
              <a:gd name="connsiteX0" fmla="*/ 0 w 471487"/>
              <a:gd name="connsiteY0" fmla="*/ 0 h 357187"/>
              <a:gd name="connsiteX1" fmla="*/ 57150 w 471487"/>
              <a:gd name="connsiteY1" fmla="*/ 40481 h 357187"/>
              <a:gd name="connsiteX2" fmla="*/ 88106 w 471487"/>
              <a:gd name="connsiteY2" fmla="*/ 50006 h 357187"/>
              <a:gd name="connsiteX3" fmla="*/ 116681 w 471487"/>
              <a:gd name="connsiteY3" fmla="*/ 52387 h 357187"/>
              <a:gd name="connsiteX4" fmla="*/ 140494 w 471487"/>
              <a:gd name="connsiteY4" fmla="*/ 59531 h 357187"/>
              <a:gd name="connsiteX5" fmla="*/ 152400 w 471487"/>
              <a:gd name="connsiteY5" fmla="*/ 83344 h 357187"/>
              <a:gd name="connsiteX6" fmla="*/ 173831 w 471487"/>
              <a:gd name="connsiteY6" fmla="*/ 107156 h 357187"/>
              <a:gd name="connsiteX7" fmla="*/ 195262 w 471487"/>
              <a:gd name="connsiteY7" fmla="*/ 114300 h 357187"/>
              <a:gd name="connsiteX8" fmla="*/ 216694 w 471487"/>
              <a:gd name="connsiteY8" fmla="*/ 119062 h 357187"/>
              <a:gd name="connsiteX9" fmla="*/ 233362 w 471487"/>
              <a:gd name="connsiteY9" fmla="*/ 145256 h 357187"/>
              <a:gd name="connsiteX10" fmla="*/ 245269 w 471487"/>
              <a:gd name="connsiteY10" fmla="*/ 154781 h 357187"/>
              <a:gd name="connsiteX11" fmla="*/ 261937 w 471487"/>
              <a:gd name="connsiteY11" fmla="*/ 154781 h 357187"/>
              <a:gd name="connsiteX12" fmla="*/ 273844 w 471487"/>
              <a:gd name="connsiteY12" fmla="*/ 169069 h 357187"/>
              <a:gd name="connsiteX13" fmla="*/ 273844 w 471487"/>
              <a:gd name="connsiteY13" fmla="*/ 192881 h 357187"/>
              <a:gd name="connsiteX14" fmla="*/ 297656 w 471487"/>
              <a:gd name="connsiteY14" fmla="*/ 223837 h 357187"/>
              <a:gd name="connsiteX15" fmla="*/ 359569 w 471487"/>
              <a:gd name="connsiteY15" fmla="*/ 250031 h 357187"/>
              <a:gd name="connsiteX16" fmla="*/ 385762 w 471487"/>
              <a:gd name="connsiteY16" fmla="*/ 254794 h 357187"/>
              <a:gd name="connsiteX17" fmla="*/ 397669 w 471487"/>
              <a:gd name="connsiteY17" fmla="*/ 269081 h 357187"/>
              <a:gd name="connsiteX18" fmla="*/ 414337 w 471487"/>
              <a:gd name="connsiteY18" fmla="*/ 285750 h 357187"/>
              <a:gd name="connsiteX19" fmla="*/ 414337 w 471487"/>
              <a:gd name="connsiteY19" fmla="*/ 285750 h 357187"/>
              <a:gd name="connsiteX20" fmla="*/ 442912 w 471487"/>
              <a:gd name="connsiteY20" fmla="*/ 295275 h 357187"/>
              <a:gd name="connsiteX21" fmla="*/ 452437 w 471487"/>
              <a:gd name="connsiteY21" fmla="*/ 314325 h 357187"/>
              <a:gd name="connsiteX22" fmla="*/ 457200 w 471487"/>
              <a:gd name="connsiteY22" fmla="*/ 328612 h 357187"/>
              <a:gd name="connsiteX23" fmla="*/ 471487 w 471487"/>
              <a:gd name="connsiteY23" fmla="*/ 340519 h 357187"/>
              <a:gd name="connsiteX24" fmla="*/ 471487 w 471487"/>
              <a:gd name="connsiteY24" fmla="*/ 357187 h 357187"/>
              <a:gd name="connsiteX0" fmla="*/ 1 w 414338"/>
              <a:gd name="connsiteY0" fmla="*/ 0 h 316706"/>
              <a:gd name="connsiteX1" fmla="*/ 30957 w 414338"/>
              <a:gd name="connsiteY1" fmla="*/ 9525 h 316706"/>
              <a:gd name="connsiteX2" fmla="*/ 59532 w 414338"/>
              <a:gd name="connsiteY2" fmla="*/ 11906 h 316706"/>
              <a:gd name="connsiteX3" fmla="*/ 83345 w 414338"/>
              <a:gd name="connsiteY3" fmla="*/ 19050 h 316706"/>
              <a:gd name="connsiteX4" fmla="*/ 95251 w 414338"/>
              <a:gd name="connsiteY4" fmla="*/ 42863 h 316706"/>
              <a:gd name="connsiteX5" fmla="*/ 116682 w 414338"/>
              <a:gd name="connsiteY5" fmla="*/ 66675 h 316706"/>
              <a:gd name="connsiteX6" fmla="*/ 138113 w 414338"/>
              <a:gd name="connsiteY6" fmla="*/ 73819 h 316706"/>
              <a:gd name="connsiteX7" fmla="*/ 159545 w 414338"/>
              <a:gd name="connsiteY7" fmla="*/ 78581 h 316706"/>
              <a:gd name="connsiteX8" fmla="*/ 176213 w 414338"/>
              <a:gd name="connsiteY8" fmla="*/ 104775 h 316706"/>
              <a:gd name="connsiteX9" fmla="*/ 188120 w 414338"/>
              <a:gd name="connsiteY9" fmla="*/ 114300 h 316706"/>
              <a:gd name="connsiteX10" fmla="*/ 204788 w 414338"/>
              <a:gd name="connsiteY10" fmla="*/ 114300 h 316706"/>
              <a:gd name="connsiteX11" fmla="*/ 216695 w 414338"/>
              <a:gd name="connsiteY11" fmla="*/ 128588 h 316706"/>
              <a:gd name="connsiteX12" fmla="*/ 216695 w 414338"/>
              <a:gd name="connsiteY12" fmla="*/ 152400 h 316706"/>
              <a:gd name="connsiteX13" fmla="*/ 240507 w 414338"/>
              <a:gd name="connsiteY13" fmla="*/ 183356 h 316706"/>
              <a:gd name="connsiteX14" fmla="*/ 302420 w 414338"/>
              <a:gd name="connsiteY14" fmla="*/ 209550 h 316706"/>
              <a:gd name="connsiteX15" fmla="*/ 328613 w 414338"/>
              <a:gd name="connsiteY15" fmla="*/ 214313 h 316706"/>
              <a:gd name="connsiteX16" fmla="*/ 340520 w 414338"/>
              <a:gd name="connsiteY16" fmla="*/ 228600 h 316706"/>
              <a:gd name="connsiteX17" fmla="*/ 357188 w 414338"/>
              <a:gd name="connsiteY17" fmla="*/ 245269 h 316706"/>
              <a:gd name="connsiteX18" fmla="*/ 357188 w 414338"/>
              <a:gd name="connsiteY18" fmla="*/ 245269 h 316706"/>
              <a:gd name="connsiteX19" fmla="*/ 385763 w 414338"/>
              <a:gd name="connsiteY19" fmla="*/ 254794 h 316706"/>
              <a:gd name="connsiteX20" fmla="*/ 395288 w 414338"/>
              <a:gd name="connsiteY20" fmla="*/ 273844 h 316706"/>
              <a:gd name="connsiteX21" fmla="*/ 400051 w 414338"/>
              <a:gd name="connsiteY21" fmla="*/ 288131 h 316706"/>
              <a:gd name="connsiteX22" fmla="*/ 414338 w 414338"/>
              <a:gd name="connsiteY22" fmla="*/ 300038 h 316706"/>
              <a:gd name="connsiteX23" fmla="*/ 414338 w 414338"/>
              <a:gd name="connsiteY23"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338" h="316706">
                <a:moveTo>
                  <a:pt x="1" y="0"/>
                </a:moveTo>
                <a:lnTo>
                  <a:pt x="30957" y="9525"/>
                </a:lnTo>
                <a:lnTo>
                  <a:pt x="59532" y="11906"/>
                </a:lnTo>
                <a:lnTo>
                  <a:pt x="83345" y="19050"/>
                </a:lnTo>
                <a:lnTo>
                  <a:pt x="95251" y="42863"/>
                </a:lnTo>
                <a:lnTo>
                  <a:pt x="116682" y="66675"/>
                </a:lnTo>
                <a:lnTo>
                  <a:pt x="138113" y="73819"/>
                </a:lnTo>
                <a:lnTo>
                  <a:pt x="159545" y="78581"/>
                </a:lnTo>
                <a:lnTo>
                  <a:pt x="176213" y="104775"/>
                </a:lnTo>
                <a:lnTo>
                  <a:pt x="188120" y="114300"/>
                </a:lnTo>
                <a:lnTo>
                  <a:pt x="204788" y="114300"/>
                </a:lnTo>
                <a:lnTo>
                  <a:pt x="216695" y="128588"/>
                </a:lnTo>
                <a:lnTo>
                  <a:pt x="216695" y="152400"/>
                </a:lnTo>
                <a:lnTo>
                  <a:pt x="240507" y="183356"/>
                </a:lnTo>
                <a:lnTo>
                  <a:pt x="302420" y="209550"/>
                </a:lnTo>
                <a:lnTo>
                  <a:pt x="328613" y="214313"/>
                </a:lnTo>
                <a:lnTo>
                  <a:pt x="340520" y="228600"/>
                </a:lnTo>
                <a:lnTo>
                  <a:pt x="357188" y="245269"/>
                </a:lnTo>
                <a:lnTo>
                  <a:pt x="357188" y="245269"/>
                </a:lnTo>
                <a:lnTo>
                  <a:pt x="385763" y="254794"/>
                </a:lnTo>
                <a:lnTo>
                  <a:pt x="395288" y="273844"/>
                </a:lnTo>
                <a:lnTo>
                  <a:pt x="400051" y="288131"/>
                </a:lnTo>
                <a:lnTo>
                  <a:pt x="414338" y="300038"/>
                </a:lnTo>
                <a:lnTo>
                  <a:pt x="414338" y="316706"/>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5" name="フリーフォーム 480">
            <a:extLst>
              <a:ext uri="{FF2B5EF4-FFF2-40B4-BE49-F238E27FC236}">
                <a16:creationId xmlns:a16="http://schemas.microsoft.com/office/drawing/2014/main" id="{74484EF6-AD5A-4146-BBB1-FE9682BED023}"/>
              </a:ext>
            </a:extLst>
          </p:cNvPr>
          <p:cNvSpPr/>
          <p:nvPr/>
        </p:nvSpPr>
        <p:spPr>
          <a:xfrm>
            <a:off x="2469100" y="7789863"/>
            <a:ext cx="157163" cy="161925"/>
          </a:xfrm>
          <a:custGeom>
            <a:avLst/>
            <a:gdLst>
              <a:gd name="connsiteX0" fmla="*/ 0 w 280987"/>
              <a:gd name="connsiteY0" fmla="*/ 0 h 238125"/>
              <a:gd name="connsiteX1" fmla="*/ 64293 w 280987"/>
              <a:gd name="connsiteY1" fmla="*/ 14288 h 238125"/>
              <a:gd name="connsiteX2" fmla="*/ 88106 w 280987"/>
              <a:gd name="connsiteY2" fmla="*/ 28575 h 238125"/>
              <a:gd name="connsiteX3" fmla="*/ 111918 w 280987"/>
              <a:gd name="connsiteY3" fmla="*/ 40482 h 238125"/>
              <a:gd name="connsiteX4" fmla="*/ 133350 w 280987"/>
              <a:gd name="connsiteY4" fmla="*/ 33338 h 238125"/>
              <a:gd name="connsiteX5" fmla="*/ 150018 w 280987"/>
              <a:gd name="connsiteY5" fmla="*/ 42863 h 238125"/>
              <a:gd name="connsiteX6" fmla="*/ 147637 w 280987"/>
              <a:gd name="connsiteY6" fmla="*/ 59532 h 238125"/>
              <a:gd name="connsiteX7" fmla="*/ 135731 w 280987"/>
              <a:gd name="connsiteY7" fmla="*/ 73819 h 238125"/>
              <a:gd name="connsiteX8" fmla="*/ 138112 w 280987"/>
              <a:gd name="connsiteY8" fmla="*/ 92869 h 238125"/>
              <a:gd name="connsiteX9" fmla="*/ 154781 w 280987"/>
              <a:gd name="connsiteY9" fmla="*/ 104775 h 238125"/>
              <a:gd name="connsiteX10" fmla="*/ 154781 w 280987"/>
              <a:gd name="connsiteY10" fmla="*/ 104775 h 238125"/>
              <a:gd name="connsiteX11" fmla="*/ 166687 w 280987"/>
              <a:gd name="connsiteY11" fmla="*/ 138113 h 238125"/>
              <a:gd name="connsiteX12" fmla="*/ 180975 w 280987"/>
              <a:gd name="connsiteY12" fmla="*/ 145257 h 238125"/>
              <a:gd name="connsiteX13" fmla="*/ 223837 w 280987"/>
              <a:gd name="connsiteY13" fmla="*/ 176213 h 238125"/>
              <a:gd name="connsiteX14" fmla="*/ 247650 w 280987"/>
              <a:gd name="connsiteY14" fmla="*/ 207169 h 238125"/>
              <a:gd name="connsiteX15" fmla="*/ 280987 w 280987"/>
              <a:gd name="connsiteY15" fmla="*/ 238125 h 238125"/>
              <a:gd name="connsiteX0" fmla="*/ 0 w 216694"/>
              <a:gd name="connsiteY0" fmla="*/ 0 h 223837"/>
              <a:gd name="connsiteX1" fmla="*/ 23813 w 216694"/>
              <a:gd name="connsiteY1" fmla="*/ 14287 h 223837"/>
              <a:gd name="connsiteX2" fmla="*/ 47625 w 216694"/>
              <a:gd name="connsiteY2" fmla="*/ 26194 h 223837"/>
              <a:gd name="connsiteX3" fmla="*/ 69057 w 216694"/>
              <a:gd name="connsiteY3" fmla="*/ 19050 h 223837"/>
              <a:gd name="connsiteX4" fmla="*/ 85725 w 216694"/>
              <a:gd name="connsiteY4" fmla="*/ 28575 h 223837"/>
              <a:gd name="connsiteX5" fmla="*/ 83344 w 216694"/>
              <a:gd name="connsiteY5" fmla="*/ 45244 h 223837"/>
              <a:gd name="connsiteX6" fmla="*/ 71438 w 216694"/>
              <a:gd name="connsiteY6" fmla="*/ 59531 h 223837"/>
              <a:gd name="connsiteX7" fmla="*/ 73819 w 216694"/>
              <a:gd name="connsiteY7" fmla="*/ 78581 h 223837"/>
              <a:gd name="connsiteX8" fmla="*/ 90488 w 216694"/>
              <a:gd name="connsiteY8" fmla="*/ 90487 h 223837"/>
              <a:gd name="connsiteX9" fmla="*/ 90488 w 216694"/>
              <a:gd name="connsiteY9" fmla="*/ 90487 h 223837"/>
              <a:gd name="connsiteX10" fmla="*/ 102394 w 216694"/>
              <a:gd name="connsiteY10" fmla="*/ 123825 h 223837"/>
              <a:gd name="connsiteX11" fmla="*/ 116682 w 216694"/>
              <a:gd name="connsiteY11" fmla="*/ 130969 h 223837"/>
              <a:gd name="connsiteX12" fmla="*/ 159544 w 216694"/>
              <a:gd name="connsiteY12" fmla="*/ 161925 h 223837"/>
              <a:gd name="connsiteX13" fmla="*/ 183357 w 216694"/>
              <a:gd name="connsiteY13" fmla="*/ 192881 h 223837"/>
              <a:gd name="connsiteX14" fmla="*/ 216694 w 216694"/>
              <a:gd name="connsiteY14"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694" h="223837">
                <a:moveTo>
                  <a:pt x="0" y="0"/>
                </a:moveTo>
                <a:lnTo>
                  <a:pt x="23813" y="14287"/>
                </a:lnTo>
                <a:lnTo>
                  <a:pt x="47625" y="26194"/>
                </a:lnTo>
                <a:lnTo>
                  <a:pt x="69057" y="19050"/>
                </a:lnTo>
                <a:lnTo>
                  <a:pt x="85725" y="28575"/>
                </a:lnTo>
                <a:lnTo>
                  <a:pt x="83344" y="45244"/>
                </a:lnTo>
                <a:lnTo>
                  <a:pt x="71438" y="59531"/>
                </a:lnTo>
                <a:lnTo>
                  <a:pt x="73819" y="78581"/>
                </a:lnTo>
                <a:lnTo>
                  <a:pt x="90488" y="90487"/>
                </a:lnTo>
                <a:lnTo>
                  <a:pt x="90488" y="90487"/>
                </a:lnTo>
                <a:lnTo>
                  <a:pt x="102394" y="123825"/>
                </a:lnTo>
                <a:lnTo>
                  <a:pt x="116682" y="130969"/>
                </a:lnTo>
                <a:lnTo>
                  <a:pt x="159544" y="161925"/>
                </a:lnTo>
                <a:lnTo>
                  <a:pt x="183357" y="192881"/>
                </a:lnTo>
                <a:lnTo>
                  <a:pt x="216694" y="2238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6" name="フリーフォーム 481">
            <a:extLst>
              <a:ext uri="{FF2B5EF4-FFF2-40B4-BE49-F238E27FC236}">
                <a16:creationId xmlns:a16="http://schemas.microsoft.com/office/drawing/2014/main" id="{7707EC43-F976-407C-A39F-57F410DBA0ED}"/>
              </a:ext>
            </a:extLst>
          </p:cNvPr>
          <p:cNvSpPr/>
          <p:nvPr/>
        </p:nvSpPr>
        <p:spPr>
          <a:xfrm>
            <a:off x="2621500" y="7945438"/>
            <a:ext cx="60325" cy="96837"/>
          </a:xfrm>
          <a:custGeom>
            <a:avLst/>
            <a:gdLst>
              <a:gd name="connsiteX0" fmla="*/ 0 w 83344"/>
              <a:gd name="connsiteY0" fmla="*/ 0 h 133350"/>
              <a:gd name="connsiteX1" fmla="*/ 14288 w 83344"/>
              <a:gd name="connsiteY1" fmla="*/ 52388 h 133350"/>
              <a:gd name="connsiteX2" fmla="*/ 9525 w 83344"/>
              <a:gd name="connsiteY2" fmla="*/ 76200 h 133350"/>
              <a:gd name="connsiteX3" fmla="*/ 23813 w 83344"/>
              <a:gd name="connsiteY3" fmla="*/ 107157 h 133350"/>
              <a:gd name="connsiteX4" fmla="*/ 38100 w 83344"/>
              <a:gd name="connsiteY4" fmla="*/ 123825 h 133350"/>
              <a:gd name="connsiteX5" fmla="*/ 54769 w 83344"/>
              <a:gd name="connsiteY5" fmla="*/ 133350 h 133350"/>
              <a:gd name="connsiteX6" fmla="*/ 83344 w 83344"/>
              <a:gd name="connsiteY6" fmla="*/ 12858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4" h="133350">
                <a:moveTo>
                  <a:pt x="0" y="0"/>
                </a:moveTo>
                <a:lnTo>
                  <a:pt x="14288" y="52388"/>
                </a:lnTo>
                <a:lnTo>
                  <a:pt x="9525" y="76200"/>
                </a:lnTo>
                <a:lnTo>
                  <a:pt x="23813" y="107157"/>
                </a:lnTo>
                <a:lnTo>
                  <a:pt x="38100" y="123825"/>
                </a:lnTo>
                <a:lnTo>
                  <a:pt x="54769" y="133350"/>
                </a:lnTo>
                <a:lnTo>
                  <a:pt x="83344" y="1285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7" name="フリーフォーム 482">
            <a:extLst>
              <a:ext uri="{FF2B5EF4-FFF2-40B4-BE49-F238E27FC236}">
                <a16:creationId xmlns:a16="http://schemas.microsoft.com/office/drawing/2014/main" id="{E3B7B3FF-4BF8-495B-BBB4-F4E73D170B74}"/>
              </a:ext>
            </a:extLst>
          </p:cNvPr>
          <p:cNvSpPr/>
          <p:nvPr/>
        </p:nvSpPr>
        <p:spPr>
          <a:xfrm>
            <a:off x="2619913" y="7943850"/>
            <a:ext cx="66675" cy="68263"/>
          </a:xfrm>
          <a:custGeom>
            <a:avLst/>
            <a:gdLst>
              <a:gd name="connsiteX0" fmla="*/ 0 w 92869"/>
              <a:gd name="connsiteY0" fmla="*/ 0 h 95250"/>
              <a:gd name="connsiteX1" fmla="*/ 50006 w 92869"/>
              <a:gd name="connsiteY1" fmla="*/ 30956 h 95250"/>
              <a:gd name="connsiteX2" fmla="*/ 59531 w 92869"/>
              <a:gd name="connsiteY2" fmla="*/ 42863 h 95250"/>
              <a:gd name="connsiteX3" fmla="*/ 59531 w 92869"/>
              <a:gd name="connsiteY3" fmla="*/ 61913 h 95250"/>
              <a:gd name="connsiteX4" fmla="*/ 64294 w 92869"/>
              <a:gd name="connsiteY4" fmla="*/ 83344 h 95250"/>
              <a:gd name="connsiteX5" fmla="*/ 92869 w 92869"/>
              <a:gd name="connsiteY5"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95250">
                <a:moveTo>
                  <a:pt x="0" y="0"/>
                </a:moveTo>
                <a:lnTo>
                  <a:pt x="50006" y="30956"/>
                </a:lnTo>
                <a:lnTo>
                  <a:pt x="59531" y="42863"/>
                </a:lnTo>
                <a:lnTo>
                  <a:pt x="59531" y="61913"/>
                </a:lnTo>
                <a:lnTo>
                  <a:pt x="64294" y="83344"/>
                </a:lnTo>
                <a:lnTo>
                  <a:pt x="92869" y="952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9" name="フリーフォーム 484">
            <a:extLst>
              <a:ext uri="{FF2B5EF4-FFF2-40B4-BE49-F238E27FC236}">
                <a16:creationId xmlns:a16="http://schemas.microsoft.com/office/drawing/2014/main" id="{294E2DAB-1A1F-414D-892C-6A94F78D288D}"/>
              </a:ext>
            </a:extLst>
          </p:cNvPr>
          <p:cNvSpPr/>
          <p:nvPr/>
        </p:nvSpPr>
        <p:spPr>
          <a:xfrm>
            <a:off x="2138900" y="8281988"/>
            <a:ext cx="254000" cy="265112"/>
          </a:xfrm>
          <a:custGeom>
            <a:avLst/>
            <a:gdLst>
              <a:gd name="connsiteX0" fmla="*/ 0 w 352425"/>
              <a:gd name="connsiteY0" fmla="*/ 0 h 366713"/>
              <a:gd name="connsiteX1" fmla="*/ 50006 w 352425"/>
              <a:gd name="connsiteY1" fmla="*/ 54769 h 366713"/>
              <a:gd name="connsiteX2" fmla="*/ 50006 w 352425"/>
              <a:gd name="connsiteY2" fmla="*/ 66675 h 366713"/>
              <a:gd name="connsiteX3" fmla="*/ 50006 w 352425"/>
              <a:gd name="connsiteY3" fmla="*/ 83344 h 366713"/>
              <a:gd name="connsiteX4" fmla="*/ 61912 w 352425"/>
              <a:gd name="connsiteY4" fmla="*/ 100013 h 366713"/>
              <a:gd name="connsiteX5" fmla="*/ 78581 w 352425"/>
              <a:gd name="connsiteY5" fmla="*/ 114300 h 366713"/>
              <a:gd name="connsiteX6" fmla="*/ 95250 w 352425"/>
              <a:gd name="connsiteY6" fmla="*/ 114300 h 366713"/>
              <a:gd name="connsiteX7" fmla="*/ 95250 w 352425"/>
              <a:gd name="connsiteY7" fmla="*/ 114300 h 366713"/>
              <a:gd name="connsiteX8" fmla="*/ 119062 w 352425"/>
              <a:gd name="connsiteY8" fmla="*/ 111919 h 366713"/>
              <a:gd name="connsiteX9" fmla="*/ 130969 w 352425"/>
              <a:gd name="connsiteY9" fmla="*/ 128588 h 366713"/>
              <a:gd name="connsiteX10" fmla="*/ 130969 w 352425"/>
              <a:gd name="connsiteY10" fmla="*/ 142875 h 366713"/>
              <a:gd name="connsiteX11" fmla="*/ 130969 w 352425"/>
              <a:gd name="connsiteY11" fmla="*/ 152400 h 366713"/>
              <a:gd name="connsiteX12" fmla="*/ 142875 w 352425"/>
              <a:gd name="connsiteY12" fmla="*/ 169069 h 366713"/>
              <a:gd name="connsiteX13" fmla="*/ 164306 w 352425"/>
              <a:gd name="connsiteY13" fmla="*/ 188119 h 366713"/>
              <a:gd name="connsiteX14" fmla="*/ 185737 w 352425"/>
              <a:gd name="connsiteY14" fmla="*/ 204788 h 366713"/>
              <a:gd name="connsiteX15" fmla="*/ 197644 w 352425"/>
              <a:gd name="connsiteY15" fmla="*/ 219075 h 366713"/>
              <a:gd name="connsiteX16" fmla="*/ 207169 w 352425"/>
              <a:gd name="connsiteY16" fmla="*/ 219075 h 366713"/>
              <a:gd name="connsiteX17" fmla="*/ 221456 w 352425"/>
              <a:gd name="connsiteY17" fmla="*/ 230982 h 366713"/>
              <a:gd name="connsiteX18" fmla="*/ 230981 w 352425"/>
              <a:gd name="connsiteY18" fmla="*/ 235744 h 366713"/>
              <a:gd name="connsiteX19" fmla="*/ 238125 w 352425"/>
              <a:gd name="connsiteY19" fmla="*/ 254794 h 366713"/>
              <a:gd name="connsiteX20" fmla="*/ 254794 w 352425"/>
              <a:gd name="connsiteY20" fmla="*/ 264319 h 366713"/>
              <a:gd name="connsiteX21" fmla="*/ 276225 w 352425"/>
              <a:gd name="connsiteY21" fmla="*/ 276225 h 366713"/>
              <a:gd name="connsiteX22" fmla="*/ 280987 w 352425"/>
              <a:gd name="connsiteY22" fmla="*/ 288132 h 366713"/>
              <a:gd name="connsiteX23" fmla="*/ 300037 w 352425"/>
              <a:gd name="connsiteY23" fmla="*/ 292894 h 366713"/>
              <a:gd name="connsiteX24" fmla="*/ 311944 w 352425"/>
              <a:gd name="connsiteY24" fmla="*/ 297657 h 366713"/>
              <a:gd name="connsiteX25" fmla="*/ 321469 w 352425"/>
              <a:gd name="connsiteY25" fmla="*/ 307182 h 366713"/>
              <a:gd name="connsiteX26" fmla="*/ 335756 w 352425"/>
              <a:gd name="connsiteY26" fmla="*/ 326232 h 366713"/>
              <a:gd name="connsiteX27" fmla="*/ 352425 w 352425"/>
              <a:gd name="connsiteY27" fmla="*/ 366713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425" h="366713">
                <a:moveTo>
                  <a:pt x="0" y="0"/>
                </a:moveTo>
                <a:lnTo>
                  <a:pt x="50006" y="54769"/>
                </a:lnTo>
                <a:lnTo>
                  <a:pt x="50006" y="66675"/>
                </a:lnTo>
                <a:lnTo>
                  <a:pt x="50006" y="83344"/>
                </a:lnTo>
                <a:lnTo>
                  <a:pt x="61912" y="100013"/>
                </a:lnTo>
                <a:lnTo>
                  <a:pt x="78581" y="114300"/>
                </a:lnTo>
                <a:lnTo>
                  <a:pt x="95250" y="114300"/>
                </a:lnTo>
                <a:lnTo>
                  <a:pt x="95250" y="114300"/>
                </a:lnTo>
                <a:lnTo>
                  <a:pt x="119062" y="111919"/>
                </a:lnTo>
                <a:lnTo>
                  <a:pt x="130969" y="128588"/>
                </a:lnTo>
                <a:lnTo>
                  <a:pt x="130969" y="142875"/>
                </a:lnTo>
                <a:lnTo>
                  <a:pt x="130969" y="152400"/>
                </a:lnTo>
                <a:lnTo>
                  <a:pt x="142875" y="169069"/>
                </a:lnTo>
                <a:lnTo>
                  <a:pt x="164306" y="188119"/>
                </a:lnTo>
                <a:lnTo>
                  <a:pt x="185737" y="204788"/>
                </a:lnTo>
                <a:lnTo>
                  <a:pt x="197644" y="219075"/>
                </a:lnTo>
                <a:lnTo>
                  <a:pt x="207169" y="219075"/>
                </a:lnTo>
                <a:lnTo>
                  <a:pt x="221456" y="230982"/>
                </a:lnTo>
                <a:lnTo>
                  <a:pt x="230981" y="235744"/>
                </a:lnTo>
                <a:lnTo>
                  <a:pt x="238125" y="254794"/>
                </a:lnTo>
                <a:lnTo>
                  <a:pt x="254794" y="264319"/>
                </a:lnTo>
                <a:lnTo>
                  <a:pt x="276225" y="276225"/>
                </a:lnTo>
                <a:lnTo>
                  <a:pt x="280987" y="288132"/>
                </a:lnTo>
                <a:lnTo>
                  <a:pt x="300037" y="292894"/>
                </a:lnTo>
                <a:lnTo>
                  <a:pt x="311944" y="297657"/>
                </a:lnTo>
                <a:lnTo>
                  <a:pt x="321469" y="307182"/>
                </a:lnTo>
                <a:lnTo>
                  <a:pt x="335756" y="326232"/>
                </a:lnTo>
                <a:lnTo>
                  <a:pt x="352425" y="3667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0" name="フリーフォーム 485">
            <a:extLst>
              <a:ext uri="{FF2B5EF4-FFF2-40B4-BE49-F238E27FC236}">
                <a16:creationId xmlns:a16="http://schemas.microsoft.com/office/drawing/2014/main" id="{F5188191-F5DB-481B-8D3F-FA75E7F99B3C}"/>
              </a:ext>
            </a:extLst>
          </p:cNvPr>
          <p:cNvSpPr/>
          <p:nvPr/>
        </p:nvSpPr>
        <p:spPr>
          <a:xfrm>
            <a:off x="2057938" y="8132763"/>
            <a:ext cx="931862" cy="579437"/>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1" name="フリーフォーム 486">
            <a:extLst>
              <a:ext uri="{FF2B5EF4-FFF2-40B4-BE49-F238E27FC236}">
                <a16:creationId xmlns:a16="http://schemas.microsoft.com/office/drawing/2014/main" id="{308CA52D-B67F-4224-A44B-CBAC9B671B1D}"/>
              </a:ext>
            </a:extLst>
          </p:cNvPr>
          <p:cNvSpPr/>
          <p:nvPr/>
        </p:nvSpPr>
        <p:spPr>
          <a:xfrm>
            <a:off x="1781713" y="8405813"/>
            <a:ext cx="44450" cy="123825"/>
          </a:xfrm>
          <a:custGeom>
            <a:avLst/>
            <a:gdLst>
              <a:gd name="connsiteX0" fmla="*/ 0 w 90488"/>
              <a:gd name="connsiteY0" fmla="*/ 0 h 314325"/>
              <a:gd name="connsiteX1" fmla="*/ 33338 w 90488"/>
              <a:gd name="connsiteY1" fmla="*/ 64294 h 314325"/>
              <a:gd name="connsiteX2" fmla="*/ 26194 w 90488"/>
              <a:gd name="connsiteY2" fmla="*/ 92869 h 314325"/>
              <a:gd name="connsiteX3" fmla="*/ 23813 w 90488"/>
              <a:gd name="connsiteY3" fmla="*/ 114300 h 314325"/>
              <a:gd name="connsiteX4" fmla="*/ 26194 w 90488"/>
              <a:gd name="connsiteY4" fmla="*/ 150019 h 314325"/>
              <a:gd name="connsiteX5" fmla="*/ 30956 w 90488"/>
              <a:gd name="connsiteY5" fmla="*/ 173831 h 314325"/>
              <a:gd name="connsiteX6" fmla="*/ 23813 w 90488"/>
              <a:gd name="connsiteY6" fmla="*/ 207169 h 314325"/>
              <a:gd name="connsiteX7" fmla="*/ 23813 w 90488"/>
              <a:gd name="connsiteY7" fmla="*/ 233362 h 314325"/>
              <a:gd name="connsiteX8" fmla="*/ 47625 w 90488"/>
              <a:gd name="connsiteY8" fmla="*/ 257175 h 314325"/>
              <a:gd name="connsiteX9" fmla="*/ 73819 w 90488"/>
              <a:gd name="connsiteY9" fmla="*/ 283369 h 314325"/>
              <a:gd name="connsiteX10" fmla="*/ 90488 w 90488"/>
              <a:gd name="connsiteY10"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88" h="314325">
                <a:moveTo>
                  <a:pt x="0" y="0"/>
                </a:moveTo>
                <a:lnTo>
                  <a:pt x="33338" y="64294"/>
                </a:lnTo>
                <a:lnTo>
                  <a:pt x="26194" y="92869"/>
                </a:lnTo>
                <a:lnTo>
                  <a:pt x="23813" y="114300"/>
                </a:lnTo>
                <a:lnTo>
                  <a:pt x="26194" y="150019"/>
                </a:lnTo>
                <a:lnTo>
                  <a:pt x="30956" y="173831"/>
                </a:lnTo>
                <a:lnTo>
                  <a:pt x="23813" y="207169"/>
                </a:lnTo>
                <a:lnTo>
                  <a:pt x="23813" y="233362"/>
                </a:lnTo>
                <a:lnTo>
                  <a:pt x="47625" y="257175"/>
                </a:lnTo>
                <a:lnTo>
                  <a:pt x="73819" y="283369"/>
                </a:lnTo>
                <a:lnTo>
                  <a:pt x="90488" y="3143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2" name="フリーフォーム 487">
            <a:extLst>
              <a:ext uri="{FF2B5EF4-FFF2-40B4-BE49-F238E27FC236}">
                <a16:creationId xmlns:a16="http://schemas.microsoft.com/office/drawing/2014/main" id="{01C8ACBB-5175-42C0-8BA9-B232985FEDE0}"/>
              </a:ext>
            </a:extLst>
          </p:cNvPr>
          <p:cNvSpPr/>
          <p:nvPr/>
        </p:nvSpPr>
        <p:spPr>
          <a:xfrm>
            <a:off x="1799175" y="8523288"/>
            <a:ext cx="38100" cy="204787"/>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 h="283369">
                <a:moveTo>
                  <a:pt x="35718" y="0"/>
                </a:moveTo>
                <a:lnTo>
                  <a:pt x="42862" y="33338"/>
                </a:lnTo>
                <a:lnTo>
                  <a:pt x="33337" y="52388"/>
                </a:lnTo>
                <a:lnTo>
                  <a:pt x="33337" y="76200"/>
                </a:lnTo>
                <a:lnTo>
                  <a:pt x="26193" y="95250"/>
                </a:lnTo>
                <a:lnTo>
                  <a:pt x="16668" y="111919"/>
                </a:lnTo>
                <a:lnTo>
                  <a:pt x="21431" y="133350"/>
                </a:lnTo>
                <a:lnTo>
                  <a:pt x="38100" y="157163"/>
                </a:lnTo>
                <a:lnTo>
                  <a:pt x="52387" y="176213"/>
                </a:lnTo>
                <a:lnTo>
                  <a:pt x="45243" y="192881"/>
                </a:lnTo>
                <a:lnTo>
                  <a:pt x="21431" y="211931"/>
                </a:lnTo>
                <a:lnTo>
                  <a:pt x="2381" y="228600"/>
                </a:lnTo>
                <a:cubicBezTo>
                  <a:pt x="1587" y="246856"/>
                  <a:pt x="794" y="265113"/>
                  <a:pt x="0" y="283369"/>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3" name="フリーフォーム 488">
            <a:extLst>
              <a:ext uri="{FF2B5EF4-FFF2-40B4-BE49-F238E27FC236}">
                <a16:creationId xmlns:a16="http://schemas.microsoft.com/office/drawing/2014/main" id="{6714420B-F6BA-4840-9654-7FD22BFC27EA}"/>
              </a:ext>
            </a:extLst>
          </p:cNvPr>
          <p:cNvSpPr/>
          <p:nvPr/>
        </p:nvSpPr>
        <p:spPr>
          <a:xfrm>
            <a:off x="1819813" y="8515350"/>
            <a:ext cx="523875" cy="528638"/>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26281" h="731044">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lnTo>
                  <a:pt x="714375" y="585787"/>
                </a:lnTo>
                <a:lnTo>
                  <a:pt x="726281" y="607219"/>
                </a:lnTo>
                <a:lnTo>
                  <a:pt x="719137" y="626269"/>
                </a:lnTo>
                <a:lnTo>
                  <a:pt x="702468" y="640556"/>
                </a:lnTo>
                <a:lnTo>
                  <a:pt x="702468" y="661987"/>
                </a:lnTo>
                <a:lnTo>
                  <a:pt x="702468" y="683419"/>
                </a:lnTo>
                <a:lnTo>
                  <a:pt x="711993" y="704850"/>
                </a:lnTo>
                <a:lnTo>
                  <a:pt x="726281" y="7310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4" name="フリーフォーム 489">
            <a:extLst>
              <a:ext uri="{FF2B5EF4-FFF2-40B4-BE49-F238E27FC236}">
                <a16:creationId xmlns:a16="http://schemas.microsoft.com/office/drawing/2014/main" id="{2C4E2FE7-9393-4BA9-BF3E-13601848FDAA}"/>
              </a:ext>
            </a:extLst>
          </p:cNvPr>
          <p:cNvSpPr/>
          <p:nvPr/>
        </p:nvSpPr>
        <p:spPr>
          <a:xfrm>
            <a:off x="1824575" y="8567738"/>
            <a:ext cx="117475" cy="212725"/>
          </a:xfrm>
          <a:custGeom>
            <a:avLst/>
            <a:gdLst>
              <a:gd name="connsiteX0" fmla="*/ 0 w 161925"/>
              <a:gd name="connsiteY0" fmla="*/ 0 h 292893"/>
              <a:gd name="connsiteX1" fmla="*/ 40482 w 161925"/>
              <a:gd name="connsiteY1" fmla="*/ 61912 h 292893"/>
              <a:gd name="connsiteX2" fmla="*/ 47625 w 161925"/>
              <a:gd name="connsiteY2" fmla="*/ 90487 h 292893"/>
              <a:gd name="connsiteX3" fmla="*/ 35719 w 161925"/>
              <a:gd name="connsiteY3" fmla="*/ 109537 h 292893"/>
              <a:gd name="connsiteX4" fmla="*/ 30957 w 161925"/>
              <a:gd name="connsiteY4" fmla="*/ 130968 h 292893"/>
              <a:gd name="connsiteX5" fmla="*/ 38100 w 161925"/>
              <a:gd name="connsiteY5" fmla="*/ 145256 h 292893"/>
              <a:gd name="connsiteX6" fmla="*/ 52388 w 161925"/>
              <a:gd name="connsiteY6" fmla="*/ 147637 h 292893"/>
              <a:gd name="connsiteX7" fmla="*/ 73819 w 161925"/>
              <a:gd name="connsiteY7" fmla="*/ 161925 h 292893"/>
              <a:gd name="connsiteX8" fmla="*/ 90488 w 161925"/>
              <a:gd name="connsiteY8" fmla="*/ 185737 h 292893"/>
              <a:gd name="connsiteX9" fmla="*/ 111919 w 161925"/>
              <a:gd name="connsiteY9" fmla="*/ 211931 h 292893"/>
              <a:gd name="connsiteX10" fmla="*/ 138113 w 161925"/>
              <a:gd name="connsiteY10" fmla="*/ 235743 h 292893"/>
              <a:gd name="connsiteX11" fmla="*/ 159544 w 161925"/>
              <a:gd name="connsiteY11" fmla="*/ 242887 h 292893"/>
              <a:gd name="connsiteX12" fmla="*/ 161925 w 161925"/>
              <a:gd name="connsiteY12" fmla="*/ 264318 h 292893"/>
              <a:gd name="connsiteX13" fmla="*/ 154782 w 161925"/>
              <a:gd name="connsiteY13" fmla="*/ 292893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292893">
                <a:moveTo>
                  <a:pt x="0" y="0"/>
                </a:moveTo>
                <a:lnTo>
                  <a:pt x="40482" y="61912"/>
                </a:lnTo>
                <a:lnTo>
                  <a:pt x="47625" y="90487"/>
                </a:lnTo>
                <a:lnTo>
                  <a:pt x="35719" y="109537"/>
                </a:lnTo>
                <a:lnTo>
                  <a:pt x="30957" y="130968"/>
                </a:lnTo>
                <a:lnTo>
                  <a:pt x="38100" y="145256"/>
                </a:lnTo>
                <a:lnTo>
                  <a:pt x="52388" y="147637"/>
                </a:lnTo>
                <a:lnTo>
                  <a:pt x="73819" y="161925"/>
                </a:lnTo>
                <a:lnTo>
                  <a:pt x="90488" y="185737"/>
                </a:lnTo>
                <a:lnTo>
                  <a:pt x="111919" y="211931"/>
                </a:lnTo>
                <a:lnTo>
                  <a:pt x="138113" y="235743"/>
                </a:lnTo>
                <a:lnTo>
                  <a:pt x="159544" y="242887"/>
                </a:lnTo>
                <a:lnTo>
                  <a:pt x="161925" y="264318"/>
                </a:lnTo>
                <a:lnTo>
                  <a:pt x="154782" y="29289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5" name="フリーフォーム 490">
            <a:extLst>
              <a:ext uri="{FF2B5EF4-FFF2-40B4-BE49-F238E27FC236}">
                <a16:creationId xmlns:a16="http://schemas.microsoft.com/office/drawing/2014/main" id="{F20CEF62-6E78-4B33-B928-2CAE22CADA46}"/>
              </a:ext>
            </a:extLst>
          </p:cNvPr>
          <p:cNvSpPr/>
          <p:nvPr/>
        </p:nvSpPr>
        <p:spPr>
          <a:xfrm>
            <a:off x="1422938" y="8696325"/>
            <a:ext cx="82550" cy="150813"/>
          </a:xfrm>
          <a:custGeom>
            <a:avLst/>
            <a:gdLst>
              <a:gd name="connsiteX0" fmla="*/ 0 w 114300"/>
              <a:gd name="connsiteY0" fmla="*/ 0 h 209550"/>
              <a:gd name="connsiteX1" fmla="*/ 45244 w 114300"/>
              <a:gd name="connsiteY1" fmla="*/ 38100 h 209550"/>
              <a:gd name="connsiteX2" fmla="*/ 61913 w 114300"/>
              <a:gd name="connsiteY2" fmla="*/ 38100 h 209550"/>
              <a:gd name="connsiteX3" fmla="*/ 76200 w 114300"/>
              <a:gd name="connsiteY3" fmla="*/ 66675 h 209550"/>
              <a:gd name="connsiteX4" fmla="*/ 90488 w 114300"/>
              <a:gd name="connsiteY4" fmla="*/ 83344 h 209550"/>
              <a:gd name="connsiteX5" fmla="*/ 114300 w 114300"/>
              <a:gd name="connsiteY5" fmla="*/ 97632 h 209550"/>
              <a:gd name="connsiteX6" fmla="*/ 114300 w 114300"/>
              <a:gd name="connsiteY6" fmla="*/ 130969 h 209550"/>
              <a:gd name="connsiteX7" fmla="*/ 100013 w 114300"/>
              <a:gd name="connsiteY7" fmla="*/ 150019 h 209550"/>
              <a:gd name="connsiteX8" fmla="*/ 90488 w 114300"/>
              <a:gd name="connsiteY8" fmla="*/ 171450 h 209550"/>
              <a:gd name="connsiteX9" fmla="*/ 90488 w 114300"/>
              <a:gd name="connsiteY9"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209550">
                <a:moveTo>
                  <a:pt x="0" y="0"/>
                </a:moveTo>
                <a:lnTo>
                  <a:pt x="45244" y="38100"/>
                </a:lnTo>
                <a:lnTo>
                  <a:pt x="61913" y="38100"/>
                </a:lnTo>
                <a:lnTo>
                  <a:pt x="76200" y="66675"/>
                </a:lnTo>
                <a:lnTo>
                  <a:pt x="90488" y="83344"/>
                </a:lnTo>
                <a:lnTo>
                  <a:pt x="114300" y="97632"/>
                </a:lnTo>
                <a:lnTo>
                  <a:pt x="114300" y="130969"/>
                </a:lnTo>
                <a:lnTo>
                  <a:pt x="100013" y="150019"/>
                </a:lnTo>
                <a:lnTo>
                  <a:pt x="90488" y="171450"/>
                </a:lnTo>
                <a:lnTo>
                  <a:pt x="90488" y="20955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dirty="0"/>
          </a:p>
        </p:txBody>
      </p:sp>
      <p:sp>
        <p:nvSpPr>
          <p:cNvPr id="286" name="フリーフォーム 491">
            <a:extLst>
              <a:ext uri="{FF2B5EF4-FFF2-40B4-BE49-F238E27FC236}">
                <a16:creationId xmlns:a16="http://schemas.microsoft.com/office/drawing/2014/main" id="{B5E08CEC-4A21-44FC-8C41-E6AC560A22D3}"/>
              </a:ext>
            </a:extLst>
          </p:cNvPr>
          <p:cNvSpPr/>
          <p:nvPr/>
        </p:nvSpPr>
        <p:spPr>
          <a:xfrm>
            <a:off x="999075" y="8809038"/>
            <a:ext cx="133350" cy="241300"/>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931" h="333375">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lnTo>
                  <a:pt x="176213" y="3333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7" name="フリーフォーム 492">
            <a:extLst>
              <a:ext uri="{FF2B5EF4-FFF2-40B4-BE49-F238E27FC236}">
                <a16:creationId xmlns:a16="http://schemas.microsoft.com/office/drawing/2014/main" id="{78B4D012-1025-4157-B7DF-63D5B89589FF}"/>
              </a:ext>
            </a:extLst>
          </p:cNvPr>
          <p:cNvSpPr/>
          <p:nvPr/>
        </p:nvSpPr>
        <p:spPr>
          <a:xfrm>
            <a:off x="765713" y="8928100"/>
            <a:ext cx="165100" cy="387350"/>
          </a:xfrm>
          <a:custGeom>
            <a:avLst/>
            <a:gdLst>
              <a:gd name="connsiteX0" fmla="*/ 0 w 228600"/>
              <a:gd name="connsiteY0" fmla="*/ 0 h 535781"/>
              <a:gd name="connsiteX1" fmla="*/ 50006 w 228600"/>
              <a:gd name="connsiteY1" fmla="*/ 23812 h 535781"/>
              <a:gd name="connsiteX2" fmla="*/ 71438 w 228600"/>
              <a:gd name="connsiteY2" fmla="*/ 38100 h 535781"/>
              <a:gd name="connsiteX3" fmla="*/ 100013 w 228600"/>
              <a:gd name="connsiteY3" fmla="*/ 59531 h 535781"/>
              <a:gd name="connsiteX4" fmla="*/ 130969 w 228600"/>
              <a:gd name="connsiteY4" fmla="*/ 61912 h 535781"/>
              <a:gd name="connsiteX5" fmla="*/ 154781 w 228600"/>
              <a:gd name="connsiteY5" fmla="*/ 78581 h 535781"/>
              <a:gd name="connsiteX6" fmla="*/ 180975 w 228600"/>
              <a:gd name="connsiteY6" fmla="*/ 119062 h 535781"/>
              <a:gd name="connsiteX7" fmla="*/ 197644 w 228600"/>
              <a:gd name="connsiteY7" fmla="*/ 157162 h 535781"/>
              <a:gd name="connsiteX8" fmla="*/ 192881 w 228600"/>
              <a:gd name="connsiteY8" fmla="*/ 176212 h 535781"/>
              <a:gd name="connsiteX9" fmla="*/ 202406 w 228600"/>
              <a:gd name="connsiteY9" fmla="*/ 200025 h 535781"/>
              <a:gd name="connsiteX10" fmla="*/ 219075 w 228600"/>
              <a:gd name="connsiteY10" fmla="*/ 226218 h 535781"/>
              <a:gd name="connsiteX11" fmla="*/ 228600 w 228600"/>
              <a:gd name="connsiteY11" fmla="*/ 250031 h 535781"/>
              <a:gd name="connsiteX12" fmla="*/ 221456 w 228600"/>
              <a:gd name="connsiteY12" fmla="*/ 278606 h 535781"/>
              <a:gd name="connsiteX13" fmla="*/ 195263 w 228600"/>
              <a:gd name="connsiteY13" fmla="*/ 300037 h 535781"/>
              <a:gd name="connsiteX14" fmla="*/ 161925 w 228600"/>
              <a:gd name="connsiteY14" fmla="*/ 330993 h 535781"/>
              <a:gd name="connsiteX15" fmla="*/ 147638 w 228600"/>
              <a:gd name="connsiteY15" fmla="*/ 371475 h 535781"/>
              <a:gd name="connsiteX16" fmla="*/ 130969 w 228600"/>
              <a:gd name="connsiteY16" fmla="*/ 395287 h 535781"/>
              <a:gd name="connsiteX17" fmla="*/ 109538 w 228600"/>
              <a:gd name="connsiteY17" fmla="*/ 404812 h 535781"/>
              <a:gd name="connsiteX18" fmla="*/ 102394 w 228600"/>
              <a:gd name="connsiteY18" fmla="*/ 421481 h 535781"/>
              <a:gd name="connsiteX19" fmla="*/ 104775 w 228600"/>
              <a:gd name="connsiteY19" fmla="*/ 440531 h 535781"/>
              <a:gd name="connsiteX20" fmla="*/ 95250 w 228600"/>
              <a:gd name="connsiteY20" fmla="*/ 459581 h 535781"/>
              <a:gd name="connsiteX21" fmla="*/ 78581 w 228600"/>
              <a:gd name="connsiteY21" fmla="*/ 473868 h 535781"/>
              <a:gd name="connsiteX22" fmla="*/ 83344 w 228600"/>
              <a:gd name="connsiteY22" fmla="*/ 497681 h 535781"/>
              <a:gd name="connsiteX23" fmla="*/ 92869 w 228600"/>
              <a:gd name="connsiteY23" fmla="*/ 519112 h 535781"/>
              <a:gd name="connsiteX24" fmla="*/ 121444 w 228600"/>
              <a:gd name="connsiteY24" fmla="*/ 535781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535781">
                <a:moveTo>
                  <a:pt x="0" y="0"/>
                </a:moveTo>
                <a:lnTo>
                  <a:pt x="50006" y="23812"/>
                </a:lnTo>
                <a:lnTo>
                  <a:pt x="71438" y="38100"/>
                </a:lnTo>
                <a:lnTo>
                  <a:pt x="100013" y="59531"/>
                </a:lnTo>
                <a:lnTo>
                  <a:pt x="130969" y="61912"/>
                </a:lnTo>
                <a:lnTo>
                  <a:pt x="154781" y="78581"/>
                </a:lnTo>
                <a:lnTo>
                  <a:pt x="180975" y="119062"/>
                </a:lnTo>
                <a:lnTo>
                  <a:pt x="197644" y="157162"/>
                </a:lnTo>
                <a:lnTo>
                  <a:pt x="192881" y="176212"/>
                </a:lnTo>
                <a:lnTo>
                  <a:pt x="202406" y="200025"/>
                </a:lnTo>
                <a:lnTo>
                  <a:pt x="219075" y="226218"/>
                </a:lnTo>
                <a:lnTo>
                  <a:pt x="228600" y="250031"/>
                </a:lnTo>
                <a:lnTo>
                  <a:pt x="221456" y="278606"/>
                </a:lnTo>
                <a:lnTo>
                  <a:pt x="195263" y="300037"/>
                </a:lnTo>
                <a:lnTo>
                  <a:pt x="161925" y="330993"/>
                </a:lnTo>
                <a:lnTo>
                  <a:pt x="147638" y="371475"/>
                </a:lnTo>
                <a:lnTo>
                  <a:pt x="130969" y="395287"/>
                </a:lnTo>
                <a:lnTo>
                  <a:pt x="109538" y="404812"/>
                </a:lnTo>
                <a:lnTo>
                  <a:pt x="102394" y="421481"/>
                </a:lnTo>
                <a:lnTo>
                  <a:pt x="104775" y="440531"/>
                </a:lnTo>
                <a:lnTo>
                  <a:pt x="95250" y="459581"/>
                </a:lnTo>
                <a:lnTo>
                  <a:pt x="78581" y="473868"/>
                </a:lnTo>
                <a:lnTo>
                  <a:pt x="83344" y="497681"/>
                </a:lnTo>
                <a:lnTo>
                  <a:pt x="92869" y="519112"/>
                </a:lnTo>
                <a:lnTo>
                  <a:pt x="121444" y="5357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8" name="フリーフォーム 493">
            <a:extLst>
              <a:ext uri="{FF2B5EF4-FFF2-40B4-BE49-F238E27FC236}">
                <a16:creationId xmlns:a16="http://schemas.microsoft.com/office/drawing/2014/main" id="{3C1FED7C-EA0E-421B-825D-99BFBC1D3DC1}"/>
              </a:ext>
            </a:extLst>
          </p:cNvPr>
          <p:cNvSpPr/>
          <p:nvPr/>
        </p:nvSpPr>
        <p:spPr>
          <a:xfrm>
            <a:off x="530763" y="8939213"/>
            <a:ext cx="155575" cy="231775"/>
          </a:xfrm>
          <a:custGeom>
            <a:avLst/>
            <a:gdLst>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35731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40493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694" h="321468">
                <a:moveTo>
                  <a:pt x="0" y="0"/>
                </a:moveTo>
                <a:lnTo>
                  <a:pt x="35719" y="66675"/>
                </a:lnTo>
                <a:lnTo>
                  <a:pt x="83344" y="95250"/>
                </a:lnTo>
                <a:lnTo>
                  <a:pt x="85725" y="142875"/>
                </a:lnTo>
                <a:lnTo>
                  <a:pt x="95250" y="178593"/>
                </a:lnTo>
                <a:lnTo>
                  <a:pt x="116681" y="183356"/>
                </a:lnTo>
                <a:lnTo>
                  <a:pt x="135731" y="200025"/>
                </a:lnTo>
                <a:lnTo>
                  <a:pt x="140493" y="223837"/>
                </a:lnTo>
                <a:lnTo>
                  <a:pt x="154781" y="230981"/>
                </a:lnTo>
                <a:lnTo>
                  <a:pt x="164306" y="250031"/>
                </a:lnTo>
                <a:lnTo>
                  <a:pt x="178594" y="261937"/>
                </a:lnTo>
                <a:lnTo>
                  <a:pt x="200025" y="261937"/>
                </a:lnTo>
                <a:lnTo>
                  <a:pt x="216694" y="280987"/>
                </a:lnTo>
                <a:lnTo>
                  <a:pt x="214313" y="321468"/>
                </a:lnTo>
              </a:path>
            </a:pathLst>
          </a:custGeom>
          <a:noFill/>
          <a:ln w="34925">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9" name="フリーフォーム 494">
            <a:extLst>
              <a:ext uri="{FF2B5EF4-FFF2-40B4-BE49-F238E27FC236}">
                <a16:creationId xmlns:a16="http://schemas.microsoft.com/office/drawing/2014/main" id="{E3B357F3-3608-4F21-AC02-A87066051CF4}"/>
              </a:ext>
            </a:extLst>
          </p:cNvPr>
          <p:cNvSpPr/>
          <p:nvPr/>
        </p:nvSpPr>
        <p:spPr>
          <a:xfrm>
            <a:off x="443450" y="8977313"/>
            <a:ext cx="109538" cy="84137"/>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116682">
                <a:moveTo>
                  <a:pt x="152400" y="0"/>
                </a:moveTo>
                <a:lnTo>
                  <a:pt x="97631" y="45244"/>
                </a:lnTo>
                <a:lnTo>
                  <a:pt x="83343" y="61913"/>
                </a:lnTo>
                <a:lnTo>
                  <a:pt x="59531" y="69057"/>
                </a:lnTo>
                <a:lnTo>
                  <a:pt x="35718" y="66675"/>
                </a:lnTo>
                <a:lnTo>
                  <a:pt x="14287" y="76200"/>
                </a:lnTo>
                <a:lnTo>
                  <a:pt x="0" y="90488"/>
                </a:lnTo>
                <a:lnTo>
                  <a:pt x="2381" y="11668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0" name="フリーフォーム 495">
            <a:extLst>
              <a:ext uri="{FF2B5EF4-FFF2-40B4-BE49-F238E27FC236}">
                <a16:creationId xmlns:a16="http://schemas.microsoft.com/office/drawing/2014/main" id="{5B51211A-0AEE-4D89-9FCE-1A219A49C05D}"/>
              </a:ext>
            </a:extLst>
          </p:cNvPr>
          <p:cNvSpPr/>
          <p:nvPr/>
        </p:nvSpPr>
        <p:spPr>
          <a:xfrm>
            <a:off x="3375563" y="2419350"/>
            <a:ext cx="2565400" cy="2424113"/>
          </a:xfrm>
          <a:custGeom>
            <a:avLst/>
            <a:gdLst>
              <a:gd name="connsiteX0" fmla="*/ 1838325 w 1890713"/>
              <a:gd name="connsiteY0" fmla="*/ 2382 h 1081088"/>
              <a:gd name="connsiteX1" fmla="*/ 1831181 w 1890713"/>
              <a:gd name="connsiteY1" fmla="*/ 92869 h 1081088"/>
              <a:gd name="connsiteX2" fmla="*/ 1816894 w 1890713"/>
              <a:gd name="connsiteY2" fmla="*/ 126207 h 1081088"/>
              <a:gd name="connsiteX3" fmla="*/ 1788319 w 1890713"/>
              <a:gd name="connsiteY3" fmla="*/ 159544 h 1081088"/>
              <a:gd name="connsiteX4" fmla="*/ 1728788 w 1890713"/>
              <a:gd name="connsiteY4" fmla="*/ 183357 h 1081088"/>
              <a:gd name="connsiteX5" fmla="*/ 1676400 w 1890713"/>
              <a:gd name="connsiteY5" fmla="*/ 197644 h 1081088"/>
              <a:gd name="connsiteX6" fmla="*/ 1624013 w 1890713"/>
              <a:gd name="connsiteY6" fmla="*/ 202407 h 1081088"/>
              <a:gd name="connsiteX7" fmla="*/ 1543050 w 1890713"/>
              <a:gd name="connsiteY7" fmla="*/ 200025 h 1081088"/>
              <a:gd name="connsiteX8" fmla="*/ 1454944 w 1890713"/>
              <a:gd name="connsiteY8" fmla="*/ 197644 h 1081088"/>
              <a:gd name="connsiteX9" fmla="*/ 1402556 w 1890713"/>
              <a:gd name="connsiteY9" fmla="*/ 202407 h 1081088"/>
              <a:gd name="connsiteX10" fmla="*/ 1364456 w 1890713"/>
              <a:gd name="connsiteY10" fmla="*/ 228600 h 1081088"/>
              <a:gd name="connsiteX11" fmla="*/ 1345406 w 1890713"/>
              <a:gd name="connsiteY11" fmla="*/ 257175 h 1081088"/>
              <a:gd name="connsiteX12" fmla="*/ 1326356 w 1890713"/>
              <a:gd name="connsiteY12" fmla="*/ 292894 h 1081088"/>
              <a:gd name="connsiteX13" fmla="*/ 1312069 w 1890713"/>
              <a:gd name="connsiteY13" fmla="*/ 330994 h 1081088"/>
              <a:gd name="connsiteX14" fmla="*/ 1281113 w 1890713"/>
              <a:gd name="connsiteY14" fmla="*/ 354807 h 1081088"/>
              <a:gd name="connsiteX15" fmla="*/ 1238250 w 1890713"/>
              <a:gd name="connsiteY15" fmla="*/ 392907 h 1081088"/>
              <a:gd name="connsiteX16" fmla="*/ 1207294 w 1890713"/>
              <a:gd name="connsiteY16" fmla="*/ 402432 h 1081088"/>
              <a:gd name="connsiteX17" fmla="*/ 1171575 w 1890713"/>
              <a:gd name="connsiteY17" fmla="*/ 395288 h 1081088"/>
              <a:gd name="connsiteX18" fmla="*/ 1116806 w 1890713"/>
              <a:gd name="connsiteY18" fmla="*/ 395288 h 1081088"/>
              <a:gd name="connsiteX19" fmla="*/ 1088231 w 1890713"/>
              <a:gd name="connsiteY19" fmla="*/ 400050 h 1081088"/>
              <a:gd name="connsiteX20" fmla="*/ 1042988 w 1890713"/>
              <a:gd name="connsiteY20" fmla="*/ 407194 h 1081088"/>
              <a:gd name="connsiteX21" fmla="*/ 1004888 w 1890713"/>
              <a:gd name="connsiteY21" fmla="*/ 431007 h 1081088"/>
              <a:gd name="connsiteX22" fmla="*/ 950119 w 1890713"/>
              <a:gd name="connsiteY22" fmla="*/ 464344 h 1081088"/>
              <a:gd name="connsiteX23" fmla="*/ 859631 w 1890713"/>
              <a:gd name="connsiteY23" fmla="*/ 528638 h 1081088"/>
              <a:gd name="connsiteX24" fmla="*/ 788194 w 1890713"/>
              <a:gd name="connsiteY24" fmla="*/ 576263 h 1081088"/>
              <a:gd name="connsiteX25" fmla="*/ 707231 w 1890713"/>
              <a:gd name="connsiteY25" fmla="*/ 628650 h 1081088"/>
              <a:gd name="connsiteX26" fmla="*/ 652463 w 1890713"/>
              <a:gd name="connsiteY26" fmla="*/ 673894 h 1081088"/>
              <a:gd name="connsiteX27" fmla="*/ 547688 w 1890713"/>
              <a:gd name="connsiteY27" fmla="*/ 735807 h 1081088"/>
              <a:gd name="connsiteX28" fmla="*/ 459581 w 1890713"/>
              <a:gd name="connsiteY28" fmla="*/ 783432 h 1081088"/>
              <a:gd name="connsiteX29" fmla="*/ 326231 w 1890713"/>
              <a:gd name="connsiteY29" fmla="*/ 852488 h 1081088"/>
              <a:gd name="connsiteX30" fmla="*/ 240506 w 1890713"/>
              <a:gd name="connsiteY30" fmla="*/ 885825 h 1081088"/>
              <a:gd name="connsiteX31" fmla="*/ 164306 w 1890713"/>
              <a:gd name="connsiteY31" fmla="*/ 919163 h 1081088"/>
              <a:gd name="connsiteX32" fmla="*/ 102394 w 1890713"/>
              <a:gd name="connsiteY32" fmla="*/ 940594 h 1081088"/>
              <a:gd name="connsiteX33" fmla="*/ 0 w 1890713"/>
              <a:gd name="connsiteY33" fmla="*/ 952500 h 1081088"/>
              <a:gd name="connsiteX34" fmla="*/ 11906 w 1890713"/>
              <a:gd name="connsiteY34" fmla="*/ 971550 h 1081088"/>
              <a:gd name="connsiteX35" fmla="*/ 33338 w 1890713"/>
              <a:gd name="connsiteY35" fmla="*/ 1000125 h 1081088"/>
              <a:gd name="connsiteX36" fmla="*/ 45244 w 1890713"/>
              <a:gd name="connsiteY36" fmla="*/ 1042988 h 1081088"/>
              <a:gd name="connsiteX37" fmla="*/ 47625 w 1890713"/>
              <a:gd name="connsiteY37" fmla="*/ 1081088 h 1081088"/>
              <a:gd name="connsiteX38" fmla="*/ 100013 w 1890713"/>
              <a:gd name="connsiteY38" fmla="*/ 1064419 h 1081088"/>
              <a:gd name="connsiteX39" fmla="*/ 247650 w 1890713"/>
              <a:gd name="connsiteY39" fmla="*/ 1007269 h 1081088"/>
              <a:gd name="connsiteX40" fmla="*/ 402431 w 1890713"/>
              <a:gd name="connsiteY40" fmla="*/ 933450 h 1081088"/>
              <a:gd name="connsiteX41" fmla="*/ 531019 w 1890713"/>
              <a:gd name="connsiteY41" fmla="*/ 857250 h 1081088"/>
              <a:gd name="connsiteX42" fmla="*/ 623888 w 1890713"/>
              <a:gd name="connsiteY42" fmla="*/ 792957 h 1081088"/>
              <a:gd name="connsiteX43" fmla="*/ 721519 w 1890713"/>
              <a:gd name="connsiteY43" fmla="*/ 723900 h 1081088"/>
              <a:gd name="connsiteX44" fmla="*/ 857250 w 1890713"/>
              <a:gd name="connsiteY44" fmla="*/ 619125 h 1081088"/>
              <a:gd name="connsiteX45" fmla="*/ 978694 w 1890713"/>
              <a:gd name="connsiteY45" fmla="*/ 545307 h 1081088"/>
              <a:gd name="connsiteX46" fmla="*/ 1035844 w 1890713"/>
              <a:gd name="connsiteY46" fmla="*/ 492919 h 1081088"/>
              <a:gd name="connsiteX47" fmla="*/ 1066800 w 1890713"/>
              <a:gd name="connsiteY47" fmla="*/ 483394 h 1081088"/>
              <a:gd name="connsiteX48" fmla="*/ 1081088 w 1890713"/>
              <a:gd name="connsiteY48" fmla="*/ 478632 h 1081088"/>
              <a:gd name="connsiteX49" fmla="*/ 1140619 w 1890713"/>
              <a:gd name="connsiteY49" fmla="*/ 473869 h 1081088"/>
              <a:gd name="connsiteX50" fmla="*/ 1200150 w 1890713"/>
              <a:gd name="connsiteY50" fmla="*/ 464344 h 1081088"/>
              <a:gd name="connsiteX51" fmla="*/ 1221581 w 1890713"/>
              <a:gd name="connsiteY51" fmla="*/ 459582 h 1081088"/>
              <a:gd name="connsiteX52" fmla="*/ 1240631 w 1890713"/>
              <a:gd name="connsiteY52" fmla="*/ 450057 h 1081088"/>
              <a:gd name="connsiteX53" fmla="*/ 1307306 w 1890713"/>
              <a:gd name="connsiteY53" fmla="*/ 409575 h 1081088"/>
              <a:gd name="connsiteX54" fmla="*/ 1338263 w 1890713"/>
              <a:gd name="connsiteY54" fmla="*/ 395288 h 1081088"/>
              <a:gd name="connsiteX55" fmla="*/ 1347788 w 1890713"/>
              <a:gd name="connsiteY55" fmla="*/ 369094 h 1081088"/>
              <a:gd name="connsiteX56" fmla="*/ 1362075 w 1890713"/>
              <a:gd name="connsiteY56" fmla="*/ 345282 h 1081088"/>
              <a:gd name="connsiteX57" fmla="*/ 1383506 w 1890713"/>
              <a:gd name="connsiteY57" fmla="*/ 319088 h 1081088"/>
              <a:gd name="connsiteX58" fmla="*/ 1407319 w 1890713"/>
              <a:gd name="connsiteY58" fmla="*/ 280988 h 1081088"/>
              <a:gd name="connsiteX59" fmla="*/ 1438275 w 1890713"/>
              <a:gd name="connsiteY59" fmla="*/ 257175 h 1081088"/>
              <a:gd name="connsiteX60" fmla="*/ 1457325 w 1890713"/>
              <a:gd name="connsiteY60" fmla="*/ 247650 h 1081088"/>
              <a:gd name="connsiteX61" fmla="*/ 1485900 w 1890713"/>
              <a:gd name="connsiteY61" fmla="*/ 247650 h 1081088"/>
              <a:gd name="connsiteX62" fmla="*/ 1540669 w 1890713"/>
              <a:gd name="connsiteY62" fmla="*/ 254794 h 1081088"/>
              <a:gd name="connsiteX63" fmla="*/ 1590675 w 1890713"/>
              <a:gd name="connsiteY63" fmla="*/ 259557 h 1081088"/>
              <a:gd name="connsiteX64" fmla="*/ 1643063 w 1890713"/>
              <a:gd name="connsiteY64" fmla="*/ 254794 h 1081088"/>
              <a:gd name="connsiteX65" fmla="*/ 1664494 w 1890713"/>
              <a:gd name="connsiteY65" fmla="*/ 254794 h 1081088"/>
              <a:gd name="connsiteX66" fmla="*/ 1704975 w 1890713"/>
              <a:gd name="connsiteY66" fmla="*/ 238125 h 1081088"/>
              <a:gd name="connsiteX67" fmla="*/ 1728788 w 1890713"/>
              <a:gd name="connsiteY67" fmla="*/ 223838 h 1081088"/>
              <a:gd name="connsiteX68" fmla="*/ 1785938 w 1890713"/>
              <a:gd name="connsiteY68" fmla="*/ 202407 h 1081088"/>
              <a:gd name="connsiteX69" fmla="*/ 1807369 w 1890713"/>
              <a:gd name="connsiteY69" fmla="*/ 178594 h 1081088"/>
              <a:gd name="connsiteX70" fmla="*/ 1843088 w 1890713"/>
              <a:gd name="connsiteY70" fmla="*/ 147638 h 1081088"/>
              <a:gd name="connsiteX71" fmla="*/ 1859756 w 1890713"/>
              <a:gd name="connsiteY71" fmla="*/ 104775 h 1081088"/>
              <a:gd name="connsiteX72" fmla="*/ 1876425 w 1890713"/>
              <a:gd name="connsiteY72" fmla="*/ 66675 h 1081088"/>
              <a:gd name="connsiteX73" fmla="*/ 1890713 w 1890713"/>
              <a:gd name="connsiteY73" fmla="*/ 26194 h 1081088"/>
              <a:gd name="connsiteX74" fmla="*/ 1890713 w 1890713"/>
              <a:gd name="connsiteY74" fmla="*/ 0 h 1081088"/>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1890713 w 2724150"/>
              <a:gd name="connsiteY74" fmla="*/ 1035843 h 2116931"/>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2667001 w 2724150"/>
              <a:gd name="connsiteY74" fmla="*/ 245268 h 2116931"/>
              <a:gd name="connsiteX0" fmla="*/ 2724150 w 2724150"/>
              <a:gd name="connsiteY0" fmla="*/ 0 h 2116931"/>
              <a:gd name="connsiteX1" fmla="*/ 2085974 w 2724150"/>
              <a:gd name="connsiteY1" fmla="*/ 804863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1838324 w 2724150"/>
              <a:gd name="connsiteY1" fmla="*/ 1073944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2243137 w 2724150"/>
              <a:gd name="connsiteY1" fmla="*/ 573882 h 2116931"/>
              <a:gd name="connsiteX2" fmla="*/ 1838324 w 2724150"/>
              <a:gd name="connsiteY2" fmla="*/ 1073944 h 2116931"/>
              <a:gd name="connsiteX3" fmla="*/ 1831181 w 2724150"/>
              <a:gd name="connsiteY3" fmla="*/ 1128712 h 2116931"/>
              <a:gd name="connsiteX4" fmla="*/ 1816894 w 2724150"/>
              <a:gd name="connsiteY4" fmla="*/ 1162050 h 2116931"/>
              <a:gd name="connsiteX5" fmla="*/ 1788319 w 2724150"/>
              <a:gd name="connsiteY5" fmla="*/ 1195387 h 2116931"/>
              <a:gd name="connsiteX6" fmla="*/ 1728788 w 2724150"/>
              <a:gd name="connsiteY6" fmla="*/ 1219200 h 2116931"/>
              <a:gd name="connsiteX7" fmla="*/ 1676400 w 2724150"/>
              <a:gd name="connsiteY7" fmla="*/ 1233487 h 2116931"/>
              <a:gd name="connsiteX8" fmla="*/ 1624013 w 2724150"/>
              <a:gd name="connsiteY8" fmla="*/ 1238250 h 2116931"/>
              <a:gd name="connsiteX9" fmla="*/ 1543050 w 2724150"/>
              <a:gd name="connsiteY9" fmla="*/ 1235868 h 2116931"/>
              <a:gd name="connsiteX10" fmla="*/ 1454944 w 2724150"/>
              <a:gd name="connsiteY10" fmla="*/ 1233487 h 2116931"/>
              <a:gd name="connsiteX11" fmla="*/ 1402556 w 2724150"/>
              <a:gd name="connsiteY11" fmla="*/ 1238250 h 2116931"/>
              <a:gd name="connsiteX12" fmla="*/ 1364456 w 2724150"/>
              <a:gd name="connsiteY12" fmla="*/ 1264443 h 2116931"/>
              <a:gd name="connsiteX13" fmla="*/ 1345406 w 2724150"/>
              <a:gd name="connsiteY13" fmla="*/ 1293018 h 2116931"/>
              <a:gd name="connsiteX14" fmla="*/ 1326356 w 2724150"/>
              <a:gd name="connsiteY14" fmla="*/ 1328737 h 2116931"/>
              <a:gd name="connsiteX15" fmla="*/ 1312069 w 2724150"/>
              <a:gd name="connsiteY15" fmla="*/ 1366837 h 2116931"/>
              <a:gd name="connsiteX16" fmla="*/ 1281113 w 2724150"/>
              <a:gd name="connsiteY16" fmla="*/ 1390650 h 2116931"/>
              <a:gd name="connsiteX17" fmla="*/ 1238250 w 2724150"/>
              <a:gd name="connsiteY17" fmla="*/ 1428750 h 2116931"/>
              <a:gd name="connsiteX18" fmla="*/ 1207294 w 2724150"/>
              <a:gd name="connsiteY18" fmla="*/ 1438275 h 2116931"/>
              <a:gd name="connsiteX19" fmla="*/ 1171575 w 2724150"/>
              <a:gd name="connsiteY19" fmla="*/ 1431131 h 2116931"/>
              <a:gd name="connsiteX20" fmla="*/ 1116806 w 2724150"/>
              <a:gd name="connsiteY20" fmla="*/ 1431131 h 2116931"/>
              <a:gd name="connsiteX21" fmla="*/ 1088231 w 2724150"/>
              <a:gd name="connsiteY21" fmla="*/ 1435893 h 2116931"/>
              <a:gd name="connsiteX22" fmla="*/ 1042988 w 2724150"/>
              <a:gd name="connsiteY22" fmla="*/ 1443037 h 2116931"/>
              <a:gd name="connsiteX23" fmla="*/ 1004888 w 2724150"/>
              <a:gd name="connsiteY23" fmla="*/ 1466850 h 2116931"/>
              <a:gd name="connsiteX24" fmla="*/ 950119 w 2724150"/>
              <a:gd name="connsiteY24" fmla="*/ 1500187 h 2116931"/>
              <a:gd name="connsiteX25" fmla="*/ 859631 w 2724150"/>
              <a:gd name="connsiteY25" fmla="*/ 1564481 h 2116931"/>
              <a:gd name="connsiteX26" fmla="*/ 788194 w 2724150"/>
              <a:gd name="connsiteY26" fmla="*/ 1612106 h 2116931"/>
              <a:gd name="connsiteX27" fmla="*/ 707231 w 2724150"/>
              <a:gd name="connsiteY27" fmla="*/ 1664493 h 2116931"/>
              <a:gd name="connsiteX28" fmla="*/ 652463 w 2724150"/>
              <a:gd name="connsiteY28" fmla="*/ 1709737 h 2116931"/>
              <a:gd name="connsiteX29" fmla="*/ 547688 w 2724150"/>
              <a:gd name="connsiteY29" fmla="*/ 1771650 h 2116931"/>
              <a:gd name="connsiteX30" fmla="*/ 459581 w 2724150"/>
              <a:gd name="connsiteY30" fmla="*/ 1819275 h 2116931"/>
              <a:gd name="connsiteX31" fmla="*/ 326231 w 2724150"/>
              <a:gd name="connsiteY31" fmla="*/ 1888331 h 2116931"/>
              <a:gd name="connsiteX32" fmla="*/ 240506 w 2724150"/>
              <a:gd name="connsiteY32" fmla="*/ 1921668 h 2116931"/>
              <a:gd name="connsiteX33" fmla="*/ 164306 w 2724150"/>
              <a:gd name="connsiteY33" fmla="*/ 1955006 h 2116931"/>
              <a:gd name="connsiteX34" fmla="*/ 102394 w 2724150"/>
              <a:gd name="connsiteY34" fmla="*/ 1976437 h 2116931"/>
              <a:gd name="connsiteX35" fmla="*/ 0 w 2724150"/>
              <a:gd name="connsiteY35" fmla="*/ 1988343 h 2116931"/>
              <a:gd name="connsiteX36" fmla="*/ 11906 w 2724150"/>
              <a:gd name="connsiteY36" fmla="*/ 2007393 h 2116931"/>
              <a:gd name="connsiteX37" fmla="*/ 33338 w 2724150"/>
              <a:gd name="connsiteY37" fmla="*/ 2035968 h 2116931"/>
              <a:gd name="connsiteX38" fmla="*/ 45244 w 2724150"/>
              <a:gd name="connsiteY38" fmla="*/ 2078831 h 2116931"/>
              <a:gd name="connsiteX39" fmla="*/ 47625 w 2724150"/>
              <a:gd name="connsiteY39" fmla="*/ 2116931 h 2116931"/>
              <a:gd name="connsiteX40" fmla="*/ 100013 w 2724150"/>
              <a:gd name="connsiteY40" fmla="*/ 2100262 h 2116931"/>
              <a:gd name="connsiteX41" fmla="*/ 247650 w 2724150"/>
              <a:gd name="connsiteY41" fmla="*/ 2043112 h 2116931"/>
              <a:gd name="connsiteX42" fmla="*/ 402431 w 2724150"/>
              <a:gd name="connsiteY42" fmla="*/ 1969293 h 2116931"/>
              <a:gd name="connsiteX43" fmla="*/ 531019 w 2724150"/>
              <a:gd name="connsiteY43" fmla="*/ 1893093 h 2116931"/>
              <a:gd name="connsiteX44" fmla="*/ 623888 w 2724150"/>
              <a:gd name="connsiteY44" fmla="*/ 1828800 h 2116931"/>
              <a:gd name="connsiteX45" fmla="*/ 721519 w 2724150"/>
              <a:gd name="connsiteY45" fmla="*/ 1759743 h 2116931"/>
              <a:gd name="connsiteX46" fmla="*/ 857250 w 2724150"/>
              <a:gd name="connsiteY46" fmla="*/ 1654968 h 2116931"/>
              <a:gd name="connsiteX47" fmla="*/ 978694 w 2724150"/>
              <a:gd name="connsiteY47" fmla="*/ 1581150 h 2116931"/>
              <a:gd name="connsiteX48" fmla="*/ 1035844 w 2724150"/>
              <a:gd name="connsiteY48" fmla="*/ 1528762 h 2116931"/>
              <a:gd name="connsiteX49" fmla="*/ 1066800 w 2724150"/>
              <a:gd name="connsiteY49" fmla="*/ 1519237 h 2116931"/>
              <a:gd name="connsiteX50" fmla="*/ 1081088 w 2724150"/>
              <a:gd name="connsiteY50" fmla="*/ 1514475 h 2116931"/>
              <a:gd name="connsiteX51" fmla="*/ 1140619 w 2724150"/>
              <a:gd name="connsiteY51" fmla="*/ 1509712 h 2116931"/>
              <a:gd name="connsiteX52" fmla="*/ 1200150 w 2724150"/>
              <a:gd name="connsiteY52" fmla="*/ 1500187 h 2116931"/>
              <a:gd name="connsiteX53" fmla="*/ 1221581 w 2724150"/>
              <a:gd name="connsiteY53" fmla="*/ 1495425 h 2116931"/>
              <a:gd name="connsiteX54" fmla="*/ 1240631 w 2724150"/>
              <a:gd name="connsiteY54" fmla="*/ 1485900 h 2116931"/>
              <a:gd name="connsiteX55" fmla="*/ 1307306 w 2724150"/>
              <a:gd name="connsiteY55" fmla="*/ 1445418 h 2116931"/>
              <a:gd name="connsiteX56" fmla="*/ 1338263 w 2724150"/>
              <a:gd name="connsiteY56" fmla="*/ 1431131 h 2116931"/>
              <a:gd name="connsiteX57" fmla="*/ 1347788 w 2724150"/>
              <a:gd name="connsiteY57" fmla="*/ 1404937 h 2116931"/>
              <a:gd name="connsiteX58" fmla="*/ 1362075 w 2724150"/>
              <a:gd name="connsiteY58" fmla="*/ 1381125 h 2116931"/>
              <a:gd name="connsiteX59" fmla="*/ 1383506 w 2724150"/>
              <a:gd name="connsiteY59" fmla="*/ 1354931 h 2116931"/>
              <a:gd name="connsiteX60" fmla="*/ 1407319 w 2724150"/>
              <a:gd name="connsiteY60" fmla="*/ 1316831 h 2116931"/>
              <a:gd name="connsiteX61" fmla="*/ 1438275 w 2724150"/>
              <a:gd name="connsiteY61" fmla="*/ 1293018 h 2116931"/>
              <a:gd name="connsiteX62" fmla="*/ 1457325 w 2724150"/>
              <a:gd name="connsiteY62" fmla="*/ 1283493 h 2116931"/>
              <a:gd name="connsiteX63" fmla="*/ 1485900 w 2724150"/>
              <a:gd name="connsiteY63" fmla="*/ 1283493 h 2116931"/>
              <a:gd name="connsiteX64" fmla="*/ 1540669 w 2724150"/>
              <a:gd name="connsiteY64" fmla="*/ 1290637 h 2116931"/>
              <a:gd name="connsiteX65" fmla="*/ 1590675 w 2724150"/>
              <a:gd name="connsiteY65" fmla="*/ 1295400 h 2116931"/>
              <a:gd name="connsiteX66" fmla="*/ 1643063 w 2724150"/>
              <a:gd name="connsiteY66" fmla="*/ 1290637 h 2116931"/>
              <a:gd name="connsiteX67" fmla="*/ 1664494 w 2724150"/>
              <a:gd name="connsiteY67" fmla="*/ 1290637 h 2116931"/>
              <a:gd name="connsiteX68" fmla="*/ 1704975 w 2724150"/>
              <a:gd name="connsiteY68" fmla="*/ 1273968 h 2116931"/>
              <a:gd name="connsiteX69" fmla="*/ 1728788 w 2724150"/>
              <a:gd name="connsiteY69" fmla="*/ 1259681 h 2116931"/>
              <a:gd name="connsiteX70" fmla="*/ 1785938 w 2724150"/>
              <a:gd name="connsiteY70" fmla="*/ 1238250 h 2116931"/>
              <a:gd name="connsiteX71" fmla="*/ 1807369 w 2724150"/>
              <a:gd name="connsiteY71" fmla="*/ 1214437 h 2116931"/>
              <a:gd name="connsiteX72" fmla="*/ 1843088 w 2724150"/>
              <a:gd name="connsiteY72" fmla="*/ 1183481 h 2116931"/>
              <a:gd name="connsiteX73" fmla="*/ 1859756 w 2724150"/>
              <a:gd name="connsiteY73" fmla="*/ 1140618 h 2116931"/>
              <a:gd name="connsiteX74" fmla="*/ 1876425 w 2724150"/>
              <a:gd name="connsiteY74" fmla="*/ 1102518 h 2116931"/>
              <a:gd name="connsiteX75" fmla="*/ 1890713 w 2724150"/>
              <a:gd name="connsiteY75" fmla="*/ 1062037 h 2116931"/>
              <a:gd name="connsiteX76" fmla="*/ 2667001 w 2724150"/>
              <a:gd name="connsiteY76"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1838324 w 2724150"/>
              <a:gd name="connsiteY3" fmla="*/ 1073944 h 2116931"/>
              <a:gd name="connsiteX4" fmla="*/ 1831181 w 2724150"/>
              <a:gd name="connsiteY4" fmla="*/ 1128712 h 2116931"/>
              <a:gd name="connsiteX5" fmla="*/ 1816894 w 2724150"/>
              <a:gd name="connsiteY5" fmla="*/ 1162050 h 2116931"/>
              <a:gd name="connsiteX6" fmla="*/ 1788319 w 2724150"/>
              <a:gd name="connsiteY6" fmla="*/ 1195387 h 2116931"/>
              <a:gd name="connsiteX7" fmla="*/ 1728788 w 2724150"/>
              <a:gd name="connsiteY7" fmla="*/ 1219200 h 2116931"/>
              <a:gd name="connsiteX8" fmla="*/ 1676400 w 2724150"/>
              <a:gd name="connsiteY8" fmla="*/ 1233487 h 2116931"/>
              <a:gd name="connsiteX9" fmla="*/ 1624013 w 2724150"/>
              <a:gd name="connsiteY9" fmla="*/ 1238250 h 2116931"/>
              <a:gd name="connsiteX10" fmla="*/ 1543050 w 2724150"/>
              <a:gd name="connsiteY10" fmla="*/ 1235868 h 2116931"/>
              <a:gd name="connsiteX11" fmla="*/ 1454944 w 2724150"/>
              <a:gd name="connsiteY11" fmla="*/ 1233487 h 2116931"/>
              <a:gd name="connsiteX12" fmla="*/ 1402556 w 2724150"/>
              <a:gd name="connsiteY12" fmla="*/ 1238250 h 2116931"/>
              <a:gd name="connsiteX13" fmla="*/ 1364456 w 2724150"/>
              <a:gd name="connsiteY13" fmla="*/ 1264443 h 2116931"/>
              <a:gd name="connsiteX14" fmla="*/ 1345406 w 2724150"/>
              <a:gd name="connsiteY14" fmla="*/ 1293018 h 2116931"/>
              <a:gd name="connsiteX15" fmla="*/ 1326356 w 2724150"/>
              <a:gd name="connsiteY15" fmla="*/ 1328737 h 2116931"/>
              <a:gd name="connsiteX16" fmla="*/ 1312069 w 2724150"/>
              <a:gd name="connsiteY16" fmla="*/ 1366837 h 2116931"/>
              <a:gd name="connsiteX17" fmla="*/ 1281113 w 2724150"/>
              <a:gd name="connsiteY17" fmla="*/ 1390650 h 2116931"/>
              <a:gd name="connsiteX18" fmla="*/ 1238250 w 2724150"/>
              <a:gd name="connsiteY18" fmla="*/ 1428750 h 2116931"/>
              <a:gd name="connsiteX19" fmla="*/ 1207294 w 2724150"/>
              <a:gd name="connsiteY19" fmla="*/ 1438275 h 2116931"/>
              <a:gd name="connsiteX20" fmla="*/ 1171575 w 2724150"/>
              <a:gd name="connsiteY20" fmla="*/ 1431131 h 2116931"/>
              <a:gd name="connsiteX21" fmla="*/ 1116806 w 2724150"/>
              <a:gd name="connsiteY21" fmla="*/ 1431131 h 2116931"/>
              <a:gd name="connsiteX22" fmla="*/ 1088231 w 2724150"/>
              <a:gd name="connsiteY22" fmla="*/ 1435893 h 2116931"/>
              <a:gd name="connsiteX23" fmla="*/ 1042988 w 2724150"/>
              <a:gd name="connsiteY23" fmla="*/ 1443037 h 2116931"/>
              <a:gd name="connsiteX24" fmla="*/ 1004888 w 2724150"/>
              <a:gd name="connsiteY24" fmla="*/ 1466850 h 2116931"/>
              <a:gd name="connsiteX25" fmla="*/ 950119 w 2724150"/>
              <a:gd name="connsiteY25" fmla="*/ 1500187 h 2116931"/>
              <a:gd name="connsiteX26" fmla="*/ 859631 w 2724150"/>
              <a:gd name="connsiteY26" fmla="*/ 1564481 h 2116931"/>
              <a:gd name="connsiteX27" fmla="*/ 788194 w 2724150"/>
              <a:gd name="connsiteY27" fmla="*/ 1612106 h 2116931"/>
              <a:gd name="connsiteX28" fmla="*/ 707231 w 2724150"/>
              <a:gd name="connsiteY28" fmla="*/ 1664493 h 2116931"/>
              <a:gd name="connsiteX29" fmla="*/ 652463 w 2724150"/>
              <a:gd name="connsiteY29" fmla="*/ 1709737 h 2116931"/>
              <a:gd name="connsiteX30" fmla="*/ 547688 w 2724150"/>
              <a:gd name="connsiteY30" fmla="*/ 1771650 h 2116931"/>
              <a:gd name="connsiteX31" fmla="*/ 459581 w 2724150"/>
              <a:gd name="connsiteY31" fmla="*/ 1819275 h 2116931"/>
              <a:gd name="connsiteX32" fmla="*/ 326231 w 2724150"/>
              <a:gd name="connsiteY32" fmla="*/ 1888331 h 2116931"/>
              <a:gd name="connsiteX33" fmla="*/ 240506 w 2724150"/>
              <a:gd name="connsiteY33" fmla="*/ 1921668 h 2116931"/>
              <a:gd name="connsiteX34" fmla="*/ 164306 w 2724150"/>
              <a:gd name="connsiteY34" fmla="*/ 1955006 h 2116931"/>
              <a:gd name="connsiteX35" fmla="*/ 102394 w 2724150"/>
              <a:gd name="connsiteY35" fmla="*/ 1976437 h 2116931"/>
              <a:gd name="connsiteX36" fmla="*/ 0 w 2724150"/>
              <a:gd name="connsiteY36" fmla="*/ 1988343 h 2116931"/>
              <a:gd name="connsiteX37" fmla="*/ 11906 w 2724150"/>
              <a:gd name="connsiteY37" fmla="*/ 2007393 h 2116931"/>
              <a:gd name="connsiteX38" fmla="*/ 33338 w 2724150"/>
              <a:gd name="connsiteY38" fmla="*/ 2035968 h 2116931"/>
              <a:gd name="connsiteX39" fmla="*/ 45244 w 2724150"/>
              <a:gd name="connsiteY39" fmla="*/ 2078831 h 2116931"/>
              <a:gd name="connsiteX40" fmla="*/ 47625 w 2724150"/>
              <a:gd name="connsiteY40" fmla="*/ 2116931 h 2116931"/>
              <a:gd name="connsiteX41" fmla="*/ 100013 w 2724150"/>
              <a:gd name="connsiteY41" fmla="*/ 2100262 h 2116931"/>
              <a:gd name="connsiteX42" fmla="*/ 247650 w 2724150"/>
              <a:gd name="connsiteY42" fmla="*/ 2043112 h 2116931"/>
              <a:gd name="connsiteX43" fmla="*/ 402431 w 2724150"/>
              <a:gd name="connsiteY43" fmla="*/ 1969293 h 2116931"/>
              <a:gd name="connsiteX44" fmla="*/ 531019 w 2724150"/>
              <a:gd name="connsiteY44" fmla="*/ 1893093 h 2116931"/>
              <a:gd name="connsiteX45" fmla="*/ 623888 w 2724150"/>
              <a:gd name="connsiteY45" fmla="*/ 1828800 h 2116931"/>
              <a:gd name="connsiteX46" fmla="*/ 721519 w 2724150"/>
              <a:gd name="connsiteY46" fmla="*/ 1759743 h 2116931"/>
              <a:gd name="connsiteX47" fmla="*/ 857250 w 2724150"/>
              <a:gd name="connsiteY47" fmla="*/ 1654968 h 2116931"/>
              <a:gd name="connsiteX48" fmla="*/ 978694 w 2724150"/>
              <a:gd name="connsiteY48" fmla="*/ 1581150 h 2116931"/>
              <a:gd name="connsiteX49" fmla="*/ 1035844 w 2724150"/>
              <a:gd name="connsiteY49" fmla="*/ 1528762 h 2116931"/>
              <a:gd name="connsiteX50" fmla="*/ 1066800 w 2724150"/>
              <a:gd name="connsiteY50" fmla="*/ 1519237 h 2116931"/>
              <a:gd name="connsiteX51" fmla="*/ 1081088 w 2724150"/>
              <a:gd name="connsiteY51" fmla="*/ 1514475 h 2116931"/>
              <a:gd name="connsiteX52" fmla="*/ 1140619 w 2724150"/>
              <a:gd name="connsiteY52" fmla="*/ 1509712 h 2116931"/>
              <a:gd name="connsiteX53" fmla="*/ 1200150 w 2724150"/>
              <a:gd name="connsiteY53" fmla="*/ 1500187 h 2116931"/>
              <a:gd name="connsiteX54" fmla="*/ 1221581 w 2724150"/>
              <a:gd name="connsiteY54" fmla="*/ 1495425 h 2116931"/>
              <a:gd name="connsiteX55" fmla="*/ 1240631 w 2724150"/>
              <a:gd name="connsiteY55" fmla="*/ 1485900 h 2116931"/>
              <a:gd name="connsiteX56" fmla="*/ 1307306 w 2724150"/>
              <a:gd name="connsiteY56" fmla="*/ 1445418 h 2116931"/>
              <a:gd name="connsiteX57" fmla="*/ 1338263 w 2724150"/>
              <a:gd name="connsiteY57" fmla="*/ 1431131 h 2116931"/>
              <a:gd name="connsiteX58" fmla="*/ 1347788 w 2724150"/>
              <a:gd name="connsiteY58" fmla="*/ 1404937 h 2116931"/>
              <a:gd name="connsiteX59" fmla="*/ 1362075 w 2724150"/>
              <a:gd name="connsiteY59" fmla="*/ 1381125 h 2116931"/>
              <a:gd name="connsiteX60" fmla="*/ 1383506 w 2724150"/>
              <a:gd name="connsiteY60" fmla="*/ 1354931 h 2116931"/>
              <a:gd name="connsiteX61" fmla="*/ 1407319 w 2724150"/>
              <a:gd name="connsiteY61" fmla="*/ 1316831 h 2116931"/>
              <a:gd name="connsiteX62" fmla="*/ 1438275 w 2724150"/>
              <a:gd name="connsiteY62" fmla="*/ 1293018 h 2116931"/>
              <a:gd name="connsiteX63" fmla="*/ 1457325 w 2724150"/>
              <a:gd name="connsiteY63" fmla="*/ 1283493 h 2116931"/>
              <a:gd name="connsiteX64" fmla="*/ 1485900 w 2724150"/>
              <a:gd name="connsiteY64" fmla="*/ 1283493 h 2116931"/>
              <a:gd name="connsiteX65" fmla="*/ 1540669 w 2724150"/>
              <a:gd name="connsiteY65" fmla="*/ 1290637 h 2116931"/>
              <a:gd name="connsiteX66" fmla="*/ 1590675 w 2724150"/>
              <a:gd name="connsiteY66" fmla="*/ 1295400 h 2116931"/>
              <a:gd name="connsiteX67" fmla="*/ 1643063 w 2724150"/>
              <a:gd name="connsiteY67" fmla="*/ 1290637 h 2116931"/>
              <a:gd name="connsiteX68" fmla="*/ 1664494 w 2724150"/>
              <a:gd name="connsiteY68" fmla="*/ 1290637 h 2116931"/>
              <a:gd name="connsiteX69" fmla="*/ 1704975 w 2724150"/>
              <a:gd name="connsiteY69" fmla="*/ 1273968 h 2116931"/>
              <a:gd name="connsiteX70" fmla="*/ 1728788 w 2724150"/>
              <a:gd name="connsiteY70" fmla="*/ 1259681 h 2116931"/>
              <a:gd name="connsiteX71" fmla="*/ 1785938 w 2724150"/>
              <a:gd name="connsiteY71" fmla="*/ 1238250 h 2116931"/>
              <a:gd name="connsiteX72" fmla="*/ 1807369 w 2724150"/>
              <a:gd name="connsiteY72" fmla="*/ 1214437 h 2116931"/>
              <a:gd name="connsiteX73" fmla="*/ 1843088 w 2724150"/>
              <a:gd name="connsiteY73" fmla="*/ 1183481 h 2116931"/>
              <a:gd name="connsiteX74" fmla="*/ 1859756 w 2724150"/>
              <a:gd name="connsiteY74" fmla="*/ 1140618 h 2116931"/>
              <a:gd name="connsiteX75" fmla="*/ 1876425 w 2724150"/>
              <a:gd name="connsiteY75" fmla="*/ 1102518 h 2116931"/>
              <a:gd name="connsiteX76" fmla="*/ 1890713 w 2724150"/>
              <a:gd name="connsiteY76" fmla="*/ 1062037 h 2116931"/>
              <a:gd name="connsiteX77" fmla="*/ 2667001 w 2724150"/>
              <a:gd name="connsiteY77"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2114549 w 2724150"/>
              <a:gd name="connsiteY3" fmla="*/ 731044 h 2116931"/>
              <a:gd name="connsiteX4" fmla="*/ 1838324 w 2724150"/>
              <a:gd name="connsiteY4" fmla="*/ 1073944 h 2116931"/>
              <a:gd name="connsiteX5" fmla="*/ 1831181 w 2724150"/>
              <a:gd name="connsiteY5" fmla="*/ 1128712 h 2116931"/>
              <a:gd name="connsiteX6" fmla="*/ 1816894 w 2724150"/>
              <a:gd name="connsiteY6" fmla="*/ 1162050 h 2116931"/>
              <a:gd name="connsiteX7" fmla="*/ 1788319 w 2724150"/>
              <a:gd name="connsiteY7" fmla="*/ 1195387 h 2116931"/>
              <a:gd name="connsiteX8" fmla="*/ 1728788 w 2724150"/>
              <a:gd name="connsiteY8" fmla="*/ 1219200 h 2116931"/>
              <a:gd name="connsiteX9" fmla="*/ 1676400 w 2724150"/>
              <a:gd name="connsiteY9" fmla="*/ 1233487 h 2116931"/>
              <a:gd name="connsiteX10" fmla="*/ 1624013 w 2724150"/>
              <a:gd name="connsiteY10" fmla="*/ 1238250 h 2116931"/>
              <a:gd name="connsiteX11" fmla="*/ 1543050 w 2724150"/>
              <a:gd name="connsiteY11" fmla="*/ 1235868 h 2116931"/>
              <a:gd name="connsiteX12" fmla="*/ 1454944 w 2724150"/>
              <a:gd name="connsiteY12" fmla="*/ 1233487 h 2116931"/>
              <a:gd name="connsiteX13" fmla="*/ 1402556 w 2724150"/>
              <a:gd name="connsiteY13" fmla="*/ 1238250 h 2116931"/>
              <a:gd name="connsiteX14" fmla="*/ 1364456 w 2724150"/>
              <a:gd name="connsiteY14" fmla="*/ 1264443 h 2116931"/>
              <a:gd name="connsiteX15" fmla="*/ 1345406 w 2724150"/>
              <a:gd name="connsiteY15" fmla="*/ 1293018 h 2116931"/>
              <a:gd name="connsiteX16" fmla="*/ 1326356 w 2724150"/>
              <a:gd name="connsiteY16" fmla="*/ 1328737 h 2116931"/>
              <a:gd name="connsiteX17" fmla="*/ 1312069 w 2724150"/>
              <a:gd name="connsiteY17" fmla="*/ 1366837 h 2116931"/>
              <a:gd name="connsiteX18" fmla="*/ 1281113 w 2724150"/>
              <a:gd name="connsiteY18" fmla="*/ 1390650 h 2116931"/>
              <a:gd name="connsiteX19" fmla="*/ 1238250 w 2724150"/>
              <a:gd name="connsiteY19" fmla="*/ 1428750 h 2116931"/>
              <a:gd name="connsiteX20" fmla="*/ 1207294 w 2724150"/>
              <a:gd name="connsiteY20" fmla="*/ 1438275 h 2116931"/>
              <a:gd name="connsiteX21" fmla="*/ 1171575 w 2724150"/>
              <a:gd name="connsiteY21" fmla="*/ 1431131 h 2116931"/>
              <a:gd name="connsiteX22" fmla="*/ 1116806 w 2724150"/>
              <a:gd name="connsiteY22" fmla="*/ 1431131 h 2116931"/>
              <a:gd name="connsiteX23" fmla="*/ 1088231 w 2724150"/>
              <a:gd name="connsiteY23" fmla="*/ 1435893 h 2116931"/>
              <a:gd name="connsiteX24" fmla="*/ 1042988 w 2724150"/>
              <a:gd name="connsiteY24" fmla="*/ 1443037 h 2116931"/>
              <a:gd name="connsiteX25" fmla="*/ 1004888 w 2724150"/>
              <a:gd name="connsiteY25" fmla="*/ 1466850 h 2116931"/>
              <a:gd name="connsiteX26" fmla="*/ 950119 w 2724150"/>
              <a:gd name="connsiteY26" fmla="*/ 1500187 h 2116931"/>
              <a:gd name="connsiteX27" fmla="*/ 859631 w 2724150"/>
              <a:gd name="connsiteY27" fmla="*/ 1564481 h 2116931"/>
              <a:gd name="connsiteX28" fmla="*/ 788194 w 2724150"/>
              <a:gd name="connsiteY28" fmla="*/ 1612106 h 2116931"/>
              <a:gd name="connsiteX29" fmla="*/ 707231 w 2724150"/>
              <a:gd name="connsiteY29" fmla="*/ 1664493 h 2116931"/>
              <a:gd name="connsiteX30" fmla="*/ 652463 w 2724150"/>
              <a:gd name="connsiteY30" fmla="*/ 1709737 h 2116931"/>
              <a:gd name="connsiteX31" fmla="*/ 547688 w 2724150"/>
              <a:gd name="connsiteY31" fmla="*/ 1771650 h 2116931"/>
              <a:gd name="connsiteX32" fmla="*/ 459581 w 2724150"/>
              <a:gd name="connsiteY32" fmla="*/ 1819275 h 2116931"/>
              <a:gd name="connsiteX33" fmla="*/ 326231 w 2724150"/>
              <a:gd name="connsiteY33" fmla="*/ 1888331 h 2116931"/>
              <a:gd name="connsiteX34" fmla="*/ 240506 w 2724150"/>
              <a:gd name="connsiteY34" fmla="*/ 1921668 h 2116931"/>
              <a:gd name="connsiteX35" fmla="*/ 164306 w 2724150"/>
              <a:gd name="connsiteY35" fmla="*/ 1955006 h 2116931"/>
              <a:gd name="connsiteX36" fmla="*/ 102394 w 2724150"/>
              <a:gd name="connsiteY36" fmla="*/ 1976437 h 2116931"/>
              <a:gd name="connsiteX37" fmla="*/ 0 w 2724150"/>
              <a:gd name="connsiteY37" fmla="*/ 1988343 h 2116931"/>
              <a:gd name="connsiteX38" fmla="*/ 11906 w 2724150"/>
              <a:gd name="connsiteY38" fmla="*/ 2007393 h 2116931"/>
              <a:gd name="connsiteX39" fmla="*/ 33338 w 2724150"/>
              <a:gd name="connsiteY39" fmla="*/ 2035968 h 2116931"/>
              <a:gd name="connsiteX40" fmla="*/ 45244 w 2724150"/>
              <a:gd name="connsiteY40" fmla="*/ 2078831 h 2116931"/>
              <a:gd name="connsiteX41" fmla="*/ 47625 w 2724150"/>
              <a:gd name="connsiteY41" fmla="*/ 2116931 h 2116931"/>
              <a:gd name="connsiteX42" fmla="*/ 100013 w 2724150"/>
              <a:gd name="connsiteY42" fmla="*/ 2100262 h 2116931"/>
              <a:gd name="connsiteX43" fmla="*/ 247650 w 2724150"/>
              <a:gd name="connsiteY43" fmla="*/ 2043112 h 2116931"/>
              <a:gd name="connsiteX44" fmla="*/ 402431 w 2724150"/>
              <a:gd name="connsiteY44" fmla="*/ 1969293 h 2116931"/>
              <a:gd name="connsiteX45" fmla="*/ 531019 w 2724150"/>
              <a:gd name="connsiteY45" fmla="*/ 1893093 h 2116931"/>
              <a:gd name="connsiteX46" fmla="*/ 623888 w 2724150"/>
              <a:gd name="connsiteY46" fmla="*/ 1828800 h 2116931"/>
              <a:gd name="connsiteX47" fmla="*/ 721519 w 2724150"/>
              <a:gd name="connsiteY47" fmla="*/ 1759743 h 2116931"/>
              <a:gd name="connsiteX48" fmla="*/ 857250 w 2724150"/>
              <a:gd name="connsiteY48" fmla="*/ 1654968 h 2116931"/>
              <a:gd name="connsiteX49" fmla="*/ 978694 w 2724150"/>
              <a:gd name="connsiteY49" fmla="*/ 1581150 h 2116931"/>
              <a:gd name="connsiteX50" fmla="*/ 1035844 w 2724150"/>
              <a:gd name="connsiteY50" fmla="*/ 1528762 h 2116931"/>
              <a:gd name="connsiteX51" fmla="*/ 1066800 w 2724150"/>
              <a:gd name="connsiteY51" fmla="*/ 1519237 h 2116931"/>
              <a:gd name="connsiteX52" fmla="*/ 1081088 w 2724150"/>
              <a:gd name="connsiteY52" fmla="*/ 1514475 h 2116931"/>
              <a:gd name="connsiteX53" fmla="*/ 1140619 w 2724150"/>
              <a:gd name="connsiteY53" fmla="*/ 1509712 h 2116931"/>
              <a:gd name="connsiteX54" fmla="*/ 1200150 w 2724150"/>
              <a:gd name="connsiteY54" fmla="*/ 1500187 h 2116931"/>
              <a:gd name="connsiteX55" fmla="*/ 1221581 w 2724150"/>
              <a:gd name="connsiteY55" fmla="*/ 1495425 h 2116931"/>
              <a:gd name="connsiteX56" fmla="*/ 1240631 w 2724150"/>
              <a:gd name="connsiteY56" fmla="*/ 1485900 h 2116931"/>
              <a:gd name="connsiteX57" fmla="*/ 1307306 w 2724150"/>
              <a:gd name="connsiteY57" fmla="*/ 1445418 h 2116931"/>
              <a:gd name="connsiteX58" fmla="*/ 1338263 w 2724150"/>
              <a:gd name="connsiteY58" fmla="*/ 1431131 h 2116931"/>
              <a:gd name="connsiteX59" fmla="*/ 1347788 w 2724150"/>
              <a:gd name="connsiteY59" fmla="*/ 1404937 h 2116931"/>
              <a:gd name="connsiteX60" fmla="*/ 1362075 w 2724150"/>
              <a:gd name="connsiteY60" fmla="*/ 1381125 h 2116931"/>
              <a:gd name="connsiteX61" fmla="*/ 1383506 w 2724150"/>
              <a:gd name="connsiteY61" fmla="*/ 1354931 h 2116931"/>
              <a:gd name="connsiteX62" fmla="*/ 1407319 w 2724150"/>
              <a:gd name="connsiteY62" fmla="*/ 1316831 h 2116931"/>
              <a:gd name="connsiteX63" fmla="*/ 1438275 w 2724150"/>
              <a:gd name="connsiteY63" fmla="*/ 1293018 h 2116931"/>
              <a:gd name="connsiteX64" fmla="*/ 1457325 w 2724150"/>
              <a:gd name="connsiteY64" fmla="*/ 1283493 h 2116931"/>
              <a:gd name="connsiteX65" fmla="*/ 1485900 w 2724150"/>
              <a:gd name="connsiteY65" fmla="*/ 1283493 h 2116931"/>
              <a:gd name="connsiteX66" fmla="*/ 1540669 w 2724150"/>
              <a:gd name="connsiteY66" fmla="*/ 1290637 h 2116931"/>
              <a:gd name="connsiteX67" fmla="*/ 1590675 w 2724150"/>
              <a:gd name="connsiteY67" fmla="*/ 1295400 h 2116931"/>
              <a:gd name="connsiteX68" fmla="*/ 1643063 w 2724150"/>
              <a:gd name="connsiteY68" fmla="*/ 1290637 h 2116931"/>
              <a:gd name="connsiteX69" fmla="*/ 1664494 w 2724150"/>
              <a:gd name="connsiteY69" fmla="*/ 1290637 h 2116931"/>
              <a:gd name="connsiteX70" fmla="*/ 1704975 w 2724150"/>
              <a:gd name="connsiteY70" fmla="*/ 1273968 h 2116931"/>
              <a:gd name="connsiteX71" fmla="*/ 1728788 w 2724150"/>
              <a:gd name="connsiteY71" fmla="*/ 1259681 h 2116931"/>
              <a:gd name="connsiteX72" fmla="*/ 1785938 w 2724150"/>
              <a:gd name="connsiteY72" fmla="*/ 1238250 h 2116931"/>
              <a:gd name="connsiteX73" fmla="*/ 1807369 w 2724150"/>
              <a:gd name="connsiteY73" fmla="*/ 1214437 h 2116931"/>
              <a:gd name="connsiteX74" fmla="*/ 1843088 w 2724150"/>
              <a:gd name="connsiteY74" fmla="*/ 1183481 h 2116931"/>
              <a:gd name="connsiteX75" fmla="*/ 1859756 w 2724150"/>
              <a:gd name="connsiteY75" fmla="*/ 1140618 h 2116931"/>
              <a:gd name="connsiteX76" fmla="*/ 1876425 w 2724150"/>
              <a:gd name="connsiteY76" fmla="*/ 1102518 h 2116931"/>
              <a:gd name="connsiteX77" fmla="*/ 1890713 w 2724150"/>
              <a:gd name="connsiteY77" fmla="*/ 1062037 h 2116931"/>
              <a:gd name="connsiteX78" fmla="*/ 2667001 w 2724150"/>
              <a:gd name="connsiteY78" fmla="*/ 245268 h 2116931"/>
              <a:gd name="connsiteX0" fmla="*/ 2724150 w 2724150"/>
              <a:gd name="connsiteY0" fmla="*/ 0 h 2116931"/>
              <a:gd name="connsiteX1" fmla="*/ 2486024 w 2724150"/>
              <a:gd name="connsiteY1" fmla="*/ 273844 h 2116931"/>
              <a:gd name="connsiteX2" fmla="*/ 2347912 w 2724150"/>
              <a:gd name="connsiteY2" fmla="*/ 450057 h 2116931"/>
              <a:gd name="connsiteX3" fmla="*/ 2243137 w 2724150"/>
              <a:gd name="connsiteY3" fmla="*/ 573882 h 2116931"/>
              <a:gd name="connsiteX4" fmla="*/ 2114549 w 2724150"/>
              <a:gd name="connsiteY4" fmla="*/ 731044 h 2116931"/>
              <a:gd name="connsiteX5" fmla="*/ 1838324 w 2724150"/>
              <a:gd name="connsiteY5" fmla="*/ 1073944 h 2116931"/>
              <a:gd name="connsiteX6" fmla="*/ 1831181 w 2724150"/>
              <a:gd name="connsiteY6" fmla="*/ 1128712 h 2116931"/>
              <a:gd name="connsiteX7" fmla="*/ 1816894 w 2724150"/>
              <a:gd name="connsiteY7" fmla="*/ 1162050 h 2116931"/>
              <a:gd name="connsiteX8" fmla="*/ 1788319 w 2724150"/>
              <a:gd name="connsiteY8" fmla="*/ 1195387 h 2116931"/>
              <a:gd name="connsiteX9" fmla="*/ 1728788 w 2724150"/>
              <a:gd name="connsiteY9" fmla="*/ 1219200 h 2116931"/>
              <a:gd name="connsiteX10" fmla="*/ 1676400 w 2724150"/>
              <a:gd name="connsiteY10" fmla="*/ 1233487 h 2116931"/>
              <a:gd name="connsiteX11" fmla="*/ 1624013 w 2724150"/>
              <a:gd name="connsiteY11" fmla="*/ 1238250 h 2116931"/>
              <a:gd name="connsiteX12" fmla="*/ 1543050 w 2724150"/>
              <a:gd name="connsiteY12" fmla="*/ 1235868 h 2116931"/>
              <a:gd name="connsiteX13" fmla="*/ 1454944 w 2724150"/>
              <a:gd name="connsiteY13" fmla="*/ 1233487 h 2116931"/>
              <a:gd name="connsiteX14" fmla="*/ 1402556 w 2724150"/>
              <a:gd name="connsiteY14" fmla="*/ 1238250 h 2116931"/>
              <a:gd name="connsiteX15" fmla="*/ 1364456 w 2724150"/>
              <a:gd name="connsiteY15" fmla="*/ 1264443 h 2116931"/>
              <a:gd name="connsiteX16" fmla="*/ 1345406 w 2724150"/>
              <a:gd name="connsiteY16" fmla="*/ 1293018 h 2116931"/>
              <a:gd name="connsiteX17" fmla="*/ 1326356 w 2724150"/>
              <a:gd name="connsiteY17" fmla="*/ 1328737 h 2116931"/>
              <a:gd name="connsiteX18" fmla="*/ 1312069 w 2724150"/>
              <a:gd name="connsiteY18" fmla="*/ 1366837 h 2116931"/>
              <a:gd name="connsiteX19" fmla="*/ 1281113 w 2724150"/>
              <a:gd name="connsiteY19" fmla="*/ 1390650 h 2116931"/>
              <a:gd name="connsiteX20" fmla="*/ 1238250 w 2724150"/>
              <a:gd name="connsiteY20" fmla="*/ 1428750 h 2116931"/>
              <a:gd name="connsiteX21" fmla="*/ 1207294 w 2724150"/>
              <a:gd name="connsiteY21" fmla="*/ 1438275 h 2116931"/>
              <a:gd name="connsiteX22" fmla="*/ 1171575 w 2724150"/>
              <a:gd name="connsiteY22" fmla="*/ 1431131 h 2116931"/>
              <a:gd name="connsiteX23" fmla="*/ 1116806 w 2724150"/>
              <a:gd name="connsiteY23" fmla="*/ 1431131 h 2116931"/>
              <a:gd name="connsiteX24" fmla="*/ 1088231 w 2724150"/>
              <a:gd name="connsiteY24" fmla="*/ 1435893 h 2116931"/>
              <a:gd name="connsiteX25" fmla="*/ 1042988 w 2724150"/>
              <a:gd name="connsiteY25" fmla="*/ 1443037 h 2116931"/>
              <a:gd name="connsiteX26" fmla="*/ 1004888 w 2724150"/>
              <a:gd name="connsiteY26" fmla="*/ 1466850 h 2116931"/>
              <a:gd name="connsiteX27" fmla="*/ 950119 w 2724150"/>
              <a:gd name="connsiteY27" fmla="*/ 1500187 h 2116931"/>
              <a:gd name="connsiteX28" fmla="*/ 859631 w 2724150"/>
              <a:gd name="connsiteY28" fmla="*/ 1564481 h 2116931"/>
              <a:gd name="connsiteX29" fmla="*/ 788194 w 2724150"/>
              <a:gd name="connsiteY29" fmla="*/ 1612106 h 2116931"/>
              <a:gd name="connsiteX30" fmla="*/ 707231 w 2724150"/>
              <a:gd name="connsiteY30" fmla="*/ 1664493 h 2116931"/>
              <a:gd name="connsiteX31" fmla="*/ 652463 w 2724150"/>
              <a:gd name="connsiteY31" fmla="*/ 1709737 h 2116931"/>
              <a:gd name="connsiteX32" fmla="*/ 547688 w 2724150"/>
              <a:gd name="connsiteY32" fmla="*/ 1771650 h 2116931"/>
              <a:gd name="connsiteX33" fmla="*/ 459581 w 2724150"/>
              <a:gd name="connsiteY33" fmla="*/ 1819275 h 2116931"/>
              <a:gd name="connsiteX34" fmla="*/ 326231 w 2724150"/>
              <a:gd name="connsiteY34" fmla="*/ 1888331 h 2116931"/>
              <a:gd name="connsiteX35" fmla="*/ 240506 w 2724150"/>
              <a:gd name="connsiteY35" fmla="*/ 1921668 h 2116931"/>
              <a:gd name="connsiteX36" fmla="*/ 164306 w 2724150"/>
              <a:gd name="connsiteY36" fmla="*/ 1955006 h 2116931"/>
              <a:gd name="connsiteX37" fmla="*/ 102394 w 2724150"/>
              <a:gd name="connsiteY37" fmla="*/ 1976437 h 2116931"/>
              <a:gd name="connsiteX38" fmla="*/ 0 w 2724150"/>
              <a:gd name="connsiteY38" fmla="*/ 1988343 h 2116931"/>
              <a:gd name="connsiteX39" fmla="*/ 11906 w 2724150"/>
              <a:gd name="connsiteY39" fmla="*/ 2007393 h 2116931"/>
              <a:gd name="connsiteX40" fmla="*/ 33338 w 2724150"/>
              <a:gd name="connsiteY40" fmla="*/ 2035968 h 2116931"/>
              <a:gd name="connsiteX41" fmla="*/ 45244 w 2724150"/>
              <a:gd name="connsiteY41" fmla="*/ 2078831 h 2116931"/>
              <a:gd name="connsiteX42" fmla="*/ 47625 w 2724150"/>
              <a:gd name="connsiteY42" fmla="*/ 2116931 h 2116931"/>
              <a:gd name="connsiteX43" fmla="*/ 100013 w 2724150"/>
              <a:gd name="connsiteY43" fmla="*/ 2100262 h 2116931"/>
              <a:gd name="connsiteX44" fmla="*/ 247650 w 2724150"/>
              <a:gd name="connsiteY44" fmla="*/ 2043112 h 2116931"/>
              <a:gd name="connsiteX45" fmla="*/ 402431 w 2724150"/>
              <a:gd name="connsiteY45" fmla="*/ 1969293 h 2116931"/>
              <a:gd name="connsiteX46" fmla="*/ 531019 w 2724150"/>
              <a:gd name="connsiteY46" fmla="*/ 1893093 h 2116931"/>
              <a:gd name="connsiteX47" fmla="*/ 623888 w 2724150"/>
              <a:gd name="connsiteY47" fmla="*/ 1828800 h 2116931"/>
              <a:gd name="connsiteX48" fmla="*/ 721519 w 2724150"/>
              <a:gd name="connsiteY48" fmla="*/ 1759743 h 2116931"/>
              <a:gd name="connsiteX49" fmla="*/ 857250 w 2724150"/>
              <a:gd name="connsiteY49" fmla="*/ 1654968 h 2116931"/>
              <a:gd name="connsiteX50" fmla="*/ 978694 w 2724150"/>
              <a:gd name="connsiteY50" fmla="*/ 1581150 h 2116931"/>
              <a:gd name="connsiteX51" fmla="*/ 1035844 w 2724150"/>
              <a:gd name="connsiteY51" fmla="*/ 1528762 h 2116931"/>
              <a:gd name="connsiteX52" fmla="*/ 1066800 w 2724150"/>
              <a:gd name="connsiteY52" fmla="*/ 1519237 h 2116931"/>
              <a:gd name="connsiteX53" fmla="*/ 1081088 w 2724150"/>
              <a:gd name="connsiteY53" fmla="*/ 1514475 h 2116931"/>
              <a:gd name="connsiteX54" fmla="*/ 1140619 w 2724150"/>
              <a:gd name="connsiteY54" fmla="*/ 1509712 h 2116931"/>
              <a:gd name="connsiteX55" fmla="*/ 1200150 w 2724150"/>
              <a:gd name="connsiteY55" fmla="*/ 1500187 h 2116931"/>
              <a:gd name="connsiteX56" fmla="*/ 1221581 w 2724150"/>
              <a:gd name="connsiteY56" fmla="*/ 1495425 h 2116931"/>
              <a:gd name="connsiteX57" fmla="*/ 1240631 w 2724150"/>
              <a:gd name="connsiteY57" fmla="*/ 1485900 h 2116931"/>
              <a:gd name="connsiteX58" fmla="*/ 1307306 w 2724150"/>
              <a:gd name="connsiteY58" fmla="*/ 1445418 h 2116931"/>
              <a:gd name="connsiteX59" fmla="*/ 1338263 w 2724150"/>
              <a:gd name="connsiteY59" fmla="*/ 1431131 h 2116931"/>
              <a:gd name="connsiteX60" fmla="*/ 1347788 w 2724150"/>
              <a:gd name="connsiteY60" fmla="*/ 1404937 h 2116931"/>
              <a:gd name="connsiteX61" fmla="*/ 1362075 w 2724150"/>
              <a:gd name="connsiteY61" fmla="*/ 1381125 h 2116931"/>
              <a:gd name="connsiteX62" fmla="*/ 1383506 w 2724150"/>
              <a:gd name="connsiteY62" fmla="*/ 1354931 h 2116931"/>
              <a:gd name="connsiteX63" fmla="*/ 1407319 w 2724150"/>
              <a:gd name="connsiteY63" fmla="*/ 1316831 h 2116931"/>
              <a:gd name="connsiteX64" fmla="*/ 1438275 w 2724150"/>
              <a:gd name="connsiteY64" fmla="*/ 1293018 h 2116931"/>
              <a:gd name="connsiteX65" fmla="*/ 1457325 w 2724150"/>
              <a:gd name="connsiteY65" fmla="*/ 1283493 h 2116931"/>
              <a:gd name="connsiteX66" fmla="*/ 1485900 w 2724150"/>
              <a:gd name="connsiteY66" fmla="*/ 1283493 h 2116931"/>
              <a:gd name="connsiteX67" fmla="*/ 1540669 w 2724150"/>
              <a:gd name="connsiteY67" fmla="*/ 1290637 h 2116931"/>
              <a:gd name="connsiteX68" fmla="*/ 1590675 w 2724150"/>
              <a:gd name="connsiteY68" fmla="*/ 1295400 h 2116931"/>
              <a:gd name="connsiteX69" fmla="*/ 1643063 w 2724150"/>
              <a:gd name="connsiteY69" fmla="*/ 1290637 h 2116931"/>
              <a:gd name="connsiteX70" fmla="*/ 1664494 w 2724150"/>
              <a:gd name="connsiteY70" fmla="*/ 1290637 h 2116931"/>
              <a:gd name="connsiteX71" fmla="*/ 1704975 w 2724150"/>
              <a:gd name="connsiteY71" fmla="*/ 1273968 h 2116931"/>
              <a:gd name="connsiteX72" fmla="*/ 1728788 w 2724150"/>
              <a:gd name="connsiteY72" fmla="*/ 1259681 h 2116931"/>
              <a:gd name="connsiteX73" fmla="*/ 1785938 w 2724150"/>
              <a:gd name="connsiteY73" fmla="*/ 1238250 h 2116931"/>
              <a:gd name="connsiteX74" fmla="*/ 1807369 w 2724150"/>
              <a:gd name="connsiteY74" fmla="*/ 1214437 h 2116931"/>
              <a:gd name="connsiteX75" fmla="*/ 1843088 w 2724150"/>
              <a:gd name="connsiteY75" fmla="*/ 1183481 h 2116931"/>
              <a:gd name="connsiteX76" fmla="*/ 1859756 w 2724150"/>
              <a:gd name="connsiteY76" fmla="*/ 1140618 h 2116931"/>
              <a:gd name="connsiteX77" fmla="*/ 1876425 w 2724150"/>
              <a:gd name="connsiteY77" fmla="*/ 1102518 h 2116931"/>
              <a:gd name="connsiteX78" fmla="*/ 1890713 w 2724150"/>
              <a:gd name="connsiteY78" fmla="*/ 1062037 h 2116931"/>
              <a:gd name="connsiteX79" fmla="*/ 2667001 w 2724150"/>
              <a:gd name="connsiteY79"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1838324 w 2724150"/>
              <a:gd name="connsiteY6" fmla="*/ 1073944 h 2116931"/>
              <a:gd name="connsiteX7" fmla="*/ 1831181 w 2724150"/>
              <a:gd name="connsiteY7" fmla="*/ 1128712 h 2116931"/>
              <a:gd name="connsiteX8" fmla="*/ 1816894 w 2724150"/>
              <a:gd name="connsiteY8" fmla="*/ 1162050 h 2116931"/>
              <a:gd name="connsiteX9" fmla="*/ 1788319 w 2724150"/>
              <a:gd name="connsiteY9" fmla="*/ 1195387 h 2116931"/>
              <a:gd name="connsiteX10" fmla="*/ 1728788 w 2724150"/>
              <a:gd name="connsiteY10" fmla="*/ 1219200 h 2116931"/>
              <a:gd name="connsiteX11" fmla="*/ 1676400 w 2724150"/>
              <a:gd name="connsiteY11" fmla="*/ 1233487 h 2116931"/>
              <a:gd name="connsiteX12" fmla="*/ 1624013 w 2724150"/>
              <a:gd name="connsiteY12" fmla="*/ 1238250 h 2116931"/>
              <a:gd name="connsiteX13" fmla="*/ 1543050 w 2724150"/>
              <a:gd name="connsiteY13" fmla="*/ 1235868 h 2116931"/>
              <a:gd name="connsiteX14" fmla="*/ 1454944 w 2724150"/>
              <a:gd name="connsiteY14" fmla="*/ 1233487 h 2116931"/>
              <a:gd name="connsiteX15" fmla="*/ 1402556 w 2724150"/>
              <a:gd name="connsiteY15" fmla="*/ 1238250 h 2116931"/>
              <a:gd name="connsiteX16" fmla="*/ 1364456 w 2724150"/>
              <a:gd name="connsiteY16" fmla="*/ 1264443 h 2116931"/>
              <a:gd name="connsiteX17" fmla="*/ 1345406 w 2724150"/>
              <a:gd name="connsiteY17" fmla="*/ 1293018 h 2116931"/>
              <a:gd name="connsiteX18" fmla="*/ 1326356 w 2724150"/>
              <a:gd name="connsiteY18" fmla="*/ 1328737 h 2116931"/>
              <a:gd name="connsiteX19" fmla="*/ 1312069 w 2724150"/>
              <a:gd name="connsiteY19" fmla="*/ 1366837 h 2116931"/>
              <a:gd name="connsiteX20" fmla="*/ 1281113 w 2724150"/>
              <a:gd name="connsiteY20" fmla="*/ 1390650 h 2116931"/>
              <a:gd name="connsiteX21" fmla="*/ 1238250 w 2724150"/>
              <a:gd name="connsiteY21" fmla="*/ 1428750 h 2116931"/>
              <a:gd name="connsiteX22" fmla="*/ 1207294 w 2724150"/>
              <a:gd name="connsiteY22" fmla="*/ 1438275 h 2116931"/>
              <a:gd name="connsiteX23" fmla="*/ 1171575 w 2724150"/>
              <a:gd name="connsiteY23" fmla="*/ 1431131 h 2116931"/>
              <a:gd name="connsiteX24" fmla="*/ 1116806 w 2724150"/>
              <a:gd name="connsiteY24" fmla="*/ 1431131 h 2116931"/>
              <a:gd name="connsiteX25" fmla="*/ 1088231 w 2724150"/>
              <a:gd name="connsiteY25" fmla="*/ 1435893 h 2116931"/>
              <a:gd name="connsiteX26" fmla="*/ 1042988 w 2724150"/>
              <a:gd name="connsiteY26" fmla="*/ 1443037 h 2116931"/>
              <a:gd name="connsiteX27" fmla="*/ 1004888 w 2724150"/>
              <a:gd name="connsiteY27" fmla="*/ 1466850 h 2116931"/>
              <a:gd name="connsiteX28" fmla="*/ 950119 w 2724150"/>
              <a:gd name="connsiteY28" fmla="*/ 1500187 h 2116931"/>
              <a:gd name="connsiteX29" fmla="*/ 859631 w 2724150"/>
              <a:gd name="connsiteY29" fmla="*/ 1564481 h 2116931"/>
              <a:gd name="connsiteX30" fmla="*/ 788194 w 2724150"/>
              <a:gd name="connsiteY30" fmla="*/ 1612106 h 2116931"/>
              <a:gd name="connsiteX31" fmla="*/ 707231 w 2724150"/>
              <a:gd name="connsiteY31" fmla="*/ 1664493 h 2116931"/>
              <a:gd name="connsiteX32" fmla="*/ 652463 w 2724150"/>
              <a:gd name="connsiteY32" fmla="*/ 1709737 h 2116931"/>
              <a:gd name="connsiteX33" fmla="*/ 547688 w 2724150"/>
              <a:gd name="connsiteY33" fmla="*/ 1771650 h 2116931"/>
              <a:gd name="connsiteX34" fmla="*/ 459581 w 2724150"/>
              <a:gd name="connsiteY34" fmla="*/ 1819275 h 2116931"/>
              <a:gd name="connsiteX35" fmla="*/ 326231 w 2724150"/>
              <a:gd name="connsiteY35" fmla="*/ 1888331 h 2116931"/>
              <a:gd name="connsiteX36" fmla="*/ 240506 w 2724150"/>
              <a:gd name="connsiteY36" fmla="*/ 1921668 h 2116931"/>
              <a:gd name="connsiteX37" fmla="*/ 164306 w 2724150"/>
              <a:gd name="connsiteY37" fmla="*/ 1955006 h 2116931"/>
              <a:gd name="connsiteX38" fmla="*/ 102394 w 2724150"/>
              <a:gd name="connsiteY38" fmla="*/ 1976437 h 2116931"/>
              <a:gd name="connsiteX39" fmla="*/ 0 w 2724150"/>
              <a:gd name="connsiteY39" fmla="*/ 1988343 h 2116931"/>
              <a:gd name="connsiteX40" fmla="*/ 11906 w 2724150"/>
              <a:gd name="connsiteY40" fmla="*/ 2007393 h 2116931"/>
              <a:gd name="connsiteX41" fmla="*/ 33338 w 2724150"/>
              <a:gd name="connsiteY41" fmla="*/ 2035968 h 2116931"/>
              <a:gd name="connsiteX42" fmla="*/ 45244 w 2724150"/>
              <a:gd name="connsiteY42" fmla="*/ 2078831 h 2116931"/>
              <a:gd name="connsiteX43" fmla="*/ 47625 w 2724150"/>
              <a:gd name="connsiteY43" fmla="*/ 2116931 h 2116931"/>
              <a:gd name="connsiteX44" fmla="*/ 100013 w 2724150"/>
              <a:gd name="connsiteY44" fmla="*/ 2100262 h 2116931"/>
              <a:gd name="connsiteX45" fmla="*/ 247650 w 2724150"/>
              <a:gd name="connsiteY45" fmla="*/ 2043112 h 2116931"/>
              <a:gd name="connsiteX46" fmla="*/ 402431 w 2724150"/>
              <a:gd name="connsiteY46" fmla="*/ 1969293 h 2116931"/>
              <a:gd name="connsiteX47" fmla="*/ 531019 w 2724150"/>
              <a:gd name="connsiteY47" fmla="*/ 1893093 h 2116931"/>
              <a:gd name="connsiteX48" fmla="*/ 623888 w 2724150"/>
              <a:gd name="connsiteY48" fmla="*/ 1828800 h 2116931"/>
              <a:gd name="connsiteX49" fmla="*/ 721519 w 2724150"/>
              <a:gd name="connsiteY49" fmla="*/ 1759743 h 2116931"/>
              <a:gd name="connsiteX50" fmla="*/ 857250 w 2724150"/>
              <a:gd name="connsiteY50" fmla="*/ 1654968 h 2116931"/>
              <a:gd name="connsiteX51" fmla="*/ 978694 w 2724150"/>
              <a:gd name="connsiteY51" fmla="*/ 1581150 h 2116931"/>
              <a:gd name="connsiteX52" fmla="*/ 1035844 w 2724150"/>
              <a:gd name="connsiteY52" fmla="*/ 1528762 h 2116931"/>
              <a:gd name="connsiteX53" fmla="*/ 1066800 w 2724150"/>
              <a:gd name="connsiteY53" fmla="*/ 1519237 h 2116931"/>
              <a:gd name="connsiteX54" fmla="*/ 1081088 w 2724150"/>
              <a:gd name="connsiteY54" fmla="*/ 1514475 h 2116931"/>
              <a:gd name="connsiteX55" fmla="*/ 1140619 w 2724150"/>
              <a:gd name="connsiteY55" fmla="*/ 1509712 h 2116931"/>
              <a:gd name="connsiteX56" fmla="*/ 1200150 w 2724150"/>
              <a:gd name="connsiteY56" fmla="*/ 1500187 h 2116931"/>
              <a:gd name="connsiteX57" fmla="*/ 1221581 w 2724150"/>
              <a:gd name="connsiteY57" fmla="*/ 1495425 h 2116931"/>
              <a:gd name="connsiteX58" fmla="*/ 1240631 w 2724150"/>
              <a:gd name="connsiteY58" fmla="*/ 1485900 h 2116931"/>
              <a:gd name="connsiteX59" fmla="*/ 1307306 w 2724150"/>
              <a:gd name="connsiteY59" fmla="*/ 1445418 h 2116931"/>
              <a:gd name="connsiteX60" fmla="*/ 1338263 w 2724150"/>
              <a:gd name="connsiteY60" fmla="*/ 1431131 h 2116931"/>
              <a:gd name="connsiteX61" fmla="*/ 1347788 w 2724150"/>
              <a:gd name="connsiteY61" fmla="*/ 1404937 h 2116931"/>
              <a:gd name="connsiteX62" fmla="*/ 1362075 w 2724150"/>
              <a:gd name="connsiteY62" fmla="*/ 1381125 h 2116931"/>
              <a:gd name="connsiteX63" fmla="*/ 1383506 w 2724150"/>
              <a:gd name="connsiteY63" fmla="*/ 1354931 h 2116931"/>
              <a:gd name="connsiteX64" fmla="*/ 1407319 w 2724150"/>
              <a:gd name="connsiteY64" fmla="*/ 1316831 h 2116931"/>
              <a:gd name="connsiteX65" fmla="*/ 1438275 w 2724150"/>
              <a:gd name="connsiteY65" fmla="*/ 1293018 h 2116931"/>
              <a:gd name="connsiteX66" fmla="*/ 1457325 w 2724150"/>
              <a:gd name="connsiteY66" fmla="*/ 1283493 h 2116931"/>
              <a:gd name="connsiteX67" fmla="*/ 1485900 w 2724150"/>
              <a:gd name="connsiteY67" fmla="*/ 1283493 h 2116931"/>
              <a:gd name="connsiteX68" fmla="*/ 1540669 w 2724150"/>
              <a:gd name="connsiteY68" fmla="*/ 1290637 h 2116931"/>
              <a:gd name="connsiteX69" fmla="*/ 1590675 w 2724150"/>
              <a:gd name="connsiteY69" fmla="*/ 1295400 h 2116931"/>
              <a:gd name="connsiteX70" fmla="*/ 1643063 w 2724150"/>
              <a:gd name="connsiteY70" fmla="*/ 1290637 h 2116931"/>
              <a:gd name="connsiteX71" fmla="*/ 1664494 w 2724150"/>
              <a:gd name="connsiteY71" fmla="*/ 1290637 h 2116931"/>
              <a:gd name="connsiteX72" fmla="*/ 1704975 w 2724150"/>
              <a:gd name="connsiteY72" fmla="*/ 1273968 h 2116931"/>
              <a:gd name="connsiteX73" fmla="*/ 1728788 w 2724150"/>
              <a:gd name="connsiteY73" fmla="*/ 1259681 h 2116931"/>
              <a:gd name="connsiteX74" fmla="*/ 1785938 w 2724150"/>
              <a:gd name="connsiteY74" fmla="*/ 1238250 h 2116931"/>
              <a:gd name="connsiteX75" fmla="*/ 1807369 w 2724150"/>
              <a:gd name="connsiteY75" fmla="*/ 1214437 h 2116931"/>
              <a:gd name="connsiteX76" fmla="*/ 1843088 w 2724150"/>
              <a:gd name="connsiteY76" fmla="*/ 1183481 h 2116931"/>
              <a:gd name="connsiteX77" fmla="*/ 1859756 w 2724150"/>
              <a:gd name="connsiteY77" fmla="*/ 1140618 h 2116931"/>
              <a:gd name="connsiteX78" fmla="*/ 1876425 w 2724150"/>
              <a:gd name="connsiteY78" fmla="*/ 1102518 h 2116931"/>
              <a:gd name="connsiteX79" fmla="*/ 1890713 w 2724150"/>
              <a:gd name="connsiteY79" fmla="*/ 1062037 h 2116931"/>
              <a:gd name="connsiteX80" fmla="*/ 2667001 w 2724150"/>
              <a:gd name="connsiteY80"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2009774 w 2724150"/>
              <a:gd name="connsiteY6" fmla="*/ 854869 h 2116931"/>
              <a:gd name="connsiteX7" fmla="*/ 1838324 w 2724150"/>
              <a:gd name="connsiteY7" fmla="*/ 1073944 h 2116931"/>
              <a:gd name="connsiteX8" fmla="*/ 1831181 w 2724150"/>
              <a:gd name="connsiteY8" fmla="*/ 1128712 h 2116931"/>
              <a:gd name="connsiteX9" fmla="*/ 1816894 w 2724150"/>
              <a:gd name="connsiteY9" fmla="*/ 1162050 h 2116931"/>
              <a:gd name="connsiteX10" fmla="*/ 1788319 w 2724150"/>
              <a:gd name="connsiteY10" fmla="*/ 1195387 h 2116931"/>
              <a:gd name="connsiteX11" fmla="*/ 1728788 w 2724150"/>
              <a:gd name="connsiteY11" fmla="*/ 1219200 h 2116931"/>
              <a:gd name="connsiteX12" fmla="*/ 1676400 w 2724150"/>
              <a:gd name="connsiteY12" fmla="*/ 1233487 h 2116931"/>
              <a:gd name="connsiteX13" fmla="*/ 1624013 w 2724150"/>
              <a:gd name="connsiteY13" fmla="*/ 1238250 h 2116931"/>
              <a:gd name="connsiteX14" fmla="*/ 1543050 w 2724150"/>
              <a:gd name="connsiteY14" fmla="*/ 1235868 h 2116931"/>
              <a:gd name="connsiteX15" fmla="*/ 1454944 w 2724150"/>
              <a:gd name="connsiteY15" fmla="*/ 1233487 h 2116931"/>
              <a:gd name="connsiteX16" fmla="*/ 1402556 w 2724150"/>
              <a:gd name="connsiteY16" fmla="*/ 1238250 h 2116931"/>
              <a:gd name="connsiteX17" fmla="*/ 1364456 w 2724150"/>
              <a:gd name="connsiteY17" fmla="*/ 1264443 h 2116931"/>
              <a:gd name="connsiteX18" fmla="*/ 1345406 w 2724150"/>
              <a:gd name="connsiteY18" fmla="*/ 1293018 h 2116931"/>
              <a:gd name="connsiteX19" fmla="*/ 1326356 w 2724150"/>
              <a:gd name="connsiteY19" fmla="*/ 1328737 h 2116931"/>
              <a:gd name="connsiteX20" fmla="*/ 1312069 w 2724150"/>
              <a:gd name="connsiteY20" fmla="*/ 1366837 h 2116931"/>
              <a:gd name="connsiteX21" fmla="*/ 1281113 w 2724150"/>
              <a:gd name="connsiteY21" fmla="*/ 1390650 h 2116931"/>
              <a:gd name="connsiteX22" fmla="*/ 1238250 w 2724150"/>
              <a:gd name="connsiteY22" fmla="*/ 1428750 h 2116931"/>
              <a:gd name="connsiteX23" fmla="*/ 1207294 w 2724150"/>
              <a:gd name="connsiteY23" fmla="*/ 1438275 h 2116931"/>
              <a:gd name="connsiteX24" fmla="*/ 1171575 w 2724150"/>
              <a:gd name="connsiteY24" fmla="*/ 1431131 h 2116931"/>
              <a:gd name="connsiteX25" fmla="*/ 1116806 w 2724150"/>
              <a:gd name="connsiteY25" fmla="*/ 1431131 h 2116931"/>
              <a:gd name="connsiteX26" fmla="*/ 1088231 w 2724150"/>
              <a:gd name="connsiteY26" fmla="*/ 1435893 h 2116931"/>
              <a:gd name="connsiteX27" fmla="*/ 1042988 w 2724150"/>
              <a:gd name="connsiteY27" fmla="*/ 1443037 h 2116931"/>
              <a:gd name="connsiteX28" fmla="*/ 1004888 w 2724150"/>
              <a:gd name="connsiteY28" fmla="*/ 1466850 h 2116931"/>
              <a:gd name="connsiteX29" fmla="*/ 950119 w 2724150"/>
              <a:gd name="connsiteY29" fmla="*/ 1500187 h 2116931"/>
              <a:gd name="connsiteX30" fmla="*/ 859631 w 2724150"/>
              <a:gd name="connsiteY30" fmla="*/ 1564481 h 2116931"/>
              <a:gd name="connsiteX31" fmla="*/ 788194 w 2724150"/>
              <a:gd name="connsiteY31" fmla="*/ 1612106 h 2116931"/>
              <a:gd name="connsiteX32" fmla="*/ 707231 w 2724150"/>
              <a:gd name="connsiteY32" fmla="*/ 1664493 h 2116931"/>
              <a:gd name="connsiteX33" fmla="*/ 652463 w 2724150"/>
              <a:gd name="connsiteY33" fmla="*/ 1709737 h 2116931"/>
              <a:gd name="connsiteX34" fmla="*/ 547688 w 2724150"/>
              <a:gd name="connsiteY34" fmla="*/ 1771650 h 2116931"/>
              <a:gd name="connsiteX35" fmla="*/ 459581 w 2724150"/>
              <a:gd name="connsiteY35" fmla="*/ 1819275 h 2116931"/>
              <a:gd name="connsiteX36" fmla="*/ 326231 w 2724150"/>
              <a:gd name="connsiteY36" fmla="*/ 1888331 h 2116931"/>
              <a:gd name="connsiteX37" fmla="*/ 240506 w 2724150"/>
              <a:gd name="connsiteY37" fmla="*/ 1921668 h 2116931"/>
              <a:gd name="connsiteX38" fmla="*/ 164306 w 2724150"/>
              <a:gd name="connsiteY38" fmla="*/ 1955006 h 2116931"/>
              <a:gd name="connsiteX39" fmla="*/ 102394 w 2724150"/>
              <a:gd name="connsiteY39" fmla="*/ 1976437 h 2116931"/>
              <a:gd name="connsiteX40" fmla="*/ 0 w 2724150"/>
              <a:gd name="connsiteY40" fmla="*/ 1988343 h 2116931"/>
              <a:gd name="connsiteX41" fmla="*/ 11906 w 2724150"/>
              <a:gd name="connsiteY41" fmla="*/ 2007393 h 2116931"/>
              <a:gd name="connsiteX42" fmla="*/ 33338 w 2724150"/>
              <a:gd name="connsiteY42" fmla="*/ 2035968 h 2116931"/>
              <a:gd name="connsiteX43" fmla="*/ 45244 w 2724150"/>
              <a:gd name="connsiteY43" fmla="*/ 2078831 h 2116931"/>
              <a:gd name="connsiteX44" fmla="*/ 47625 w 2724150"/>
              <a:gd name="connsiteY44" fmla="*/ 2116931 h 2116931"/>
              <a:gd name="connsiteX45" fmla="*/ 100013 w 2724150"/>
              <a:gd name="connsiteY45" fmla="*/ 2100262 h 2116931"/>
              <a:gd name="connsiteX46" fmla="*/ 247650 w 2724150"/>
              <a:gd name="connsiteY46" fmla="*/ 2043112 h 2116931"/>
              <a:gd name="connsiteX47" fmla="*/ 402431 w 2724150"/>
              <a:gd name="connsiteY47" fmla="*/ 1969293 h 2116931"/>
              <a:gd name="connsiteX48" fmla="*/ 531019 w 2724150"/>
              <a:gd name="connsiteY48" fmla="*/ 1893093 h 2116931"/>
              <a:gd name="connsiteX49" fmla="*/ 623888 w 2724150"/>
              <a:gd name="connsiteY49" fmla="*/ 1828800 h 2116931"/>
              <a:gd name="connsiteX50" fmla="*/ 721519 w 2724150"/>
              <a:gd name="connsiteY50" fmla="*/ 1759743 h 2116931"/>
              <a:gd name="connsiteX51" fmla="*/ 857250 w 2724150"/>
              <a:gd name="connsiteY51" fmla="*/ 1654968 h 2116931"/>
              <a:gd name="connsiteX52" fmla="*/ 978694 w 2724150"/>
              <a:gd name="connsiteY52" fmla="*/ 1581150 h 2116931"/>
              <a:gd name="connsiteX53" fmla="*/ 1035844 w 2724150"/>
              <a:gd name="connsiteY53" fmla="*/ 1528762 h 2116931"/>
              <a:gd name="connsiteX54" fmla="*/ 1066800 w 2724150"/>
              <a:gd name="connsiteY54" fmla="*/ 1519237 h 2116931"/>
              <a:gd name="connsiteX55" fmla="*/ 1081088 w 2724150"/>
              <a:gd name="connsiteY55" fmla="*/ 1514475 h 2116931"/>
              <a:gd name="connsiteX56" fmla="*/ 1140619 w 2724150"/>
              <a:gd name="connsiteY56" fmla="*/ 1509712 h 2116931"/>
              <a:gd name="connsiteX57" fmla="*/ 1200150 w 2724150"/>
              <a:gd name="connsiteY57" fmla="*/ 1500187 h 2116931"/>
              <a:gd name="connsiteX58" fmla="*/ 1221581 w 2724150"/>
              <a:gd name="connsiteY58" fmla="*/ 1495425 h 2116931"/>
              <a:gd name="connsiteX59" fmla="*/ 1240631 w 2724150"/>
              <a:gd name="connsiteY59" fmla="*/ 1485900 h 2116931"/>
              <a:gd name="connsiteX60" fmla="*/ 1307306 w 2724150"/>
              <a:gd name="connsiteY60" fmla="*/ 1445418 h 2116931"/>
              <a:gd name="connsiteX61" fmla="*/ 1338263 w 2724150"/>
              <a:gd name="connsiteY61" fmla="*/ 1431131 h 2116931"/>
              <a:gd name="connsiteX62" fmla="*/ 1347788 w 2724150"/>
              <a:gd name="connsiteY62" fmla="*/ 1404937 h 2116931"/>
              <a:gd name="connsiteX63" fmla="*/ 1362075 w 2724150"/>
              <a:gd name="connsiteY63" fmla="*/ 1381125 h 2116931"/>
              <a:gd name="connsiteX64" fmla="*/ 1383506 w 2724150"/>
              <a:gd name="connsiteY64" fmla="*/ 1354931 h 2116931"/>
              <a:gd name="connsiteX65" fmla="*/ 1407319 w 2724150"/>
              <a:gd name="connsiteY65" fmla="*/ 1316831 h 2116931"/>
              <a:gd name="connsiteX66" fmla="*/ 1438275 w 2724150"/>
              <a:gd name="connsiteY66" fmla="*/ 1293018 h 2116931"/>
              <a:gd name="connsiteX67" fmla="*/ 1457325 w 2724150"/>
              <a:gd name="connsiteY67" fmla="*/ 1283493 h 2116931"/>
              <a:gd name="connsiteX68" fmla="*/ 1485900 w 2724150"/>
              <a:gd name="connsiteY68" fmla="*/ 1283493 h 2116931"/>
              <a:gd name="connsiteX69" fmla="*/ 1540669 w 2724150"/>
              <a:gd name="connsiteY69" fmla="*/ 1290637 h 2116931"/>
              <a:gd name="connsiteX70" fmla="*/ 1590675 w 2724150"/>
              <a:gd name="connsiteY70" fmla="*/ 1295400 h 2116931"/>
              <a:gd name="connsiteX71" fmla="*/ 1643063 w 2724150"/>
              <a:gd name="connsiteY71" fmla="*/ 1290637 h 2116931"/>
              <a:gd name="connsiteX72" fmla="*/ 1664494 w 2724150"/>
              <a:gd name="connsiteY72" fmla="*/ 1290637 h 2116931"/>
              <a:gd name="connsiteX73" fmla="*/ 1704975 w 2724150"/>
              <a:gd name="connsiteY73" fmla="*/ 1273968 h 2116931"/>
              <a:gd name="connsiteX74" fmla="*/ 1728788 w 2724150"/>
              <a:gd name="connsiteY74" fmla="*/ 1259681 h 2116931"/>
              <a:gd name="connsiteX75" fmla="*/ 1785938 w 2724150"/>
              <a:gd name="connsiteY75" fmla="*/ 1238250 h 2116931"/>
              <a:gd name="connsiteX76" fmla="*/ 1807369 w 2724150"/>
              <a:gd name="connsiteY76" fmla="*/ 1214437 h 2116931"/>
              <a:gd name="connsiteX77" fmla="*/ 1843088 w 2724150"/>
              <a:gd name="connsiteY77" fmla="*/ 1183481 h 2116931"/>
              <a:gd name="connsiteX78" fmla="*/ 1859756 w 2724150"/>
              <a:gd name="connsiteY78" fmla="*/ 1140618 h 2116931"/>
              <a:gd name="connsiteX79" fmla="*/ 1876425 w 2724150"/>
              <a:gd name="connsiteY79" fmla="*/ 1102518 h 2116931"/>
              <a:gd name="connsiteX80" fmla="*/ 1890713 w 2724150"/>
              <a:gd name="connsiteY80" fmla="*/ 1062037 h 2116931"/>
              <a:gd name="connsiteX81" fmla="*/ 2667001 w 2724150"/>
              <a:gd name="connsiteY81"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200274 w 2724150"/>
              <a:gd name="connsiteY5" fmla="*/ 631032 h 2116931"/>
              <a:gd name="connsiteX6" fmla="*/ 2114549 w 2724150"/>
              <a:gd name="connsiteY6" fmla="*/ 731044 h 2116931"/>
              <a:gd name="connsiteX7" fmla="*/ 2009774 w 2724150"/>
              <a:gd name="connsiteY7" fmla="*/ 854869 h 2116931"/>
              <a:gd name="connsiteX8" fmla="*/ 1838324 w 2724150"/>
              <a:gd name="connsiteY8" fmla="*/ 1073944 h 2116931"/>
              <a:gd name="connsiteX9" fmla="*/ 1831181 w 2724150"/>
              <a:gd name="connsiteY9" fmla="*/ 1128712 h 2116931"/>
              <a:gd name="connsiteX10" fmla="*/ 1816894 w 2724150"/>
              <a:gd name="connsiteY10" fmla="*/ 1162050 h 2116931"/>
              <a:gd name="connsiteX11" fmla="*/ 1788319 w 2724150"/>
              <a:gd name="connsiteY11" fmla="*/ 1195387 h 2116931"/>
              <a:gd name="connsiteX12" fmla="*/ 1728788 w 2724150"/>
              <a:gd name="connsiteY12" fmla="*/ 1219200 h 2116931"/>
              <a:gd name="connsiteX13" fmla="*/ 1676400 w 2724150"/>
              <a:gd name="connsiteY13" fmla="*/ 1233487 h 2116931"/>
              <a:gd name="connsiteX14" fmla="*/ 1624013 w 2724150"/>
              <a:gd name="connsiteY14" fmla="*/ 1238250 h 2116931"/>
              <a:gd name="connsiteX15" fmla="*/ 1543050 w 2724150"/>
              <a:gd name="connsiteY15" fmla="*/ 1235868 h 2116931"/>
              <a:gd name="connsiteX16" fmla="*/ 1454944 w 2724150"/>
              <a:gd name="connsiteY16" fmla="*/ 1233487 h 2116931"/>
              <a:gd name="connsiteX17" fmla="*/ 1402556 w 2724150"/>
              <a:gd name="connsiteY17" fmla="*/ 1238250 h 2116931"/>
              <a:gd name="connsiteX18" fmla="*/ 1364456 w 2724150"/>
              <a:gd name="connsiteY18" fmla="*/ 1264443 h 2116931"/>
              <a:gd name="connsiteX19" fmla="*/ 1345406 w 2724150"/>
              <a:gd name="connsiteY19" fmla="*/ 1293018 h 2116931"/>
              <a:gd name="connsiteX20" fmla="*/ 1326356 w 2724150"/>
              <a:gd name="connsiteY20" fmla="*/ 1328737 h 2116931"/>
              <a:gd name="connsiteX21" fmla="*/ 1312069 w 2724150"/>
              <a:gd name="connsiteY21" fmla="*/ 1366837 h 2116931"/>
              <a:gd name="connsiteX22" fmla="*/ 1281113 w 2724150"/>
              <a:gd name="connsiteY22" fmla="*/ 1390650 h 2116931"/>
              <a:gd name="connsiteX23" fmla="*/ 1238250 w 2724150"/>
              <a:gd name="connsiteY23" fmla="*/ 1428750 h 2116931"/>
              <a:gd name="connsiteX24" fmla="*/ 1207294 w 2724150"/>
              <a:gd name="connsiteY24" fmla="*/ 1438275 h 2116931"/>
              <a:gd name="connsiteX25" fmla="*/ 1171575 w 2724150"/>
              <a:gd name="connsiteY25" fmla="*/ 1431131 h 2116931"/>
              <a:gd name="connsiteX26" fmla="*/ 1116806 w 2724150"/>
              <a:gd name="connsiteY26" fmla="*/ 1431131 h 2116931"/>
              <a:gd name="connsiteX27" fmla="*/ 1088231 w 2724150"/>
              <a:gd name="connsiteY27" fmla="*/ 1435893 h 2116931"/>
              <a:gd name="connsiteX28" fmla="*/ 1042988 w 2724150"/>
              <a:gd name="connsiteY28" fmla="*/ 1443037 h 2116931"/>
              <a:gd name="connsiteX29" fmla="*/ 1004888 w 2724150"/>
              <a:gd name="connsiteY29" fmla="*/ 1466850 h 2116931"/>
              <a:gd name="connsiteX30" fmla="*/ 950119 w 2724150"/>
              <a:gd name="connsiteY30" fmla="*/ 1500187 h 2116931"/>
              <a:gd name="connsiteX31" fmla="*/ 859631 w 2724150"/>
              <a:gd name="connsiteY31" fmla="*/ 1564481 h 2116931"/>
              <a:gd name="connsiteX32" fmla="*/ 788194 w 2724150"/>
              <a:gd name="connsiteY32" fmla="*/ 1612106 h 2116931"/>
              <a:gd name="connsiteX33" fmla="*/ 707231 w 2724150"/>
              <a:gd name="connsiteY33" fmla="*/ 1664493 h 2116931"/>
              <a:gd name="connsiteX34" fmla="*/ 652463 w 2724150"/>
              <a:gd name="connsiteY34" fmla="*/ 1709737 h 2116931"/>
              <a:gd name="connsiteX35" fmla="*/ 547688 w 2724150"/>
              <a:gd name="connsiteY35" fmla="*/ 1771650 h 2116931"/>
              <a:gd name="connsiteX36" fmla="*/ 459581 w 2724150"/>
              <a:gd name="connsiteY36" fmla="*/ 1819275 h 2116931"/>
              <a:gd name="connsiteX37" fmla="*/ 326231 w 2724150"/>
              <a:gd name="connsiteY37" fmla="*/ 1888331 h 2116931"/>
              <a:gd name="connsiteX38" fmla="*/ 240506 w 2724150"/>
              <a:gd name="connsiteY38" fmla="*/ 1921668 h 2116931"/>
              <a:gd name="connsiteX39" fmla="*/ 164306 w 2724150"/>
              <a:gd name="connsiteY39" fmla="*/ 1955006 h 2116931"/>
              <a:gd name="connsiteX40" fmla="*/ 102394 w 2724150"/>
              <a:gd name="connsiteY40" fmla="*/ 1976437 h 2116931"/>
              <a:gd name="connsiteX41" fmla="*/ 0 w 2724150"/>
              <a:gd name="connsiteY41" fmla="*/ 1988343 h 2116931"/>
              <a:gd name="connsiteX42" fmla="*/ 11906 w 2724150"/>
              <a:gd name="connsiteY42" fmla="*/ 2007393 h 2116931"/>
              <a:gd name="connsiteX43" fmla="*/ 33338 w 2724150"/>
              <a:gd name="connsiteY43" fmla="*/ 2035968 h 2116931"/>
              <a:gd name="connsiteX44" fmla="*/ 45244 w 2724150"/>
              <a:gd name="connsiteY44" fmla="*/ 2078831 h 2116931"/>
              <a:gd name="connsiteX45" fmla="*/ 47625 w 2724150"/>
              <a:gd name="connsiteY45" fmla="*/ 2116931 h 2116931"/>
              <a:gd name="connsiteX46" fmla="*/ 100013 w 2724150"/>
              <a:gd name="connsiteY46" fmla="*/ 2100262 h 2116931"/>
              <a:gd name="connsiteX47" fmla="*/ 247650 w 2724150"/>
              <a:gd name="connsiteY47" fmla="*/ 2043112 h 2116931"/>
              <a:gd name="connsiteX48" fmla="*/ 402431 w 2724150"/>
              <a:gd name="connsiteY48" fmla="*/ 1969293 h 2116931"/>
              <a:gd name="connsiteX49" fmla="*/ 531019 w 2724150"/>
              <a:gd name="connsiteY49" fmla="*/ 1893093 h 2116931"/>
              <a:gd name="connsiteX50" fmla="*/ 623888 w 2724150"/>
              <a:gd name="connsiteY50" fmla="*/ 1828800 h 2116931"/>
              <a:gd name="connsiteX51" fmla="*/ 721519 w 2724150"/>
              <a:gd name="connsiteY51" fmla="*/ 1759743 h 2116931"/>
              <a:gd name="connsiteX52" fmla="*/ 857250 w 2724150"/>
              <a:gd name="connsiteY52" fmla="*/ 1654968 h 2116931"/>
              <a:gd name="connsiteX53" fmla="*/ 978694 w 2724150"/>
              <a:gd name="connsiteY53" fmla="*/ 1581150 h 2116931"/>
              <a:gd name="connsiteX54" fmla="*/ 1035844 w 2724150"/>
              <a:gd name="connsiteY54" fmla="*/ 1528762 h 2116931"/>
              <a:gd name="connsiteX55" fmla="*/ 1066800 w 2724150"/>
              <a:gd name="connsiteY55" fmla="*/ 1519237 h 2116931"/>
              <a:gd name="connsiteX56" fmla="*/ 1081088 w 2724150"/>
              <a:gd name="connsiteY56" fmla="*/ 1514475 h 2116931"/>
              <a:gd name="connsiteX57" fmla="*/ 1140619 w 2724150"/>
              <a:gd name="connsiteY57" fmla="*/ 1509712 h 2116931"/>
              <a:gd name="connsiteX58" fmla="*/ 1200150 w 2724150"/>
              <a:gd name="connsiteY58" fmla="*/ 1500187 h 2116931"/>
              <a:gd name="connsiteX59" fmla="*/ 1221581 w 2724150"/>
              <a:gd name="connsiteY59" fmla="*/ 1495425 h 2116931"/>
              <a:gd name="connsiteX60" fmla="*/ 1240631 w 2724150"/>
              <a:gd name="connsiteY60" fmla="*/ 1485900 h 2116931"/>
              <a:gd name="connsiteX61" fmla="*/ 1307306 w 2724150"/>
              <a:gd name="connsiteY61" fmla="*/ 1445418 h 2116931"/>
              <a:gd name="connsiteX62" fmla="*/ 1338263 w 2724150"/>
              <a:gd name="connsiteY62" fmla="*/ 1431131 h 2116931"/>
              <a:gd name="connsiteX63" fmla="*/ 1347788 w 2724150"/>
              <a:gd name="connsiteY63" fmla="*/ 1404937 h 2116931"/>
              <a:gd name="connsiteX64" fmla="*/ 1362075 w 2724150"/>
              <a:gd name="connsiteY64" fmla="*/ 1381125 h 2116931"/>
              <a:gd name="connsiteX65" fmla="*/ 1383506 w 2724150"/>
              <a:gd name="connsiteY65" fmla="*/ 1354931 h 2116931"/>
              <a:gd name="connsiteX66" fmla="*/ 1407319 w 2724150"/>
              <a:gd name="connsiteY66" fmla="*/ 1316831 h 2116931"/>
              <a:gd name="connsiteX67" fmla="*/ 1438275 w 2724150"/>
              <a:gd name="connsiteY67" fmla="*/ 1293018 h 2116931"/>
              <a:gd name="connsiteX68" fmla="*/ 1457325 w 2724150"/>
              <a:gd name="connsiteY68" fmla="*/ 1283493 h 2116931"/>
              <a:gd name="connsiteX69" fmla="*/ 1485900 w 2724150"/>
              <a:gd name="connsiteY69" fmla="*/ 1283493 h 2116931"/>
              <a:gd name="connsiteX70" fmla="*/ 1540669 w 2724150"/>
              <a:gd name="connsiteY70" fmla="*/ 1290637 h 2116931"/>
              <a:gd name="connsiteX71" fmla="*/ 1590675 w 2724150"/>
              <a:gd name="connsiteY71" fmla="*/ 1295400 h 2116931"/>
              <a:gd name="connsiteX72" fmla="*/ 1643063 w 2724150"/>
              <a:gd name="connsiteY72" fmla="*/ 1290637 h 2116931"/>
              <a:gd name="connsiteX73" fmla="*/ 1664494 w 2724150"/>
              <a:gd name="connsiteY73" fmla="*/ 1290637 h 2116931"/>
              <a:gd name="connsiteX74" fmla="*/ 1704975 w 2724150"/>
              <a:gd name="connsiteY74" fmla="*/ 1273968 h 2116931"/>
              <a:gd name="connsiteX75" fmla="*/ 1728788 w 2724150"/>
              <a:gd name="connsiteY75" fmla="*/ 1259681 h 2116931"/>
              <a:gd name="connsiteX76" fmla="*/ 1785938 w 2724150"/>
              <a:gd name="connsiteY76" fmla="*/ 1238250 h 2116931"/>
              <a:gd name="connsiteX77" fmla="*/ 1807369 w 2724150"/>
              <a:gd name="connsiteY77" fmla="*/ 1214437 h 2116931"/>
              <a:gd name="connsiteX78" fmla="*/ 1843088 w 2724150"/>
              <a:gd name="connsiteY78" fmla="*/ 1183481 h 2116931"/>
              <a:gd name="connsiteX79" fmla="*/ 1859756 w 2724150"/>
              <a:gd name="connsiteY79" fmla="*/ 1140618 h 2116931"/>
              <a:gd name="connsiteX80" fmla="*/ 1876425 w 2724150"/>
              <a:gd name="connsiteY80" fmla="*/ 1102518 h 2116931"/>
              <a:gd name="connsiteX81" fmla="*/ 1890713 w 2724150"/>
              <a:gd name="connsiteY81" fmla="*/ 1062037 h 2116931"/>
              <a:gd name="connsiteX82" fmla="*/ 2667001 w 2724150"/>
              <a:gd name="connsiteY82"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243137 w 2724150"/>
              <a:gd name="connsiteY5" fmla="*/ 573882 h 2116931"/>
              <a:gd name="connsiteX6" fmla="*/ 2200274 w 2724150"/>
              <a:gd name="connsiteY6" fmla="*/ 631032 h 2116931"/>
              <a:gd name="connsiteX7" fmla="*/ 2114549 w 2724150"/>
              <a:gd name="connsiteY7" fmla="*/ 731044 h 2116931"/>
              <a:gd name="connsiteX8" fmla="*/ 2009774 w 2724150"/>
              <a:gd name="connsiteY8" fmla="*/ 854869 h 2116931"/>
              <a:gd name="connsiteX9" fmla="*/ 1838324 w 2724150"/>
              <a:gd name="connsiteY9" fmla="*/ 1073944 h 2116931"/>
              <a:gd name="connsiteX10" fmla="*/ 1831181 w 2724150"/>
              <a:gd name="connsiteY10" fmla="*/ 1128712 h 2116931"/>
              <a:gd name="connsiteX11" fmla="*/ 1816894 w 2724150"/>
              <a:gd name="connsiteY11" fmla="*/ 1162050 h 2116931"/>
              <a:gd name="connsiteX12" fmla="*/ 1788319 w 2724150"/>
              <a:gd name="connsiteY12" fmla="*/ 1195387 h 2116931"/>
              <a:gd name="connsiteX13" fmla="*/ 1728788 w 2724150"/>
              <a:gd name="connsiteY13" fmla="*/ 1219200 h 2116931"/>
              <a:gd name="connsiteX14" fmla="*/ 1676400 w 2724150"/>
              <a:gd name="connsiteY14" fmla="*/ 1233487 h 2116931"/>
              <a:gd name="connsiteX15" fmla="*/ 1624013 w 2724150"/>
              <a:gd name="connsiteY15" fmla="*/ 1238250 h 2116931"/>
              <a:gd name="connsiteX16" fmla="*/ 1543050 w 2724150"/>
              <a:gd name="connsiteY16" fmla="*/ 1235868 h 2116931"/>
              <a:gd name="connsiteX17" fmla="*/ 1454944 w 2724150"/>
              <a:gd name="connsiteY17" fmla="*/ 1233487 h 2116931"/>
              <a:gd name="connsiteX18" fmla="*/ 1402556 w 2724150"/>
              <a:gd name="connsiteY18" fmla="*/ 1238250 h 2116931"/>
              <a:gd name="connsiteX19" fmla="*/ 1364456 w 2724150"/>
              <a:gd name="connsiteY19" fmla="*/ 1264443 h 2116931"/>
              <a:gd name="connsiteX20" fmla="*/ 1345406 w 2724150"/>
              <a:gd name="connsiteY20" fmla="*/ 1293018 h 2116931"/>
              <a:gd name="connsiteX21" fmla="*/ 1326356 w 2724150"/>
              <a:gd name="connsiteY21" fmla="*/ 1328737 h 2116931"/>
              <a:gd name="connsiteX22" fmla="*/ 1312069 w 2724150"/>
              <a:gd name="connsiteY22" fmla="*/ 1366837 h 2116931"/>
              <a:gd name="connsiteX23" fmla="*/ 1281113 w 2724150"/>
              <a:gd name="connsiteY23" fmla="*/ 1390650 h 2116931"/>
              <a:gd name="connsiteX24" fmla="*/ 1238250 w 2724150"/>
              <a:gd name="connsiteY24" fmla="*/ 1428750 h 2116931"/>
              <a:gd name="connsiteX25" fmla="*/ 1207294 w 2724150"/>
              <a:gd name="connsiteY25" fmla="*/ 1438275 h 2116931"/>
              <a:gd name="connsiteX26" fmla="*/ 1171575 w 2724150"/>
              <a:gd name="connsiteY26" fmla="*/ 1431131 h 2116931"/>
              <a:gd name="connsiteX27" fmla="*/ 1116806 w 2724150"/>
              <a:gd name="connsiteY27" fmla="*/ 1431131 h 2116931"/>
              <a:gd name="connsiteX28" fmla="*/ 1088231 w 2724150"/>
              <a:gd name="connsiteY28" fmla="*/ 1435893 h 2116931"/>
              <a:gd name="connsiteX29" fmla="*/ 1042988 w 2724150"/>
              <a:gd name="connsiteY29" fmla="*/ 1443037 h 2116931"/>
              <a:gd name="connsiteX30" fmla="*/ 1004888 w 2724150"/>
              <a:gd name="connsiteY30" fmla="*/ 1466850 h 2116931"/>
              <a:gd name="connsiteX31" fmla="*/ 950119 w 2724150"/>
              <a:gd name="connsiteY31" fmla="*/ 1500187 h 2116931"/>
              <a:gd name="connsiteX32" fmla="*/ 859631 w 2724150"/>
              <a:gd name="connsiteY32" fmla="*/ 1564481 h 2116931"/>
              <a:gd name="connsiteX33" fmla="*/ 788194 w 2724150"/>
              <a:gd name="connsiteY33" fmla="*/ 1612106 h 2116931"/>
              <a:gd name="connsiteX34" fmla="*/ 707231 w 2724150"/>
              <a:gd name="connsiteY34" fmla="*/ 1664493 h 2116931"/>
              <a:gd name="connsiteX35" fmla="*/ 652463 w 2724150"/>
              <a:gd name="connsiteY35" fmla="*/ 1709737 h 2116931"/>
              <a:gd name="connsiteX36" fmla="*/ 547688 w 2724150"/>
              <a:gd name="connsiteY36" fmla="*/ 1771650 h 2116931"/>
              <a:gd name="connsiteX37" fmla="*/ 459581 w 2724150"/>
              <a:gd name="connsiteY37" fmla="*/ 1819275 h 2116931"/>
              <a:gd name="connsiteX38" fmla="*/ 326231 w 2724150"/>
              <a:gd name="connsiteY38" fmla="*/ 1888331 h 2116931"/>
              <a:gd name="connsiteX39" fmla="*/ 240506 w 2724150"/>
              <a:gd name="connsiteY39" fmla="*/ 1921668 h 2116931"/>
              <a:gd name="connsiteX40" fmla="*/ 164306 w 2724150"/>
              <a:gd name="connsiteY40" fmla="*/ 1955006 h 2116931"/>
              <a:gd name="connsiteX41" fmla="*/ 102394 w 2724150"/>
              <a:gd name="connsiteY41" fmla="*/ 1976437 h 2116931"/>
              <a:gd name="connsiteX42" fmla="*/ 0 w 2724150"/>
              <a:gd name="connsiteY42" fmla="*/ 1988343 h 2116931"/>
              <a:gd name="connsiteX43" fmla="*/ 11906 w 2724150"/>
              <a:gd name="connsiteY43" fmla="*/ 2007393 h 2116931"/>
              <a:gd name="connsiteX44" fmla="*/ 33338 w 2724150"/>
              <a:gd name="connsiteY44" fmla="*/ 2035968 h 2116931"/>
              <a:gd name="connsiteX45" fmla="*/ 45244 w 2724150"/>
              <a:gd name="connsiteY45" fmla="*/ 2078831 h 2116931"/>
              <a:gd name="connsiteX46" fmla="*/ 47625 w 2724150"/>
              <a:gd name="connsiteY46" fmla="*/ 2116931 h 2116931"/>
              <a:gd name="connsiteX47" fmla="*/ 100013 w 2724150"/>
              <a:gd name="connsiteY47" fmla="*/ 2100262 h 2116931"/>
              <a:gd name="connsiteX48" fmla="*/ 247650 w 2724150"/>
              <a:gd name="connsiteY48" fmla="*/ 2043112 h 2116931"/>
              <a:gd name="connsiteX49" fmla="*/ 402431 w 2724150"/>
              <a:gd name="connsiteY49" fmla="*/ 1969293 h 2116931"/>
              <a:gd name="connsiteX50" fmla="*/ 531019 w 2724150"/>
              <a:gd name="connsiteY50" fmla="*/ 1893093 h 2116931"/>
              <a:gd name="connsiteX51" fmla="*/ 623888 w 2724150"/>
              <a:gd name="connsiteY51" fmla="*/ 1828800 h 2116931"/>
              <a:gd name="connsiteX52" fmla="*/ 721519 w 2724150"/>
              <a:gd name="connsiteY52" fmla="*/ 1759743 h 2116931"/>
              <a:gd name="connsiteX53" fmla="*/ 857250 w 2724150"/>
              <a:gd name="connsiteY53" fmla="*/ 1654968 h 2116931"/>
              <a:gd name="connsiteX54" fmla="*/ 978694 w 2724150"/>
              <a:gd name="connsiteY54" fmla="*/ 1581150 h 2116931"/>
              <a:gd name="connsiteX55" fmla="*/ 1035844 w 2724150"/>
              <a:gd name="connsiteY55" fmla="*/ 1528762 h 2116931"/>
              <a:gd name="connsiteX56" fmla="*/ 1066800 w 2724150"/>
              <a:gd name="connsiteY56" fmla="*/ 1519237 h 2116931"/>
              <a:gd name="connsiteX57" fmla="*/ 1081088 w 2724150"/>
              <a:gd name="connsiteY57" fmla="*/ 1514475 h 2116931"/>
              <a:gd name="connsiteX58" fmla="*/ 1140619 w 2724150"/>
              <a:gd name="connsiteY58" fmla="*/ 1509712 h 2116931"/>
              <a:gd name="connsiteX59" fmla="*/ 1200150 w 2724150"/>
              <a:gd name="connsiteY59" fmla="*/ 1500187 h 2116931"/>
              <a:gd name="connsiteX60" fmla="*/ 1221581 w 2724150"/>
              <a:gd name="connsiteY60" fmla="*/ 1495425 h 2116931"/>
              <a:gd name="connsiteX61" fmla="*/ 1240631 w 2724150"/>
              <a:gd name="connsiteY61" fmla="*/ 1485900 h 2116931"/>
              <a:gd name="connsiteX62" fmla="*/ 1307306 w 2724150"/>
              <a:gd name="connsiteY62" fmla="*/ 1445418 h 2116931"/>
              <a:gd name="connsiteX63" fmla="*/ 1338263 w 2724150"/>
              <a:gd name="connsiteY63" fmla="*/ 1431131 h 2116931"/>
              <a:gd name="connsiteX64" fmla="*/ 1347788 w 2724150"/>
              <a:gd name="connsiteY64" fmla="*/ 1404937 h 2116931"/>
              <a:gd name="connsiteX65" fmla="*/ 1362075 w 2724150"/>
              <a:gd name="connsiteY65" fmla="*/ 1381125 h 2116931"/>
              <a:gd name="connsiteX66" fmla="*/ 1383506 w 2724150"/>
              <a:gd name="connsiteY66" fmla="*/ 1354931 h 2116931"/>
              <a:gd name="connsiteX67" fmla="*/ 1407319 w 2724150"/>
              <a:gd name="connsiteY67" fmla="*/ 1316831 h 2116931"/>
              <a:gd name="connsiteX68" fmla="*/ 1438275 w 2724150"/>
              <a:gd name="connsiteY68" fmla="*/ 1293018 h 2116931"/>
              <a:gd name="connsiteX69" fmla="*/ 1457325 w 2724150"/>
              <a:gd name="connsiteY69" fmla="*/ 1283493 h 2116931"/>
              <a:gd name="connsiteX70" fmla="*/ 1485900 w 2724150"/>
              <a:gd name="connsiteY70" fmla="*/ 1283493 h 2116931"/>
              <a:gd name="connsiteX71" fmla="*/ 1540669 w 2724150"/>
              <a:gd name="connsiteY71" fmla="*/ 1290637 h 2116931"/>
              <a:gd name="connsiteX72" fmla="*/ 1590675 w 2724150"/>
              <a:gd name="connsiteY72" fmla="*/ 1295400 h 2116931"/>
              <a:gd name="connsiteX73" fmla="*/ 1643063 w 2724150"/>
              <a:gd name="connsiteY73" fmla="*/ 1290637 h 2116931"/>
              <a:gd name="connsiteX74" fmla="*/ 1664494 w 2724150"/>
              <a:gd name="connsiteY74" fmla="*/ 1290637 h 2116931"/>
              <a:gd name="connsiteX75" fmla="*/ 1704975 w 2724150"/>
              <a:gd name="connsiteY75" fmla="*/ 1273968 h 2116931"/>
              <a:gd name="connsiteX76" fmla="*/ 1728788 w 2724150"/>
              <a:gd name="connsiteY76" fmla="*/ 1259681 h 2116931"/>
              <a:gd name="connsiteX77" fmla="*/ 1785938 w 2724150"/>
              <a:gd name="connsiteY77" fmla="*/ 1238250 h 2116931"/>
              <a:gd name="connsiteX78" fmla="*/ 1807369 w 2724150"/>
              <a:gd name="connsiteY78" fmla="*/ 1214437 h 2116931"/>
              <a:gd name="connsiteX79" fmla="*/ 1843088 w 2724150"/>
              <a:gd name="connsiteY79" fmla="*/ 1183481 h 2116931"/>
              <a:gd name="connsiteX80" fmla="*/ 1859756 w 2724150"/>
              <a:gd name="connsiteY80" fmla="*/ 1140618 h 2116931"/>
              <a:gd name="connsiteX81" fmla="*/ 1876425 w 2724150"/>
              <a:gd name="connsiteY81" fmla="*/ 1102518 h 2116931"/>
              <a:gd name="connsiteX82" fmla="*/ 1890713 w 2724150"/>
              <a:gd name="connsiteY82" fmla="*/ 1062037 h 2116931"/>
              <a:gd name="connsiteX83" fmla="*/ 2667001 w 2724150"/>
              <a:gd name="connsiteY83"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838324 w 2724150"/>
              <a:gd name="connsiteY10" fmla="*/ 1073944 h 2116931"/>
              <a:gd name="connsiteX11" fmla="*/ 1831181 w 2724150"/>
              <a:gd name="connsiteY11" fmla="*/ 1128712 h 2116931"/>
              <a:gd name="connsiteX12" fmla="*/ 1816894 w 2724150"/>
              <a:gd name="connsiteY12" fmla="*/ 1162050 h 2116931"/>
              <a:gd name="connsiteX13" fmla="*/ 1788319 w 2724150"/>
              <a:gd name="connsiteY13" fmla="*/ 1195387 h 2116931"/>
              <a:gd name="connsiteX14" fmla="*/ 1728788 w 2724150"/>
              <a:gd name="connsiteY14" fmla="*/ 1219200 h 2116931"/>
              <a:gd name="connsiteX15" fmla="*/ 1676400 w 2724150"/>
              <a:gd name="connsiteY15" fmla="*/ 1233487 h 2116931"/>
              <a:gd name="connsiteX16" fmla="*/ 1624013 w 2724150"/>
              <a:gd name="connsiteY16" fmla="*/ 1238250 h 2116931"/>
              <a:gd name="connsiteX17" fmla="*/ 1543050 w 2724150"/>
              <a:gd name="connsiteY17" fmla="*/ 1235868 h 2116931"/>
              <a:gd name="connsiteX18" fmla="*/ 1454944 w 2724150"/>
              <a:gd name="connsiteY18" fmla="*/ 1233487 h 2116931"/>
              <a:gd name="connsiteX19" fmla="*/ 1402556 w 2724150"/>
              <a:gd name="connsiteY19" fmla="*/ 1238250 h 2116931"/>
              <a:gd name="connsiteX20" fmla="*/ 1364456 w 2724150"/>
              <a:gd name="connsiteY20" fmla="*/ 1264443 h 2116931"/>
              <a:gd name="connsiteX21" fmla="*/ 1345406 w 2724150"/>
              <a:gd name="connsiteY21" fmla="*/ 1293018 h 2116931"/>
              <a:gd name="connsiteX22" fmla="*/ 1326356 w 2724150"/>
              <a:gd name="connsiteY22" fmla="*/ 1328737 h 2116931"/>
              <a:gd name="connsiteX23" fmla="*/ 1312069 w 2724150"/>
              <a:gd name="connsiteY23" fmla="*/ 1366837 h 2116931"/>
              <a:gd name="connsiteX24" fmla="*/ 1281113 w 2724150"/>
              <a:gd name="connsiteY24" fmla="*/ 1390650 h 2116931"/>
              <a:gd name="connsiteX25" fmla="*/ 1238250 w 2724150"/>
              <a:gd name="connsiteY25" fmla="*/ 1428750 h 2116931"/>
              <a:gd name="connsiteX26" fmla="*/ 1207294 w 2724150"/>
              <a:gd name="connsiteY26" fmla="*/ 1438275 h 2116931"/>
              <a:gd name="connsiteX27" fmla="*/ 1171575 w 2724150"/>
              <a:gd name="connsiteY27" fmla="*/ 1431131 h 2116931"/>
              <a:gd name="connsiteX28" fmla="*/ 1116806 w 2724150"/>
              <a:gd name="connsiteY28" fmla="*/ 1431131 h 2116931"/>
              <a:gd name="connsiteX29" fmla="*/ 1088231 w 2724150"/>
              <a:gd name="connsiteY29" fmla="*/ 1435893 h 2116931"/>
              <a:gd name="connsiteX30" fmla="*/ 1042988 w 2724150"/>
              <a:gd name="connsiteY30" fmla="*/ 1443037 h 2116931"/>
              <a:gd name="connsiteX31" fmla="*/ 1004888 w 2724150"/>
              <a:gd name="connsiteY31" fmla="*/ 1466850 h 2116931"/>
              <a:gd name="connsiteX32" fmla="*/ 950119 w 2724150"/>
              <a:gd name="connsiteY32" fmla="*/ 1500187 h 2116931"/>
              <a:gd name="connsiteX33" fmla="*/ 859631 w 2724150"/>
              <a:gd name="connsiteY33" fmla="*/ 1564481 h 2116931"/>
              <a:gd name="connsiteX34" fmla="*/ 788194 w 2724150"/>
              <a:gd name="connsiteY34" fmla="*/ 1612106 h 2116931"/>
              <a:gd name="connsiteX35" fmla="*/ 707231 w 2724150"/>
              <a:gd name="connsiteY35" fmla="*/ 1664493 h 2116931"/>
              <a:gd name="connsiteX36" fmla="*/ 652463 w 2724150"/>
              <a:gd name="connsiteY36" fmla="*/ 1709737 h 2116931"/>
              <a:gd name="connsiteX37" fmla="*/ 547688 w 2724150"/>
              <a:gd name="connsiteY37" fmla="*/ 1771650 h 2116931"/>
              <a:gd name="connsiteX38" fmla="*/ 459581 w 2724150"/>
              <a:gd name="connsiteY38" fmla="*/ 1819275 h 2116931"/>
              <a:gd name="connsiteX39" fmla="*/ 326231 w 2724150"/>
              <a:gd name="connsiteY39" fmla="*/ 1888331 h 2116931"/>
              <a:gd name="connsiteX40" fmla="*/ 240506 w 2724150"/>
              <a:gd name="connsiteY40" fmla="*/ 1921668 h 2116931"/>
              <a:gd name="connsiteX41" fmla="*/ 164306 w 2724150"/>
              <a:gd name="connsiteY41" fmla="*/ 1955006 h 2116931"/>
              <a:gd name="connsiteX42" fmla="*/ 102394 w 2724150"/>
              <a:gd name="connsiteY42" fmla="*/ 1976437 h 2116931"/>
              <a:gd name="connsiteX43" fmla="*/ 0 w 2724150"/>
              <a:gd name="connsiteY43" fmla="*/ 1988343 h 2116931"/>
              <a:gd name="connsiteX44" fmla="*/ 11906 w 2724150"/>
              <a:gd name="connsiteY44" fmla="*/ 2007393 h 2116931"/>
              <a:gd name="connsiteX45" fmla="*/ 33338 w 2724150"/>
              <a:gd name="connsiteY45" fmla="*/ 2035968 h 2116931"/>
              <a:gd name="connsiteX46" fmla="*/ 45244 w 2724150"/>
              <a:gd name="connsiteY46" fmla="*/ 2078831 h 2116931"/>
              <a:gd name="connsiteX47" fmla="*/ 47625 w 2724150"/>
              <a:gd name="connsiteY47" fmla="*/ 2116931 h 2116931"/>
              <a:gd name="connsiteX48" fmla="*/ 100013 w 2724150"/>
              <a:gd name="connsiteY48" fmla="*/ 2100262 h 2116931"/>
              <a:gd name="connsiteX49" fmla="*/ 247650 w 2724150"/>
              <a:gd name="connsiteY49" fmla="*/ 2043112 h 2116931"/>
              <a:gd name="connsiteX50" fmla="*/ 402431 w 2724150"/>
              <a:gd name="connsiteY50" fmla="*/ 1969293 h 2116931"/>
              <a:gd name="connsiteX51" fmla="*/ 531019 w 2724150"/>
              <a:gd name="connsiteY51" fmla="*/ 1893093 h 2116931"/>
              <a:gd name="connsiteX52" fmla="*/ 623888 w 2724150"/>
              <a:gd name="connsiteY52" fmla="*/ 1828800 h 2116931"/>
              <a:gd name="connsiteX53" fmla="*/ 721519 w 2724150"/>
              <a:gd name="connsiteY53" fmla="*/ 1759743 h 2116931"/>
              <a:gd name="connsiteX54" fmla="*/ 857250 w 2724150"/>
              <a:gd name="connsiteY54" fmla="*/ 1654968 h 2116931"/>
              <a:gd name="connsiteX55" fmla="*/ 978694 w 2724150"/>
              <a:gd name="connsiteY55" fmla="*/ 1581150 h 2116931"/>
              <a:gd name="connsiteX56" fmla="*/ 1035844 w 2724150"/>
              <a:gd name="connsiteY56" fmla="*/ 1528762 h 2116931"/>
              <a:gd name="connsiteX57" fmla="*/ 1066800 w 2724150"/>
              <a:gd name="connsiteY57" fmla="*/ 1519237 h 2116931"/>
              <a:gd name="connsiteX58" fmla="*/ 1081088 w 2724150"/>
              <a:gd name="connsiteY58" fmla="*/ 1514475 h 2116931"/>
              <a:gd name="connsiteX59" fmla="*/ 1140619 w 2724150"/>
              <a:gd name="connsiteY59" fmla="*/ 1509712 h 2116931"/>
              <a:gd name="connsiteX60" fmla="*/ 1200150 w 2724150"/>
              <a:gd name="connsiteY60" fmla="*/ 1500187 h 2116931"/>
              <a:gd name="connsiteX61" fmla="*/ 1221581 w 2724150"/>
              <a:gd name="connsiteY61" fmla="*/ 1495425 h 2116931"/>
              <a:gd name="connsiteX62" fmla="*/ 1240631 w 2724150"/>
              <a:gd name="connsiteY62" fmla="*/ 1485900 h 2116931"/>
              <a:gd name="connsiteX63" fmla="*/ 1307306 w 2724150"/>
              <a:gd name="connsiteY63" fmla="*/ 1445418 h 2116931"/>
              <a:gd name="connsiteX64" fmla="*/ 1338263 w 2724150"/>
              <a:gd name="connsiteY64" fmla="*/ 1431131 h 2116931"/>
              <a:gd name="connsiteX65" fmla="*/ 1347788 w 2724150"/>
              <a:gd name="connsiteY65" fmla="*/ 1404937 h 2116931"/>
              <a:gd name="connsiteX66" fmla="*/ 1362075 w 2724150"/>
              <a:gd name="connsiteY66" fmla="*/ 1381125 h 2116931"/>
              <a:gd name="connsiteX67" fmla="*/ 1383506 w 2724150"/>
              <a:gd name="connsiteY67" fmla="*/ 1354931 h 2116931"/>
              <a:gd name="connsiteX68" fmla="*/ 1407319 w 2724150"/>
              <a:gd name="connsiteY68" fmla="*/ 1316831 h 2116931"/>
              <a:gd name="connsiteX69" fmla="*/ 1438275 w 2724150"/>
              <a:gd name="connsiteY69" fmla="*/ 1293018 h 2116931"/>
              <a:gd name="connsiteX70" fmla="*/ 1457325 w 2724150"/>
              <a:gd name="connsiteY70" fmla="*/ 1283493 h 2116931"/>
              <a:gd name="connsiteX71" fmla="*/ 1485900 w 2724150"/>
              <a:gd name="connsiteY71" fmla="*/ 1283493 h 2116931"/>
              <a:gd name="connsiteX72" fmla="*/ 1540669 w 2724150"/>
              <a:gd name="connsiteY72" fmla="*/ 1290637 h 2116931"/>
              <a:gd name="connsiteX73" fmla="*/ 1590675 w 2724150"/>
              <a:gd name="connsiteY73" fmla="*/ 1295400 h 2116931"/>
              <a:gd name="connsiteX74" fmla="*/ 1643063 w 2724150"/>
              <a:gd name="connsiteY74" fmla="*/ 1290637 h 2116931"/>
              <a:gd name="connsiteX75" fmla="*/ 1664494 w 2724150"/>
              <a:gd name="connsiteY75" fmla="*/ 1290637 h 2116931"/>
              <a:gd name="connsiteX76" fmla="*/ 1704975 w 2724150"/>
              <a:gd name="connsiteY76" fmla="*/ 1273968 h 2116931"/>
              <a:gd name="connsiteX77" fmla="*/ 1728788 w 2724150"/>
              <a:gd name="connsiteY77" fmla="*/ 1259681 h 2116931"/>
              <a:gd name="connsiteX78" fmla="*/ 1785938 w 2724150"/>
              <a:gd name="connsiteY78" fmla="*/ 1238250 h 2116931"/>
              <a:gd name="connsiteX79" fmla="*/ 1807369 w 2724150"/>
              <a:gd name="connsiteY79" fmla="*/ 1214437 h 2116931"/>
              <a:gd name="connsiteX80" fmla="*/ 1843088 w 2724150"/>
              <a:gd name="connsiteY80" fmla="*/ 1183481 h 2116931"/>
              <a:gd name="connsiteX81" fmla="*/ 1859756 w 2724150"/>
              <a:gd name="connsiteY81" fmla="*/ 1140618 h 2116931"/>
              <a:gd name="connsiteX82" fmla="*/ 1876425 w 2724150"/>
              <a:gd name="connsiteY82" fmla="*/ 1102518 h 2116931"/>
              <a:gd name="connsiteX83" fmla="*/ 1890713 w 2724150"/>
              <a:gd name="connsiteY83" fmla="*/ 1062037 h 2116931"/>
              <a:gd name="connsiteX84" fmla="*/ 2667001 w 2724150"/>
              <a:gd name="connsiteY84"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947862 w 2724150"/>
              <a:gd name="connsiteY10" fmla="*/ 926307 h 2116931"/>
              <a:gd name="connsiteX11" fmla="*/ 1838324 w 2724150"/>
              <a:gd name="connsiteY11" fmla="*/ 1073944 h 2116931"/>
              <a:gd name="connsiteX12" fmla="*/ 1831181 w 2724150"/>
              <a:gd name="connsiteY12" fmla="*/ 1128712 h 2116931"/>
              <a:gd name="connsiteX13" fmla="*/ 1816894 w 2724150"/>
              <a:gd name="connsiteY13" fmla="*/ 1162050 h 2116931"/>
              <a:gd name="connsiteX14" fmla="*/ 1788319 w 2724150"/>
              <a:gd name="connsiteY14" fmla="*/ 1195387 h 2116931"/>
              <a:gd name="connsiteX15" fmla="*/ 1728788 w 2724150"/>
              <a:gd name="connsiteY15" fmla="*/ 1219200 h 2116931"/>
              <a:gd name="connsiteX16" fmla="*/ 1676400 w 2724150"/>
              <a:gd name="connsiteY16" fmla="*/ 1233487 h 2116931"/>
              <a:gd name="connsiteX17" fmla="*/ 1624013 w 2724150"/>
              <a:gd name="connsiteY17" fmla="*/ 1238250 h 2116931"/>
              <a:gd name="connsiteX18" fmla="*/ 1543050 w 2724150"/>
              <a:gd name="connsiteY18" fmla="*/ 1235868 h 2116931"/>
              <a:gd name="connsiteX19" fmla="*/ 1454944 w 2724150"/>
              <a:gd name="connsiteY19" fmla="*/ 1233487 h 2116931"/>
              <a:gd name="connsiteX20" fmla="*/ 1402556 w 2724150"/>
              <a:gd name="connsiteY20" fmla="*/ 1238250 h 2116931"/>
              <a:gd name="connsiteX21" fmla="*/ 1364456 w 2724150"/>
              <a:gd name="connsiteY21" fmla="*/ 1264443 h 2116931"/>
              <a:gd name="connsiteX22" fmla="*/ 1345406 w 2724150"/>
              <a:gd name="connsiteY22" fmla="*/ 1293018 h 2116931"/>
              <a:gd name="connsiteX23" fmla="*/ 1326356 w 2724150"/>
              <a:gd name="connsiteY23" fmla="*/ 1328737 h 2116931"/>
              <a:gd name="connsiteX24" fmla="*/ 1312069 w 2724150"/>
              <a:gd name="connsiteY24" fmla="*/ 1366837 h 2116931"/>
              <a:gd name="connsiteX25" fmla="*/ 1281113 w 2724150"/>
              <a:gd name="connsiteY25" fmla="*/ 1390650 h 2116931"/>
              <a:gd name="connsiteX26" fmla="*/ 1238250 w 2724150"/>
              <a:gd name="connsiteY26" fmla="*/ 1428750 h 2116931"/>
              <a:gd name="connsiteX27" fmla="*/ 1207294 w 2724150"/>
              <a:gd name="connsiteY27" fmla="*/ 1438275 h 2116931"/>
              <a:gd name="connsiteX28" fmla="*/ 1171575 w 2724150"/>
              <a:gd name="connsiteY28" fmla="*/ 1431131 h 2116931"/>
              <a:gd name="connsiteX29" fmla="*/ 1116806 w 2724150"/>
              <a:gd name="connsiteY29" fmla="*/ 1431131 h 2116931"/>
              <a:gd name="connsiteX30" fmla="*/ 1088231 w 2724150"/>
              <a:gd name="connsiteY30" fmla="*/ 1435893 h 2116931"/>
              <a:gd name="connsiteX31" fmla="*/ 1042988 w 2724150"/>
              <a:gd name="connsiteY31" fmla="*/ 1443037 h 2116931"/>
              <a:gd name="connsiteX32" fmla="*/ 1004888 w 2724150"/>
              <a:gd name="connsiteY32" fmla="*/ 1466850 h 2116931"/>
              <a:gd name="connsiteX33" fmla="*/ 950119 w 2724150"/>
              <a:gd name="connsiteY33" fmla="*/ 1500187 h 2116931"/>
              <a:gd name="connsiteX34" fmla="*/ 859631 w 2724150"/>
              <a:gd name="connsiteY34" fmla="*/ 1564481 h 2116931"/>
              <a:gd name="connsiteX35" fmla="*/ 788194 w 2724150"/>
              <a:gd name="connsiteY35" fmla="*/ 1612106 h 2116931"/>
              <a:gd name="connsiteX36" fmla="*/ 707231 w 2724150"/>
              <a:gd name="connsiteY36" fmla="*/ 1664493 h 2116931"/>
              <a:gd name="connsiteX37" fmla="*/ 652463 w 2724150"/>
              <a:gd name="connsiteY37" fmla="*/ 1709737 h 2116931"/>
              <a:gd name="connsiteX38" fmla="*/ 547688 w 2724150"/>
              <a:gd name="connsiteY38" fmla="*/ 1771650 h 2116931"/>
              <a:gd name="connsiteX39" fmla="*/ 459581 w 2724150"/>
              <a:gd name="connsiteY39" fmla="*/ 1819275 h 2116931"/>
              <a:gd name="connsiteX40" fmla="*/ 326231 w 2724150"/>
              <a:gd name="connsiteY40" fmla="*/ 1888331 h 2116931"/>
              <a:gd name="connsiteX41" fmla="*/ 240506 w 2724150"/>
              <a:gd name="connsiteY41" fmla="*/ 1921668 h 2116931"/>
              <a:gd name="connsiteX42" fmla="*/ 164306 w 2724150"/>
              <a:gd name="connsiteY42" fmla="*/ 1955006 h 2116931"/>
              <a:gd name="connsiteX43" fmla="*/ 102394 w 2724150"/>
              <a:gd name="connsiteY43" fmla="*/ 1976437 h 2116931"/>
              <a:gd name="connsiteX44" fmla="*/ 0 w 2724150"/>
              <a:gd name="connsiteY44" fmla="*/ 1988343 h 2116931"/>
              <a:gd name="connsiteX45" fmla="*/ 11906 w 2724150"/>
              <a:gd name="connsiteY45" fmla="*/ 2007393 h 2116931"/>
              <a:gd name="connsiteX46" fmla="*/ 33338 w 2724150"/>
              <a:gd name="connsiteY46" fmla="*/ 2035968 h 2116931"/>
              <a:gd name="connsiteX47" fmla="*/ 45244 w 2724150"/>
              <a:gd name="connsiteY47" fmla="*/ 2078831 h 2116931"/>
              <a:gd name="connsiteX48" fmla="*/ 47625 w 2724150"/>
              <a:gd name="connsiteY48" fmla="*/ 2116931 h 2116931"/>
              <a:gd name="connsiteX49" fmla="*/ 100013 w 2724150"/>
              <a:gd name="connsiteY49" fmla="*/ 2100262 h 2116931"/>
              <a:gd name="connsiteX50" fmla="*/ 247650 w 2724150"/>
              <a:gd name="connsiteY50" fmla="*/ 2043112 h 2116931"/>
              <a:gd name="connsiteX51" fmla="*/ 402431 w 2724150"/>
              <a:gd name="connsiteY51" fmla="*/ 1969293 h 2116931"/>
              <a:gd name="connsiteX52" fmla="*/ 531019 w 2724150"/>
              <a:gd name="connsiteY52" fmla="*/ 1893093 h 2116931"/>
              <a:gd name="connsiteX53" fmla="*/ 623888 w 2724150"/>
              <a:gd name="connsiteY53" fmla="*/ 1828800 h 2116931"/>
              <a:gd name="connsiteX54" fmla="*/ 721519 w 2724150"/>
              <a:gd name="connsiteY54" fmla="*/ 1759743 h 2116931"/>
              <a:gd name="connsiteX55" fmla="*/ 857250 w 2724150"/>
              <a:gd name="connsiteY55" fmla="*/ 1654968 h 2116931"/>
              <a:gd name="connsiteX56" fmla="*/ 978694 w 2724150"/>
              <a:gd name="connsiteY56" fmla="*/ 1581150 h 2116931"/>
              <a:gd name="connsiteX57" fmla="*/ 1035844 w 2724150"/>
              <a:gd name="connsiteY57" fmla="*/ 1528762 h 2116931"/>
              <a:gd name="connsiteX58" fmla="*/ 1066800 w 2724150"/>
              <a:gd name="connsiteY58" fmla="*/ 1519237 h 2116931"/>
              <a:gd name="connsiteX59" fmla="*/ 1081088 w 2724150"/>
              <a:gd name="connsiteY59" fmla="*/ 1514475 h 2116931"/>
              <a:gd name="connsiteX60" fmla="*/ 1140619 w 2724150"/>
              <a:gd name="connsiteY60" fmla="*/ 1509712 h 2116931"/>
              <a:gd name="connsiteX61" fmla="*/ 1200150 w 2724150"/>
              <a:gd name="connsiteY61" fmla="*/ 1500187 h 2116931"/>
              <a:gd name="connsiteX62" fmla="*/ 1221581 w 2724150"/>
              <a:gd name="connsiteY62" fmla="*/ 1495425 h 2116931"/>
              <a:gd name="connsiteX63" fmla="*/ 1240631 w 2724150"/>
              <a:gd name="connsiteY63" fmla="*/ 1485900 h 2116931"/>
              <a:gd name="connsiteX64" fmla="*/ 1307306 w 2724150"/>
              <a:gd name="connsiteY64" fmla="*/ 1445418 h 2116931"/>
              <a:gd name="connsiteX65" fmla="*/ 1338263 w 2724150"/>
              <a:gd name="connsiteY65" fmla="*/ 1431131 h 2116931"/>
              <a:gd name="connsiteX66" fmla="*/ 1347788 w 2724150"/>
              <a:gd name="connsiteY66" fmla="*/ 1404937 h 2116931"/>
              <a:gd name="connsiteX67" fmla="*/ 1362075 w 2724150"/>
              <a:gd name="connsiteY67" fmla="*/ 1381125 h 2116931"/>
              <a:gd name="connsiteX68" fmla="*/ 1383506 w 2724150"/>
              <a:gd name="connsiteY68" fmla="*/ 1354931 h 2116931"/>
              <a:gd name="connsiteX69" fmla="*/ 1407319 w 2724150"/>
              <a:gd name="connsiteY69" fmla="*/ 1316831 h 2116931"/>
              <a:gd name="connsiteX70" fmla="*/ 1438275 w 2724150"/>
              <a:gd name="connsiteY70" fmla="*/ 1293018 h 2116931"/>
              <a:gd name="connsiteX71" fmla="*/ 1457325 w 2724150"/>
              <a:gd name="connsiteY71" fmla="*/ 1283493 h 2116931"/>
              <a:gd name="connsiteX72" fmla="*/ 1485900 w 2724150"/>
              <a:gd name="connsiteY72" fmla="*/ 1283493 h 2116931"/>
              <a:gd name="connsiteX73" fmla="*/ 1540669 w 2724150"/>
              <a:gd name="connsiteY73" fmla="*/ 1290637 h 2116931"/>
              <a:gd name="connsiteX74" fmla="*/ 1590675 w 2724150"/>
              <a:gd name="connsiteY74" fmla="*/ 1295400 h 2116931"/>
              <a:gd name="connsiteX75" fmla="*/ 1643063 w 2724150"/>
              <a:gd name="connsiteY75" fmla="*/ 1290637 h 2116931"/>
              <a:gd name="connsiteX76" fmla="*/ 1664494 w 2724150"/>
              <a:gd name="connsiteY76" fmla="*/ 1290637 h 2116931"/>
              <a:gd name="connsiteX77" fmla="*/ 1704975 w 2724150"/>
              <a:gd name="connsiteY77" fmla="*/ 1273968 h 2116931"/>
              <a:gd name="connsiteX78" fmla="*/ 1728788 w 2724150"/>
              <a:gd name="connsiteY78" fmla="*/ 1259681 h 2116931"/>
              <a:gd name="connsiteX79" fmla="*/ 1785938 w 2724150"/>
              <a:gd name="connsiteY79" fmla="*/ 1238250 h 2116931"/>
              <a:gd name="connsiteX80" fmla="*/ 1807369 w 2724150"/>
              <a:gd name="connsiteY80" fmla="*/ 1214437 h 2116931"/>
              <a:gd name="connsiteX81" fmla="*/ 1843088 w 2724150"/>
              <a:gd name="connsiteY81" fmla="*/ 1183481 h 2116931"/>
              <a:gd name="connsiteX82" fmla="*/ 1859756 w 2724150"/>
              <a:gd name="connsiteY82" fmla="*/ 1140618 h 2116931"/>
              <a:gd name="connsiteX83" fmla="*/ 1876425 w 2724150"/>
              <a:gd name="connsiteY83" fmla="*/ 1102518 h 2116931"/>
              <a:gd name="connsiteX84" fmla="*/ 1890713 w 2724150"/>
              <a:gd name="connsiteY84" fmla="*/ 1062037 h 2116931"/>
              <a:gd name="connsiteX85" fmla="*/ 2667001 w 2724150"/>
              <a:gd name="connsiteY85"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09774 w 2724150"/>
              <a:gd name="connsiteY10" fmla="*/ 854869 h 2116931"/>
              <a:gd name="connsiteX11" fmla="*/ 1947862 w 2724150"/>
              <a:gd name="connsiteY11" fmla="*/ 926307 h 2116931"/>
              <a:gd name="connsiteX12" fmla="*/ 1838324 w 2724150"/>
              <a:gd name="connsiteY12" fmla="*/ 1073944 h 2116931"/>
              <a:gd name="connsiteX13" fmla="*/ 1831181 w 2724150"/>
              <a:gd name="connsiteY13" fmla="*/ 1128712 h 2116931"/>
              <a:gd name="connsiteX14" fmla="*/ 1816894 w 2724150"/>
              <a:gd name="connsiteY14" fmla="*/ 1162050 h 2116931"/>
              <a:gd name="connsiteX15" fmla="*/ 1788319 w 2724150"/>
              <a:gd name="connsiteY15" fmla="*/ 1195387 h 2116931"/>
              <a:gd name="connsiteX16" fmla="*/ 1728788 w 2724150"/>
              <a:gd name="connsiteY16" fmla="*/ 1219200 h 2116931"/>
              <a:gd name="connsiteX17" fmla="*/ 1676400 w 2724150"/>
              <a:gd name="connsiteY17" fmla="*/ 1233487 h 2116931"/>
              <a:gd name="connsiteX18" fmla="*/ 1624013 w 2724150"/>
              <a:gd name="connsiteY18" fmla="*/ 1238250 h 2116931"/>
              <a:gd name="connsiteX19" fmla="*/ 1543050 w 2724150"/>
              <a:gd name="connsiteY19" fmla="*/ 1235868 h 2116931"/>
              <a:gd name="connsiteX20" fmla="*/ 1454944 w 2724150"/>
              <a:gd name="connsiteY20" fmla="*/ 1233487 h 2116931"/>
              <a:gd name="connsiteX21" fmla="*/ 1402556 w 2724150"/>
              <a:gd name="connsiteY21" fmla="*/ 1238250 h 2116931"/>
              <a:gd name="connsiteX22" fmla="*/ 1364456 w 2724150"/>
              <a:gd name="connsiteY22" fmla="*/ 1264443 h 2116931"/>
              <a:gd name="connsiteX23" fmla="*/ 1345406 w 2724150"/>
              <a:gd name="connsiteY23" fmla="*/ 1293018 h 2116931"/>
              <a:gd name="connsiteX24" fmla="*/ 1326356 w 2724150"/>
              <a:gd name="connsiteY24" fmla="*/ 1328737 h 2116931"/>
              <a:gd name="connsiteX25" fmla="*/ 1312069 w 2724150"/>
              <a:gd name="connsiteY25" fmla="*/ 1366837 h 2116931"/>
              <a:gd name="connsiteX26" fmla="*/ 1281113 w 2724150"/>
              <a:gd name="connsiteY26" fmla="*/ 1390650 h 2116931"/>
              <a:gd name="connsiteX27" fmla="*/ 1238250 w 2724150"/>
              <a:gd name="connsiteY27" fmla="*/ 1428750 h 2116931"/>
              <a:gd name="connsiteX28" fmla="*/ 1207294 w 2724150"/>
              <a:gd name="connsiteY28" fmla="*/ 1438275 h 2116931"/>
              <a:gd name="connsiteX29" fmla="*/ 1171575 w 2724150"/>
              <a:gd name="connsiteY29" fmla="*/ 1431131 h 2116931"/>
              <a:gd name="connsiteX30" fmla="*/ 1116806 w 2724150"/>
              <a:gd name="connsiteY30" fmla="*/ 1431131 h 2116931"/>
              <a:gd name="connsiteX31" fmla="*/ 1088231 w 2724150"/>
              <a:gd name="connsiteY31" fmla="*/ 1435893 h 2116931"/>
              <a:gd name="connsiteX32" fmla="*/ 1042988 w 2724150"/>
              <a:gd name="connsiteY32" fmla="*/ 1443037 h 2116931"/>
              <a:gd name="connsiteX33" fmla="*/ 1004888 w 2724150"/>
              <a:gd name="connsiteY33" fmla="*/ 1466850 h 2116931"/>
              <a:gd name="connsiteX34" fmla="*/ 950119 w 2724150"/>
              <a:gd name="connsiteY34" fmla="*/ 1500187 h 2116931"/>
              <a:gd name="connsiteX35" fmla="*/ 859631 w 2724150"/>
              <a:gd name="connsiteY35" fmla="*/ 1564481 h 2116931"/>
              <a:gd name="connsiteX36" fmla="*/ 788194 w 2724150"/>
              <a:gd name="connsiteY36" fmla="*/ 1612106 h 2116931"/>
              <a:gd name="connsiteX37" fmla="*/ 707231 w 2724150"/>
              <a:gd name="connsiteY37" fmla="*/ 1664493 h 2116931"/>
              <a:gd name="connsiteX38" fmla="*/ 652463 w 2724150"/>
              <a:gd name="connsiteY38" fmla="*/ 1709737 h 2116931"/>
              <a:gd name="connsiteX39" fmla="*/ 547688 w 2724150"/>
              <a:gd name="connsiteY39" fmla="*/ 1771650 h 2116931"/>
              <a:gd name="connsiteX40" fmla="*/ 459581 w 2724150"/>
              <a:gd name="connsiteY40" fmla="*/ 1819275 h 2116931"/>
              <a:gd name="connsiteX41" fmla="*/ 326231 w 2724150"/>
              <a:gd name="connsiteY41" fmla="*/ 1888331 h 2116931"/>
              <a:gd name="connsiteX42" fmla="*/ 240506 w 2724150"/>
              <a:gd name="connsiteY42" fmla="*/ 1921668 h 2116931"/>
              <a:gd name="connsiteX43" fmla="*/ 164306 w 2724150"/>
              <a:gd name="connsiteY43" fmla="*/ 1955006 h 2116931"/>
              <a:gd name="connsiteX44" fmla="*/ 102394 w 2724150"/>
              <a:gd name="connsiteY44" fmla="*/ 1976437 h 2116931"/>
              <a:gd name="connsiteX45" fmla="*/ 0 w 2724150"/>
              <a:gd name="connsiteY45" fmla="*/ 1988343 h 2116931"/>
              <a:gd name="connsiteX46" fmla="*/ 11906 w 2724150"/>
              <a:gd name="connsiteY46" fmla="*/ 2007393 h 2116931"/>
              <a:gd name="connsiteX47" fmla="*/ 33338 w 2724150"/>
              <a:gd name="connsiteY47" fmla="*/ 2035968 h 2116931"/>
              <a:gd name="connsiteX48" fmla="*/ 45244 w 2724150"/>
              <a:gd name="connsiteY48" fmla="*/ 2078831 h 2116931"/>
              <a:gd name="connsiteX49" fmla="*/ 47625 w 2724150"/>
              <a:gd name="connsiteY49" fmla="*/ 2116931 h 2116931"/>
              <a:gd name="connsiteX50" fmla="*/ 100013 w 2724150"/>
              <a:gd name="connsiteY50" fmla="*/ 2100262 h 2116931"/>
              <a:gd name="connsiteX51" fmla="*/ 247650 w 2724150"/>
              <a:gd name="connsiteY51" fmla="*/ 2043112 h 2116931"/>
              <a:gd name="connsiteX52" fmla="*/ 402431 w 2724150"/>
              <a:gd name="connsiteY52" fmla="*/ 1969293 h 2116931"/>
              <a:gd name="connsiteX53" fmla="*/ 531019 w 2724150"/>
              <a:gd name="connsiteY53" fmla="*/ 1893093 h 2116931"/>
              <a:gd name="connsiteX54" fmla="*/ 623888 w 2724150"/>
              <a:gd name="connsiteY54" fmla="*/ 1828800 h 2116931"/>
              <a:gd name="connsiteX55" fmla="*/ 721519 w 2724150"/>
              <a:gd name="connsiteY55" fmla="*/ 1759743 h 2116931"/>
              <a:gd name="connsiteX56" fmla="*/ 857250 w 2724150"/>
              <a:gd name="connsiteY56" fmla="*/ 1654968 h 2116931"/>
              <a:gd name="connsiteX57" fmla="*/ 978694 w 2724150"/>
              <a:gd name="connsiteY57" fmla="*/ 1581150 h 2116931"/>
              <a:gd name="connsiteX58" fmla="*/ 1035844 w 2724150"/>
              <a:gd name="connsiteY58" fmla="*/ 1528762 h 2116931"/>
              <a:gd name="connsiteX59" fmla="*/ 1066800 w 2724150"/>
              <a:gd name="connsiteY59" fmla="*/ 1519237 h 2116931"/>
              <a:gd name="connsiteX60" fmla="*/ 1081088 w 2724150"/>
              <a:gd name="connsiteY60" fmla="*/ 1514475 h 2116931"/>
              <a:gd name="connsiteX61" fmla="*/ 1140619 w 2724150"/>
              <a:gd name="connsiteY61" fmla="*/ 1509712 h 2116931"/>
              <a:gd name="connsiteX62" fmla="*/ 1200150 w 2724150"/>
              <a:gd name="connsiteY62" fmla="*/ 1500187 h 2116931"/>
              <a:gd name="connsiteX63" fmla="*/ 1221581 w 2724150"/>
              <a:gd name="connsiteY63" fmla="*/ 1495425 h 2116931"/>
              <a:gd name="connsiteX64" fmla="*/ 1240631 w 2724150"/>
              <a:gd name="connsiteY64" fmla="*/ 1485900 h 2116931"/>
              <a:gd name="connsiteX65" fmla="*/ 1307306 w 2724150"/>
              <a:gd name="connsiteY65" fmla="*/ 1445418 h 2116931"/>
              <a:gd name="connsiteX66" fmla="*/ 1338263 w 2724150"/>
              <a:gd name="connsiteY66" fmla="*/ 1431131 h 2116931"/>
              <a:gd name="connsiteX67" fmla="*/ 1347788 w 2724150"/>
              <a:gd name="connsiteY67" fmla="*/ 1404937 h 2116931"/>
              <a:gd name="connsiteX68" fmla="*/ 1362075 w 2724150"/>
              <a:gd name="connsiteY68" fmla="*/ 1381125 h 2116931"/>
              <a:gd name="connsiteX69" fmla="*/ 1383506 w 2724150"/>
              <a:gd name="connsiteY69" fmla="*/ 1354931 h 2116931"/>
              <a:gd name="connsiteX70" fmla="*/ 1407319 w 2724150"/>
              <a:gd name="connsiteY70" fmla="*/ 1316831 h 2116931"/>
              <a:gd name="connsiteX71" fmla="*/ 1438275 w 2724150"/>
              <a:gd name="connsiteY71" fmla="*/ 1293018 h 2116931"/>
              <a:gd name="connsiteX72" fmla="*/ 1457325 w 2724150"/>
              <a:gd name="connsiteY72" fmla="*/ 1283493 h 2116931"/>
              <a:gd name="connsiteX73" fmla="*/ 1485900 w 2724150"/>
              <a:gd name="connsiteY73" fmla="*/ 1283493 h 2116931"/>
              <a:gd name="connsiteX74" fmla="*/ 1540669 w 2724150"/>
              <a:gd name="connsiteY74" fmla="*/ 1290637 h 2116931"/>
              <a:gd name="connsiteX75" fmla="*/ 1590675 w 2724150"/>
              <a:gd name="connsiteY75" fmla="*/ 1295400 h 2116931"/>
              <a:gd name="connsiteX76" fmla="*/ 1643063 w 2724150"/>
              <a:gd name="connsiteY76" fmla="*/ 1290637 h 2116931"/>
              <a:gd name="connsiteX77" fmla="*/ 1664494 w 2724150"/>
              <a:gd name="connsiteY77" fmla="*/ 1290637 h 2116931"/>
              <a:gd name="connsiteX78" fmla="*/ 1704975 w 2724150"/>
              <a:gd name="connsiteY78" fmla="*/ 1273968 h 2116931"/>
              <a:gd name="connsiteX79" fmla="*/ 1728788 w 2724150"/>
              <a:gd name="connsiteY79" fmla="*/ 1259681 h 2116931"/>
              <a:gd name="connsiteX80" fmla="*/ 1785938 w 2724150"/>
              <a:gd name="connsiteY80" fmla="*/ 1238250 h 2116931"/>
              <a:gd name="connsiteX81" fmla="*/ 1807369 w 2724150"/>
              <a:gd name="connsiteY81" fmla="*/ 1214437 h 2116931"/>
              <a:gd name="connsiteX82" fmla="*/ 1843088 w 2724150"/>
              <a:gd name="connsiteY82" fmla="*/ 1183481 h 2116931"/>
              <a:gd name="connsiteX83" fmla="*/ 1859756 w 2724150"/>
              <a:gd name="connsiteY83" fmla="*/ 1140618 h 2116931"/>
              <a:gd name="connsiteX84" fmla="*/ 1876425 w 2724150"/>
              <a:gd name="connsiteY84" fmla="*/ 1102518 h 2116931"/>
              <a:gd name="connsiteX85" fmla="*/ 1890713 w 2724150"/>
              <a:gd name="connsiteY85" fmla="*/ 1062037 h 2116931"/>
              <a:gd name="connsiteX86" fmla="*/ 2667001 w 2724150"/>
              <a:gd name="connsiteY86"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947862 w 2724150"/>
              <a:gd name="connsiteY12" fmla="*/ 926307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609849 w 2724150"/>
              <a:gd name="connsiteY1" fmla="*/ 24765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3055144 w 3055144"/>
              <a:gd name="connsiteY0" fmla="*/ 0 h 2514600"/>
              <a:gd name="connsiteX1" fmla="*/ 2609849 w 3055144"/>
              <a:gd name="connsiteY1" fmla="*/ 645320 h 2514600"/>
              <a:gd name="connsiteX2" fmla="*/ 2569368 w 3055144"/>
              <a:gd name="connsiteY2" fmla="*/ 728663 h 2514600"/>
              <a:gd name="connsiteX3" fmla="*/ 2528887 w 3055144"/>
              <a:gd name="connsiteY3" fmla="*/ 804863 h 2514600"/>
              <a:gd name="connsiteX4" fmla="*/ 2464594 w 3055144"/>
              <a:gd name="connsiteY4" fmla="*/ 852489 h 2514600"/>
              <a:gd name="connsiteX5" fmla="*/ 2409824 w 3055144"/>
              <a:gd name="connsiteY5" fmla="*/ 921545 h 2514600"/>
              <a:gd name="connsiteX6" fmla="*/ 2286000 w 3055144"/>
              <a:gd name="connsiteY6" fmla="*/ 1052513 h 2514600"/>
              <a:gd name="connsiteX7" fmla="*/ 2171699 w 3055144"/>
              <a:gd name="connsiteY7" fmla="*/ 1162051 h 2514600"/>
              <a:gd name="connsiteX8" fmla="*/ 2069305 w 3055144"/>
              <a:gd name="connsiteY8" fmla="*/ 1238249 h 2514600"/>
              <a:gd name="connsiteX9" fmla="*/ 1978817 w 3055144"/>
              <a:gd name="connsiteY9" fmla="*/ 1252538 h 2514600"/>
              <a:gd name="connsiteX10" fmla="*/ 1916905 w 3055144"/>
              <a:gd name="connsiteY10" fmla="*/ 1281113 h 2514600"/>
              <a:gd name="connsiteX11" fmla="*/ 1859755 w 3055144"/>
              <a:gd name="connsiteY11" fmla="*/ 1326356 h 2514600"/>
              <a:gd name="connsiteX12" fmla="*/ 1840705 w 3055144"/>
              <a:gd name="connsiteY12" fmla="*/ 1393032 h 2514600"/>
              <a:gd name="connsiteX13" fmla="*/ 1838324 w 3055144"/>
              <a:gd name="connsiteY13" fmla="*/ 1471613 h 2514600"/>
              <a:gd name="connsiteX14" fmla="*/ 1831181 w 3055144"/>
              <a:gd name="connsiteY14" fmla="*/ 1526381 h 2514600"/>
              <a:gd name="connsiteX15" fmla="*/ 1816894 w 3055144"/>
              <a:gd name="connsiteY15" fmla="*/ 1559719 h 2514600"/>
              <a:gd name="connsiteX16" fmla="*/ 1788319 w 3055144"/>
              <a:gd name="connsiteY16" fmla="*/ 1593056 h 2514600"/>
              <a:gd name="connsiteX17" fmla="*/ 1728788 w 3055144"/>
              <a:gd name="connsiteY17" fmla="*/ 1616869 h 2514600"/>
              <a:gd name="connsiteX18" fmla="*/ 1676400 w 3055144"/>
              <a:gd name="connsiteY18" fmla="*/ 1631156 h 2514600"/>
              <a:gd name="connsiteX19" fmla="*/ 1624013 w 3055144"/>
              <a:gd name="connsiteY19" fmla="*/ 1635919 h 2514600"/>
              <a:gd name="connsiteX20" fmla="*/ 1543050 w 3055144"/>
              <a:gd name="connsiteY20" fmla="*/ 1633537 h 2514600"/>
              <a:gd name="connsiteX21" fmla="*/ 1454944 w 3055144"/>
              <a:gd name="connsiteY21" fmla="*/ 1631156 h 2514600"/>
              <a:gd name="connsiteX22" fmla="*/ 1402556 w 3055144"/>
              <a:gd name="connsiteY22" fmla="*/ 1635919 h 2514600"/>
              <a:gd name="connsiteX23" fmla="*/ 1364456 w 3055144"/>
              <a:gd name="connsiteY23" fmla="*/ 1662112 h 2514600"/>
              <a:gd name="connsiteX24" fmla="*/ 1345406 w 3055144"/>
              <a:gd name="connsiteY24" fmla="*/ 1690687 h 2514600"/>
              <a:gd name="connsiteX25" fmla="*/ 1326356 w 3055144"/>
              <a:gd name="connsiteY25" fmla="*/ 1726406 h 2514600"/>
              <a:gd name="connsiteX26" fmla="*/ 1312069 w 3055144"/>
              <a:gd name="connsiteY26" fmla="*/ 1764506 h 2514600"/>
              <a:gd name="connsiteX27" fmla="*/ 1281113 w 3055144"/>
              <a:gd name="connsiteY27" fmla="*/ 1788319 h 2514600"/>
              <a:gd name="connsiteX28" fmla="*/ 1238250 w 3055144"/>
              <a:gd name="connsiteY28" fmla="*/ 1826419 h 2514600"/>
              <a:gd name="connsiteX29" fmla="*/ 1207294 w 3055144"/>
              <a:gd name="connsiteY29" fmla="*/ 1835944 h 2514600"/>
              <a:gd name="connsiteX30" fmla="*/ 1171575 w 3055144"/>
              <a:gd name="connsiteY30" fmla="*/ 1828800 h 2514600"/>
              <a:gd name="connsiteX31" fmla="*/ 1116806 w 3055144"/>
              <a:gd name="connsiteY31" fmla="*/ 1828800 h 2514600"/>
              <a:gd name="connsiteX32" fmla="*/ 1088231 w 3055144"/>
              <a:gd name="connsiteY32" fmla="*/ 1833562 h 2514600"/>
              <a:gd name="connsiteX33" fmla="*/ 1042988 w 3055144"/>
              <a:gd name="connsiteY33" fmla="*/ 1840706 h 2514600"/>
              <a:gd name="connsiteX34" fmla="*/ 1004888 w 3055144"/>
              <a:gd name="connsiteY34" fmla="*/ 1864519 h 2514600"/>
              <a:gd name="connsiteX35" fmla="*/ 950119 w 3055144"/>
              <a:gd name="connsiteY35" fmla="*/ 1897856 h 2514600"/>
              <a:gd name="connsiteX36" fmla="*/ 859631 w 3055144"/>
              <a:gd name="connsiteY36" fmla="*/ 1962150 h 2514600"/>
              <a:gd name="connsiteX37" fmla="*/ 788194 w 3055144"/>
              <a:gd name="connsiteY37" fmla="*/ 2009775 h 2514600"/>
              <a:gd name="connsiteX38" fmla="*/ 707231 w 3055144"/>
              <a:gd name="connsiteY38" fmla="*/ 2062162 h 2514600"/>
              <a:gd name="connsiteX39" fmla="*/ 652463 w 3055144"/>
              <a:gd name="connsiteY39" fmla="*/ 2107406 h 2514600"/>
              <a:gd name="connsiteX40" fmla="*/ 547688 w 3055144"/>
              <a:gd name="connsiteY40" fmla="*/ 2169319 h 2514600"/>
              <a:gd name="connsiteX41" fmla="*/ 459581 w 3055144"/>
              <a:gd name="connsiteY41" fmla="*/ 2216944 h 2514600"/>
              <a:gd name="connsiteX42" fmla="*/ 326231 w 3055144"/>
              <a:gd name="connsiteY42" fmla="*/ 2286000 h 2514600"/>
              <a:gd name="connsiteX43" fmla="*/ 240506 w 3055144"/>
              <a:gd name="connsiteY43" fmla="*/ 2319337 h 2514600"/>
              <a:gd name="connsiteX44" fmla="*/ 164306 w 3055144"/>
              <a:gd name="connsiteY44" fmla="*/ 2352675 h 2514600"/>
              <a:gd name="connsiteX45" fmla="*/ 102394 w 3055144"/>
              <a:gd name="connsiteY45" fmla="*/ 2374106 h 2514600"/>
              <a:gd name="connsiteX46" fmla="*/ 0 w 3055144"/>
              <a:gd name="connsiteY46" fmla="*/ 2386012 h 2514600"/>
              <a:gd name="connsiteX47" fmla="*/ 11906 w 3055144"/>
              <a:gd name="connsiteY47" fmla="*/ 2405062 h 2514600"/>
              <a:gd name="connsiteX48" fmla="*/ 33338 w 3055144"/>
              <a:gd name="connsiteY48" fmla="*/ 2433637 h 2514600"/>
              <a:gd name="connsiteX49" fmla="*/ 45244 w 3055144"/>
              <a:gd name="connsiteY49" fmla="*/ 2476500 h 2514600"/>
              <a:gd name="connsiteX50" fmla="*/ 47625 w 3055144"/>
              <a:gd name="connsiteY50" fmla="*/ 2514600 h 2514600"/>
              <a:gd name="connsiteX51" fmla="*/ 100013 w 3055144"/>
              <a:gd name="connsiteY51" fmla="*/ 2497931 h 2514600"/>
              <a:gd name="connsiteX52" fmla="*/ 247650 w 3055144"/>
              <a:gd name="connsiteY52" fmla="*/ 2440781 h 2514600"/>
              <a:gd name="connsiteX53" fmla="*/ 402431 w 3055144"/>
              <a:gd name="connsiteY53" fmla="*/ 2366962 h 2514600"/>
              <a:gd name="connsiteX54" fmla="*/ 531019 w 3055144"/>
              <a:gd name="connsiteY54" fmla="*/ 2290762 h 2514600"/>
              <a:gd name="connsiteX55" fmla="*/ 623888 w 3055144"/>
              <a:gd name="connsiteY55" fmla="*/ 2226469 h 2514600"/>
              <a:gd name="connsiteX56" fmla="*/ 721519 w 3055144"/>
              <a:gd name="connsiteY56" fmla="*/ 2157412 h 2514600"/>
              <a:gd name="connsiteX57" fmla="*/ 857250 w 3055144"/>
              <a:gd name="connsiteY57" fmla="*/ 2052637 h 2514600"/>
              <a:gd name="connsiteX58" fmla="*/ 978694 w 3055144"/>
              <a:gd name="connsiteY58" fmla="*/ 1978819 h 2514600"/>
              <a:gd name="connsiteX59" fmla="*/ 1035844 w 3055144"/>
              <a:gd name="connsiteY59" fmla="*/ 1926431 h 2514600"/>
              <a:gd name="connsiteX60" fmla="*/ 1066800 w 3055144"/>
              <a:gd name="connsiteY60" fmla="*/ 1916906 h 2514600"/>
              <a:gd name="connsiteX61" fmla="*/ 1081088 w 3055144"/>
              <a:gd name="connsiteY61" fmla="*/ 1912144 h 2514600"/>
              <a:gd name="connsiteX62" fmla="*/ 1140619 w 3055144"/>
              <a:gd name="connsiteY62" fmla="*/ 1907381 h 2514600"/>
              <a:gd name="connsiteX63" fmla="*/ 1200150 w 3055144"/>
              <a:gd name="connsiteY63" fmla="*/ 1897856 h 2514600"/>
              <a:gd name="connsiteX64" fmla="*/ 1221581 w 3055144"/>
              <a:gd name="connsiteY64" fmla="*/ 1893094 h 2514600"/>
              <a:gd name="connsiteX65" fmla="*/ 1240631 w 3055144"/>
              <a:gd name="connsiteY65" fmla="*/ 1883569 h 2514600"/>
              <a:gd name="connsiteX66" fmla="*/ 1307306 w 3055144"/>
              <a:gd name="connsiteY66" fmla="*/ 1843087 h 2514600"/>
              <a:gd name="connsiteX67" fmla="*/ 1338263 w 3055144"/>
              <a:gd name="connsiteY67" fmla="*/ 1828800 h 2514600"/>
              <a:gd name="connsiteX68" fmla="*/ 1347788 w 3055144"/>
              <a:gd name="connsiteY68" fmla="*/ 1802606 h 2514600"/>
              <a:gd name="connsiteX69" fmla="*/ 1362075 w 3055144"/>
              <a:gd name="connsiteY69" fmla="*/ 1778794 h 2514600"/>
              <a:gd name="connsiteX70" fmla="*/ 1383506 w 3055144"/>
              <a:gd name="connsiteY70" fmla="*/ 1752600 h 2514600"/>
              <a:gd name="connsiteX71" fmla="*/ 1407319 w 3055144"/>
              <a:gd name="connsiteY71" fmla="*/ 1714500 h 2514600"/>
              <a:gd name="connsiteX72" fmla="*/ 1438275 w 3055144"/>
              <a:gd name="connsiteY72" fmla="*/ 1690687 h 2514600"/>
              <a:gd name="connsiteX73" fmla="*/ 1457325 w 3055144"/>
              <a:gd name="connsiteY73" fmla="*/ 1681162 h 2514600"/>
              <a:gd name="connsiteX74" fmla="*/ 1485900 w 3055144"/>
              <a:gd name="connsiteY74" fmla="*/ 1681162 h 2514600"/>
              <a:gd name="connsiteX75" fmla="*/ 1540669 w 3055144"/>
              <a:gd name="connsiteY75" fmla="*/ 1688306 h 2514600"/>
              <a:gd name="connsiteX76" fmla="*/ 1590675 w 3055144"/>
              <a:gd name="connsiteY76" fmla="*/ 1693069 h 2514600"/>
              <a:gd name="connsiteX77" fmla="*/ 1643063 w 3055144"/>
              <a:gd name="connsiteY77" fmla="*/ 1688306 h 2514600"/>
              <a:gd name="connsiteX78" fmla="*/ 1664494 w 3055144"/>
              <a:gd name="connsiteY78" fmla="*/ 1688306 h 2514600"/>
              <a:gd name="connsiteX79" fmla="*/ 1704975 w 3055144"/>
              <a:gd name="connsiteY79" fmla="*/ 1671637 h 2514600"/>
              <a:gd name="connsiteX80" fmla="*/ 1728788 w 3055144"/>
              <a:gd name="connsiteY80" fmla="*/ 1657350 h 2514600"/>
              <a:gd name="connsiteX81" fmla="*/ 1785938 w 3055144"/>
              <a:gd name="connsiteY81" fmla="*/ 1635919 h 2514600"/>
              <a:gd name="connsiteX82" fmla="*/ 1807369 w 3055144"/>
              <a:gd name="connsiteY82" fmla="*/ 1612106 h 2514600"/>
              <a:gd name="connsiteX83" fmla="*/ 1843088 w 3055144"/>
              <a:gd name="connsiteY83" fmla="*/ 1581150 h 2514600"/>
              <a:gd name="connsiteX84" fmla="*/ 1859756 w 3055144"/>
              <a:gd name="connsiteY84" fmla="*/ 1538287 h 2514600"/>
              <a:gd name="connsiteX85" fmla="*/ 1876425 w 3055144"/>
              <a:gd name="connsiteY85" fmla="*/ 1500187 h 2514600"/>
              <a:gd name="connsiteX86" fmla="*/ 1890713 w 3055144"/>
              <a:gd name="connsiteY86" fmla="*/ 1459706 h 2514600"/>
              <a:gd name="connsiteX87" fmla="*/ 2671764 w 3055144"/>
              <a:gd name="connsiteY87" fmla="*/ 916781 h 2514600"/>
              <a:gd name="connsiteX0" fmla="*/ 3055144 w 3055144"/>
              <a:gd name="connsiteY0" fmla="*/ 0 h 2514600"/>
              <a:gd name="connsiteX1" fmla="*/ 2781299 w 3055144"/>
              <a:gd name="connsiteY1" fmla="*/ 392907 h 2514600"/>
              <a:gd name="connsiteX2" fmla="*/ 2609849 w 3055144"/>
              <a:gd name="connsiteY2" fmla="*/ 645320 h 2514600"/>
              <a:gd name="connsiteX3" fmla="*/ 2569368 w 3055144"/>
              <a:gd name="connsiteY3" fmla="*/ 728663 h 2514600"/>
              <a:gd name="connsiteX4" fmla="*/ 2528887 w 3055144"/>
              <a:gd name="connsiteY4" fmla="*/ 804863 h 2514600"/>
              <a:gd name="connsiteX5" fmla="*/ 2464594 w 3055144"/>
              <a:gd name="connsiteY5" fmla="*/ 852489 h 2514600"/>
              <a:gd name="connsiteX6" fmla="*/ 2409824 w 3055144"/>
              <a:gd name="connsiteY6" fmla="*/ 921545 h 2514600"/>
              <a:gd name="connsiteX7" fmla="*/ 2286000 w 3055144"/>
              <a:gd name="connsiteY7" fmla="*/ 1052513 h 2514600"/>
              <a:gd name="connsiteX8" fmla="*/ 2171699 w 3055144"/>
              <a:gd name="connsiteY8" fmla="*/ 1162051 h 2514600"/>
              <a:gd name="connsiteX9" fmla="*/ 2069305 w 3055144"/>
              <a:gd name="connsiteY9" fmla="*/ 1238249 h 2514600"/>
              <a:gd name="connsiteX10" fmla="*/ 1978817 w 3055144"/>
              <a:gd name="connsiteY10" fmla="*/ 1252538 h 2514600"/>
              <a:gd name="connsiteX11" fmla="*/ 1916905 w 3055144"/>
              <a:gd name="connsiteY11" fmla="*/ 1281113 h 2514600"/>
              <a:gd name="connsiteX12" fmla="*/ 1859755 w 3055144"/>
              <a:gd name="connsiteY12" fmla="*/ 1326356 h 2514600"/>
              <a:gd name="connsiteX13" fmla="*/ 1840705 w 3055144"/>
              <a:gd name="connsiteY13" fmla="*/ 1393032 h 2514600"/>
              <a:gd name="connsiteX14" fmla="*/ 1838324 w 3055144"/>
              <a:gd name="connsiteY14" fmla="*/ 1471613 h 2514600"/>
              <a:gd name="connsiteX15" fmla="*/ 1831181 w 3055144"/>
              <a:gd name="connsiteY15" fmla="*/ 1526381 h 2514600"/>
              <a:gd name="connsiteX16" fmla="*/ 1816894 w 3055144"/>
              <a:gd name="connsiteY16" fmla="*/ 1559719 h 2514600"/>
              <a:gd name="connsiteX17" fmla="*/ 1788319 w 3055144"/>
              <a:gd name="connsiteY17" fmla="*/ 1593056 h 2514600"/>
              <a:gd name="connsiteX18" fmla="*/ 1728788 w 3055144"/>
              <a:gd name="connsiteY18" fmla="*/ 1616869 h 2514600"/>
              <a:gd name="connsiteX19" fmla="*/ 1676400 w 3055144"/>
              <a:gd name="connsiteY19" fmla="*/ 1631156 h 2514600"/>
              <a:gd name="connsiteX20" fmla="*/ 1624013 w 3055144"/>
              <a:gd name="connsiteY20" fmla="*/ 1635919 h 2514600"/>
              <a:gd name="connsiteX21" fmla="*/ 1543050 w 3055144"/>
              <a:gd name="connsiteY21" fmla="*/ 1633537 h 2514600"/>
              <a:gd name="connsiteX22" fmla="*/ 1454944 w 3055144"/>
              <a:gd name="connsiteY22" fmla="*/ 1631156 h 2514600"/>
              <a:gd name="connsiteX23" fmla="*/ 1402556 w 3055144"/>
              <a:gd name="connsiteY23" fmla="*/ 1635919 h 2514600"/>
              <a:gd name="connsiteX24" fmla="*/ 1364456 w 3055144"/>
              <a:gd name="connsiteY24" fmla="*/ 1662112 h 2514600"/>
              <a:gd name="connsiteX25" fmla="*/ 1345406 w 3055144"/>
              <a:gd name="connsiteY25" fmla="*/ 1690687 h 2514600"/>
              <a:gd name="connsiteX26" fmla="*/ 1326356 w 3055144"/>
              <a:gd name="connsiteY26" fmla="*/ 1726406 h 2514600"/>
              <a:gd name="connsiteX27" fmla="*/ 1312069 w 3055144"/>
              <a:gd name="connsiteY27" fmla="*/ 1764506 h 2514600"/>
              <a:gd name="connsiteX28" fmla="*/ 1281113 w 3055144"/>
              <a:gd name="connsiteY28" fmla="*/ 1788319 h 2514600"/>
              <a:gd name="connsiteX29" fmla="*/ 1238250 w 3055144"/>
              <a:gd name="connsiteY29" fmla="*/ 1826419 h 2514600"/>
              <a:gd name="connsiteX30" fmla="*/ 1207294 w 3055144"/>
              <a:gd name="connsiteY30" fmla="*/ 1835944 h 2514600"/>
              <a:gd name="connsiteX31" fmla="*/ 1171575 w 3055144"/>
              <a:gd name="connsiteY31" fmla="*/ 1828800 h 2514600"/>
              <a:gd name="connsiteX32" fmla="*/ 1116806 w 3055144"/>
              <a:gd name="connsiteY32" fmla="*/ 1828800 h 2514600"/>
              <a:gd name="connsiteX33" fmla="*/ 1088231 w 3055144"/>
              <a:gd name="connsiteY33" fmla="*/ 1833562 h 2514600"/>
              <a:gd name="connsiteX34" fmla="*/ 1042988 w 3055144"/>
              <a:gd name="connsiteY34" fmla="*/ 1840706 h 2514600"/>
              <a:gd name="connsiteX35" fmla="*/ 1004888 w 3055144"/>
              <a:gd name="connsiteY35" fmla="*/ 1864519 h 2514600"/>
              <a:gd name="connsiteX36" fmla="*/ 950119 w 3055144"/>
              <a:gd name="connsiteY36" fmla="*/ 1897856 h 2514600"/>
              <a:gd name="connsiteX37" fmla="*/ 859631 w 3055144"/>
              <a:gd name="connsiteY37" fmla="*/ 1962150 h 2514600"/>
              <a:gd name="connsiteX38" fmla="*/ 788194 w 3055144"/>
              <a:gd name="connsiteY38" fmla="*/ 2009775 h 2514600"/>
              <a:gd name="connsiteX39" fmla="*/ 707231 w 3055144"/>
              <a:gd name="connsiteY39" fmla="*/ 2062162 h 2514600"/>
              <a:gd name="connsiteX40" fmla="*/ 652463 w 3055144"/>
              <a:gd name="connsiteY40" fmla="*/ 2107406 h 2514600"/>
              <a:gd name="connsiteX41" fmla="*/ 547688 w 3055144"/>
              <a:gd name="connsiteY41" fmla="*/ 2169319 h 2514600"/>
              <a:gd name="connsiteX42" fmla="*/ 459581 w 3055144"/>
              <a:gd name="connsiteY42" fmla="*/ 2216944 h 2514600"/>
              <a:gd name="connsiteX43" fmla="*/ 326231 w 3055144"/>
              <a:gd name="connsiteY43" fmla="*/ 2286000 h 2514600"/>
              <a:gd name="connsiteX44" fmla="*/ 240506 w 3055144"/>
              <a:gd name="connsiteY44" fmla="*/ 2319337 h 2514600"/>
              <a:gd name="connsiteX45" fmla="*/ 164306 w 3055144"/>
              <a:gd name="connsiteY45" fmla="*/ 2352675 h 2514600"/>
              <a:gd name="connsiteX46" fmla="*/ 102394 w 3055144"/>
              <a:gd name="connsiteY46" fmla="*/ 2374106 h 2514600"/>
              <a:gd name="connsiteX47" fmla="*/ 0 w 3055144"/>
              <a:gd name="connsiteY47" fmla="*/ 2386012 h 2514600"/>
              <a:gd name="connsiteX48" fmla="*/ 11906 w 3055144"/>
              <a:gd name="connsiteY48" fmla="*/ 2405062 h 2514600"/>
              <a:gd name="connsiteX49" fmla="*/ 33338 w 3055144"/>
              <a:gd name="connsiteY49" fmla="*/ 2433637 h 2514600"/>
              <a:gd name="connsiteX50" fmla="*/ 45244 w 3055144"/>
              <a:gd name="connsiteY50" fmla="*/ 2476500 h 2514600"/>
              <a:gd name="connsiteX51" fmla="*/ 47625 w 3055144"/>
              <a:gd name="connsiteY51" fmla="*/ 2514600 h 2514600"/>
              <a:gd name="connsiteX52" fmla="*/ 100013 w 3055144"/>
              <a:gd name="connsiteY52" fmla="*/ 2497931 h 2514600"/>
              <a:gd name="connsiteX53" fmla="*/ 247650 w 3055144"/>
              <a:gd name="connsiteY53" fmla="*/ 2440781 h 2514600"/>
              <a:gd name="connsiteX54" fmla="*/ 402431 w 3055144"/>
              <a:gd name="connsiteY54" fmla="*/ 2366962 h 2514600"/>
              <a:gd name="connsiteX55" fmla="*/ 531019 w 3055144"/>
              <a:gd name="connsiteY55" fmla="*/ 2290762 h 2514600"/>
              <a:gd name="connsiteX56" fmla="*/ 623888 w 3055144"/>
              <a:gd name="connsiteY56" fmla="*/ 2226469 h 2514600"/>
              <a:gd name="connsiteX57" fmla="*/ 721519 w 3055144"/>
              <a:gd name="connsiteY57" fmla="*/ 2157412 h 2514600"/>
              <a:gd name="connsiteX58" fmla="*/ 857250 w 3055144"/>
              <a:gd name="connsiteY58" fmla="*/ 2052637 h 2514600"/>
              <a:gd name="connsiteX59" fmla="*/ 978694 w 3055144"/>
              <a:gd name="connsiteY59" fmla="*/ 1978819 h 2514600"/>
              <a:gd name="connsiteX60" fmla="*/ 1035844 w 3055144"/>
              <a:gd name="connsiteY60" fmla="*/ 1926431 h 2514600"/>
              <a:gd name="connsiteX61" fmla="*/ 1066800 w 3055144"/>
              <a:gd name="connsiteY61" fmla="*/ 1916906 h 2514600"/>
              <a:gd name="connsiteX62" fmla="*/ 1081088 w 3055144"/>
              <a:gd name="connsiteY62" fmla="*/ 1912144 h 2514600"/>
              <a:gd name="connsiteX63" fmla="*/ 1140619 w 3055144"/>
              <a:gd name="connsiteY63" fmla="*/ 1907381 h 2514600"/>
              <a:gd name="connsiteX64" fmla="*/ 1200150 w 3055144"/>
              <a:gd name="connsiteY64" fmla="*/ 1897856 h 2514600"/>
              <a:gd name="connsiteX65" fmla="*/ 1221581 w 3055144"/>
              <a:gd name="connsiteY65" fmla="*/ 1893094 h 2514600"/>
              <a:gd name="connsiteX66" fmla="*/ 1240631 w 3055144"/>
              <a:gd name="connsiteY66" fmla="*/ 1883569 h 2514600"/>
              <a:gd name="connsiteX67" fmla="*/ 1307306 w 3055144"/>
              <a:gd name="connsiteY67" fmla="*/ 1843087 h 2514600"/>
              <a:gd name="connsiteX68" fmla="*/ 1338263 w 3055144"/>
              <a:gd name="connsiteY68" fmla="*/ 1828800 h 2514600"/>
              <a:gd name="connsiteX69" fmla="*/ 1347788 w 3055144"/>
              <a:gd name="connsiteY69" fmla="*/ 1802606 h 2514600"/>
              <a:gd name="connsiteX70" fmla="*/ 1362075 w 3055144"/>
              <a:gd name="connsiteY70" fmla="*/ 1778794 h 2514600"/>
              <a:gd name="connsiteX71" fmla="*/ 1383506 w 3055144"/>
              <a:gd name="connsiteY71" fmla="*/ 1752600 h 2514600"/>
              <a:gd name="connsiteX72" fmla="*/ 1407319 w 3055144"/>
              <a:gd name="connsiteY72" fmla="*/ 1714500 h 2514600"/>
              <a:gd name="connsiteX73" fmla="*/ 1438275 w 3055144"/>
              <a:gd name="connsiteY73" fmla="*/ 1690687 h 2514600"/>
              <a:gd name="connsiteX74" fmla="*/ 1457325 w 3055144"/>
              <a:gd name="connsiteY74" fmla="*/ 1681162 h 2514600"/>
              <a:gd name="connsiteX75" fmla="*/ 1485900 w 3055144"/>
              <a:gd name="connsiteY75" fmla="*/ 1681162 h 2514600"/>
              <a:gd name="connsiteX76" fmla="*/ 1540669 w 3055144"/>
              <a:gd name="connsiteY76" fmla="*/ 1688306 h 2514600"/>
              <a:gd name="connsiteX77" fmla="*/ 1590675 w 3055144"/>
              <a:gd name="connsiteY77" fmla="*/ 1693069 h 2514600"/>
              <a:gd name="connsiteX78" fmla="*/ 1643063 w 3055144"/>
              <a:gd name="connsiteY78" fmla="*/ 1688306 h 2514600"/>
              <a:gd name="connsiteX79" fmla="*/ 1664494 w 3055144"/>
              <a:gd name="connsiteY79" fmla="*/ 1688306 h 2514600"/>
              <a:gd name="connsiteX80" fmla="*/ 1704975 w 3055144"/>
              <a:gd name="connsiteY80" fmla="*/ 1671637 h 2514600"/>
              <a:gd name="connsiteX81" fmla="*/ 1728788 w 3055144"/>
              <a:gd name="connsiteY81" fmla="*/ 1657350 h 2514600"/>
              <a:gd name="connsiteX82" fmla="*/ 1785938 w 3055144"/>
              <a:gd name="connsiteY82" fmla="*/ 1635919 h 2514600"/>
              <a:gd name="connsiteX83" fmla="*/ 1807369 w 3055144"/>
              <a:gd name="connsiteY83" fmla="*/ 1612106 h 2514600"/>
              <a:gd name="connsiteX84" fmla="*/ 1843088 w 3055144"/>
              <a:gd name="connsiteY84" fmla="*/ 1581150 h 2514600"/>
              <a:gd name="connsiteX85" fmla="*/ 1859756 w 3055144"/>
              <a:gd name="connsiteY85" fmla="*/ 1538287 h 2514600"/>
              <a:gd name="connsiteX86" fmla="*/ 1876425 w 3055144"/>
              <a:gd name="connsiteY86" fmla="*/ 1500187 h 2514600"/>
              <a:gd name="connsiteX87" fmla="*/ 1890713 w 3055144"/>
              <a:gd name="connsiteY87" fmla="*/ 1459706 h 2514600"/>
              <a:gd name="connsiteX88" fmla="*/ 2671764 w 3055144"/>
              <a:gd name="connsiteY88" fmla="*/ 916781 h 2514600"/>
              <a:gd name="connsiteX0" fmla="*/ 3055144 w 3055144"/>
              <a:gd name="connsiteY0" fmla="*/ 0 h 2514600"/>
              <a:gd name="connsiteX1" fmla="*/ 2781299 w 3055144"/>
              <a:gd name="connsiteY1" fmla="*/ 392907 h 2514600"/>
              <a:gd name="connsiteX2" fmla="*/ 2681287 w 3055144"/>
              <a:gd name="connsiteY2" fmla="*/ 538163 h 2514600"/>
              <a:gd name="connsiteX3" fmla="*/ 2609849 w 3055144"/>
              <a:gd name="connsiteY3" fmla="*/ 645320 h 2514600"/>
              <a:gd name="connsiteX4" fmla="*/ 2569368 w 3055144"/>
              <a:gd name="connsiteY4" fmla="*/ 728663 h 2514600"/>
              <a:gd name="connsiteX5" fmla="*/ 2528887 w 3055144"/>
              <a:gd name="connsiteY5" fmla="*/ 804863 h 2514600"/>
              <a:gd name="connsiteX6" fmla="*/ 2464594 w 3055144"/>
              <a:gd name="connsiteY6" fmla="*/ 852489 h 2514600"/>
              <a:gd name="connsiteX7" fmla="*/ 2409824 w 3055144"/>
              <a:gd name="connsiteY7" fmla="*/ 921545 h 2514600"/>
              <a:gd name="connsiteX8" fmla="*/ 2286000 w 3055144"/>
              <a:gd name="connsiteY8" fmla="*/ 1052513 h 2514600"/>
              <a:gd name="connsiteX9" fmla="*/ 2171699 w 3055144"/>
              <a:gd name="connsiteY9" fmla="*/ 1162051 h 2514600"/>
              <a:gd name="connsiteX10" fmla="*/ 2069305 w 3055144"/>
              <a:gd name="connsiteY10" fmla="*/ 1238249 h 2514600"/>
              <a:gd name="connsiteX11" fmla="*/ 1978817 w 3055144"/>
              <a:gd name="connsiteY11" fmla="*/ 1252538 h 2514600"/>
              <a:gd name="connsiteX12" fmla="*/ 1916905 w 3055144"/>
              <a:gd name="connsiteY12" fmla="*/ 1281113 h 2514600"/>
              <a:gd name="connsiteX13" fmla="*/ 1859755 w 3055144"/>
              <a:gd name="connsiteY13" fmla="*/ 1326356 h 2514600"/>
              <a:gd name="connsiteX14" fmla="*/ 1840705 w 3055144"/>
              <a:gd name="connsiteY14" fmla="*/ 1393032 h 2514600"/>
              <a:gd name="connsiteX15" fmla="*/ 1838324 w 3055144"/>
              <a:gd name="connsiteY15" fmla="*/ 1471613 h 2514600"/>
              <a:gd name="connsiteX16" fmla="*/ 1831181 w 3055144"/>
              <a:gd name="connsiteY16" fmla="*/ 1526381 h 2514600"/>
              <a:gd name="connsiteX17" fmla="*/ 1816894 w 3055144"/>
              <a:gd name="connsiteY17" fmla="*/ 1559719 h 2514600"/>
              <a:gd name="connsiteX18" fmla="*/ 1788319 w 3055144"/>
              <a:gd name="connsiteY18" fmla="*/ 1593056 h 2514600"/>
              <a:gd name="connsiteX19" fmla="*/ 1728788 w 3055144"/>
              <a:gd name="connsiteY19" fmla="*/ 1616869 h 2514600"/>
              <a:gd name="connsiteX20" fmla="*/ 1676400 w 3055144"/>
              <a:gd name="connsiteY20" fmla="*/ 1631156 h 2514600"/>
              <a:gd name="connsiteX21" fmla="*/ 1624013 w 3055144"/>
              <a:gd name="connsiteY21" fmla="*/ 1635919 h 2514600"/>
              <a:gd name="connsiteX22" fmla="*/ 1543050 w 3055144"/>
              <a:gd name="connsiteY22" fmla="*/ 1633537 h 2514600"/>
              <a:gd name="connsiteX23" fmla="*/ 1454944 w 3055144"/>
              <a:gd name="connsiteY23" fmla="*/ 1631156 h 2514600"/>
              <a:gd name="connsiteX24" fmla="*/ 1402556 w 3055144"/>
              <a:gd name="connsiteY24" fmla="*/ 1635919 h 2514600"/>
              <a:gd name="connsiteX25" fmla="*/ 1364456 w 3055144"/>
              <a:gd name="connsiteY25" fmla="*/ 1662112 h 2514600"/>
              <a:gd name="connsiteX26" fmla="*/ 1345406 w 3055144"/>
              <a:gd name="connsiteY26" fmla="*/ 1690687 h 2514600"/>
              <a:gd name="connsiteX27" fmla="*/ 1326356 w 3055144"/>
              <a:gd name="connsiteY27" fmla="*/ 1726406 h 2514600"/>
              <a:gd name="connsiteX28" fmla="*/ 1312069 w 3055144"/>
              <a:gd name="connsiteY28" fmla="*/ 1764506 h 2514600"/>
              <a:gd name="connsiteX29" fmla="*/ 1281113 w 3055144"/>
              <a:gd name="connsiteY29" fmla="*/ 1788319 h 2514600"/>
              <a:gd name="connsiteX30" fmla="*/ 1238250 w 3055144"/>
              <a:gd name="connsiteY30" fmla="*/ 1826419 h 2514600"/>
              <a:gd name="connsiteX31" fmla="*/ 1207294 w 3055144"/>
              <a:gd name="connsiteY31" fmla="*/ 1835944 h 2514600"/>
              <a:gd name="connsiteX32" fmla="*/ 1171575 w 3055144"/>
              <a:gd name="connsiteY32" fmla="*/ 1828800 h 2514600"/>
              <a:gd name="connsiteX33" fmla="*/ 1116806 w 3055144"/>
              <a:gd name="connsiteY33" fmla="*/ 1828800 h 2514600"/>
              <a:gd name="connsiteX34" fmla="*/ 1088231 w 3055144"/>
              <a:gd name="connsiteY34" fmla="*/ 1833562 h 2514600"/>
              <a:gd name="connsiteX35" fmla="*/ 1042988 w 3055144"/>
              <a:gd name="connsiteY35" fmla="*/ 1840706 h 2514600"/>
              <a:gd name="connsiteX36" fmla="*/ 1004888 w 3055144"/>
              <a:gd name="connsiteY36" fmla="*/ 1864519 h 2514600"/>
              <a:gd name="connsiteX37" fmla="*/ 950119 w 3055144"/>
              <a:gd name="connsiteY37" fmla="*/ 1897856 h 2514600"/>
              <a:gd name="connsiteX38" fmla="*/ 859631 w 3055144"/>
              <a:gd name="connsiteY38" fmla="*/ 1962150 h 2514600"/>
              <a:gd name="connsiteX39" fmla="*/ 788194 w 3055144"/>
              <a:gd name="connsiteY39" fmla="*/ 2009775 h 2514600"/>
              <a:gd name="connsiteX40" fmla="*/ 707231 w 3055144"/>
              <a:gd name="connsiteY40" fmla="*/ 2062162 h 2514600"/>
              <a:gd name="connsiteX41" fmla="*/ 652463 w 3055144"/>
              <a:gd name="connsiteY41" fmla="*/ 2107406 h 2514600"/>
              <a:gd name="connsiteX42" fmla="*/ 547688 w 3055144"/>
              <a:gd name="connsiteY42" fmla="*/ 2169319 h 2514600"/>
              <a:gd name="connsiteX43" fmla="*/ 459581 w 3055144"/>
              <a:gd name="connsiteY43" fmla="*/ 2216944 h 2514600"/>
              <a:gd name="connsiteX44" fmla="*/ 326231 w 3055144"/>
              <a:gd name="connsiteY44" fmla="*/ 2286000 h 2514600"/>
              <a:gd name="connsiteX45" fmla="*/ 240506 w 3055144"/>
              <a:gd name="connsiteY45" fmla="*/ 2319337 h 2514600"/>
              <a:gd name="connsiteX46" fmla="*/ 164306 w 3055144"/>
              <a:gd name="connsiteY46" fmla="*/ 2352675 h 2514600"/>
              <a:gd name="connsiteX47" fmla="*/ 102394 w 3055144"/>
              <a:gd name="connsiteY47" fmla="*/ 2374106 h 2514600"/>
              <a:gd name="connsiteX48" fmla="*/ 0 w 3055144"/>
              <a:gd name="connsiteY48" fmla="*/ 2386012 h 2514600"/>
              <a:gd name="connsiteX49" fmla="*/ 11906 w 3055144"/>
              <a:gd name="connsiteY49" fmla="*/ 2405062 h 2514600"/>
              <a:gd name="connsiteX50" fmla="*/ 33338 w 3055144"/>
              <a:gd name="connsiteY50" fmla="*/ 2433637 h 2514600"/>
              <a:gd name="connsiteX51" fmla="*/ 45244 w 3055144"/>
              <a:gd name="connsiteY51" fmla="*/ 2476500 h 2514600"/>
              <a:gd name="connsiteX52" fmla="*/ 47625 w 3055144"/>
              <a:gd name="connsiteY52" fmla="*/ 2514600 h 2514600"/>
              <a:gd name="connsiteX53" fmla="*/ 100013 w 3055144"/>
              <a:gd name="connsiteY53" fmla="*/ 2497931 h 2514600"/>
              <a:gd name="connsiteX54" fmla="*/ 247650 w 3055144"/>
              <a:gd name="connsiteY54" fmla="*/ 2440781 h 2514600"/>
              <a:gd name="connsiteX55" fmla="*/ 402431 w 3055144"/>
              <a:gd name="connsiteY55" fmla="*/ 2366962 h 2514600"/>
              <a:gd name="connsiteX56" fmla="*/ 531019 w 3055144"/>
              <a:gd name="connsiteY56" fmla="*/ 2290762 h 2514600"/>
              <a:gd name="connsiteX57" fmla="*/ 623888 w 3055144"/>
              <a:gd name="connsiteY57" fmla="*/ 2226469 h 2514600"/>
              <a:gd name="connsiteX58" fmla="*/ 721519 w 3055144"/>
              <a:gd name="connsiteY58" fmla="*/ 2157412 h 2514600"/>
              <a:gd name="connsiteX59" fmla="*/ 857250 w 3055144"/>
              <a:gd name="connsiteY59" fmla="*/ 2052637 h 2514600"/>
              <a:gd name="connsiteX60" fmla="*/ 978694 w 3055144"/>
              <a:gd name="connsiteY60" fmla="*/ 1978819 h 2514600"/>
              <a:gd name="connsiteX61" fmla="*/ 1035844 w 3055144"/>
              <a:gd name="connsiteY61" fmla="*/ 1926431 h 2514600"/>
              <a:gd name="connsiteX62" fmla="*/ 1066800 w 3055144"/>
              <a:gd name="connsiteY62" fmla="*/ 1916906 h 2514600"/>
              <a:gd name="connsiteX63" fmla="*/ 1081088 w 3055144"/>
              <a:gd name="connsiteY63" fmla="*/ 1912144 h 2514600"/>
              <a:gd name="connsiteX64" fmla="*/ 1140619 w 3055144"/>
              <a:gd name="connsiteY64" fmla="*/ 1907381 h 2514600"/>
              <a:gd name="connsiteX65" fmla="*/ 1200150 w 3055144"/>
              <a:gd name="connsiteY65" fmla="*/ 1897856 h 2514600"/>
              <a:gd name="connsiteX66" fmla="*/ 1221581 w 3055144"/>
              <a:gd name="connsiteY66" fmla="*/ 1893094 h 2514600"/>
              <a:gd name="connsiteX67" fmla="*/ 1240631 w 3055144"/>
              <a:gd name="connsiteY67" fmla="*/ 1883569 h 2514600"/>
              <a:gd name="connsiteX68" fmla="*/ 1307306 w 3055144"/>
              <a:gd name="connsiteY68" fmla="*/ 1843087 h 2514600"/>
              <a:gd name="connsiteX69" fmla="*/ 1338263 w 3055144"/>
              <a:gd name="connsiteY69" fmla="*/ 1828800 h 2514600"/>
              <a:gd name="connsiteX70" fmla="*/ 1347788 w 3055144"/>
              <a:gd name="connsiteY70" fmla="*/ 1802606 h 2514600"/>
              <a:gd name="connsiteX71" fmla="*/ 1362075 w 3055144"/>
              <a:gd name="connsiteY71" fmla="*/ 1778794 h 2514600"/>
              <a:gd name="connsiteX72" fmla="*/ 1383506 w 3055144"/>
              <a:gd name="connsiteY72" fmla="*/ 1752600 h 2514600"/>
              <a:gd name="connsiteX73" fmla="*/ 1407319 w 3055144"/>
              <a:gd name="connsiteY73" fmla="*/ 1714500 h 2514600"/>
              <a:gd name="connsiteX74" fmla="*/ 1438275 w 3055144"/>
              <a:gd name="connsiteY74" fmla="*/ 1690687 h 2514600"/>
              <a:gd name="connsiteX75" fmla="*/ 1457325 w 3055144"/>
              <a:gd name="connsiteY75" fmla="*/ 1681162 h 2514600"/>
              <a:gd name="connsiteX76" fmla="*/ 1485900 w 3055144"/>
              <a:gd name="connsiteY76" fmla="*/ 1681162 h 2514600"/>
              <a:gd name="connsiteX77" fmla="*/ 1540669 w 3055144"/>
              <a:gd name="connsiteY77" fmla="*/ 1688306 h 2514600"/>
              <a:gd name="connsiteX78" fmla="*/ 1590675 w 3055144"/>
              <a:gd name="connsiteY78" fmla="*/ 1693069 h 2514600"/>
              <a:gd name="connsiteX79" fmla="*/ 1643063 w 3055144"/>
              <a:gd name="connsiteY79" fmla="*/ 1688306 h 2514600"/>
              <a:gd name="connsiteX80" fmla="*/ 1664494 w 3055144"/>
              <a:gd name="connsiteY80" fmla="*/ 1688306 h 2514600"/>
              <a:gd name="connsiteX81" fmla="*/ 1704975 w 3055144"/>
              <a:gd name="connsiteY81" fmla="*/ 1671637 h 2514600"/>
              <a:gd name="connsiteX82" fmla="*/ 1728788 w 3055144"/>
              <a:gd name="connsiteY82" fmla="*/ 1657350 h 2514600"/>
              <a:gd name="connsiteX83" fmla="*/ 1785938 w 3055144"/>
              <a:gd name="connsiteY83" fmla="*/ 1635919 h 2514600"/>
              <a:gd name="connsiteX84" fmla="*/ 1807369 w 3055144"/>
              <a:gd name="connsiteY84" fmla="*/ 1612106 h 2514600"/>
              <a:gd name="connsiteX85" fmla="*/ 1843088 w 3055144"/>
              <a:gd name="connsiteY85" fmla="*/ 1581150 h 2514600"/>
              <a:gd name="connsiteX86" fmla="*/ 1859756 w 3055144"/>
              <a:gd name="connsiteY86" fmla="*/ 1538287 h 2514600"/>
              <a:gd name="connsiteX87" fmla="*/ 1876425 w 3055144"/>
              <a:gd name="connsiteY87" fmla="*/ 1500187 h 2514600"/>
              <a:gd name="connsiteX88" fmla="*/ 1890713 w 3055144"/>
              <a:gd name="connsiteY88" fmla="*/ 1459706 h 2514600"/>
              <a:gd name="connsiteX89" fmla="*/ 2671764 w 3055144"/>
              <a:gd name="connsiteY89" fmla="*/ 916781 h 2514600"/>
              <a:gd name="connsiteX0" fmla="*/ 3055144 w 3055144"/>
              <a:gd name="connsiteY0" fmla="*/ 0 h 2514600"/>
              <a:gd name="connsiteX1" fmla="*/ 2919412 w 3055144"/>
              <a:gd name="connsiteY1" fmla="*/ 190501 h 2514600"/>
              <a:gd name="connsiteX2" fmla="*/ 2781299 w 3055144"/>
              <a:gd name="connsiteY2" fmla="*/ 392907 h 2514600"/>
              <a:gd name="connsiteX3" fmla="*/ 2681287 w 3055144"/>
              <a:gd name="connsiteY3" fmla="*/ 538163 h 2514600"/>
              <a:gd name="connsiteX4" fmla="*/ 2609849 w 3055144"/>
              <a:gd name="connsiteY4" fmla="*/ 645320 h 2514600"/>
              <a:gd name="connsiteX5" fmla="*/ 2569368 w 3055144"/>
              <a:gd name="connsiteY5" fmla="*/ 728663 h 2514600"/>
              <a:gd name="connsiteX6" fmla="*/ 2528887 w 3055144"/>
              <a:gd name="connsiteY6" fmla="*/ 804863 h 2514600"/>
              <a:gd name="connsiteX7" fmla="*/ 2464594 w 3055144"/>
              <a:gd name="connsiteY7" fmla="*/ 852489 h 2514600"/>
              <a:gd name="connsiteX8" fmla="*/ 2409824 w 3055144"/>
              <a:gd name="connsiteY8" fmla="*/ 921545 h 2514600"/>
              <a:gd name="connsiteX9" fmla="*/ 2286000 w 3055144"/>
              <a:gd name="connsiteY9" fmla="*/ 1052513 h 2514600"/>
              <a:gd name="connsiteX10" fmla="*/ 2171699 w 3055144"/>
              <a:gd name="connsiteY10" fmla="*/ 1162051 h 2514600"/>
              <a:gd name="connsiteX11" fmla="*/ 2069305 w 3055144"/>
              <a:gd name="connsiteY11" fmla="*/ 1238249 h 2514600"/>
              <a:gd name="connsiteX12" fmla="*/ 1978817 w 3055144"/>
              <a:gd name="connsiteY12" fmla="*/ 1252538 h 2514600"/>
              <a:gd name="connsiteX13" fmla="*/ 1916905 w 3055144"/>
              <a:gd name="connsiteY13" fmla="*/ 1281113 h 2514600"/>
              <a:gd name="connsiteX14" fmla="*/ 1859755 w 3055144"/>
              <a:gd name="connsiteY14" fmla="*/ 1326356 h 2514600"/>
              <a:gd name="connsiteX15" fmla="*/ 1840705 w 3055144"/>
              <a:gd name="connsiteY15" fmla="*/ 1393032 h 2514600"/>
              <a:gd name="connsiteX16" fmla="*/ 1838324 w 3055144"/>
              <a:gd name="connsiteY16" fmla="*/ 1471613 h 2514600"/>
              <a:gd name="connsiteX17" fmla="*/ 1831181 w 3055144"/>
              <a:gd name="connsiteY17" fmla="*/ 1526381 h 2514600"/>
              <a:gd name="connsiteX18" fmla="*/ 1816894 w 3055144"/>
              <a:gd name="connsiteY18" fmla="*/ 1559719 h 2514600"/>
              <a:gd name="connsiteX19" fmla="*/ 1788319 w 3055144"/>
              <a:gd name="connsiteY19" fmla="*/ 1593056 h 2514600"/>
              <a:gd name="connsiteX20" fmla="*/ 1728788 w 3055144"/>
              <a:gd name="connsiteY20" fmla="*/ 1616869 h 2514600"/>
              <a:gd name="connsiteX21" fmla="*/ 1676400 w 3055144"/>
              <a:gd name="connsiteY21" fmla="*/ 1631156 h 2514600"/>
              <a:gd name="connsiteX22" fmla="*/ 1624013 w 3055144"/>
              <a:gd name="connsiteY22" fmla="*/ 1635919 h 2514600"/>
              <a:gd name="connsiteX23" fmla="*/ 1543050 w 3055144"/>
              <a:gd name="connsiteY23" fmla="*/ 1633537 h 2514600"/>
              <a:gd name="connsiteX24" fmla="*/ 1454944 w 3055144"/>
              <a:gd name="connsiteY24" fmla="*/ 1631156 h 2514600"/>
              <a:gd name="connsiteX25" fmla="*/ 1402556 w 3055144"/>
              <a:gd name="connsiteY25" fmla="*/ 1635919 h 2514600"/>
              <a:gd name="connsiteX26" fmla="*/ 1364456 w 3055144"/>
              <a:gd name="connsiteY26" fmla="*/ 1662112 h 2514600"/>
              <a:gd name="connsiteX27" fmla="*/ 1345406 w 3055144"/>
              <a:gd name="connsiteY27" fmla="*/ 1690687 h 2514600"/>
              <a:gd name="connsiteX28" fmla="*/ 1326356 w 3055144"/>
              <a:gd name="connsiteY28" fmla="*/ 1726406 h 2514600"/>
              <a:gd name="connsiteX29" fmla="*/ 1312069 w 3055144"/>
              <a:gd name="connsiteY29" fmla="*/ 1764506 h 2514600"/>
              <a:gd name="connsiteX30" fmla="*/ 1281113 w 3055144"/>
              <a:gd name="connsiteY30" fmla="*/ 1788319 h 2514600"/>
              <a:gd name="connsiteX31" fmla="*/ 1238250 w 3055144"/>
              <a:gd name="connsiteY31" fmla="*/ 1826419 h 2514600"/>
              <a:gd name="connsiteX32" fmla="*/ 1207294 w 3055144"/>
              <a:gd name="connsiteY32" fmla="*/ 1835944 h 2514600"/>
              <a:gd name="connsiteX33" fmla="*/ 1171575 w 3055144"/>
              <a:gd name="connsiteY33" fmla="*/ 1828800 h 2514600"/>
              <a:gd name="connsiteX34" fmla="*/ 1116806 w 3055144"/>
              <a:gd name="connsiteY34" fmla="*/ 1828800 h 2514600"/>
              <a:gd name="connsiteX35" fmla="*/ 1088231 w 3055144"/>
              <a:gd name="connsiteY35" fmla="*/ 1833562 h 2514600"/>
              <a:gd name="connsiteX36" fmla="*/ 1042988 w 3055144"/>
              <a:gd name="connsiteY36" fmla="*/ 1840706 h 2514600"/>
              <a:gd name="connsiteX37" fmla="*/ 1004888 w 3055144"/>
              <a:gd name="connsiteY37" fmla="*/ 1864519 h 2514600"/>
              <a:gd name="connsiteX38" fmla="*/ 950119 w 3055144"/>
              <a:gd name="connsiteY38" fmla="*/ 1897856 h 2514600"/>
              <a:gd name="connsiteX39" fmla="*/ 859631 w 3055144"/>
              <a:gd name="connsiteY39" fmla="*/ 1962150 h 2514600"/>
              <a:gd name="connsiteX40" fmla="*/ 788194 w 3055144"/>
              <a:gd name="connsiteY40" fmla="*/ 2009775 h 2514600"/>
              <a:gd name="connsiteX41" fmla="*/ 707231 w 3055144"/>
              <a:gd name="connsiteY41" fmla="*/ 2062162 h 2514600"/>
              <a:gd name="connsiteX42" fmla="*/ 652463 w 3055144"/>
              <a:gd name="connsiteY42" fmla="*/ 2107406 h 2514600"/>
              <a:gd name="connsiteX43" fmla="*/ 547688 w 3055144"/>
              <a:gd name="connsiteY43" fmla="*/ 2169319 h 2514600"/>
              <a:gd name="connsiteX44" fmla="*/ 459581 w 3055144"/>
              <a:gd name="connsiteY44" fmla="*/ 2216944 h 2514600"/>
              <a:gd name="connsiteX45" fmla="*/ 326231 w 3055144"/>
              <a:gd name="connsiteY45" fmla="*/ 2286000 h 2514600"/>
              <a:gd name="connsiteX46" fmla="*/ 240506 w 3055144"/>
              <a:gd name="connsiteY46" fmla="*/ 2319337 h 2514600"/>
              <a:gd name="connsiteX47" fmla="*/ 164306 w 3055144"/>
              <a:gd name="connsiteY47" fmla="*/ 2352675 h 2514600"/>
              <a:gd name="connsiteX48" fmla="*/ 102394 w 3055144"/>
              <a:gd name="connsiteY48" fmla="*/ 2374106 h 2514600"/>
              <a:gd name="connsiteX49" fmla="*/ 0 w 3055144"/>
              <a:gd name="connsiteY49" fmla="*/ 2386012 h 2514600"/>
              <a:gd name="connsiteX50" fmla="*/ 11906 w 3055144"/>
              <a:gd name="connsiteY50" fmla="*/ 2405062 h 2514600"/>
              <a:gd name="connsiteX51" fmla="*/ 33338 w 3055144"/>
              <a:gd name="connsiteY51" fmla="*/ 2433637 h 2514600"/>
              <a:gd name="connsiteX52" fmla="*/ 45244 w 3055144"/>
              <a:gd name="connsiteY52" fmla="*/ 2476500 h 2514600"/>
              <a:gd name="connsiteX53" fmla="*/ 47625 w 3055144"/>
              <a:gd name="connsiteY53" fmla="*/ 2514600 h 2514600"/>
              <a:gd name="connsiteX54" fmla="*/ 100013 w 3055144"/>
              <a:gd name="connsiteY54" fmla="*/ 2497931 h 2514600"/>
              <a:gd name="connsiteX55" fmla="*/ 247650 w 3055144"/>
              <a:gd name="connsiteY55" fmla="*/ 2440781 h 2514600"/>
              <a:gd name="connsiteX56" fmla="*/ 402431 w 3055144"/>
              <a:gd name="connsiteY56" fmla="*/ 2366962 h 2514600"/>
              <a:gd name="connsiteX57" fmla="*/ 531019 w 3055144"/>
              <a:gd name="connsiteY57" fmla="*/ 2290762 h 2514600"/>
              <a:gd name="connsiteX58" fmla="*/ 623888 w 3055144"/>
              <a:gd name="connsiteY58" fmla="*/ 2226469 h 2514600"/>
              <a:gd name="connsiteX59" fmla="*/ 721519 w 3055144"/>
              <a:gd name="connsiteY59" fmla="*/ 2157412 h 2514600"/>
              <a:gd name="connsiteX60" fmla="*/ 857250 w 3055144"/>
              <a:gd name="connsiteY60" fmla="*/ 2052637 h 2514600"/>
              <a:gd name="connsiteX61" fmla="*/ 978694 w 3055144"/>
              <a:gd name="connsiteY61" fmla="*/ 1978819 h 2514600"/>
              <a:gd name="connsiteX62" fmla="*/ 1035844 w 3055144"/>
              <a:gd name="connsiteY62" fmla="*/ 1926431 h 2514600"/>
              <a:gd name="connsiteX63" fmla="*/ 1066800 w 3055144"/>
              <a:gd name="connsiteY63" fmla="*/ 1916906 h 2514600"/>
              <a:gd name="connsiteX64" fmla="*/ 1081088 w 3055144"/>
              <a:gd name="connsiteY64" fmla="*/ 1912144 h 2514600"/>
              <a:gd name="connsiteX65" fmla="*/ 1140619 w 3055144"/>
              <a:gd name="connsiteY65" fmla="*/ 1907381 h 2514600"/>
              <a:gd name="connsiteX66" fmla="*/ 1200150 w 3055144"/>
              <a:gd name="connsiteY66" fmla="*/ 1897856 h 2514600"/>
              <a:gd name="connsiteX67" fmla="*/ 1221581 w 3055144"/>
              <a:gd name="connsiteY67" fmla="*/ 1893094 h 2514600"/>
              <a:gd name="connsiteX68" fmla="*/ 1240631 w 3055144"/>
              <a:gd name="connsiteY68" fmla="*/ 1883569 h 2514600"/>
              <a:gd name="connsiteX69" fmla="*/ 1307306 w 3055144"/>
              <a:gd name="connsiteY69" fmla="*/ 1843087 h 2514600"/>
              <a:gd name="connsiteX70" fmla="*/ 1338263 w 3055144"/>
              <a:gd name="connsiteY70" fmla="*/ 1828800 h 2514600"/>
              <a:gd name="connsiteX71" fmla="*/ 1347788 w 3055144"/>
              <a:gd name="connsiteY71" fmla="*/ 1802606 h 2514600"/>
              <a:gd name="connsiteX72" fmla="*/ 1362075 w 3055144"/>
              <a:gd name="connsiteY72" fmla="*/ 1778794 h 2514600"/>
              <a:gd name="connsiteX73" fmla="*/ 1383506 w 3055144"/>
              <a:gd name="connsiteY73" fmla="*/ 1752600 h 2514600"/>
              <a:gd name="connsiteX74" fmla="*/ 1407319 w 3055144"/>
              <a:gd name="connsiteY74" fmla="*/ 1714500 h 2514600"/>
              <a:gd name="connsiteX75" fmla="*/ 1438275 w 3055144"/>
              <a:gd name="connsiteY75" fmla="*/ 1690687 h 2514600"/>
              <a:gd name="connsiteX76" fmla="*/ 1457325 w 3055144"/>
              <a:gd name="connsiteY76" fmla="*/ 1681162 h 2514600"/>
              <a:gd name="connsiteX77" fmla="*/ 1485900 w 3055144"/>
              <a:gd name="connsiteY77" fmla="*/ 1681162 h 2514600"/>
              <a:gd name="connsiteX78" fmla="*/ 1540669 w 3055144"/>
              <a:gd name="connsiteY78" fmla="*/ 1688306 h 2514600"/>
              <a:gd name="connsiteX79" fmla="*/ 1590675 w 3055144"/>
              <a:gd name="connsiteY79" fmla="*/ 1693069 h 2514600"/>
              <a:gd name="connsiteX80" fmla="*/ 1643063 w 3055144"/>
              <a:gd name="connsiteY80" fmla="*/ 1688306 h 2514600"/>
              <a:gd name="connsiteX81" fmla="*/ 1664494 w 3055144"/>
              <a:gd name="connsiteY81" fmla="*/ 1688306 h 2514600"/>
              <a:gd name="connsiteX82" fmla="*/ 1704975 w 3055144"/>
              <a:gd name="connsiteY82" fmla="*/ 1671637 h 2514600"/>
              <a:gd name="connsiteX83" fmla="*/ 1728788 w 3055144"/>
              <a:gd name="connsiteY83" fmla="*/ 1657350 h 2514600"/>
              <a:gd name="connsiteX84" fmla="*/ 1785938 w 3055144"/>
              <a:gd name="connsiteY84" fmla="*/ 1635919 h 2514600"/>
              <a:gd name="connsiteX85" fmla="*/ 1807369 w 3055144"/>
              <a:gd name="connsiteY85" fmla="*/ 1612106 h 2514600"/>
              <a:gd name="connsiteX86" fmla="*/ 1843088 w 3055144"/>
              <a:gd name="connsiteY86" fmla="*/ 1581150 h 2514600"/>
              <a:gd name="connsiteX87" fmla="*/ 1859756 w 3055144"/>
              <a:gd name="connsiteY87" fmla="*/ 1538287 h 2514600"/>
              <a:gd name="connsiteX88" fmla="*/ 1876425 w 3055144"/>
              <a:gd name="connsiteY88" fmla="*/ 1500187 h 2514600"/>
              <a:gd name="connsiteX89" fmla="*/ 1890713 w 3055144"/>
              <a:gd name="connsiteY89" fmla="*/ 1459706 h 2514600"/>
              <a:gd name="connsiteX90" fmla="*/ 2671764 w 3055144"/>
              <a:gd name="connsiteY90"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781299 w 3055144"/>
              <a:gd name="connsiteY3" fmla="*/ 392907 h 2514600"/>
              <a:gd name="connsiteX4" fmla="*/ 2681287 w 3055144"/>
              <a:gd name="connsiteY4" fmla="*/ 538163 h 2514600"/>
              <a:gd name="connsiteX5" fmla="*/ 2609849 w 3055144"/>
              <a:gd name="connsiteY5" fmla="*/ 645320 h 2514600"/>
              <a:gd name="connsiteX6" fmla="*/ 2569368 w 3055144"/>
              <a:gd name="connsiteY6" fmla="*/ 728663 h 2514600"/>
              <a:gd name="connsiteX7" fmla="*/ 2528887 w 3055144"/>
              <a:gd name="connsiteY7" fmla="*/ 804863 h 2514600"/>
              <a:gd name="connsiteX8" fmla="*/ 2464594 w 3055144"/>
              <a:gd name="connsiteY8" fmla="*/ 852489 h 2514600"/>
              <a:gd name="connsiteX9" fmla="*/ 2409824 w 3055144"/>
              <a:gd name="connsiteY9" fmla="*/ 921545 h 2514600"/>
              <a:gd name="connsiteX10" fmla="*/ 2286000 w 3055144"/>
              <a:gd name="connsiteY10" fmla="*/ 1052513 h 2514600"/>
              <a:gd name="connsiteX11" fmla="*/ 2171699 w 3055144"/>
              <a:gd name="connsiteY11" fmla="*/ 1162051 h 2514600"/>
              <a:gd name="connsiteX12" fmla="*/ 2069305 w 3055144"/>
              <a:gd name="connsiteY12" fmla="*/ 1238249 h 2514600"/>
              <a:gd name="connsiteX13" fmla="*/ 1978817 w 3055144"/>
              <a:gd name="connsiteY13" fmla="*/ 1252538 h 2514600"/>
              <a:gd name="connsiteX14" fmla="*/ 1916905 w 3055144"/>
              <a:gd name="connsiteY14" fmla="*/ 1281113 h 2514600"/>
              <a:gd name="connsiteX15" fmla="*/ 1859755 w 3055144"/>
              <a:gd name="connsiteY15" fmla="*/ 1326356 h 2514600"/>
              <a:gd name="connsiteX16" fmla="*/ 1840705 w 3055144"/>
              <a:gd name="connsiteY16" fmla="*/ 1393032 h 2514600"/>
              <a:gd name="connsiteX17" fmla="*/ 1838324 w 3055144"/>
              <a:gd name="connsiteY17" fmla="*/ 1471613 h 2514600"/>
              <a:gd name="connsiteX18" fmla="*/ 1831181 w 3055144"/>
              <a:gd name="connsiteY18" fmla="*/ 1526381 h 2514600"/>
              <a:gd name="connsiteX19" fmla="*/ 1816894 w 3055144"/>
              <a:gd name="connsiteY19" fmla="*/ 1559719 h 2514600"/>
              <a:gd name="connsiteX20" fmla="*/ 1788319 w 3055144"/>
              <a:gd name="connsiteY20" fmla="*/ 1593056 h 2514600"/>
              <a:gd name="connsiteX21" fmla="*/ 1728788 w 3055144"/>
              <a:gd name="connsiteY21" fmla="*/ 1616869 h 2514600"/>
              <a:gd name="connsiteX22" fmla="*/ 1676400 w 3055144"/>
              <a:gd name="connsiteY22" fmla="*/ 1631156 h 2514600"/>
              <a:gd name="connsiteX23" fmla="*/ 1624013 w 3055144"/>
              <a:gd name="connsiteY23" fmla="*/ 1635919 h 2514600"/>
              <a:gd name="connsiteX24" fmla="*/ 1543050 w 3055144"/>
              <a:gd name="connsiteY24" fmla="*/ 1633537 h 2514600"/>
              <a:gd name="connsiteX25" fmla="*/ 1454944 w 3055144"/>
              <a:gd name="connsiteY25" fmla="*/ 1631156 h 2514600"/>
              <a:gd name="connsiteX26" fmla="*/ 1402556 w 3055144"/>
              <a:gd name="connsiteY26" fmla="*/ 1635919 h 2514600"/>
              <a:gd name="connsiteX27" fmla="*/ 1364456 w 3055144"/>
              <a:gd name="connsiteY27" fmla="*/ 1662112 h 2514600"/>
              <a:gd name="connsiteX28" fmla="*/ 1345406 w 3055144"/>
              <a:gd name="connsiteY28" fmla="*/ 1690687 h 2514600"/>
              <a:gd name="connsiteX29" fmla="*/ 1326356 w 3055144"/>
              <a:gd name="connsiteY29" fmla="*/ 1726406 h 2514600"/>
              <a:gd name="connsiteX30" fmla="*/ 1312069 w 3055144"/>
              <a:gd name="connsiteY30" fmla="*/ 1764506 h 2514600"/>
              <a:gd name="connsiteX31" fmla="*/ 1281113 w 3055144"/>
              <a:gd name="connsiteY31" fmla="*/ 1788319 h 2514600"/>
              <a:gd name="connsiteX32" fmla="*/ 1238250 w 3055144"/>
              <a:gd name="connsiteY32" fmla="*/ 1826419 h 2514600"/>
              <a:gd name="connsiteX33" fmla="*/ 1207294 w 3055144"/>
              <a:gd name="connsiteY33" fmla="*/ 1835944 h 2514600"/>
              <a:gd name="connsiteX34" fmla="*/ 1171575 w 3055144"/>
              <a:gd name="connsiteY34" fmla="*/ 1828800 h 2514600"/>
              <a:gd name="connsiteX35" fmla="*/ 1116806 w 3055144"/>
              <a:gd name="connsiteY35" fmla="*/ 1828800 h 2514600"/>
              <a:gd name="connsiteX36" fmla="*/ 1088231 w 3055144"/>
              <a:gd name="connsiteY36" fmla="*/ 1833562 h 2514600"/>
              <a:gd name="connsiteX37" fmla="*/ 1042988 w 3055144"/>
              <a:gd name="connsiteY37" fmla="*/ 1840706 h 2514600"/>
              <a:gd name="connsiteX38" fmla="*/ 1004888 w 3055144"/>
              <a:gd name="connsiteY38" fmla="*/ 1864519 h 2514600"/>
              <a:gd name="connsiteX39" fmla="*/ 950119 w 3055144"/>
              <a:gd name="connsiteY39" fmla="*/ 1897856 h 2514600"/>
              <a:gd name="connsiteX40" fmla="*/ 859631 w 3055144"/>
              <a:gd name="connsiteY40" fmla="*/ 1962150 h 2514600"/>
              <a:gd name="connsiteX41" fmla="*/ 788194 w 3055144"/>
              <a:gd name="connsiteY41" fmla="*/ 2009775 h 2514600"/>
              <a:gd name="connsiteX42" fmla="*/ 707231 w 3055144"/>
              <a:gd name="connsiteY42" fmla="*/ 2062162 h 2514600"/>
              <a:gd name="connsiteX43" fmla="*/ 652463 w 3055144"/>
              <a:gd name="connsiteY43" fmla="*/ 2107406 h 2514600"/>
              <a:gd name="connsiteX44" fmla="*/ 547688 w 3055144"/>
              <a:gd name="connsiteY44" fmla="*/ 2169319 h 2514600"/>
              <a:gd name="connsiteX45" fmla="*/ 459581 w 3055144"/>
              <a:gd name="connsiteY45" fmla="*/ 2216944 h 2514600"/>
              <a:gd name="connsiteX46" fmla="*/ 326231 w 3055144"/>
              <a:gd name="connsiteY46" fmla="*/ 2286000 h 2514600"/>
              <a:gd name="connsiteX47" fmla="*/ 240506 w 3055144"/>
              <a:gd name="connsiteY47" fmla="*/ 2319337 h 2514600"/>
              <a:gd name="connsiteX48" fmla="*/ 164306 w 3055144"/>
              <a:gd name="connsiteY48" fmla="*/ 2352675 h 2514600"/>
              <a:gd name="connsiteX49" fmla="*/ 102394 w 3055144"/>
              <a:gd name="connsiteY49" fmla="*/ 2374106 h 2514600"/>
              <a:gd name="connsiteX50" fmla="*/ 0 w 3055144"/>
              <a:gd name="connsiteY50" fmla="*/ 2386012 h 2514600"/>
              <a:gd name="connsiteX51" fmla="*/ 11906 w 3055144"/>
              <a:gd name="connsiteY51" fmla="*/ 2405062 h 2514600"/>
              <a:gd name="connsiteX52" fmla="*/ 33338 w 3055144"/>
              <a:gd name="connsiteY52" fmla="*/ 2433637 h 2514600"/>
              <a:gd name="connsiteX53" fmla="*/ 45244 w 3055144"/>
              <a:gd name="connsiteY53" fmla="*/ 2476500 h 2514600"/>
              <a:gd name="connsiteX54" fmla="*/ 47625 w 3055144"/>
              <a:gd name="connsiteY54" fmla="*/ 2514600 h 2514600"/>
              <a:gd name="connsiteX55" fmla="*/ 100013 w 3055144"/>
              <a:gd name="connsiteY55" fmla="*/ 2497931 h 2514600"/>
              <a:gd name="connsiteX56" fmla="*/ 247650 w 3055144"/>
              <a:gd name="connsiteY56" fmla="*/ 2440781 h 2514600"/>
              <a:gd name="connsiteX57" fmla="*/ 402431 w 3055144"/>
              <a:gd name="connsiteY57" fmla="*/ 2366962 h 2514600"/>
              <a:gd name="connsiteX58" fmla="*/ 531019 w 3055144"/>
              <a:gd name="connsiteY58" fmla="*/ 2290762 h 2514600"/>
              <a:gd name="connsiteX59" fmla="*/ 623888 w 3055144"/>
              <a:gd name="connsiteY59" fmla="*/ 2226469 h 2514600"/>
              <a:gd name="connsiteX60" fmla="*/ 721519 w 3055144"/>
              <a:gd name="connsiteY60" fmla="*/ 2157412 h 2514600"/>
              <a:gd name="connsiteX61" fmla="*/ 857250 w 3055144"/>
              <a:gd name="connsiteY61" fmla="*/ 2052637 h 2514600"/>
              <a:gd name="connsiteX62" fmla="*/ 978694 w 3055144"/>
              <a:gd name="connsiteY62" fmla="*/ 1978819 h 2514600"/>
              <a:gd name="connsiteX63" fmla="*/ 1035844 w 3055144"/>
              <a:gd name="connsiteY63" fmla="*/ 1926431 h 2514600"/>
              <a:gd name="connsiteX64" fmla="*/ 1066800 w 3055144"/>
              <a:gd name="connsiteY64" fmla="*/ 1916906 h 2514600"/>
              <a:gd name="connsiteX65" fmla="*/ 1081088 w 3055144"/>
              <a:gd name="connsiteY65" fmla="*/ 1912144 h 2514600"/>
              <a:gd name="connsiteX66" fmla="*/ 1140619 w 3055144"/>
              <a:gd name="connsiteY66" fmla="*/ 1907381 h 2514600"/>
              <a:gd name="connsiteX67" fmla="*/ 1200150 w 3055144"/>
              <a:gd name="connsiteY67" fmla="*/ 1897856 h 2514600"/>
              <a:gd name="connsiteX68" fmla="*/ 1221581 w 3055144"/>
              <a:gd name="connsiteY68" fmla="*/ 1893094 h 2514600"/>
              <a:gd name="connsiteX69" fmla="*/ 1240631 w 3055144"/>
              <a:gd name="connsiteY69" fmla="*/ 1883569 h 2514600"/>
              <a:gd name="connsiteX70" fmla="*/ 1307306 w 3055144"/>
              <a:gd name="connsiteY70" fmla="*/ 1843087 h 2514600"/>
              <a:gd name="connsiteX71" fmla="*/ 1338263 w 3055144"/>
              <a:gd name="connsiteY71" fmla="*/ 1828800 h 2514600"/>
              <a:gd name="connsiteX72" fmla="*/ 1347788 w 3055144"/>
              <a:gd name="connsiteY72" fmla="*/ 1802606 h 2514600"/>
              <a:gd name="connsiteX73" fmla="*/ 1362075 w 3055144"/>
              <a:gd name="connsiteY73" fmla="*/ 1778794 h 2514600"/>
              <a:gd name="connsiteX74" fmla="*/ 1383506 w 3055144"/>
              <a:gd name="connsiteY74" fmla="*/ 1752600 h 2514600"/>
              <a:gd name="connsiteX75" fmla="*/ 1407319 w 3055144"/>
              <a:gd name="connsiteY75" fmla="*/ 1714500 h 2514600"/>
              <a:gd name="connsiteX76" fmla="*/ 1438275 w 3055144"/>
              <a:gd name="connsiteY76" fmla="*/ 1690687 h 2514600"/>
              <a:gd name="connsiteX77" fmla="*/ 1457325 w 3055144"/>
              <a:gd name="connsiteY77" fmla="*/ 1681162 h 2514600"/>
              <a:gd name="connsiteX78" fmla="*/ 1485900 w 3055144"/>
              <a:gd name="connsiteY78" fmla="*/ 1681162 h 2514600"/>
              <a:gd name="connsiteX79" fmla="*/ 1540669 w 3055144"/>
              <a:gd name="connsiteY79" fmla="*/ 1688306 h 2514600"/>
              <a:gd name="connsiteX80" fmla="*/ 1590675 w 3055144"/>
              <a:gd name="connsiteY80" fmla="*/ 1693069 h 2514600"/>
              <a:gd name="connsiteX81" fmla="*/ 1643063 w 3055144"/>
              <a:gd name="connsiteY81" fmla="*/ 1688306 h 2514600"/>
              <a:gd name="connsiteX82" fmla="*/ 1664494 w 3055144"/>
              <a:gd name="connsiteY82" fmla="*/ 1688306 h 2514600"/>
              <a:gd name="connsiteX83" fmla="*/ 1704975 w 3055144"/>
              <a:gd name="connsiteY83" fmla="*/ 1671637 h 2514600"/>
              <a:gd name="connsiteX84" fmla="*/ 1728788 w 3055144"/>
              <a:gd name="connsiteY84" fmla="*/ 1657350 h 2514600"/>
              <a:gd name="connsiteX85" fmla="*/ 1785938 w 3055144"/>
              <a:gd name="connsiteY85" fmla="*/ 1635919 h 2514600"/>
              <a:gd name="connsiteX86" fmla="*/ 1807369 w 3055144"/>
              <a:gd name="connsiteY86" fmla="*/ 1612106 h 2514600"/>
              <a:gd name="connsiteX87" fmla="*/ 1843088 w 3055144"/>
              <a:gd name="connsiteY87" fmla="*/ 1581150 h 2514600"/>
              <a:gd name="connsiteX88" fmla="*/ 1859756 w 3055144"/>
              <a:gd name="connsiteY88" fmla="*/ 1538287 h 2514600"/>
              <a:gd name="connsiteX89" fmla="*/ 1876425 w 3055144"/>
              <a:gd name="connsiteY89" fmla="*/ 1500187 h 2514600"/>
              <a:gd name="connsiteX90" fmla="*/ 1890713 w 3055144"/>
              <a:gd name="connsiteY90" fmla="*/ 1459706 h 2514600"/>
              <a:gd name="connsiteX91" fmla="*/ 2671764 w 3055144"/>
              <a:gd name="connsiteY91"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81299 w 3055144"/>
              <a:gd name="connsiteY4" fmla="*/ 392907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64619 w 3055144"/>
              <a:gd name="connsiteY5" fmla="*/ 4833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652712 w 3055144"/>
              <a:gd name="connsiteY6" fmla="*/ 521495 h 2514600"/>
              <a:gd name="connsiteX7" fmla="*/ 2609849 w 3055144"/>
              <a:gd name="connsiteY7" fmla="*/ 645320 h 2514600"/>
              <a:gd name="connsiteX8" fmla="*/ 2569368 w 3055144"/>
              <a:gd name="connsiteY8" fmla="*/ 728663 h 2514600"/>
              <a:gd name="connsiteX9" fmla="*/ 2528887 w 3055144"/>
              <a:gd name="connsiteY9" fmla="*/ 804863 h 2514600"/>
              <a:gd name="connsiteX10" fmla="*/ 2464594 w 3055144"/>
              <a:gd name="connsiteY10" fmla="*/ 852489 h 2514600"/>
              <a:gd name="connsiteX11" fmla="*/ 2409824 w 3055144"/>
              <a:gd name="connsiteY11" fmla="*/ 921545 h 2514600"/>
              <a:gd name="connsiteX12" fmla="*/ 2286000 w 3055144"/>
              <a:gd name="connsiteY12" fmla="*/ 1052513 h 2514600"/>
              <a:gd name="connsiteX13" fmla="*/ 2171699 w 3055144"/>
              <a:gd name="connsiteY13" fmla="*/ 1162051 h 2514600"/>
              <a:gd name="connsiteX14" fmla="*/ 2069305 w 3055144"/>
              <a:gd name="connsiteY14" fmla="*/ 1238249 h 2514600"/>
              <a:gd name="connsiteX15" fmla="*/ 1978817 w 3055144"/>
              <a:gd name="connsiteY15" fmla="*/ 1252538 h 2514600"/>
              <a:gd name="connsiteX16" fmla="*/ 1916905 w 3055144"/>
              <a:gd name="connsiteY16" fmla="*/ 1281113 h 2514600"/>
              <a:gd name="connsiteX17" fmla="*/ 1859755 w 3055144"/>
              <a:gd name="connsiteY17" fmla="*/ 1326356 h 2514600"/>
              <a:gd name="connsiteX18" fmla="*/ 1840705 w 3055144"/>
              <a:gd name="connsiteY18" fmla="*/ 1393032 h 2514600"/>
              <a:gd name="connsiteX19" fmla="*/ 1838324 w 3055144"/>
              <a:gd name="connsiteY19" fmla="*/ 1471613 h 2514600"/>
              <a:gd name="connsiteX20" fmla="*/ 1831181 w 3055144"/>
              <a:gd name="connsiteY20" fmla="*/ 1526381 h 2514600"/>
              <a:gd name="connsiteX21" fmla="*/ 1816894 w 3055144"/>
              <a:gd name="connsiteY21" fmla="*/ 1559719 h 2514600"/>
              <a:gd name="connsiteX22" fmla="*/ 1788319 w 3055144"/>
              <a:gd name="connsiteY22" fmla="*/ 1593056 h 2514600"/>
              <a:gd name="connsiteX23" fmla="*/ 1728788 w 3055144"/>
              <a:gd name="connsiteY23" fmla="*/ 1616869 h 2514600"/>
              <a:gd name="connsiteX24" fmla="*/ 1676400 w 3055144"/>
              <a:gd name="connsiteY24" fmla="*/ 1631156 h 2514600"/>
              <a:gd name="connsiteX25" fmla="*/ 1624013 w 3055144"/>
              <a:gd name="connsiteY25" fmla="*/ 1635919 h 2514600"/>
              <a:gd name="connsiteX26" fmla="*/ 1543050 w 3055144"/>
              <a:gd name="connsiteY26" fmla="*/ 1633537 h 2514600"/>
              <a:gd name="connsiteX27" fmla="*/ 1454944 w 3055144"/>
              <a:gd name="connsiteY27" fmla="*/ 1631156 h 2514600"/>
              <a:gd name="connsiteX28" fmla="*/ 1402556 w 3055144"/>
              <a:gd name="connsiteY28" fmla="*/ 1635919 h 2514600"/>
              <a:gd name="connsiteX29" fmla="*/ 1364456 w 3055144"/>
              <a:gd name="connsiteY29" fmla="*/ 1662112 h 2514600"/>
              <a:gd name="connsiteX30" fmla="*/ 1345406 w 3055144"/>
              <a:gd name="connsiteY30" fmla="*/ 1690687 h 2514600"/>
              <a:gd name="connsiteX31" fmla="*/ 1326356 w 3055144"/>
              <a:gd name="connsiteY31" fmla="*/ 1726406 h 2514600"/>
              <a:gd name="connsiteX32" fmla="*/ 1312069 w 3055144"/>
              <a:gd name="connsiteY32" fmla="*/ 1764506 h 2514600"/>
              <a:gd name="connsiteX33" fmla="*/ 1281113 w 3055144"/>
              <a:gd name="connsiteY33" fmla="*/ 1788319 h 2514600"/>
              <a:gd name="connsiteX34" fmla="*/ 1238250 w 3055144"/>
              <a:gd name="connsiteY34" fmla="*/ 1826419 h 2514600"/>
              <a:gd name="connsiteX35" fmla="*/ 1207294 w 3055144"/>
              <a:gd name="connsiteY35" fmla="*/ 1835944 h 2514600"/>
              <a:gd name="connsiteX36" fmla="*/ 1171575 w 3055144"/>
              <a:gd name="connsiteY36" fmla="*/ 1828800 h 2514600"/>
              <a:gd name="connsiteX37" fmla="*/ 1116806 w 3055144"/>
              <a:gd name="connsiteY37" fmla="*/ 1828800 h 2514600"/>
              <a:gd name="connsiteX38" fmla="*/ 1088231 w 3055144"/>
              <a:gd name="connsiteY38" fmla="*/ 1833562 h 2514600"/>
              <a:gd name="connsiteX39" fmla="*/ 1042988 w 3055144"/>
              <a:gd name="connsiteY39" fmla="*/ 1840706 h 2514600"/>
              <a:gd name="connsiteX40" fmla="*/ 1004888 w 3055144"/>
              <a:gd name="connsiteY40" fmla="*/ 1864519 h 2514600"/>
              <a:gd name="connsiteX41" fmla="*/ 950119 w 3055144"/>
              <a:gd name="connsiteY41" fmla="*/ 1897856 h 2514600"/>
              <a:gd name="connsiteX42" fmla="*/ 859631 w 3055144"/>
              <a:gd name="connsiteY42" fmla="*/ 1962150 h 2514600"/>
              <a:gd name="connsiteX43" fmla="*/ 788194 w 3055144"/>
              <a:gd name="connsiteY43" fmla="*/ 2009775 h 2514600"/>
              <a:gd name="connsiteX44" fmla="*/ 707231 w 3055144"/>
              <a:gd name="connsiteY44" fmla="*/ 2062162 h 2514600"/>
              <a:gd name="connsiteX45" fmla="*/ 652463 w 3055144"/>
              <a:gd name="connsiteY45" fmla="*/ 2107406 h 2514600"/>
              <a:gd name="connsiteX46" fmla="*/ 547688 w 3055144"/>
              <a:gd name="connsiteY46" fmla="*/ 2169319 h 2514600"/>
              <a:gd name="connsiteX47" fmla="*/ 459581 w 3055144"/>
              <a:gd name="connsiteY47" fmla="*/ 2216944 h 2514600"/>
              <a:gd name="connsiteX48" fmla="*/ 326231 w 3055144"/>
              <a:gd name="connsiteY48" fmla="*/ 2286000 h 2514600"/>
              <a:gd name="connsiteX49" fmla="*/ 240506 w 3055144"/>
              <a:gd name="connsiteY49" fmla="*/ 2319337 h 2514600"/>
              <a:gd name="connsiteX50" fmla="*/ 164306 w 3055144"/>
              <a:gd name="connsiteY50" fmla="*/ 2352675 h 2514600"/>
              <a:gd name="connsiteX51" fmla="*/ 102394 w 3055144"/>
              <a:gd name="connsiteY51" fmla="*/ 2374106 h 2514600"/>
              <a:gd name="connsiteX52" fmla="*/ 0 w 3055144"/>
              <a:gd name="connsiteY52" fmla="*/ 2386012 h 2514600"/>
              <a:gd name="connsiteX53" fmla="*/ 11906 w 3055144"/>
              <a:gd name="connsiteY53" fmla="*/ 2405062 h 2514600"/>
              <a:gd name="connsiteX54" fmla="*/ 33338 w 3055144"/>
              <a:gd name="connsiteY54" fmla="*/ 2433637 h 2514600"/>
              <a:gd name="connsiteX55" fmla="*/ 45244 w 3055144"/>
              <a:gd name="connsiteY55" fmla="*/ 2476500 h 2514600"/>
              <a:gd name="connsiteX56" fmla="*/ 47625 w 3055144"/>
              <a:gd name="connsiteY56" fmla="*/ 2514600 h 2514600"/>
              <a:gd name="connsiteX57" fmla="*/ 100013 w 3055144"/>
              <a:gd name="connsiteY57" fmla="*/ 2497931 h 2514600"/>
              <a:gd name="connsiteX58" fmla="*/ 247650 w 3055144"/>
              <a:gd name="connsiteY58" fmla="*/ 2440781 h 2514600"/>
              <a:gd name="connsiteX59" fmla="*/ 402431 w 3055144"/>
              <a:gd name="connsiteY59" fmla="*/ 2366962 h 2514600"/>
              <a:gd name="connsiteX60" fmla="*/ 531019 w 3055144"/>
              <a:gd name="connsiteY60" fmla="*/ 2290762 h 2514600"/>
              <a:gd name="connsiteX61" fmla="*/ 623888 w 3055144"/>
              <a:gd name="connsiteY61" fmla="*/ 2226469 h 2514600"/>
              <a:gd name="connsiteX62" fmla="*/ 721519 w 3055144"/>
              <a:gd name="connsiteY62" fmla="*/ 2157412 h 2514600"/>
              <a:gd name="connsiteX63" fmla="*/ 857250 w 3055144"/>
              <a:gd name="connsiteY63" fmla="*/ 2052637 h 2514600"/>
              <a:gd name="connsiteX64" fmla="*/ 978694 w 3055144"/>
              <a:gd name="connsiteY64" fmla="*/ 1978819 h 2514600"/>
              <a:gd name="connsiteX65" fmla="*/ 1035844 w 3055144"/>
              <a:gd name="connsiteY65" fmla="*/ 1926431 h 2514600"/>
              <a:gd name="connsiteX66" fmla="*/ 1066800 w 3055144"/>
              <a:gd name="connsiteY66" fmla="*/ 1916906 h 2514600"/>
              <a:gd name="connsiteX67" fmla="*/ 1081088 w 3055144"/>
              <a:gd name="connsiteY67" fmla="*/ 1912144 h 2514600"/>
              <a:gd name="connsiteX68" fmla="*/ 1140619 w 3055144"/>
              <a:gd name="connsiteY68" fmla="*/ 1907381 h 2514600"/>
              <a:gd name="connsiteX69" fmla="*/ 1200150 w 3055144"/>
              <a:gd name="connsiteY69" fmla="*/ 1897856 h 2514600"/>
              <a:gd name="connsiteX70" fmla="*/ 1221581 w 3055144"/>
              <a:gd name="connsiteY70" fmla="*/ 1893094 h 2514600"/>
              <a:gd name="connsiteX71" fmla="*/ 1240631 w 3055144"/>
              <a:gd name="connsiteY71" fmla="*/ 1883569 h 2514600"/>
              <a:gd name="connsiteX72" fmla="*/ 1307306 w 3055144"/>
              <a:gd name="connsiteY72" fmla="*/ 1843087 h 2514600"/>
              <a:gd name="connsiteX73" fmla="*/ 1338263 w 3055144"/>
              <a:gd name="connsiteY73" fmla="*/ 1828800 h 2514600"/>
              <a:gd name="connsiteX74" fmla="*/ 1347788 w 3055144"/>
              <a:gd name="connsiteY74" fmla="*/ 1802606 h 2514600"/>
              <a:gd name="connsiteX75" fmla="*/ 1362075 w 3055144"/>
              <a:gd name="connsiteY75" fmla="*/ 1778794 h 2514600"/>
              <a:gd name="connsiteX76" fmla="*/ 1383506 w 3055144"/>
              <a:gd name="connsiteY76" fmla="*/ 1752600 h 2514600"/>
              <a:gd name="connsiteX77" fmla="*/ 1407319 w 3055144"/>
              <a:gd name="connsiteY77" fmla="*/ 1714500 h 2514600"/>
              <a:gd name="connsiteX78" fmla="*/ 1438275 w 3055144"/>
              <a:gd name="connsiteY78" fmla="*/ 1690687 h 2514600"/>
              <a:gd name="connsiteX79" fmla="*/ 1457325 w 3055144"/>
              <a:gd name="connsiteY79" fmla="*/ 1681162 h 2514600"/>
              <a:gd name="connsiteX80" fmla="*/ 1485900 w 3055144"/>
              <a:gd name="connsiteY80" fmla="*/ 1681162 h 2514600"/>
              <a:gd name="connsiteX81" fmla="*/ 1540669 w 3055144"/>
              <a:gd name="connsiteY81" fmla="*/ 1688306 h 2514600"/>
              <a:gd name="connsiteX82" fmla="*/ 1590675 w 3055144"/>
              <a:gd name="connsiteY82" fmla="*/ 1693069 h 2514600"/>
              <a:gd name="connsiteX83" fmla="*/ 1643063 w 3055144"/>
              <a:gd name="connsiteY83" fmla="*/ 1688306 h 2514600"/>
              <a:gd name="connsiteX84" fmla="*/ 1664494 w 3055144"/>
              <a:gd name="connsiteY84" fmla="*/ 1688306 h 2514600"/>
              <a:gd name="connsiteX85" fmla="*/ 1704975 w 3055144"/>
              <a:gd name="connsiteY85" fmla="*/ 1671637 h 2514600"/>
              <a:gd name="connsiteX86" fmla="*/ 1728788 w 3055144"/>
              <a:gd name="connsiteY86" fmla="*/ 1657350 h 2514600"/>
              <a:gd name="connsiteX87" fmla="*/ 1785938 w 3055144"/>
              <a:gd name="connsiteY87" fmla="*/ 1635919 h 2514600"/>
              <a:gd name="connsiteX88" fmla="*/ 1807369 w 3055144"/>
              <a:gd name="connsiteY88" fmla="*/ 1612106 h 2514600"/>
              <a:gd name="connsiteX89" fmla="*/ 1843088 w 3055144"/>
              <a:gd name="connsiteY89" fmla="*/ 1581150 h 2514600"/>
              <a:gd name="connsiteX90" fmla="*/ 1859756 w 3055144"/>
              <a:gd name="connsiteY90" fmla="*/ 1538287 h 2514600"/>
              <a:gd name="connsiteX91" fmla="*/ 1876425 w 3055144"/>
              <a:gd name="connsiteY91" fmla="*/ 1500187 h 2514600"/>
              <a:gd name="connsiteX92" fmla="*/ 1890713 w 3055144"/>
              <a:gd name="connsiteY92" fmla="*/ 1459706 h 2514600"/>
              <a:gd name="connsiteX93" fmla="*/ 2671764 w 3055144"/>
              <a:gd name="connsiteY93"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62274 w 3055144"/>
              <a:gd name="connsiteY1" fmla="*/ 250032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671764 w 3055144"/>
              <a:gd name="connsiteY95"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671764 w 3055144"/>
              <a:gd name="connsiteY96"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514599 w 3055144"/>
              <a:gd name="connsiteY96" fmla="*/ 1026320 h 2514600"/>
              <a:gd name="connsiteX97" fmla="*/ 2671764 w 3055144"/>
              <a:gd name="connsiteY97"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97905 w 3055144"/>
              <a:gd name="connsiteY96" fmla="*/ 1178720 h 2514600"/>
              <a:gd name="connsiteX97" fmla="*/ 2514599 w 3055144"/>
              <a:gd name="connsiteY97" fmla="*/ 1026320 h 2514600"/>
              <a:gd name="connsiteX98" fmla="*/ 2671764 w 3055144"/>
              <a:gd name="connsiteY98"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514599 w 3055144"/>
              <a:gd name="connsiteY98" fmla="*/ 1026320 h 2514600"/>
              <a:gd name="connsiteX99" fmla="*/ 2671764 w 3055144"/>
              <a:gd name="connsiteY99"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671764 w 3055144"/>
              <a:gd name="connsiteY100"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574130 w 3055144"/>
              <a:gd name="connsiteY100" fmla="*/ 983457 h 2514600"/>
              <a:gd name="connsiteX101" fmla="*/ 2671764 w 3055144"/>
              <a:gd name="connsiteY101"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243137 w 3055144"/>
              <a:gd name="connsiteY97" fmla="*/ 1216820 h 2514600"/>
              <a:gd name="connsiteX98" fmla="*/ 2297905 w 3055144"/>
              <a:gd name="connsiteY98" fmla="*/ 1178720 h 2514600"/>
              <a:gd name="connsiteX99" fmla="*/ 2421730 w 3055144"/>
              <a:gd name="connsiteY99" fmla="*/ 1095376 h 2514600"/>
              <a:gd name="connsiteX100" fmla="*/ 2514599 w 3055144"/>
              <a:gd name="connsiteY100" fmla="*/ 1026320 h 2514600"/>
              <a:gd name="connsiteX101" fmla="*/ 2574130 w 3055144"/>
              <a:gd name="connsiteY101" fmla="*/ 983457 h 2514600"/>
              <a:gd name="connsiteX102" fmla="*/ 2671764 w 3055144"/>
              <a:gd name="connsiteY102"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181224 w 3055144"/>
              <a:gd name="connsiteY97" fmla="*/ 1262063 h 2514600"/>
              <a:gd name="connsiteX98" fmla="*/ 2243137 w 3055144"/>
              <a:gd name="connsiteY98" fmla="*/ 1216820 h 2514600"/>
              <a:gd name="connsiteX99" fmla="*/ 2297905 w 3055144"/>
              <a:gd name="connsiteY99" fmla="*/ 1178720 h 2514600"/>
              <a:gd name="connsiteX100" fmla="*/ 2421730 w 3055144"/>
              <a:gd name="connsiteY100" fmla="*/ 1095376 h 2514600"/>
              <a:gd name="connsiteX101" fmla="*/ 2514599 w 3055144"/>
              <a:gd name="connsiteY101" fmla="*/ 1026320 h 2514600"/>
              <a:gd name="connsiteX102" fmla="*/ 2574130 w 3055144"/>
              <a:gd name="connsiteY102" fmla="*/ 983457 h 2514600"/>
              <a:gd name="connsiteX103" fmla="*/ 2671764 w 3055144"/>
              <a:gd name="connsiteY103"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964530 w 3055144"/>
              <a:gd name="connsiteY95" fmla="*/ 1409701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769395 w 3055144"/>
              <a:gd name="connsiteY104"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69395 w 3055144"/>
              <a:gd name="connsiteY105"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05099 w 3055144"/>
              <a:gd name="connsiteY105" fmla="*/ 554832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38437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3026570 w 3055144"/>
              <a:gd name="connsiteY107"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886074 w 3055144"/>
              <a:gd name="connsiteY107" fmla="*/ 369095 h 2514600"/>
              <a:gd name="connsiteX108" fmla="*/ 3026570 w 3055144"/>
              <a:gd name="connsiteY108"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8443 w 3055144"/>
              <a:gd name="connsiteY107" fmla="*/ 440532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45605 w 3055144"/>
              <a:gd name="connsiteY109" fmla="*/ 326232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6570 w 3055144"/>
              <a:gd name="connsiteY111"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8951 w 3055144"/>
              <a:gd name="connsiteY111" fmla="*/ 238124 h 2514600"/>
              <a:gd name="connsiteX0" fmla="*/ 3055144 w 3521870"/>
              <a:gd name="connsiteY0" fmla="*/ 657226 h 3171826"/>
              <a:gd name="connsiteX1" fmla="*/ 3007518 w 3521870"/>
              <a:gd name="connsiteY1" fmla="*/ 766764 h 3171826"/>
              <a:gd name="connsiteX2" fmla="*/ 2962274 w 3521870"/>
              <a:gd name="connsiteY2" fmla="*/ 907258 h 3171826"/>
              <a:gd name="connsiteX3" fmla="*/ 2924174 w 3521870"/>
              <a:gd name="connsiteY3" fmla="*/ 957265 h 3171826"/>
              <a:gd name="connsiteX4" fmla="*/ 2833687 w 3521870"/>
              <a:gd name="connsiteY4" fmla="*/ 1004889 h 3171826"/>
              <a:gd name="connsiteX5" fmla="*/ 2771774 w 3521870"/>
              <a:gd name="connsiteY5" fmla="*/ 1028702 h 3171826"/>
              <a:gd name="connsiteX6" fmla="*/ 2738437 w 3521870"/>
              <a:gd name="connsiteY6" fmla="*/ 1050133 h 3171826"/>
              <a:gd name="connsiteX7" fmla="*/ 2709862 w 3521870"/>
              <a:gd name="connsiteY7" fmla="*/ 1090614 h 3171826"/>
              <a:gd name="connsiteX8" fmla="*/ 2652712 w 3521870"/>
              <a:gd name="connsiteY8" fmla="*/ 1178721 h 3171826"/>
              <a:gd name="connsiteX9" fmla="*/ 2609849 w 3521870"/>
              <a:gd name="connsiteY9" fmla="*/ 1302546 h 3171826"/>
              <a:gd name="connsiteX10" fmla="*/ 2569368 w 3521870"/>
              <a:gd name="connsiteY10" fmla="*/ 1385889 h 3171826"/>
              <a:gd name="connsiteX11" fmla="*/ 2528887 w 3521870"/>
              <a:gd name="connsiteY11" fmla="*/ 1462089 h 3171826"/>
              <a:gd name="connsiteX12" fmla="*/ 2464594 w 3521870"/>
              <a:gd name="connsiteY12" fmla="*/ 1509715 h 3171826"/>
              <a:gd name="connsiteX13" fmla="*/ 2409824 w 3521870"/>
              <a:gd name="connsiteY13" fmla="*/ 1578771 h 3171826"/>
              <a:gd name="connsiteX14" fmla="*/ 2286000 w 3521870"/>
              <a:gd name="connsiteY14" fmla="*/ 1709739 h 3171826"/>
              <a:gd name="connsiteX15" fmla="*/ 2171699 w 3521870"/>
              <a:gd name="connsiteY15" fmla="*/ 1819277 h 3171826"/>
              <a:gd name="connsiteX16" fmla="*/ 2069305 w 3521870"/>
              <a:gd name="connsiteY16" fmla="*/ 1895475 h 3171826"/>
              <a:gd name="connsiteX17" fmla="*/ 1978817 w 3521870"/>
              <a:gd name="connsiteY17" fmla="*/ 1909764 h 3171826"/>
              <a:gd name="connsiteX18" fmla="*/ 1916905 w 3521870"/>
              <a:gd name="connsiteY18" fmla="*/ 1938339 h 3171826"/>
              <a:gd name="connsiteX19" fmla="*/ 1859755 w 3521870"/>
              <a:gd name="connsiteY19" fmla="*/ 1983582 h 3171826"/>
              <a:gd name="connsiteX20" fmla="*/ 1840705 w 3521870"/>
              <a:gd name="connsiteY20" fmla="*/ 2050258 h 3171826"/>
              <a:gd name="connsiteX21" fmla="*/ 1838324 w 3521870"/>
              <a:gd name="connsiteY21" fmla="*/ 2128839 h 3171826"/>
              <a:gd name="connsiteX22" fmla="*/ 1831181 w 3521870"/>
              <a:gd name="connsiteY22" fmla="*/ 2183607 h 3171826"/>
              <a:gd name="connsiteX23" fmla="*/ 1816894 w 3521870"/>
              <a:gd name="connsiteY23" fmla="*/ 2216945 h 3171826"/>
              <a:gd name="connsiteX24" fmla="*/ 1788319 w 3521870"/>
              <a:gd name="connsiteY24" fmla="*/ 2250282 h 3171826"/>
              <a:gd name="connsiteX25" fmla="*/ 1728788 w 3521870"/>
              <a:gd name="connsiteY25" fmla="*/ 2274095 h 3171826"/>
              <a:gd name="connsiteX26" fmla="*/ 1676400 w 3521870"/>
              <a:gd name="connsiteY26" fmla="*/ 2288382 h 3171826"/>
              <a:gd name="connsiteX27" fmla="*/ 1624013 w 3521870"/>
              <a:gd name="connsiteY27" fmla="*/ 2293145 h 3171826"/>
              <a:gd name="connsiteX28" fmla="*/ 1543050 w 3521870"/>
              <a:gd name="connsiteY28" fmla="*/ 2290763 h 3171826"/>
              <a:gd name="connsiteX29" fmla="*/ 1454944 w 3521870"/>
              <a:gd name="connsiteY29" fmla="*/ 2288382 h 3171826"/>
              <a:gd name="connsiteX30" fmla="*/ 1402556 w 3521870"/>
              <a:gd name="connsiteY30" fmla="*/ 2293145 h 3171826"/>
              <a:gd name="connsiteX31" fmla="*/ 1364456 w 3521870"/>
              <a:gd name="connsiteY31" fmla="*/ 2319338 h 3171826"/>
              <a:gd name="connsiteX32" fmla="*/ 1345406 w 3521870"/>
              <a:gd name="connsiteY32" fmla="*/ 2347913 h 3171826"/>
              <a:gd name="connsiteX33" fmla="*/ 1326356 w 3521870"/>
              <a:gd name="connsiteY33" fmla="*/ 2383632 h 3171826"/>
              <a:gd name="connsiteX34" fmla="*/ 1312069 w 3521870"/>
              <a:gd name="connsiteY34" fmla="*/ 2421732 h 3171826"/>
              <a:gd name="connsiteX35" fmla="*/ 1281113 w 3521870"/>
              <a:gd name="connsiteY35" fmla="*/ 2445545 h 3171826"/>
              <a:gd name="connsiteX36" fmla="*/ 1238250 w 3521870"/>
              <a:gd name="connsiteY36" fmla="*/ 2483645 h 3171826"/>
              <a:gd name="connsiteX37" fmla="*/ 1207294 w 3521870"/>
              <a:gd name="connsiteY37" fmla="*/ 2493170 h 3171826"/>
              <a:gd name="connsiteX38" fmla="*/ 1171575 w 3521870"/>
              <a:gd name="connsiteY38" fmla="*/ 2486026 h 3171826"/>
              <a:gd name="connsiteX39" fmla="*/ 1116806 w 3521870"/>
              <a:gd name="connsiteY39" fmla="*/ 2486026 h 3171826"/>
              <a:gd name="connsiteX40" fmla="*/ 1088231 w 3521870"/>
              <a:gd name="connsiteY40" fmla="*/ 2490788 h 3171826"/>
              <a:gd name="connsiteX41" fmla="*/ 1042988 w 3521870"/>
              <a:gd name="connsiteY41" fmla="*/ 2497932 h 3171826"/>
              <a:gd name="connsiteX42" fmla="*/ 1004888 w 3521870"/>
              <a:gd name="connsiteY42" fmla="*/ 2521745 h 3171826"/>
              <a:gd name="connsiteX43" fmla="*/ 950119 w 3521870"/>
              <a:gd name="connsiteY43" fmla="*/ 2555082 h 3171826"/>
              <a:gd name="connsiteX44" fmla="*/ 859631 w 3521870"/>
              <a:gd name="connsiteY44" fmla="*/ 2619376 h 3171826"/>
              <a:gd name="connsiteX45" fmla="*/ 788194 w 3521870"/>
              <a:gd name="connsiteY45" fmla="*/ 2667001 h 3171826"/>
              <a:gd name="connsiteX46" fmla="*/ 707231 w 3521870"/>
              <a:gd name="connsiteY46" fmla="*/ 2719388 h 3171826"/>
              <a:gd name="connsiteX47" fmla="*/ 652463 w 3521870"/>
              <a:gd name="connsiteY47" fmla="*/ 2764632 h 3171826"/>
              <a:gd name="connsiteX48" fmla="*/ 547688 w 3521870"/>
              <a:gd name="connsiteY48" fmla="*/ 2826545 h 3171826"/>
              <a:gd name="connsiteX49" fmla="*/ 459581 w 3521870"/>
              <a:gd name="connsiteY49" fmla="*/ 2874170 h 3171826"/>
              <a:gd name="connsiteX50" fmla="*/ 326231 w 3521870"/>
              <a:gd name="connsiteY50" fmla="*/ 2943226 h 3171826"/>
              <a:gd name="connsiteX51" fmla="*/ 240506 w 3521870"/>
              <a:gd name="connsiteY51" fmla="*/ 2976563 h 3171826"/>
              <a:gd name="connsiteX52" fmla="*/ 164306 w 3521870"/>
              <a:gd name="connsiteY52" fmla="*/ 3009901 h 3171826"/>
              <a:gd name="connsiteX53" fmla="*/ 102394 w 3521870"/>
              <a:gd name="connsiteY53" fmla="*/ 3031332 h 3171826"/>
              <a:gd name="connsiteX54" fmla="*/ 0 w 3521870"/>
              <a:gd name="connsiteY54" fmla="*/ 3043238 h 3171826"/>
              <a:gd name="connsiteX55" fmla="*/ 11906 w 3521870"/>
              <a:gd name="connsiteY55" fmla="*/ 3062288 h 3171826"/>
              <a:gd name="connsiteX56" fmla="*/ 33338 w 3521870"/>
              <a:gd name="connsiteY56" fmla="*/ 3090863 h 3171826"/>
              <a:gd name="connsiteX57" fmla="*/ 45244 w 3521870"/>
              <a:gd name="connsiteY57" fmla="*/ 3133726 h 3171826"/>
              <a:gd name="connsiteX58" fmla="*/ 47625 w 3521870"/>
              <a:gd name="connsiteY58" fmla="*/ 3171826 h 3171826"/>
              <a:gd name="connsiteX59" fmla="*/ 100013 w 3521870"/>
              <a:gd name="connsiteY59" fmla="*/ 3155157 h 3171826"/>
              <a:gd name="connsiteX60" fmla="*/ 247650 w 3521870"/>
              <a:gd name="connsiteY60" fmla="*/ 3098007 h 3171826"/>
              <a:gd name="connsiteX61" fmla="*/ 402431 w 3521870"/>
              <a:gd name="connsiteY61" fmla="*/ 3024188 h 3171826"/>
              <a:gd name="connsiteX62" fmla="*/ 531019 w 3521870"/>
              <a:gd name="connsiteY62" fmla="*/ 2947988 h 3171826"/>
              <a:gd name="connsiteX63" fmla="*/ 623888 w 3521870"/>
              <a:gd name="connsiteY63" fmla="*/ 2883695 h 3171826"/>
              <a:gd name="connsiteX64" fmla="*/ 721519 w 3521870"/>
              <a:gd name="connsiteY64" fmla="*/ 2814638 h 3171826"/>
              <a:gd name="connsiteX65" fmla="*/ 857250 w 3521870"/>
              <a:gd name="connsiteY65" fmla="*/ 2709863 h 3171826"/>
              <a:gd name="connsiteX66" fmla="*/ 978694 w 3521870"/>
              <a:gd name="connsiteY66" fmla="*/ 2636045 h 3171826"/>
              <a:gd name="connsiteX67" fmla="*/ 1035844 w 3521870"/>
              <a:gd name="connsiteY67" fmla="*/ 2583657 h 3171826"/>
              <a:gd name="connsiteX68" fmla="*/ 1066800 w 3521870"/>
              <a:gd name="connsiteY68" fmla="*/ 2574132 h 3171826"/>
              <a:gd name="connsiteX69" fmla="*/ 1081088 w 3521870"/>
              <a:gd name="connsiteY69" fmla="*/ 2569370 h 3171826"/>
              <a:gd name="connsiteX70" fmla="*/ 1140619 w 3521870"/>
              <a:gd name="connsiteY70" fmla="*/ 2564607 h 3171826"/>
              <a:gd name="connsiteX71" fmla="*/ 1200150 w 3521870"/>
              <a:gd name="connsiteY71" fmla="*/ 2555082 h 3171826"/>
              <a:gd name="connsiteX72" fmla="*/ 1221581 w 3521870"/>
              <a:gd name="connsiteY72" fmla="*/ 2550320 h 3171826"/>
              <a:gd name="connsiteX73" fmla="*/ 1240631 w 3521870"/>
              <a:gd name="connsiteY73" fmla="*/ 2540795 h 3171826"/>
              <a:gd name="connsiteX74" fmla="*/ 1307306 w 3521870"/>
              <a:gd name="connsiteY74" fmla="*/ 2500313 h 3171826"/>
              <a:gd name="connsiteX75" fmla="*/ 1338263 w 3521870"/>
              <a:gd name="connsiteY75" fmla="*/ 2486026 h 3171826"/>
              <a:gd name="connsiteX76" fmla="*/ 1347788 w 3521870"/>
              <a:gd name="connsiteY76" fmla="*/ 2459832 h 3171826"/>
              <a:gd name="connsiteX77" fmla="*/ 1362075 w 3521870"/>
              <a:gd name="connsiteY77" fmla="*/ 2436020 h 3171826"/>
              <a:gd name="connsiteX78" fmla="*/ 1383506 w 3521870"/>
              <a:gd name="connsiteY78" fmla="*/ 2409826 h 3171826"/>
              <a:gd name="connsiteX79" fmla="*/ 1407319 w 3521870"/>
              <a:gd name="connsiteY79" fmla="*/ 2371726 h 3171826"/>
              <a:gd name="connsiteX80" fmla="*/ 1438275 w 3521870"/>
              <a:gd name="connsiteY80" fmla="*/ 2347913 h 3171826"/>
              <a:gd name="connsiteX81" fmla="*/ 1457325 w 3521870"/>
              <a:gd name="connsiteY81" fmla="*/ 2338388 h 3171826"/>
              <a:gd name="connsiteX82" fmla="*/ 1485900 w 3521870"/>
              <a:gd name="connsiteY82" fmla="*/ 2338388 h 3171826"/>
              <a:gd name="connsiteX83" fmla="*/ 1540669 w 3521870"/>
              <a:gd name="connsiteY83" fmla="*/ 2345532 h 3171826"/>
              <a:gd name="connsiteX84" fmla="*/ 1590675 w 3521870"/>
              <a:gd name="connsiteY84" fmla="*/ 2350295 h 3171826"/>
              <a:gd name="connsiteX85" fmla="*/ 1643063 w 3521870"/>
              <a:gd name="connsiteY85" fmla="*/ 2345532 h 3171826"/>
              <a:gd name="connsiteX86" fmla="*/ 1664494 w 3521870"/>
              <a:gd name="connsiteY86" fmla="*/ 2345532 h 3171826"/>
              <a:gd name="connsiteX87" fmla="*/ 1704975 w 3521870"/>
              <a:gd name="connsiteY87" fmla="*/ 2328863 h 3171826"/>
              <a:gd name="connsiteX88" fmla="*/ 1728788 w 3521870"/>
              <a:gd name="connsiteY88" fmla="*/ 2314576 h 3171826"/>
              <a:gd name="connsiteX89" fmla="*/ 1785938 w 3521870"/>
              <a:gd name="connsiteY89" fmla="*/ 2293145 h 3171826"/>
              <a:gd name="connsiteX90" fmla="*/ 1807369 w 3521870"/>
              <a:gd name="connsiteY90" fmla="*/ 2269332 h 3171826"/>
              <a:gd name="connsiteX91" fmla="*/ 1843088 w 3521870"/>
              <a:gd name="connsiteY91" fmla="*/ 2238376 h 3171826"/>
              <a:gd name="connsiteX92" fmla="*/ 1859756 w 3521870"/>
              <a:gd name="connsiteY92" fmla="*/ 2195513 h 3171826"/>
              <a:gd name="connsiteX93" fmla="*/ 1876425 w 3521870"/>
              <a:gd name="connsiteY93" fmla="*/ 2157413 h 3171826"/>
              <a:gd name="connsiteX94" fmla="*/ 1890713 w 3521870"/>
              <a:gd name="connsiteY94" fmla="*/ 2116932 h 3171826"/>
              <a:gd name="connsiteX95" fmla="*/ 1893093 w 3521870"/>
              <a:gd name="connsiteY95" fmla="*/ 2069308 h 3171826"/>
              <a:gd name="connsiteX96" fmla="*/ 1912143 w 3521870"/>
              <a:gd name="connsiteY96" fmla="*/ 2024064 h 3171826"/>
              <a:gd name="connsiteX97" fmla="*/ 1955006 w 3521870"/>
              <a:gd name="connsiteY97" fmla="*/ 1978821 h 3171826"/>
              <a:gd name="connsiteX98" fmla="*/ 2059780 w 3521870"/>
              <a:gd name="connsiteY98" fmla="*/ 1959770 h 3171826"/>
              <a:gd name="connsiteX99" fmla="*/ 2216943 w 3521870"/>
              <a:gd name="connsiteY99" fmla="*/ 1850233 h 3171826"/>
              <a:gd name="connsiteX100" fmla="*/ 2274093 w 3521870"/>
              <a:gd name="connsiteY100" fmla="*/ 1797846 h 3171826"/>
              <a:gd name="connsiteX101" fmla="*/ 2378868 w 3521870"/>
              <a:gd name="connsiteY101" fmla="*/ 1688308 h 3171826"/>
              <a:gd name="connsiteX102" fmla="*/ 2486024 w 3521870"/>
              <a:gd name="connsiteY102" fmla="*/ 1557340 h 3171826"/>
              <a:gd name="connsiteX103" fmla="*/ 2566986 w 3521870"/>
              <a:gd name="connsiteY103" fmla="*/ 1485901 h 3171826"/>
              <a:gd name="connsiteX104" fmla="*/ 2638424 w 3521870"/>
              <a:gd name="connsiteY104" fmla="*/ 1333502 h 3171826"/>
              <a:gd name="connsiteX105" fmla="*/ 2693193 w 3521870"/>
              <a:gd name="connsiteY105" fmla="*/ 1202533 h 3171826"/>
              <a:gd name="connsiteX106" fmla="*/ 2724149 w 3521870"/>
              <a:gd name="connsiteY106" fmla="*/ 1138239 h 3171826"/>
              <a:gd name="connsiteX107" fmla="*/ 2783681 w 3521870"/>
              <a:gd name="connsiteY107" fmla="*/ 1083471 h 3171826"/>
              <a:gd name="connsiteX108" fmla="*/ 2886074 w 3521870"/>
              <a:gd name="connsiteY108" fmla="*/ 1026321 h 3171826"/>
              <a:gd name="connsiteX109" fmla="*/ 2950368 w 3521870"/>
              <a:gd name="connsiteY109" fmla="*/ 1012033 h 3171826"/>
              <a:gd name="connsiteX110" fmla="*/ 3002755 w 3521870"/>
              <a:gd name="connsiteY110" fmla="*/ 957264 h 3171826"/>
              <a:gd name="connsiteX111" fmla="*/ 3521870 w 3521870"/>
              <a:gd name="connsiteY111" fmla="*/ 0 h 3171826"/>
              <a:gd name="connsiteX0" fmla="*/ 3488531 w 3521870"/>
              <a:gd name="connsiteY0" fmla="*/ 0 h 3200400"/>
              <a:gd name="connsiteX1" fmla="*/ 3007518 w 3521870"/>
              <a:gd name="connsiteY1" fmla="*/ 795338 h 3200400"/>
              <a:gd name="connsiteX2" fmla="*/ 2962274 w 3521870"/>
              <a:gd name="connsiteY2" fmla="*/ 935832 h 3200400"/>
              <a:gd name="connsiteX3" fmla="*/ 2924174 w 3521870"/>
              <a:gd name="connsiteY3" fmla="*/ 985839 h 3200400"/>
              <a:gd name="connsiteX4" fmla="*/ 2833687 w 3521870"/>
              <a:gd name="connsiteY4" fmla="*/ 1033463 h 3200400"/>
              <a:gd name="connsiteX5" fmla="*/ 2771774 w 3521870"/>
              <a:gd name="connsiteY5" fmla="*/ 1057276 h 3200400"/>
              <a:gd name="connsiteX6" fmla="*/ 2738437 w 3521870"/>
              <a:gd name="connsiteY6" fmla="*/ 1078707 h 3200400"/>
              <a:gd name="connsiteX7" fmla="*/ 2709862 w 3521870"/>
              <a:gd name="connsiteY7" fmla="*/ 1119188 h 3200400"/>
              <a:gd name="connsiteX8" fmla="*/ 2652712 w 3521870"/>
              <a:gd name="connsiteY8" fmla="*/ 1207295 h 3200400"/>
              <a:gd name="connsiteX9" fmla="*/ 2609849 w 3521870"/>
              <a:gd name="connsiteY9" fmla="*/ 1331120 h 3200400"/>
              <a:gd name="connsiteX10" fmla="*/ 2569368 w 3521870"/>
              <a:gd name="connsiteY10" fmla="*/ 1414463 h 3200400"/>
              <a:gd name="connsiteX11" fmla="*/ 2528887 w 3521870"/>
              <a:gd name="connsiteY11" fmla="*/ 1490663 h 3200400"/>
              <a:gd name="connsiteX12" fmla="*/ 2464594 w 3521870"/>
              <a:gd name="connsiteY12" fmla="*/ 1538289 h 3200400"/>
              <a:gd name="connsiteX13" fmla="*/ 2409824 w 3521870"/>
              <a:gd name="connsiteY13" fmla="*/ 1607345 h 3200400"/>
              <a:gd name="connsiteX14" fmla="*/ 2286000 w 3521870"/>
              <a:gd name="connsiteY14" fmla="*/ 1738313 h 3200400"/>
              <a:gd name="connsiteX15" fmla="*/ 2171699 w 3521870"/>
              <a:gd name="connsiteY15" fmla="*/ 1847851 h 3200400"/>
              <a:gd name="connsiteX16" fmla="*/ 2069305 w 3521870"/>
              <a:gd name="connsiteY16" fmla="*/ 1924049 h 3200400"/>
              <a:gd name="connsiteX17" fmla="*/ 1978817 w 3521870"/>
              <a:gd name="connsiteY17" fmla="*/ 1938338 h 3200400"/>
              <a:gd name="connsiteX18" fmla="*/ 1916905 w 3521870"/>
              <a:gd name="connsiteY18" fmla="*/ 1966913 h 3200400"/>
              <a:gd name="connsiteX19" fmla="*/ 1859755 w 3521870"/>
              <a:gd name="connsiteY19" fmla="*/ 2012156 h 3200400"/>
              <a:gd name="connsiteX20" fmla="*/ 1840705 w 3521870"/>
              <a:gd name="connsiteY20" fmla="*/ 2078832 h 3200400"/>
              <a:gd name="connsiteX21" fmla="*/ 1838324 w 3521870"/>
              <a:gd name="connsiteY21" fmla="*/ 2157413 h 3200400"/>
              <a:gd name="connsiteX22" fmla="*/ 1831181 w 3521870"/>
              <a:gd name="connsiteY22" fmla="*/ 2212181 h 3200400"/>
              <a:gd name="connsiteX23" fmla="*/ 1816894 w 3521870"/>
              <a:gd name="connsiteY23" fmla="*/ 2245519 h 3200400"/>
              <a:gd name="connsiteX24" fmla="*/ 1788319 w 3521870"/>
              <a:gd name="connsiteY24" fmla="*/ 2278856 h 3200400"/>
              <a:gd name="connsiteX25" fmla="*/ 1728788 w 3521870"/>
              <a:gd name="connsiteY25" fmla="*/ 2302669 h 3200400"/>
              <a:gd name="connsiteX26" fmla="*/ 1676400 w 3521870"/>
              <a:gd name="connsiteY26" fmla="*/ 2316956 h 3200400"/>
              <a:gd name="connsiteX27" fmla="*/ 1624013 w 3521870"/>
              <a:gd name="connsiteY27" fmla="*/ 2321719 h 3200400"/>
              <a:gd name="connsiteX28" fmla="*/ 1543050 w 3521870"/>
              <a:gd name="connsiteY28" fmla="*/ 2319337 h 3200400"/>
              <a:gd name="connsiteX29" fmla="*/ 1454944 w 3521870"/>
              <a:gd name="connsiteY29" fmla="*/ 2316956 h 3200400"/>
              <a:gd name="connsiteX30" fmla="*/ 1402556 w 3521870"/>
              <a:gd name="connsiteY30" fmla="*/ 2321719 h 3200400"/>
              <a:gd name="connsiteX31" fmla="*/ 1364456 w 3521870"/>
              <a:gd name="connsiteY31" fmla="*/ 2347912 h 3200400"/>
              <a:gd name="connsiteX32" fmla="*/ 1345406 w 3521870"/>
              <a:gd name="connsiteY32" fmla="*/ 2376487 h 3200400"/>
              <a:gd name="connsiteX33" fmla="*/ 1326356 w 3521870"/>
              <a:gd name="connsiteY33" fmla="*/ 2412206 h 3200400"/>
              <a:gd name="connsiteX34" fmla="*/ 1312069 w 3521870"/>
              <a:gd name="connsiteY34" fmla="*/ 2450306 h 3200400"/>
              <a:gd name="connsiteX35" fmla="*/ 1281113 w 3521870"/>
              <a:gd name="connsiteY35" fmla="*/ 2474119 h 3200400"/>
              <a:gd name="connsiteX36" fmla="*/ 1238250 w 3521870"/>
              <a:gd name="connsiteY36" fmla="*/ 2512219 h 3200400"/>
              <a:gd name="connsiteX37" fmla="*/ 1207294 w 3521870"/>
              <a:gd name="connsiteY37" fmla="*/ 2521744 h 3200400"/>
              <a:gd name="connsiteX38" fmla="*/ 1171575 w 3521870"/>
              <a:gd name="connsiteY38" fmla="*/ 2514600 h 3200400"/>
              <a:gd name="connsiteX39" fmla="*/ 1116806 w 3521870"/>
              <a:gd name="connsiteY39" fmla="*/ 2514600 h 3200400"/>
              <a:gd name="connsiteX40" fmla="*/ 1088231 w 3521870"/>
              <a:gd name="connsiteY40" fmla="*/ 2519362 h 3200400"/>
              <a:gd name="connsiteX41" fmla="*/ 1042988 w 3521870"/>
              <a:gd name="connsiteY41" fmla="*/ 2526506 h 3200400"/>
              <a:gd name="connsiteX42" fmla="*/ 1004888 w 3521870"/>
              <a:gd name="connsiteY42" fmla="*/ 2550319 h 3200400"/>
              <a:gd name="connsiteX43" fmla="*/ 950119 w 3521870"/>
              <a:gd name="connsiteY43" fmla="*/ 2583656 h 3200400"/>
              <a:gd name="connsiteX44" fmla="*/ 859631 w 3521870"/>
              <a:gd name="connsiteY44" fmla="*/ 2647950 h 3200400"/>
              <a:gd name="connsiteX45" fmla="*/ 788194 w 3521870"/>
              <a:gd name="connsiteY45" fmla="*/ 2695575 h 3200400"/>
              <a:gd name="connsiteX46" fmla="*/ 707231 w 3521870"/>
              <a:gd name="connsiteY46" fmla="*/ 2747962 h 3200400"/>
              <a:gd name="connsiteX47" fmla="*/ 652463 w 3521870"/>
              <a:gd name="connsiteY47" fmla="*/ 2793206 h 3200400"/>
              <a:gd name="connsiteX48" fmla="*/ 547688 w 3521870"/>
              <a:gd name="connsiteY48" fmla="*/ 2855119 h 3200400"/>
              <a:gd name="connsiteX49" fmla="*/ 459581 w 3521870"/>
              <a:gd name="connsiteY49" fmla="*/ 2902744 h 3200400"/>
              <a:gd name="connsiteX50" fmla="*/ 326231 w 3521870"/>
              <a:gd name="connsiteY50" fmla="*/ 2971800 h 3200400"/>
              <a:gd name="connsiteX51" fmla="*/ 240506 w 3521870"/>
              <a:gd name="connsiteY51" fmla="*/ 3005137 h 3200400"/>
              <a:gd name="connsiteX52" fmla="*/ 164306 w 3521870"/>
              <a:gd name="connsiteY52" fmla="*/ 3038475 h 3200400"/>
              <a:gd name="connsiteX53" fmla="*/ 102394 w 3521870"/>
              <a:gd name="connsiteY53" fmla="*/ 3059906 h 3200400"/>
              <a:gd name="connsiteX54" fmla="*/ 0 w 3521870"/>
              <a:gd name="connsiteY54" fmla="*/ 3071812 h 3200400"/>
              <a:gd name="connsiteX55" fmla="*/ 11906 w 3521870"/>
              <a:gd name="connsiteY55" fmla="*/ 3090862 h 3200400"/>
              <a:gd name="connsiteX56" fmla="*/ 33338 w 3521870"/>
              <a:gd name="connsiteY56" fmla="*/ 3119437 h 3200400"/>
              <a:gd name="connsiteX57" fmla="*/ 45244 w 3521870"/>
              <a:gd name="connsiteY57" fmla="*/ 3162300 h 3200400"/>
              <a:gd name="connsiteX58" fmla="*/ 47625 w 3521870"/>
              <a:gd name="connsiteY58" fmla="*/ 3200400 h 3200400"/>
              <a:gd name="connsiteX59" fmla="*/ 100013 w 3521870"/>
              <a:gd name="connsiteY59" fmla="*/ 3183731 h 3200400"/>
              <a:gd name="connsiteX60" fmla="*/ 247650 w 3521870"/>
              <a:gd name="connsiteY60" fmla="*/ 3126581 h 3200400"/>
              <a:gd name="connsiteX61" fmla="*/ 402431 w 3521870"/>
              <a:gd name="connsiteY61" fmla="*/ 3052762 h 3200400"/>
              <a:gd name="connsiteX62" fmla="*/ 531019 w 3521870"/>
              <a:gd name="connsiteY62" fmla="*/ 2976562 h 3200400"/>
              <a:gd name="connsiteX63" fmla="*/ 623888 w 3521870"/>
              <a:gd name="connsiteY63" fmla="*/ 2912269 h 3200400"/>
              <a:gd name="connsiteX64" fmla="*/ 721519 w 3521870"/>
              <a:gd name="connsiteY64" fmla="*/ 2843212 h 3200400"/>
              <a:gd name="connsiteX65" fmla="*/ 857250 w 3521870"/>
              <a:gd name="connsiteY65" fmla="*/ 2738437 h 3200400"/>
              <a:gd name="connsiteX66" fmla="*/ 978694 w 3521870"/>
              <a:gd name="connsiteY66" fmla="*/ 2664619 h 3200400"/>
              <a:gd name="connsiteX67" fmla="*/ 1035844 w 3521870"/>
              <a:gd name="connsiteY67" fmla="*/ 2612231 h 3200400"/>
              <a:gd name="connsiteX68" fmla="*/ 1066800 w 3521870"/>
              <a:gd name="connsiteY68" fmla="*/ 2602706 h 3200400"/>
              <a:gd name="connsiteX69" fmla="*/ 1081088 w 3521870"/>
              <a:gd name="connsiteY69" fmla="*/ 2597944 h 3200400"/>
              <a:gd name="connsiteX70" fmla="*/ 1140619 w 3521870"/>
              <a:gd name="connsiteY70" fmla="*/ 2593181 h 3200400"/>
              <a:gd name="connsiteX71" fmla="*/ 1200150 w 3521870"/>
              <a:gd name="connsiteY71" fmla="*/ 2583656 h 3200400"/>
              <a:gd name="connsiteX72" fmla="*/ 1221581 w 3521870"/>
              <a:gd name="connsiteY72" fmla="*/ 2578894 h 3200400"/>
              <a:gd name="connsiteX73" fmla="*/ 1240631 w 3521870"/>
              <a:gd name="connsiteY73" fmla="*/ 2569369 h 3200400"/>
              <a:gd name="connsiteX74" fmla="*/ 1307306 w 3521870"/>
              <a:gd name="connsiteY74" fmla="*/ 2528887 h 3200400"/>
              <a:gd name="connsiteX75" fmla="*/ 1338263 w 3521870"/>
              <a:gd name="connsiteY75" fmla="*/ 2514600 h 3200400"/>
              <a:gd name="connsiteX76" fmla="*/ 1347788 w 3521870"/>
              <a:gd name="connsiteY76" fmla="*/ 2488406 h 3200400"/>
              <a:gd name="connsiteX77" fmla="*/ 1362075 w 3521870"/>
              <a:gd name="connsiteY77" fmla="*/ 2464594 h 3200400"/>
              <a:gd name="connsiteX78" fmla="*/ 1383506 w 3521870"/>
              <a:gd name="connsiteY78" fmla="*/ 2438400 h 3200400"/>
              <a:gd name="connsiteX79" fmla="*/ 1407319 w 3521870"/>
              <a:gd name="connsiteY79" fmla="*/ 2400300 h 3200400"/>
              <a:gd name="connsiteX80" fmla="*/ 1438275 w 3521870"/>
              <a:gd name="connsiteY80" fmla="*/ 2376487 h 3200400"/>
              <a:gd name="connsiteX81" fmla="*/ 1457325 w 3521870"/>
              <a:gd name="connsiteY81" fmla="*/ 2366962 h 3200400"/>
              <a:gd name="connsiteX82" fmla="*/ 1485900 w 3521870"/>
              <a:gd name="connsiteY82" fmla="*/ 2366962 h 3200400"/>
              <a:gd name="connsiteX83" fmla="*/ 1540669 w 3521870"/>
              <a:gd name="connsiteY83" fmla="*/ 2374106 h 3200400"/>
              <a:gd name="connsiteX84" fmla="*/ 1590675 w 3521870"/>
              <a:gd name="connsiteY84" fmla="*/ 2378869 h 3200400"/>
              <a:gd name="connsiteX85" fmla="*/ 1643063 w 3521870"/>
              <a:gd name="connsiteY85" fmla="*/ 2374106 h 3200400"/>
              <a:gd name="connsiteX86" fmla="*/ 1664494 w 3521870"/>
              <a:gd name="connsiteY86" fmla="*/ 2374106 h 3200400"/>
              <a:gd name="connsiteX87" fmla="*/ 1704975 w 3521870"/>
              <a:gd name="connsiteY87" fmla="*/ 2357437 h 3200400"/>
              <a:gd name="connsiteX88" fmla="*/ 1728788 w 3521870"/>
              <a:gd name="connsiteY88" fmla="*/ 2343150 h 3200400"/>
              <a:gd name="connsiteX89" fmla="*/ 1785938 w 3521870"/>
              <a:gd name="connsiteY89" fmla="*/ 2321719 h 3200400"/>
              <a:gd name="connsiteX90" fmla="*/ 1807369 w 3521870"/>
              <a:gd name="connsiteY90" fmla="*/ 2297906 h 3200400"/>
              <a:gd name="connsiteX91" fmla="*/ 1843088 w 3521870"/>
              <a:gd name="connsiteY91" fmla="*/ 2266950 h 3200400"/>
              <a:gd name="connsiteX92" fmla="*/ 1859756 w 3521870"/>
              <a:gd name="connsiteY92" fmla="*/ 2224087 h 3200400"/>
              <a:gd name="connsiteX93" fmla="*/ 1876425 w 3521870"/>
              <a:gd name="connsiteY93" fmla="*/ 2185987 h 3200400"/>
              <a:gd name="connsiteX94" fmla="*/ 1890713 w 3521870"/>
              <a:gd name="connsiteY94" fmla="*/ 2145506 h 3200400"/>
              <a:gd name="connsiteX95" fmla="*/ 1893093 w 3521870"/>
              <a:gd name="connsiteY95" fmla="*/ 2097882 h 3200400"/>
              <a:gd name="connsiteX96" fmla="*/ 1912143 w 3521870"/>
              <a:gd name="connsiteY96" fmla="*/ 2052638 h 3200400"/>
              <a:gd name="connsiteX97" fmla="*/ 1955006 w 3521870"/>
              <a:gd name="connsiteY97" fmla="*/ 2007395 h 3200400"/>
              <a:gd name="connsiteX98" fmla="*/ 2059780 w 3521870"/>
              <a:gd name="connsiteY98" fmla="*/ 1988344 h 3200400"/>
              <a:gd name="connsiteX99" fmla="*/ 2216943 w 3521870"/>
              <a:gd name="connsiteY99" fmla="*/ 1878807 h 3200400"/>
              <a:gd name="connsiteX100" fmla="*/ 2274093 w 3521870"/>
              <a:gd name="connsiteY100" fmla="*/ 1826420 h 3200400"/>
              <a:gd name="connsiteX101" fmla="*/ 2378868 w 3521870"/>
              <a:gd name="connsiteY101" fmla="*/ 1716882 h 3200400"/>
              <a:gd name="connsiteX102" fmla="*/ 2486024 w 3521870"/>
              <a:gd name="connsiteY102" fmla="*/ 1585914 h 3200400"/>
              <a:gd name="connsiteX103" fmla="*/ 2566986 w 3521870"/>
              <a:gd name="connsiteY103" fmla="*/ 1514475 h 3200400"/>
              <a:gd name="connsiteX104" fmla="*/ 2638424 w 3521870"/>
              <a:gd name="connsiteY104" fmla="*/ 1362076 h 3200400"/>
              <a:gd name="connsiteX105" fmla="*/ 2693193 w 3521870"/>
              <a:gd name="connsiteY105" fmla="*/ 1231107 h 3200400"/>
              <a:gd name="connsiteX106" fmla="*/ 2724149 w 3521870"/>
              <a:gd name="connsiteY106" fmla="*/ 1166813 h 3200400"/>
              <a:gd name="connsiteX107" fmla="*/ 2783681 w 3521870"/>
              <a:gd name="connsiteY107" fmla="*/ 1112045 h 3200400"/>
              <a:gd name="connsiteX108" fmla="*/ 2886074 w 3521870"/>
              <a:gd name="connsiteY108" fmla="*/ 1054895 h 3200400"/>
              <a:gd name="connsiteX109" fmla="*/ 2950368 w 3521870"/>
              <a:gd name="connsiteY109" fmla="*/ 1040607 h 3200400"/>
              <a:gd name="connsiteX110" fmla="*/ 3002755 w 3521870"/>
              <a:gd name="connsiteY110" fmla="*/ 985838 h 3200400"/>
              <a:gd name="connsiteX111" fmla="*/ 3521870 w 3521870"/>
              <a:gd name="connsiteY111" fmla="*/ 28574 h 3200400"/>
              <a:gd name="connsiteX0" fmla="*/ 3488531 w 3521870"/>
              <a:gd name="connsiteY0" fmla="*/ 0 h 3200400"/>
              <a:gd name="connsiteX1" fmla="*/ 3083718 w 3521870"/>
              <a:gd name="connsiteY1" fmla="*/ 669132 h 3200400"/>
              <a:gd name="connsiteX2" fmla="*/ 3007518 w 3521870"/>
              <a:gd name="connsiteY2" fmla="*/ 795338 h 3200400"/>
              <a:gd name="connsiteX3" fmla="*/ 2962274 w 3521870"/>
              <a:gd name="connsiteY3" fmla="*/ 935832 h 3200400"/>
              <a:gd name="connsiteX4" fmla="*/ 2924174 w 3521870"/>
              <a:gd name="connsiteY4" fmla="*/ 985839 h 3200400"/>
              <a:gd name="connsiteX5" fmla="*/ 2833687 w 3521870"/>
              <a:gd name="connsiteY5" fmla="*/ 1033463 h 3200400"/>
              <a:gd name="connsiteX6" fmla="*/ 2771774 w 3521870"/>
              <a:gd name="connsiteY6" fmla="*/ 1057276 h 3200400"/>
              <a:gd name="connsiteX7" fmla="*/ 2738437 w 3521870"/>
              <a:gd name="connsiteY7" fmla="*/ 1078707 h 3200400"/>
              <a:gd name="connsiteX8" fmla="*/ 2709862 w 3521870"/>
              <a:gd name="connsiteY8" fmla="*/ 1119188 h 3200400"/>
              <a:gd name="connsiteX9" fmla="*/ 2652712 w 3521870"/>
              <a:gd name="connsiteY9" fmla="*/ 1207295 h 3200400"/>
              <a:gd name="connsiteX10" fmla="*/ 2609849 w 3521870"/>
              <a:gd name="connsiteY10" fmla="*/ 1331120 h 3200400"/>
              <a:gd name="connsiteX11" fmla="*/ 2569368 w 3521870"/>
              <a:gd name="connsiteY11" fmla="*/ 1414463 h 3200400"/>
              <a:gd name="connsiteX12" fmla="*/ 2528887 w 3521870"/>
              <a:gd name="connsiteY12" fmla="*/ 1490663 h 3200400"/>
              <a:gd name="connsiteX13" fmla="*/ 2464594 w 3521870"/>
              <a:gd name="connsiteY13" fmla="*/ 1538289 h 3200400"/>
              <a:gd name="connsiteX14" fmla="*/ 2409824 w 3521870"/>
              <a:gd name="connsiteY14" fmla="*/ 1607345 h 3200400"/>
              <a:gd name="connsiteX15" fmla="*/ 2286000 w 3521870"/>
              <a:gd name="connsiteY15" fmla="*/ 1738313 h 3200400"/>
              <a:gd name="connsiteX16" fmla="*/ 2171699 w 3521870"/>
              <a:gd name="connsiteY16" fmla="*/ 1847851 h 3200400"/>
              <a:gd name="connsiteX17" fmla="*/ 2069305 w 3521870"/>
              <a:gd name="connsiteY17" fmla="*/ 1924049 h 3200400"/>
              <a:gd name="connsiteX18" fmla="*/ 1978817 w 3521870"/>
              <a:gd name="connsiteY18" fmla="*/ 1938338 h 3200400"/>
              <a:gd name="connsiteX19" fmla="*/ 1916905 w 3521870"/>
              <a:gd name="connsiteY19" fmla="*/ 1966913 h 3200400"/>
              <a:gd name="connsiteX20" fmla="*/ 1859755 w 3521870"/>
              <a:gd name="connsiteY20" fmla="*/ 2012156 h 3200400"/>
              <a:gd name="connsiteX21" fmla="*/ 1840705 w 3521870"/>
              <a:gd name="connsiteY21" fmla="*/ 2078832 h 3200400"/>
              <a:gd name="connsiteX22" fmla="*/ 1838324 w 3521870"/>
              <a:gd name="connsiteY22" fmla="*/ 2157413 h 3200400"/>
              <a:gd name="connsiteX23" fmla="*/ 1831181 w 3521870"/>
              <a:gd name="connsiteY23" fmla="*/ 2212181 h 3200400"/>
              <a:gd name="connsiteX24" fmla="*/ 1816894 w 3521870"/>
              <a:gd name="connsiteY24" fmla="*/ 2245519 h 3200400"/>
              <a:gd name="connsiteX25" fmla="*/ 1788319 w 3521870"/>
              <a:gd name="connsiteY25" fmla="*/ 2278856 h 3200400"/>
              <a:gd name="connsiteX26" fmla="*/ 1728788 w 3521870"/>
              <a:gd name="connsiteY26" fmla="*/ 2302669 h 3200400"/>
              <a:gd name="connsiteX27" fmla="*/ 1676400 w 3521870"/>
              <a:gd name="connsiteY27" fmla="*/ 2316956 h 3200400"/>
              <a:gd name="connsiteX28" fmla="*/ 1624013 w 3521870"/>
              <a:gd name="connsiteY28" fmla="*/ 2321719 h 3200400"/>
              <a:gd name="connsiteX29" fmla="*/ 1543050 w 3521870"/>
              <a:gd name="connsiteY29" fmla="*/ 2319337 h 3200400"/>
              <a:gd name="connsiteX30" fmla="*/ 1454944 w 3521870"/>
              <a:gd name="connsiteY30" fmla="*/ 2316956 h 3200400"/>
              <a:gd name="connsiteX31" fmla="*/ 1402556 w 3521870"/>
              <a:gd name="connsiteY31" fmla="*/ 2321719 h 3200400"/>
              <a:gd name="connsiteX32" fmla="*/ 1364456 w 3521870"/>
              <a:gd name="connsiteY32" fmla="*/ 2347912 h 3200400"/>
              <a:gd name="connsiteX33" fmla="*/ 1345406 w 3521870"/>
              <a:gd name="connsiteY33" fmla="*/ 2376487 h 3200400"/>
              <a:gd name="connsiteX34" fmla="*/ 1326356 w 3521870"/>
              <a:gd name="connsiteY34" fmla="*/ 2412206 h 3200400"/>
              <a:gd name="connsiteX35" fmla="*/ 1312069 w 3521870"/>
              <a:gd name="connsiteY35" fmla="*/ 2450306 h 3200400"/>
              <a:gd name="connsiteX36" fmla="*/ 1281113 w 3521870"/>
              <a:gd name="connsiteY36" fmla="*/ 2474119 h 3200400"/>
              <a:gd name="connsiteX37" fmla="*/ 1238250 w 3521870"/>
              <a:gd name="connsiteY37" fmla="*/ 2512219 h 3200400"/>
              <a:gd name="connsiteX38" fmla="*/ 1207294 w 3521870"/>
              <a:gd name="connsiteY38" fmla="*/ 2521744 h 3200400"/>
              <a:gd name="connsiteX39" fmla="*/ 1171575 w 3521870"/>
              <a:gd name="connsiteY39" fmla="*/ 2514600 h 3200400"/>
              <a:gd name="connsiteX40" fmla="*/ 1116806 w 3521870"/>
              <a:gd name="connsiteY40" fmla="*/ 2514600 h 3200400"/>
              <a:gd name="connsiteX41" fmla="*/ 1088231 w 3521870"/>
              <a:gd name="connsiteY41" fmla="*/ 2519362 h 3200400"/>
              <a:gd name="connsiteX42" fmla="*/ 1042988 w 3521870"/>
              <a:gd name="connsiteY42" fmla="*/ 2526506 h 3200400"/>
              <a:gd name="connsiteX43" fmla="*/ 1004888 w 3521870"/>
              <a:gd name="connsiteY43" fmla="*/ 2550319 h 3200400"/>
              <a:gd name="connsiteX44" fmla="*/ 950119 w 3521870"/>
              <a:gd name="connsiteY44" fmla="*/ 2583656 h 3200400"/>
              <a:gd name="connsiteX45" fmla="*/ 859631 w 3521870"/>
              <a:gd name="connsiteY45" fmla="*/ 2647950 h 3200400"/>
              <a:gd name="connsiteX46" fmla="*/ 788194 w 3521870"/>
              <a:gd name="connsiteY46" fmla="*/ 2695575 h 3200400"/>
              <a:gd name="connsiteX47" fmla="*/ 707231 w 3521870"/>
              <a:gd name="connsiteY47" fmla="*/ 2747962 h 3200400"/>
              <a:gd name="connsiteX48" fmla="*/ 652463 w 3521870"/>
              <a:gd name="connsiteY48" fmla="*/ 2793206 h 3200400"/>
              <a:gd name="connsiteX49" fmla="*/ 547688 w 3521870"/>
              <a:gd name="connsiteY49" fmla="*/ 2855119 h 3200400"/>
              <a:gd name="connsiteX50" fmla="*/ 459581 w 3521870"/>
              <a:gd name="connsiteY50" fmla="*/ 2902744 h 3200400"/>
              <a:gd name="connsiteX51" fmla="*/ 326231 w 3521870"/>
              <a:gd name="connsiteY51" fmla="*/ 2971800 h 3200400"/>
              <a:gd name="connsiteX52" fmla="*/ 240506 w 3521870"/>
              <a:gd name="connsiteY52" fmla="*/ 3005137 h 3200400"/>
              <a:gd name="connsiteX53" fmla="*/ 164306 w 3521870"/>
              <a:gd name="connsiteY53" fmla="*/ 3038475 h 3200400"/>
              <a:gd name="connsiteX54" fmla="*/ 102394 w 3521870"/>
              <a:gd name="connsiteY54" fmla="*/ 3059906 h 3200400"/>
              <a:gd name="connsiteX55" fmla="*/ 0 w 3521870"/>
              <a:gd name="connsiteY55" fmla="*/ 3071812 h 3200400"/>
              <a:gd name="connsiteX56" fmla="*/ 11906 w 3521870"/>
              <a:gd name="connsiteY56" fmla="*/ 3090862 h 3200400"/>
              <a:gd name="connsiteX57" fmla="*/ 33338 w 3521870"/>
              <a:gd name="connsiteY57" fmla="*/ 3119437 h 3200400"/>
              <a:gd name="connsiteX58" fmla="*/ 45244 w 3521870"/>
              <a:gd name="connsiteY58" fmla="*/ 3162300 h 3200400"/>
              <a:gd name="connsiteX59" fmla="*/ 47625 w 3521870"/>
              <a:gd name="connsiteY59" fmla="*/ 3200400 h 3200400"/>
              <a:gd name="connsiteX60" fmla="*/ 100013 w 3521870"/>
              <a:gd name="connsiteY60" fmla="*/ 3183731 h 3200400"/>
              <a:gd name="connsiteX61" fmla="*/ 247650 w 3521870"/>
              <a:gd name="connsiteY61" fmla="*/ 3126581 h 3200400"/>
              <a:gd name="connsiteX62" fmla="*/ 402431 w 3521870"/>
              <a:gd name="connsiteY62" fmla="*/ 3052762 h 3200400"/>
              <a:gd name="connsiteX63" fmla="*/ 531019 w 3521870"/>
              <a:gd name="connsiteY63" fmla="*/ 2976562 h 3200400"/>
              <a:gd name="connsiteX64" fmla="*/ 623888 w 3521870"/>
              <a:gd name="connsiteY64" fmla="*/ 2912269 h 3200400"/>
              <a:gd name="connsiteX65" fmla="*/ 721519 w 3521870"/>
              <a:gd name="connsiteY65" fmla="*/ 2843212 h 3200400"/>
              <a:gd name="connsiteX66" fmla="*/ 857250 w 3521870"/>
              <a:gd name="connsiteY66" fmla="*/ 2738437 h 3200400"/>
              <a:gd name="connsiteX67" fmla="*/ 978694 w 3521870"/>
              <a:gd name="connsiteY67" fmla="*/ 2664619 h 3200400"/>
              <a:gd name="connsiteX68" fmla="*/ 1035844 w 3521870"/>
              <a:gd name="connsiteY68" fmla="*/ 2612231 h 3200400"/>
              <a:gd name="connsiteX69" fmla="*/ 1066800 w 3521870"/>
              <a:gd name="connsiteY69" fmla="*/ 2602706 h 3200400"/>
              <a:gd name="connsiteX70" fmla="*/ 1081088 w 3521870"/>
              <a:gd name="connsiteY70" fmla="*/ 2597944 h 3200400"/>
              <a:gd name="connsiteX71" fmla="*/ 1140619 w 3521870"/>
              <a:gd name="connsiteY71" fmla="*/ 2593181 h 3200400"/>
              <a:gd name="connsiteX72" fmla="*/ 1200150 w 3521870"/>
              <a:gd name="connsiteY72" fmla="*/ 2583656 h 3200400"/>
              <a:gd name="connsiteX73" fmla="*/ 1221581 w 3521870"/>
              <a:gd name="connsiteY73" fmla="*/ 2578894 h 3200400"/>
              <a:gd name="connsiteX74" fmla="*/ 1240631 w 3521870"/>
              <a:gd name="connsiteY74" fmla="*/ 2569369 h 3200400"/>
              <a:gd name="connsiteX75" fmla="*/ 1307306 w 3521870"/>
              <a:gd name="connsiteY75" fmla="*/ 2528887 h 3200400"/>
              <a:gd name="connsiteX76" fmla="*/ 1338263 w 3521870"/>
              <a:gd name="connsiteY76" fmla="*/ 2514600 h 3200400"/>
              <a:gd name="connsiteX77" fmla="*/ 1347788 w 3521870"/>
              <a:gd name="connsiteY77" fmla="*/ 2488406 h 3200400"/>
              <a:gd name="connsiteX78" fmla="*/ 1362075 w 3521870"/>
              <a:gd name="connsiteY78" fmla="*/ 2464594 h 3200400"/>
              <a:gd name="connsiteX79" fmla="*/ 1383506 w 3521870"/>
              <a:gd name="connsiteY79" fmla="*/ 2438400 h 3200400"/>
              <a:gd name="connsiteX80" fmla="*/ 1407319 w 3521870"/>
              <a:gd name="connsiteY80" fmla="*/ 2400300 h 3200400"/>
              <a:gd name="connsiteX81" fmla="*/ 1438275 w 3521870"/>
              <a:gd name="connsiteY81" fmla="*/ 2376487 h 3200400"/>
              <a:gd name="connsiteX82" fmla="*/ 1457325 w 3521870"/>
              <a:gd name="connsiteY82" fmla="*/ 2366962 h 3200400"/>
              <a:gd name="connsiteX83" fmla="*/ 1485900 w 3521870"/>
              <a:gd name="connsiteY83" fmla="*/ 2366962 h 3200400"/>
              <a:gd name="connsiteX84" fmla="*/ 1540669 w 3521870"/>
              <a:gd name="connsiteY84" fmla="*/ 2374106 h 3200400"/>
              <a:gd name="connsiteX85" fmla="*/ 1590675 w 3521870"/>
              <a:gd name="connsiteY85" fmla="*/ 2378869 h 3200400"/>
              <a:gd name="connsiteX86" fmla="*/ 1643063 w 3521870"/>
              <a:gd name="connsiteY86" fmla="*/ 2374106 h 3200400"/>
              <a:gd name="connsiteX87" fmla="*/ 1664494 w 3521870"/>
              <a:gd name="connsiteY87" fmla="*/ 2374106 h 3200400"/>
              <a:gd name="connsiteX88" fmla="*/ 1704975 w 3521870"/>
              <a:gd name="connsiteY88" fmla="*/ 2357437 h 3200400"/>
              <a:gd name="connsiteX89" fmla="*/ 1728788 w 3521870"/>
              <a:gd name="connsiteY89" fmla="*/ 2343150 h 3200400"/>
              <a:gd name="connsiteX90" fmla="*/ 1785938 w 3521870"/>
              <a:gd name="connsiteY90" fmla="*/ 2321719 h 3200400"/>
              <a:gd name="connsiteX91" fmla="*/ 1807369 w 3521870"/>
              <a:gd name="connsiteY91" fmla="*/ 2297906 h 3200400"/>
              <a:gd name="connsiteX92" fmla="*/ 1843088 w 3521870"/>
              <a:gd name="connsiteY92" fmla="*/ 2266950 h 3200400"/>
              <a:gd name="connsiteX93" fmla="*/ 1859756 w 3521870"/>
              <a:gd name="connsiteY93" fmla="*/ 2224087 h 3200400"/>
              <a:gd name="connsiteX94" fmla="*/ 1876425 w 3521870"/>
              <a:gd name="connsiteY94" fmla="*/ 2185987 h 3200400"/>
              <a:gd name="connsiteX95" fmla="*/ 1890713 w 3521870"/>
              <a:gd name="connsiteY95" fmla="*/ 2145506 h 3200400"/>
              <a:gd name="connsiteX96" fmla="*/ 1893093 w 3521870"/>
              <a:gd name="connsiteY96" fmla="*/ 2097882 h 3200400"/>
              <a:gd name="connsiteX97" fmla="*/ 1912143 w 3521870"/>
              <a:gd name="connsiteY97" fmla="*/ 2052638 h 3200400"/>
              <a:gd name="connsiteX98" fmla="*/ 1955006 w 3521870"/>
              <a:gd name="connsiteY98" fmla="*/ 2007395 h 3200400"/>
              <a:gd name="connsiteX99" fmla="*/ 2059780 w 3521870"/>
              <a:gd name="connsiteY99" fmla="*/ 1988344 h 3200400"/>
              <a:gd name="connsiteX100" fmla="*/ 2216943 w 3521870"/>
              <a:gd name="connsiteY100" fmla="*/ 1878807 h 3200400"/>
              <a:gd name="connsiteX101" fmla="*/ 2274093 w 3521870"/>
              <a:gd name="connsiteY101" fmla="*/ 1826420 h 3200400"/>
              <a:gd name="connsiteX102" fmla="*/ 2378868 w 3521870"/>
              <a:gd name="connsiteY102" fmla="*/ 1716882 h 3200400"/>
              <a:gd name="connsiteX103" fmla="*/ 2486024 w 3521870"/>
              <a:gd name="connsiteY103" fmla="*/ 1585914 h 3200400"/>
              <a:gd name="connsiteX104" fmla="*/ 2566986 w 3521870"/>
              <a:gd name="connsiteY104" fmla="*/ 1514475 h 3200400"/>
              <a:gd name="connsiteX105" fmla="*/ 2638424 w 3521870"/>
              <a:gd name="connsiteY105" fmla="*/ 1362076 h 3200400"/>
              <a:gd name="connsiteX106" fmla="*/ 2693193 w 3521870"/>
              <a:gd name="connsiteY106" fmla="*/ 1231107 h 3200400"/>
              <a:gd name="connsiteX107" fmla="*/ 2724149 w 3521870"/>
              <a:gd name="connsiteY107" fmla="*/ 1166813 h 3200400"/>
              <a:gd name="connsiteX108" fmla="*/ 2783681 w 3521870"/>
              <a:gd name="connsiteY108" fmla="*/ 1112045 h 3200400"/>
              <a:gd name="connsiteX109" fmla="*/ 2886074 w 3521870"/>
              <a:gd name="connsiteY109" fmla="*/ 1054895 h 3200400"/>
              <a:gd name="connsiteX110" fmla="*/ 2950368 w 3521870"/>
              <a:gd name="connsiteY110" fmla="*/ 1040607 h 3200400"/>
              <a:gd name="connsiteX111" fmla="*/ 3002755 w 3521870"/>
              <a:gd name="connsiteY111" fmla="*/ 985838 h 3200400"/>
              <a:gd name="connsiteX112" fmla="*/ 3521870 w 3521870"/>
              <a:gd name="connsiteY112" fmla="*/ 28574 h 3200400"/>
              <a:gd name="connsiteX0" fmla="*/ 3488531 w 3521870"/>
              <a:gd name="connsiteY0" fmla="*/ 0 h 3200400"/>
              <a:gd name="connsiteX1" fmla="*/ 3248024 w 3521870"/>
              <a:gd name="connsiteY1" fmla="*/ 402432 h 3200400"/>
              <a:gd name="connsiteX2" fmla="*/ 3083718 w 3521870"/>
              <a:gd name="connsiteY2" fmla="*/ 669132 h 3200400"/>
              <a:gd name="connsiteX3" fmla="*/ 3007518 w 3521870"/>
              <a:gd name="connsiteY3" fmla="*/ 795338 h 3200400"/>
              <a:gd name="connsiteX4" fmla="*/ 2962274 w 3521870"/>
              <a:gd name="connsiteY4" fmla="*/ 935832 h 3200400"/>
              <a:gd name="connsiteX5" fmla="*/ 2924174 w 3521870"/>
              <a:gd name="connsiteY5" fmla="*/ 985839 h 3200400"/>
              <a:gd name="connsiteX6" fmla="*/ 2833687 w 3521870"/>
              <a:gd name="connsiteY6" fmla="*/ 1033463 h 3200400"/>
              <a:gd name="connsiteX7" fmla="*/ 2771774 w 3521870"/>
              <a:gd name="connsiteY7" fmla="*/ 1057276 h 3200400"/>
              <a:gd name="connsiteX8" fmla="*/ 2738437 w 3521870"/>
              <a:gd name="connsiteY8" fmla="*/ 1078707 h 3200400"/>
              <a:gd name="connsiteX9" fmla="*/ 2709862 w 3521870"/>
              <a:gd name="connsiteY9" fmla="*/ 1119188 h 3200400"/>
              <a:gd name="connsiteX10" fmla="*/ 2652712 w 3521870"/>
              <a:gd name="connsiteY10" fmla="*/ 1207295 h 3200400"/>
              <a:gd name="connsiteX11" fmla="*/ 2609849 w 3521870"/>
              <a:gd name="connsiteY11" fmla="*/ 1331120 h 3200400"/>
              <a:gd name="connsiteX12" fmla="*/ 2569368 w 3521870"/>
              <a:gd name="connsiteY12" fmla="*/ 1414463 h 3200400"/>
              <a:gd name="connsiteX13" fmla="*/ 2528887 w 3521870"/>
              <a:gd name="connsiteY13" fmla="*/ 1490663 h 3200400"/>
              <a:gd name="connsiteX14" fmla="*/ 2464594 w 3521870"/>
              <a:gd name="connsiteY14" fmla="*/ 1538289 h 3200400"/>
              <a:gd name="connsiteX15" fmla="*/ 2409824 w 3521870"/>
              <a:gd name="connsiteY15" fmla="*/ 1607345 h 3200400"/>
              <a:gd name="connsiteX16" fmla="*/ 2286000 w 3521870"/>
              <a:gd name="connsiteY16" fmla="*/ 1738313 h 3200400"/>
              <a:gd name="connsiteX17" fmla="*/ 2171699 w 3521870"/>
              <a:gd name="connsiteY17" fmla="*/ 1847851 h 3200400"/>
              <a:gd name="connsiteX18" fmla="*/ 2069305 w 3521870"/>
              <a:gd name="connsiteY18" fmla="*/ 1924049 h 3200400"/>
              <a:gd name="connsiteX19" fmla="*/ 1978817 w 3521870"/>
              <a:gd name="connsiteY19" fmla="*/ 1938338 h 3200400"/>
              <a:gd name="connsiteX20" fmla="*/ 1916905 w 3521870"/>
              <a:gd name="connsiteY20" fmla="*/ 1966913 h 3200400"/>
              <a:gd name="connsiteX21" fmla="*/ 1859755 w 3521870"/>
              <a:gd name="connsiteY21" fmla="*/ 2012156 h 3200400"/>
              <a:gd name="connsiteX22" fmla="*/ 1840705 w 3521870"/>
              <a:gd name="connsiteY22" fmla="*/ 2078832 h 3200400"/>
              <a:gd name="connsiteX23" fmla="*/ 1838324 w 3521870"/>
              <a:gd name="connsiteY23" fmla="*/ 2157413 h 3200400"/>
              <a:gd name="connsiteX24" fmla="*/ 1831181 w 3521870"/>
              <a:gd name="connsiteY24" fmla="*/ 2212181 h 3200400"/>
              <a:gd name="connsiteX25" fmla="*/ 1816894 w 3521870"/>
              <a:gd name="connsiteY25" fmla="*/ 2245519 h 3200400"/>
              <a:gd name="connsiteX26" fmla="*/ 1788319 w 3521870"/>
              <a:gd name="connsiteY26" fmla="*/ 2278856 h 3200400"/>
              <a:gd name="connsiteX27" fmla="*/ 1728788 w 3521870"/>
              <a:gd name="connsiteY27" fmla="*/ 2302669 h 3200400"/>
              <a:gd name="connsiteX28" fmla="*/ 1676400 w 3521870"/>
              <a:gd name="connsiteY28" fmla="*/ 2316956 h 3200400"/>
              <a:gd name="connsiteX29" fmla="*/ 1624013 w 3521870"/>
              <a:gd name="connsiteY29" fmla="*/ 2321719 h 3200400"/>
              <a:gd name="connsiteX30" fmla="*/ 1543050 w 3521870"/>
              <a:gd name="connsiteY30" fmla="*/ 2319337 h 3200400"/>
              <a:gd name="connsiteX31" fmla="*/ 1454944 w 3521870"/>
              <a:gd name="connsiteY31" fmla="*/ 2316956 h 3200400"/>
              <a:gd name="connsiteX32" fmla="*/ 1402556 w 3521870"/>
              <a:gd name="connsiteY32" fmla="*/ 2321719 h 3200400"/>
              <a:gd name="connsiteX33" fmla="*/ 1364456 w 3521870"/>
              <a:gd name="connsiteY33" fmla="*/ 2347912 h 3200400"/>
              <a:gd name="connsiteX34" fmla="*/ 1345406 w 3521870"/>
              <a:gd name="connsiteY34" fmla="*/ 2376487 h 3200400"/>
              <a:gd name="connsiteX35" fmla="*/ 1326356 w 3521870"/>
              <a:gd name="connsiteY35" fmla="*/ 2412206 h 3200400"/>
              <a:gd name="connsiteX36" fmla="*/ 1312069 w 3521870"/>
              <a:gd name="connsiteY36" fmla="*/ 2450306 h 3200400"/>
              <a:gd name="connsiteX37" fmla="*/ 1281113 w 3521870"/>
              <a:gd name="connsiteY37" fmla="*/ 2474119 h 3200400"/>
              <a:gd name="connsiteX38" fmla="*/ 1238250 w 3521870"/>
              <a:gd name="connsiteY38" fmla="*/ 2512219 h 3200400"/>
              <a:gd name="connsiteX39" fmla="*/ 1207294 w 3521870"/>
              <a:gd name="connsiteY39" fmla="*/ 2521744 h 3200400"/>
              <a:gd name="connsiteX40" fmla="*/ 1171575 w 3521870"/>
              <a:gd name="connsiteY40" fmla="*/ 2514600 h 3200400"/>
              <a:gd name="connsiteX41" fmla="*/ 1116806 w 3521870"/>
              <a:gd name="connsiteY41" fmla="*/ 2514600 h 3200400"/>
              <a:gd name="connsiteX42" fmla="*/ 1088231 w 3521870"/>
              <a:gd name="connsiteY42" fmla="*/ 2519362 h 3200400"/>
              <a:gd name="connsiteX43" fmla="*/ 1042988 w 3521870"/>
              <a:gd name="connsiteY43" fmla="*/ 2526506 h 3200400"/>
              <a:gd name="connsiteX44" fmla="*/ 1004888 w 3521870"/>
              <a:gd name="connsiteY44" fmla="*/ 2550319 h 3200400"/>
              <a:gd name="connsiteX45" fmla="*/ 950119 w 3521870"/>
              <a:gd name="connsiteY45" fmla="*/ 2583656 h 3200400"/>
              <a:gd name="connsiteX46" fmla="*/ 859631 w 3521870"/>
              <a:gd name="connsiteY46" fmla="*/ 2647950 h 3200400"/>
              <a:gd name="connsiteX47" fmla="*/ 788194 w 3521870"/>
              <a:gd name="connsiteY47" fmla="*/ 2695575 h 3200400"/>
              <a:gd name="connsiteX48" fmla="*/ 707231 w 3521870"/>
              <a:gd name="connsiteY48" fmla="*/ 2747962 h 3200400"/>
              <a:gd name="connsiteX49" fmla="*/ 652463 w 3521870"/>
              <a:gd name="connsiteY49" fmla="*/ 2793206 h 3200400"/>
              <a:gd name="connsiteX50" fmla="*/ 547688 w 3521870"/>
              <a:gd name="connsiteY50" fmla="*/ 2855119 h 3200400"/>
              <a:gd name="connsiteX51" fmla="*/ 459581 w 3521870"/>
              <a:gd name="connsiteY51" fmla="*/ 2902744 h 3200400"/>
              <a:gd name="connsiteX52" fmla="*/ 326231 w 3521870"/>
              <a:gd name="connsiteY52" fmla="*/ 2971800 h 3200400"/>
              <a:gd name="connsiteX53" fmla="*/ 240506 w 3521870"/>
              <a:gd name="connsiteY53" fmla="*/ 3005137 h 3200400"/>
              <a:gd name="connsiteX54" fmla="*/ 164306 w 3521870"/>
              <a:gd name="connsiteY54" fmla="*/ 3038475 h 3200400"/>
              <a:gd name="connsiteX55" fmla="*/ 102394 w 3521870"/>
              <a:gd name="connsiteY55" fmla="*/ 3059906 h 3200400"/>
              <a:gd name="connsiteX56" fmla="*/ 0 w 3521870"/>
              <a:gd name="connsiteY56" fmla="*/ 3071812 h 3200400"/>
              <a:gd name="connsiteX57" fmla="*/ 11906 w 3521870"/>
              <a:gd name="connsiteY57" fmla="*/ 3090862 h 3200400"/>
              <a:gd name="connsiteX58" fmla="*/ 33338 w 3521870"/>
              <a:gd name="connsiteY58" fmla="*/ 3119437 h 3200400"/>
              <a:gd name="connsiteX59" fmla="*/ 45244 w 3521870"/>
              <a:gd name="connsiteY59" fmla="*/ 3162300 h 3200400"/>
              <a:gd name="connsiteX60" fmla="*/ 47625 w 3521870"/>
              <a:gd name="connsiteY60" fmla="*/ 3200400 h 3200400"/>
              <a:gd name="connsiteX61" fmla="*/ 100013 w 3521870"/>
              <a:gd name="connsiteY61" fmla="*/ 3183731 h 3200400"/>
              <a:gd name="connsiteX62" fmla="*/ 247650 w 3521870"/>
              <a:gd name="connsiteY62" fmla="*/ 3126581 h 3200400"/>
              <a:gd name="connsiteX63" fmla="*/ 402431 w 3521870"/>
              <a:gd name="connsiteY63" fmla="*/ 3052762 h 3200400"/>
              <a:gd name="connsiteX64" fmla="*/ 531019 w 3521870"/>
              <a:gd name="connsiteY64" fmla="*/ 2976562 h 3200400"/>
              <a:gd name="connsiteX65" fmla="*/ 623888 w 3521870"/>
              <a:gd name="connsiteY65" fmla="*/ 2912269 h 3200400"/>
              <a:gd name="connsiteX66" fmla="*/ 721519 w 3521870"/>
              <a:gd name="connsiteY66" fmla="*/ 2843212 h 3200400"/>
              <a:gd name="connsiteX67" fmla="*/ 857250 w 3521870"/>
              <a:gd name="connsiteY67" fmla="*/ 2738437 h 3200400"/>
              <a:gd name="connsiteX68" fmla="*/ 978694 w 3521870"/>
              <a:gd name="connsiteY68" fmla="*/ 2664619 h 3200400"/>
              <a:gd name="connsiteX69" fmla="*/ 1035844 w 3521870"/>
              <a:gd name="connsiteY69" fmla="*/ 2612231 h 3200400"/>
              <a:gd name="connsiteX70" fmla="*/ 1066800 w 3521870"/>
              <a:gd name="connsiteY70" fmla="*/ 2602706 h 3200400"/>
              <a:gd name="connsiteX71" fmla="*/ 1081088 w 3521870"/>
              <a:gd name="connsiteY71" fmla="*/ 2597944 h 3200400"/>
              <a:gd name="connsiteX72" fmla="*/ 1140619 w 3521870"/>
              <a:gd name="connsiteY72" fmla="*/ 2593181 h 3200400"/>
              <a:gd name="connsiteX73" fmla="*/ 1200150 w 3521870"/>
              <a:gd name="connsiteY73" fmla="*/ 2583656 h 3200400"/>
              <a:gd name="connsiteX74" fmla="*/ 1221581 w 3521870"/>
              <a:gd name="connsiteY74" fmla="*/ 2578894 h 3200400"/>
              <a:gd name="connsiteX75" fmla="*/ 1240631 w 3521870"/>
              <a:gd name="connsiteY75" fmla="*/ 2569369 h 3200400"/>
              <a:gd name="connsiteX76" fmla="*/ 1307306 w 3521870"/>
              <a:gd name="connsiteY76" fmla="*/ 2528887 h 3200400"/>
              <a:gd name="connsiteX77" fmla="*/ 1338263 w 3521870"/>
              <a:gd name="connsiteY77" fmla="*/ 2514600 h 3200400"/>
              <a:gd name="connsiteX78" fmla="*/ 1347788 w 3521870"/>
              <a:gd name="connsiteY78" fmla="*/ 2488406 h 3200400"/>
              <a:gd name="connsiteX79" fmla="*/ 1362075 w 3521870"/>
              <a:gd name="connsiteY79" fmla="*/ 2464594 h 3200400"/>
              <a:gd name="connsiteX80" fmla="*/ 1383506 w 3521870"/>
              <a:gd name="connsiteY80" fmla="*/ 2438400 h 3200400"/>
              <a:gd name="connsiteX81" fmla="*/ 1407319 w 3521870"/>
              <a:gd name="connsiteY81" fmla="*/ 2400300 h 3200400"/>
              <a:gd name="connsiteX82" fmla="*/ 1438275 w 3521870"/>
              <a:gd name="connsiteY82" fmla="*/ 2376487 h 3200400"/>
              <a:gd name="connsiteX83" fmla="*/ 1457325 w 3521870"/>
              <a:gd name="connsiteY83" fmla="*/ 2366962 h 3200400"/>
              <a:gd name="connsiteX84" fmla="*/ 1485900 w 3521870"/>
              <a:gd name="connsiteY84" fmla="*/ 2366962 h 3200400"/>
              <a:gd name="connsiteX85" fmla="*/ 1540669 w 3521870"/>
              <a:gd name="connsiteY85" fmla="*/ 2374106 h 3200400"/>
              <a:gd name="connsiteX86" fmla="*/ 1590675 w 3521870"/>
              <a:gd name="connsiteY86" fmla="*/ 2378869 h 3200400"/>
              <a:gd name="connsiteX87" fmla="*/ 1643063 w 3521870"/>
              <a:gd name="connsiteY87" fmla="*/ 2374106 h 3200400"/>
              <a:gd name="connsiteX88" fmla="*/ 1664494 w 3521870"/>
              <a:gd name="connsiteY88" fmla="*/ 2374106 h 3200400"/>
              <a:gd name="connsiteX89" fmla="*/ 1704975 w 3521870"/>
              <a:gd name="connsiteY89" fmla="*/ 2357437 h 3200400"/>
              <a:gd name="connsiteX90" fmla="*/ 1728788 w 3521870"/>
              <a:gd name="connsiteY90" fmla="*/ 2343150 h 3200400"/>
              <a:gd name="connsiteX91" fmla="*/ 1785938 w 3521870"/>
              <a:gd name="connsiteY91" fmla="*/ 2321719 h 3200400"/>
              <a:gd name="connsiteX92" fmla="*/ 1807369 w 3521870"/>
              <a:gd name="connsiteY92" fmla="*/ 2297906 h 3200400"/>
              <a:gd name="connsiteX93" fmla="*/ 1843088 w 3521870"/>
              <a:gd name="connsiteY93" fmla="*/ 2266950 h 3200400"/>
              <a:gd name="connsiteX94" fmla="*/ 1859756 w 3521870"/>
              <a:gd name="connsiteY94" fmla="*/ 2224087 h 3200400"/>
              <a:gd name="connsiteX95" fmla="*/ 1876425 w 3521870"/>
              <a:gd name="connsiteY95" fmla="*/ 2185987 h 3200400"/>
              <a:gd name="connsiteX96" fmla="*/ 1890713 w 3521870"/>
              <a:gd name="connsiteY96" fmla="*/ 2145506 h 3200400"/>
              <a:gd name="connsiteX97" fmla="*/ 1893093 w 3521870"/>
              <a:gd name="connsiteY97" fmla="*/ 2097882 h 3200400"/>
              <a:gd name="connsiteX98" fmla="*/ 1912143 w 3521870"/>
              <a:gd name="connsiteY98" fmla="*/ 2052638 h 3200400"/>
              <a:gd name="connsiteX99" fmla="*/ 1955006 w 3521870"/>
              <a:gd name="connsiteY99" fmla="*/ 2007395 h 3200400"/>
              <a:gd name="connsiteX100" fmla="*/ 2059780 w 3521870"/>
              <a:gd name="connsiteY100" fmla="*/ 1988344 h 3200400"/>
              <a:gd name="connsiteX101" fmla="*/ 2216943 w 3521870"/>
              <a:gd name="connsiteY101" fmla="*/ 1878807 h 3200400"/>
              <a:gd name="connsiteX102" fmla="*/ 2274093 w 3521870"/>
              <a:gd name="connsiteY102" fmla="*/ 1826420 h 3200400"/>
              <a:gd name="connsiteX103" fmla="*/ 2378868 w 3521870"/>
              <a:gd name="connsiteY103" fmla="*/ 1716882 h 3200400"/>
              <a:gd name="connsiteX104" fmla="*/ 2486024 w 3521870"/>
              <a:gd name="connsiteY104" fmla="*/ 1585914 h 3200400"/>
              <a:gd name="connsiteX105" fmla="*/ 2566986 w 3521870"/>
              <a:gd name="connsiteY105" fmla="*/ 1514475 h 3200400"/>
              <a:gd name="connsiteX106" fmla="*/ 2638424 w 3521870"/>
              <a:gd name="connsiteY106" fmla="*/ 1362076 h 3200400"/>
              <a:gd name="connsiteX107" fmla="*/ 2693193 w 3521870"/>
              <a:gd name="connsiteY107" fmla="*/ 1231107 h 3200400"/>
              <a:gd name="connsiteX108" fmla="*/ 2724149 w 3521870"/>
              <a:gd name="connsiteY108" fmla="*/ 1166813 h 3200400"/>
              <a:gd name="connsiteX109" fmla="*/ 2783681 w 3521870"/>
              <a:gd name="connsiteY109" fmla="*/ 1112045 h 3200400"/>
              <a:gd name="connsiteX110" fmla="*/ 2886074 w 3521870"/>
              <a:gd name="connsiteY110" fmla="*/ 1054895 h 3200400"/>
              <a:gd name="connsiteX111" fmla="*/ 2950368 w 3521870"/>
              <a:gd name="connsiteY111" fmla="*/ 1040607 h 3200400"/>
              <a:gd name="connsiteX112" fmla="*/ 3002755 w 3521870"/>
              <a:gd name="connsiteY112" fmla="*/ 985838 h 3200400"/>
              <a:gd name="connsiteX113" fmla="*/ 3521870 w 3521870"/>
              <a:gd name="connsiteY113" fmla="*/ 28574 h 3200400"/>
              <a:gd name="connsiteX0" fmla="*/ 3488531 w 3521870"/>
              <a:gd name="connsiteY0" fmla="*/ 0 h 3200400"/>
              <a:gd name="connsiteX1" fmla="*/ 3381374 w 3521870"/>
              <a:gd name="connsiteY1" fmla="*/ 178595 h 3200400"/>
              <a:gd name="connsiteX2" fmla="*/ 3248024 w 3521870"/>
              <a:gd name="connsiteY2" fmla="*/ 402432 h 3200400"/>
              <a:gd name="connsiteX3" fmla="*/ 3083718 w 3521870"/>
              <a:gd name="connsiteY3" fmla="*/ 669132 h 3200400"/>
              <a:gd name="connsiteX4" fmla="*/ 3007518 w 3521870"/>
              <a:gd name="connsiteY4" fmla="*/ 795338 h 3200400"/>
              <a:gd name="connsiteX5" fmla="*/ 2962274 w 3521870"/>
              <a:gd name="connsiteY5" fmla="*/ 935832 h 3200400"/>
              <a:gd name="connsiteX6" fmla="*/ 2924174 w 3521870"/>
              <a:gd name="connsiteY6" fmla="*/ 985839 h 3200400"/>
              <a:gd name="connsiteX7" fmla="*/ 2833687 w 3521870"/>
              <a:gd name="connsiteY7" fmla="*/ 1033463 h 3200400"/>
              <a:gd name="connsiteX8" fmla="*/ 2771774 w 3521870"/>
              <a:gd name="connsiteY8" fmla="*/ 1057276 h 3200400"/>
              <a:gd name="connsiteX9" fmla="*/ 2738437 w 3521870"/>
              <a:gd name="connsiteY9" fmla="*/ 1078707 h 3200400"/>
              <a:gd name="connsiteX10" fmla="*/ 2709862 w 3521870"/>
              <a:gd name="connsiteY10" fmla="*/ 1119188 h 3200400"/>
              <a:gd name="connsiteX11" fmla="*/ 2652712 w 3521870"/>
              <a:gd name="connsiteY11" fmla="*/ 1207295 h 3200400"/>
              <a:gd name="connsiteX12" fmla="*/ 2609849 w 3521870"/>
              <a:gd name="connsiteY12" fmla="*/ 1331120 h 3200400"/>
              <a:gd name="connsiteX13" fmla="*/ 2569368 w 3521870"/>
              <a:gd name="connsiteY13" fmla="*/ 1414463 h 3200400"/>
              <a:gd name="connsiteX14" fmla="*/ 2528887 w 3521870"/>
              <a:gd name="connsiteY14" fmla="*/ 1490663 h 3200400"/>
              <a:gd name="connsiteX15" fmla="*/ 2464594 w 3521870"/>
              <a:gd name="connsiteY15" fmla="*/ 1538289 h 3200400"/>
              <a:gd name="connsiteX16" fmla="*/ 2409824 w 3521870"/>
              <a:gd name="connsiteY16" fmla="*/ 1607345 h 3200400"/>
              <a:gd name="connsiteX17" fmla="*/ 2286000 w 3521870"/>
              <a:gd name="connsiteY17" fmla="*/ 1738313 h 3200400"/>
              <a:gd name="connsiteX18" fmla="*/ 2171699 w 3521870"/>
              <a:gd name="connsiteY18" fmla="*/ 1847851 h 3200400"/>
              <a:gd name="connsiteX19" fmla="*/ 2069305 w 3521870"/>
              <a:gd name="connsiteY19" fmla="*/ 1924049 h 3200400"/>
              <a:gd name="connsiteX20" fmla="*/ 1978817 w 3521870"/>
              <a:gd name="connsiteY20" fmla="*/ 1938338 h 3200400"/>
              <a:gd name="connsiteX21" fmla="*/ 1916905 w 3521870"/>
              <a:gd name="connsiteY21" fmla="*/ 1966913 h 3200400"/>
              <a:gd name="connsiteX22" fmla="*/ 1859755 w 3521870"/>
              <a:gd name="connsiteY22" fmla="*/ 2012156 h 3200400"/>
              <a:gd name="connsiteX23" fmla="*/ 1840705 w 3521870"/>
              <a:gd name="connsiteY23" fmla="*/ 2078832 h 3200400"/>
              <a:gd name="connsiteX24" fmla="*/ 1838324 w 3521870"/>
              <a:gd name="connsiteY24" fmla="*/ 2157413 h 3200400"/>
              <a:gd name="connsiteX25" fmla="*/ 1831181 w 3521870"/>
              <a:gd name="connsiteY25" fmla="*/ 2212181 h 3200400"/>
              <a:gd name="connsiteX26" fmla="*/ 1816894 w 3521870"/>
              <a:gd name="connsiteY26" fmla="*/ 2245519 h 3200400"/>
              <a:gd name="connsiteX27" fmla="*/ 1788319 w 3521870"/>
              <a:gd name="connsiteY27" fmla="*/ 2278856 h 3200400"/>
              <a:gd name="connsiteX28" fmla="*/ 1728788 w 3521870"/>
              <a:gd name="connsiteY28" fmla="*/ 2302669 h 3200400"/>
              <a:gd name="connsiteX29" fmla="*/ 1676400 w 3521870"/>
              <a:gd name="connsiteY29" fmla="*/ 2316956 h 3200400"/>
              <a:gd name="connsiteX30" fmla="*/ 1624013 w 3521870"/>
              <a:gd name="connsiteY30" fmla="*/ 2321719 h 3200400"/>
              <a:gd name="connsiteX31" fmla="*/ 1543050 w 3521870"/>
              <a:gd name="connsiteY31" fmla="*/ 2319337 h 3200400"/>
              <a:gd name="connsiteX32" fmla="*/ 1454944 w 3521870"/>
              <a:gd name="connsiteY32" fmla="*/ 2316956 h 3200400"/>
              <a:gd name="connsiteX33" fmla="*/ 1402556 w 3521870"/>
              <a:gd name="connsiteY33" fmla="*/ 2321719 h 3200400"/>
              <a:gd name="connsiteX34" fmla="*/ 1364456 w 3521870"/>
              <a:gd name="connsiteY34" fmla="*/ 2347912 h 3200400"/>
              <a:gd name="connsiteX35" fmla="*/ 1345406 w 3521870"/>
              <a:gd name="connsiteY35" fmla="*/ 2376487 h 3200400"/>
              <a:gd name="connsiteX36" fmla="*/ 1326356 w 3521870"/>
              <a:gd name="connsiteY36" fmla="*/ 2412206 h 3200400"/>
              <a:gd name="connsiteX37" fmla="*/ 1312069 w 3521870"/>
              <a:gd name="connsiteY37" fmla="*/ 2450306 h 3200400"/>
              <a:gd name="connsiteX38" fmla="*/ 1281113 w 3521870"/>
              <a:gd name="connsiteY38" fmla="*/ 2474119 h 3200400"/>
              <a:gd name="connsiteX39" fmla="*/ 1238250 w 3521870"/>
              <a:gd name="connsiteY39" fmla="*/ 2512219 h 3200400"/>
              <a:gd name="connsiteX40" fmla="*/ 1207294 w 3521870"/>
              <a:gd name="connsiteY40" fmla="*/ 2521744 h 3200400"/>
              <a:gd name="connsiteX41" fmla="*/ 1171575 w 3521870"/>
              <a:gd name="connsiteY41" fmla="*/ 2514600 h 3200400"/>
              <a:gd name="connsiteX42" fmla="*/ 1116806 w 3521870"/>
              <a:gd name="connsiteY42" fmla="*/ 2514600 h 3200400"/>
              <a:gd name="connsiteX43" fmla="*/ 1088231 w 3521870"/>
              <a:gd name="connsiteY43" fmla="*/ 2519362 h 3200400"/>
              <a:gd name="connsiteX44" fmla="*/ 1042988 w 3521870"/>
              <a:gd name="connsiteY44" fmla="*/ 2526506 h 3200400"/>
              <a:gd name="connsiteX45" fmla="*/ 1004888 w 3521870"/>
              <a:gd name="connsiteY45" fmla="*/ 2550319 h 3200400"/>
              <a:gd name="connsiteX46" fmla="*/ 950119 w 3521870"/>
              <a:gd name="connsiteY46" fmla="*/ 2583656 h 3200400"/>
              <a:gd name="connsiteX47" fmla="*/ 859631 w 3521870"/>
              <a:gd name="connsiteY47" fmla="*/ 2647950 h 3200400"/>
              <a:gd name="connsiteX48" fmla="*/ 788194 w 3521870"/>
              <a:gd name="connsiteY48" fmla="*/ 2695575 h 3200400"/>
              <a:gd name="connsiteX49" fmla="*/ 707231 w 3521870"/>
              <a:gd name="connsiteY49" fmla="*/ 2747962 h 3200400"/>
              <a:gd name="connsiteX50" fmla="*/ 652463 w 3521870"/>
              <a:gd name="connsiteY50" fmla="*/ 2793206 h 3200400"/>
              <a:gd name="connsiteX51" fmla="*/ 547688 w 3521870"/>
              <a:gd name="connsiteY51" fmla="*/ 2855119 h 3200400"/>
              <a:gd name="connsiteX52" fmla="*/ 459581 w 3521870"/>
              <a:gd name="connsiteY52" fmla="*/ 2902744 h 3200400"/>
              <a:gd name="connsiteX53" fmla="*/ 326231 w 3521870"/>
              <a:gd name="connsiteY53" fmla="*/ 2971800 h 3200400"/>
              <a:gd name="connsiteX54" fmla="*/ 240506 w 3521870"/>
              <a:gd name="connsiteY54" fmla="*/ 3005137 h 3200400"/>
              <a:gd name="connsiteX55" fmla="*/ 164306 w 3521870"/>
              <a:gd name="connsiteY55" fmla="*/ 3038475 h 3200400"/>
              <a:gd name="connsiteX56" fmla="*/ 102394 w 3521870"/>
              <a:gd name="connsiteY56" fmla="*/ 3059906 h 3200400"/>
              <a:gd name="connsiteX57" fmla="*/ 0 w 3521870"/>
              <a:gd name="connsiteY57" fmla="*/ 3071812 h 3200400"/>
              <a:gd name="connsiteX58" fmla="*/ 11906 w 3521870"/>
              <a:gd name="connsiteY58" fmla="*/ 3090862 h 3200400"/>
              <a:gd name="connsiteX59" fmla="*/ 33338 w 3521870"/>
              <a:gd name="connsiteY59" fmla="*/ 3119437 h 3200400"/>
              <a:gd name="connsiteX60" fmla="*/ 45244 w 3521870"/>
              <a:gd name="connsiteY60" fmla="*/ 3162300 h 3200400"/>
              <a:gd name="connsiteX61" fmla="*/ 47625 w 3521870"/>
              <a:gd name="connsiteY61" fmla="*/ 3200400 h 3200400"/>
              <a:gd name="connsiteX62" fmla="*/ 100013 w 3521870"/>
              <a:gd name="connsiteY62" fmla="*/ 3183731 h 3200400"/>
              <a:gd name="connsiteX63" fmla="*/ 247650 w 3521870"/>
              <a:gd name="connsiteY63" fmla="*/ 3126581 h 3200400"/>
              <a:gd name="connsiteX64" fmla="*/ 402431 w 3521870"/>
              <a:gd name="connsiteY64" fmla="*/ 3052762 h 3200400"/>
              <a:gd name="connsiteX65" fmla="*/ 531019 w 3521870"/>
              <a:gd name="connsiteY65" fmla="*/ 2976562 h 3200400"/>
              <a:gd name="connsiteX66" fmla="*/ 623888 w 3521870"/>
              <a:gd name="connsiteY66" fmla="*/ 2912269 h 3200400"/>
              <a:gd name="connsiteX67" fmla="*/ 721519 w 3521870"/>
              <a:gd name="connsiteY67" fmla="*/ 2843212 h 3200400"/>
              <a:gd name="connsiteX68" fmla="*/ 857250 w 3521870"/>
              <a:gd name="connsiteY68" fmla="*/ 2738437 h 3200400"/>
              <a:gd name="connsiteX69" fmla="*/ 978694 w 3521870"/>
              <a:gd name="connsiteY69" fmla="*/ 2664619 h 3200400"/>
              <a:gd name="connsiteX70" fmla="*/ 1035844 w 3521870"/>
              <a:gd name="connsiteY70" fmla="*/ 2612231 h 3200400"/>
              <a:gd name="connsiteX71" fmla="*/ 1066800 w 3521870"/>
              <a:gd name="connsiteY71" fmla="*/ 2602706 h 3200400"/>
              <a:gd name="connsiteX72" fmla="*/ 1081088 w 3521870"/>
              <a:gd name="connsiteY72" fmla="*/ 2597944 h 3200400"/>
              <a:gd name="connsiteX73" fmla="*/ 1140619 w 3521870"/>
              <a:gd name="connsiteY73" fmla="*/ 2593181 h 3200400"/>
              <a:gd name="connsiteX74" fmla="*/ 1200150 w 3521870"/>
              <a:gd name="connsiteY74" fmla="*/ 2583656 h 3200400"/>
              <a:gd name="connsiteX75" fmla="*/ 1221581 w 3521870"/>
              <a:gd name="connsiteY75" fmla="*/ 2578894 h 3200400"/>
              <a:gd name="connsiteX76" fmla="*/ 1240631 w 3521870"/>
              <a:gd name="connsiteY76" fmla="*/ 2569369 h 3200400"/>
              <a:gd name="connsiteX77" fmla="*/ 1307306 w 3521870"/>
              <a:gd name="connsiteY77" fmla="*/ 2528887 h 3200400"/>
              <a:gd name="connsiteX78" fmla="*/ 1338263 w 3521870"/>
              <a:gd name="connsiteY78" fmla="*/ 2514600 h 3200400"/>
              <a:gd name="connsiteX79" fmla="*/ 1347788 w 3521870"/>
              <a:gd name="connsiteY79" fmla="*/ 2488406 h 3200400"/>
              <a:gd name="connsiteX80" fmla="*/ 1362075 w 3521870"/>
              <a:gd name="connsiteY80" fmla="*/ 2464594 h 3200400"/>
              <a:gd name="connsiteX81" fmla="*/ 1383506 w 3521870"/>
              <a:gd name="connsiteY81" fmla="*/ 2438400 h 3200400"/>
              <a:gd name="connsiteX82" fmla="*/ 1407319 w 3521870"/>
              <a:gd name="connsiteY82" fmla="*/ 2400300 h 3200400"/>
              <a:gd name="connsiteX83" fmla="*/ 1438275 w 3521870"/>
              <a:gd name="connsiteY83" fmla="*/ 2376487 h 3200400"/>
              <a:gd name="connsiteX84" fmla="*/ 1457325 w 3521870"/>
              <a:gd name="connsiteY84" fmla="*/ 2366962 h 3200400"/>
              <a:gd name="connsiteX85" fmla="*/ 1485900 w 3521870"/>
              <a:gd name="connsiteY85" fmla="*/ 2366962 h 3200400"/>
              <a:gd name="connsiteX86" fmla="*/ 1540669 w 3521870"/>
              <a:gd name="connsiteY86" fmla="*/ 2374106 h 3200400"/>
              <a:gd name="connsiteX87" fmla="*/ 1590675 w 3521870"/>
              <a:gd name="connsiteY87" fmla="*/ 2378869 h 3200400"/>
              <a:gd name="connsiteX88" fmla="*/ 1643063 w 3521870"/>
              <a:gd name="connsiteY88" fmla="*/ 2374106 h 3200400"/>
              <a:gd name="connsiteX89" fmla="*/ 1664494 w 3521870"/>
              <a:gd name="connsiteY89" fmla="*/ 2374106 h 3200400"/>
              <a:gd name="connsiteX90" fmla="*/ 1704975 w 3521870"/>
              <a:gd name="connsiteY90" fmla="*/ 2357437 h 3200400"/>
              <a:gd name="connsiteX91" fmla="*/ 1728788 w 3521870"/>
              <a:gd name="connsiteY91" fmla="*/ 2343150 h 3200400"/>
              <a:gd name="connsiteX92" fmla="*/ 1785938 w 3521870"/>
              <a:gd name="connsiteY92" fmla="*/ 2321719 h 3200400"/>
              <a:gd name="connsiteX93" fmla="*/ 1807369 w 3521870"/>
              <a:gd name="connsiteY93" fmla="*/ 2297906 h 3200400"/>
              <a:gd name="connsiteX94" fmla="*/ 1843088 w 3521870"/>
              <a:gd name="connsiteY94" fmla="*/ 2266950 h 3200400"/>
              <a:gd name="connsiteX95" fmla="*/ 1859756 w 3521870"/>
              <a:gd name="connsiteY95" fmla="*/ 2224087 h 3200400"/>
              <a:gd name="connsiteX96" fmla="*/ 1876425 w 3521870"/>
              <a:gd name="connsiteY96" fmla="*/ 2185987 h 3200400"/>
              <a:gd name="connsiteX97" fmla="*/ 1890713 w 3521870"/>
              <a:gd name="connsiteY97" fmla="*/ 2145506 h 3200400"/>
              <a:gd name="connsiteX98" fmla="*/ 1893093 w 3521870"/>
              <a:gd name="connsiteY98" fmla="*/ 2097882 h 3200400"/>
              <a:gd name="connsiteX99" fmla="*/ 1912143 w 3521870"/>
              <a:gd name="connsiteY99" fmla="*/ 2052638 h 3200400"/>
              <a:gd name="connsiteX100" fmla="*/ 1955006 w 3521870"/>
              <a:gd name="connsiteY100" fmla="*/ 2007395 h 3200400"/>
              <a:gd name="connsiteX101" fmla="*/ 2059780 w 3521870"/>
              <a:gd name="connsiteY101" fmla="*/ 1988344 h 3200400"/>
              <a:gd name="connsiteX102" fmla="*/ 2216943 w 3521870"/>
              <a:gd name="connsiteY102" fmla="*/ 1878807 h 3200400"/>
              <a:gd name="connsiteX103" fmla="*/ 2274093 w 3521870"/>
              <a:gd name="connsiteY103" fmla="*/ 1826420 h 3200400"/>
              <a:gd name="connsiteX104" fmla="*/ 2378868 w 3521870"/>
              <a:gd name="connsiteY104" fmla="*/ 1716882 h 3200400"/>
              <a:gd name="connsiteX105" fmla="*/ 2486024 w 3521870"/>
              <a:gd name="connsiteY105" fmla="*/ 1585914 h 3200400"/>
              <a:gd name="connsiteX106" fmla="*/ 2566986 w 3521870"/>
              <a:gd name="connsiteY106" fmla="*/ 1514475 h 3200400"/>
              <a:gd name="connsiteX107" fmla="*/ 2638424 w 3521870"/>
              <a:gd name="connsiteY107" fmla="*/ 1362076 h 3200400"/>
              <a:gd name="connsiteX108" fmla="*/ 2693193 w 3521870"/>
              <a:gd name="connsiteY108" fmla="*/ 1231107 h 3200400"/>
              <a:gd name="connsiteX109" fmla="*/ 2724149 w 3521870"/>
              <a:gd name="connsiteY109" fmla="*/ 1166813 h 3200400"/>
              <a:gd name="connsiteX110" fmla="*/ 2783681 w 3521870"/>
              <a:gd name="connsiteY110" fmla="*/ 1112045 h 3200400"/>
              <a:gd name="connsiteX111" fmla="*/ 2886074 w 3521870"/>
              <a:gd name="connsiteY111" fmla="*/ 1054895 h 3200400"/>
              <a:gd name="connsiteX112" fmla="*/ 2950368 w 3521870"/>
              <a:gd name="connsiteY112" fmla="*/ 1040607 h 3200400"/>
              <a:gd name="connsiteX113" fmla="*/ 3002755 w 3521870"/>
              <a:gd name="connsiteY113" fmla="*/ 985838 h 3200400"/>
              <a:gd name="connsiteX114" fmla="*/ 3521870 w 3521870"/>
              <a:gd name="connsiteY114" fmla="*/ 28574 h 3200400"/>
              <a:gd name="connsiteX0" fmla="*/ 3505200 w 3521870"/>
              <a:gd name="connsiteY0" fmla="*/ 0 h 3362325"/>
              <a:gd name="connsiteX1" fmla="*/ 3381374 w 3521870"/>
              <a:gd name="connsiteY1" fmla="*/ 340520 h 3362325"/>
              <a:gd name="connsiteX2" fmla="*/ 3248024 w 3521870"/>
              <a:gd name="connsiteY2" fmla="*/ 564357 h 3362325"/>
              <a:gd name="connsiteX3" fmla="*/ 3083718 w 3521870"/>
              <a:gd name="connsiteY3" fmla="*/ 831057 h 3362325"/>
              <a:gd name="connsiteX4" fmla="*/ 3007518 w 3521870"/>
              <a:gd name="connsiteY4" fmla="*/ 957263 h 3362325"/>
              <a:gd name="connsiteX5" fmla="*/ 2962274 w 3521870"/>
              <a:gd name="connsiteY5" fmla="*/ 1097757 h 3362325"/>
              <a:gd name="connsiteX6" fmla="*/ 2924174 w 3521870"/>
              <a:gd name="connsiteY6" fmla="*/ 1147764 h 3362325"/>
              <a:gd name="connsiteX7" fmla="*/ 2833687 w 3521870"/>
              <a:gd name="connsiteY7" fmla="*/ 1195388 h 3362325"/>
              <a:gd name="connsiteX8" fmla="*/ 2771774 w 3521870"/>
              <a:gd name="connsiteY8" fmla="*/ 1219201 h 3362325"/>
              <a:gd name="connsiteX9" fmla="*/ 2738437 w 3521870"/>
              <a:gd name="connsiteY9" fmla="*/ 1240632 h 3362325"/>
              <a:gd name="connsiteX10" fmla="*/ 2709862 w 3521870"/>
              <a:gd name="connsiteY10" fmla="*/ 1281113 h 3362325"/>
              <a:gd name="connsiteX11" fmla="*/ 2652712 w 3521870"/>
              <a:gd name="connsiteY11" fmla="*/ 1369220 h 3362325"/>
              <a:gd name="connsiteX12" fmla="*/ 2609849 w 3521870"/>
              <a:gd name="connsiteY12" fmla="*/ 1493045 h 3362325"/>
              <a:gd name="connsiteX13" fmla="*/ 2569368 w 3521870"/>
              <a:gd name="connsiteY13" fmla="*/ 1576388 h 3362325"/>
              <a:gd name="connsiteX14" fmla="*/ 2528887 w 3521870"/>
              <a:gd name="connsiteY14" fmla="*/ 1652588 h 3362325"/>
              <a:gd name="connsiteX15" fmla="*/ 2464594 w 3521870"/>
              <a:gd name="connsiteY15" fmla="*/ 1700214 h 3362325"/>
              <a:gd name="connsiteX16" fmla="*/ 2409824 w 3521870"/>
              <a:gd name="connsiteY16" fmla="*/ 1769270 h 3362325"/>
              <a:gd name="connsiteX17" fmla="*/ 2286000 w 3521870"/>
              <a:gd name="connsiteY17" fmla="*/ 1900238 h 3362325"/>
              <a:gd name="connsiteX18" fmla="*/ 2171699 w 3521870"/>
              <a:gd name="connsiteY18" fmla="*/ 2009776 h 3362325"/>
              <a:gd name="connsiteX19" fmla="*/ 2069305 w 3521870"/>
              <a:gd name="connsiteY19" fmla="*/ 2085974 h 3362325"/>
              <a:gd name="connsiteX20" fmla="*/ 1978817 w 3521870"/>
              <a:gd name="connsiteY20" fmla="*/ 2100263 h 3362325"/>
              <a:gd name="connsiteX21" fmla="*/ 1916905 w 3521870"/>
              <a:gd name="connsiteY21" fmla="*/ 2128838 h 3362325"/>
              <a:gd name="connsiteX22" fmla="*/ 1859755 w 3521870"/>
              <a:gd name="connsiteY22" fmla="*/ 2174081 h 3362325"/>
              <a:gd name="connsiteX23" fmla="*/ 1840705 w 3521870"/>
              <a:gd name="connsiteY23" fmla="*/ 2240757 h 3362325"/>
              <a:gd name="connsiteX24" fmla="*/ 1838324 w 3521870"/>
              <a:gd name="connsiteY24" fmla="*/ 2319338 h 3362325"/>
              <a:gd name="connsiteX25" fmla="*/ 1831181 w 3521870"/>
              <a:gd name="connsiteY25" fmla="*/ 2374106 h 3362325"/>
              <a:gd name="connsiteX26" fmla="*/ 1816894 w 3521870"/>
              <a:gd name="connsiteY26" fmla="*/ 2407444 h 3362325"/>
              <a:gd name="connsiteX27" fmla="*/ 1788319 w 3521870"/>
              <a:gd name="connsiteY27" fmla="*/ 2440781 h 3362325"/>
              <a:gd name="connsiteX28" fmla="*/ 1728788 w 3521870"/>
              <a:gd name="connsiteY28" fmla="*/ 2464594 h 3362325"/>
              <a:gd name="connsiteX29" fmla="*/ 1676400 w 3521870"/>
              <a:gd name="connsiteY29" fmla="*/ 2478881 h 3362325"/>
              <a:gd name="connsiteX30" fmla="*/ 1624013 w 3521870"/>
              <a:gd name="connsiteY30" fmla="*/ 2483644 h 3362325"/>
              <a:gd name="connsiteX31" fmla="*/ 1543050 w 3521870"/>
              <a:gd name="connsiteY31" fmla="*/ 2481262 h 3362325"/>
              <a:gd name="connsiteX32" fmla="*/ 1454944 w 3521870"/>
              <a:gd name="connsiteY32" fmla="*/ 2478881 h 3362325"/>
              <a:gd name="connsiteX33" fmla="*/ 1402556 w 3521870"/>
              <a:gd name="connsiteY33" fmla="*/ 2483644 h 3362325"/>
              <a:gd name="connsiteX34" fmla="*/ 1364456 w 3521870"/>
              <a:gd name="connsiteY34" fmla="*/ 2509837 h 3362325"/>
              <a:gd name="connsiteX35" fmla="*/ 1345406 w 3521870"/>
              <a:gd name="connsiteY35" fmla="*/ 2538412 h 3362325"/>
              <a:gd name="connsiteX36" fmla="*/ 1326356 w 3521870"/>
              <a:gd name="connsiteY36" fmla="*/ 2574131 h 3362325"/>
              <a:gd name="connsiteX37" fmla="*/ 1312069 w 3521870"/>
              <a:gd name="connsiteY37" fmla="*/ 2612231 h 3362325"/>
              <a:gd name="connsiteX38" fmla="*/ 1281113 w 3521870"/>
              <a:gd name="connsiteY38" fmla="*/ 2636044 h 3362325"/>
              <a:gd name="connsiteX39" fmla="*/ 1238250 w 3521870"/>
              <a:gd name="connsiteY39" fmla="*/ 2674144 h 3362325"/>
              <a:gd name="connsiteX40" fmla="*/ 1207294 w 3521870"/>
              <a:gd name="connsiteY40" fmla="*/ 2683669 h 3362325"/>
              <a:gd name="connsiteX41" fmla="*/ 1171575 w 3521870"/>
              <a:gd name="connsiteY41" fmla="*/ 2676525 h 3362325"/>
              <a:gd name="connsiteX42" fmla="*/ 1116806 w 3521870"/>
              <a:gd name="connsiteY42" fmla="*/ 2676525 h 3362325"/>
              <a:gd name="connsiteX43" fmla="*/ 1088231 w 3521870"/>
              <a:gd name="connsiteY43" fmla="*/ 2681287 h 3362325"/>
              <a:gd name="connsiteX44" fmla="*/ 1042988 w 3521870"/>
              <a:gd name="connsiteY44" fmla="*/ 2688431 h 3362325"/>
              <a:gd name="connsiteX45" fmla="*/ 1004888 w 3521870"/>
              <a:gd name="connsiteY45" fmla="*/ 2712244 h 3362325"/>
              <a:gd name="connsiteX46" fmla="*/ 950119 w 3521870"/>
              <a:gd name="connsiteY46" fmla="*/ 2745581 h 3362325"/>
              <a:gd name="connsiteX47" fmla="*/ 859631 w 3521870"/>
              <a:gd name="connsiteY47" fmla="*/ 2809875 h 3362325"/>
              <a:gd name="connsiteX48" fmla="*/ 788194 w 3521870"/>
              <a:gd name="connsiteY48" fmla="*/ 2857500 h 3362325"/>
              <a:gd name="connsiteX49" fmla="*/ 707231 w 3521870"/>
              <a:gd name="connsiteY49" fmla="*/ 2909887 h 3362325"/>
              <a:gd name="connsiteX50" fmla="*/ 652463 w 3521870"/>
              <a:gd name="connsiteY50" fmla="*/ 2955131 h 3362325"/>
              <a:gd name="connsiteX51" fmla="*/ 547688 w 3521870"/>
              <a:gd name="connsiteY51" fmla="*/ 3017044 h 3362325"/>
              <a:gd name="connsiteX52" fmla="*/ 459581 w 3521870"/>
              <a:gd name="connsiteY52" fmla="*/ 3064669 h 3362325"/>
              <a:gd name="connsiteX53" fmla="*/ 326231 w 3521870"/>
              <a:gd name="connsiteY53" fmla="*/ 3133725 h 3362325"/>
              <a:gd name="connsiteX54" fmla="*/ 240506 w 3521870"/>
              <a:gd name="connsiteY54" fmla="*/ 3167062 h 3362325"/>
              <a:gd name="connsiteX55" fmla="*/ 164306 w 3521870"/>
              <a:gd name="connsiteY55" fmla="*/ 3200400 h 3362325"/>
              <a:gd name="connsiteX56" fmla="*/ 102394 w 3521870"/>
              <a:gd name="connsiteY56" fmla="*/ 3221831 h 3362325"/>
              <a:gd name="connsiteX57" fmla="*/ 0 w 3521870"/>
              <a:gd name="connsiteY57" fmla="*/ 3233737 h 3362325"/>
              <a:gd name="connsiteX58" fmla="*/ 11906 w 3521870"/>
              <a:gd name="connsiteY58" fmla="*/ 3252787 h 3362325"/>
              <a:gd name="connsiteX59" fmla="*/ 33338 w 3521870"/>
              <a:gd name="connsiteY59" fmla="*/ 3281362 h 3362325"/>
              <a:gd name="connsiteX60" fmla="*/ 45244 w 3521870"/>
              <a:gd name="connsiteY60" fmla="*/ 3324225 h 3362325"/>
              <a:gd name="connsiteX61" fmla="*/ 47625 w 3521870"/>
              <a:gd name="connsiteY61" fmla="*/ 3362325 h 3362325"/>
              <a:gd name="connsiteX62" fmla="*/ 100013 w 3521870"/>
              <a:gd name="connsiteY62" fmla="*/ 3345656 h 3362325"/>
              <a:gd name="connsiteX63" fmla="*/ 247650 w 3521870"/>
              <a:gd name="connsiteY63" fmla="*/ 3288506 h 3362325"/>
              <a:gd name="connsiteX64" fmla="*/ 402431 w 3521870"/>
              <a:gd name="connsiteY64" fmla="*/ 3214687 h 3362325"/>
              <a:gd name="connsiteX65" fmla="*/ 531019 w 3521870"/>
              <a:gd name="connsiteY65" fmla="*/ 3138487 h 3362325"/>
              <a:gd name="connsiteX66" fmla="*/ 623888 w 3521870"/>
              <a:gd name="connsiteY66" fmla="*/ 3074194 h 3362325"/>
              <a:gd name="connsiteX67" fmla="*/ 721519 w 3521870"/>
              <a:gd name="connsiteY67" fmla="*/ 3005137 h 3362325"/>
              <a:gd name="connsiteX68" fmla="*/ 857250 w 3521870"/>
              <a:gd name="connsiteY68" fmla="*/ 2900362 h 3362325"/>
              <a:gd name="connsiteX69" fmla="*/ 978694 w 3521870"/>
              <a:gd name="connsiteY69" fmla="*/ 2826544 h 3362325"/>
              <a:gd name="connsiteX70" fmla="*/ 1035844 w 3521870"/>
              <a:gd name="connsiteY70" fmla="*/ 2774156 h 3362325"/>
              <a:gd name="connsiteX71" fmla="*/ 1066800 w 3521870"/>
              <a:gd name="connsiteY71" fmla="*/ 2764631 h 3362325"/>
              <a:gd name="connsiteX72" fmla="*/ 1081088 w 3521870"/>
              <a:gd name="connsiteY72" fmla="*/ 2759869 h 3362325"/>
              <a:gd name="connsiteX73" fmla="*/ 1140619 w 3521870"/>
              <a:gd name="connsiteY73" fmla="*/ 2755106 h 3362325"/>
              <a:gd name="connsiteX74" fmla="*/ 1200150 w 3521870"/>
              <a:gd name="connsiteY74" fmla="*/ 2745581 h 3362325"/>
              <a:gd name="connsiteX75" fmla="*/ 1221581 w 3521870"/>
              <a:gd name="connsiteY75" fmla="*/ 2740819 h 3362325"/>
              <a:gd name="connsiteX76" fmla="*/ 1240631 w 3521870"/>
              <a:gd name="connsiteY76" fmla="*/ 2731294 h 3362325"/>
              <a:gd name="connsiteX77" fmla="*/ 1307306 w 3521870"/>
              <a:gd name="connsiteY77" fmla="*/ 2690812 h 3362325"/>
              <a:gd name="connsiteX78" fmla="*/ 1338263 w 3521870"/>
              <a:gd name="connsiteY78" fmla="*/ 2676525 h 3362325"/>
              <a:gd name="connsiteX79" fmla="*/ 1347788 w 3521870"/>
              <a:gd name="connsiteY79" fmla="*/ 2650331 h 3362325"/>
              <a:gd name="connsiteX80" fmla="*/ 1362075 w 3521870"/>
              <a:gd name="connsiteY80" fmla="*/ 2626519 h 3362325"/>
              <a:gd name="connsiteX81" fmla="*/ 1383506 w 3521870"/>
              <a:gd name="connsiteY81" fmla="*/ 2600325 h 3362325"/>
              <a:gd name="connsiteX82" fmla="*/ 1407319 w 3521870"/>
              <a:gd name="connsiteY82" fmla="*/ 2562225 h 3362325"/>
              <a:gd name="connsiteX83" fmla="*/ 1438275 w 3521870"/>
              <a:gd name="connsiteY83" fmla="*/ 2538412 h 3362325"/>
              <a:gd name="connsiteX84" fmla="*/ 1457325 w 3521870"/>
              <a:gd name="connsiteY84" fmla="*/ 2528887 h 3362325"/>
              <a:gd name="connsiteX85" fmla="*/ 1485900 w 3521870"/>
              <a:gd name="connsiteY85" fmla="*/ 2528887 h 3362325"/>
              <a:gd name="connsiteX86" fmla="*/ 1540669 w 3521870"/>
              <a:gd name="connsiteY86" fmla="*/ 2536031 h 3362325"/>
              <a:gd name="connsiteX87" fmla="*/ 1590675 w 3521870"/>
              <a:gd name="connsiteY87" fmla="*/ 2540794 h 3362325"/>
              <a:gd name="connsiteX88" fmla="*/ 1643063 w 3521870"/>
              <a:gd name="connsiteY88" fmla="*/ 2536031 h 3362325"/>
              <a:gd name="connsiteX89" fmla="*/ 1664494 w 3521870"/>
              <a:gd name="connsiteY89" fmla="*/ 2536031 h 3362325"/>
              <a:gd name="connsiteX90" fmla="*/ 1704975 w 3521870"/>
              <a:gd name="connsiteY90" fmla="*/ 2519362 h 3362325"/>
              <a:gd name="connsiteX91" fmla="*/ 1728788 w 3521870"/>
              <a:gd name="connsiteY91" fmla="*/ 2505075 h 3362325"/>
              <a:gd name="connsiteX92" fmla="*/ 1785938 w 3521870"/>
              <a:gd name="connsiteY92" fmla="*/ 2483644 h 3362325"/>
              <a:gd name="connsiteX93" fmla="*/ 1807369 w 3521870"/>
              <a:gd name="connsiteY93" fmla="*/ 2459831 h 3362325"/>
              <a:gd name="connsiteX94" fmla="*/ 1843088 w 3521870"/>
              <a:gd name="connsiteY94" fmla="*/ 2428875 h 3362325"/>
              <a:gd name="connsiteX95" fmla="*/ 1859756 w 3521870"/>
              <a:gd name="connsiteY95" fmla="*/ 2386012 h 3362325"/>
              <a:gd name="connsiteX96" fmla="*/ 1876425 w 3521870"/>
              <a:gd name="connsiteY96" fmla="*/ 2347912 h 3362325"/>
              <a:gd name="connsiteX97" fmla="*/ 1890713 w 3521870"/>
              <a:gd name="connsiteY97" fmla="*/ 2307431 h 3362325"/>
              <a:gd name="connsiteX98" fmla="*/ 1893093 w 3521870"/>
              <a:gd name="connsiteY98" fmla="*/ 2259807 h 3362325"/>
              <a:gd name="connsiteX99" fmla="*/ 1912143 w 3521870"/>
              <a:gd name="connsiteY99" fmla="*/ 2214563 h 3362325"/>
              <a:gd name="connsiteX100" fmla="*/ 1955006 w 3521870"/>
              <a:gd name="connsiteY100" fmla="*/ 2169320 h 3362325"/>
              <a:gd name="connsiteX101" fmla="*/ 2059780 w 3521870"/>
              <a:gd name="connsiteY101" fmla="*/ 2150269 h 3362325"/>
              <a:gd name="connsiteX102" fmla="*/ 2216943 w 3521870"/>
              <a:gd name="connsiteY102" fmla="*/ 2040732 h 3362325"/>
              <a:gd name="connsiteX103" fmla="*/ 2274093 w 3521870"/>
              <a:gd name="connsiteY103" fmla="*/ 1988345 h 3362325"/>
              <a:gd name="connsiteX104" fmla="*/ 2378868 w 3521870"/>
              <a:gd name="connsiteY104" fmla="*/ 1878807 h 3362325"/>
              <a:gd name="connsiteX105" fmla="*/ 2486024 w 3521870"/>
              <a:gd name="connsiteY105" fmla="*/ 1747839 h 3362325"/>
              <a:gd name="connsiteX106" fmla="*/ 2566986 w 3521870"/>
              <a:gd name="connsiteY106" fmla="*/ 1676400 h 3362325"/>
              <a:gd name="connsiteX107" fmla="*/ 2638424 w 3521870"/>
              <a:gd name="connsiteY107" fmla="*/ 1524001 h 3362325"/>
              <a:gd name="connsiteX108" fmla="*/ 2693193 w 3521870"/>
              <a:gd name="connsiteY108" fmla="*/ 1393032 h 3362325"/>
              <a:gd name="connsiteX109" fmla="*/ 2724149 w 3521870"/>
              <a:gd name="connsiteY109" fmla="*/ 1328738 h 3362325"/>
              <a:gd name="connsiteX110" fmla="*/ 2783681 w 3521870"/>
              <a:gd name="connsiteY110" fmla="*/ 1273970 h 3362325"/>
              <a:gd name="connsiteX111" fmla="*/ 2886074 w 3521870"/>
              <a:gd name="connsiteY111" fmla="*/ 1216820 h 3362325"/>
              <a:gd name="connsiteX112" fmla="*/ 2950368 w 3521870"/>
              <a:gd name="connsiteY112" fmla="*/ 1202532 h 3362325"/>
              <a:gd name="connsiteX113" fmla="*/ 3002755 w 3521870"/>
              <a:gd name="connsiteY113" fmla="*/ 1147763 h 3362325"/>
              <a:gd name="connsiteX114" fmla="*/ 3521870 w 3521870"/>
              <a:gd name="connsiteY114" fmla="*/ 190499 h 3362325"/>
              <a:gd name="connsiteX0" fmla="*/ 3505200 w 3536157"/>
              <a:gd name="connsiteY0" fmla="*/ 0 h 3362325"/>
              <a:gd name="connsiteX1" fmla="*/ 3381374 w 3536157"/>
              <a:gd name="connsiteY1" fmla="*/ 340520 h 3362325"/>
              <a:gd name="connsiteX2" fmla="*/ 3248024 w 3536157"/>
              <a:gd name="connsiteY2" fmla="*/ 564357 h 3362325"/>
              <a:gd name="connsiteX3" fmla="*/ 3083718 w 3536157"/>
              <a:gd name="connsiteY3" fmla="*/ 831057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248024 w 3536157"/>
              <a:gd name="connsiteY2" fmla="*/ 564357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21805 w 3536157"/>
              <a:gd name="connsiteY4" fmla="*/ 900114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38474 w 3536157"/>
              <a:gd name="connsiteY4" fmla="*/ 892970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255168 w 3536157"/>
              <a:gd name="connsiteY2" fmla="*/ 4619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07543 w 3536157"/>
              <a:gd name="connsiteY3" fmla="*/ 504827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59931 w 3536157"/>
              <a:gd name="connsiteY3" fmla="*/ 490540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59931 w 3536157"/>
              <a:gd name="connsiteY4" fmla="*/ 490540 h 3362325"/>
              <a:gd name="connsiteX5" fmla="*/ 3145630 w 3536157"/>
              <a:gd name="connsiteY5" fmla="*/ 566738 h 3362325"/>
              <a:gd name="connsiteX6" fmla="*/ 3055144 w 3536157"/>
              <a:gd name="connsiteY6" fmla="*/ 797719 h 3362325"/>
              <a:gd name="connsiteX7" fmla="*/ 3038474 w 3536157"/>
              <a:gd name="connsiteY7" fmla="*/ 892970 h 3362325"/>
              <a:gd name="connsiteX8" fmla="*/ 3007518 w 3536157"/>
              <a:gd name="connsiteY8" fmla="*/ 957263 h 3362325"/>
              <a:gd name="connsiteX9" fmla="*/ 2962274 w 3536157"/>
              <a:gd name="connsiteY9" fmla="*/ 1097757 h 3362325"/>
              <a:gd name="connsiteX10" fmla="*/ 2924174 w 3536157"/>
              <a:gd name="connsiteY10" fmla="*/ 1147764 h 3362325"/>
              <a:gd name="connsiteX11" fmla="*/ 2833687 w 3536157"/>
              <a:gd name="connsiteY11" fmla="*/ 1195388 h 3362325"/>
              <a:gd name="connsiteX12" fmla="*/ 2771774 w 3536157"/>
              <a:gd name="connsiteY12" fmla="*/ 1219201 h 3362325"/>
              <a:gd name="connsiteX13" fmla="*/ 2738437 w 3536157"/>
              <a:gd name="connsiteY13" fmla="*/ 1240632 h 3362325"/>
              <a:gd name="connsiteX14" fmla="*/ 2709862 w 3536157"/>
              <a:gd name="connsiteY14" fmla="*/ 1281113 h 3362325"/>
              <a:gd name="connsiteX15" fmla="*/ 2652712 w 3536157"/>
              <a:gd name="connsiteY15" fmla="*/ 1369220 h 3362325"/>
              <a:gd name="connsiteX16" fmla="*/ 2609849 w 3536157"/>
              <a:gd name="connsiteY16" fmla="*/ 1493045 h 3362325"/>
              <a:gd name="connsiteX17" fmla="*/ 2569368 w 3536157"/>
              <a:gd name="connsiteY17" fmla="*/ 1576388 h 3362325"/>
              <a:gd name="connsiteX18" fmla="*/ 2528887 w 3536157"/>
              <a:gd name="connsiteY18" fmla="*/ 1652588 h 3362325"/>
              <a:gd name="connsiteX19" fmla="*/ 2464594 w 3536157"/>
              <a:gd name="connsiteY19" fmla="*/ 1700214 h 3362325"/>
              <a:gd name="connsiteX20" fmla="*/ 2409824 w 3536157"/>
              <a:gd name="connsiteY20" fmla="*/ 1769270 h 3362325"/>
              <a:gd name="connsiteX21" fmla="*/ 2286000 w 3536157"/>
              <a:gd name="connsiteY21" fmla="*/ 1900238 h 3362325"/>
              <a:gd name="connsiteX22" fmla="*/ 2171699 w 3536157"/>
              <a:gd name="connsiteY22" fmla="*/ 2009776 h 3362325"/>
              <a:gd name="connsiteX23" fmla="*/ 2069305 w 3536157"/>
              <a:gd name="connsiteY23" fmla="*/ 2085974 h 3362325"/>
              <a:gd name="connsiteX24" fmla="*/ 1978817 w 3536157"/>
              <a:gd name="connsiteY24" fmla="*/ 2100263 h 3362325"/>
              <a:gd name="connsiteX25" fmla="*/ 1916905 w 3536157"/>
              <a:gd name="connsiteY25" fmla="*/ 2128838 h 3362325"/>
              <a:gd name="connsiteX26" fmla="*/ 1859755 w 3536157"/>
              <a:gd name="connsiteY26" fmla="*/ 2174081 h 3362325"/>
              <a:gd name="connsiteX27" fmla="*/ 1840705 w 3536157"/>
              <a:gd name="connsiteY27" fmla="*/ 2240757 h 3362325"/>
              <a:gd name="connsiteX28" fmla="*/ 1838324 w 3536157"/>
              <a:gd name="connsiteY28" fmla="*/ 2319338 h 3362325"/>
              <a:gd name="connsiteX29" fmla="*/ 1831181 w 3536157"/>
              <a:gd name="connsiteY29" fmla="*/ 2374106 h 3362325"/>
              <a:gd name="connsiteX30" fmla="*/ 1816894 w 3536157"/>
              <a:gd name="connsiteY30" fmla="*/ 2407444 h 3362325"/>
              <a:gd name="connsiteX31" fmla="*/ 1788319 w 3536157"/>
              <a:gd name="connsiteY31" fmla="*/ 2440781 h 3362325"/>
              <a:gd name="connsiteX32" fmla="*/ 1728788 w 3536157"/>
              <a:gd name="connsiteY32" fmla="*/ 2464594 h 3362325"/>
              <a:gd name="connsiteX33" fmla="*/ 1676400 w 3536157"/>
              <a:gd name="connsiteY33" fmla="*/ 2478881 h 3362325"/>
              <a:gd name="connsiteX34" fmla="*/ 1624013 w 3536157"/>
              <a:gd name="connsiteY34" fmla="*/ 2483644 h 3362325"/>
              <a:gd name="connsiteX35" fmla="*/ 1543050 w 3536157"/>
              <a:gd name="connsiteY35" fmla="*/ 2481262 h 3362325"/>
              <a:gd name="connsiteX36" fmla="*/ 1454944 w 3536157"/>
              <a:gd name="connsiteY36" fmla="*/ 2478881 h 3362325"/>
              <a:gd name="connsiteX37" fmla="*/ 1402556 w 3536157"/>
              <a:gd name="connsiteY37" fmla="*/ 2483644 h 3362325"/>
              <a:gd name="connsiteX38" fmla="*/ 1364456 w 3536157"/>
              <a:gd name="connsiteY38" fmla="*/ 2509837 h 3362325"/>
              <a:gd name="connsiteX39" fmla="*/ 1345406 w 3536157"/>
              <a:gd name="connsiteY39" fmla="*/ 2538412 h 3362325"/>
              <a:gd name="connsiteX40" fmla="*/ 1326356 w 3536157"/>
              <a:gd name="connsiteY40" fmla="*/ 2574131 h 3362325"/>
              <a:gd name="connsiteX41" fmla="*/ 1312069 w 3536157"/>
              <a:gd name="connsiteY41" fmla="*/ 2612231 h 3362325"/>
              <a:gd name="connsiteX42" fmla="*/ 1281113 w 3536157"/>
              <a:gd name="connsiteY42" fmla="*/ 2636044 h 3362325"/>
              <a:gd name="connsiteX43" fmla="*/ 1238250 w 3536157"/>
              <a:gd name="connsiteY43" fmla="*/ 2674144 h 3362325"/>
              <a:gd name="connsiteX44" fmla="*/ 1207294 w 3536157"/>
              <a:gd name="connsiteY44" fmla="*/ 2683669 h 3362325"/>
              <a:gd name="connsiteX45" fmla="*/ 1171575 w 3536157"/>
              <a:gd name="connsiteY45" fmla="*/ 2676525 h 3362325"/>
              <a:gd name="connsiteX46" fmla="*/ 1116806 w 3536157"/>
              <a:gd name="connsiteY46" fmla="*/ 2676525 h 3362325"/>
              <a:gd name="connsiteX47" fmla="*/ 1088231 w 3536157"/>
              <a:gd name="connsiteY47" fmla="*/ 2681287 h 3362325"/>
              <a:gd name="connsiteX48" fmla="*/ 1042988 w 3536157"/>
              <a:gd name="connsiteY48" fmla="*/ 2688431 h 3362325"/>
              <a:gd name="connsiteX49" fmla="*/ 1004888 w 3536157"/>
              <a:gd name="connsiteY49" fmla="*/ 2712244 h 3362325"/>
              <a:gd name="connsiteX50" fmla="*/ 950119 w 3536157"/>
              <a:gd name="connsiteY50" fmla="*/ 2745581 h 3362325"/>
              <a:gd name="connsiteX51" fmla="*/ 859631 w 3536157"/>
              <a:gd name="connsiteY51" fmla="*/ 2809875 h 3362325"/>
              <a:gd name="connsiteX52" fmla="*/ 788194 w 3536157"/>
              <a:gd name="connsiteY52" fmla="*/ 2857500 h 3362325"/>
              <a:gd name="connsiteX53" fmla="*/ 707231 w 3536157"/>
              <a:gd name="connsiteY53" fmla="*/ 2909887 h 3362325"/>
              <a:gd name="connsiteX54" fmla="*/ 652463 w 3536157"/>
              <a:gd name="connsiteY54" fmla="*/ 2955131 h 3362325"/>
              <a:gd name="connsiteX55" fmla="*/ 547688 w 3536157"/>
              <a:gd name="connsiteY55" fmla="*/ 3017044 h 3362325"/>
              <a:gd name="connsiteX56" fmla="*/ 459581 w 3536157"/>
              <a:gd name="connsiteY56" fmla="*/ 3064669 h 3362325"/>
              <a:gd name="connsiteX57" fmla="*/ 326231 w 3536157"/>
              <a:gd name="connsiteY57" fmla="*/ 3133725 h 3362325"/>
              <a:gd name="connsiteX58" fmla="*/ 240506 w 3536157"/>
              <a:gd name="connsiteY58" fmla="*/ 3167062 h 3362325"/>
              <a:gd name="connsiteX59" fmla="*/ 164306 w 3536157"/>
              <a:gd name="connsiteY59" fmla="*/ 3200400 h 3362325"/>
              <a:gd name="connsiteX60" fmla="*/ 102394 w 3536157"/>
              <a:gd name="connsiteY60" fmla="*/ 3221831 h 3362325"/>
              <a:gd name="connsiteX61" fmla="*/ 0 w 3536157"/>
              <a:gd name="connsiteY61" fmla="*/ 3233737 h 3362325"/>
              <a:gd name="connsiteX62" fmla="*/ 11906 w 3536157"/>
              <a:gd name="connsiteY62" fmla="*/ 3252787 h 3362325"/>
              <a:gd name="connsiteX63" fmla="*/ 33338 w 3536157"/>
              <a:gd name="connsiteY63" fmla="*/ 3281362 h 3362325"/>
              <a:gd name="connsiteX64" fmla="*/ 45244 w 3536157"/>
              <a:gd name="connsiteY64" fmla="*/ 3324225 h 3362325"/>
              <a:gd name="connsiteX65" fmla="*/ 47625 w 3536157"/>
              <a:gd name="connsiteY65" fmla="*/ 3362325 h 3362325"/>
              <a:gd name="connsiteX66" fmla="*/ 100013 w 3536157"/>
              <a:gd name="connsiteY66" fmla="*/ 3345656 h 3362325"/>
              <a:gd name="connsiteX67" fmla="*/ 247650 w 3536157"/>
              <a:gd name="connsiteY67" fmla="*/ 3288506 h 3362325"/>
              <a:gd name="connsiteX68" fmla="*/ 402431 w 3536157"/>
              <a:gd name="connsiteY68" fmla="*/ 3214687 h 3362325"/>
              <a:gd name="connsiteX69" fmla="*/ 531019 w 3536157"/>
              <a:gd name="connsiteY69" fmla="*/ 3138487 h 3362325"/>
              <a:gd name="connsiteX70" fmla="*/ 623888 w 3536157"/>
              <a:gd name="connsiteY70" fmla="*/ 3074194 h 3362325"/>
              <a:gd name="connsiteX71" fmla="*/ 721519 w 3536157"/>
              <a:gd name="connsiteY71" fmla="*/ 3005137 h 3362325"/>
              <a:gd name="connsiteX72" fmla="*/ 857250 w 3536157"/>
              <a:gd name="connsiteY72" fmla="*/ 2900362 h 3362325"/>
              <a:gd name="connsiteX73" fmla="*/ 978694 w 3536157"/>
              <a:gd name="connsiteY73" fmla="*/ 2826544 h 3362325"/>
              <a:gd name="connsiteX74" fmla="*/ 1035844 w 3536157"/>
              <a:gd name="connsiteY74" fmla="*/ 2774156 h 3362325"/>
              <a:gd name="connsiteX75" fmla="*/ 1066800 w 3536157"/>
              <a:gd name="connsiteY75" fmla="*/ 2764631 h 3362325"/>
              <a:gd name="connsiteX76" fmla="*/ 1081088 w 3536157"/>
              <a:gd name="connsiteY76" fmla="*/ 2759869 h 3362325"/>
              <a:gd name="connsiteX77" fmla="*/ 1140619 w 3536157"/>
              <a:gd name="connsiteY77" fmla="*/ 2755106 h 3362325"/>
              <a:gd name="connsiteX78" fmla="*/ 1200150 w 3536157"/>
              <a:gd name="connsiteY78" fmla="*/ 2745581 h 3362325"/>
              <a:gd name="connsiteX79" fmla="*/ 1221581 w 3536157"/>
              <a:gd name="connsiteY79" fmla="*/ 2740819 h 3362325"/>
              <a:gd name="connsiteX80" fmla="*/ 1240631 w 3536157"/>
              <a:gd name="connsiteY80" fmla="*/ 2731294 h 3362325"/>
              <a:gd name="connsiteX81" fmla="*/ 1307306 w 3536157"/>
              <a:gd name="connsiteY81" fmla="*/ 2690812 h 3362325"/>
              <a:gd name="connsiteX82" fmla="*/ 1338263 w 3536157"/>
              <a:gd name="connsiteY82" fmla="*/ 2676525 h 3362325"/>
              <a:gd name="connsiteX83" fmla="*/ 1347788 w 3536157"/>
              <a:gd name="connsiteY83" fmla="*/ 2650331 h 3362325"/>
              <a:gd name="connsiteX84" fmla="*/ 1362075 w 3536157"/>
              <a:gd name="connsiteY84" fmla="*/ 2626519 h 3362325"/>
              <a:gd name="connsiteX85" fmla="*/ 1383506 w 3536157"/>
              <a:gd name="connsiteY85" fmla="*/ 2600325 h 3362325"/>
              <a:gd name="connsiteX86" fmla="*/ 1407319 w 3536157"/>
              <a:gd name="connsiteY86" fmla="*/ 2562225 h 3362325"/>
              <a:gd name="connsiteX87" fmla="*/ 1438275 w 3536157"/>
              <a:gd name="connsiteY87" fmla="*/ 2538412 h 3362325"/>
              <a:gd name="connsiteX88" fmla="*/ 1457325 w 3536157"/>
              <a:gd name="connsiteY88" fmla="*/ 2528887 h 3362325"/>
              <a:gd name="connsiteX89" fmla="*/ 1485900 w 3536157"/>
              <a:gd name="connsiteY89" fmla="*/ 2528887 h 3362325"/>
              <a:gd name="connsiteX90" fmla="*/ 1540669 w 3536157"/>
              <a:gd name="connsiteY90" fmla="*/ 2536031 h 3362325"/>
              <a:gd name="connsiteX91" fmla="*/ 1590675 w 3536157"/>
              <a:gd name="connsiteY91" fmla="*/ 2540794 h 3362325"/>
              <a:gd name="connsiteX92" fmla="*/ 1643063 w 3536157"/>
              <a:gd name="connsiteY92" fmla="*/ 2536031 h 3362325"/>
              <a:gd name="connsiteX93" fmla="*/ 1664494 w 3536157"/>
              <a:gd name="connsiteY93" fmla="*/ 2536031 h 3362325"/>
              <a:gd name="connsiteX94" fmla="*/ 1704975 w 3536157"/>
              <a:gd name="connsiteY94" fmla="*/ 2519362 h 3362325"/>
              <a:gd name="connsiteX95" fmla="*/ 1728788 w 3536157"/>
              <a:gd name="connsiteY95" fmla="*/ 2505075 h 3362325"/>
              <a:gd name="connsiteX96" fmla="*/ 1785938 w 3536157"/>
              <a:gd name="connsiteY96" fmla="*/ 2483644 h 3362325"/>
              <a:gd name="connsiteX97" fmla="*/ 1807369 w 3536157"/>
              <a:gd name="connsiteY97" fmla="*/ 2459831 h 3362325"/>
              <a:gd name="connsiteX98" fmla="*/ 1843088 w 3536157"/>
              <a:gd name="connsiteY98" fmla="*/ 2428875 h 3362325"/>
              <a:gd name="connsiteX99" fmla="*/ 1859756 w 3536157"/>
              <a:gd name="connsiteY99" fmla="*/ 2386012 h 3362325"/>
              <a:gd name="connsiteX100" fmla="*/ 1876425 w 3536157"/>
              <a:gd name="connsiteY100" fmla="*/ 2347912 h 3362325"/>
              <a:gd name="connsiteX101" fmla="*/ 1890713 w 3536157"/>
              <a:gd name="connsiteY101" fmla="*/ 2307431 h 3362325"/>
              <a:gd name="connsiteX102" fmla="*/ 1893093 w 3536157"/>
              <a:gd name="connsiteY102" fmla="*/ 2259807 h 3362325"/>
              <a:gd name="connsiteX103" fmla="*/ 1912143 w 3536157"/>
              <a:gd name="connsiteY103" fmla="*/ 2214563 h 3362325"/>
              <a:gd name="connsiteX104" fmla="*/ 1955006 w 3536157"/>
              <a:gd name="connsiteY104" fmla="*/ 2169320 h 3362325"/>
              <a:gd name="connsiteX105" fmla="*/ 2059780 w 3536157"/>
              <a:gd name="connsiteY105" fmla="*/ 2150269 h 3362325"/>
              <a:gd name="connsiteX106" fmla="*/ 2216943 w 3536157"/>
              <a:gd name="connsiteY106" fmla="*/ 2040732 h 3362325"/>
              <a:gd name="connsiteX107" fmla="*/ 2274093 w 3536157"/>
              <a:gd name="connsiteY107" fmla="*/ 1988345 h 3362325"/>
              <a:gd name="connsiteX108" fmla="*/ 2378868 w 3536157"/>
              <a:gd name="connsiteY108" fmla="*/ 1878807 h 3362325"/>
              <a:gd name="connsiteX109" fmla="*/ 2486024 w 3536157"/>
              <a:gd name="connsiteY109" fmla="*/ 1747839 h 3362325"/>
              <a:gd name="connsiteX110" fmla="*/ 2566986 w 3536157"/>
              <a:gd name="connsiteY110" fmla="*/ 1676400 h 3362325"/>
              <a:gd name="connsiteX111" fmla="*/ 2638424 w 3536157"/>
              <a:gd name="connsiteY111" fmla="*/ 1524001 h 3362325"/>
              <a:gd name="connsiteX112" fmla="*/ 2693193 w 3536157"/>
              <a:gd name="connsiteY112" fmla="*/ 1393032 h 3362325"/>
              <a:gd name="connsiteX113" fmla="*/ 2724149 w 3536157"/>
              <a:gd name="connsiteY113" fmla="*/ 1328738 h 3362325"/>
              <a:gd name="connsiteX114" fmla="*/ 2783681 w 3536157"/>
              <a:gd name="connsiteY114" fmla="*/ 1273970 h 3362325"/>
              <a:gd name="connsiteX115" fmla="*/ 2886074 w 3536157"/>
              <a:gd name="connsiteY115" fmla="*/ 1216820 h 3362325"/>
              <a:gd name="connsiteX116" fmla="*/ 2950368 w 3536157"/>
              <a:gd name="connsiteY116" fmla="*/ 1202532 h 3362325"/>
              <a:gd name="connsiteX117" fmla="*/ 3002755 w 3536157"/>
              <a:gd name="connsiteY117" fmla="*/ 1147763 h 3362325"/>
              <a:gd name="connsiteX118" fmla="*/ 3536157 w 3536157"/>
              <a:gd name="connsiteY118"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45630 w 3536157"/>
              <a:gd name="connsiteY6" fmla="*/ 566738 h 3362325"/>
              <a:gd name="connsiteX7" fmla="*/ 3055144 w 3536157"/>
              <a:gd name="connsiteY7" fmla="*/ 797719 h 3362325"/>
              <a:gd name="connsiteX8" fmla="*/ 3038474 w 3536157"/>
              <a:gd name="connsiteY8" fmla="*/ 892970 h 3362325"/>
              <a:gd name="connsiteX9" fmla="*/ 3007518 w 3536157"/>
              <a:gd name="connsiteY9" fmla="*/ 957263 h 3362325"/>
              <a:gd name="connsiteX10" fmla="*/ 2962274 w 3536157"/>
              <a:gd name="connsiteY10" fmla="*/ 1097757 h 3362325"/>
              <a:gd name="connsiteX11" fmla="*/ 2924174 w 3536157"/>
              <a:gd name="connsiteY11" fmla="*/ 1147764 h 3362325"/>
              <a:gd name="connsiteX12" fmla="*/ 2833687 w 3536157"/>
              <a:gd name="connsiteY12" fmla="*/ 1195388 h 3362325"/>
              <a:gd name="connsiteX13" fmla="*/ 2771774 w 3536157"/>
              <a:gd name="connsiteY13" fmla="*/ 1219201 h 3362325"/>
              <a:gd name="connsiteX14" fmla="*/ 2738437 w 3536157"/>
              <a:gd name="connsiteY14" fmla="*/ 1240632 h 3362325"/>
              <a:gd name="connsiteX15" fmla="*/ 2709862 w 3536157"/>
              <a:gd name="connsiteY15" fmla="*/ 1281113 h 3362325"/>
              <a:gd name="connsiteX16" fmla="*/ 2652712 w 3536157"/>
              <a:gd name="connsiteY16" fmla="*/ 1369220 h 3362325"/>
              <a:gd name="connsiteX17" fmla="*/ 2609849 w 3536157"/>
              <a:gd name="connsiteY17" fmla="*/ 1493045 h 3362325"/>
              <a:gd name="connsiteX18" fmla="*/ 2569368 w 3536157"/>
              <a:gd name="connsiteY18" fmla="*/ 1576388 h 3362325"/>
              <a:gd name="connsiteX19" fmla="*/ 2528887 w 3536157"/>
              <a:gd name="connsiteY19" fmla="*/ 1652588 h 3362325"/>
              <a:gd name="connsiteX20" fmla="*/ 2464594 w 3536157"/>
              <a:gd name="connsiteY20" fmla="*/ 1700214 h 3362325"/>
              <a:gd name="connsiteX21" fmla="*/ 2409824 w 3536157"/>
              <a:gd name="connsiteY21" fmla="*/ 1769270 h 3362325"/>
              <a:gd name="connsiteX22" fmla="*/ 2286000 w 3536157"/>
              <a:gd name="connsiteY22" fmla="*/ 1900238 h 3362325"/>
              <a:gd name="connsiteX23" fmla="*/ 2171699 w 3536157"/>
              <a:gd name="connsiteY23" fmla="*/ 2009776 h 3362325"/>
              <a:gd name="connsiteX24" fmla="*/ 2069305 w 3536157"/>
              <a:gd name="connsiteY24" fmla="*/ 2085974 h 3362325"/>
              <a:gd name="connsiteX25" fmla="*/ 1978817 w 3536157"/>
              <a:gd name="connsiteY25" fmla="*/ 2100263 h 3362325"/>
              <a:gd name="connsiteX26" fmla="*/ 1916905 w 3536157"/>
              <a:gd name="connsiteY26" fmla="*/ 2128838 h 3362325"/>
              <a:gd name="connsiteX27" fmla="*/ 1859755 w 3536157"/>
              <a:gd name="connsiteY27" fmla="*/ 2174081 h 3362325"/>
              <a:gd name="connsiteX28" fmla="*/ 1840705 w 3536157"/>
              <a:gd name="connsiteY28" fmla="*/ 2240757 h 3362325"/>
              <a:gd name="connsiteX29" fmla="*/ 1838324 w 3536157"/>
              <a:gd name="connsiteY29" fmla="*/ 2319338 h 3362325"/>
              <a:gd name="connsiteX30" fmla="*/ 1831181 w 3536157"/>
              <a:gd name="connsiteY30" fmla="*/ 2374106 h 3362325"/>
              <a:gd name="connsiteX31" fmla="*/ 1816894 w 3536157"/>
              <a:gd name="connsiteY31" fmla="*/ 2407444 h 3362325"/>
              <a:gd name="connsiteX32" fmla="*/ 1788319 w 3536157"/>
              <a:gd name="connsiteY32" fmla="*/ 2440781 h 3362325"/>
              <a:gd name="connsiteX33" fmla="*/ 1728788 w 3536157"/>
              <a:gd name="connsiteY33" fmla="*/ 2464594 h 3362325"/>
              <a:gd name="connsiteX34" fmla="*/ 1676400 w 3536157"/>
              <a:gd name="connsiteY34" fmla="*/ 2478881 h 3362325"/>
              <a:gd name="connsiteX35" fmla="*/ 1624013 w 3536157"/>
              <a:gd name="connsiteY35" fmla="*/ 2483644 h 3362325"/>
              <a:gd name="connsiteX36" fmla="*/ 1543050 w 3536157"/>
              <a:gd name="connsiteY36" fmla="*/ 2481262 h 3362325"/>
              <a:gd name="connsiteX37" fmla="*/ 1454944 w 3536157"/>
              <a:gd name="connsiteY37" fmla="*/ 2478881 h 3362325"/>
              <a:gd name="connsiteX38" fmla="*/ 1402556 w 3536157"/>
              <a:gd name="connsiteY38" fmla="*/ 2483644 h 3362325"/>
              <a:gd name="connsiteX39" fmla="*/ 1364456 w 3536157"/>
              <a:gd name="connsiteY39" fmla="*/ 2509837 h 3362325"/>
              <a:gd name="connsiteX40" fmla="*/ 1345406 w 3536157"/>
              <a:gd name="connsiteY40" fmla="*/ 2538412 h 3362325"/>
              <a:gd name="connsiteX41" fmla="*/ 1326356 w 3536157"/>
              <a:gd name="connsiteY41" fmla="*/ 2574131 h 3362325"/>
              <a:gd name="connsiteX42" fmla="*/ 1312069 w 3536157"/>
              <a:gd name="connsiteY42" fmla="*/ 2612231 h 3362325"/>
              <a:gd name="connsiteX43" fmla="*/ 1281113 w 3536157"/>
              <a:gd name="connsiteY43" fmla="*/ 2636044 h 3362325"/>
              <a:gd name="connsiteX44" fmla="*/ 1238250 w 3536157"/>
              <a:gd name="connsiteY44" fmla="*/ 2674144 h 3362325"/>
              <a:gd name="connsiteX45" fmla="*/ 1207294 w 3536157"/>
              <a:gd name="connsiteY45" fmla="*/ 2683669 h 3362325"/>
              <a:gd name="connsiteX46" fmla="*/ 1171575 w 3536157"/>
              <a:gd name="connsiteY46" fmla="*/ 2676525 h 3362325"/>
              <a:gd name="connsiteX47" fmla="*/ 1116806 w 3536157"/>
              <a:gd name="connsiteY47" fmla="*/ 2676525 h 3362325"/>
              <a:gd name="connsiteX48" fmla="*/ 1088231 w 3536157"/>
              <a:gd name="connsiteY48" fmla="*/ 2681287 h 3362325"/>
              <a:gd name="connsiteX49" fmla="*/ 1042988 w 3536157"/>
              <a:gd name="connsiteY49" fmla="*/ 2688431 h 3362325"/>
              <a:gd name="connsiteX50" fmla="*/ 1004888 w 3536157"/>
              <a:gd name="connsiteY50" fmla="*/ 2712244 h 3362325"/>
              <a:gd name="connsiteX51" fmla="*/ 950119 w 3536157"/>
              <a:gd name="connsiteY51" fmla="*/ 2745581 h 3362325"/>
              <a:gd name="connsiteX52" fmla="*/ 859631 w 3536157"/>
              <a:gd name="connsiteY52" fmla="*/ 2809875 h 3362325"/>
              <a:gd name="connsiteX53" fmla="*/ 788194 w 3536157"/>
              <a:gd name="connsiteY53" fmla="*/ 2857500 h 3362325"/>
              <a:gd name="connsiteX54" fmla="*/ 707231 w 3536157"/>
              <a:gd name="connsiteY54" fmla="*/ 2909887 h 3362325"/>
              <a:gd name="connsiteX55" fmla="*/ 652463 w 3536157"/>
              <a:gd name="connsiteY55" fmla="*/ 2955131 h 3362325"/>
              <a:gd name="connsiteX56" fmla="*/ 547688 w 3536157"/>
              <a:gd name="connsiteY56" fmla="*/ 3017044 h 3362325"/>
              <a:gd name="connsiteX57" fmla="*/ 459581 w 3536157"/>
              <a:gd name="connsiteY57" fmla="*/ 3064669 h 3362325"/>
              <a:gd name="connsiteX58" fmla="*/ 326231 w 3536157"/>
              <a:gd name="connsiteY58" fmla="*/ 3133725 h 3362325"/>
              <a:gd name="connsiteX59" fmla="*/ 240506 w 3536157"/>
              <a:gd name="connsiteY59" fmla="*/ 3167062 h 3362325"/>
              <a:gd name="connsiteX60" fmla="*/ 164306 w 3536157"/>
              <a:gd name="connsiteY60" fmla="*/ 3200400 h 3362325"/>
              <a:gd name="connsiteX61" fmla="*/ 102394 w 3536157"/>
              <a:gd name="connsiteY61" fmla="*/ 3221831 h 3362325"/>
              <a:gd name="connsiteX62" fmla="*/ 0 w 3536157"/>
              <a:gd name="connsiteY62" fmla="*/ 3233737 h 3362325"/>
              <a:gd name="connsiteX63" fmla="*/ 11906 w 3536157"/>
              <a:gd name="connsiteY63" fmla="*/ 3252787 h 3362325"/>
              <a:gd name="connsiteX64" fmla="*/ 33338 w 3536157"/>
              <a:gd name="connsiteY64" fmla="*/ 3281362 h 3362325"/>
              <a:gd name="connsiteX65" fmla="*/ 45244 w 3536157"/>
              <a:gd name="connsiteY65" fmla="*/ 3324225 h 3362325"/>
              <a:gd name="connsiteX66" fmla="*/ 47625 w 3536157"/>
              <a:gd name="connsiteY66" fmla="*/ 3362325 h 3362325"/>
              <a:gd name="connsiteX67" fmla="*/ 100013 w 3536157"/>
              <a:gd name="connsiteY67" fmla="*/ 3345656 h 3362325"/>
              <a:gd name="connsiteX68" fmla="*/ 247650 w 3536157"/>
              <a:gd name="connsiteY68" fmla="*/ 3288506 h 3362325"/>
              <a:gd name="connsiteX69" fmla="*/ 402431 w 3536157"/>
              <a:gd name="connsiteY69" fmla="*/ 3214687 h 3362325"/>
              <a:gd name="connsiteX70" fmla="*/ 531019 w 3536157"/>
              <a:gd name="connsiteY70" fmla="*/ 3138487 h 3362325"/>
              <a:gd name="connsiteX71" fmla="*/ 623888 w 3536157"/>
              <a:gd name="connsiteY71" fmla="*/ 3074194 h 3362325"/>
              <a:gd name="connsiteX72" fmla="*/ 721519 w 3536157"/>
              <a:gd name="connsiteY72" fmla="*/ 3005137 h 3362325"/>
              <a:gd name="connsiteX73" fmla="*/ 857250 w 3536157"/>
              <a:gd name="connsiteY73" fmla="*/ 2900362 h 3362325"/>
              <a:gd name="connsiteX74" fmla="*/ 978694 w 3536157"/>
              <a:gd name="connsiteY74" fmla="*/ 2826544 h 3362325"/>
              <a:gd name="connsiteX75" fmla="*/ 1035844 w 3536157"/>
              <a:gd name="connsiteY75" fmla="*/ 2774156 h 3362325"/>
              <a:gd name="connsiteX76" fmla="*/ 1066800 w 3536157"/>
              <a:gd name="connsiteY76" fmla="*/ 2764631 h 3362325"/>
              <a:gd name="connsiteX77" fmla="*/ 1081088 w 3536157"/>
              <a:gd name="connsiteY77" fmla="*/ 2759869 h 3362325"/>
              <a:gd name="connsiteX78" fmla="*/ 1140619 w 3536157"/>
              <a:gd name="connsiteY78" fmla="*/ 2755106 h 3362325"/>
              <a:gd name="connsiteX79" fmla="*/ 1200150 w 3536157"/>
              <a:gd name="connsiteY79" fmla="*/ 2745581 h 3362325"/>
              <a:gd name="connsiteX80" fmla="*/ 1221581 w 3536157"/>
              <a:gd name="connsiteY80" fmla="*/ 2740819 h 3362325"/>
              <a:gd name="connsiteX81" fmla="*/ 1240631 w 3536157"/>
              <a:gd name="connsiteY81" fmla="*/ 2731294 h 3362325"/>
              <a:gd name="connsiteX82" fmla="*/ 1307306 w 3536157"/>
              <a:gd name="connsiteY82" fmla="*/ 2690812 h 3362325"/>
              <a:gd name="connsiteX83" fmla="*/ 1338263 w 3536157"/>
              <a:gd name="connsiteY83" fmla="*/ 2676525 h 3362325"/>
              <a:gd name="connsiteX84" fmla="*/ 1347788 w 3536157"/>
              <a:gd name="connsiteY84" fmla="*/ 2650331 h 3362325"/>
              <a:gd name="connsiteX85" fmla="*/ 1362075 w 3536157"/>
              <a:gd name="connsiteY85" fmla="*/ 2626519 h 3362325"/>
              <a:gd name="connsiteX86" fmla="*/ 1383506 w 3536157"/>
              <a:gd name="connsiteY86" fmla="*/ 2600325 h 3362325"/>
              <a:gd name="connsiteX87" fmla="*/ 1407319 w 3536157"/>
              <a:gd name="connsiteY87" fmla="*/ 2562225 h 3362325"/>
              <a:gd name="connsiteX88" fmla="*/ 1438275 w 3536157"/>
              <a:gd name="connsiteY88" fmla="*/ 2538412 h 3362325"/>
              <a:gd name="connsiteX89" fmla="*/ 1457325 w 3536157"/>
              <a:gd name="connsiteY89" fmla="*/ 2528887 h 3362325"/>
              <a:gd name="connsiteX90" fmla="*/ 1485900 w 3536157"/>
              <a:gd name="connsiteY90" fmla="*/ 2528887 h 3362325"/>
              <a:gd name="connsiteX91" fmla="*/ 1540669 w 3536157"/>
              <a:gd name="connsiteY91" fmla="*/ 2536031 h 3362325"/>
              <a:gd name="connsiteX92" fmla="*/ 1590675 w 3536157"/>
              <a:gd name="connsiteY92" fmla="*/ 2540794 h 3362325"/>
              <a:gd name="connsiteX93" fmla="*/ 1643063 w 3536157"/>
              <a:gd name="connsiteY93" fmla="*/ 2536031 h 3362325"/>
              <a:gd name="connsiteX94" fmla="*/ 1664494 w 3536157"/>
              <a:gd name="connsiteY94" fmla="*/ 2536031 h 3362325"/>
              <a:gd name="connsiteX95" fmla="*/ 1704975 w 3536157"/>
              <a:gd name="connsiteY95" fmla="*/ 2519362 h 3362325"/>
              <a:gd name="connsiteX96" fmla="*/ 1728788 w 3536157"/>
              <a:gd name="connsiteY96" fmla="*/ 2505075 h 3362325"/>
              <a:gd name="connsiteX97" fmla="*/ 1785938 w 3536157"/>
              <a:gd name="connsiteY97" fmla="*/ 2483644 h 3362325"/>
              <a:gd name="connsiteX98" fmla="*/ 1807369 w 3536157"/>
              <a:gd name="connsiteY98" fmla="*/ 2459831 h 3362325"/>
              <a:gd name="connsiteX99" fmla="*/ 1843088 w 3536157"/>
              <a:gd name="connsiteY99" fmla="*/ 2428875 h 3362325"/>
              <a:gd name="connsiteX100" fmla="*/ 1859756 w 3536157"/>
              <a:gd name="connsiteY100" fmla="*/ 2386012 h 3362325"/>
              <a:gd name="connsiteX101" fmla="*/ 1876425 w 3536157"/>
              <a:gd name="connsiteY101" fmla="*/ 2347912 h 3362325"/>
              <a:gd name="connsiteX102" fmla="*/ 1890713 w 3536157"/>
              <a:gd name="connsiteY102" fmla="*/ 2307431 h 3362325"/>
              <a:gd name="connsiteX103" fmla="*/ 1893093 w 3536157"/>
              <a:gd name="connsiteY103" fmla="*/ 2259807 h 3362325"/>
              <a:gd name="connsiteX104" fmla="*/ 1912143 w 3536157"/>
              <a:gd name="connsiteY104" fmla="*/ 2214563 h 3362325"/>
              <a:gd name="connsiteX105" fmla="*/ 1955006 w 3536157"/>
              <a:gd name="connsiteY105" fmla="*/ 2169320 h 3362325"/>
              <a:gd name="connsiteX106" fmla="*/ 2059780 w 3536157"/>
              <a:gd name="connsiteY106" fmla="*/ 2150269 h 3362325"/>
              <a:gd name="connsiteX107" fmla="*/ 2216943 w 3536157"/>
              <a:gd name="connsiteY107" fmla="*/ 2040732 h 3362325"/>
              <a:gd name="connsiteX108" fmla="*/ 2274093 w 3536157"/>
              <a:gd name="connsiteY108" fmla="*/ 1988345 h 3362325"/>
              <a:gd name="connsiteX109" fmla="*/ 2378868 w 3536157"/>
              <a:gd name="connsiteY109" fmla="*/ 1878807 h 3362325"/>
              <a:gd name="connsiteX110" fmla="*/ 2486024 w 3536157"/>
              <a:gd name="connsiteY110" fmla="*/ 1747839 h 3362325"/>
              <a:gd name="connsiteX111" fmla="*/ 2566986 w 3536157"/>
              <a:gd name="connsiteY111" fmla="*/ 1676400 h 3362325"/>
              <a:gd name="connsiteX112" fmla="*/ 2638424 w 3536157"/>
              <a:gd name="connsiteY112" fmla="*/ 1524001 h 3362325"/>
              <a:gd name="connsiteX113" fmla="*/ 2693193 w 3536157"/>
              <a:gd name="connsiteY113" fmla="*/ 1393032 h 3362325"/>
              <a:gd name="connsiteX114" fmla="*/ 2724149 w 3536157"/>
              <a:gd name="connsiteY114" fmla="*/ 1328738 h 3362325"/>
              <a:gd name="connsiteX115" fmla="*/ 2783681 w 3536157"/>
              <a:gd name="connsiteY115" fmla="*/ 1273970 h 3362325"/>
              <a:gd name="connsiteX116" fmla="*/ 2886074 w 3536157"/>
              <a:gd name="connsiteY116" fmla="*/ 1216820 h 3362325"/>
              <a:gd name="connsiteX117" fmla="*/ 2950368 w 3536157"/>
              <a:gd name="connsiteY117" fmla="*/ 1202532 h 3362325"/>
              <a:gd name="connsiteX118" fmla="*/ 3002755 w 3536157"/>
              <a:gd name="connsiteY118" fmla="*/ 1147763 h 3362325"/>
              <a:gd name="connsiteX119" fmla="*/ 3536157 w 3536157"/>
              <a:gd name="connsiteY119"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202780 w 3536157"/>
              <a:gd name="connsiteY6" fmla="*/ 526258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109912 w 3536157"/>
              <a:gd name="connsiteY8" fmla="*/ 616746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64668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07518 w 3536157"/>
              <a:gd name="connsiteY13" fmla="*/ 957263 h 3362325"/>
              <a:gd name="connsiteX14" fmla="*/ 2962274 w 3536157"/>
              <a:gd name="connsiteY14" fmla="*/ 1097757 h 3362325"/>
              <a:gd name="connsiteX15" fmla="*/ 2924174 w 3536157"/>
              <a:gd name="connsiteY15" fmla="*/ 1147764 h 3362325"/>
              <a:gd name="connsiteX16" fmla="*/ 2833687 w 3536157"/>
              <a:gd name="connsiteY16" fmla="*/ 1195388 h 3362325"/>
              <a:gd name="connsiteX17" fmla="*/ 2771774 w 3536157"/>
              <a:gd name="connsiteY17" fmla="*/ 1219201 h 3362325"/>
              <a:gd name="connsiteX18" fmla="*/ 2738437 w 3536157"/>
              <a:gd name="connsiteY18" fmla="*/ 1240632 h 3362325"/>
              <a:gd name="connsiteX19" fmla="*/ 2709862 w 3536157"/>
              <a:gd name="connsiteY19" fmla="*/ 1281113 h 3362325"/>
              <a:gd name="connsiteX20" fmla="*/ 2652712 w 3536157"/>
              <a:gd name="connsiteY20" fmla="*/ 1369220 h 3362325"/>
              <a:gd name="connsiteX21" fmla="*/ 2609849 w 3536157"/>
              <a:gd name="connsiteY21" fmla="*/ 1493045 h 3362325"/>
              <a:gd name="connsiteX22" fmla="*/ 2569368 w 3536157"/>
              <a:gd name="connsiteY22" fmla="*/ 1576388 h 3362325"/>
              <a:gd name="connsiteX23" fmla="*/ 2528887 w 3536157"/>
              <a:gd name="connsiteY23" fmla="*/ 1652588 h 3362325"/>
              <a:gd name="connsiteX24" fmla="*/ 2464594 w 3536157"/>
              <a:gd name="connsiteY24" fmla="*/ 1700214 h 3362325"/>
              <a:gd name="connsiteX25" fmla="*/ 2409824 w 3536157"/>
              <a:gd name="connsiteY25" fmla="*/ 1769270 h 3362325"/>
              <a:gd name="connsiteX26" fmla="*/ 2286000 w 3536157"/>
              <a:gd name="connsiteY26" fmla="*/ 1900238 h 3362325"/>
              <a:gd name="connsiteX27" fmla="*/ 2171699 w 3536157"/>
              <a:gd name="connsiteY27" fmla="*/ 2009776 h 3362325"/>
              <a:gd name="connsiteX28" fmla="*/ 2069305 w 3536157"/>
              <a:gd name="connsiteY28" fmla="*/ 2085974 h 3362325"/>
              <a:gd name="connsiteX29" fmla="*/ 1978817 w 3536157"/>
              <a:gd name="connsiteY29" fmla="*/ 2100263 h 3362325"/>
              <a:gd name="connsiteX30" fmla="*/ 1916905 w 3536157"/>
              <a:gd name="connsiteY30" fmla="*/ 2128838 h 3362325"/>
              <a:gd name="connsiteX31" fmla="*/ 1859755 w 3536157"/>
              <a:gd name="connsiteY31" fmla="*/ 2174081 h 3362325"/>
              <a:gd name="connsiteX32" fmla="*/ 1840705 w 3536157"/>
              <a:gd name="connsiteY32" fmla="*/ 2240757 h 3362325"/>
              <a:gd name="connsiteX33" fmla="*/ 1838324 w 3536157"/>
              <a:gd name="connsiteY33" fmla="*/ 2319338 h 3362325"/>
              <a:gd name="connsiteX34" fmla="*/ 1831181 w 3536157"/>
              <a:gd name="connsiteY34" fmla="*/ 2374106 h 3362325"/>
              <a:gd name="connsiteX35" fmla="*/ 1816894 w 3536157"/>
              <a:gd name="connsiteY35" fmla="*/ 2407444 h 3362325"/>
              <a:gd name="connsiteX36" fmla="*/ 1788319 w 3536157"/>
              <a:gd name="connsiteY36" fmla="*/ 2440781 h 3362325"/>
              <a:gd name="connsiteX37" fmla="*/ 1728788 w 3536157"/>
              <a:gd name="connsiteY37" fmla="*/ 2464594 h 3362325"/>
              <a:gd name="connsiteX38" fmla="*/ 1676400 w 3536157"/>
              <a:gd name="connsiteY38" fmla="*/ 2478881 h 3362325"/>
              <a:gd name="connsiteX39" fmla="*/ 1624013 w 3536157"/>
              <a:gd name="connsiteY39" fmla="*/ 2483644 h 3362325"/>
              <a:gd name="connsiteX40" fmla="*/ 1543050 w 3536157"/>
              <a:gd name="connsiteY40" fmla="*/ 2481262 h 3362325"/>
              <a:gd name="connsiteX41" fmla="*/ 1454944 w 3536157"/>
              <a:gd name="connsiteY41" fmla="*/ 2478881 h 3362325"/>
              <a:gd name="connsiteX42" fmla="*/ 1402556 w 3536157"/>
              <a:gd name="connsiteY42" fmla="*/ 2483644 h 3362325"/>
              <a:gd name="connsiteX43" fmla="*/ 1364456 w 3536157"/>
              <a:gd name="connsiteY43" fmla="*/ 2509837 h 3362325"/>
              <a:gd name="connsiteX44" fmla="*/ 1345406 w 3536157"/>
              <a:gd name="connsiteY44" fmla="*/ 2538412 h 3362325"/>
              <a:gd name="connsiteX45" fmla="*/ 1326356 w 3536157"/>
              <a:gd name="connsiteY45" fmla="*/ 2574131 h 3362325"/>
              <a:gd name="connsiteX46" fmla="*/ 1312069 w 3536157"/>
              <a:gd name="connsiteY46" fmla="*/ 2612231 h 3362325"/>
              <a:gd name="connsiteX47" fmla="*/ 1281113 w 3536157"/>
              <a:gd name="connsiteY47" fmla="*/ 2636044 h 3362325"/>
              <a:gd name="connsiteX48" fmla="*/ 1238250 w 3536157"/>
              <a:gd name="connsiteY48" fmla="*/ 2674144 h 3362325"/>
              <a:gd name="connsiteX49" fmla="*/ 1207294 w 3536157"/>
              <a:gd name="connsiteY49" fmla="*/ 2683669 h 3362325"/>
              <a:gd name="connsiteX50" fmla="*/ 1171575 w 3536157"/>
              <a:gd name="connsiteY50" fmla="*/ 2676525 h 3362325"/>
              <a:gd name="connsiteX51" fmla="*/ 1116806 w 3536157"/>
              <a:gd name="connsiteY51" fmla="*/ 2676525 h 3362325"/>
              <a:gd name="connsiteX52" fmla="*/ 1088231 w 3536157"/>
              <a:gd name="connsiteY52" fmla="*/ 2681287 h 3362325"/>
              <a:gd name="connsiteX53" fmla="*/ 1042988 w 3536157"/>
              <a:gd name="connsiteY53" fmla="*/ 2688431 h 3362325"/>
              <a:gd name="connsiteX54" fmla="*/ 1004888 w 3536157"/>
              <a:gd name="connsiteY54" fmla="*/ 2712244 h 3362325"/>
              <a:gd name="connsiteX55" fmla="*/ 950119 w 3536157"/>
              <a:gd name="connsiteY55" fmla="*/ 2745581 h 3362325"/>
              <a:gd name="connsiteX56" fmla="*/ 859631 w 3536157"/>
              <a:gd name="connsiteY56" fmla="*/ 2809875 h 3362325"/>
              <a:gd name="connsiteX57" fmla="*/ 788194 w 3536157"/>
              <a:gd name="connsiteY57" fmla="*/ 2857500 h 3362325"/>
              <a:gd name="connsiteX58" fmla="*/ 707231 w 3536157"/>
              <a:gd name="connsiteY58" fmla="*/ 2909887 h 3362325"/>
              <a:gd name="connsiteX59" fmla="*/ 652463 w 3536157"/>
              <a:gd name="connsiteY59" fmla="*/ 2955131 h 3362325"/>
              <a:gd name="connsiteX60" fmla="*/ 547688 w 3536157"/>
              <a:gd name="connsiteY60" fmla="*/ 3017044 h 3362325"/>
              <a:gd name="connsiteX61" fmla="*/ 459581 w 3536157"/>
              <a:gd name="connsiteY61" fmla="*/ 3064669 h 3362325"/>
              <a:gd name="connsiteX62" fmla="*/ 326231 w 3536157"/>
              <a:gd name="connsiteY62" fmla="*/ 3133725 h 3362325"/>
              <a:gd name="connsiteX63" fmla="*/ 240506 w 3536157"/>
              <a:gd name="connsiteY63" fmla="*/ 3167062 h 3362325"/>
              <a:gd name="connsiteX64" fmla="*/ 164306 w 3536157"/>
              <a:gd name="connsiteY64" fmla="*/ 3200400 h 3362325"/>
              <a:gd name="connsiteX65" fmla="*/ 102394 w 3536157"/>
              <a:gd name="connsiteY65" fmla="*/ 3221831 h 3362325"/>
              <a:gd name="connsiteX66" fmla="*/ 0 w 3536157"/>
              <a:gd name="connsiteY66" fmla="*/ 3233737 h 3362325"/>
              <a:gd name="connsiteX67" fmla="*/ 11906 w 3536157"/>
              <a:gd name="connsiteY67" fmla="*/ 3252787 h 3362325"/>
              <a:gd name="connsiteX68" fmla="*/ 33338 w 3536157"/>
              <a:gd name="connsiteY68" fmla="*/ 3281362 h 3362325"/>
              <a:gd name="connsiteX69" fmla="*/ 45244 w 3536157"/>
              <a:gd name="connsiteY69" fmla="*/ 3324225 h 3362325"/>
              <a:gd name="connsiteX70" fmla="*/ 47625 w 3536157"/>
              <a:gd name="connsiteY70" fmla="*/ 3362325 h 3362325"/>
              <a:gd name="connsiteX71" fmla="*/ 100013 w 3536157"/>
              <a:gd name="connsiteY71" fmla="*/ 3345656 h 3362325"/>
              <a:gd name="connsiteX72" fmla="*/ 247650 w 3536157"/>
              <a:gd name="connsiteY72" fmla="*/ 3288506 h 3362325"/>
              <a:gd name="connsiteX73" fmla="*/ 402431 w 3536157"/>
              <a:gd name="connsiteY73" fmla="*/ 3214687 h 3362325"/>
              <a:gd name="connsiteX74" fmla="*/ 531019 w 3536157"/>
              <a:gd name="connsiteY74" fmla="*/ 3138487 h 3362325"/>
              <a:gd name="connsiteX75" fmla="*/ 623888 w 3536157"/>
              <a:gd name="connsiteY75" fmla="*/ 3074194 h 3362325"/>
              <a:gd name="connsiteX76" fmla="*/ 721519 w 3536157"/>
              <a:gd name="connsiteY76" fmla="*/ 3005137 h 3362325"/>
              <a:gd name="connsiteX77" fmla="*/ 857250 w 3536157"/>
              <a:gd name="connsiteY77" fmla="*/ 2900362 h 3362325"/>
              <a:gd name="connsiteX78" fmla="*/ 978694 w 3536157"/>
              <a:gd name="connsiteY78" fmla="*/ 2826544 h 3362325"/>
              <a:gd name="connsiteX79" fmla="*/ 1035844 w 3536157"/>
              <a:gd name="connsiteY79" fmla="*/ 2774156 h 3362325"/>
              <a:gd name="connsiteX80" fmla="*/ 1066800 w 3536157"/>
              <a:gd name="connsiteY80" fmla="*/ 2764631 h 3362325"/>
              <a:gd name="connsiteX81" fmla="*/ 1081088 w 3536157"/>
              <a:gd name="connsiteY81" fmla="*/ 2759869 h 3362325"/>
              <a:gd name="connsiteX82" fmla="*/ 1140619 w 3536157"/>
              <a:gd name="connsiteY82" fmla="*/ 2755106 h 3362325"/>
              <a:gd name="connsiteX83" fmla="*/ 1200150 w 3536157"/>
              <a:gd name="connsiteY83" fmla="*/ 2745581 h 3362325"/>
              <a:gd name="connsiteX84" fmla="*/ 1221581 w 3536157"/>
              <a:gd name="connsiteY84" fmla="*/ 2740819 h 3362325"/>
              <a:gd name="connsiteX85" fmla="*/ 1240631 w 3536157"/>
              <a:gd name="connsiteY85" fmla="*/ 2731294 h 3362325"/>
              <a:gd name="connsiteX86" fmla="*/ 1307306 w 3536157"/>
              <a:gd name="connsiteY86" fmla="*/ 2690812 h 3362325"/>
              <a:gd name="connsiteX87" fmla="*/ 1338263 w 3536157"/>
              <a:gd name="connsiteY87" fmla="*/ 2676525 h 3362325"/>
              <a:gd name="connsiteX88" fmla="*/ 1347788 w 3536157"/>
              <a:gd name="connsiteY88" fmla="*/ 2650331 h 3362325"/>
              <a:gd name="connsiteX89" fmla="*/ 1362075 w 3536157"/>
              <a:gd name="connsiteY89" fmla="*/ 2626519 h 3362325"/>
              <a:gd name="connsiteX90" fmla="*/ 1383506 w 3536157"/>
              <a:gd name="connsiteY90" fmla="*/ 2600325 h 3362325"/>
              <a:gd name="connsiteX91" fmla="*/ 1407319 w 3536157"/>
              <a:gd name="connsiteY91" fmla="*/ 2562225 h 3362325"/>
              <a:gd name="connsiteX92" fmla="*/ 1438275 w 3536157"/>
              <a:gd name="connsiteY92" fmla="*/ 2538412 h 3362325"/>
              <a:gd name="connsiteX93" fmla="*/ 1457325 w 3536157"/>
              <a:gd name="connsiteY93" fmla="*/ 2528887 h 3362325"/>
              <a:gd name="connsiteX94" fmla="*/ 1485900 w 3536157"/>
              <a:gd name="connsiteY94" fmla="*/ 2528887 h 3362325"/>
              <a:gd name="connsiteX95" fmla="*/ 1540669 w 3536157"/>
              <a:gd name="connsiteY95" fmla="*/ 2536031 h 3362325"/>
              <a:gd name="connsiteX96" fmla="*/ 1590675 w 3536157"/>
              <a:gd name="connsiteY96" fmla="*/ 2540794 h 3362325"/>
              <a:gd name="connsiteX97" fmla="*/ 1643063 w 3536157"/>
              <a:gd name="connsiteY97" fmla="*/ 2536031 h 3362325"/>
              <a:gd name="connsiteX98" fmla="*/ 1664494 w 3536157"/>
              <a:gd name="connsiteY98" fmla="*/ 2536031 h 3362325"/>
              <a:gd name="connsiteX99" fmla="*/ 1704975 w 3536157"/>
              <a:gd name="connsiteY99" fmla="*/ 2519362 h 3362325"/>
              <a:gd name="connsiteX100" fmla="*/ 1728788 w 3536157"/>
              <a:gd name="connsiteY100" fmla="*/ 2505075 h 3362325"/>
              <a:gd name="connsiteX101" fmla="*/ 1785938 w 3536157"/>
              <a:gd name="connsiteY101" fmla="*/ 2483644 h 3362325"/>
              <a:gd name="connsiteX102" fmla="*/ 1807369 w 3536157"/>
              <a:gd name="connsiteY102" fmla="*/ 2459831 h 3362325"/>
              <a:gd name="connsiteX103" fmla="*/ 1843088 w 3536157"/>
              <a:gd name="connsiteY103" fmla="*/ 2428875 h 3362325"/>
              <a:gd name="connsiteX104" fmla="*/ 1859756 w 3536157"/>
              <a:gd name="connsiteY104" fmla="*/ 2386012 h 3362325"/>
              <a:gd name="connsiteX105" fmla="*/ 1876425 w 3536157"/>
              <a:gd name="connsiteY105" fmla="*/ 2347912 h 3362325"/>
              <a:gd name="connsiteX106" fmla="*/ 1890713 w 3536157"/>
              <a:gd name="connsiteY106" fmla="*/ 2307431 h 3362325"/>
              <a:gd name="connsiteX107" fmla="*/ 1893093 w 3536157"/>
              <a:gd name="connsiteY107" fmla="*/ 2259807 h 3362325"/>
              <a:gd name="connsiteX108" fmla="*/ 1912143 w 3536157"/>
              <a:gd name="connsiteY108" fmla="*/ 2214563 h 3362325"/>
              <a:gd name="connsiteX109" fmla="*/ 1955006 w 3536157"/>
              <a:gd name="connsiteY109" fmla="*/ 2169320 h 3362325"/>
              <a:gd name="connsiteX110" fmla="*/ 2059780 w 3536157"/>
              <a:gd name="connsiteY110" fmla="*/ 2150269 h 3362325"/>
              <a:gd name="connsiteX111" fmla="*/ 2216943 w 3536157"/>
              <a:gd name="connsiteY111" fmla="*/ 2040732 h 3362325"/>
              <a:gd name="connsiteX112" fmla="*/ 2274093 w 3536157"/>
              <a:gd name="connsiteY112" fmla="*/ 1988345 h 3362325"/>
              <a:gd name="connsiteX113" fmla="*/ 2378868 w 3536157"/>
              <a:gd name="connsiteY113" fmla="*/ 1878807 h 3362325"/>
              <a:gd name="connsiteX114" fmla="*/ 2486024 w 3536157"/>
              <a:gd name="connsiteY114" fmla="*/ 1747839 h 3362325"/>
              <a:gd name="connsiteX115" fmla="*/ 2566986 w 3536157"/>
              <a:gd name="connsiteY115" fmla="*/ 1676400 h 3362325"/>
              <a:gd name="connsiteX116" fmla="*/ 2638424 w 3536157"/>
              <a:gd name="connsiteY116" fmla="*/ 1524001 h 3362325"/>
              <a:gd name="connsiteX117" fmla="*/ 2693193 w 3536157"/>
              <a:gd name="connsiteY117" fmla="*/ 1393032 h 3362325"/>
              <a:gd name="connsiteX118" fmla="*/ 2724149 w 3536157"/>
              <a:gd name="connsiteY118" fmla="*/ 1328738 h 3362325"/>
              <a:gd name="connsiteX119" fmla="*/ 2783681 w 3536157"/>
              <a:gd name="connsiteY119" fmla="*/ 1273970 h 3362325"/>
              <a:gd name="connsiteX120" fmla="*/ 2886074 w 3536157"/>
              <a:gd name="connsiteY120" fmla="*/ 1216820 h 3362325"/>
              <a:gd name="connsiteX121" fmla="*/ 2950368 w 3536157"/>
              <a:gd name="connsiteY121" fmla="*/ 1202532 h 3362325"/>
              <a:gd name="connsiteX122" fmla="*/ 3002755 w 3536157"/>
              <a:gd name="connsiteY122" fmla="*/ 1147763 h 3362325"/>
              <a:gd name="connsiteX123" fmla="*/ 3536157 w 3536157"/>
              <a:gd name="connsiteY123"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62274 w 3536157"/>
              <a:gd name="connsiteY15" fmla="*/ 1097757 h 3362325"/>
              <a:gd name="connsiteX16" fmla="*/ 2924174 w 3536157"/>
              <a:gd name="connsiteY16" fmla="*/ 1147764 h 3362325"/>
              <a:gd name="connsiteX17" fmla="*/ 2833687 w 3536157"/>
              <a:gd name="connsiteY17" fmla="*/ 1195388 h 3362325"/>
              <a:gd name="connsiteX18" fmla="*/ 2771774 w 3536157"/>
              <a:gd name="connsiteY18" fmla="*/ 1219201 h 3362325"/>
              <a:gd name="connsiteX19" fmla="*/ 2738437 w 3536157"/>
              <a:gd name="connsiteY19" fmla="*/ 1240632 h 3362325"/>
              <a:gd name="connsiteX20" fmla="*/ 2709862 w 3536157"/>
              <a:gd name="connsiteY20" fmla="*/ 1281113 h 3362325"/>
              <a:gd name="connsiteX21" fmla="*/ 2652712 w 3536157"/>
              <a:gd name="connsiteY21" fmla="*/ 1369220 h 3362325"/>
              <a:gd name="connsiteX22" fmla="*/ 2609849 w 3536157"/>
              <a:gd name="connsiteY22" fmla="*/ 1493045 h 3362325"/>
              <a:gd name="connsiteX23" fmla="*/ 2569368 w 3536157"/>
              <a:gd name="connsiteY23" fmla="*/ 1576388 h 3362325"/>
              <a:gd name="connsiteX24" fmla="*/ 2528887 w 3536157"/>
              <a:gd name="connsiteY24" fmla="*/ 1652588 h 3362325"/>
              <a:gd name="connsiteX25" fmla="*/ 2464594 w 3536157"/>
              <a:gd name="connsiteY25" fmla="*/ 1700214 h 3362325"/>
              <a:gd name="connsiteX26" fmla="*/ 2409824 w 3536157"/>
              <a:gd name="connsiteY26" fmla="*/ 1769270 h 3362325"/>
              <a:gd name="connsiteX27" fmla="*/ 2286000 w 3536157"/>
              <a:gd name="connsiteY27" fmla="*/ 1900238 h 3362325"/>
              <a:gd name="connsiteX28" fmla="*/ 2171699 w 3536157"/>
              <a:gd name="connsiteY28" fmla="*/ 2009776 h 3362325"/>
              <a:gd name="connsiteX29" fmla="*/ 2069305 w 3536157"/>
              <a:gd name="connsiteY29" fmla="*/ 2085974 h 3362325"/>
              <a:gd name="connsiteX30" fmla="*/ 1978817 w 3536157"/>
              <a:gd name="connsiteY30" fmla="*/ 2100263 h 3362325"/>
              <a:gd name="connsiteX31" fmla="*/ 1916905 w 3536157"/>
              <a:gd name="connsiteY31" fmla="*/ 2128838 h 3362325"/>
              <a:gd name="connsiteX32" fmla="*/ 1859755 w 3536157"/>
              <a:gd name="connsiteY32" fmla="*/ 2174081 h 3362325"/>
              <a:gd name="connsiteX33" fmla="*/ 1840705 w 3536157"/>
              <a:gd name="connsiteY33" fmla="*/ 2240757 h 3362325"/>
              <a:gd name="connsiteX34" fmla="*/ 1838324 w 3536157"/>
              <a:gd name="connsiteY34" fmla="*/ 2319338 h 3362325"/>
              <a:gd name="connsiteX35" fmla="*/ 1831181 w 3536157"/>
              <a:gd name="connsiteY35" fmla="*/ 2374106 h 3362325"/>
              <a:gd name="connsiteX36" fmla="*/ 1816894 w 3536157"/>
              <a:gd name="connsiteY36" fmla="*/ 2407444 h 3362325"/>
              <a:gd name="connsiteX37" fmla="*/ 1788319 w 3536157"/>
              <a:gd name="connsiteY37" fmla="*/ 2440781 h 3362325"/>
              <a:gd name="connsiteX38" fmla="*/ 1728788 w 3536157"/>
              <a:gd name="connsiteY38" fmla="*/ 2464594 h 3362325"/>
              <a:gd name="connsiteX39" fmla="*/ 1676400 w 3536157"/>
              <a:gd name="connsiteY39" fmla="*/ 2478881 h 3362325"/>
              <a:gd name="connsiteX40" fmla="*/ 1624013 w 3536157"/>
              <a:gd name="connsiteY40" fmla="*/ 2483644 h 3362325"/>
              <a:gd name="connsiteX41" fmla="*/ 1543050 w 3536157"/>
              <a:gd name="connsiteY41" fmla="*/ 2481262 h 3362325"/>
              <a:gd name="connsiteX42" fmla="*/ 1454944 w 3536157"/>
              <a:gd name="connsiteY42" fmla="*/ 2478881 h 3362325"/>
              <a:gd name="connsiteX43" fmla="*/ 1402556 w 3536157"/>
              <a:gd name="connsiteY43" fmla="*/ 2483644 h 3362325"/>
              <a:gd name="connsiteX44" fmla="*/ 1364456 w 3536157"/>
              <a:gd name="connsiteY44" fmla="*/ 2509837 h 3362325"/>
              <a:gd name="connsiteX45" fmla="*/ 1345406 w 3536157"/>
              <a:gd name="connsiteY45" fmla="*/ 2538412 h 3362325"/>
              <a:gd name="connsiteX46" fmla="*/ 1326356 w 3536157"/>
              <a:gd name="connsiteY46" fmla="*/ 2574131 h 3362325"/>
              <a:gd name="connsiteX47" fmla="*/ 1312069 w 3536157"/>
              <a:gd name="connsiteY47" fmla="*/ 2612231 h 3362325"/>
              <a:gd name="connsiteX48" fmla="*/ 1281113 w 3536157"/>
              <a:gd name="connsiteY48" fmla="*/ 2636044 h 3362325"/>
              <a:gd name="connsiteX49" fmla="*/ 1238250 w 3536157"/>
              <a:gd name="connsiteY49" fmla="*/ 2674144 h 3362325"/>
              <a:gd name="connsiteX50" fmla="*/ 1207294 w 3536157"/>
              <a:gd name="connsiteY50" fmla="*/ 2683669 h 3362325"/>
              <a:gd name="connsiteX51" fmla="*/ 1171575 w 3536157"/>
              <a:gd name="connsiteY51" fmla="*/ 2676525 h 3362325"/>
              <a:gd name="connsiteX52" fmla="*/ 1116806 w 3536157"/>
              <a:gd name="connsiteY52" fmla="*/ 2676525 h 3362325"/>
              <a:gd name="connsiteX53" fmla="*/ 1088231 w 3536157"/>
              <a:gd name="connsiteY53" fmla="*/ 2681287 h 3362325"/>
              <a:gd name="connsiteX54" fmla="*/ 1042988 w 3536157"/>
              <a:gd name="connsiteY54" fmla="*/ 2688431 h 3362325"/>
              <a:gd name="connsiteX55" fmla="*/ 1004888 w 3536157"/>
              <a:gd name="connsiteY55" fmla="*/ 2712244 h 3362325"/>
              <a:gd name="connsiteX56" fmla="*/ 950119 w 3536157"/>
              <a:gd name="connsiteY56" fmla="*/ 2745581 h 3362325"/>
              <a:gd name="connsiteX57" fmla="*/ 859631 w 3536157"/>
              <a:gd name="connsiteY57" fmla="*/ 2809875 h 3362325"/>
              <a:gd name="connsiteX58" fmla="*/ 788194 w 3536157"/>
              <a:gd name="connsiteY58" fmla="*/ 2857500 h 3362325"/>
              <a:gd name="connsiteX59" fmla="*/ 707231 w 3536157"/>
              <a:gd name="connsiteY59" fmla="*/ 2909887 h 3362325"/>
              <a:gd name="connsiteX60" fmla="*/ 652463 w 3536157"/>
              <a:gd name="connsiteY60" fmla="*/ 2955131 h 3362325"/>
              <a:gd name="connsiteX61" fmla="*/ 547688 w 3536157"/>
              <a:gd name="connsiteY61" fmla="*/ 3017044 h 3362325"/>
              <a:gd name="connsiteX62" fmla="*/ 459581 w 3536157"/>
              <a:gd name="connsiteY62" fmla="*/ 3064669 h 3362325"/>
              <a:gd name="connsiteX63" fmla="*/ 326231 w 3536157"/>
              <a:gd name="connsiteY63" fmla="*/ 3133725 h 3362325"/>
              <a:gd name="connsiteX64" fmla="*/ 240506 w 3536157"/>
              <a:gd name="connsiteY64" fmla="*/ 3167062 h 3362325"/>
              <a:gd name="connsiteX65" fmla="*/ 164306 w 3536157"/>
              <a:gd name="connsiteY65" fmla="*/ 3200400 h 3362325"/>
              <a:gd name="connsiteX66" fmla="*/ 102394 w 3536157"/>
              <a:gd name="connsiteY66" fmla="*/ 3221831 h 3362325"/>
              <a:gd name="connsiteX67" fmla="*/ 0 w 3536157"/>
              <a:gd name="connsiteY67" fmla="*/ 3233737 h 3362325"/>
              <a:gd name="connsiteX68" fmla="*/ 11906 w 3536157"/>
              <a:gd name="connsiteY68" fmla="*/ 3252787 h 3362325"/>
              <a:gd name="connsiteX69" fmla="*/ 33338 w 3536157"/>
              <a:gd name="connsiteY69" fmla="*/ 3281362 h 3362325"/>
              <a:gd name="connsiteX70" fmla="*/ 45244 w 3536157"/>
              <a:gd name="connsiteY70" fmla="*/ 3324225 h 3362325"/>
              <a:gd name="connsiteX71" fmla="*/ 47625 w 3536157"/>
              <a:gd name="connsiteY71" fmla="*/ 3362325 h 3362325"/>
              <a:gd name="connsiteX72" fmla="*/ 100013 w 3536157"/>
              <a:gd name="connsiteY72" fmla="*/ 3345656 h 3362325"/>
              <a:gd name="connsiteX73" fmla="*/ 247650 w 3536157"/>
              <a:gd name="connsiteY73" fmla="*/ 3288506 h 3362325"/>
              <a:gd name="connsiteX74" fmla="*/ 402431 w 3536157"/>
              <a:gd name="connsiteY74" fmla="*/ 3214687 h 3362325"/>
              <a:gd name="connsiteX75" fmla="*/ 531019 w 3536157"/>
              <a:gd name="connsiteY75" fmla="*/ 3138487 h 3362325"/>
              <a:gd name="connsiteX76" fmla="*/ 623888 w 3536157"/>
              <a:gd name="connsiteY76" fmla="*/ 3074194 h 3362325"/>
              <a:gd name="connsiteX77" fmla="*/ 721519 w 3536157"/>
              <a:gd name="connsiteY77" fmla="*/ 3005137 h 3362325"/>
              <a:gd name="connsiteX78" fmla="*/ 857250 w 3536157"/>
              <a:gd name="connsiteY78" fmla="*/ 2900362 h 3362325"/>
              <a:gd name="connsiteX79" fmla="*/ 978694 w 3536157"/>
              <a:gd name="connsiteY79" fmla="*/ 2826544 h 3362325"/>
              <a:gd name="connsiteX80" fmla="*/ 1035844 w 3536157"/>
              <a:gd name="connsiteY80" fmla="*/ 2774156 h 3362325"/>
              <a:gd name="connsiteX81" fmla="*/ 1066800 w 3536157"/>
              <a:gd name="connsiteY81" fmla="*/ 2764631 h 3362325"/>
              <a:gd name="connsiteX82" fmla="*/ 1081088 w 3536157"/>
              <a:gd name="connsiteY82" fmla="*/ 2759869 h 3362325"/>
              <a:gd name="connsiteX83" fmla="*/ 1140619 w 3536157"/>
              <a:gd name="connsiteY83" fmla="*/ 2755106 h 3362325"/>
              <a:gd name="connsiteX84" fmla="*/ 1200150 w 3536157"/>
              <a:gd name="connsiteY84" fmla="*/ 2745581 h 3362325"/>
              <a:gd name="connsiteX85" fmla="*/ 1221581 w 3536157"/>
              <a:gd name="connsiteY85" fmla="*/ 2740819 h 3362325"/>
              <a:gd name="connsiteX86" fmla="*/ 1240631 w 3536157"/>
              <a:gd name="connsiteY86" fmla="*/ 2731294 h 3362325"/>
              <a:gd name="connsiteX87" fmla="*/ 1307306 w 3536157"/>
              <a:gd name="connsiteY87" fmla="*/ 2690812 h 3362325"/>
              <a:gd name="connsiteX88" fmla="*/ 1338263 w 3536157"/>
              <a:gd name="connsiteY88" fmla="*/ 2676525 h 3362325"/>
              <a:gd name="connsiteX89" fmla="*/ 1347788 w 3536157"/>
              <a:gd name="connsiteY89" fmla="*/ 2650331 h 3362325"/>
              <a:gd name="connsiteX90" fmla="*/ 1362075 w 3536157"/>
              <a:gd name="connsiteY90" fmla="*/ 2626519 h 3362325"/>
              <a:gd name="connsiteX91" fmla="*/ 1383506 w 3536157"/>
              <a:gd name="connsiteY91" fmla="*/ 2600325 h 3362325"/>
              <a:gd name="connsiteX92" fmla="*/ 1407319 w 3536157"/>
              <a:gd name="connsiteY92" fmla="*/ 2562225 h 3362325"/>
              <a:gd name="connsiteX93" fmla="*/ 1438275 w 3536157"/>
              <a:gd name="connsiteY93" fmla="*/ 2538412 h 3362325"/>
              <a:gd name="connsiteX94" fmla="*/ 1457325 w 3536157"/>
              <a:gd name="connsiteY94" fmla="*/ 2528887 h 3362325"/>
              <a:gd name="connsiteX95" fmla="*/ 1485900 w 3536157"/>
              <a:gd name="connsiteY95" fmla="*/ 2528887 h 3362325"/>
              <a:gd name="connsiteX96" fmla="*/ 1540669 w 3536157"/>
              <a:gd name="connsiteY96" fmla="*/ 2536031 h 3362325"/>
              <a:gd name="connsiteX97" fmla="*/ 1590675 w 3536157"/>
              <a:gd name="connsiteY97" fmla="*/ 2540794 h 3362325"/>
              <a:gd name="connsiteX98" fmla="*/ 1643063 w 3536157"/>
              <a:gd name="connsiteY98" fmla="*/ 2536031 h 3362325"/>
              <a:gd name="connsiteX99" fmla="*/ 1664494 w 3536157"/>
              <a:gd name="connsiteY99" fmla="*/ 2536031 h 3362325"/>
              <a:gd name="connsiteX100" fmla="*/ 1704975 w 3536157"/>
              <a:gd name="connsiteY100" fmla="*/ 2519362 h 3362325"/>
              <a:gd name="connsiteX101" fmla="*/ 1728788 w 3536157"/>
              <a:gd name="connsiteY101" fmla="*/ 2505075 h 3362325"/>
              <a:gd name="connsiteX102" fmla="*/ 1785938 w 3536157"/>
              <a:gd name="connsiteY102" fmla="*/ 2483644 h 3362325"/>
              <a:gd name="connsiteX103" fmla="*/ 1807369 w 3536157"/>
              <a:gd name="connsiteY103" fmla="*/ 2459831 h 3362325"/>
              <a:gd name="connsiteX104" fmla="*/ 1843088 w 3536157"/>
              <a:gd name="connsiteY104" fmla="*/ 2428875 h 3362325"/>
              <a:gd name="connsiteX105" fmla="*/ 1859756 w 3536157"/>
              <a:gd name="connsiteY105" fmla="*/ 2386012 h 3362325"/>
              <a:gd name="connsiteX106" fmla="*/ 1876425 w 3536157"/>
              <a:gd name="connsiteY106" fmla="*/ 2347912 h 3362325"/>
              <a:gd name="connsiteX107" fmla="*/ 1890713 w 3536157"/>
              <a:gd name="connsiteY107" fmla="*/ 2307431 h 3362325"/>
              <a:gd name="connsiteX108" fmla="*/ 1893093 w 3536157"/>
              <a:gd name="connsiteY108" fmla="*/ 2259807 h 3362325"/>
              <a:gd name="connsiteX109" fmla="*/ 1912143 w 3536157"/>
              <a:gd name="connsiteY109" fmla="*/ 2214563 h 3362325"/>
              <a:gd name="connsiteX110" fmla="*/ 1955006 w 3536157"/>
              <a:gd name="connsiteY110" fmla="*/ 2169320 h 3362325"/>
              <a:gd name="connsiteX111" fmla="*/ 2059780 w 3536157"/>
              <a:gd name="connsiteY111" fmla="*/ 2150269 h 3362325"/>
              <a:gd name="connsiteX112" fmla="*/ 2216943 w 3536157"/>
              <a:gd name="connsiteY112" fmla="*/ 2040732 h 3362325"/>
              <a:gd name="connsiteX113" fmla="*/ 2274093 w 3536157"/>
              <a:gd name="connsiteY113" fmla="*/ 1988345 h 3362325"/>
              <a:gd name="connsiteX114" fmla="*/ 2378868 w 3536157"/>
              <a:gd name="connsiteY114" fmla="*/ 1878807 h 3362325"/>
              <a:gd name="connsiteX115" fmla="*/ 2486024 w 3536157"/>
              <a:gd name="connsiteY115" fmla="*/ 1747839 h 3362325"/>
              <a:gd name="connsiteX116" fmla="*/ 2566986 w 3536157"/>
              <a:gd name="connsiteY116" fmla="*/ 1676400 h 3362325"/>
              <a:gd name="connsiteX117" fmla="*/ 2638424 w 3536157"/>
              <a:gd name="connsiteY117" fmla="*/ 1524001 h 3362325"/>
              <a:gd name="connsiteX118" fmla="*/ 2693193 w 3536157"/>
              <a:gd name="connsiteY118" fmla="*/ 1393032 h 3362325"/>
              <a:gd name="connsiteX119" fmla="*/ 2724149 w 3536157"/>
              <a:gd name="connsiteY119" fmla="*/ 1328738 h 3362325"/>
              <a:gd name="connsiteX120" fmla="*/ 2783681 w 3536157"/>
              <a:gd name="connsiteY120" fmla="*/ 1273970 h 3362325"/>
              <a:gd name="connsiteX121" fmla="*/ 2886074 w 3536157"/>
              <a:gd name="connsiteY121" fmla="*/ 1216820 h 3362325"/>
              <a:gd name="connsiteX122" fmla="*/ 2950368 w 3536157"/>
              <a:gd name="connsiteY122" fmla="*/ 1202532 h 3362325"/>
              <a:gd name="connsiteX123" fmla="*/ 3002755 w 3536157"/>
              <a:gd name="connsiteY123" fmla="*/ 1147763 h 3362325"/>
              <a:gd name="connsiteX124" fmla="*/ 3536157 w 3536157"/>
              <a:gd name="connsiteY124"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83705 w 3536157"/>
              <a:gd name="connsiteY15" fmla="*/ 1014414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481387 w 3536157"/>
              <a:gd name="connsiteY125" fmla="*/ 252414 h 3362325"/>
              <a:gd name="connsiteX126" fmla="*/ 3536157 w 3536157"/>
              <a:gd name="connsiteY126" fmla="*/ 147636 h 3362325"/>
              <a:gd name="connsiteX0" fmla="*/ 3505200 w 3536157"/>
              <a:gd name="connsiteY0" fmla="*/ 0 h 3362325"/>
              <a:gd name="connsiteX1" fmla="*/ 3450430 w 3536157"/>
              <a:gd name="connsiteY1" fmla="*/ 147639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481387 w 3536157"/>
              <a:gd name="connsiteY2" fmla="*/ 100014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7099 w 3536157"/>
              <a:gd name="connsiteY1" fmla="*/ 176214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28999 w 3536157"/>
              <a:gd name="connsiteY127" fmla="*/ 347664 h 3362325"/>
              <a:gd name="connsiteX128" fmla="*/ 3481387 w 3536157"/>
              <a:gd name="connsiteY128" fmla="*/ 252414 h 3362325"/>
              <a:gd name="connsiteX129" fmla="*/ 3536157 w 3536157"/>
              <a:gd name="connsiteY12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90899 w 3536157"/>
              <a:gd name="connsiteY127" fmla="*/ 428627 h 3362325"/>
              <a:gd name="connsiteX128" fmla="*/ 3428999 w 3536157"/>
              <a:gd name="connsiteY128" fmla="*/ 347664 h 3362325"/>
              <a:gd name="connsiteX129" fmla="*/ 3481387 w 3536157"/>
              <a:gd name="connsiteY129" fmla="*/ 252414 h 3362325"/>
              <a:gd name="connsiteX130" fmla="*/ 3536157 w 3536157"/>
              <a:gd name="connsiteY13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45655 w 3536157"/>
              <a:gd name="connsiteY127" fmla="*/ 521496 h 3362325"/>
              <a:gd name="connsiteX128" fmla="*/ 3390899 w 3536157"/>
              <a:gd name="connsiteY128" fmla="*/ 428627 h 3362325"/>
              <a:gd name="connsiteX129" fmla="*/ 3428999 w 3536157"/>
              <a:gd name="connsiteY129" fmla="*/ 347664 h 3362325"/>
              <a:gd name="connsiteX130" fmla="*/ 3481387 w 3536157"/>
              <a:gd name="connsiteY130" fmla="*/ 252414 h 3362325"/>
              <a:gd name="connsiteX131" fmla="*/ 3536157 w 3536157"/>
              <a:gd name="connsiteY13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86124 w 3536157"/>
              <a:gd name="connsiteY127" fmla="*/ 619127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98031 w 3536157"/>
              <a:gd name="connsiteY127" fmla="*/ 590552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69443 w 3536157"/>
              <a:gd name="connsiteY127" fmla="*/ 831058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57536 w 3536157"/>
              <a:gd name="connsiteY127" fmla="*/ 800102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86099 w 3536157"/>
              <a:gd name="connsiteY127" fmla="*/ 966789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21818 w 3536157"/>
              <a:gd name="connsiteY127" fmla="*/ 926308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98345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17068 w 3536157"/>
              <a:gd name="connsiteY130" fmla="*/ 709614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43262 w 3536157"/>
              <a:gd name="connsiteY130" fmla="*/ 707232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62324 w 3536157"/>
              <a:gd name="connsiteY132" fmla="*/ 50244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28987 w 3536157"/>
              <a:gd name="connsiteY132" fmla="*/ 552452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38512 w 3536157"/>
              <a:gd name="connsiteY132" fmla="*/ 557215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31330 w 3536157"/>
              <a:gd name="connsiteY127" fmla="*/ 1057277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38487 w 3536157"/>
              <a:gd name="connsiteY131" fmla="*/ 852489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143" fmla="*/ 3505200 w 3536157"/>
              <a:gd name="connsiteY143" fmla="*/ 0 h 3362325"/>
              <a:gd name="connsiteX0" fmla="*/ 3498056 w 3536157"/>
              <a:gd name="connsiteY0" fmla="*/ 0 h 3340894"/>
              <a:gd name="connsiteX1" fmla="*/ 3469481 w 3536157"/>
              <a:gd name="connsiteY1" fmla="*/ 119064 h 3340894"/>
              <a:gd name="connsiteX2" fmla="*/ 3440906 w 3536157"/>
              <a:gd name="connsiteY2" fmla="*/ 207169 h 3340894"/>
              <a:gd name="connsiteX3" fmla="*/ 3381374 w 3536157"/>
              <a:gd name="connsiteY3" fmla="*/ 319089 h 3340894"/>
              <a:gd name="connsiteX4" fmla="*/ 3336130 w 3536157"/>
              <a:gd name="connsiteY4" fmla="*/ 364333 h 3340894"/>
              <a:gd name="connsiteX5" fmla="*/ 3298031 w 3536157"/>
              <a:gd name="connsiteY5" fmla="*/ 402433 h 3340894"/>
              <a:gd name="connsiteX6" fmla="*/ 3278980 w 3536157"/>
              <a:gd name="connsiteY6" fmla="*/ 428627 h 3340894"/>
              <a:gd name="connsiteX7" fmla="*/ 3259931 w 3536157"/>
              <a:gd name="connsiteY7" fmla="*/ 469109 h 3340894"/>
              <a:gd name="connsiteX8" fmla="*/ 3193255 w 3536157"/>
              <a:gd name="connsiteY8" fmla="*/ 497683 h 3340894"/>
              <a:gd name="connsiteX9" fmla="*/ 3133724 w 3536157"/>
              <a:gd name="connsiteY9" fmla="*/ 538164 h 3340894"/>
              <a:gd name="connsiteX10" fmla="*/ 3078956 w 3536157"/>
              <a:gd name="connsiteY10" fmla="*/ 640558 h 3340894"/>
              <a:gd name="connsiteX11" fmla="*/ 3057524 w 3536157"/>
              <a:gd name="connsiteY11" fmla="*/ 711996 h 3340894"/>
              <a:gd name="connsiteX12" fmla="*/ 3055144 w 3536157"/>
              <a:gd name="connsiteY12" fmla="*/ 776288 h 3340894"/>
              <a:gd name="connsiteX13" fmla="*/ 3045618 w 3536157"/>
              <a:gd name="connsiteY13" fmla="*/ 833440 h 3340894"/>
              <a:gd name="connsiteX14" fmla="*/ 3038474 w 3536157"/>
              <a:gd name="connsiteY14" fmla="*/ 871539 h 3340894"/>
              <a:gd name="connsiteX15" fmla="*/ 3024187 w 3536157"/>
              <a:gd name="connsiteY15" fmla="*/ 900115 h 3340894"/>
              <a:gd name="connsiteX16" fmla="*/ 3007518 w 3536157"/>
              <a:gd name="connsiteY16" fmla="*/ 935832 h 3340894"/>
              <a:gd name="connsiteX17" fmla="*/ 2978943 w 3536157"/>
              <a:gd name="connsiteY17" fmla="*/ 988220 h 3340894"/>
              <a:gd name="connsiteX18" fmla="*/ 2962274 w 3536157"/>
              <a:gd name="connsiteY18" fmla="*/ 1076326 h 3340894"/>
              <a:gd name="connsiteX19" fmla="*/ 2924174 w 3536157"/>
              <a:gd name="connsiteY19" fmla="*/ 1126333 h 3340894"/>
              <a:gd name="connsiteX20" fmla="*/ 2833687 w 3536157"/>
              <a:gd name="connsiteY20" fmla="*/ 1173957 h 3340894"/>
              <a:gd name="connsiteX21" fmla="*/ 2771774 w 3536157"/>
              <a:gd name="connsiteY21" fmla="*/ 1197770 h 3340894"/>
              <a:gd name="connsiteX22" fmla="*/ 2738437 w 3536157"/>
              <a:gd name="connsiteY22" fmla="*/ 1219201 h 3340894"/>
              <a:gd name="connsiteX23" fmla="*/ 2709862 w 3536157"/>
              <a:gd name="connsiteY23" fmla="*/ 1259682 h 3340894"/>
              <a:gd name="connsiteX24" fmla="*/ 2652712 w 3536157"/>
              <a:gd name="connsiteY24" fmla="*/ 1347789 h 3340894"/>
              <a:gd name="connsiteX25" fmla="*/ 2609849 w 3536157"/>
              <a:gd name="connsiteY25" fmla="*/ 1471614 h 3340894"/>
              <a:gd name="connsiteX26" fmla="*/ 2569368 w 3536157"/>
              <a:gd name="connsiteY26" fmla="*/ 1554957 h 3340894"/>
              <a:gd name="connsiteX27" fmla="*/ 2528887 w 3536157"/>
              <a:gd name="connsiteY27" fmla="*/ 1631157 h 3340894"/>
              <a:gd name="connsiteX28" fmla="*/ 2464594 w 3536157"/>
              <a:gd name="connsiteY28" fmla="*/ 1678783 h 3340894"/>
              <a:gd name="connsiteX29" fmla="*/ 2409824 w 3536157"/>
              <a:gd name="connsiteY29" fmla="*/ 1747839 h 3340894"/>
              <a:gd name="connsiteX30" fmla="*/ 2286000 w 3536157"/>
              <a:gd name="connsiteY30" fmla="*/ 1878807 h 3340894"/>
              <a:gd name="connsiteX31" fmla="*/ 2171699 w 3536157"/>
              <a:gd name="connsiteY31" fmla="*/ 1988345 h 3340894"/>
              <a:gd name="connsiteX32" fmla="*/ 2069305 w 3536157"/>
              <a:gd name="connsiteY32" fmla="*/ 2064543 h 3340894"/>
              <a:gd name="connsiteX33" fmla="*/ 1978817 w 3536157"/>
              <a:gd name="connsiteY33" fmla="*/ 2078832 h 3340894"/>
              <a:gd name="connsiteX34" fmla="*/ 1916905 w 3536157"/>
              <a:gd name="connsiteY34" fmla="*/ 2107407 h 3340894"/>
              <a:gd name="connsiteX35" fmla="*/ 1859755 w 3536157"/>
              <a:gd name="connsiteY35" fmla="*/ 2152650 h 3340894"/>
              <a:gd name="connsiteX36" fmla="*/ 1840705 w 3536157"/>
              <a:gd name="connsiteY36" fmla="*/ 2219326 h 3340894"/>
              <a:gd name="connsiteX37" fmla="*/ 1838324 w 3536157"/>
              <a:gd name="connsiteY37" fmla="*/ 2297907 h 3340894"/>
              <a:gd name="connsiteX38" fmla="*/ 1831181 w 3536157"/>
              <a:gd name="connsiteY38" fmla="*/ 2352675 h 3340894"/>
              <a:gd name="connsiteX39" fmla="*/ 1816894 w 3536157"/>
              <a:gd name="connsiteY39" fmla="*/ 2386013 h 3340894"/>
              <a:gd name="connsiteX40" fmla="*/ 1788319 w 3536157"/>
              <a:gd name="connsiteY40" fmla="*/ 2419350 h 3340894"/>
              <a:gd name="connsiteX41" fmla="*/ 1728788 w 3536157"/>
              <a:gd name="connsiteY41" fmla="*/ 2443163 h 3340894"/>
              <a:gd name="connsiteX42" fmla="*/ 1676400 w 3536157"/>
              <a:gd name="connsiteY42" fmla="*/ 2457450 h 3340894"/>
              <a:gd name="connsiteX43" fmla="*/ 1624013 w 3536157"/>
              <a:gd name="connsiteY43" fmla="*/ 2462213 h 3340894"/>
              <a:gd name="connsiteX44" fmla="*/ 1543050 w 3536157"/>
              <a:gd name="connsiteY44" fmla="*/ 2459831 h 3340894"/>
              <a:gd name="connsiteX45" fmla="*/ 1454944 w 3536157"/>
              <a:gd name="connsiteY45" fmla="*/ 2457450 h 3340894"/>
              <a:gd name="connsiteX46" fmla="*/ 1402556 w 3536157"/>
              <a:gd name="connsiteY46" fmla="*/ 2462213 h 3340894"/>
              <a:gd name="connsiteX47" fmla="*/ 1364456 w 3536157"/>
              <a:gd name="connsiteY47" fmla="*/ 2488406 h 3340894"/>
              <a:gd name="connsiteX48" fmla="*/ 1345406 w 3536157"/>
              <a:gd name="connsiteY48" fmla="*/ 2516981 h 3340894"/>
              <a:gd name="connsiteX49" fmla="*/ 1326356 w 3536157"/>
              <a:gd name="connsiteY49" fmla="*/ 2552700 h 3340894"/>
              <a:gd name="connsiteX50" fmla="*/ 1312069 w 3536157"/>
              <a:gd name="connsiteY50" fmla="*/ 2590800 h 3340894"/>
              <a:gd name="connsiteX51" fmla="*/ 1281113 w 3536157"/>
              <a:gd name="connsiteY51" fmla="*/ 2614613 h 3340894"/>
              <a:gd name="connsiteX52" fmla="*/ 1238250 w 3536157"/>
              <a:gd name="connsiteY52" fmla="*/ 2652713 h 3340894"/>
              <a:gd name="connsiteX53" fmla="*/ 1207294 w 3536157"/>
              <a:gd name="connsiteY53" fmla="*/ 2662238 h 3340894"/>
              <a:gd name="connsiteX54" fmla="*/ 1171575 w 3536157"/>
              <a:gd name="connsiteY54" fmla="*/ 2655094 h 3340894"/>
              <a:gd name="connsiteX55" fmla="*/ 1116806 w 3536157"/>
              <a:gd name="connsiteY55" fmla="*/ 2655094 h 3340894"/>
              <a:gd name="connsiteX56" fmla="*/ 1088231 w 3536157"/>
              <a:gd name="connsiteY56" fmla="*/ 2659856 h 3340894"/>
              <a:gd name="connsiteX57" fmla="*/ 1042988 w 3536157"/>
              <a:gd name="connsiteY57" fmla="*/ 2667000 h 3340894"/>
              <a:gd name="connsiteX58" fmla="*/ 1004888 w 3536157"/>
              <a:gd name="connsiteY58" fmla="*/ 2690813 h 3340894"/>
              <a:gd name="connsiteX59" fmla="*/ 950119 w 3536157"/>
              <a:gd name="connsiteY59" fmla="*/ 2724150 h 3340894"/>
              <a:gd name="connsiteX60" fmla="*/ 859631 w 3536157"/>
              <a:gd name="connsiteY60" fmla="*/ 2788444 h 3340894"/>
              <a:gd name="connsiteX61" fmla="*/ 788194 w 3536157"/>
              <a:gd name="connsiteY61" fmla="*/ 2836069 h 3340894"/>
              <a:gd name="connsiteX62" fmla="*/ 707231 w 3536157"/>
              <a:gd name="connsiteY62" fmla="*/ 2888456 h 3340894"/>
              <a:gd name="connsiteX63" fmla="*/ 652463 w 3536157"/>
              <a:gd name="connsiteY63" fmla="*/ 2933700 h 3340894"/>
              <a:gd name="connsiteX64" fmla="*/ 547688 w 3536157"/>
              <a:gd name="connsiteY64" fmla="*/ 2995613 h 3340894"/>
              <a:gd name="connsiteX65" fmla="*/ 459581 w 3536157"/>
              <a:gd name="connsiteY65" fmla="*/ 3043238 h 3340894"/>
              <a:gd name="connsiteX66" fmla="*/ 326231 w 3536157"/>
              <a:gd name="connsiteY66" fmla="*/ 3112294 h 3340894"/>
              <a:gd name="connsiteX67" fmla="*/ 240506 w 3536157"/>
              <a:gd name="connsiteY67" fmla="*/ 3145631 h 3340894"/>
              <a:gd name="connsiteX68" fmla="*/ 164306 w 3536157"/>
              <a:gd name="connsiteY68" fmla="*/ 3178969 h 3340894"/>
              <a:gd name="connsiteX69" fmla="*/ 102394 w 3536157"/>
              <a:gd name="connsiteY69" fmla="*/ 3200400 h 3340894"/>
              <a:gd name="connsiteX70" fmla="*/ 0 w 3536157"/>
              <a:gd name="connsiteY70" fmla="*/ 3212306 h 3340894"/>
              <a:gd name="connsiteX71" fmla="*/ 11906 w 3536157"/>
              <a:gd name="connsiteY71" fmla="*/ 3231356 h 3340894"/>
              <a:gd name="connsiteX72" fmla="*/ 33338 w 3536157"/>
              <a:gd name="connsiteY72" fmla="*/ 3259931 h 3340894"/>
              <a:gd name="connsiteX73" fmla="*/ 45244 w 3536157"/>
              <a:gd name="connsiteY73" fmla="*/ 3302794 h 3340894"/>
              <a:gd name="connsiteX74" fmla="*/ 47625 w 3536157"/>
              <a:gd name="connsiteY74" fmla="*/ 3340894 h 3340894"/>
              <a:gd name="connsiteX75" fmla="*/ 100013 w 3536157"/>
              <a:gd name="connsiteY75" fmla="*/ 3324225 h 3340894"/>
              <a:gd name="connsiteX76" fmla="*/ 247650 w 3536157"/>
              <a:gd name="connsiteY76" fmla="*/ 3267075 h 3340894"/>
              <a:gd name="connsiteX77" fmla="*/ 402431 w 3536157"/>
              <a:gd name="connsiteY77" fmla="*/ 3193256 h 3340894"/>
              <a:gd name="connsiteX78" fmla="*/ 531019 w 3536157"/>
              <a:gd name="connsiteY78" fmla="*/ 3117056 h 3340894"/>
              <a:gd name="connsiteX79" fmla="*/ 623888 w 3536157"/>
              <a:gd name="connsiteY79" fmla="*/ 3052763 h 3340894"/>
              <a:gd name="connsiteX80" fmla="*/ 721519 w 3536157"/>
              <a:gd name="connsiteY80" fmla="*/ 2983706 h 3340894"/>
              <a:gd name="connsiteX81" fmla="*/ 857250 w 3536157"/>
              <a:gd name="connsiteY81" fmla="*/ 2878931 h 3340894"/>
              <a:gd name="connsiteX82" fmla="*/ 978694 w 3536157"/>
              <a:gd name="connsiteY82" fmla="*/ 2805113 h 3340894"/>
              <a:gd name="connsiteX83" fmla="*/ 1035844 w 3536157"/>
              <a:gd name="connsiteY83" fmla="*/ 2752725 h 3340894"/>
              <a:gd name="connsiteX84" fmla="*/ 1066800 w 3536157"/>
              <a:gd name="connsiteY84" fmla="*/ 2743200 h 3340894"/>
              <a:gd name="connsiteX85" fmla="*/ 1081088 w 3536157"/>
              <a:gd name="connsiteY85" fmla="*/ 2738438 h 3340894"/>
              <a:gd name="connsiteX86" fmla="*/ 1140619 w 3536157"/>
              <a:gd name="connsiteY86" fmla="*/ 2733675 h 3340894"/>
              <a:gd name="connsiteX87" fmla="*/ 1200150 w 3536157"/>
              <a:gd name="connsiteY87" fmla="*/ 2724150 h 3340894"/>
              <a:gd name="connsiteX88" fmla="*/ 1221581 w 3536157"/>
              <a:gd name="connsiteY88" fmla="*/ 2719388 h 3340894"/>
              <a:gd name="connsiteX89" fmla="*/ 1240631 w 3536157"/>
              <a:gd name="connsiteY89" fmla="*/ 2709863 h 3340894"/>
              <a:gd name="connsiteX90" fmla="*/ 1307306 w 3536157"/>
              <a:gd name="connsiteY90" fmla="*/ 2669381 h 3340894"/>
              <a:gd name="connsiteX91" fmla="*/ 1338263 w 3536157"/>
              <a:gd name="connsiteY91" fmla="*/ 2655094 h 3340894"/>
              <a:gd name="connsiteX92" fmla="*/ 1347788 w 3536157"/>
              <a:gd name="connsiteY92" fmla="*/ 2628900 h 3340894"/>
              <a:gd name="connsiteX93" fmla="*/ 1362075 w 3536157"/>
              <a:gd name="connsiteY93" fmla="*/ 2605088 h 3340894"/>
              <a:gd name="connsiteX94" fmla="*/ 1383506 w 3536157"/>
              <a:gd name="connsiteY94" fmla="*/ 2578894 h 3340894"/>
              <a:gd name="connsiteX95" fmla="*/ 1407319 w 3536157"/>
              <a:gd name="connsiteY95" fmla="*/ 2540794 h 3340894"/>
              <a:gd name="connsiteX96" fmla="*/ 1438275 w 3536157"/>
              <a:gd name="connsiteY96" fmla="*/ 2516981 h 3340894"/>
              <a:gd name="connsiteX97" fmla="*/ 1457325 w 3536157"/>
              <a:gd name="connsiteY97" fmla="*/ 2507456 h 3340894"/>
              <a:gd name="connsiteX98" fmla="*/ 1485900 w 3536157"/>
              <a:gd name="connsiteY98" fmla="*/ 2507456 h 3340894"/>
              <a:gd name="connsiteX99" fmla="*/ 1540669 w 3536157"/>
              <a:gd name="connsiteY99" fmla="*/ 2514600 h 3340894"/>
              <a:gd name="connsiteX100" fmla="*/ 1590675 w 3536157"/>
              <a:gd name="connsiteY100" fmla="*/ 2519363 h 3340894"/>
              <a:gd name="connsiteX101" fmla="*/ 1643063 w 3536157"/>
              <a:gd name="connsiteY101" fmla="*/ 2514600 h 3340894"/>
              <a:gd name="connsiteX102" fmla="*/ 1664494 w 3536157"/>
              <a:gd name="connsiteY102" fmla="*/ 2514600 h 3340894"/>
              <a:gd name="connsiteX103" fmla="*/ 1704975 w 3536157"/>
              <a:gd name="connsiteY103" fmla="*/ 2497931 h 3340894"/>
              <a:gd name="connsiteX104" fmla="*/ 1728788 w 3536157"/>
              <a:gd name="connsiteY104" fmla="*/ 2483644 h 3340894"/>
              <a:gd name="connsiteX105" fmla="*/ 1785938 w 3536157"/>
              <a:gd name="connsiteY105" fmla="*/ 2462213 h 3340894"/>
              <a:gd name="connsiteX106" fmla="*/ 1807369 w 3536157"/>
              <a:gd name="connsiteY106" fmla="*/ 2438400 h 3340894"/>
              <a:gd name="connsiteX107" fmla="*/ 1843088 w 3536157"/>
              <a:gd name="connsiteY107" fmla="*/ 2407444 h 3340894"/>
              <a:gd name="connsiteX108" fmla="*/ 1859756 w 3536157"/>
              <a:gd name="connsiteY108" fmla="*/ 2364581 h 3340894"/>
              <a:gd name="connsiteX109" fmla="*/ 1876425 w 3536157"/>
              <a:gd name="connsiteY109" fmla="*/ 2326481 h 3340894"/>
              <a:gd name="connsiteX110" fmla="*/ 1890713 w 3536157"/>
              <a:gd name="connsiteY110" fmla="*/ 2286000 h 3340894"/>
              <a:gd name="connsiteX111" fmla="*/ 1893093 w 3536157"/>
              <a:gd name="connsiteY111" fmla="*/ 2238376 h 3340894"/>
              <a:gd name="connsiteX112" fmla="*/ 1912143 w 3536157"/>
              <a:gd name="connsiteY112" fmla="*/ 2193132 h 3340894"/>
              <a:gd name="connsiteX113" fmla="*/ 1955006 w 3536157"/>
              <a:gd name="connsiteY113" fmla="*/ 2147889 h 3340894"/>
              <a:gd name="connsiteX114" fmla="*/ 2059780 w 3536157"/>
              <a:gd name="connsiteY114" fmla="*/ 2128838 h 3340894"/>
              <a:gd name="connsiteX115" fmla="*/ 2216943 w 3536157"/>
              <a:gd name="connsiteY115" fmla="*/ 2019301 h 3340894"/>
              <a:gd name="connsiteX116" fmla="*/ 2274093 w 3536157"/>
              <a:gd name="connsiteY116" fmla="*/ 1966914 h 3340894"/>
              <a:gd name="connsiteX117" fmla="*/ 2378868 w 3536157"/>
              <a:gd name="connsiteY117" fmla="*/ 1857376 h 3340894"/>
              <a:gd name="connsiteX118" fmla="*/ 2486024 w 3536157"/>
              <a:gd name="connsiteY118" fmla="*/ 1726408 h 3340894"/>
              <a:gd name="connsiteX119" fmla="*/ 2566986 w 3536157"/>
              <a:gd name="connsiteY119" fmla="*/ 1654969 h 3340894"/>
              <a:gd name="connsiteX120" fmla="*/ 2638424 w 3536157"/>
              <a:gd name="connsiteY120" fmla="*/ 1502570 h 3340894"/>
              <a:gd name="connsiteX121" fmla="*/ 2693193 w 3536157"/>
              <a:gd name="connsiteY121" fmla="*/ 1371601 h 3340894"/>
              <a:gd name="connsiteX122" fmla="*/ 2724149 w 3536157"/>
              <a:gd name="connsiteY122" fmla="*/ 1307307 h 3340894"/>
              <a:gd name="connsiteX123" fmla="*/ 2783681 w 3536157"/>
              <a:gd name="connsiteY123" fmla="*/ 1252539 h 3340894"/>
              <a:gd name="connsiteX124" fmla="*/ 2886074 w 3536157"/>
              <a:gd name="connsiteY124" fmla="*/ 1195389 h 3340894"/>
              <a:gd name="connsiteX125" fmla="*/ 2950368 w 3536157"/>
              <a:gd name="connsiteY125" fmla="*/ 1181101 h 3340894"/>
              <a:gd name="connsiteX126" fmla="*/ 3002755 w 3536157"/>
              <a:gd name="connsiteY126" fmla="*/ 1126332 h 3340894"/>
              <a:gd name="connsiteX127" fmla="*/ 3040855 w 3536157"/>
              <a:gd name="connsiteY127" fmla="*/ 1042989 h 3340894"/>
              <a:gd name="connsiteX128" fmla="*/ 3050380 w 3536157"/>
              <a:gd name="connsiteY128" fmla="*/ 990602 h 3340894"/>
              <a:gd name="connsiteX129" fmla="*/ 3083718 w 3536157"/>
              <a:gd name="connsiteY129" fmla="*/ 947739 h 3340894"/>
              <a:gd name="connsiteX130" fmla="*/ 3105150 w 3536157"/>
              <a:gd name="connsiteY130" fmla="*/ 912021 h 3340894"/>
              <a:gd name="connsiteX131" fmla="*/ 3133724 w 3536157"/>
              <a:gd name="connsiteY131" fmla="*/ 842965 h 3340894"/>
              <a:gd name="connsiteX132" fmla="*/ 3143248 w 3536157"/>
              <a:gd name="connsiteY132" fmla="*/ 804865 h 3340894"/>
              <a:gd name="connsiteX133" fmla="*/ 3162299 w 3536157"/>
              <a:gd name="connsiteY133" fmla="*/ 771527 h 3340894"/>
              <a:gd name="connsiteX134" fmla="*/ 3195637 w 3536157"/>
              <a:gd name="connsiteY134" fmla="*/ 731046 h 3340894"/>
              <a:gd name="connsiteX135" fmla="*/ 3233737 w 3536157"/>
              <a:gd name="connsiteY135" fmla="*/ 681038 h 3340894"/>
              <a:gd name="connsiteX136" fmla="*/ 3298031 w 3536157"/>
              <a:gd name="connsiteY136" fmla="*/ 569121 h 3340894"/>
              <a:gd name="connsiteX137" fmla="*/ 3338512 w 3536157"/>
              <a:gd name="connsiteY137" fmla="*/ 535784 h 3340894"/>
              <a:gd name="connsiteX138" fmla="*/ 3362324 w 3536157"/>
              <a:gd name="connsiteY138" fmla="*/ 481015 h 3340894"/>
              <a:gd name="connsiteX139" fmla="*/ 3390899 w 3536157"/>
              <a:gd name="connsiteY139" fmla="*/ 407196 h 3340894"/>
              <a:gd name="connsiteX140" fmla="*/ 3421856 w 3536157"/>
              <a:gd name="connsiteY140" fmla="*/ 326233 h 3340894"/>
              <a:gd name="connsiteX141" fmla="*/ 3481387 w 3536157"/>
              <a:gd name="connsiteY141" fmla="*/ 230983 h 3340894"/>
              <a:gd name="connsiteX142" fmla="*/ 3536157 w 3536157"/>
              <a:gd name="connsiteY142" fmla="*/ 126205 h 3340894"/>
              <a:gd name="connsiteX143" fmla="*/ 3498056 w 3536157"/>
              <a:gd name="connsiteY143" fmla="*/ 0 h 3340894"/>
              <a:gd name="connsiteX0" fmla="*/ 3495675 w 3536157"/>
              <a:gd name="connsiteY0" fmla="*/ 0 h 3336131"/>
              <a:gd name="connsiteX1" fmla="*/ 3469481 w 3536157"/>
              <a:gd name="connsiteY1" fmla="*/ 114301 h 3336131"/>
              <a:gd name="connsiteX2" fmla="*/ 3440906 w 3536157"/>
              <a:gd name="connsiteY2" fmla="*/ 202406 h 3336131"/>
              <a:gd name="connsiteX3" fmla="*/ 3381374 w 3536157"/>
              <a:gd name="connsiteY3" fmla="*/ 314326 h 3336131"/>
              <a:gd name="connsiteX4" fmla="*/ 3336130 w 3536157"/>
              <a:gd name="connsiteY4" fmla="*/ 359570 h 3336131"/>
              <a:gd name="connsiteX5" fmla="*/ 3298031 w 3536157"/>
              <a:gd name="connsiteY5" fmla="*/ 397670 h 3336131"/>
              <a:gd name="connsiteX6" fmla="*/ 3278980 w 3536157"/>
              <a:gd name="connsiteY6" fmla="*/ 423864 h 3336131"/>
              <a:gd name="connsiteX7" fmla="*/ 3259931 w 3536157"/>
              <a:gd name="connsiteY7" fmla="*/ 464346 h 3336131"/>
              <a:gd name="connsiteX8" fmla="*/ 3193255 w 3536157"/>
              <a:gd name="connsiteY8" fmla="*/ 492920 h 3336131"/>
              <a:gd name="connsiteX9" fmla="*/ 3133724 w 3536157"/>
              <a:gd name="connsiteY9" fmla="*/ 533401 h 3336131"/>
              <a:gd name="connsiteX10" fmla="*/ 3078956 w 3536157"/>
              <a:gd name="connsiteY10" fmla="*/ 635795 h 3336131"/>
              <a:gd name="connsiteX11" fmla="*/ 3057524 w 3536157"/>
              <a:gd name="connsiteY11" fmla="*/ 707233 h 3336131"/>
              <a:gd name="connsiteX12" fmla="*/ 3055144 w 3536157"/>
              <a:gd name="connsiteY12" fmla="*/ 771525 h 3336131"/>
              <a:gd name="connsiteX13" fmla="*/ 3045618 w 3536157"/>
              <a:gd name="connsiteY13" fmla="*/ 828677 h 3336131"/>
              <a:gd name="connsiteX14" fmla="*/ 3038474 w 3536157"/>
              <a:gd name="connsiteY14" fmla="*/ 866776 h 3336131"/>
              <a:gd name="connsiteX15" fmla="*/ 3024187 w 3536157"/>
              <a:gd name="connsiteY15" fmla="*/ 895352 h 3336131"/>
              <a:gd name="connsiteX16" fmla="*/ 3007518 w 3536157"/>
              <a:gd name="connsiteY16" fmla="*/ 931069 h 3336131"/>
              <a:gd name="connsiteX17" fmla="*/ 2978943 w 3536157"/>
              <a:gd name="connsiteY17" fmla="*/ 983457 h 3336131"/>
              <a:gd name="connsiteX18" fmla="*/ 2962274 w 3536157"/>
              <a:gd name="connsiteY18" fmla="*/ 1071563 h 3336131"/>
              <a:gd name="connsiteX19" fmla="*/ 2924174 w 3536157"/>
              <a:gd name="connsiteY19" fmla="*/ 1121570 h 3336131"/>
              <a:gd name="connsiteX20" fmla="*/ 2833687 w 3536157"/>
              <a:gd name="connsiteY20" fmla="*/ 1169194 h 3336131"/>
              <a:gd name="connsiteX21" fmla="*/ 2771774 w 3536157"/>
              <a:gd name="connsiteY21" fmla="*/ 1193007 h 3336131"/>
              <a:gd name="connsiteX22" fmla="*/ 2738437 w 3536157"/>
              <a:gd name="connsiteY22" fmla="*/ 1214438 h 3336131"/>
              <a:gd name="connsiteX23" fmla="*/ 2709862 w 3536157"/>
              <a:gd name="connsiteY23" fmla="*/ 1254919 h 3336131"/>
              <a:gd name="connsiteX24" fmla="*/ 2652712 w 3536157"/>
              <a:gd name="connsiteY24" fmla="*/ 1343026 h 3336131"/>
              <a:gd name="connsiteX25" fmla="*/ 2609849 w 3536157"/>
              <a:gd name="connsiteY25" fmla="*/ 1466851 h 3336131"/>
              <a:gd name="connsiteX26" fmla="*/ 2569368 w 3536157"/>
              <a:gd name="connsiteY26" fmla="*/ 1550194 h 3336131"/>
              <a:gd name="connsiteX27" fmla="*/ 2528887 w 3536157"/>
              <a:gd name="connsiteY27" fmla="*/ 1626394 h 3336131"/>
              <a:gd name="connsiteX28" fmla="*/ 2464594 w 3536157"/>
              <a:gd name="connsiteY28" fmla="*/ 1674020 h 3336131"/>
              <a:gd name="connsiteX29" fmla="*/ 2409824 w 3536157"/>
              <a:gd name="connsiteY29" fmla="*/ 1743076 h 3336131"/>
              <a:gd name="connsiteX30" fmla="*/ 2286000 w 3536157"/>
              <a:gd name="connsiteY30" fmla="*/ 1874044 h 3336131"/>
              <a:gd name="connsiteX31" fmla="*/ 2171699 w 3536157"/>
              <a:gd name="connsiteY31" fmla="*/ 1983582 h 3336131"/>
              <a:gd name="connsiteX32" fmla="*/ 2069305 w 3536157"/>
              <a:gd name="connsiteY32" fmla="*/ 2059780 h 3336131"/>
              <a:gd name="connsiteX33" fmla="*/ 1978817 w 3536157"/>
              <a:gd name="connsiteY33" fmla="*/ 2074069 h 3336131"/>
              <a:gd name="connsiteX34" fmla="*/ 1916905 w 3536157"/>
              <a:gd name="connsiteY34" fmla="*/ 2102644 h 3336131"/>
              <a:gd name="connsiteX35" fmla="*/ 1859755 w 3536157"/>
              <a:gd name="connsiteY35" fmla="*/ 2147887 h 3336131"/>
              <a:gd name="connsiteX36" fmla="*/ 1840705 w 3536157"/>
              <a:gd name="connsiteY36" fmla="*/ 2214563 h 3336131"/>
              <a:gd name="connsiteX37" fmla="*/ 1838324 w 3536157"/>
              <a:gd name="connsiteY37" fmla="*/ 2293144 h 3336131"/>
              <a:gd name="connsiteX38" fmla="*/ 1831181 w 3536157"/>
              <a:gd name="connsiteY38" fmla="*/ 2347912 h 3336131"/>
              <a:gd name="connsiteX39" fmla="*/ 1816894 w 3536157"/>
              <a:gd name="connsiteY39" fmla="*/ 2381250 h 3336131"/>
              <a:gd name="connsiteX40" fmla="*/ 1788319 w 3536157"/>
              <a:gd name="connsiteY40" fmla="*/ 2414587 h 3336131"/>
              <a:gd name="connsiteX41" fmla="*/ 1728788 w 3536157"/>
              <a:gd name="connsiteY41" fmla="*/ 2438400 h 3336131"/>
              <a:gd name="connsiteX42" fmla="*/ 1676400 w 3536157"/>
              <a:gd name="connsiteY42" fmla="*/ 2452687 h 3336131"/>
              <a:gd name="connsiteX43" fmla="*/ 1624013 w 3536157"/>
              <a:gd name="connsiteY43" fmla="*/ 2457450 h 3336131"/>
              <a:gd name="connsiteX44" fmla="*/ 1543050 w 3536157"/>
              <a:gd name="connsiteY44" fmla="*/ 2455068 h 3336131"/>
              <a:gd name="connsiteX45" fmla="*/ 1454944 w 3536157"/>
              <a:gd name="connsiteY45" fmla="*/ 2452687 h 3336131"/>
              <a:gd name="connsiteX46" fmla="*/ 1402556 w 3536157"/>
              <a:gd name="connsiteY46" fmla="*/ 2457450 h 3336131"/>
              <a:gd name="connsiteX47" fmla="*/ 1364456 w 3536157"/>
              <a:gd name="connsiteY47" fmla="*/ 2483643 h 3336131"/>
              <a:gd name="connsiteX48" fmla="*/ 1345406 w 3536157"/>
              <a:gd name="connsiteY48" fmla="*/ 2512218 h 3336131"/>
              <a:gd name="connsiteX49" fmla="*/ 1326356 w 3536157"/>
              <a:gd name="connsiteY49" fmla="*/ 2547937 h 3336131"/>
              <a:gd name="connsiteX50" fmla="*/ 1312069 w 3536157"/>
              <a:gd name="connsiteY50" fmla="*/ 2586037 h 3336131"/>
              <a:gd name="connsiteX51" fmla="*/ 1281113 w 3536157"/>
              <a:gd name="connsiteY51" fmla="*/ 2609850 h 3336131"/>
              <a:gd name="connsiteX52" fmla="*/ 1238250 w 3536157"/>
              <a:gd name="connsiteY52" fmla="*/ 2647950 h 3336131"/>
              <a:gd name="connsiteX53" fmla="*/ 1207294 w 3536157"/>
              <a:gd name="connsiteY53" fmla="*/ 2657475 h 3336131"/>
              <a:gd name="connsiteX54" fmla="*/ 1171575 w 3536157"/>
              <a:gd name="connsiteY54" fmla="*/ 2650331 h 3336131"/>
              <a:gd name="connsiteX55" fmla="*/ 1116806 w 3536157"/>
              <a:gd name="connsiteY55" fmla="*/ 2650331 h 3336131"/>
              <a:gd name="connsiteX56" fmla="*/ 1088231 w 3536157"/>
              <a:gd name="connsiteY56" fmla="*/ 2655093 h 3336131"/>
              <a:gd name="connsiteX57" fmla="*/ 1042988 w 3536157"/>
              <a:gd name="connsiteY57" fmla="*/ 2662237 h 3336131"/>
              <a:gd name="connsiteX58" fmla="*/ 1004888 w 3536157"/>
              <a:gd name="connsiteY58" fmla="*/ 2686050 h 3336131"/>
              <a:gd name="connsiteX59" fmla="*/ 950119 w 3536157"/>
              <a:gd name="connsiteY59" fmla="*/ 2719387 h 3336131"/>
              <a:gd name="connsiteX60" fmla="*/ 859631 w 3536157"/>
              <a:gd name="connsiteY60" fmla="*/ 2783681 h 3336131"/>
              <a:gd name="connsiteX61" fmla="*/ 788194 w 3536157"/>
              <a:gd name="connsiteY61" fmla="*/ 2831306 h 3336131"/>
              <a:gd name="connsiteX62" fmla="*/ 707231 w 3536157"/>
              <a:gd name="connsiteY62" fmla="*/ 2883693 h 3336131"/>
              <a:gd name="connsiteX63" fmla="*/ 652463 w 3536157"/>
              <a:gd name="connsiteY63" fmla="*/ 2928937 h 3336131"/>
              <a:gd name="connsiteX64" fmla="*/ 547688 w 3536157"/>
              <a:gd name="connsiteY64" fmla="*/ 2990850 h 3336131"/>
              <a:gd name="connsiteX65" fmla="*/ 459581 w 3536157"/>
              <a:gd name="connsiteY65" fmla="*/ 3038475 h 3336131"/>
              <a:gd name="connsiteX66" fmla="*/ 326231 w 3536157"/>
              <a:gd name="connsiteY66" fmla="*/ 3107531 h 3336131"/>
              <a:gd name="connsiteX67" fmla="*/ 240506 w 3536157"/>
              <a:gd name="connsiteY67" fmla="*/ 3140868 h 3336131"/>
              <a:gd name="connsiteX68" fmla="*/ 164306 w 3536157"/>
              <a:gd name="connsiteY68" fmla="*/ 3174206 h 3336131"/>
              <a:gd name="connsiteX69" fmla="*/ 102394 w 3536157"/>
              <a:gd name="connsiteY69" fmla="*/ 3195637 h 3336131"/>
              <a:gd name="connsiteX70" fmla="*/ 0 w 3536157"/>
              <a:gd name="connsiteY70" fmla="*/ 3207543 h 3336131"/>
              <a:gd name="connsiteX71" fmla="*/ 11906 w 3536157"/>
              <a:gd name="connsiteY71" fmla="*/ 3226593 h 3336131"/>
              <a:gd name="connsiteX72" fmla="*/ 33338 w 3536157"/>
              <a:gd name="connsiteY72" fmla="*/ 3255168 h 3336131"/>
              <a:gd name="connsiteX73" fmla="*/ 45244 w 3536157"/>
              <a:gd name="connsiteY73" fmla="*/ 3298031 h 3336131"/>
              <a:gd name="connsiteX74" fmla="*/ 47625 w 3536157"/>
              <a:gd name="connsiteY74" fmla="*/ 3336131 h 3336131"/>
              <a:gd name="connsiteX75" fmla="*/ 100013 w 3536157"/>
              <a:gd name="connsiteY75" fmla="*/ 3319462 h 3336131"/>
              <a:gd name="connsiteX76" fmla="*/ 247650 w 3536157"/>
              <a:gd name="connsiteY76" fmla="*/ 3262312 h 3336131"/>
              <a:gd name="connsiteX77" fmla="*/ 402431 w 3536157"/>
              <a:gd name="connsiteY77" fmla="*/ 3188493 h 3336131"/>
              <a:gd name="connsiteX78" fmla="*/ 531019 w 3536157"/>
              <a:gd name="connsiteY78" fmla="*/ 3112293 h 3336131"/>
              <a:gd name="connsiteX79" fmla="*/ 623888 w 3536157"/>
              <a:gd name="connsiteY79" fmla="*/ 3048000 h 3336131"/>
              <a:gd name="connsiteX80" fmla="*/ 721519 w 3536157"/>
              <a:gd name="connsiteY80" fmla="*/ 2978943 h 3336131"/>
              <a:gd name="connsiteX81" fmla="*/ 857250 w 3536157"/>
              <a:gd name="connsiteY81" fmla="*/ 2874168 h 3336131"/>
              <a:gd name="connsiteX82" fmla="*/ 978694 w 3536157"/>
              <a:gd name="connsiteY82" fmla="*/ 2800350 h 3336131"/>
              <a:gd name="connsiteX83" fmla="*/ 1035844 w 3536157"/>
              <a:gd name="connsiteY83" fmla="*/ 2747962 h 3336131"/>
              <a:gd name="connsiteX84" fmla="*/ 1066800 w 3536157"/>
              <a:gd name="connsiteY84" fmla="*/ 2738437 h 3336131"/>
              <a:gd name="connsiteX85" fmla="*/ 1081088 w 3536157"/>
              <a:gd name="connsiteY85" fmla="*/ 2733675 h 3336131"/>
              <a:gd name="connsiteX86" fmla="*/ 1140619 w 3536157"/>
              <a:gd name="connsiteY86" fmla="*/ 2728912 h 3336131"/>
              <a:gd name="connsiteX87" fmla="*/ 1200150 w 3536157"/>
              <a:gd name="connsiteY87" fmla="*/ 2719387 h 3336131"/>
              <a:gd name="connsiteX88" fmla="*/ 1221581 w 3536157"/>
              <a:gd name="connsiteY88" fmla="*/ 2714625 h 3336131"/>
              <a:gd name="connsiteX89" fmla="*/ 1240631 w 3536157"/>
              <a:gd name="connsiteY89" fmla="*/ 2705100 h 3336131"/>
              <a:gd name="connsiteX90" fmla="*/ 1307306 w 3536157"/>
              <a:gd name="connsiteY90" fmla="*/ 2664618 h 3336131"/>
              <a:gd name="connsiteX91" fmla="*/ 1338263 w 3536157"/>
              <a:gd name="connsiteY91" fmla="*/ 2650331 h 3336131"/>
              <a:gd name="connsiteX92" fmla="*/ 1347788 w 3536157"/>
              <a:gd name="connsiteY92" fmla="*/ 2624137 h 3336131"/>
              <a:gd name="connsiteX93" fmla="*/ 1362075 w 3536157"/>
              <a:gd name="connsiteY93" fmla="*/ 2600325 h 3336131"/>
              <a:gd name="connsiteX94" fmla="*/ 1383506 w 3536157"/>
              <a:gd name="connsiteY94" fmla="*/ 2574131 h 3336131"/>
              <a:gd name="connsiteX95" fmla="*/ 1407319 w 3536157"/>
              <a:gd name="connsiteY95" fmla="*/ 2536031 h 3336131"/>
              <a:gd name="connsiteX96" fmla="*/ 1438275 w 3536157"/>
              <a:gd name="connsiteY96" fmla="*/ 2512218 h 3336131"/>
              <a:gd name="connsiteX97" fmla="*/ 1457325 w 3536157"/>
              <a:gd name="connsiteY97" fmla="*/ 2502693 h 3336131"/>
              <a:gd name="connsiteX98" fmla="*/ 1485900 w 3536157"/>
              <a:gd name="connsiteY98" fmla="*/ 2502693 h 3336131"/>
              <a:gd name="connsiteX99" fmla="*/ 1540669 w 3536157"/>
              <a:gd name="connsiteY99" fmla="*/ 2509837 h 3336131"/>
              <a:gd name="connsiteX100" fmla="*/ 1590675 w 3536157"/>
              <a:gd name="connsiteY100" fmla="*/ 2514600 h 3336131"/>
              <a:gd name="connsiteX101" fmla="*/ 1643063 w 3536157"/>
              <a:gd name="connsiteY101" fmla="*/ 2509837 h 3336131"/>
              <a:gd name="connsiteX102" fmla="*/ 1664494 w 3536157"/>
              <a:gd name="connsiteY102" fmla="*/ 2509837 h 3336131"/>
              <a:gd name="connsiteX103" fmla="*/ 1704975 w 3536157"/>
              <a:gd name="connsiteY103" fmla="*/ 2493168 h 3336131"/>
              <a:gd name="connsiteX104" fmla="*/ 1728788 w 3536157"/>
              <a:gd name="connsiteY104" fmla="*/ 2478881 h 3336131"/>
              <a:gd name="connsiteX105" fmla="*/ 1785938 w 3536157"/>
              <a:gd name="connsiteY105" fmla="*/ 2457450 h 3336131"/>
              <a:gd name="connsiteX106" fmla="*/ 1807369 w 3536157"/>
              <a:gd name="connsiteY106" fmla="*/ 2433637 h 3336131"/>
              <a:gd name="connsiteX107" fmla="*/ 1843088 w 3536157"/>
              <a:gd name="connsiteY107" fmla="*/ 2402681 h 3336131"/>
              <a:gd name="connsiteX108" fmla="*/ 1859756 w 3536157"/>
              <a:gd name="connsiteY108" fmla="*/ 2359818 h 3336131"/>
              <a:gd name="connsiteX109" fmla="*/ 1876425 w 3536157"/>
              <a:gd name="connsiteY109" fmla="*/ 2321718 h 3336131"/>
              <a:gd name="connsiteX110" fmla="*/ 1890713 w 3536157"/>
              <a:gd name="connsiteY110" fmla="*/ 2281237 h 3336131"/>
              <a:gd name="connsiteX111" fmla="*/ 1893093 w 3536157"/>
              <a:gd name="connsiteY111" fmla="*/ 2233613 h 3336131"/>
              <a:gd name="connsiteX112" fmla="*/ 1912143 w 3536157"/>
              <a:gd name="connsiteY112" fmla="*/ 2188369 h 3336131"/>
              <a:gd name="connsiteX113" fmla="*/ 1955006 w 3536157"/>
              <a:gd name="connsiteY113" fmla="*/ 2143126 h 3336131"/>
              <a:gd name="connsiteX114" fmla="*/ 2059780 w 3536157"/>
              <a:gd name="connsiteY114" fmla="*/ 2124075 h 3336131"/>
              <a:gd name="connsiteX115" fmla="*/ 2216943 w 3536157"/>
              <a:gd name="connsiteY115" fmla="*/ 2014538 h 3336131"/>
              <a:gd name="connsiteX116" fmla="*/ 2274093 w 3536157"/>
              <a:gd name="connsiteY116" fmla="*/ 1962151 h 3336131"/>
              <a:gd name="connsiteX117" fmla="*/ 2378868 w 3536157"/>
              <a:gd name="connsiteY117" fmla="*/ 1852613 h 3336131"/>
              <a:gd name="connsiteX118" fmla="*/ 2486024 w 3536157"/>
              <a:gd name="connsiteY118" fmla="*/ 1721645 h 3336131"/>
              <a:gd name="connsiteX119" fmla="*/ 2566986 w 3536157"/>
              <a:gd name="connsiteY119" fmla="*/ 1650206 h 3336131"/>
              <a:gd name="connsiteX120" fmla="*/ 2638424 w 3536157"/>
              <a:gd name="connsiteY120" fmla="*/ 1497807 h 3336131"/>
              <a:gd name="connsiteX121" fmla="*/ 2693193 w 3536157"/>
              <a:gd name="connsiteY121" fmla="*/ 1366838 h 3336131"/>
              <a:gd name="connsiteX122" fmla="*/ 2724149 w 3536157"/>
              <a:gd name="connsiteY122" fmla="*/ 1302544 h 3336131"/>
              <a:gd name="connsiteX123" fmla="*/ 2783681 w 3536157"/>
              <a:gd name="connsiteY123" fmla="*/ 1247776 h 3336131"/>
              <a:gd name="connsiteX124" fmla="*/ 2886074 w 3536157"/>
              <a:gd name="connsiteY124" fmla="*/ 1190626 h 3336131"/>
              <a:gd name="connsiteX125" fmla="*/ 2950368 w 3536157"/>
              <a:gd name="connsiteY125" fmla="*/ 1176338 h 3336131"/>
              <a:gd name="connsiteX126" fmla="*/ 3002755 w 3536157"/>
              <a:gd name="connsiteY126" fmla="*/ 1121569 h 3336131"/>
              <a:gd name="connsiteX127" fmla="*/ 3040855 w 3536157"/>
              <a:gd name="connsiteY127" fmla="*/ 1038226 h 3336131"/>
              <a:gd name="connsiteX128" fmla="*/ 3050380 w 3536157"/>
              <a:gd name="connsiteY128" fmla="*/ 985839 h 3336131"/>
              <a:gd name="connsiteX129" fmla="*/ 3083718 w 3536157"/>
              <a:gd name="connsiteY129" fmla="*/ 942976 h 3336131"/>
              <a:gd name="connsiteX130" fmla="*/ 3105150 w 3536157"/>
              <a:gd name="connsiteY130" fmla="*/ 907258 h 3336131"/>
              <a:gd name="connsiteX131" fmla="*/ 3133724 w 3536157"/>
              <a:gd name="connsiteY131" fmla="*/ 838202 h 3336131"/>
              <a:gd name="connsiteX132" fmla="*/ 3143248 w 3536157"/>
              <a:gd name="connsiteY132" fmla="*/ 800102 h 3336131"/>
              <a:gd name="connsiteX133" fmla="*/ 3162299 w 3536157"/>
              <a:gd name="connsiteY133" fmla="*/ 766764 h 3336131"/>
              <a:gd name="connsiteX134" fmla="*/ 3195637 w 3536157"/>
              <a:gd name="connsiteY134" fmla="*/ 726283 h 3336131"/>
              <a:gd name="connsiteX135" fmla="*/ 3233737 w 3536157"/>
              <a:gd name="connsiteY135" fmla="*/ 676275 h 3336131"/>
              <a:gd name="connsiteX136" fmla="*/ 3298031 w 3536157"/>
              <a:gd name="connsiteY136" fmla="*/ 564358 h 3336131"/>
              <a:gd name="connsiteX137" fmla="*/ 3338512 w 3536157"/>
              <a:gd name="connsiteY137" fmla="*/ 531021 h 3336131"/>
              <a:gd name="connsiteX138" fmla="*/ 3362324 w 3536157"/>
              <a:gd name="connsiteY138" fmla="*/ 476252 h 3336131"/>
              <a:gd name="connsiteX139" fmla="*/ 3390899 w 3536157"/>
              <a:gd name="connsiteY139" fmla="*/ 402433 h 3336131"/>
              <a:gd name="connsiteX140" fmla="*/ 3421856 w 3536157"/>
              <a:gd name="connsiteY140" fmla="*/ 321470 h 3336131"/>
              <a:gd name="connsiteX141" fmla="*/ 3481387 w 3536157"/>
              <a:gd name="connsiteY141" fmla="*/ 226220 h 3336131"/>
              <a:gd name="connsiteX142" fmla="*/ 3536157 w 3536157"/>
              <a:gd name="connsiteY142" fmla="*/ 121442 h 3336131"/>
              <a:gd name="connsiteX143" fmla="*/ 3495675 w 3536157"/>
              <a:gd name="connsiteY143" fmla="*/ 0 h 3336131"/>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19487 w 3536157"/>
              <a:gd name="connsiteY143" fmla="*/ 0 h 3364706"/>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29012 w 3536157"/>
              <a:gd name="connsiteY143" fmla="*/ 80963 h 3364706"/>
              <a:gd name="connsiteX144" fmla="*/ 3519487 w 3536157"/>
              <a:gd name="connsiteY144"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9487 w 3536157"/>
              <a:gd name="connsiteY145"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7105 w 3536157"/>
              <a:gd name="connsiteY145" fmla="*/ 28576 h 3364706"/>
              <a:gd name="connsiteX146" fmla="*/ 3519487 w 3536157"/>
              <a:gd name="connsiteY146" fmla="*/ 0 h 3364706"/>
              <a:gd name="connsiteX0" fmla="*/ 3519487 w 3571874"/>
              <a:gd name="connsiteY0" fmla="*/ 0 h 3364706"/>
              <a:gd name="connsiteX1" fmla="*/ 3490912 w 3571874"/>
              <a:gd name="connsiteY1" fmla="*/ 71438 h 3364706"/>
              <a:gd name="connsiteX2" fmla="*/ 3469481 w 3571874"/>
              <a:gd name="connsiteY2" fmla="*/ 142876 h 3364706"/>
              <a:gd name="connsiteX3" fmla="*/ 3440906 w 3571874"/>
              <a:gd name="connsiteY3" fmla="*/ 230981 h 3364706"/>
              <a:gd name="connsiteX4" fmla="*/ 3381374 w 3571874"/>
              <a:gd name="connsiteY4" fmla="*/ 342901 h 3364706"/>
              <a:gd name="connsiteX5" fmla="*/ 3336130 w 3571874"/>
              <a:gd name="connsiteY5" fmla="*/ 388145 h 3364706"/>
              <a:gd name="connsiteX6" fmla="*/ 3298031 w 3571874"/>
              <a:gd name="connsiteY6" fmla="*/ 426245 h 3364706"/>
              <a:gd name="connsiteX7" fmla="*/ 3278980 w 3571874"/>
              <a:gd name="connsiteY7" fmla="*/ 452439 h 3364706"/>
              <a:gd name="connsiteX8" fmla="*/ 3259931 w 3571874"/>
              <a:gd name="connsiteY8" fmla="*/ 492921 h 3364706"/>
              <a:gd name="connsiteX9" fmla="*/ 3193255 w 3571874"/>
              <a:gd name="connsiteY9" fmla="*/ 521495 h 3364706"/>
              <a:gd name="connsiteX10" fmla="*/ 3133724 w 3571874"/>
              <a:gd name="connsiteY10" fmla="*/ 561976 h 3364706"/>
              <a:gd name="connsiteX11" fmla="*/ 3078956 w 3571874"/>
              <a:gd name="connsiteY11" fmla="*/ 664370 h 3364706"/>
              <a:gd name="connsiteX12" fmla="*/ 3057524 w 3571874"/>
              <a:gd name="connsiteY12" fmla="*/ 735808 h 3364706"/>
              <a:gd name="connsiteX13" fmla="*/ 3055144 w 3571874"/>
              <a:gd name="connsiteY13" fmla="*/ 800100 h 3364706"/>
              <a:gd name="connsiteX14" fmla="*/ 3045618 w 3571874"/>
              <a:gd name="connsiteY14" fmla="*/ 857252 h 3364706"/>
              <a:gd name="connsiteX15" fmla="*/ 3038474 w 3571874"/>
              <a:gd name="connsiteY15" fmla="*/ 895351 h 3364706"/>
              <a:gd name="connsiteX16" fmla="*/ 3024187 w 3571874"/>
              <a:gd name="connsiteY16" fmla="*/ 923927 h 3364706"/>
              <a:gd name="connsiteX17" fmla="*/ 3007518 w 3571874"/>
              <a:gd name="connsiteY17" fmla="*/ 959644 h 3364706"/>
              <a:gd name="connsiteX18" fmla="*/ 2978943 w 3571874"/>
              <a:gd name="connsiteY18" fmla="*/ 1012032 h 3364706"/>
              <a:gd name="connsiteX19" fmla="*/ 2962274 w 3571874"/>
              <a:gd name="connsiteY19" fmla="*/ 1100138 h 3364706"/>
              <a:gd name="connsiteX20" fmla="*/ 2924174 w 3571874"/>
              <a:gd name="connsiteY20" fmla="*/ 1150145 h 3364706"/>
              <a:gd name="connsiteX21" fmla="*/ 2833687 w 3571874"/>
              <a:gd name="connsiteY21" fmla="*/ 1197769 h 3364706"/>
              <a:gd name="connsiteX22" fmla="*/ 2771774 w 3571874"/>
              <a:gd name="connsiteY22" fmla="*/ 1221582 h 3364706"/>
              <a:gd name="connsiteX23" fmla="*/ 2738437 w 3571874"/>
              <a:gd name="connsiteY23" fmla="*/ 1243013 h 3364706"/>
              <a:gd name="connsiteX24" fmla="*/ 2709862 w 3571874"/>
              <a:gd name="connsiteY24" fmla="*/ 1283494 h 3364706"/>
              <a:gd name="connsiteX25" fmla="*/ 2652712 w 3571874"/>
              <a:gd name="connsiteY25" fmla="*/ 1371601 h 3364706"/>
              <a:gd name="connsiteX26" fmla="*/ 2609849 w 3571874"/>
              <a:gd name="connsiteY26" fmla="*/ 1495426 h 3364706"/>
              <a:gd name="connsiteX27" fmla="*/ 2569368 w 3571874"/>
              <a:gd name="connsiteY27" fmla="*/ 1578769 h 3364706"/>
              <a:gd name="connsiteX28" fmla="*/ 2528887 w 3571874"/>
              <a:gd name="connsiteY28" fmla="*/ 1654969 h 3364706"/>
              <a:gd name="connsiteX29" fmla="*/ 2464594 w 3571874"/>
              <a:gd name="connsiteY29" fmla="*/ 1702595 h 3364706"/>
              <a:gd name="connsiteX30" fmla="*/ 2409824 w 3571874"/>
              <a:gd name="connsiteY30" fmla="*/ 1771651 h 3364706"/>
              <a:gd name="connsiteX31" fmla="*/ 2286000 w 3571874"/>
              <a:gd name="connsiteY31" fmla="*/ 1902619 h 3364706"/>
              <a:gd name="connsiteX32" fmla="*/ 2171699 w 3571874"/>
              <a:gd name="connsiteY32" fmla="*/ 2012157 h 3364706"/>
              <a:gd name="connsiteX33" fmla="*/ 2069305 w 3571874"/>
              <a:gd name="connsiteY33" fmla="*/ 2088355 h 3364706"/>
              <a:gd name="connsiteX34" fmla="*/ 1978817 w 3571874"/>
              <a:gd name="connsiteY34" fmla="*/ 2102644 h 3364706"/>
              <a:gd name="connsiteX35" fmla="*/ 1916905 w 3571874"/>
              <a:gd name="connsiteY35" fmla="*/ 2131219 h 3364706"/>
              <a:gd name="connsiteX36" fmla="*/ 1859755 w 3571874"/>
              <a:gd name="connsiteY36" fmla="*/ 2176462 h 3364706"/>
              <a:gd name="connsiteX37" fmla="*/ 1840705 w 3571874"/>
              <a:gd name="connsiteY37" fmla="*/ 2243138 h 3364706"/>
              <a:gd name="connsiteX38" fmla="*/ 1838324 w 3571874"/>
              <a:gd name="connsiteY38" fmla="*/ 2321719 h 3364706"/>
              <a:gd name="connsiteX39" fmla="*/ 1831181 w 3571874"/>
              <a:gd name="connsiteY39" fmla="*/ 2376487 h 3364706"/>
              <a:gd name="connsiteX40" fmla="*/ 1816894 w 3571874"/>
              <a:gd name="connsiteY40" fmla="*/ 2409825 h 3364706"/>
              <a:gd name="connsiteX41" fmla="*/ 1788319 w 3571874"/>
              <a:gd name="connsiteY41" fmla="*/ 2443162 h 3364706"/>
              <a:gd name="connsiteX42" fmla="*/ 1728788 w 3571874"/>
              <a:gd name="connsiteY42" fmla="*/ 2466975 h 3364706"/>
              <a:gd name="connsiteX43" fmla="*/ 1676400 w 3571874"/>
              <a:gd name="connsiteY43" fmla="*/ 2481262 h 3364706"/>
              <a:gd name="connsiteX44" fmla="*/ 1624013 w 3571874"/>
              <a:gd name="connsiteY44" fmla="*/ 2486025 h 3364706"/>
              <a:gd name="connsiteX45" fmla="*/ 1543050 w 3571874"/>
              <a:gd name="connsiteY45" fmla="*/ 2483643 h 3364706"/>
              <a:gd name="connsiteX46" fmla="*/ 1454944 w 3571874"/>
              <a:gd name="connsiteY46" fmla="*/ 2481262 h 3364706"/>
              <a:gd name="connsiteX47" fmla="*/ 1402556 w 3571874"/>
              <a:gd name="connsiteY47" fmla="*/ 2486025 h 3364706"/>
              <a:gd name="connsiteX48" fmla="*/ 1364456 w 3571874"/>
              <a:gd name="connsiteY48" fmla="*/ 2512218 h 3364706"/>
              <a:gd name="connsiteX49" fmla="*/ 1345406 w 3571874"/>
              <a:gd name="connsiteY49" fmla="*/ 2540793 h 3364706"/>
              <a:gd name="connsiteX50" fmla="*/ 1326356 w 3571874"/>
              <a:gd name="connsiteY50" fmla="*/ 2576512 h 3364706"/>
              <a:gd name="connsiteX51" fmla="*/ 1312069 w 3571874"/>
              <a:gd name="connsiteY51" fmla="*/ 2614612 h 3364706"/>
              <a:gd name="connsiteX52" fmla="*/ 1281113 w 3571874"/>
              <a:gd name="connsiteY52" fmla="*/ 2638425 h 3364706"/>
              <a:gd name="connsiteX53" fmla="*/ 1238250 w 3571874"/>
              <a:gd name="connsiteY53" fmla="*/ 2676525 h 3364706"/>
              <a:gd name="connsiteX54" fmla="*/ 1207294 w 3571874"/>
              <a:gd name="connsiteY54" fmla="*/ 2686050 h 3364706"/>
              <a:gd name="connsiteX55" fmla="*/ 1171575 w 3571874"/>
              <a:gd name="connsiteY55" fmla="*/ 2678906 h 3364706"/>
              <a:gd name="connsiteX56" fmla="*/ 1116806 w 3571874"/>
              <a:gd name="connsiteY56" fmla="*/ 2678906 h 3364706"/>
              <a:gd name="connsiteX57" fmla="*/ 1088231 w 3571874"/>
              <a:gd name="connsiteY57" fmla="*/ 2683668 h 3364706"/>
              <a:gd name="connsiteX58" fmla="*/ 1042988 w 3571874"/>
              <a:gd name="connsiteY58" fmla="*/ 2690812 h 3364706"/>
              <a:gd name="connsiteX59" fmla="*/ 1004888 w 3571874"/>
              <a:gd name="connsiteY59" fmla="*/ 2714625 h 3364706"/>
              <a:gd name="connsiteX60" fmla="*/ 950119 w 3571874"/>
              <a:gd name="connsiteY60" fmla="*/ 2747962 h 3364706"/>
              <a:gd name="connsiteX61" fmla="*/ 859631 w 3571874"/>
              <a:gd name="connsiteY61" fmla="*/ 2812256 h 3364706"/>
              <a:gd name="connsiteX62" fmla="*/ 788194 w 3571874"/>
              <a:gd name="connsiteY62" fmla="*/ 2859881 h 3364706"/>
              <a:gd name="connsiteX63" fmla="*/ 707231 w 3571874"/>
              <a:gd name="connsiteY63" fmla="*/ 2912268 h 3364706"/>
              <a:gd name="connsiteX64" fmla="*/ 652463 w 3571874"/>
              <a:gd name="connsiteY64" fmla="*/ 2957512 h 3364706"/>
              <a:gd name="connsiteX65" fmla="*/ 547688 w 3571874"/>
              <a:gd name="connsiteY65" fmla="*/ 3019425 h 3364706"/>
              <a:gd name="connsiteX66" fmla="*/ 459581 w 3571874"/>
              <a:gd name="connsiteY66" fmla="*/ 3067050 h 3364706"/>
              <a:gd name="connsiteX67" fmla="*/ 326231 w 3571874"/>
              <a:gd name="connsiteY67" fmla="*/ 3136106 h 3364706"/>
              <a:gd name="connsiteX68" fmla="*/ 240506 w 3571874"/>
              <a:gd name="connsiteY68" fmla="*/ 3169443 h 3364706"/>
              <a:gd name="connsiteX69" fmla="*/ 164306 w 3571874"/>
              <a:gd name="connsiteY69" fmla="*/ 3202781 h 3364706"/>
              <a:gd name="connsiteX70" fmla="*/ 102394 w 3571874"/>
              <a:gd name="connsiteY70" fmla="*/ 3224212 h 3364706"/>
              <a:gd name="connsiteX71" fmla="*/ 0 w 3571874"/>
              <a:gd name="connsiteY71" fmla="*/ 3236118 h 3364706"/>
              <a:gd name="connsiteX72" fmla="*/ 11906 w 3571874"/>
              <a:gd name="connsiteY72" fmla="*/ 3255168 h 3364706"/>
              <a:gd name="connsiteX73" fmla="*/ 33338 w 3571874"/>
              <a:gd name="connsiteY73" fmla="*/ 3283743 h 3364706"/>
              <a:gd name="connsiteX74" fmla="*/ 45244 w 3571874"/>
              <a:gd name="connsiteY74" fmla="*/ 3326606 h 3364706"/>
              <a:gd name="connsiteX75" fmla="*/ 47625 w 3571874"/>
              <a:gd name="connsiteY75" fmla="*/ 3364706 h 3364706"/>
              <a:gd name="connsiteX76" fmla="*/ 100013 w 3571874"/>
              <a:gd name="connsiteY76" fmla="*/ 3348037 h 3364706"/>
              <a:gd name="connsiteX77" fmla="*/ 247650 w 3571874"/>
              <a:gd name="connsiteY77" fmla="*/ 3290887 h 3364706"/>
              <a:gd name="connsiteX78" fmla="*/ 402431 w 3571874"/>
              <a:gd name="connsiteY78" fmla="*/ 3217068 h 3364706"/>
              <a:gd name="connsiteX79" fmla="*/ 531019 w 3571874"/>
              <a:gd name="connsiteY79" fmla="*/ 3140868 h 3364706"/>
              <a:gd name="connsiteX80" fmla="*/ 623888 w 3571874"/>
              <a:gd name="connsiteY80" fmla="*/ 3076575 h 3364706"/>
              <a:gd name="connsiteX81" fmla="*/ 721519 w 3571874"/>
              <a:gd name="connsiteY81" fmla="*/ 3007518 h 3364706"/>
              <a:gd name="connsiteX82" fmla="*/ 857250 w 3571874"/>
              <a:gd name="connsiteY82" fmla="*/ 2902743 h 3364706"/>
              <a:gd name="connsiteX83" fmla="*/ 978694 w 3571874"/>
              <a:gd name="connsiteY83" fmla="*/ 2828925 h 3364706"/>
              <a:gd name="connsiteX84" fmla="*/ 1035844 w 3571874"/>
              <a:gd name="connsiteY84" fmla="*/ 2776537 h 3364706"/>
              <a:gd name="connsiteX85" fmla="*/ 1066800 w 3571874"/>
              <a:gd name="connsiteY85" fmla="*/ 2767012 h 3364706"/>
              <a:gd name="connsiteX86" fmla="*/ 1081088 w 3571874"/>
              <a:gd name="connsiteY86" fmla="*/ 2762250 h 3364706"/>
              <a:gd name="connsiteX87" fmla="*/ 1140619 w 3571874"/>
              <a:gd name="connsiteY87" fmla="*/ 2757487 h 3364706"/>
              <a:gd name="connsiteX88" fmla="*/ 1200150 w 3571874"/>
              <a:gd name="connsiteY88" fmla="*/ 2747962 h 3364706"/>
              <a:gd name="connsiteX89" fmla="*/ 1221581 w 3571874"/>
              <a:gd name="connsiteY89" fmla="*/ 2743200 h 3364706"/>
              <a:gd name="connsiteX90" fmla="*/ 1240631 w 3571874"/>
              <a:gd name="connsiteY90" fmla="*/ 2733675 h 3364706"/>
              <a:gd name="connsiteX91" fmla="*/ 1307306 w 3571874"/>
              <a:gd name="connsiteY91" fmla="*/ 2693193 h 3364706"/>
              <a:gd name="connsiteX92" fmla="*/ 1338263 w 3571874"/>
              <a:gd name="connsiteY92" fmla="*/ 2678906 h 3364706"/>
              <a:gd name="connsiteX93" fmla="*/ 1347788 w 3571874"/>
              <a:gd name="connsiteY93" fmla="*/ 2652712 h 3364706"/>
              <a:gd name="connsiteX94" fmla="*/ 1362075 w 3571874"/>
              <a:gd name="connsiteY94" fmla="*/ 2628900 h 3364706"/>
              <a:gd name="connsiteX95" fmla="*/ 1383506 w 3571874"/>
              <a:gd name="connsiteY95" fmla="*/ 2602706 h 3364706"/>
              <a:gd name="connsiteX96" fmla="*/ 1407319 w 3571874"/>
              <a:gd name="connsiteY96" fmla="*/ 2564606 h 3364706"/>
              <a:gd name="connsiteX97" fmla="*/ 1438275 w 3571874"/>
              <a:gd name="connsiteY97" fmla="*/ 2540793 h 3364706"/>
              <a:gd name="connsiteX98" fmla="*/ 1457325 w 3571874"/>
              <a:gd name="connsiteY98" fmla="*/ 2531268 h 3364706"/>
              <a:gd name="connsiteX99" fmla="*/ 1485900 w 3571874"/>
              <a:gd name="connsiteY99" fmla="*/ 2531268 h 3364706"/>
              <a:gd name="connsiteX100" fmla="*/ 1540669 w 3571874"/>
              <a:gd name="connsiteY100" fmla="*/ 2538412 h 3364706"/>
              <a:gd name="connsiteX101" fmla="*/ 1590675 w 3571874"/>
              <a:gd name="connsiteY101" fmla="*/ 2543175 h 3364706"/>
              <a:gd name="connsiteX102" fmla="*/ 1643063 w 3571874"/>
              <a:gd name="connsiteY102" fmla="*/ 2538412 h 3364706"/>
              <a:gd name="connsiteX103" fmla="*/ 1664494 w 3571874"/>
              <a:gd name="connsiteY103" fmla="*/ 2538412 h 3364706"/>
              <a:gd name="connsiteX104" fmla="*/ 1704975 w 3571874"/>
              <a:gd name="connsiteY104" fmla="*/ 2521743 h 3364706"/>
              <a:gd name="connsiteX105" fmla="*/ 1728788 w 3571874"/>
              <a:gd name="connsiteY105" fmla="*/ 2507456 h 3364706"/>
              <a:gd name="connsiteX106" fmla="*/ 1785938 w 3571874"/>
              <a:gd name="connsiteY106" fmla="*/ 2486025 h 3364706"/>
              <a:gd name="connsiteX107" fmla="*/ 1807369 w 3571874"/>
              <a:gd name="connsiteY107" fmla="*/ 2462212 h 3364706"/>
              <a:gd name="connsiteX108" fmla="*/ 1843088 w 3571874"/>
              <a:gd name="connsiteY108" fmla="*/ 2431256 h 3364706"/>
              <a:gd name="connsiteX109" fmla="*/ 1859756 w 3571874"/>
              <a:gd name="connsiteY109" fmla="*/ 2388393 h 3364706"/>
              <a:gd name="connsiteX110" fmla="*/ 1876425 w 3571874"/>
              <a:gd name="connsiteY110" fmla="*/ 2350293 h 3364706"/>
              <a:gd name="connsiteX111" fmla="*/ 1890713 w 3571874"/>
              <a:gd name="connsiteY111" fmla="*/ 2309812 h 3364706"/>
              <a:gd name="connsiteX112" fmla="*/ 1893093 w 3571874"/>
              <a:gd name="connsiteY112" fmla="*/ 2262188 h 3364706"/>
              <a:gd name="connsiteX113" fmla="*/ 1912143 w 3571874"/>
              <a:gd name="connsiteY113" fmla="*/ 2216944 h 3364706"/>
              <a:gd name="connsiteX114" fmla="*/ 1955006 w 3571874"/>
              <a:gd name="connsiteY114" fmla="*/ 2171701 h 3364706"/>
              <a:gd name="connsiteX115" fmla="*/ 2059780 w 3571874"/>
              <a:gd name="connsiteY115" fmla="*/ 2152650 h 3364706"/>
              <a:gd name="connsiteX116" fmla="*/ 2216943 w 3571874"/>
              <a:gd name="connsiteY116" fmla="*/ 2043113 h 3364706"/>
              <a:gd name="connsiteX117" fmla="*/ 2274093 w 3571874"/>
              <a:gd name="connsiteY117" fmla="*/ 1990726 h 3364706"/>
              <a:gd name="connsiteX118" fmla="*/ 2378868 w 3571874"/>
              <a:gd name="connsiteY118" fmla="*/ 1881188 h 3364706"/>
              <a:gd name="connsiteX119" fmla="*/ 2486024 w 3571874"/>
              <a:gd name="connsiteY119" fmla="*/ 1750220 h 3364706"/>
              <a:gd name="connsiteX120" fmla="*/ 2566986 w 3571874"/>
              <a:gd name="connsiteY120" fmla="*/ 1678781 h 3364706"/>
              <a:gd name="connsiteX121" fmla="*/ 2638424 w 3571874"/>
              <a:gd name="connsiteY121" fmla="*/ 1526382 h 3364706"/>
              <a:gd name="connsiteX122" fmla="*/ 2693193 w 3571874"/>
              <a:gd name="connsiteY122" fmla="*/ 1395413 h 3364706"/>
              <a:gd name="connsiteX123" fmla="*/ 2724149 w 3571874"/>
              <a:gd name="connsiteY123" fmla="*/ 1331119 h 3364706"/>
              <a:gd name="connsiteX124" fmla="*/ 2783681 w 3571874"/>
              <a:gd name="connsiteY124" fmla="*/ 1276351 h 3364706"/>
              <a:gd name="connsiteX125" fmla="*/ 2886074 w 3571874"/>
              <a:gd name="connsiteY125" fmla="*/ 1219201 h 3364706"/>
              <a:gd name="connsiteX126" fmla="*/ 2950368 w 3571874"/>
              <a:gd name="connsiteY126" fmla="*/ 1204913 h 3364706"/>
              <a:gd name="connsiteX127" fmla="*/ 3002755 w 3571874"/>
              <a:gd name="connsiteY127" fmla="*/ 1150144 h 3364706"/>
              <a:gd name="connsiteX128" fmla="*/ 3040855 w 3571874"/>
              <a:gd name="connsiteY128" fmla="*/ 1066801 h 3364706"/>
              <a:gd name="connsiteX129" fmla="*/ 3050380 w 3571874"/>
              <a:gd name="connsiteY129" fmla="*/ 1014414 h 3364706"/>
              <a:gd name="connsiteX130" fmla="*/ 3083718 w 3571874"/>
              <a:gd name="connsiteY130" fmla="*/ 971551 h 3364706"/>
              <a:gd name="connsiteX131" fmla="*/ 3105150 w 3571874"/>
              <a:gd name="connsiteY131" fmla="*/ 935833 h 3364706"/>
              <a:gd name="connsiteX132" fmla="*/ 3133724 w 3571874"/>
              <a:gd name="connsiteY132" fmla="*/ 866777 h 3364706"/>
              <a:gd name="connsiteX133" fmla="*/ 3143248 w 3571874"/>
              <a:gd name="connsiteY133" fmla="*/ 828677 h 3364706"/>
              <a:gd name="connsiteX134" fmla="*/ 3162299 w 3571874"/>
              <a:gd name="connsiteY134" fmla="*/ 795339 h 3364706"/>
              <a:gd name="connsiteX135" fmla="*/ 3195637 w 3571874"/>
              <a:gd name="connsiteY135" fmla="*/ 754858 h 3364706"/>
              <a:gd name="connsiteX136" fmla="*/ 3233737 w 3571874"/>
              <a:gd name="connsiteY136" fmla="*/ 704850 h 3364706"/>
              <a:gd name="connsiteX137" fmla="*/ 3298031 w 3571874"/>
              <a:gd name="connsiteY137" fmla="*/ 592933 h 3364706"/>
              <a:gd name="connsiteX138" fmla="*/ 3338512 w 3571874"/>
              <a:gd name="connsiteY138" fmla="*/ 559596 h 3364706"/>
              <a:gd name="connsiteX139" fmla="*/ 3362324 w 3571874"/>
              <a:gd name="connsiteY139" fmla="*/ 504827 h 3364706"/>
              <a:gd name="connsiteX140" fmla="*/ 3390899 w 3571874"/>
              <a:gd name="connsiteY140" fmla="*/ 431008 h 3364706"/>
              <a:gd name="connsiteX141" fmla="*/ 3421856 w 3571874"/>
              <a:gd name="connsiteY141" fmla="*/ 350045 h 3364706"/>
              <a:gd name="connsiteX142" fmla="*/ 3481387 w 3571874"/>
              <a:gd name="connsiteY142" fmla="*/ 254795 h 3364706"/>
              <a:gd name="connsiteX143" fmla="*/ 3536157 w 3571874"/>
              <a:gd name="connsiteY143" fmla="*/ 150017 h 3364706"/>
              <a:gd name="connsiteX144" fmla="*/ 3529012 w 3571874"/>
              <a:gd name="connsiteY144" fmla="*/ 80963 h 3364706"/>
              <a:gd name="connsiteX145" fmla="*/ 3571874 w 3571874"/>
              <a:gd name="connsiteY145" fmla="*/ 19051 h 3364706"/>
              <a:gd name="connsiteX146" fmla="*/ 3519487 w 3571874"/>
              <a:gd name="connsiteY146" fmla="*/ 0 h 3364706"/>
              <a:gd name="connsiteX0" fmla="*/ 3514724 w 3571874"/>
              <a:gd name="connsiteY0" fmla="*/ 0 h 3355181"/>
              <a:gd name="connsiteX1" fmla="*/ 3490912 w 3571874"/>
              <a:gd name="connsiteY1" fmla="*/ 61913 h 3355181"/>
              <a:gd name="connsiteX2" fmla="*/ 3469481 w 3571874"/>
              <a:gd name="connsiteY2" fmla="*/ 133351 h 3355181"/>
              <a:gd name="connsiteX3" fmla="*/ 3440906 w 3571874"/>
              <a:gd name="connsiteY3" fmla="*/ 221456 h 3355181"/>
              <a:gd name="connsiteX4" fmla="*/ 3381374 w 3571874"/>
              <a:gd name="connsiteY4" fmla="*/ 333376 h 3355181"/>
              <a:gd name="connsiteX5" fmla="*/ 3336130 w 3571874"/>
              <a:gd name="connsiteY5" fmla="*/ 378620 h 3355181"/>
              <a:gd name="connsiteX6" fmla="*/ 3298031 w 3571874"/>
              <a:gd name="connsiteY6" fmla="*/ 416720 h 3355181"/>
              <a:gd name="connsiteX7" fmla="*/ 3278980 w 3571874"/>
              <a:gd name="connsiteY7" fmla="*/ 442914 h 3355181"/>
              <a:gd name="connsiteX8" fmla="*/ 3259931 w 3571874"/>
              <a:gd name="connsiteY8" fmla="*/ 483396 h 3355181"/>
              <a:gd name="connsiteX9" fmla="*/ 3193255 w 3571874"/>
              <a:gd name="connsiteY9" fmla="*/ 511970 h 3355181"/>
              <a:gd name="connsiteX10" fmla="*/ 3133724 w 3571874"/>
              <a:gd name="connsiteY10" fmla="*/ 552451 h 3355181"/>
              <a:gd name="connsiteX11" fmla="*/ 3078956 w 3571874"/>
              <a:gd name="connsiteY11" fmla="*/ 654845 h 3355181"/>
              <a:gd name="connsiteX12" fmla="*/ 3057524 w 3571874"/>
              <a:gd name="connsiteY12" fmla="*/ 726283 h 3355181"/>
              <a:gd name="connsiteX13" fmla="*/ 3055144 w 3571874"/>
              <a:gd name="connsiteY13" fmla="*/ 790575 h 3355181"/>
              <a:gd name="connsiteX14" fmla="*/ 3045618 w 3571874"/>
              <a:gd name="connsiteY14" fmla="*/ 847727 h 3355181"/>
              <a:gd name="connsiteX15" fmla="*/ 3038474 w 3571874"/>
              <a:gd name="connsiteY15" fmla="*/ 885826 h 3355181"/>
              <a:gd name="connsiteX16" fmla="*/ 3024187 w 3571874"/>
              <a:gd name="connsiteY16" fmla="*/ 914402 h 3355181"/>
              <a:gd name="connsiteX17" fmla="*/ 3007518 w 3571874"/>
              <a:gd name="connsiteY17" fmla="*/ 950119 h 3355181"/>
              <a:gd name="connsiteX18" fmla="*/ 2978943 w 3571874"/>
              <a:gd name="connsiteY18" fmla="*/ 1002507 h 3355181"/>
              <a:gd name="connsiteX19" fmla="*/ 2962274 w 3571874"/>
              <a:gd name="connsiteY19" fmla="*/ 1090613 h 3355181"/>
              <a:gd name="connsiteX20" fmla="*/ 2924174 w 3571874"/>
              <a:gd name="connsiteY20" fmla="*/ 1140620 h 3355181"/>
              <a:gd name="connsiteX21" fmla="*/ 2833687 w 3571874"/>
              <a:gd name="connsiteY21" fmla="*/ 1188244 h 3355181"/>
              <a:gd name="connsiteX22" fmla="*/ 2771774 w 3571874"/>
              <a:gd name="connsiteY22" fmla="*/ 1212057 h 3355181"/>
              <a:gd name="connsiteX23" fmla="*/ 2738437 w 3571874"/>
              <a:gd name="connsiteY23" fmla="*/ 1233488 h 3355181"/>
              <a:gd name="connsiteX24" fmla="*/ 2709862 w 3571874"/>
              <a:gd name="connsiteY24" fmla="*/ 1273969 h 3355181"/>
              <a:gd name="connsiteX25" fmla="*/ 2652712 w 3571874"/>
              <a:gd name="connsiteY25" fmla="*/ 1362076 h 3355181"/>
              <a:gd name="connsiteX26" fmla="*/ 2609849 w 3571874"/>
              <a:gd name="connsiteY26" fmla="*/ 1485901 h 3355181"/>
              <a:gd name="connsiteX27" fmla="*/ 2569368 w 3571874"/>
              <a:gd name="connsiteY27" fmla="*/ 1569244 h 3355181"/>
              <a:gd name="connsiteX28" fmla="*/ 2528887 w 3571874"/>
              <a:gd name="connsiteY28" fmla="*/ 1645444 h 3355181"/>
              <a:gd name="connsiteX29" fmla="*/ 2464594 w 3571874"/>
              <a:gd name="connsiteY29" fmla="*/ 1693070 h 3355181"/>
              <a:gd name="connsiteX30" fmla="*/ 2409824 w 3571874"/>
              <a:gd name="connsiteY30" fmla="*/ 1762126 h 3355181"/>
              <a:gd name="connsiteX31" fmla="*/ 2286000 w 3571874"/>
              <a:gd name="connsiteY31" fmla="*/ 1893094 h 3355181"/>
              <a:gd name="connsiteX32" fmla="*/ 2171699 w 3571874"/>
              <a:gd name="connsiteY32" fmla="*/ 2002632 h 3355181"/>
              <a:gd name="connsiteX33" fmla="*/ 2069305 w 3571874"/>
              <a:gd name="connsiteY33" fmla="*/ 2078830 h 3355181"/>
              <a:gd name="connsiteX34" fmla="*/ 1978817 w 3571874"/>
              <a:gd name="connsiteY34" fmla="*/ 2093119 h 3355181"/>
              <a:gd name="connsiteX35" fmla="*/ 1916905 w 3571874"/>
              <a:gd name="connsiteY35" fmla="*/ 2121694 h 3355181"/>
              <a:gd name="connsiteX36" fmla="*/ 1859755 w 3571874"/>
              <a:gd name="connsiteY36" fmla="*/ 2166937 h 3355181"/>
              <a:gd name="connsiteX37" fmla="*/ 1840705 w 3571874"/>
              <a:gd name="connsiteY37" fmla="*/ 2233613 h 3355181"/>
              <a:gd name="connsiteX38" fmla="*/ 1838324 w 3571874"/>
              <a:gd name="connsiteY38" fmla="*/ 2312194 h 3355181"/>
              <a:gd name="connsiteX39" fmla="*/ 1831181 w 3571874"/>
              <a:gd name="connsiteY39" fmla="*/ 2366962 h 3355181"/>
              <a:gd name="connsiteX40" fmla="*/ 1816894 w 3571874"/>
              <a:gd name="connsiteY40" fmla="*/ 2400300 h 3355181"/>
              <a:gd name="connsiteX41" fmla="*/ 1788319 w 3571874"/>
              <a:gd name="connsiteY41" fmla="*/ 2433637 h 3355181"/>
              <a:gd name="connsiteX42" fmla="*/ 1728788 w 3571874"/>
              <a:gd name="connsiteY42" fmla="*/ 2457450 h 3355181"/>
              <a:gd name="connsiteX43" fmla="*/ 1676400 w 3571874"/>
              <a:gd name="connsiteY43" fmla="*/ 2471737 h 3355181"/>
              <a:gd name="connsiteX44" fmla="*/ 1624013 w 3571874"/>
              <a:gd name="connsiteY44" fmla="*/ 2476500 h 3355181"/>
              <a:gd name="connsiteX45" fmla="*/ 1543050 w 3571874"/>
              <a:gd name="connsiteY45" fmla="*/ 2474118 h 3355181"/>
              <a:gd name="connsiteX46" fmla="*/ 1454944 w 3571874"/>
              <a:gd name="connsiteY46" fmla="*/ 2471737 h 3355181"/>
              <a:gd name="connsiteX47" fmla="*/ 1402556 w 3571874"/>
              <a:gd name="connsiteY47" fmla="*/ 2476500 h 3355181"/>
              <a:gd name="connsiteX48" fmla="*/ 1364456 w 3571874"/>
              <a:gd name="connsiteY48" fmla="*/ 2502693 h 3355181"/>
              <a:gd name="connsiteX49" fmla="*/ 1345406 w 3571874"/>
              <a:gd name="connsiteY49" fmla="*/ 2531268 h 3355181"/>
              <a:gd name="connsiteX50" fmla="*/ 1326356 w 3571874"/>
              <a:gd name="connsiteY50" fmla="*/ 2566987 h 3355181"/>
              <a:gd name="connsiteX51" fmla="*/ 1312069 w 3571874"/>
              <a:gd name="connsiteY51" fmla="*/ 2605087 h 3355181"/>
              <a:gd name="connsiteX52" fmla="*/ 1281113 w 3571874"/>
              <a:gd name="connsiteY52" fmla="*/ 2628900 h 3355181"/>
              <a:gd name="connsiteX53" fmla="*/ 1238250 w 3571874"/>
              <a:gd name="connsiteY53" fmla="*/ 2667000 h 3355181"/>
              <a:gd name="connsiteX54" fmla="*/ 1207294 w 3571874"/>
              <a:gd name="connsiteY54" fmla="*/ 2676525 h 3355181"/>
              <a:gd name="connsiteX55" fmla="*/ 1171575 w 3571874"/>
              <a:gd name="connsiteY55" fmla="*/ 2669381 h 3355181"/>
              <a:gd name="connsiteX56" fmla="*/ 1116806 w 3571874"/>
              <a:gd name="connsiteY56" fmla="*/ 2669381 h 3355181"/>
              <a:gd name="connsiteX57" fmla="*/ 1088231 w 3571874"/>
              <a:gd name="connsiteY57" fmla="*/ 2674143 h 3355181"/>
              <a:gd name="connsiteX58" fmla="*/ 1042988 w 3571874"/>
              <a:gd name="connsiteY58" fmla="*/ 2681287 h 3355181"/>
              <a:gd name="connsiteX59" fmla="*/ 1004888 w 3571874"/>
              <a:gd name="connsiteY59" fmla="*/ 2705100 h 3355181"/>
              <a:gd name="connsiteX60" fmla="*/ 950119 w 3571874"/>
              <a:gd name="connsiteY60" fmla="*/ 2738437 h 3355181"/>
              <a:gd name="connsiteX61" fmla="*/ 859631 w 3571874"/>
              <a:gd name="connsiteY61" fmla="*/ 2802731 h 3355181"/>
              <a:gd name="connsiteX62" fmla="*/ 788194 w 3571874"/>
              <a:gd name="connsiteY62" fmla="*/ 2850356 h 3355181"/>
              <a:gd name="connsiteX63" fmla="*/ 707231 w 3571874"/>
              <a:gd name="connsiteY63" fmla="*/ 2902743 h 3355181"/>
              <a:gd name="connsiteX64" fmla="*/ 652463 w 3571874"/>
              <a:gd name="connsiteY64" fmla="*/ 2947987 h 3355181"/>
              <a:gd name="connsiteX65" fmla="*/ 547688 w 3571874"/>
              <a:gd name="connsiteY65" fmla="*/ 3009900 h 3355181"/>
              <a:gd name="connsiteX66" fmla="*/ 459581 w 3571874"/>
              <a:gd name="connsiteY66" fmla="*/ 3057525 h 3355181"/>
              <a:gd name="connsiteX67" fmla="*/ 326231 w 3571874"/>
              <a:gd name="connsiteY67" fmla="*/ 3126581 h 3355181"/>
              <a:gd name="connsiteX68" fmla="*/ 240506 w 3571874"/>
              <a:gd name="connsiteY68" fmla="*/ 3159918 h 3355181"/>
              <a:gd name="connsiteX69" fmla="*/ 164306 w 3571874"/>
              <a:gd name="connsiteY69" fmla="*/ 3193256 h 3355181"/>
              <a:gd name="connsiteX70" fmla="*/ 102394 w 3571874"/>
              <a:gd name="connsiteY70" fmla="*/ 3214687 h 3355181"/>
              <a:gd name="connsiteX71" fmla="*/ 0 w 3571874"/>
              <a:gd name="connsiteY71" fmla="*/ 3226593 h 3355181"/>
              <a:gd name="connsiteX72" fmla="*/ 11906 w 3571874"/>
              <a:gd name="connsiteY72" fmla="*/ 3245643 h 3355181"/>
              <a:gd name="connsiteX73" fmla="*/ 33338 w 3571874"/>
              <a:gd name="connsiteY73" fmla="*/ 3274218 h 3355181"/>
              <a:gd name="connsiteX74" fmla="*/ 45244 w 3571874"/>
              <a:gd name="connsiteY74" fmla="*/ 3317081 h 3355181"/>
              <a:gd name="connsiteX75" fmla="*/ 47625 w 3571874"/>
              <a:gd name="connsiteY75" fmla="*/ 3355181 h 3355181"/>
              <a:gd name="connsiteX76" fmla="*/ 100013 w 3571874"/>
              <a:gd name="connsiteY76" fmla="*/ 3338512 h 3355181"/>
              <a:gd name="connsiteX77" fmla="*/ 247650 w 3571874"/>
              <a:gd name="connsiteY77" fmla="*/ 3281362 h 3355181"/>
              <a:gd name="connsiteX78" fmla="*/ 402431 w 3571874"/>
              <a:gd name="connsiteY78" fmla="*/ 3207543 h 3355181"/>
              <a:gd name="connsiteX79" fmla="*/ 531019 w 3571874"/>
              <a:gd name="connsiteY79" fmla="*/ 3131343 h 3355181"/>
              <a:gd name="connsiteX80" fmla="*/ 623888 w 3571874"/>
              <a:gd name="connsiteY80" fmla="*/ 3067050 h 3355181"/>
              <a:gd name="connsiteX81" fmla="*/ 721519 w 3571874"/>
              <a:gd name="connsiteY81" fmla="*/ 2997993 h 3355181"/>
              <a:gd name="connsiteX82" fmla="*/ 857250 w 3571874"/>
              <a:gd name="connsiteY82" fmla="*/ 2893218 h 3355181"/>
              <a:gd name="connsiteX83" fmla="*/ 978694 w 3571874"/>
              <a:gd name="connsiteY83" fmla="*/ 2819400 h 3355181"/>
              <a:gd name="connsiteX84" fmla="*/ 1035844 w 3571874"/>
              <a:gd name="connsiteY84" fmla="*/ 2767012 h 3355181"/>
              <a:gd name="connsiteX85" fmla="*/ 1066800 w 3571874"/>
              <a:gd name="connsiteY85" fmla="*/ 2757487 h 3355181"/>
              <a:gd name="connsiteX86" fmla="*/ 1081088 w 3571874"/>
              <a:gd name="connsiteY86" fmla="*/ 2752725 h 3355181"/>
              <a:gd name="connsiteX87" fmla="*/ 1140619 w 3571874"/>
              <a:gd name="connsiteY87" fmla="*/ 2747962 h 3355181"/>
              <a:gd name="connsiteX88" fmla="*/ 1200150 w 3571874"/>
              <a:gd name="connsiteY88" fmla="*/ 2738437 h 3355181"/>
              <a:gd name="connsiteX89" fmla="*/ 1221581 w 3571874"/>
              <a:gd name="connsiteY89" fmla="*/ 2733675 h 3355181"/>
              <a:gd name="connsiteX90" fmla="*/ 1240631 w 3571874"/>
              <a:gd name="connsiteY90" fmla="*/ 2724150 h 3355181"/>
              <a:gd name="connsiteX91" fmla="*/ 1307306 w 3571874"/>
              <a:gd name="connsiteY91" fmla="*/ 2683668 h 3355181"/>
              <a:gd name="connsiteX92" fmla="*/ 1338263 w 3571874"/>
              <a:gd name="connsiteY92" fmla="*/ 2669381 h 3355181"/>
              <a:gd name="connsiteX93" fmla="*/ 1347788 w 3571874"/>
              <a:gd name="connsiteY93" fmla="*/ 2643187 h 3355181"/>
              <a:gd name="connsiteX94" fmla="*/ 1362075 w 3571874"/>
              <a:gd name="connsiteY94" fmla="*/ 2619375 h 3355181"/>
              <a:gd name="connsiteX95" fmla="*/ 1383506 w 3571874"/>
              <a:gd name="connsiteY95" fmla="*/ 2593181 h 3355181"/>
              <a:gd name="connsiteX96" fmla="*/ 1407319 w 3571874"/>
              <a:gd name="connsiteY96" fmla="*/ 2555081 h 3355181"/>
              <a:gd name="connsiteX97" fmla="*/ 1438275 w 3571874"/>
              <a:gd name="connsiteY97" fmla="*/ 2531268 h 3355181"/>
              <a:gd name="connsiteX98" fmla="*/ 1457325 w 3571874"/>
              <a:gd name="connsiteY98" fmla="*/ 2521743 h 3355181"/>
              <a:gd name="connsiteX99" fmla="*/ 1485900 w 3571874"/>
              <a:gd name="connsiteY99" fmla="*/ 2521743 h 3355181"/>
              <a:gd name="connsiteX100" fmla="*/ 1540669 w 3571874"/>
              <a:gd name="connsiteY100" fmla="*/ 2528887 h 3355181"/>
              <a:gd name="connsiteX101" fmla="*/ 1590675 w 3571874"/>
              <a:gd name="connsiteY101" fmla="*/ 2533650 h 3355181"/>
              <a:gd name="connsiteX102" fmla="*/ 1643063 w 3571874"/>
              <a:gd name="connsiteY102" fmla="*/ 2528887 h 3355181"/>
              <a:gd name="connsiteX103" fmla="*/ 1664494 w 3571874"/>
              <a:gd name="connsiteY103" fmla="*/ 2528887 h 3355181"/>
              <a:gd name="connsiteX104" fmla="*/ 1704975 w 3571874"/>
              <a:gd name="connsiteY104" fmla="*/ 2512218 h 3355181"/>
              <a:gd name="connsiteX105" fmla="*/ 1728788 w 3571874"/>
              <a:gd name="connsiteY105" fmla="*/ 2497931 h 3355181"/>
              <a:gd name="connsiteX106" fmla="*/ 1785938 w 3571874"/>
              <a:gd name="connsiteY106" fmla="*/ 2476500 h 3355181"/>
              <a:gd name="connsiteX107" fmla="*/ 1807369 w 3571874"/>
              <a:gd name="connsiteY107" fmla="*/ 2452687 h 3355181"/>
              <a:gd name="connsiteX108" fmla="*/ 1843088 w 3571874"/>
              <a:gd name="connsiteY108" fmla="*/ 2421731 h 3355181"/>
              <a:gd name="connsiteX109" fmla="*/ 1859756 w 3571874"/>
              <a:gd name="connsiteY109" fmla="*/ 2378868 h 3355181"/>
              <a:gd name="connsiteX110" fmla="*/ 1876425 w 3571874"/>
              <a:gd name="connsiteY110" fmla="*/ 2340768 h 3355181"/>
              <a:gd name="connsiteX111" fmla="*/ 1890713 w 3571874"/>
              <a:gd name="connsiteY111" fmla="*/ 2300287 h 3355181"/>
              <a:gd name="connsiteX112" fmla="*/ 1893093 w 3571874"/>
              <a:gd name="connsiteY112" fmla="*/ 2252663 h 3355181"/>
              <a:gd name="connsiteX113" fmla="*/ 1912143 w 3571874"/>
              <a:gd name="connsiteY113" fmla="*/ 2207419 h 3355181"/>
              <a:gd name="connsiteX114" fmla="*/ 1955006 w 3571874"/>
              <a:gd name="connsiteY114" fmla="*/ 2162176 h 3355181"/>
              <a:gd name="connsiteX115" fmla="*/ 2059780 w 3571874"/>
              <a:gd name="connsiteY115" fmla="*/ 2143125 h 3355181"/>
              <a:gd name="connsiteX116" fmla="*/ 2216943 w 3571874"/>
              <a:gd name="connsiteY116" fmla="*/ 2033588 h 3355181"/>
              <a:gd name="connsiteX117" fmla="*/ 2274093 w 3571874"/>
              <a:gd name="connsiteY117" fmla="*/ 1981201 h 3355181"/>
              <a:gd name="connsiteX118" fmla="*/ 2378868 w 3571874"/>
              <a:gd name="connsiteY118" fmla="*/ 1871663 h 3355181"/>
              <a:gd name="connsiteX119" fmla="*/ 2486024 w 3571874"/>
              <a:gd name="connsiteY119" fmla="*/ 1740695 h 3355181"/>
              <a:gd name="connsiteX120" fmla="*/ 2566986 w 3571874"/>
              <a:gd name="connsiteY120" fmla="*/ 1669256 h 3355181"/>
              <a:gd name="connsiteX121" fmla="*/ 2638424 w 3571874"/>
              <a:gd name="connsiteY121" fmla="*/ 1516857 h 3355181"/>
              <a:gd name="connsiteX122" fmla="*/ 2693193 w 3571874"/>
              <a:gd name="connsiteY122" fmla="*/ 1385888 h 3355181"/>
              <a:gd name="connsiteX123" fmla="*/ 2724149 w 3571874"/>
              <a:gd name="connsiteY123" fmla="*/ 1321594 h 3355181"/>
              <a:gd name="connsiteX124" fmla="*/ 2783681 w 3571874"/>
              <a:gd name="connsiteY124" fmla="*/ 1266826 h 3355181"/>
              <a:gd name="connsiteX125" fmla="*/ 2886074 w 3571874"/>
              <a:gd name="connsiteY125" fmla="*/ 1209676 h 3355181"/>
              <a:gd name="connsiteX126" fmla="*/ 2950368 w 3571874"/>
              <a:gd name="connsiteY126" fmla="*/ 1195388 h 3355181"/>
              <a:gd name="connsiteX127" fmla="*/ 3002755 w 3571874"/>
              <a:gd name="connsiteY127" fmla="*/ 1140619 h 3355181"/>
              <a:gd name="connsiteX128" fmla="*/ 3040855 w 3571874"/>
              <a:gd name="connsiteY128" fmla="*/ 1057276 h 3355181"/>
              <a:gd name="connsiteX129" fmla="*/ 3050380 w 3571874"/>
              <a:gd name="connsiteY129" fmla="*/ 1004889 h 3355181"/>
              <a:gd name="connsiteX130" fmla="*/ 3083718 w 3571874"/>
              <a:gd name="connsiteY130" fmla="*/ 962026 h 3355181"/>
              <a:gd name="connsiteX131" fmla="*/ 3105150 w 3571874"/>
              <a:gd name="connsiteY131" fmla="*/ 926308 h 3355181"/>
              <a:gd name="connsiteX132" fmla="*/ 3133724 w 3571874"/>
              <a:gd name="connsiteY132" fmla="*/ 857252 h 3355181"/>
              <a:gd name="connsiteX133" fmla="*/ 3143248 w 3571874"/>
              <a:gd name="connsiteY133" fmla="*/ 819152 h 3355181"/>
              <a:gd name="connsiteX134" fmla="*/ 3162299 w 3571874"/>
              <a:gd name="connsiteY134" fmla="*/ 785814 h 3355181"/>
              <a:gd name="connsiteX135" fmla="*/ 3195637 w 3571874"/>
              <a:gd name="connsiteY135" fmla="*/ 745333 h 3355181"/>
              <a:gd name="connsiteX136" fmla="*/ 3233737 w 3571874"/>
              <a:gd name="connsiteY136" fmla="*/ 695325 h 3355181"/>
              <a:gd name="connsiteX137" fmla="*/ 3298031 w 3571874"/>
              <a:gd name="connsiteY137" fmla="*/ 583408 h 3355181"/>
              <a:gd name="connsiteX138" fmla="*/ 3338512 w 3571874"/>
              <a:gd name="connsiteY138" fmla="*/ 550071 h 3355181"/>
              <a:gd name="connsiteX139" fmla="*/ 3362324 w 3571874"/>
              <a:gd name="connsiteY139" fmla="*/ 495302 h 3355181"/>
              <a:gd name="connsiteX140" fmla="*/ 3390899 w 3571874"/>
              <a:gd name="connsiteY140" fmla="*/ 421483 h 3355181"/>
              <a:gd name="connsiteX141" fmla="*/ 3421856 w 3571874"/>
              <a:gd name="connsiteY141" fmla="*/ 340520 h 3355181"/>
              <a:gd name="connsiteX142" fmla="*/ 3481387 w 3571874"/>
              <a:gd name="connsiteY142" fmla="*/ 245270 h 3355181"/>
              <a:gd name="connsiteX143" fmla="*/ 3536157 w 3571874"/>
              <a:gd name="connsiteY143" fmla="*/ 140492 h 3355181"/>
              <a:gd name="connsiteX144" fmla="*/ 3529012 w 3571874"/>
              <a:gd name="connsiteY144" fmla="*/ 71438 h 3355181"/>
              <a:gd name="connsiteX145" fmla="*/ 3571874 w 3571874"/>
              <a:gd name="connsiteY145" fmla="*/ 9526 h 3355181"/>
              <a:gd name="connsiteX146" fmla="*/ 3514724 w 3571874"/>
              <a:gd name="connsiteY146" fmla="*/ 0 h 3355181"/>
              <a:gd name="connsiteX0" fmla="*/ 3514724 w 3536157"/>
              <a:gd name="connsiteY0" fmla="*/ 0 h 3355181"/>
              <a:gd name="connsiteX1" fmla="*/ 3490912 w 3536157"/>
              <a:gd name="connsiteY1" fmla="*/ 61913 h 3355181"/>
              <a:gd name="connsiteX2" fmla="*/ 3469481 w 3536157"/>
              <a:gd name="connsiteY2" fmla="*/ 133351 h 3355181"/>
              <a:gd name="connsiteX3" fmla="*/ 3440906 w 3536157"/>
              <a:gd name="connsiteY3" fmla="*/ 221456 h 3355181"/>
              <a:gd name="connsiteX4" fmla="*/ 3381374 w 3536157"/>
              <a:gd name="connsiteY4" fmla="*/ 333376 h 3355181"/>
              <a:gd name="connsiteX5" fmla="*/ 3336130 w 3536157"/>
              <a:gd name="connsiteY5" fmla="*/ 378620 h 3355181"/>
              <a:gd name="connsiteX6" fmla="*/ 3298031 w 3536157"/>
              <a:gd name="connsiteY6" fmla="*/ 416720 h 3355181"/>
              <a:gd name="connsiteX7" fmla="*/ 3278980 w 3536157"/>
              <a:gd name="connsiteY7" fmla="*/ 442914 h 3355181"/>
              <a:gd name="connsiteX8" fmla="*/ 3259931 w 3536157"/>
              <a:gd name="connsiteY8" fmla="*/ 483396 h 3355181"/>
              <a:gd name="connsiteX9" fmla="*/ 3193255 w 3536157"/>
              <a:gd name="connsiteY9" fmla="*/ 511970 h 3355181"/>
              <a:gd name="connsiteX10" fmla="*/ 3133724 w 3536157"/>
              <a:gd name="connsiteY10" fmla="*/ 552451 h 3355181"/>
              <a:gd name="connsiteX11" fmla="*/ 3078956 w 3536157"/>
              <a:gd name="connsiteY11" fmla="*/ 654845 h 3355181"/>
              <a:gd name="connsiteX12" fmla="*/ 3057524 w 3536157"/>
              <a:gd name="connsiteY12" fmla="*/ 726283 h 3355181"/>
              <a:gd name="connsiteX13" fmla="*/ 3055144 w 3536157"/>
              <a:gd name="connsiteY13" fmla="*/ 790575 h 3355181"/>
              <a:gd name="connsiteX14" fmla="*/ 3045618 w 3536157"/>
              <a:gd name="connsiteY14" fmla="*/ 847727 h 3355181"/>
              <a:gd name="connsiteX15" fmla="*/ 3038474 w 3536157"/>
              <a:gd name="connsiteY15" fmla="*/ 885826 h 3355181"/>
              <a:gd name="connsiteX16" fmla="*/ 3024187 w 3536157"/>
              <a:gd name="connsiteY16" fmla="*/ 914402 h 3355181"/>
              <a:gd name="connsiteX17" fmla="*/ 3007518 w 3536157"/>
              <a:gd name="connsiteY17" fmla="*/ 950119 h 3355181"/>
              <a:gd name="connsiteX18" fmla="*/ 2978943 w 3536157"/>
              <a:gd name="connsiteY18" fmla="*/ 1002507 h 3355181"/>
              <a:gd name="connsiteX19" fmla="*/ 2962274 w 3536157"/>
              <a:gd name="connsiteY19" fmla="*/ 1090613 h 3355181"/>
              <a:gd name="connsiteX20" fmla="*/ 2924174 w 3536157"/>
              <a:gd name="connsiteY20" fmla="*/ 1140620 h 3355181"/>
              <a:gd name="connsiteX21" fmla="*/ 2833687 w 3536157"/>
              <a:gd name="connsiteY21" fmla="*/ 1188244 h 3355181"/>
              <a:gd name="connsiteX22" fmla="*/ 2771774 w 3536157"/>
              <a:gd name="connsiteY22" fmla="*/ 1212057 h 3355181"/>
              <a:gd name="connsiteX23" fmla="*/ 2738437 w 3536157"/>
              <a:gd name="connsiteY23" fmla="*/ 1233488 h 3355181"/>
              <a:gd name="connsiteX24" fmla="*/ 2709862 w 3536157"/>
              <a:gd name="connsiteY24" fmla="*/ 1273969 h 3355181"/>
              <a:gd name="connsiteX25" fmla="*/ 2652712 w 3536157"/>
              <a:gd name="connsiteY25" fmla="*/ 1362076 h 3355181"/>
              <a:gd name="connsiteX26" fmla="*/ 2609849 w 3536157"/>
              <a:gd name="connsiteY26" fmla="*/ 1485901 h 3355181"/>
              <a:gd name="connsiteX27" fmla="*/ 2569368 w 3536157"/>
              <a:gd name="connsiteY27" fmla="*/ 1569244 h 3355181"/>
              <a:gd name="connsiteX28" fmla="*/ 2528887 w 3536157"/>
              <a:gd name="connsiteY28" fmla="*/ 1645444 h 3355181"/>
              <a:gd name="connsiteX29" fmla="*/ 2464594 w 3536157"/>
              <a:gd name="connsiteY29" fmla="*/ 1693070 h 3355181"/>
              <a:gd name="connsiteX30" fmla="*/ 2409824 w 3536157"/>
              <a:gd name="connsiteY30" fmla="*/ 1762126 h 3355181"/>
              <a:gd name="connsiteX31" fmla="*/ 2286000 w 3536157"/>
              <a:gd name="connsiteY31" fmla="*/ 1893094 h 3355181"/>
              <a:gd name="connsiteX32" fmla="*/ 2171699 w 3536157"/>
              <a:gd name="connsiteY32" fmla="*/ 2002632 h 3355181"/>
              <a:gd name="connsiteX33" fmla="*/ 2069305 w 3536157"/>
              <a:gd name="connsiteY33" fmla="*/ 2078830 h 3355181"/>
              <a:gd name="connsiteX34" fmla="*/ 1978817 w 3536157"/>
              <a:gd name="connsiteY34" fmla="*/ 2093119 h 3355181"/>
              <a:gd name="connsiteX35" fmla="*/ 1916905 w 3536157"/>
              <a:gd name="connsiteY35" fmla="*/ 2121694 h 3355181"/>
              <a:gd name="connsiteX36" fmla="*/ 1859755 w 3536157"/>
              <a:gd name="connsiteY36" fmla="*/ 2166937 h 3355181"/>
              <a:gd name="connsiteX37" fmla="*/ 1840705 w 3536157"/>
              <a:gd name="connsiteY37" fmla="*/ 2233613 h 3355181"/>
              <a:gd name="connsiteX38" fmla="*/ 1838324 w 3536157"/>
              <a:gd name="connsiteY38" fmla="*/ 2312194 h 3355181"/>
              <a:gd name="connsiteX39" fmla="*/ 1831181 w 3536157"/>
              <a:gd name="connsiteY39" fmla="*/ 2366962 h 3355181"/>
              <a:gd name="connsiteX40" fmla="*/ 1816894 w 3536157"/>
              <a:gd name="connsiteY40" fmla="*/ 2400300 h 3355181"/>
              <a:gd name="connsiteX41" fmla="*/ 1788319 w 3536157"/>
              <a:gd name="connsiteY41" fmla="*/ 2433637 h 3355181"/>
              <a:gd name="connsiteX42" fmla="*/ 1728788 w 3536157"/>
              <a:gd name="connsiteY42" fmla="*/ 2457450 h 3355181"/>
              <a:gd name="connsiteX43" fmla="*/ 1676400 w 3536157"/>
              <a:gd name="connsiteY43" fmla="*/ 2471737 h 3355181"/>
              <a:gd name="connsiteX44" fmla="*/ 1624013 w 3536157"/>
              <a:gd name="connsiteY44" fmla="*/ 2476500 h 3355181"/>
              <a:gd name="connsiteX45" fmla="*/ 1543050 w 3536157"/>
              <a:gd name="connsiteY45" fmla="*/ 2474118 h 3355181"/>
              <a:gd name="connsiteX46" fmla="*/ 1454944 w 3536157"/>
              <a:gd name="connsiteY46" fmla="*/ 2471737 h 3355181"/>
              <a:gd name="connsiteX47" fmla="*/ 1402556 w 3536157"/>
              <a:gd name="connsiteY47" fmla="*/ 2476500 h 3355181"/>
              <a:gd name="connsiteX48" fmla="*/ 1364456 w 3536157"/>
              <a:gd name="connsiteY48" fmla="*/ 2502693 h 3355181"/>
              <a:gd name="connsiteX49" fmla="*/ 1345406 w 3536157"/>
              <a:gd name="connsiteY49" fmla="*/ 2531268 h 3355181"/>
              <a:gd name="connsiteX50" fmla="*/ 1326356 w 3536157"/>
              <a:gd name="connsiteY50" fmla="*/ 2566987 h 3355181"/>
              <a:gd name="connsiteX51" fmla="*/ 1312069 w 3536157"/>
              <a:gd name="connsiteY51" fmla="*/ 2605087 h 3355181"/>
              <a:gd name="connsiteX52" fmla="*/ 1281113 w 3536157"/>
              <a:gd name="connsiteY52" fmla="*/ 2628900 h 3355181"/>
              <a:gd name="connsiteX53" fmla="*/ 1238250 w 3536157"/>
              <a:gd name="connsiteY53" fmla="*/ 2667000 h 3355181"/>
              <a:gd name="connsiteX54" fmla="*/ 1207294 w 3536157"/>
              <a:gd name="connsiteY54" fmla="*/ 2676525 h 3355181"/>
              <a:gd name="connsiteX55" fmla="*/ 1171575 w 3536157"/>
              <a:gd name="connsiteY55" fmla="*/ 2669381 h 3355181"/>
              <a:gd name="connsiteX56" fmla="*/ 1116806 w 3536157"/>
              <a:gd name="connsiteY56" fmla="*/ 2669381 h 3355181"/>
              <a:gd name="connsiteX57" fmla="*/ 1088231 w 3536157"/>
              <a:gd name="connsiteY57" fmla="*/ 2674143 h 3355181"/>
              <a:gd name="connsiteX58" fmla="*/ 1042988 w 3536157"/>
              <a:gd name="connsiteY58" fmla="*/ 2681287 h 3355181"/>
              <a:gd name="connsiteX59" fmla="*/ 1004888 w 3536157"/>
              <a:gd name="connsiteY59" fmla="*/ 2705100 h 3355181"/>
              <a:gd name="connsiteX60" fmla="*/ 950119 w 3536157"/>
              <a:gd name="connsiteY60" fmla="*/ 2738437 h 3355181"/>
              <a:gd name="connsiteX61" fmla="*/ 859631 w 3536157"/>
              <a:gd name="connsiteY61" fmla="*/ 2802731 h 3355181"/>
              <a:gd name="connsiteX62" fmla="*/ 788194 w 3536157"/>
              <a:gd name="connsiteY62" fmla="*/ 2850356 h 3355181"/>
              <a:gd name="connsiteX63" fmla="*/ 707231 w 3536157"/>
              <a:gd name="connsiteY63" fmla="*/ 2902743 h 3355181"/>
              <a:gd name="connsiteX64" fmla="*/ 652463 w 3536157"/>
              <a:gd name="connsiteY64" fmla="*/ 2947987 h 3355181"/>
              <a:gd name="connsiteX65" fmla="*/ 547688 w 3536157"/>
              <a:gd name="connsiteY65" fmla="*/ 3009900 h 3355181"/>
              <a:gd name="connsiteX66" fmla="*/ 459581 w 3536157"/>
              <a:gd name="connsiteY66" fmla="*/ 3057525 h 3355181"/>
              <a:gd name="connsiteX67" fmla="*/ 326231 w 3536157"/>
              <a:gd name="connsiteY67" fmla="*/ 3126581 h 3355181"/>
              <a:gd name="connsiteX68" fmla="*/ 240506 w 3536157"/>
              <a:gd name="connsiteY68" fmla="*/ 3159918 h 3355181"/>
              <a:gd name="connsiteX69" fmla="*/ 164306 w 3536157"/>
              <a:gd name="connsiteY69" fmla="*/ 3193256 h 3355181"/>
              <a:gd name="connsiteX70" fmla="*/ 102394 w 3536157"/>
              <a:gd name="connsiteY70" fmla="*/ 3214687 h 3355181"/>
              <a:gd name="connsiteX71" fmla="*/ 0 w 3536157"/>
              <a:gd name="connsiteY71" fmla="*/ 3226593 h 3355181"/>
              <a:gd name="connsiteX72" fmla="*/ 11906 w 3536157"/>
              <a:gd name="connsiteY72" fmla="*/ 3245643 h 3355181"/>
              <a:gd name="connsiteX73" fmla="*/ 33338 w 3536157"/>
              <a:gd name="connsiteY73" fmla="*/ 3274218 h 3355181"/>
              <a:gd name="connsiteX74" fmla="*/ 45244 w 3536157"/>
              <a:gd name="connsiteY74" fmla="*/ 3317081 h 3355181"/>
              <a:gd name="connsiteX75" fmla="*/ 47625 w 3536157"/>
              <a:gd name="connsiteY75" fmla="*/ 3355181 h 3355181"/>
              <a:gd name="connsiteX76" fmla="*/ 100013 w 3536157"/>
              <a:gd name="connsiteY76" fmla="*/ 3338512 h 3355181"/>
              <a:gd name="connsiteX77" fmla="*/ 247650 w 3536157"/>
              <a:gd name="connsiteY77" fmla="*/ 3281362 h 3355181"/>
              <a:gd name="connsiteX78" fmla="*/ 402431 w 3536157"/>
              <a:gd name="connsiteY78" fmla="*/ 3207543 h 3355181"/>
              <a:gd name="connsiteX79" fmla="*/ 531019 w 3536157"/>
              <a:gd name="connsiteY79" fmla="*/ 3131343 h 3355181"/>
              <a:gd name="connsiteX80" fmla="*/ 623888 w 3536157"/>
              <a:gd name="connsiteY80" fmla="*/ 3067050 h 3355181"/>
              <a:gd name="connsiteX81" fmla="*/ 721519 w 3536157"/>
              <a:gd name="connsiteY81" fmla="*/ 2997993 h 3355181"/>
              <a:gd name="connsiteX82" fmla="*/ 857250 w 3536157"/>
              <a:gd name="connsiteY82" fmla="*/ 2893218 h 3355181"/>
              <a:gd name="connsiteX83" fmla="*/ 978694 w 3536157"/>
              <a:gd name="connsiteY83" fmla="*/ 2819400 h 3355181"/>
              <a:gd name="connsiteX84" fmla="*/ 1035844 w 3536157"/>
              <a:gd name="connsiteY84" fmla="*/ 2767012 h 3355181"/>
              <a:gd name="connsiteX85" fmla="*/ 1066800 w 3536157"/>
              <a:gd name="connsiteY85" fmla="*/ 2757487 h 3355181"/>
              <a:gd name="connsiteX86" fmla="*/ 1081088 w 3536157"/>
              <a:gd name="connsiteY86" fmla="*/ 2752725 h 3355181"/>
              <a:gd name="connsiteX87" fmla="*/ 1140619 w 3536157"/>
              <a:gd name="connsiteY87" fmla="*/ 2747962 h 3355181"/>
              <a:gd name="connsiteX88" fmla="*/ 1200150 w 3536157"/>
              <a:gd name="connsiteY88" fmla="*/ 2738437 h 3355181"/>
              <a:gd name="connsiteX89" fmla="*/ 1221581 w 3536157"/>
              <a:gd name="connsiteY89" fmla="*/ 2733675 h 3355181"/>
              <a:gd name="connsiteX90" fmla="*/ 1240631 w 3536157"/>
              <a:gd name="connsiteY90" fmla="*/ 2724150 h 3355181"/>
              <a:gd name="connsiteX91" fmla="*/ 1307306 w 3536157"/>
              <a:gd name="connsiteY91" fmla="*/ 2683668 h 3355181"/>
              <a:gd name="connsiteX92" fmla="*/ 1338263 w 3536157"/>
              <a:gd name="connsiteY92" fmla="*/ 2669381 h 3355181"/>
              <a:gd name="connsiteX93" fmla="*/ 1347788 w 3536157"/>
              <a:gd name="connsiteY93" fmla="*/ 2643187 h 3355181"/>
              <a:gd name="connsiteX94" fmla="*/ 1362075 w 3536157"/>
              <a:gd name="connsiteY94" fmla="*/ 2619375 h 3355181"/>
              <a:gd name="connsiteX95" fmla="*/ 1383506 w 3536157"/>
              <a:gd name="connsiteY95" fmla="*/ 2593181 h 3355181"/>
              <a:gd name="connsiteX96" fmla="*/ 1407319 w 3536157"/>
              <a:gd name="connsiteY96" fmla="*/ 2555081 h 3355181"/>
              <a:gd name="connsiteX97" fmla="*/ 1438275 w 3536157"/>
              <a:gd name="connsiteY97" fmla="*/ 2531268 h 3355181"/>
              <a:gd name="connsiteX98" fmla="*/ 1457325 w 3536157"/>
              <a:gd name="connsiteY98" fmla="*/ 2521743 h 3355181"/>
              <a:gd name="connsiteX99" fmla="*/ 1485900 w 3536157"/>
              <a:gd name="connsiteY99" fmla="*/ 2521743 h 3355181"/>
              <a:gd name="connsiteX100" fmla="*/ 1540669 w 3536157"/>
              <a:gd name="connsiteY100" fmla="*/ 2528887 h 3355181"/>
              <a:gd name="connsiteX101" fmla="*/ 1590675 w 3536157"/>
              <a:gd name="connsiteY101" fmla="*/ 2533650 h 3355181"/>
              <a:gd name="connsiteX102" fmla="*/ 1643063 w 3536157"/>
              <a:gd name="connsiteY102" fmla="*/ 2528887 h 3355181"/>
              <a:gd name="connsiteX103" fmla="*/ 1664494 w 3536157"/>
              <a:gd name="connsiteY103" fmla="*/ 2528887 h 3355181"/>
              <a:gd name="connsiteX104" fmla="*/ 1704975 w 3536157"/>
              <a:gd name="connsiteY104" fmla="*/ 2512218 h 3355181"/>
              <a:gd name="connsiteX105" fmla="*/ 1728788 w 3536157"/>
              <a:gd name="connsiteY105" fmla="*/ 2497931 h 3355181"/>
              <a:gd name="connsiteX106" fmla="*/ 1785938 w 3536157"/>
              <a:gd name="connsiteY106" fmla="*/ 2476500 h 3355181"/>
              <a:gd name="connsiteX107" fmla="*/ 1807369 w 3536157"/>
              <a:gd name="connsiteY107" fmla="*/ 2452687 h 3355181"/>
              <a:gd name="connsiteX108" fmla="*/ 1843088 w 3536157"/>
              <a:gd name="connsiteY108" fmla="*/ 2421731 h 3355181"/>
              <a:gd name="connsiteX109" fmla="*/ 1859756 w 3536157"/>
              <a:gd name="connsiteY109" fmla="*/ 2378868 h 3355181"/>
              <a:gd name="connsiteX110" fmla="*/ 1876425 w 3536157"/>
              <a:gd name="connsiteY110" fmla="*/ 2340768 h 3355181"/>
              <a:gd name="connsiteX111" fmla="*/ 1890713 w 3536157"/>
              <a:gd name="connsiteY111" fmla="*/ 2300287 h 3355181"/>
              <a:gd name="connsiteX112" fmla="*/ 1893093 w 3536157"/>
              <a:gd name="connsiteY112" fmla="*/ 2252663 h 3355181"/>
              <a:gd name="connsiteX113" fmla="*/ 1912143 w 3536157"/>
              <a:gd name="connsiteY113" fmla="*/ 2207419 h 3355181"/>
              <a:gd name="connsiteX114" fmla="*/ 1955006 w 3536157"/>
              <a:gd name="connsiteY114" fmla="*/ 2162176 h 3355181"/>
              <a:gd name="connsiteX115" fmla="*/ 2059780 w 3536157"/>
              <a:gd name="connsiteY115" fmla="*/ 2143125 h 3355181"/>
              <a:gd name="connsiteX116" fmla="*/ 2216943 w 3536157"/>
              <a:gd name="connsiteY116" fmla="*/ 2033588 h 3355181"/>
              <a:gd name="connsiteX117" fmla="*/ 2274093 w 3536157"/>
              <a:gd name="connsiteY117" fmla="*/ 1981201 h 3355181"/>
              <a:gd name="connsiteX118" fmla="*/ 2378868 w 3536157"/>
              <a:gd name="connsiteY118" fmla="*/ 1871663 h 3355181"/>
              <a:gd name="connsiteX119" fmla="*/ 2486024 w 3536157"/>
              <a:gd name="connsiteY119" fmla="*/ 1740695 h 3355181"/>
              <a:gd name="connsiteX120" fmla="*/ 2566986 w 3536157"/>
              <a:gd name="connsiteY120" fmla="*/ 1669256 h 3355181"/>
              <a:gd name="connsiteX121" fmla="*/ 2638424 w 3536157"/>
              <a:gd name="connsiteY121" fmla="*/ 1516857 h 3355181"/>
              <a:gd name="connsiteX122" fmla="*/ 2693193 w 3536157"/>
              <a:gd name="connsiteY122" fmla="*/ 1385888 h 3355181"/>
              <a:gd name="connsiteX123" fmla="*/ 2724149 w 3536157"/>
              <a:gd name="connsiteY123" fmla="*/ 1321594 h 3355181"/>
              <a:gd name="connsiteX124" fmla="*/ 2783681 w 3536157"/>
              <a:gd name="connsiteY124" fmla="*/ 1266826 h 3355181"/>
              <a:gd name="connsiteX125" fmla="*/ 2886074 w 3536157"/>
              <a:gd name="connsiteY125" fmla="*/ 1209676 h 3355181"/>
              <a:gd name="connsiteX126" fmla="*/ 2950368 w 3536157"/>
              <a:gd name="connsiteY126" fmla="*/ 1195388 h 3355181"/>
              <a:gd name="connsiteX127" fmla="*/ 3002755 w 3536157"/>
              <a:gd name="connsiteY127" fmla="*/ 1140619 h 3355181"/>
              <a:gd name="connsiteX128" fmla="*/ 3040855 w 3536157"/>
              <a:gd name="connsiteY128" fmla="*/ 1057276 h 3355181"/>
              <a:gd name="connsiteX129" fmla="*/ 3050380 w 3536157"/>
              <a:gd name="connsiteY129" fmla="*/ 1004889 h 3355181"/>
              <a:gd name="connsiteX130" fmla="*/ 3083718 w 3536157"/>
              <a:gd name="connsiteY130" fmla="*/ 962026 h 3355181"/>
              <a:gd name="connsiteX131" fmla="*/ 3105150 w 3536157"/>
              <a:gd name="connsiteY131" fmla="*/ 926308 h 3355181"/>
              <a:gd name="connsiteX132" fmla="*/ 3133724 w 3536157"/>
              <a:gd name="connsiteY132" fmla="*/ 857252 h 3355181"/>
              <a:gd name="connsiteX133" fmla="*/ 3143248 w 3536157"/>
              <a:gd name="connsiteY133" fmla="*/ 819152 h 3355181"/>
              <a:gd name="connsiteX134" fmla="*/ 3162299 w 3536157"/>
              <a:gd name="connsiteY134" fmla="*/ 785814 h 3355181"/>
              <a:gd name="connsiteX135" fmla="*/ 3195637 w 3536157"/>
              <a:gd name="connsiteY135" fmla="*/ 745333 h 3355181"/>
              <a:gd name="connsiteX136" fmla="*/ 3233737 w 3536157"/>
              <a:gd name="connsiteY136" fmla="*/ 695325 h 3355181"/>
              <a:gd name="connsiteX137" fmla="*/ 3298031 w 3536157"/>
              <a:gd name="connsiteY137" fmla="*/ 583408 h 3355181"/>
              <a:gd name="connsiteX138" fmla="*/ 3338512 w 3536157"/>
              <a:gd name="connsiteY138" fmla="*/ 550071 h 3355181"/>
              <a:gd name="connsiteX139" fmla="*/ 3362324 w 3536157"/>
              <a:gd name="connsiteY139" fmla="*/ 495302 h 3355181"/>
              <a:gd name="connsiteX140" fmla="*/ 3390899 w 3536157"/>
              <a:gd name="connsiteY140" fmla="*/ 421483 h 3355181"/>
              <a:gd name="connsiteX141" fmla="*/ 3421856 w 3536157"/>
              <a:gd name="connsiteY141" fmla="*/ 340520 h 3355181"/>
              <a:gd name="connsiteX142" fmla="*/ 3481387 w 3536157"/>
              <a:gd name="connsiteY142" fmla="*/ 245270 h 3355181"/>
              <a:gd name="connsiteX143" fmla="*/ 3536157 w 3536157"/>
              <a:gd name="connsiteY143" fmla="*/ 140492 h 3355181"/>
              <a:gd name="connsiteX144" fmla="*/ 3529012 w 3536157"/>
              <a:gd name="connsiteY144" fmla="*/ 71438 h 3355181"/>
              <a:gd name="connsiteX145" fmla="*/ 3529012 w 3536157"/>
              <a:gd name="connsiteY145" fmla="*/ 14289 h 3355181"/>
              <a:gd name="connsiteX146" fmla="*/ 3514724 w 3536157"/>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6157 w 3550443"/>
              <a:gd name="connsiteY143" fmla="*/ 140492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8538 w 3550443"/>
              <a:gd name="connsiteY143" fmla="*/ 130967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505199 w 3550443"/>
              <a:gd name="connsiteY1" fmla="*/ 30957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 name="connsiteX0" fmla="*/ 3514724 w 3550443"/>
              <a:gd name="connsiteY0" fmla="*/ 0 h 3355181"/>
              <a:gd name="connsiteX1" fmla="*/ 3490912 w 3550443"/>
              <a:gd name="connsiteY1" fmla="*/ 26194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50443" h="3355181">
                <a:moveTo>
                  <a:pt x="3514724" y="0"/>
                </a:moveTo>
                <a:lnTo>
                  <a:pt x="3490912" y="26194"/>
                </a:lnTo>
                <a:lnTo>
                  <a:pt x="3490912" y="61913"/>
                </a:lnTo>
                <a:lnTo>
                  <a:pt x="3469481" y="133351"/>
                </a:lnTo>
                <a:lnTo>
                  <a:pt x="3440906" y="221456"/>
                </a:lnTo>
                <a:lnTo>
                  <a:pt x="3381374" y="333376"/>
                </a:lnTo>
                <a:lnTo>
                  <a:pt x="3336130" y="378620"/>
                </a:lnTo>
                <a:lnTo>
                  <a:pt x="3298031" y="416720"/>
                </a:lnTo>
                <a:lnTo>
                  <a:pt x="3278980" y="442914"/>
                </a:lnTo>
                <a:lnTo>
                  <a:pt x="3259931" y="483396"/>
                </a:lnTo>
                <a:lnTo>
                  <a:pt x="3193255" y="511970"/>
                </a:lnTo>
                <a:lnTo>
                  <a:pt x="3133724" y="552451"/>
                </a:lnTo>
                <a:lnTo>
                  <a:pt x="3078956" y="654845"/>
                </a:lnTo>
                <a:lnTo>
                  <a:pt x="3057524" y="726283"/>
                </a:lnTo>
                <a:cubicBezTo>
                  <a:pt x="3056731" y="747714"/>
                  <a:pt x="3055937" y="769144"/>
                  <a:pt x="3055144" y="790575"/>
                </a:cubicBezTo>
                <a:lnTo>
                  <a:pt x="3045618" y="847727"/>
                </a:lnTo>
                <a:lnTo>
                  <a:pt x="3038474" y="885826"/>
                </a:lnTo>
                <a:lnTo>
                  <a:pt x="3024187" y="914402"/>
                </a:lnTo>
                <a:lnTo>
                  <a:pt x="3007518" y="950119"/>
                </a:lnTo>
                <a:lnTo>
                  <a:pt x="2978943" y="1002507"/>
                </a:lnTo>
                <a:lnTo>
                  <a:pt x="2962274" y="1090613"/>
                </a:lnTo>
                <a:lnTo>
                  <a:pt x="2924174" y="1140620"/>
                </a:lnTo>
                <a:lnTo>
                  <a:pt x="2833687" y="1188244"/>
                </a:lnTo>
                <a:lnTo>
                  <a:pt x="2771774" y="1212057"/>
                </a:lnTo>
                <a:lnTo>
                  <a:pt x="2738437" y="1233488"/>
                </a:lnTo>
                <a:lnTo>
                  <a:pt x="2709862" y="1273969"/>
                </a:lnTo>
                <a:lnTo>
                  <a:pt x="2652712" y="1362076"/>
                </a:lnTo>
                <a:lnTo>
                  <a:pt x="2609849" y="1485901"/>
                </a:lnTo>
                <a:lnTo>
                  <a:pt x="2569368" y="1569244"/>
                </a:lnTo>
                <a:lnTo>
                  <a:pt x="2528887" y="1645444"/>
                </a:lnTo>
                <a:lnTo>
                  <a:pt x="2464594" y="1693070"/>
                </a:lnTo>
                <a:lnTo>
                  <a:pt x="2409824" y="1762126"/>
                </a:lnTo>
                <a:lnTo>
                  <a:pt x="2286000" y="1893094"/>
                </a:lnTo>
                <a:lnTo>
                  <a:pt x="2171699" y="2002632"/>
                </a:lnTo>
                <a:lnTo>
                  <a:pt x="2069305" y="2078830"/>
                </a:lnTo>
                <a:lnTo>
                  <a:pt x="1978817" y="2093119"/>
                </a:lnTo>
                <a:lnTo>
                  <a:pt x="1916905" y="2121694"/>
                </a:lnTo>
                <a:lnTo>
                  <a:pt x="1859755" y="2166937"/>
                </a:lnTo>
                <a:lnTo>
                  <a:pt x="1840705" y="2233613"/>
                </a:lnTo>
                <a:cubicBezTo>
                  <a:pt x="1839911" y="2259807"/>
                  <a:pt x="1839118" y="2286000"/>
                  <a:pt x="1838324" y="2312194"/>
                </a:cubicBezTo>
                <a:lnTo>
                  <a:pt x="1831181" y="2366962"/>
                </a:lnTo>
                <a:lnTo>
                  <a:pt x="1816894" y="2400300"/>
                </a:lnTo>
                <a:lnTo>
                  <a:pt x="1788319" y="2433637"/>
                </a:lnTo>
                <a:lnTo>
                  <a:pt x="1728788" y="2457450"/>
                </a:lnTo>
                <a:lnTo>
                  <a:pt x="1676400" y="2471737"/>
                </a:lnTo>
                <a:lnTo>
                  <a:pt x="1624013" y="2476500"/>
                </a:lnTo>
                <a:lnTo>
                  <a:pt x="1543050" y="2474118"/>
                </a:lnTo>
                <a:lnTo>
                  <a:pt x="1454944" y="2471737"/>
                </a:lnTo>
                <a:lnTo>
                  <a:pt x="1402556" y="2476500"/>
                </a:lnTo>
                <a:lnTo>
                  <a:pt x="1364456" y="2502693"/>
                </a:lnTo>
                <a:lnTo>
                  <a:pt x="1345406" y="2531268"/>
                </a:lnTo>
                <a:lnTo>
                  <a:pt x="1326356" y="2566987"/>
                </a:lnTo>
                <a:lnTo>
                  <a:pt x="1312069" y="2605087"/>
                </a:lnTo>
                <a:lnTo>
                  <a:pt x="1281113" y="2628900"/>
                </a:lnTo>
                <a:lnTo>
                  <a:pt x="1238250" y="2667000"/>
                </a:lnTo>
                <a:lnTo>
                  <a:pt x="1207294" y="2676525"/>
                </a:lnTo>
                <a:lnTo>
                  <a:pt x="1171575" y="2669381"/>
                </a:lnTo>
                <a:lnTo>
                  <a:pt x="1116806" y="2669381"/>
                </a:lnTo>
                <a:lnTo>
                  <a:pt x="1088231" y="2674143"/>
                </a:lnTo>
                <a:lnTo>
                  <a:pt x="1042988" y="2681287"/>
                </a:lnTo>
                <a:lnTo>
                  <a:pt x="1004888" y="2705100"/>
                </a:lnTo>
                <a:lnTo>
                  <a:pt x="950119" y="2738437"/>
                </a:lnTo>
                <a:lnTo>
                  <a:pt x="859631" y="2802731"/>
                </a:lnTo>
                <a:lnTo>
                  <a:pt x="788194" y="2850356"/>
                </a:lnTo>
                <a:lnTo>
                  <a:pt x="707231" y="2902743"/>
                </a:lnTo>
                <a:lnTo>
                  <a:pt x="652463" y="2947987"/>
                </a:lnTo>
                <a:lnTo>
                  <a:pt x="547688" y="3009900"/>
                </a:lnTo>
                <a:lnTo>
                  <a:pt x="459581" y="3057525"/>
                </a:lnTo>
                <a:lnTo>
                  <a:pt x="326231" y="3126581"/>
                </a:lnTo>
                <a:lnTo>
                  <a:pt x="240506" y="3159918"/>
                </a:lnTo>
                <a:lnTo>
                  <a:pt x="164306" y="3193256"/>
                </a:lnTo>
                <a:lnTo>
                  <a:pt x="102394" y="3214687"/>
                </a:lnTo>
                <a:lnTo>
                  <a:pt x="0" y="3226593"/>
                </a:lnTo>
                <a:lnTo>
                  <a:pt x="11906" y="3245643"/>
                </a:lnTo>
                <a:lnTo>
                  <a:pt x="33338" y="3274218"/>
                </a:lnTo>
                <a:lnTo>
                  <a:pt x="45244" y="3317081"/>
                </a:lnTo>
                <a:lnTo>
                  <a:pt x="47625" y="3355181"/>
                </a:lnTo>
                <a:lnTo>
                  <a:pt x="100013" y="3338512"/>
                </a:lnTo>
                <a:lnTo>
                  <a:pt x="247650" y="3281362"/>
                </a:lnTo>
                <a:lnTo>
                  <a:pt x="402431" y="3207543"/>
                </a:lnTo>
                <a:lnTo>
                  <a:pt x="531019" y="3131343"/>
                </a:lnTo>
                <a:lnTo>
                  <a:pt x="623888" y="3067050"/>
                </a:lnTo>
                <a:lnTo>
                  <a:pt x="721519" y="2997993"/>
                </a:lnTo>
                <a:lnTo>
                  <a:pt x="857250" y="2893218"/>
                </a:lnTo>
                <a:lnTo>
                  <a:pt x="978694" y="2819400"/>
                </a:lnTo>
                <a:lnTo>
                  <a:pt x="1035844" y="2767012"/>
                </a:lnTo>
                <a:lnTo>
                  <a:pt x="1066800" y="2757487"/>
                </a:lnTo>
                <a:lnTo>
                  <a:pt x="1081088" y="2752725"/>
                </a:lnTo>
                <a:lnTo>
                  <a:pt x="1140619" y="2747962"/>
                </a:lnTo>
                <a:lnTo>
                  <a:pt x="1200150" y="2738437"/>
                </a:lnTo>
                <a:lnTo>
                  <a:pt x="1221581" y="2733675"/>
                </a:lnTo>
                <a:lnTo>
                  <a:pt x="1240631" y="2724150"/>
                </a:lnTo>
                <a:lnTo>
                  <a:pt x="1307306" y="2683668"/>
                </a:lnTo>
                <a:lnTo>
                  <a:pt x="1338263" y="2669381"/>
                </a:lnTo>
                <a:lnTo>
                  <a:pt x="1347788" y="2643187"/>
                </a:lnTo>
                <a:lnTo>
                  <a:pt x="1362075" y="2619375"/>
                </a:lnTo>
                <a:lnTo>
                  <a:pt x="1383506" y="2593181"/>
                </a:lnTo>
                <a:lnTo>
                  <a:pt x="1407319" y="2555081"/>
                </a:lnTo>
                <a:lnTo>
                  <a:pt x="1438275" y="2531268"/>
                </a:lnTo>
                <a:lnTo>
                  <a:pt x="1457325" y="2521743"/>
                </a:lnTo>
                <a:lnTo>
                  <a:pt x="1485900" y="2521743"/>
                </a:lnTo>
                <a:lnTo>
                  <a:pt x="1540669" y="2528887"/>
                </a:lnTo>
                <a:lnTo>
                  <a:pt x="1590675" y="2533650"/>
                </a:lnTo>
                <a:lnTo>
                  <a:pt x="1643063" y="2528887"/>
                </a:lnTo>
                <a:lnTo>
                  <a:pt x="1664494" y="2528887"/>
                </a:lnTo>
                <a:lnTo>
                  <a:pt x="1704975" y="2512218"/>
                </a:lnTo>
                <a:lnTo>
                  <a:pt x="1728788" y="2497931"/>
                </a:lnTo>
                <a:lnTo>
                  <a:pt x="1785938" y="2476500"/>
                </a:lnTo>
                <a:lnTo>
                  <a:pt x="1807369" y="2452687"/>
                </a:lnTo>
                <a:lnTo>
                  <a:pt x="1843088" y="2421731"/>
                </a:lnTo>
                <a:lnTo>
                  <a:pt x="1859756" y="2378868"/>
                </a:lnTo>
                <a:lnTo>
                  <a:pt x="1876425" y="2340768"/>
                </a:lnTo>
                <a:lnTo>
                  <a:pt x="1890713" y="2300287"/>
                </a:lnTo>
                <a:lnTo>
                  <a:pt x="1893093" y="2252663"/>
                </a:lnTo>
                <a:lnTo>
                  <a:pt x="1912143" y="2207419"/>
                </a:lnTo>
                <a:lnTo>
                  <a:pt x="1955006" y="2162176"/>
                </a:lnTo>
                <a:lnTo>
                  <a:pt x="2059780" y="2143125"/>
                </a:lnTo>
                <a:lnTo>
                  <a:pt x="2216943" y="2033588"/>
                </a:lnTo>
                <a:lnTo>
                  <a:pt x="2274093" y="1981201"/>
                </a:lnTo>
                <a:lnTo>
                  <a:pt x="2378868" y="1871663"/>
                </a:lnTo>
                <a:lnTo>
                  <a:pt x="2486024" y="1740695"/>
                </a:lnTo>
                <a:lnTo>
                  <a:pt x="2566986" y="1669256"/>
                </a:lnTo>
                <a:lnTo>
                  <a:pt x="2638424" y="1516857"/>
                </a:lnTo>
                <a:lnTo>
                  <a:pt x="2693193" y="1385888"/>
                </a:lnTo>
                <a:lnTo>
                  <a:pt x="2724149" y="1321594"/>
                </a:lnTo>
                <a:lnTo>
                  <a:pt x="2783681" y="1266826"/>
                </a:lnTo>
                <a:lnTo>
                  <a:pt x="2886074" y="1209676"/>
                </a:lnTo>
                <a:lnTo>
                  <a:pt x="2950368" y="1195388"/>
                </a:lnTo>
                <a:lnTo>
                  <a:pt x="3002755" y="1140619"/>
                </a:lnTo>
                <a:lnTo>
                  <a:pt x="3040855" y="1057276"/>
                </a:lnTo>
                <a:lnTo>
                  <a:pt x="3050380" y="1004889"/>
                </a:lnTo>
                <a:lnTo>
                  <a:pt x="3083718" y="962026"/>
                </a:lnTo>
                <a:lnTo>
                  <a:pt x="3105150" y="926308"/>
                </a:lnTo>
                <a:lnTo>
                  <a:pt x="3133724" y="857252"/>
                </a:lnTo>
                <a:cubicBezTo>
                  <a:pt x="3133724" y="846140"/>
                  <a:pt x="3143248" y="830264"/>
                  <a:pt x="3143248" y="819152"/>
                </a:cubicBezTo>
                <a:lnTo>
                  <a:pt x="3162299" y="785814"/>
                </a:lnTo>
                <a:lnTo>
                  <a:pt x="3195637" y="745333"/>
                </a:lnTo>
                <a:lnTo>
                  <a:pt x="3233737" y="695325"/>
                </a:lnTo>
                <a:lnTo>
                  <a:pt x="3298031" y="583408"/>
                </a:lnTo>
                <a:lnTo>
                  <a:pt x="3338512" y="550071"/>
                </a:lnTo>
                <a:lnTo>
                  <a:pt x="3362324" y="495302"/>
                </a:lnTo>
                <a:lnTo>
                  <a:pt x="3390899" y="421483"/>
                </a:lnTo>
                <a:lnTo>
                  <a:pt x="3421856" y="340520"/>
                </a:lnTo>
                <a:lnTo>
                  <a:pt x="3481387" y="245270"/>
                </a:lnTo>
                <a:lnTo>
                  <a:pt x="3538538" y="130967"/>
                </a:lnTo>
                <a:lnTo>
                  <a:pt x="3550443" y="64294"/>
                </a:lnTo>
                <a:lnTo>
                  <a:pt x="3529012" y="14289"/>
                </a:lnTo>
                <a:lnTo>
                  <a:pt x="3514724" y="0"/>
                </a:lnTo>
                <a:close/>
              </a:path>
            </a:pathLst>
          </a:custGeom>
          <a:solidFill>
            <a:srgbClr val="00B0F0">
              <a:alpha val="51000"/>
            </a:srgbClr>
          </a:solidFill>
          <a:ln w="63500">
            <a:solidFill>
              <a:srgbClr val="00B0F0">
                <a:alpha val="6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1" name="フリーフォーム 496">
            <a:extLst>
              <a:ext uri="{FF2B5EF4-FFF2-40B4-BE49-F238E27FC236}">
                <a16:creationId xmlns:a16="http://schemas.microsoft.com/office/drawing/2014/main" id="{2CC05DB1-01B5-4B4E-AEEA-9F8BAE003B4B}"/>
              </a:ext>
            </a:extLst>
          </p:cNvPr>
          <p:cNvSpPr/>
          <p:nvPr/>
        </p:nvSpPr>
        <p:spPr>
          <a:xfrm>
            <a:off x="3650200" y="5653088"/>
            <a:ext cx="2327275" cy="460375"/>
          </a:xfrm>
          <a:custGeom>
            <a:avLst/>
            <a:gdLst>
              <a:gd name="connsiteX0" fmla="*/ 0 w 2545556"/>
              <a:gd name="connsiteY0" fmla="*/ 0 h 592932"/>
              <a:gd name="connsiteX1" fmla="*/ 85725 w 2545556"/>
              <a:gd name="connsiteY1" fmla="*/ 26194 h 592932"/>
              <a:gd name="connsiteX2" fmla="*/ 147637 w 2545556"/>
              <a:gd name="connsiteY2" fmla="*/ 38100 h 592932"/>
              <a:gd name="connsiteX3" fmla="*/ 242887 w 2545556"/>
              <a:gd name="connsiteY3" fmla="*/ 73819 h 592932"/>
              <a:gd name="connsiteX4" fmla="*/ 321469 w 2545556"/>
              <a:gd name="connsiteY4" fmla="*/ 100013 h 592932"/>
              <a:gd name="connsiteX5" fmla="*/ 466725 w 2545556"/>
              <a:gd name="connsiteY5" fmla="*/ 173832 h 592932"/>
              <a:gd name="connsiteX6" fmla="*/ 523875 w 2545556"/>
              <a:gd name="connsiteY6" fmla="*/ 185738 h 592932"/>
              <a:gd name="connsiteX7" fmla="*/ 581025 w 2545556"/>
              <a:gd name="connsiteY7" fmla="*/ 200025 h 592932"/>
              <a:gd name="connsiteX8" fmla="*/ 623887 w 2545556"/>
              <a:gd name="connsiteY8" fmla="*/ 207169 h 592932"/>
              <a:gd name="connsiteX9" fmla="*/ 645319 w 2545556"/>
              <a:gd name="connsiteY9" fmla="*/ 214313 h 592932"/>
              <a:gd name="connsiteX10" fmla="*/ 681037 w 2545556"/>
              <a:gd name="connsiteY10" fmla="*/ 238125 h 592932"/>
              <a:gd name="connsiteX11" fmla="*/ 702469 w 2545556"/>
              <a:gd name="connsiteY11" fmla="*/ 295275 h 592932"/>
              <a:gd name="connsiteX12" fmla="*/ 714375 w 2545556"/>
              <a:gd name="connsiteY12" fmla="*/ 328613 h 592932"/>
              <a:gd name="connsiteX13" fmla="*/ 742950 w 2545556"/>
              <a:gd name="connsiteY13" fmla="*/ 333375 h 592932"/>
              <a:gd name="connsiteX14" fmla="*/ 783431 w 2545556"/>
              <a:gd name="connsiteY14" fmla="*/ 330994 h 592932"/>
              <a:gd name="connsiteX15" fmla="*/ 819150 w 2545556"/>
              <a:gd name="connsiteY15" fmla="*/ 328613 h 592932"/>
              <a:gd name="connsiteX16" fmla="*/ 871537 w 2545556"/>
              <a:gd name="connsiteY16" fmla="*/ 304800 h 592932"/>
              <a:gd name="connsiteX17" fmla="*/ 954881 w 2545556"/>
              <a:gd name="connsiteY17" fmla="*/ 273844 h 592932"/>
              <a:gd name="connsiteX18" fmla="*/ 985837 w 2545556"/>
              <a:gd name="connsiteY18" fmla="*/ 245269 h 592932"/>
              <a:gd name="connsiteX19" fmla="*/ 1064419 w 2545556"/>
              <a:gd name="connsiteY19" fmla="*/ 207169 h 592932"/>
              <a:gd name="connsiteX20" fmla="*/ 1152525 w 2545556"/>
              <a:gd name="connsiteY20" fmla="*/ 180975 h 592932"/>
              <a:gd name="connsiteX21" fmla="*/ 1176337 w 2545556"/>
              <a:gd name="connsiteY21" fmla="*/ 171450 h 592932"/>
              <a:gd name="connsiteX22" fmla="*/ 1485900 w 2545556"/>
              <a:gd name="connsiteY22" fmla="*/ 169069 h 592932"/>
              <a:gd name="connsiteX23" fmla="*/ 1547812 w 2545556"/>
              <a:gd name="connsiteY23" fmla="*/ 178594 h 592932"/>
              <a:gd name="connsiteX24" fmla="*/ 1609725 w 2545556"/>
              <a:gd name="connsiteY24" fmla="*/ 195263 h 592932"/>
              <a:gd name="connsiteX25" fmla="*/ 1724025 w 2545556"/>
              <a:gd name="connsiteY25" fmla="*/ 233363 h 592932"/>
              <a:gd name="connsiteX26" fmla="*/ 1790700 w 2545556"/>
              <a:gd name="connsiteY26" fmla="*/ 250032 h 592932"/>
              <a:gd name="connsiteX27" fmla="*/ 1816894 w 2545556"/>
              <a:gd name="connsiteY27" fmla="*/ 257175 h 592932"/>
              <a:gd name="connsiteX28" fmla="*/ 1864519 w 2545556"/>
              <a:gd name="connsiteY28" fmla="*/ 280988 h 592932"/>
              <a:gd name="connsiteX29" fmla="*/ 1893094 w 2545556"/>
              <a:gd name="connsiteY29" fmla="*/ 297657 h 592932"/>
              <a:gd name="connsiteX30" fmla="*/ 1959769 w 2545556"/>
              <a:gd name="connsiteY30" fmla="*/ 350044 h 592932"/>
              <a:gd name="connsiteX31" fmla="*/ 2007394 w 2545556"/>
              <a:gd name="connsiteY31" fmla="*/ 361950 h 592932"/>
              <a:gd name="connsiteX32" fmla="*/ 2074069 w 2545556"/>
              <a:gd name="connsiteY32" fmla="*/ 378619 h 592932"/>
              <a:gd name="connsiteX33" fmla="*/ 2138362 w 2545556"/>
              <a:gd name="connsiteY33" fmla="*/ 390525 h 592932"/>
              <a:gd name="connsiteX34" fmla="*/ 2181225 w 2545556"/>
              <a:gd name="connsiteY34" fmla="*/ 395288 h 592932"/>
              <a:gd name="connsiteX35" fmla="*/ 2216944 w 2545556"/>
              <a:gd name="connsiteY35" fmla="*/ 395288 h 592932"/>
              <a:gd name="connsiteX36" fmla="*/ 2245519 w 2545556"/>
              <a:gd name="connsiteY36" fmla="*/ 402432 h 592932"/>
              <a:gd name="connsiteX37" fmla="*/ 2312194 w 2545556"/>
              <a:gd name="connsiteY37" fmla="*/ 435769 h 592932"/>
              <a:gd name="connsiteX38" fmla="*/ 2395537 w 2545556"/>
              <a:gd name="connsiteY38" fmla="*/ 461963 h 592932"/>
              <a:gd name="connsiteX39" fmla="*/ 2464594 w 2545556"/>
              <a:gd name="connsiteY39" fmla="*/ 511969 h 592932"/>
              <a:gd name="connsiteX40" fmla="*/ 2474119 w 2545556"/>
              <a:gd name="connsiteY40" fmla="*/ 573882 h 592932"/>
              <a:gd name="connsiteX41" fmla="*/ 2488406 w 2545556"/>
              <a:gd name="connsiteY41" fmla="*/ 581025 h 592932"/>
              <a:gd name="connsiteX42" fmla="*/ 2545556 w 2545556"/>
              <a:gd name="connsiteY42" fmla="*/ 592932 h 592932"/>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3150393 w 3150393"/>
              <a:gd name="connsiteY42"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3150393 w 3150393"/>
              <a:gd name="connsiteY43"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2995612 w 3150393"/>
              <a:gd name="connsiteY43" fmla="*/ 447676 h 581025"/>
              <a:gd name="connsiteX44" fmla="*/ 3150393 w 3150393"/>
              <a:gd name="connsiteY44"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695575 w 3150393"/>
              <a:gd name="connsiteY42" fmla="*/ 526258 h 581025"/>
              <a:gd name="connsiteX43" fmla="*/ 2838450 w 3150393"/>
              <a:gd name="connsiteY43" fmla="*/ 488158 h 581025"/>
              <a:gd name="connsiteX44" fmla="*/ 2995612 w 3150393"/>
              <a:gd name="connsiteY44" fmla="*/ 447676 h 581025"/>
              <a:gd name="connsiteX45" fmla="*/ 3150393 w 3150393"/>
              <a:gd name="connsiteY45"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150393 w 3150393"/>
              <a:gd name="connsiteY46"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062287 w 3150393"/>
              <a:gd name="connsiteY46" fmla="*/ 431008 h 581025"/>
              <a:gd name="connsiteX47" fmla="*/ 3150393 w 3150393"/>
              <a:gd name="connsiteY47"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14650 w 3150393"/>
              <a:gd name="connsiteY45" fmla="*/ 461964 h 581025"/>
              <a:gd name="connsiteX46" fmla="*/ 2995612 w 3150393"/>
              <a:gd name="connsiteY46" fmla="*/ 447676 h 581025"/>
              <a:gd name="connsiteX47" fmla="*/ 3062287 w 3150393"/>
              <a:gd name="connsiteY47" fmla="*/ 431008 h 581025"/>
              <a:gd name="connsiteX48" fmla="*/ 3150393 w 3150393"/>
              <a:gd name="connsiteY48"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769394 w 3150393"/>
              <a:gd name="connsiteY44" fmla="*/ 500064 h 581025"/>
              <a:gd name="connsiteX45" fmla="*/ 2838450 w 3150393"/>
              <a:gd name="connsiteY45" fmla="*/ 488158 h 581025"/>
              <a:gd name="connsiteX46" fmla="*/ 2914650 w 3150393"/>
              <a:gd name="connsiteY46" fmla="*/ 461964 h 581025"/>
              <a:gd name="connsiteX47" fmla="*/ 2995612 w 3150393"/>
              <a:gd name="connsiteY47" fmla="*/ 447676 h 581025"/>
              <a:gd name="connsiteX48" fmla="*/ 3062287 w 3150393"/>
              <a:gd name="connsiteY48" fmla="*/ 431008 h 581025"/>
              <a:gd name="connsiteX49" fmla="*/ 3150393 w 3150393"/>
              <a:gd name="connsiteY49"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47950 w 3150393"/>
              <a:gd name="connsiteY43" fmla="*/ 538164 h 581025"/>
              <a:gd name="connsiteX44" fmla="*/ 2695575 w 3150393"/>
              <a:gd name="connsiteY44" fmla="*/ 526258 h 581025"/>
              <a:gd name="connsiteX45" fmla="*/ 2769394 w 3150393"/>
              <a:gd name="connsiteY45" fmla="*/ 500064 h 581025"/>
              <a:gd name="connsiteX46" fmla="*/ 2838450 w 3150393"/>
              <a:gd name="connsiteY46" fmla="*/ 488158 h 581025"/>
              <a:gd name="connsiteX47" fmla="*/ 2914650 w 3150393"/>
              <a:gd name="connsiteY47" fmla="*/ 461964 h 581025"/>
              <a:gd name="connsiteX48" fmla="*/ 2995612 w 3150393"/>
              <a:gd name="connsiteY48" fmla="*/ 447676 h 581025"/>
              <a:gd name="connsiteX49" fmla="*/ 3062287 w 3150393"/>
              <a:gd name="connsiteY49" fmla="*/ 431008 h 581025"/>
              <a:gd name="connsiteX50" fmla="*/ 3150393 w 3150393"/>
              <a:gd name="connsiteY50" fmla="*/ 407195 h 581025"/>
              <a:gd name="connsiteX0" fmla="*/ 0 w 3150393"/>
              <a:gd name="connsiteY0" fmla="*/ 0 h 595314"/>
              <a:gd name="connsiteX1" fmla="*/ 85725 w 3150393"/>
              <a:gd name="connsiteY1" fmla="*/ 26194 h 595314"/>
              <a:gd name="connsiteX2" fmla="*/ 147637 w 3150393"/>
              <a:gd name="connsiteY2" fmla="*/ 38100 h 595314"/>
              <a:gd name="connsiteX3" fmla="*/ 242887 w 3150393"/>
              <a:gd name="connsiteY3" fmla="*/ 73819 h 595314"/>
              <a:gd name="connsiteX4" fmla="*/ 321469 w 3150393"/>
              <a:gd name="connsiteY4" fmla="*/ 100013 h 595314"/>
              <a:gd name="connsiteX5" fmla="*/ 466725 w 3150393"/>
              <a:gd name="connsiteY5" fmla="*/ 173832 h 595314"/>
              <a:gd name="connsiteX6" fmla="*/ 523875 w 3150393"/>
              <a:gd name="connsiteY6" fmla="*/ 185738 h 595314"/>
              <a:gd name="connsiteX7" fmla="*/ 581025 w 3150393"/>
              <a:gd name="connsiteY7" fmla="*/ 200025 h 595314"/>
              <a:gd name="connsiteX8" fmla="*/ 623887 w 3150393"/>
              <a:gd name="connsiteY8" fmla="*/ 207169 h 595314"/>
              <a:gd name="connsiteX9" fmla="*/ 645319 w 3150393"/>
              <a:gd name="connsiteY9" fmla="*/ 214313 h 595314"/>
              <a:gd name="connsiteX10" fmla="*/ 681037 w 3150393"/>
              <a:gd name="connsiteY10" fmla="*/ 238125 h 595314"/>
              <a:gd name="connsiteX11" fmla="*/ 702469 w 3150393"/>
              <a:gd name="connsiteY11" fmla="*/ 295275 h 595314"/>
              <a:gd name="connsiteX12" fmla="*/ 714375 w 3150393"/>
              <a:gd name="connsiteY12" fmla="*/ 328613 h 595314"/>
              <a:gd name="connsiteX13" fmla="*/ 742950 w 3150393"/>
              <a:gd name="connsiteY13" fmla="*/ 333375 h 595314"/>
              <a:gd name="connsiteX14" fmla="*/ 783431 w 3150393"/>
              <a:gd name="connsiteY14" fmla="*/ 330994 h 595314"/>
              <a:gd name="connsiteX15" fmla="*/ 819150 w 3150393"/>
              <a:gd name="connsiteY15" fmla="*/ 328613 h 595314"/>
              <a:gd name="connsiteX16" fmla="*/ 871537 w 3150393"/>
              <a:gd name="connsiteY16" fmla="*/ 304800 h 595314"/>
              <a:gd name="connsiteX17" fmla="*/ 954881 w 3150393"/>
              <a:gd name="connsiteY17" fmla="*/ 273844 h 595314"/>
              <a:gd name="connsiteX18" fmla="*/ 985837 w 3150393"/>
              <a:gd name="connsiteY18" fmla="*/ 245269 h 595314"/>
              <a:gd name="connsiteX19" fmla="*/ 1064419 w 3150393"/>
              <a:gd name="connsiteY19" fmla="*/ 207169 h 595314"/>
              <a:gd name="connsiteX20" fmla="*/ 1152525 w 3150393"/>
              <a:gd name="connsiteY20" fmla="*/ 180975 h 595314"/>
              <a:gd name="connsiteX21" fmla="*/ 1176337 w 3150393"/>
              <a:gd name="connsiteY21" fmla="*/ 171450 h 595314"/>
              <a:gd name="connsiteX22" fmla="*/ 1485900 w 3150393"/>
              <a:gd name="connsiteY22" fmla="*/ 169069 h 595314"/>
              <a:gd name="connsiteX23" fmla="*/ 1547812 w 3150393"/>
              <a:gd name="connsiteY23" fmla="*/ 178594 h 595314"/>
              <a:gd name="connsiteX24" fmla="*/ 1609725 w 3150393"/>
              <a:gd name="connsiteY24" fmla="*/ 195263 h 595314"/>
              <a:gd name="connsiteX25" fmla="*/ 1724025 w 3150393"/>
              <a:gd name="connsiteY25" fmla="*/ 233363 h 595314"/>
              <a:gd name="connsiteX26" fmla="*/ 1790700 w 3150393"/>
              <a:gd name="connsiteY26" fmla="*/ 250032 h 595314"/>
              <a:gd name="connsiteX27" fmla="*/ 1816894 w 3150393"/>
              <a:gd name="connsiteY27" fmla="*/ 257175 h 595314"/>
              <a:gd name="connsiteX28" fmla="*/ 1864519 w 3150393"/>
              <a:gd name="connsiteY28" fmla="*/ 280988 h 595314"/>
              <a:gd name="connsiteX29" fmla="*/ 1893094 w 3150393"/>
              <a:gd name="connsiteY29" fmla="*/ 297657 h 595314"/>
              <a:gd name="connsiteX30" fmla="*/ 1959769 w 3150393"/>
              <a:gd name="connsiteY30" fmla="*/ 350044 h 595314"/>
              <a:gd name="connsiteX31" fmla="*/ 2007394 w 3150393"/>
              <a:gd name="connsiteY31" fmla="*/ 361950 h 595314"/>
              <a:gd name="connsiteX32" fmla="*/ 2074069 w 3150393"/>
              <a:gd name="connsiteY32" fmla="*/ 378619 h 595314"/>
              <a:gd name="connsiteX33" fmla="*/ 2138362 w 3150393"/>
              <a:gd name="connsiteY33" fmla="*/ 390525 h 595314"/>
              <a:gd name="connsiteX34" fmla="*/ 2181225 w 3150393"/>
              <a:gd name="connsiteY34" fmla="*/ 395288 h 595314"/>
              <a:gd name="connsiteX35" fmla="*/ 2216944 w 3150393"/>
              <a:gd name="connsiteY35" fmla="*/ 395288 h 595314"/>
              <a:gd name="connsiteX36" fmla="*/ 2245519 w 3150393"/>
              <a:gd name="connsiteY36" fmla="*/ 402432 h 595314"/>
              <a:gd name="connsiteX37" fmla="*/ 2312194 w 3150393"/>
              <a:gd name="connsiteY37" fmla="*/ 435769 h 595314"/>
              <a:gd name="connsiteX38" fmla="*/ 2395537 w 3150393"/>
              <a:gd name="connsiteY38" fmla="*/ 461963 h 595314"/>
              <a:gd name="connsiteX39" fmla="*/ 2464594 w 3150393"/>
              <a:gd name="connsiteY39" fmla="*/ 511969 h 595314"/>
              <a:gd name="connsiteX40" fmla="*/ 2474119 w 3150393"/>
              <a:gd name="connsiteY40" fmla="*/ 573882 h 595314"/>
              <a:gd name="connsiteX41" fmla="*/ 2488406 w 3150393"/>
              <a:gd name="connsiteY41" fmla="*/ 581025 h 595314"/>
              <a:gd name="connsiteX42" fmla="*/ 2550318 w 3150393"/>
              <a:gd name="connsiteY42" fmla="*/ 595314 h 595314"/>
              <a:gd name="connsiteX43" fmla="*/ 2647950 w 3150393"/>
              <a:gd name="connsiteY43" fmla="*/ 538164 h 595314"/>
              <a:gd name="connsiteX44" fmla="*/ 2695575 w 3150393"/>
              <a:gd name="connsiteY44" fmla="*/ 526258 h 595314"/>
              <a:gd name="connsiteX45" fmla="*/ 2769394 w 3150393"/>
              <a:gd name="connsiteY45" fmla="*/ 500064 h 595314"/>
              <a:gd name="connsiteX46" fmla="*/ 2838450 w 3150393"/>
              <a:gd name="connsiteY46" fmla="*/ 488158 h 595314"/>
              <a:gd name="connsiteX47" fmla="*/ 2914650 w 3150393"/>
              <a:gd name="connsiteY47" fmla="*/ 461964 h 595314"/>
              <a:gd name="connsiteX48" fmla="*/ 2995612 w 3150393"/>
              <a:gd name="connsiteY48" fmla="*/ 447676 h 595314"/>
              <a:gd name="connsiteX49" fmla="*/ 3062287 w 3150393"/>
              <a:gd name="connsiteY49" fmla="*/ 431008 h 595314"/>
              <a:gd name="connsiteX50" fmla="*/ 3150393 w 3150393"/>
              <a:gd name="connsiteY50" fmla="*/ 407195 h 595314"/>
              <a:gd name="connsiteX0" fmla="*/ 0 w 3150393"/>
              <a:gd name="connsiteY0" fmla="*/ 0 h 597696"/>
              <a:gd name="connsiteX1" fmla="*/ 85725 w 3150393"/>
              <a:gd name="connsiteY1" fmla="*/ 26194 h 597696"/>
              <a:gd name="connsiteX2" fmla="*/ 147637 w 3150393"/>
              <a:gd name="connsiteY2" fmla="*/ 38100 h 597696"/>
              <a:gd name="connsiteX3" fmla="*/ 242887 w 3150393"/>
              <a:gd name="connsiteY3" fmla="*/ 73819 h 597696"/>
              <a:gd name="connsiteX4" fmla="*/ 321469 w 3150393"/>
              <a:gd name="connsiteY4" fmla="*/ 100013 h 597696"/>
              <a:gd name="connsiteX5" fmla="*/ 466725 w 3150393"/>
              <a:gd name="connsiteY5" fmla="*/ 173832 h 597696"/>
              <a:gd name="connsiteX6" fmla="*/ 523875 w 3150393"/>
              <a:gd name="connsiteY6" fmla="*/ 185738 h 597696"/>
              <a:gd name="connsiteX7" fmla="*/ 581025 w 3150393"/>
              <a:gd name="connsiteY7" fmla="*/ 200025 h 597696"/>
              <a:gd name="connsiteX8" fmla="*/ 623887 w 3150393"/>
              <a:gd name="connsiteY8" fmla="*/ 207169 h 597696"/>
              <a:gd name="connsiteX9" fmla="*/ 645319 w 3150393"/>
              <a:gd name="connsiteY9" fmla="*/ 214313 h 597696"/>
              <a:gd name="connsiteX10" fmla="*/ 681037 w 3150393"/>
              <a:gd name="connsiteY10" fmla="*/ 238125 h 597696"/>
              <a:gd name="connsiteX11" fmla="*/ 702469 w 3150393"/>
              <a:gd name="connsiteY11" fmla="*/ 295275 h 597696"/>
              <a:gd name="connsiteX12" fmla="*/ 714375 w 3150393"/>
              <a:gd name="connsiteY12" fmla="*/ 328613 h 597696"/>
              <a:gd name="connsiteX13" fmla="*/ 742950 w 3150393"/>
              <a:gd name="connsiteY13" fmla="*/ 333375 h 597696"/>
              <a:gd name="connsiteX14" fmla="*/ 783431 w 3150393"/>
              <a:gd name="connsiteY14" fmla="*/ 330994 h 597696"/>
              <a:gd name="connsiteX15" fmla="*/ 819150 w 3150393"/>
              <a:gd name="connsiteY15" fmla="*/ 328613 h 597696"/>
              <a:gd name="connsiteX16" fmla="*/ 871537 w 3150393"/>
              <a:gd name="connsiteY16" fmla="*/ 304800 h 597696"/>
              <a:gd name="connsiteX17" fmla="*/ 954881 w 3150393"/>
              <a:gd name="connsiteY17" fmla="*/ 273844 h 597696"/>
              <a:gd name="connsiteX18" fmla="*/ 985837 w 3150393"/>
              <a:gd name="connsiteY18" fmla="*/ 245269 h 597696"/>
              <a:gd name="connsiteX19" fmla="*/ 1064419 w 3150393"/>
              <a:gd name="connsiteY19" fmla="*/ 207169 h 597696"/>
              <a:gd name="connsiteX20" fmla="*/ 1152525 w 3150393"/>
              <a:gd name="connsiteY20" fmla="*/ 180975 h 597696"/>
              <a:gd name="connsiteX21" fmla="*/ 1176337 w 3150393"/>
              <a:gd name="connsiteY21" fmla="*/ 171450 h 597696"/>
              <a:gd name="connsiteX22" fmla="*/ 1485900 w 3150393"/>
              <a:gd name="connsiteY22" fmla="*/ 169069 h 597696"/>
              <a:gd name="connsiteX23" fmla="*/ 1547812 w 3150393"/>
              <a:gd name="connsiteY23" fmla="*/ 178594 h 597696"/>
              <a:gd name="connsiteX24" fmla="*/ 1609725 w 3150393"/>
              <a:gd name="connsiteY24" fmla="*/ 195263 h 597696"/>
              <a:gd name="connsiteX25" fmla="*/ 1724025 w 3150393"/>
              <a:gd name="connsiteY25" fmla="*/ 233363 h 597696"/>
              <a:gd name="connsiteX26" fmla="*/ 1790700 w 3150393"/>
              <a:gd name="connsiteY26" fmla="*/ 250032 h 597696"/>
              <a:gd name="connsiteX27" fmla="*/ 1816894 w 3150393"/>
              <a:gd name="connsiteY27" fmla="*/ 257175 h 597696"/>
              <a:gd name="connsiteX28" fmla="*/ 1864519 w 3150393"/>
              <a:gd name="connsiteY28" fmla="*/ 280988 h 597696"/>
              <a:gd name="connsiteX29" fmla="*/ 1893094 w 3150393"/>
              <a:gd name="connsiteY29" fmla="*/ 297657 h 597696"/>
              <a:gd name="connsiteX30" fmla="*/ 1959769 w 3150393"/>
              <a:gd name="connsiteY30" fmla="*/ 350044 h 597696"/>
              <a:gd name="connsiteX31" fmla="*/ 2007394 w 3150393"/>
              <a:gd name="connsiteY31" fmla="*/ 361950 h 597696"/>
              <a:gd name="connsiteX32" fmla="*/ 2074069 w 3150393"/>
              <a:gd name="connsiteY32" fmla="*/ 378619 h 597696"/>
              <a:gd name="connsiteX33" fmla="*/ 2138362 w 3150393"/>
              <a:gd name="connsiteY33" fmla="*/ 390525 h 597696"/>
              <a:gd name="connsiteX34" fmla="*/ 2181225 w 3150393"/>
              <a:gd name="connsiteY34" fmla="*/ 395288 h 597696"/>
              <a:gd name="connsiteX35" fmla="*/ 2216944 w 3150393"/>
              <a:gd name="connsiteY35" fmla="*/ 395288 h 597696"/>
              <a:gd name="connsiteX36" fmla="*/ 2245519 w 3150393"/>
              <a:gd name="connsiteY36" fmla="*/ 402432 h 597696"/>
              <a:gd name="connsiteX37" fmla="*/ 2312194 w 3150393"/>
              <a:gd name="connsiteY37" fmla="*/ 435769 h 597696"/>
              <a:gd name="connsiteX38" fmla="*/ 2395537 w 3150393"/>
              <a:gd name="connsiteY38" fmla="*/ 461963 h 597696"/>
              <a:gd name="connsiteX39" fmla="*/ 2464594 w 3150393"/>
              <a:gd name="connsiteY39" fmla="*/ 511969 h 597696"/>
              <a:gd name="connsiteX40" fmla="*/ 2474119 w 3150393"/>
              <a:gd name="connsiteY40" fmla="*/ 573882 h 597696"/>
              <a:gd name="connsiteX41" fmla="*/ 2488406 w 3150393"/>
              <a:gd name="connsiteY41" fmla="*/ 581025 h 597696"/>
              <a:gd name="connsiteX42" fmla="*/ 2550318 w 3150393"/>
              <a:gd name="connsiteY42" fmla="*/ 595314 h 597696"/>
              <a:gd name="connsiteX43" fmla="*/ 2612231 w 3150393"/>
              <a:gd name="connsiteY43" fmla="*/ 597696 h 597696"/>
              <a:gd name="connsiteX44" fmla="*/ 2695575 w 3150393"/>
              <a:gd name="connsiteY44" fmla="*/ 526258 h 597696"/>
              <a:gd name="connsiteX45" fmla="*/ 2769394 w 3150393"/>
              <a:gd name="connsiteY45" fmla="*/ 500064 h 597696"/>
              <a:gd name="connsiteX46" fmla="*/ 2838450 w 3150393"/>
              <a:gd name="connsiteY46" fmla="*/ 488158 h 597696"/>
              <a:gd name="connsiteX47" fmla="*/ 2914650 w 3150393"/>
              <a:gd name="connsiteY47" fmla="*/ 461964 h 597696"/>
              <a:gd name="connsiteX48" fmla="*/ 2995612 w 3150393"/>
              <a:gd name="connsiteY48" fmla="*/ 447676 h 597696"/>
              <a:gd name="connsiteX49" fmla="*/ 3062287 w 3150393"/>
              <a:gd name="connsiteY49" fmla="*/ 431008 h 597696"/>
              <a:gd name="connsiteX50" fmla="*/ 3150393 w 3150393"/>
              <a:gd name="connsiteY50" fmla="*/ 407195 h 597696"/>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69394 w 3150393"/>
              <a:gd name="connsiteY45" fmla="*/ 50006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24175 w 3150393"/>
              <a:gd name="connsiteY47" fmla="*/ 5000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45594 w 3150393"/>
              <a:gd name="connsiteY47" fmla="*/ 533400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57501 w 3150393"/>
              <a:gd name="connsiteY47" fmla="*/ 564356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9862 w 3150393"/>
              <a:gd name="connsiteY45" fmla="*/ 578644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7481 w 3150393"/>
              <a:gd name="connsiteY45" fmla="*/ 576263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47950 w 3150393"/>
              <a:gd name="connsiteY44" fmla="*/ 602457 h 602458"/>
              <a:gd name="connsiteX45" fmla="*/ 2681288 w 3150393"/>
              <a:gd name="connsiteY45" fmla="*/ 602458 h 602458"/>
              <a:gd name="connsiteX46" fmla="*/ 2707481 w 3150393"/>
              <a:gd name="connsiteY46" fmla="*/ 576263 h 602458"/>
              <a:gd name="connsiteX47" fmla="*/ 2738438 w 3150393"/>
              <a:gd name="connsiteY47" fmla="*/ 557214 h 602458"/>
              <a:gd name="connsiteX48" fmla="*/ 2793206 w 3150393"/>
              <a:gd name="connsiteY48" fmla="*/ 559595 h 602458"/>
              <a:gd name="connsiteX49" fmla="*/ 2857501 w 3150393"/>
              <a:gd name="connsiteY49" fmla="*/ 564356 h 602458"/>
              <a:gd name="connsiteX50" fmla="*/ 2924175 w 3150393"/>
              <a:gd name="connsiteY50" fmla="*/ 500064 h 602458"/>
              <a:gd name="connsiteX51" fmla="*/ 2995612 w 3150393"/>
              <a:gd name="connsiteY51" fmla="*/ 447676 h 602458"/>
              <a:gd name="connsiteX52" fmla="*/ 3064668 w 3150393"/>
              <a:gd name="connsiteY52" fmla="*/ 440533 h 602458"/>
              <a:gd name="connsiteX53" fmla="*/ 3150393 w 3150393"/>
              <a:gd name="connsiteY53" fmla="*/ 407195 h 602458"/>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93206 w 3150393"/>
              <a:gd name="connsiteY48" fmla="*/ 559595 h 602457"/>
              <a:gd name="connsiteX49" fmla="*/ 2857501 w 3150393"/>
              <a:gd name="connsiteY49" fmla="*/ 564356 h 602457"/>
              <a:gd name="connsiteX50" fmla="*/ 2924175 w 3150393"/>
              <a:gd name="connsiteY50" fmla="*/ 500064 h 602457"/>
              <a:gd name="connsiteX51" fmla="*/ 2995612 w 3150393"/>
              <a:gd name="connsiteY51" fmla="*/ 447676 h 602457"/>
              <a:gd name="connsiteX52" fmla="*/ 3064668 w 3150393"/>
              <a:gd name="connsiteY52" fmla="*/ 440533 h 602457"/>
              <a:gd name="connsiteX53" fmla="*/ 3150393 w 3150393"/>
              <a:gd name="connsiteY53"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793206 w 3150393"/>
              <a:gd name="connsiteY49" fmla="*/ 559595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76550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7013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0393" h="602457">
                <a:moveTo>
                  <a:pt x="0" y="0"/>
                </a:moveTo>
                <a:lnTo>
                  <a:pt x="85725" y="26194"/>
                </a:lnTo>
                <a:lnTo>
                  <a:pt x="147637" y="38100"/>
                </a:lnTo>
                <a:lnTo>
                  <a:pt x="242887" y="73819"/>
                </a:lnTo>
                <a:lnTo>
                  <a:pt x="321469" y="100013"/>
                </a:lnTo>
                <a:lnTo>
                  <a:pt x="466725" y="173832"/>
                </a:lnTo>
                <a:lnTo>
                  <a:pt x="523875" y="185738"/>
                </a:lnTo>
                <a:lnTo>
                  <a:pt x="581025" y="200025"/>
                </a:lnTo>
                <a:lnTo>
                  <a:pt x="623887" y="207169"/>
                </a:lnTo>
                <a:lnTo>
                  <a:pt x="645319" y="214313"/>
                </a:lnTo>
                <a:lnTo>
                  <a:pt x="681037" y="238125"/>
                </a:lnTo>
                <a:lnTo>
                  <a:pt x="702469" y="295275"/>
                </a:lnTo>
                <a:lnTo>
                  <a:pt x="714375" y="328613"/>
                </a:lnTo>
                <a:lnTo>
                  <a:pt x="742950" y="333375"/>
                </a:lnTo>
                <a:lnTo>
                  <a:pt x="783431" y="330994"/>
                </a:lnTo>
                <a:lnTo>
                  <a:pt x="819150" y="328613"/>
                </a:lnTo>
                <a:lnTo>
                  <a:pt x="871537" y="304800"/>
                </a:lnTo>
                <a:lnTo>
                  <a:pt x="954881" y="273844"/>
                </a:lnTo>
                <a:lnTo>
                  <a:pt x="985837" y="245269"/>
                </a:lnTo>
                <a:lnTo>
                  <a:pt x="1064419" y="207169"/>
                </a:lnTo>
                <a:lnTo>
                  <a:pt x="1152525" y="180975"/>
                </a:lnTo>
                <a:lnTo>
                  <a:pt x="1176337" y="171450"/>
                </a:lnTo>
                <a:lnTo>
                  <a:pt x="1485900" y="169069"/>
                </a:lnTo>
                <a:lnTo>
                  <a:pt x="1547812" y="178594"/>
                </a:lnTo>
                <a:lnTo>
                  <a:pt x="1609725" y="195263"/>
                </a:lnTo>
                <a:lnTo>
                  <a:pt x="1724025" y="233363"/>
                </a:lnTo>
                <a:lnTo>
                  <a:pt x="1790700" y="250032"/>
                </a:lnTo>
                <a:lnTo>
                  <a:pt x="1816894" y="257175"/>
                </a:lnTo>
                <a:lnTo>
                  <a:pt x="1864519" y="280988"/>
                </a:lnTo>
                <a:lnTo>
                  <a:pt x="1893094" y="297657"/>
                </a:lnTo>
                <a:lnTo>
                  <a:pt x="1959769" y="350044"/>
                </a:lnTo>
                <a:lnTo>
                  <a:pt x="2007394" y="361950"/>
                </a:lnTo>
                <a:lnTo>
                  <a:pt x="2074069" y="378619"/>
                </a:lnTo>
                <a:lnTo>
                  <a:pt x="2138362" y="390525"/>
                </a:lnTo>
                <a:lnTo>
                  <a:pt x="2181225" y="395288"/>
                </a:lnTo>
                <a:lnTo>
                  <a:pt x="2216944" y="395288"/>
                </a:lnTo>
                <a:lnTo>
                  <a:pt x="2245519" y="402432"/>
                </a:lnTo>
                <a:lnTo>
                  <a:pt x="2312194" y="435769"/>
                </a:lnTo>
                <a:lnTo>
                  <a:pt x="2395537" y="461963"/>
                </a:lnTo>
                <a:lnTo>
                  <a:pt x="2464594" y="511969"/>
                </a:lnTo>
                <a:lnTo>
                  <a:pt x="2474119" y="573882"/>
                </a:lnTo>
                <a:lnTo>
                  <a:pt x="2488406" y="581025"/>
                </a:lnTo>
                <a:lnTo>
                  <a:pt x="2550318" y="595314"/>
                </a:lnTo>
                <a:lnTo>
                  <a:pt x="2612231" y="597696"/>
                </a:lnTo>
                <a:lnTo>
                  <a:pt x="2647950" y="602457"/>
                </a:lnTo>
                <a:lnTo>
                  <a:pt x="2681288" y="600077"/>
                </a:lnTo>
                <a:lnTo>
                  <a:pt x="2707481" y="576263"/>
                </a:lnTo>
                <a:lnTo>
                  <a:pt x="2738438" y="557214"/>
                </a:lnTo>
                <a:lnTo>
                  <a:pt x="2767013" y="554833"/>
                </a:lnTo>
                <a:lnTo>
                  <a:pt x="2805113" y="564358"/>
                </a:lnTo>
                <a:lnTo>
                  <a:pt x="2857501" y="564356"/>
                </a:lnTo>
                <a:lnTo>
                  <a:pt x="2883694" y="538164"/>
                </a:lnTo>
                <a:lnTo>
                  <a:pt x="2924175" y="500064"/>
                </a:lnTo>
                <a:lnTo>
                  <a:pt x="2995612" y="447676"/>
                </a:lnTo>
                <a:lnTo>
                  <a:pt x="3064668" y="440533"/>
                </a:lnTo>
                <a:lnTo>
                  <a:pt x="3150393" y="407195"/>
                </a:lnTo>
              </a:path>
            </a:pathLst>
          </a:custGeom>
          <a:noFill/>
          <a:ln w="1143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2" name="フリーフォーム 497">
            <a:extLst>
              <a:ext uri="{FF2B5EF4-FFF2-40B4-BE49-F238E27FC236}">
                <a16:creationId xmlns:a16="http://schemas.microsoft.com/office/drawing/2014/main" id="{7388184B-6CAF-4AFE-A6ED-C42D0C251EBD}"/>
              </a:ext>
            </a:extLst>
          </p:cNvPr>
          <p:cNvSpPr>
            <a:spLocks noChangeAspect="1"/>
          </p:cNvSpPr>
          <p:nvPr/>
        </p:nvSpPr>
        <p:spPr>
          <a:xfrm>
            <a:off x="3532725" y="2155825"/>
            <a:ext cx="214313" cy="123825"/>
          </a:xfrm>
          <a:custGeom>
            <a:avLst/>
            <a:gdLst>
              <a:gd name="connsiteX0" fmla="*/ 0 w 297657"/>
              <a:gd name="connsiteY0" fmla="*/ 173831 h 173831"/>
              <a:gd name="connsiteX1" fmla="*/ 52388 w 297657"/>
              <a:gd name="connsiteY1" fmla="*/ 130969 h 173831"/>
              <a:gd name="connsiteX2" fmla="*/ 73819 w 297657"/>
              <a:gd name="connsiteY2" fmla="*/ 121444 h 173831"/>
              <a:gd name="connsiteX3" fmla="*/ 85725 w 297657"/>
              <a:gd name="connsiteY3" fmla="*/ 97631 h 173831"/>
              <a:gd name="connsiteX4" fmla="*/ 114300 w 297657"/>
              <a:gd name="connsiteY4" fmla="*/ 71437 h 173831"/>
              <a:gd name="connsiteX5" fmla="*/ 145257 w 297657"/>
              <a:gd name="connsiteY5" fmla="*/ 45244 h 173831"/>
              <a:gd name="connsiteX6" fmla="*/ 157163 w 297657"/>
              <a:gd name="connsiteY6" fmla="*/ 42862 h 173831"/>
              <a:gd name="connsiteX7" fmla="*/ 176213 w 297657"/>
              <a:gd name="connsiteY7" fmla="*/ 38100 h 173831"/>
              <a:gd name="connsiteX8" fmla="*/ 188119 w 297657"/>
              <a:gd name="connsiteY8" fmla="*/ 16669 h 173831"/>
              <a:gd name="connsiteX9" fmla="*/ 214313 w 297657"/>
              <a:gd name="connsiteY9" fmla="*/ 11906 h 173831"/>
              <a:gd name="connsiteX10" fmla="*/ 228600 w 297657"/>
              <a:gd name="connsiteY10" fmla="*/ 11906 h 173831"/>
              <a:gd name="connsiteX11" fmla="*/ 250032 w 297657"/>
              <a:gd name="connsiteY11" fmla="*/ 0 h 173831"/>
              <a:gd name="connsiteX12" fmla="*/ 297657 w 297657"/>
              <a:gd name="connsiteY12" fmla="*/ 23812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657" h="173831">
                <a:moveTo>
                  <a:pt x="0" y="173831"/>
                </a:moveTo>
                <a:lnTo>
                  <a:pt x="52388" y="130969"/>
                </a:lnTo>
                <a:lnTo>
                  <a:pt x="73819" y="121444"/>
                </a:lnTo>
                <a:lnTo>
                  <a:pt x="85725" y="97631"/>
                </a:lnTo>
                <a:lnTo>
                  <a:pt x="114300" y="71437"/>
                </a:lnTo>
                <a:lnTo>
                  <a:pt x="145257" y="45244"/>
                </a:lnTo>
                <a:lnTo>
                  <a:pt x="157163" y="42862"/>
                </a:lnTo>
                <a:lnTo>
                  <a:pt x="176213" y="38100"/>
                </a:lnTo>
                <a:lnTo>
                  <a:pt x="188119" y="16669"/>
                </a:lnTo>
                <a:lnTo>
                  <a:pt x="214313" y="11906"/>
                </a:lnTo>
                <a:lnTo>
                  <a:pt x="228600" y="11906"/>
                </a:lnTo>
                <a:lnTo>
                  <a:pt x="250032" y="0"/>
                </a:lnTo>
                <a:lnTo>
                  <a:pt x="297657"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4" name="正方形/長方形 293">
            <a:extLst>
              <a:ext uri="{FF2B5EF4-FFF2-40B4-BE49-F238E27FC236}">
                <a16:creationId xmlns:a16="http://schemas.microsoft.com/office/drawing/2014/main" id="{B6A96F49-EA4D-4FFB-9710-5838B632A8F7}"/>
              </a:ext>
            </a:extLst>
          </p:cNvPr>
          <p:cNvSpPr/>
          <p:nvPr/>
        </p:nvSpPr>
        <p:spPr>
          <a:xfrm>
            <a:off x="2918363" y="15589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長谷川</a:t>
            </a:r>
          </a:p>
        </p:txBody>
      </p:sp>
      <p:sp>
        <p:nvSpPr>
          <p:cNvPr id="305" name="正方形/長方形 304">
            <a:extLst>
              <a:ext uri="{FF2B5EF4-FFF2-40B4-BE49-F238E27FC236}">
                <a16:creationId xmlns:a16="http://schemas.microsoft.com/office/drawing/2014/main" id="{CFD3C1A0-41DE-41F4-82F7-1E40783C7E3B}"/>
              </a:ext>
            </a:extLst>
          </p:cNvPr>
          <p:cNvSpPr/>
          <p:nvPr/>
        </p:nvSpPr>
        <p:spPr>
          <a:xfrm rot="18678051">
            <a:off x="3730369" y="2148682"/>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余野川</a:t>
            </a:r>
          </a:p>
        </p:txBody>
      </p:sp>
      <p:sp>
        <p:nvSpPr>
          <p:cNvPr id="316" name="正方形/長方形 315">
            <a:extLst>
              <a:ext uri="{FF2B5EF4-FFF2-40B4-BE49-F238E27FC236}">
                <a16:creationId xmlns:a16="http://schemas.microsoft.com/office/drawing/2014/main" id="{87A2B869-1DBA-4456-A379-9770173FC349}"/>
              </a:ext>
            </a:extLst>
          </p:cNvPr>
          <p:cNvSpPr/>
          <p:nvPr/>
        </p:nvSpPr>
        <p:spPr>
          <a:xfrm rot="20908046">
            <a:off x="5178963" y="3078163"/>
            <a:ext cx="325437" cy="142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芥川</a:t>
            </a:r>
          </a:p>
        </p:txBody>
      </p:sp>
      <p:sp>
        <p:nvSpPr>
          <p:cNvPr id="322" name="正方形/長方形 321">
            <a:extLst>
              <a:ext uri="{FF2B5EF4-FFF2-40B4-BE49-F238E27FC236}">
                <a16:creationId xmlns:a16="http://schemas.microsoft.com/office/drawing/2014/main" id="{8216220F-6E61-4CFB-B2A7-AC11858932BC}"/>
              </a:ext>
            </a:extLst>
          </p:cNvPr>
          <p:cNvSpPr/>
          <p:nvPr/>
        </p:nvSpPr>
        <p:spPr>
          <a:xfrm rot="1692438">
            <a:off x="5572663" y="23939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水無瀬川</a:t>
            </a:r>
          </a:p>
        </p:txBody>
      </p:sp>
      <p:sp>
        <p:nvSpPr>
          <p:cNvPr id="349" name="正方形/長方形 348">
            <a:extLst>
              <a:ext uri="{FF2B5EF4-FFF2-40B4-BE49-F238E27FC236}">
                <a16:creationId xmlns:a16="http://schemas.microsoft.com/office/drawing/2014/main" id="{6A2EDE76-897D-43B1-84B4-A47F70FD19EE}"/>
              </a:ext>
            </a:extLst>
          </p:cNvPr>
          <p:cNvSpPr/>
          <p:nvPr/>
        </p:nvSpPr>
        <p:spPr>
          <a:xfrm rot="20180528">
            <a:off x="5863175" y="367506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天野川</a:t>
            </a:r>
          </a:p>
        </p:txBody>
      </p:sp>
      <p:sp>
        <p:nvSpPr>
          <p:cNvPr id="354" name="正方形/長方形 353">
            <a:extLst>
              <a:ext uri="{FF2B5EF4-FFF2-40B4-BE49-F238E27FC236}">
                <a16:creationId xmlns:a16="http://schemas.microsoft.com/office/drawing/2014/main" id="{74D95209-2417-4704-B7B2-8DE8FC8E91BF}"/>
              </a:ext>
            </a:extLst>
          </p:cNvPr>
          <p:cNvSpPr/>
          <p:nvPr/>
        </p:nvSpPr>
        <p:spPr>
          <a:xfrm>
            <a:off x="4947188" y="4594225"/>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寝屋川</a:t>
            </a:r>
          </a:p>
        </p:txBody>
      </p:sp>
      <p:sp>
        <p:nvSpPr>
          <p:cNvPr id="371" name="正方形/長方形 370">
            <a:extLst>
              <a:ext uri="{FF2B5EF4-FFF2-40B4-BE49-F238E27FC236}">
                <a16:creationId xmlns:a16="http://schemas.microsoft.com/office/drawing/2014/main" id="{AE8137B5-E0E9-42BA-ADCA-2B73D61561BF}"/>
              </a:ext>
            </a:extLst>
          </p:cNvPr>
          <p:cNvSpPr/>
          <p:nvPr/>
        </p:nvSpPr>
        <p:spPr>
          <a:xfrm>
            <a:off x="5085300" y="42624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権現川</a:t>
            </a:r>
          </a:p>
        </p:txBody>
      </p:sp>
      <p:sp>
        <p:nvSpPr>
          <p:cNvPr id="375" name="正方形/長方形 374">
            <a:extLst>
              <a:ext uri="{FF2B5EF4-FFF2-40B4-BE49-F238E27FC236}">
                <a16:creationId xmlns:a16="http://schemas.microsoft.com/office/drawing/2014/main" id="{AD1AD7B8-1E22-4D08-8F7E-DF506A84EEAA}"/>
              </a:ext>
            </a:extLst>
          </p:cNvPr>
          <p:cNvSpPr/>
          <p:nvPr/>
        </p:nvSpPr>
        <p:spPr>
          <a:xfrm>
            <a:off x="5169438" y="46577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日下川</a:t>
            </a:r>
          </a:p>
        </p:txBody>
      </p:sp>
      <p:sp>
        <p:nvSpPr>
          <p:cNvPr id="376" name="正方形/長方形 375">
            <a:extLst>
              <a:ext uri="{FF2B5EF4-FFF2-40B4-BE49-F238E27FC236}">
                <a16:creationId xmlns:a16="http://schemas.microsoft.com/office/drawing/2014/main" id="{DA2F6D2D-6F41-4E91-B67B-081D51BAA2C1}"/>
              </a:ext>
            </a:extLst>
          </p:cNvPr>
          <p:cNvSpPr/>
          <p:nvPr/>
        </p:nvSpPr>
        <p:spPr>
          <a:xfrm>
            <a:off x="5571075" y="48244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音川</a:t>
            </a:r>
          </a:p>
        </p:txBody>
      </p:sp>
      <p:sp>
        <p:nvSpPr>
          <p:cNvPr id="382" name="正方形/長方形 381">
            <a:extLst>
              <a:ext uri="{FF2B5EF4-FFF2-40B4-BE49-F238E27FC236}">
                <a16:creationId xmlns:a16="http://schemas.microsoft.com/office/drawing/2014/main" id="{9449A719-DE36-40C1-B4B5-394C4D6B8970}"/>
              </a:ext>
            </a:extLst>
          </p:cNvPr>
          <p:cNvSpPr/>
          <p:nvPr/>
        </p:nvSpPr>
        <p:spPr>
          <a:xfrm>
            <a:off x="5231350" y="48021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恩智川</a:t>
            </a:r>
          </a:p>
        </p:txBody>
      </p:sp>
      <p:sp>
        <p:nvSpPr>
          <p:cNvPr id="402" name="正方形/長方形 401">
            <a:extLst>
              <a:ext uri="{FF2B5EF4-FFF2-40B4-BE49-F238E27FC236}">
                <a16:creationId xmlns:a16="http://schemas.microsoft.com/office/drawing/2014/main" id="{059CA535-4C03-45D2-888C-416104957C63}"/>
              </a:ext>
            </a:extLst>
          </p:cNvPr>
          <p:cNvSpPr/>
          <p:nvPr/>
        </p:nvSpPr>
        <p:spPr>
          <a:xfrm rot="1945157">
            <a:off x="3113625" y="68722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大津川</a:t>
            </a:r>
          </a:p>
        </p:txBody>
      </p:sp>
      <p:sp>
        <p:nvSpPr>
          <p:cNvPr id="403" name="正方形/長方形 402">
            <a:extLst>
              <a:ext uri="{FF2B5EF4-FFF2-40B4-BE49-F238E27FC236}">
                <a16:creationId xmlns:a16="http://schemas.microsoft.com/office/drawing/2014/main" id="{0A5D536F-9AF8-4D72-BE8E-BA1E66033D45}"/>
              </a:ext>
            </a:extLst>
          </p:cNvPr>
          <p:cNvSpPr/>
          <p:nvPr/>
        </p:nvSpPr>
        <p:spPr>
          <a:xfrm rot="1945157">
            <a:off x="3572413" y="713263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槇尾川</a:t>
            </a:r>
          </a:p>
        </p:txBody>
      </p:sp>
      <p:sp>
        <p:nvSpPr>
          <p:cNvPr id="405" name="正方形/長方形 404">
            <a:extLst>
              <a:ext uri="{FF2B5EF4-FFF2-40B4-BE49-F238E27FC236}">
                <a16:creationId xmlns:a16="http://schemas.microsoft.com/office/drawing/2014/main" id="{B3D53A4D-1342-4BC6-9FE5-9CC531A43A5B}"/>
              </a:ext>
            </a:extLst>
          </p:cNvPr>
          <p:cNvSpPr/>
          <p:nvPr/>
        </p:nvSpPr>
        <p:spPr>
          <a:xfrm rot="21034496">
            <a:off x="3331113" y="76422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牛滝川</a:t>
            </a:r>
          </a:p>
        </p:txBody>
      </p:sp>
      <p:sp>
        <p:nvSpPr>
          <p:cNvPr id="406" name="正方形/長方形 405">
            <a:extLst>
              <a:ext uri="{FF2B5EF4-FFF2-40B4-BE49-F238E27FC236}">
                <a16:creationId xmlns:a16="http://schemas.microsoft.com/office/drawing/2014/main" id="{693D20C9-4908-423E-96B2-F5C82DF52A6C}"/>
              </a:ext>
            </a:extLst>
          </p:cNvPr>
          <p:cNvSpPr/>
          <p:nvPr/>
        </p:nvSpPr>
        <p:spPr>
          <a:xfrm rot="2443925">
            <a:off x="3748625" y="78438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父鬼川</a:t>
            </a:r>
          </a:p>
        </p:txBody>
      </p:sp>
      <p:sp>
        <p:nvSpPr>
          <p:cNvPr id="413" name="正方形/長方形 412">
            <a:extLst>
              <a:ext uri="{FF2B5EF4-FFF2-40B4-BE49-F238E27FC236}">
                <a16:creationId xmlns:a16="http://schemas.microsoft.com/office/drawing/2014/main" id="{EE6B4134-BCA2-4F20-A297-456792BCE64C}"/>
              </a:ext>
            </a:extLst>
          </p:cNvPr>
          <p:cNvSpPr/>
          <p:nvPr/>
        </p:nvSpPr>
        <p:spPr>
          <a:xfrm rot="21034496">
            <a:off x="1694400" y="83375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男里川</a:t>
            </a:r>
          </a:p>
        </p:txBody>
      </p:sp>
      <p:sp>
        <p:nvSpPr>
          <p:cNvPr id="414" name="正方形/長方形 413">
            <a:extLst>
              <a:ext uri="{FF2B5EF4-FFF2-40B4-BE49-F238E27FC236}">
                <a16:creationId xmlns:a16="http://schemas.microsoft.com/office/drawing/2014/main" id="{186FD512-3EFF-4C1A-8FF1-FBF196AD9CD7}"/>
              </a:ext>
            </a:extLst>
          </p:cNvPr>
          <p:cNvSpPr/>
          <p:nvPr/>
        </p:nvSpPr>
        <p:spPr>
          <a:xfrm rot="2161374">
            <a:off x="2691350" y="75914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近木川</a:t>
            </a:r>
          </a:p>
        </p:txBody>
      </p:sp>
      <p:sp>
        <p:nvSpPr>
          <p:cNvPr id="419" name="正方形/長方形 418">
            <a:extLst>
              <a:ext uri="{FF2B5EF4-FFF2-40B4-BE49-F238E27FC236}">
                <a16:creationId xmlns:a16="http://schemas.microsoft.com/office/drawing/2014/main" id="{FBAA6FCE-884D-4F09-B266-E916B8EC258A}"/>
              </a:ext>
            </a:extLst>
          </p:cNvPr>
          <p:cNvSpPr/>
          <p:nvPr/>
        </p:nvSpPr>
        <p:spPr>
          <a:xfrm rot="742302">
            <a:off x="2335750" y="822801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樫井川</a:t>
            </a:r>
          </a:p>
        </p:txBody>
      </p:sp>
      <p:sp>
        <p:nvSpPr>
          <p:cNvPr id="422" name="正方形/長方形 421">
            <a:extLst>
              <a:ext uri="{FF2B5EF4-FFF2-40B4-BE49-F238E27FC236}">
                <a16:creationId xmlns:a16="http://schemas.microsoft.com/office/drawing/2014/main" id="{F72561F1-7A5B-4FDF-BA51-3EC53344A288}"/>
              </a:ext>
            </a:extLst>
          </p:cNvPr>
          <p:cNvSpPr/>
          <p:nvPr/>
        </p:nvSpPr>
        <p:spPr>
          <a:xfrm rot="20038468">
            <a:off x="2105563" y="86518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金熊寺川</a:t>
            </a:r>
          </a:p>
        </p:txBody>
      </p:sp>
      <p:sp>
        <p:nvSpPr>
          <p:cNvPr id="424" name="正方形/長方形 423">
            <a:extLst>
              <a:ext uri="{FF2B5EF4-FFF2-40B4-BE49-F238E27FC236}">
                <a16:creationId xmlns:a16="http://schemas.microsoft.com/office/drawing/2014/main" id="{71BDA9CD-0C72-4584-996B-D3950EFAA65D}"/>
              </a:ext>
            </a:extLst>
          </p:cNvPr>
          <p:cNvSpPr/>
          <p:nvPr/>
        </p:nvSpPr>
        <p:spPr>
          <a:xfrm>
            <a:off x="1645188" y="8872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菟砥川</a:t>
            </a:r>
          </a:p>
        </p:txBody>
      </p:sp>
      <p:sp>
        <p:nvSpPr>
          <p:cNvPr id="426" name="正方形/長方形 425">
            <a:extLst>
              <a:ext uri="{FF2B5EF4-FFF2-40B4-BE49-F238E27FC236}">
                <a16:creationId xmlns:a16="http://schemas.microsoft.com/office/drawing/2014/main" id="{4851A9B9-3B8C-4735-ABF6-EF3EDF8BF0DD}"/>
              </a:ext>
            </a:extLst>
          </p:cNvPr>
          <p:cNvSpPr/>
          <p:nvPr/>
        </p:nvSpPr>
        <p:spPr>
          <a:xfrm rot="1312306">
            <a:off x="776825" y="867727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番川</a:t>
            </a:r>
          </a:p>
        </p:txBody>
      </p:sp>
      <p:sp>
        <p:nvSpPr>
          <p:cNvPr id="429" name="正方形/長方形 428">
            <a:extLst>
              <a:ext uri="{FF2B5EF4-FFF2-40B4-BE49-F238E27FC236}">
                <a16:creationId xmlns:a16="http://schemas.microsoft.com/office/drawing/2014/main" id="{F4E7CD10-CE6D-49A6-AB3D-819418E0615F}"/>
              </a:ext>
            </a:extLst>
          </p:cNvPr>
          <p:cNvSpPr/>
          <p:nvPr/>
        </p:nvSpPr>
        <p:spPr>
          <a:xfrm rot="19946429">
            <a:off x="237075" y="895667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西川</a:t>
            </a:r>
          </a:p>
        </p:txBody>
      </p:sp>
      <p:sp>
        <p:nvSpPr>
          <p:cNvPr id="439" name="正方形/長方形 438">
            <a:extLst>
              <a:ext uri="{FF2B5EF4-FFF2-40B4-BE49-F238E27FC236}">
                <a16:creationId xmlns:a16="http://schemas.microsoft.com/office/drawing/2014/main" id="{30EE95AA-7579-4597-85CF-F53C8E7822C2}"/>
              </a:ext>
            </a:extLst>
          </p:cNvPr>
          <p:cNvSpPr/>
          <p:nvPr/>
        </p:nvSpPr>
        <p:spPr>
          <a:xfrm>
            <a:off x="5053550" y="66913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石川</a:t>
            </a:r>
          </a:p>
        </p:txBody>
      </p:sp>
      <p:sp>
        <p:nvSpPr>
          <p:cNvPr id="440" name="正方形/長方形 439">
            <a:extLst>
              <a:ext uri="{FF2B5EF4-FFF2-40B4-BE49-F238E27FC236}">
                <a16:creationId xmlns:a16="http://schemas.microsoft.com/office/drawing/2014/main" id="{E03FF051-CFE3-4027-B581-858171989A56}"/>
              </a:ext>
            </a:extLst>
          </p:cNvPr>
          <p:cNvSpPr/>
          <p:nvPr/>
        </p:nvSpPr>
        <p:spPr>
          <a:xfrm rot="2531462">
            <a:off x="5313900" y="64039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飛鳥川</a:t>
            </a:r>
          </a:p>
        </p:txBody>
      </p:sp>
      <p:sp>
        <p:nvSpPr>
          <p:cNvPr id="442" name="正方形/長方形 441">
            <a:extLst>
              <a:ext uri="{FF2B5EF4-FFF2-40B4-BE49-F238E27FC236}">
                <a16:creationId xmlns:a16="http://schemas.microsoft.com/office/drawing/2014/main" id="{5CF4AB09-FDAC-4998-B53A-80C87EB139FA}"/>
              </a:ext>
            </a:extLst>
          </p:cNvPr>
          <p:cNvSpPr/>
          <p:nvPr/>
        </p:nvSpPr>
        <p:spPr>
          <a:xfrm rot="20533908">
            <a:off x="5350413" y="68913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梅川</a:t>
            </a:r>
          </a:p>
        </p:txBody>
      </p:sp>
      <p:sp>
        <p:nvSpPr>
          <p:cNvPr id="443" name="正方形/長方形 442">
            <a:extLst>
              <a:ext uri="{FF2B5EF4-FFF2-40B4-BE49-F238E27FC236}">
                <a16:creationId xmlns:a16="http://schemas.microsoft.com/office/drawing/2014/main" id="{0C54FCB4-7EDA-47C3-91B9-1116605183FB}"/>
              </a:ext>
            </a:extLst>
          </p:cNvPr>
          <p:cNvSpPr/>
          <p:nvPr/>
        </p:nvSpPr>
        <p:spPr>
          <a:xfrm>
            <a:off x="5242463" y="70770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千早川</a:t>
            </a:r>
          </a:p>
        </p:txBody>
      </p:sp>
      <p:sp>
        <p:nvSpPr>
          <p:cNvPr id="444" name="正方形/長方形 443">
            <a:extLst>
              <a:ext uri="{FF2B5EF4-FFF2-40B4-BE49-F238E27FC236}">
                <a16:creationId xmlns:a16="http://schemas.microsoft.com/office/drawing/2014/main" id="{FE5DDE8A-3233-4665-901C-F6E94568B2C1}"/>
              </a:ext>
            </a:extLst>
          </p:cNvPr>
          <p:cNvSpPr/>
          <p:nvPr/>
        </p:nvSpPr>
        <p:spPr>
          <a:xfrm rot="934175">
            <a:off x="5391688" y="74422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水越川</a:t>
            </a:r>
          </a:p>
        </p:txBody>
      </p:sp>
      <p:sp>
        <p:nvSpPr>
          <p:cNvPr id="447" name="正方形/長方形 446">
            <a:extLst>
              <a:ext uri="{FF2B5EF4-FFF2-40B4-BE49-F238E27FC236}">
                <a16:creationId xmlns:a16="http://schemas.microsoft.com/office/drawing/2014/main" id="{47128FB7-DA27-486C-B651-1D0F32482772}"/>
              </a:ext>
            </a:extLst>
          </p:cNvPr>
          <p:cNvSpPr/>
          <p:nvPr/>
        </p:nvSpPr>
        <p:spPr>
          <a:xfrm rot="20443984">
            <a:off x="4904325" y="782796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天見川</a:t>
            </a:r>
          </a:p>
        </p:txBody>
      </p:sp>
      <p:sp>
        <p:nvSpPr>
          <p:cNvPr id="449" name="正方形/長方形 448">
            <a:extLst>
              <a:ext uri="{FF2B5EF4-FFF2-40B4-BE49-F238E27FC236}">
                <a16:creationId xmlns:a16="http://schemas.microsoft.com/office/drawing/2014/main" id="{07F0EEBF-CD4D-4763-9260-3604BACB30CD}"/>
              </a:ext>
            </a:extLst>
          </p:cNvPr>
          <p:cNvSpPr/>
          <p:nvPr/>
        </p:nvSpPr>
        <p:spPr>
          <a:xfrm rot="1189218">
            <a:off x="4542375" y="77136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加賀田川</a:t>
            </a:r>
          </a:p>
        </p:txBody>
      </p:sp>
      <p:sp>
        <p:nvSpPr>
          <p:cNvPr id="457" name="フリーフォーム 651">
            <a:extLst>
              <a:ext uri="{FF2B5EF4-FFF2-40B4-BE49-F238E27FC236}">
                <a16:creationId xmlns:a16="http://schemas.microsoft.com/office/drawing/2014/main" id="{CA8A579A-863C-46F0-A7B6-B869420E6374}"/>
              </a:ext>
            </a:extLst>
          </p:cNvPr>
          <p:cNvSpPr/>
          <p:nvPr/>
        </p:nvSpPr>
        <p:spPr>
          <a:xfrm>
            <a:off x="3442238" y="2408238"/>
            <a:ext cx="425450" cy="558800"/>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85825 w 945356"/>
              <a:gd name="connsiteY0" fmla="*/ 0 h 1435894"/>
              <a:gd name="connsiteX1" fmla="*/ 909637 w 945356"/>
              <a:gd name="connsiteY1" fmla="*/ 28575 h 1435894"/>
              <a:gd name="connsiteX2" fmla="*/ 914400 w 945356"/>
              <a:gd name="connsiteY2" fmla="*/ 47625 h 1435894"/>
              <a:gd name="connsiteX3" fmla="*/ 904875 w 945356"/>
              <a:gd name="connsiteY3" fmla="*/ 71437 h 1435894"/>
              <a:gd name="connsiteX4" fmla="*/ 914400 w 945356"/>
              <a:gd name="connsiteY4" fmla="*/ 92868 h 1435894"/>
              <a:gd name="connsiteX5" fmla="*/ 945356 w 945356"/>
              <a:gd name="connsiteY5" fmla="*/ 130968 h 1435894"/>
              <a:gd name="connsiteX6" fmla="*/ 935831 w 945356"/>
              <a:gd name="connsiteY6" fmla="*/ 147637 h 1435894"/>
              <a:gd name="connsiteX7" fmla="*/ 909637 w 945356"/>
              <a:gd name="connsiteY7" fmla="*/ 173831 h 1435894"/>
              <a:gd name="connsiteX8" fmla="*/ 926306 w 945356"/>
              <a:gd name="connsiteY8" fmla="*/ 192881 h 1435894"/>
              <a:gd name="connsiteX9" fmla="*/ 938212 w 945356"/>
              <a:gd name="connsiteY9" fmla="*/ 209550 h 1435894"/>
              <a:gd name="connsiteX10" fmla="*/ 928687 w 945356"/>
              <a:gd name="connsiteY10" fmla="*/ 223837 h 1435894"/>
              <a:gd name="connsiteX11" fmla="*/ 912018 w 945356"/>
              <a:gd name="connsiteY11" fmla="*/ 221456 h 1435894"/>
              <a:gd name="connsiteX12" fmla="*/ 890587 w 945356"/>
              <a:gd name="connsiteY12" fmla="*/ 233362 h 1435894"/>
              <a:gd name="connsiteX13" fmla="*/ 878681 w 945356"/>
              <a:gd name="connsiteY13" fmla="*/ 269081 h 1435894"/>
              <a:gd name="connsiteX14" fmla="*/ 866775 w 945356"/>
              <a:gd name="connsiteY14" fmla="*/ 285750 h 1435894"/>
              <a:gd name="connsiteX15" fmla="*/ 840581 w 945356"/>
              <a:gd name="connsiteY15" fmla="*/ 309562 h 1435894"/>
              <a:gd name="connsiteX16" fmla="*/ 812006 w 945356"/>
              <a:gd name="connsiteY16" fmla="*/ 330993 h 1435894"/>
              <a:gd name="connsiteX17" fmla="*/ 790575 w 945356"/>
              <a:gd name="connsiteY17" fmla="*/ 354806 h 1435894"/>
              <a:gd name="connsiteX18" fmla="*/ 766762 w 945356"/>
              <a:gd name="connsiteY18" fmla="*/ 373856 h 1435894"/>
              <a:gd name="connsiteX19" fmla="*/ 766762 w 945356"/>
              <a:gd name="connsiteY19" fmla="*/ 400050 h 1435894"/>
              <a:gd name="connsiteX20" fmla="*/ 776287 w 945356"/>
              <a:gd name="connsiteY20" fmla="*/ 431006 h 1435894"/>
              <a:gd name="connsiteX21" fmla="*/ 773906 w 945356"/>
              <a:gd name="connsiteY21" fmla="*/ 450056 h 1435894"/>
              <a:gd name="connsiteX22" fmla="*/ 750093 w 945356"/>
              <a:gd name="connsiteY22" fmla="*/ 461962 h 1435894"/>
              <a:gd name="connsiteX23" fmla="*/ 731043 w 945356"/>
              <a:gd name="connsiteY23" fmla="*/ 478631 h 1435894"/>
              <a:gd name="connsiteX24" fmla="*/ 726281 w 945356"/>
              <a:gd name="connsiteY24" fmla="*/ 488156 h 1435894"/>
              <a:gd name="connsiteX25" fmla="*/ 726281 w 945356"/>
              <a:gd name="connsiteY25" fmla="*/ 509587 h 1435894"/>
              <a:gd name="connsiteX26" fmla="*/ 728662 w 945356"/>
              <a:gd name="connsiteY26" fmla="*/ 531018 h 1435894"/>
              <a:gd name="connsiteX27" fmla="*/ 721518 w 945356"/>
              <a:gd name="connsiteY27" fmla="*/ 545306 h 1435894"/>
              <a:gd name="connsiteX28" fmla="*/ 695325 w 945356"/>
              <a:gd name="connsiteY28" fmla="*/ 542925 h 1435894"/>
              <a:gd name="connsiteX29" fmla="*/ 676275 w 945356"/>
              <a:gd name="connsiteY29" fmla="*/ 550068 h 1435894"/>
              <a:gd name="connsiteX30" fmla="*/ 669131 w 945356"/>
              <a:gd name="connsiteY30" fmla="*/ 564356 h 1435894"/>
              <a:gd name="connsiteX31" fmla="*/ 657225 w 945356"/>
              <a:gd name="connsiteY31" fmla="*/ 585787 h 1435894"/>
              <a:gd name="connsiteX32" fmla="*/ 657225 w 945356"/>
              <a:gd name="connsiteY32" fmla="*/ 602456 h 1435894"/>
              <a:gd name="connsiteX33" fmla="*/ 621506 w 945356"/>
              <a:gd name="connsiteY33" fmla="*/ 619125 h 1435894"/>
              <a:gd name="connsiteX34" fmla="*/ 602456 w 945356"/>
              <a:gd name="connsiteY34" fmla="*/ 635793 h 1435894"/>
              <a:gd name="connsiteX35" fmla="*/ 588168 w 945356"/>
              <a:gd name="connsiteY35" fmla="*/ 661987 h 1435894"/>
              <a:gd name="connsiteX36" fmla="*/ 583406 w 945356"/>
              <a:gd name="connsiteY36" fmla="*/ 683418 h 1435894"/>
              <a:gd name="connsiteX37" fmla="*/ 552450 w 945356"/>
              <a:gd name="connsiteY37" fmla="*/ 702468 h 1435894"/>
              <a:gd name="connsiteX38" fmla="*/ 523875 w 945356"/>
              <a:gd name="connsiteY38" fmla="*/ 726281 h 1435894"/>
              <a:gd name="connsiteX39" fmla="*/ 507206 w 945356"/>
              <a:gd name="connsiteY39" fmla="*/ 733425 h 1435894"/>
              <a:gd name="connsiteX40" fmla="*/ 490537 w 945356"/>
              <a:gd name="connsiteY40" fmla="*/ 764381 h 1435894"/>
              <a:gd name="connsiteX41" fmla="*/ 483393 w 945356"/>
              <a:gd name="connsiteY41" fmla="*/ 785812 h 1435894"/>
              <a:gd name="connsiteX42" fmla="*/ 483393 w 945356"/>
              <a:gd name="connsiteY42" fmla="*/ 800100 h 1435894"/>
              <a:gd name="connsiteX43" fmla="*/ 447675 w 945356"/>
              <a:gd name="connsiteY43" fmla="*/ 826293 h 1435894"/>
              <a:gd name="connsiteX44" fmla="*/ 431006 w 945356"/>
              <a:gd name="connsiteY44" fmla="*/ 854868 h 1435894"/>
              <a:gd name="connsiteX45" fmla="*/ 416718 w 945356"/>
              <a:gd name="connsiteY45" fmla="*/ 866775 h 1435894"/>
              <a:gd name="connsiteX46" fmla="*/ 402431 w 945356"/>
              <a:gd name="connsiteY46" fmla="*/ 873918 h 1435894"/>
              <a:gd name="connsiteX47" fmla="*/ 357187 w 945356"/>
              <a:gd name="connsiteY47" fmla="*/ 876300 h 1435894"/>
              <a:gd name="connsiteX48" fmla="*/ 347662 w 945356"/>
              <a:gd name="connsiteY48" fmla="*/ 900112 h 1435894"/>
              <a:gd name="connsiteX49" fmla="*/ 350043 w 945356"/>
              <a:gd name="connsiteY49" fmla="*/ 926306 h 1435894"/>
              <a:gd name="connsiteX50" fmla="*/ 338137 w 945356"/>
              <a:gd name="connsiteY50" fmla="*/ 940593 h 1435894"/>
              <a:gd name="connsiteX51" fmla="*/ 330993 w 945356"/>
              <a:gd name="connsiteY51" fmla="*/ 954881 h 1435894"/>
              <a:gd name="connsiteX52" fmla="*/ 335756 w 945356"/>
              <a:gd name="connsiteY52" fmla="*/ 981075 h 1435894"/>
              <a:gd name="connsiteX53" fmla="*/ 335756 w 945356"/>
              <a:gd name="connsiteY53" fmla="*/ 1000125 h 1435894"/>
              <a:gd name="connsiteX54" fmla="*/ 311943 w 945356"/>
              <a:gd name="connsiteY54" fmla="*/ 1002506 h 1435894"/>
              <a:gd name="connsiteX55" fmla="*/ 276224 w 945356"/>
              <a:gd name="connsiteY55" fmla="*/ 1014412 h 1435894"/>
              <a:gd name="connsiteX56" fmla="*/ 252412 w 945356"/>
              <a:gd name="connsiteY56" fmla="*/ 1040606 h 1435894"/>
              <a:gd name="connsiteX57" fmla="*/ 259556 w 945356"/>
              <a:gd name="connsiteY57" fmla="*/ 1062037 h 1435894"/>
              <a:gd name="connsiteX58" fmla="*/ 285749 w 945356"/>
              <a:gd name="connsiteY58" fmla="*/ 1054893 h 1435894"/>
              <a:gd name="connsiteX59" fmla="*/ 304800 w 945356"/>
              <a:gd name="connsiteY59" fmla="*/ 1059656 h 1435894"/>
              <a:gd name="connsiteX60" fmla="*/ 309561 w 945356"/>
              <a:gd name="connsiteY60" fmla="*/ 1097756 h 1435894"/>
              <a:gd name="connsiteX61" fmla="*/ 295275 w 945356"/>
              <a:gd name="connsiteY61" fmla="*/ 1135856 h 1435894"/>
              <a:gd name="connsiteX62" fmla="*/ 257174 w 945356"/>
              <a:gd name="connsiteY62" fmla="*/ 1143000 h 1435894"/>
              <a:gd name="connsiteX63" fmla="*/ 240506 w 945356"/>
              <a:gd name="connsiteY63" fmla="*/ 1181099 h 1435894"/>
              <a:gd name="connsiteX64" fmla="*/ 190499 w 945356"/>
              <a:gd name="connsiteY64" fmla="*/ 1238250 h 1435894"/>
              <a:gd name="connsiteX65" fmla="*/ 150018 w 945356"/>
              <a:gd name="connsiteY65" fmla="*/ 1271588 h 1435894"/>
              <a:gd name="connsiteX66" fmla="*/ 102393 w 945356"/>
              <a:gd name="connsiteY66" fmla="*/ 1304925 h 1435894"/>
              <a:gd name="connsiteX67" fmla="*/ 71437 w 945356"/>
              <a:gd name="connsiteY67" fmla="*/ 1333499 h 1435894"/>
              <a:gd name="connsiteX68" fmla="*/ 30955 w 945356"/>
              <a:gd name="connsiteY68" fmla="*/ 1381125 h 1435894"/>
              <a:gd name="connsiteX69" fmla="*/ 0 w 945356"/>
              <a:gd name="connsiteY69" fmla="*/ 1435894 h 1435894"/>
              <a:gd name="connsiteX0" fmla="*/ 885825 w 945356"/>
              <a:gd name="connsiteY0" fmla="*/ 0 h 1435894"/>
              <a:gd name="connsiteX1" fmla="*/ 914400 w 945356"/>
              <a:gd name="connsiteY1" fmla="*/ 47625 h 1435894"/>
              <a:gd name="connsiteX2" fmla="*/ 904875 w 945356"/>
              <a:gd name="connsiteY2" fmla="*/ 71437 h 1435894"/>
              <a:gd name="connsiteX3" fmla="*/ 914400 w 945356"/>
              <a:gd name="connsiteY3" fmla="*/ 92868 h 1435894"/>
              <a:gd name="connsiteX4" fmla="*/ 945356 w 945356"/>
              <a:gd name="connsiteY4" fmla="*/ 130968 h 1435894"/>
              <a:gd name="connsiteX5" fmla="*/ 935831 w 945356"/>
              <a:gd name="connsiteY5" fmla="*/ 147637 h 1435894"/>
              <a:gd name="connsiteX6" fmla="*/ 909637 w 945356"/>
              <a:gd name="connsiteY6" fmla="*/ 173831 h 1435894"/>
              <a:gd name="connsiteX7" fmla="*/ 926306 w 945356"/>
              <a:gd name="connsiteY7" fmla="*/ 192881 h 1435894"/>
              <a:gd name="connsiteX8" fmla="*/ 938212 w 945356"/>
              <a:gd name="connsiteY8" fmla="*/ 209550 h 1435894"/>
              <a:gd name="connsiteX9" fmla="*/ 928687 w 945356"/>
              <a:gd name="connsiteY9" fmla="*/ 223837 h 1435894"/>
              <a:gd name="connsiteX10" fmla="*/ 912018 w 945356"/>
              <a:gd name="connsiteY10" fmla="*/ 221456 h 1435894"/>
              <a:gd name="connsiteX11" fmla="*/ 890587 w 945356"/>
              <a:gd name="connsiteY11" fmla="*/ 233362 h 1435894"/>
              <a:gd name="connsiteX12" fmla="*/ 878681 w 945356"/>
              <a:gd name="connsiteY12" fmla="*/ 269081 h 1435894"/>
              <a:gd name="connsiteX13" fmla="*/ 866775 w 945356"/>
              <a:gd name="connsiteY13" fmla="*/ 285750 h 1435894"/>
              <a:gd name="connsiteX14" fmla="*/ 840581 w 945356"/>
              <a:gd name="connsiteY14" fmla="*/ 309562 h 1435894"/>
              <a:gd name="connsiteX15" fmla="*/ 812006 w 945356"/>
              <a:gd name="connsiteY15" fmla="*/ 330993 h 1435894"/>
              <a:gd name="connsiteX16" fmla="*/ 790575 w 945356"/>
              <a:gd name="connsiteY16" fmla="*/ 354806 h 1435894"/>
              <a:gd name="connsiteX17" fmla="*/ 766762 w 945356"/>
              <a:gd name="connsiteY17" fmla="*/ 373856 h 1435894"/>
              <a:gd name="connsiteX18" fmla="*/ 766762 w 945356"/>
              <a:gd name="connsiteY18" fmla="*/ 400050 h 1435894"/>
              <a:gd name="connsiteX19" fmla="*/ 776287 w 945356"/>
              <a:gd name="connsiteY19" fmla="*/ 431006 h 1435894"/>
              <a:gd name="connsiteX20" fmla="*/ 773906 w 945356"/>
              <a:gd name="connsiteY20" fmla="*/ 450056 h 1435894"/>
              <a:gd name="connsiteX21" fmla="*/ 750093 w 945356"/>
              <a:gd name="connsiteY21" fmla="*/ 461962 h 1435894"/>
              <a:gd name="connsiteX22" fmla="*/ 731043 w 945356"/>
              <a:gd name="connsiteY22" fmla="*/ 478631 h 1435894"/>
              <a:gd name="connsiteX23" fmla="*/ 726281 w 945356"/>
              <a:gd name="connsiteY23" fmla="*/ 488156 h 1435894"/>
              <a:gd name="connsiteX24" fmla="*/ 726281 w 945356"/>
              <a:gd name="connsiteY24" fmla="*/ 509587 h 1435894"/>
              <a:gd name="connsiteX25" fmla="*/ 728662 w 945356"/>
              <a:gd name="connsiteY25" fmla="*/ 531018 h 1435894"/>
              <a:gd name="connsiteX26" fmla="*/ 721518 w 945356"/>
              <a:gd name="connsiteY26" fmla="*/ 545306 h 1435894"/>
              <a:gd name="connsiteX27" fmla="*/ 695325 w 945356"/>
              <a:gd name="connsiteY27" fmla="*/ 542925 h 1435894"/>
              <a:gd name="connsiteX28" fmla="*/ 676275 w 945356"/>
              <a:gd name="connsiteY28" fmla="*/ 550068 h 1435894"/>
              <a:gd name="connsiteX29" fmla="*/ 669131 w 945356"/>
              <a:gd name="connsiteY29" fmla="*/ 564356 h 1435894"/>
              <a:gd name="connsiteX30" fmla="*/ 657225 w 945356"/>
              <a:gd name="connsiteY30" fmla="*/ 585787 h 1435894"/>
              <a:gd name="connsiteX31" fmla="*/ 657225 w 945356"/>
              <a:gd name="connsiteY31" fmla="*/ 602456 h 1435894"/>
              <a:gd name="connsiteX32" fmla="*/ 621506 w 945356"/>
              <a:gd name="connsiteY32" fmla="*/ 619125 h 1435894"/>
              <a:gd name="connsiteX33" fmla="*/ 602456 w 945356"/>
              <a:gd name="connsiteY33" fmla="*/ 635793 h 1435894"/>
              <a:gd name="connsiteX34" fmla="*/ 588168 w 945356"/>
              <a:gd name="connsiteY34" fmla="*/ 661987 h 1435894"/>
              <a:gd name="connsiteX35" fmla="*/ 583406 w 945356"/>
              <a:gd name="connsiteY35" fmla="*/ 683418 h 1435894"/>
              <a:gd name="connsiteX36" fmla="*/ 552450 w 945356"/>
              <a:gd name="connsiteY36" fmla="*/ 702468 h 1435894"/>
              <a:gd name="connsiteX37" fmla="*/ 523875 w 945356"/>
              <a:gd name="connsiteY37" fmla="*/ 726281 h 1435894"/>
              <a:gd name="connsiteX38" fmla="*/ 507206 w 945356"/>
              <a:gd name="connsiteY38" fmla="*/ 733425 h 1435894"/>
              <a:gd name="connsiteX39" fmla="*/ 490537 w 945356"/>
              <a:gd name="connsiteY39" fmla="*/ 764381 h 1435894"/>
              <a:gd name="connsiteX40" fmla="*/ 483393 w 945356"/>
              <a:gd name="connsiteY40" fmla="*/ 785812 h 1435894"/>
              <a:gd name="connsiteX41" fmla="*/ 483393 w 945356"/>
              <a:gd name="connsiteY41" fmla="*/ 800100 h 1435894"/>
              <a:gd name="connsiteX42" fmla="*/ 447675 w 945356"/>
              <a:gd name="connsiteY42" fmla="*/ 826293 h 1435894"/>
              <a:gd name="connsiteX43" fmla="*/ 431006 w 945356"/>
              <a:gd name="connsiteY43" fmla="*/ 854868 h 1435894"/>
              <a:gd name="connsiteX44" fmla="*/ 416718 w 945356"/>
              <a:gd name="connsiteY44" fmla="*/ 866775 h 1435894"/>
              <a:gd name="connsiteX45" fmla="*/ 402431 w 945356"/>
              <a:gd name="connsiteY45" fmla="*/ 873918 h 1435894"/>
              <a:gd name="connsiteX46" fmla="*/ 357187 w 945356"/>
              <a:gd name="connsiteY46" fmla="*/ 876300 h 1435894"/>
              <a:gd name="connsiteX47" fmla="*/ 347662 w 945356"/>
              <a:gd name="connsiteY47" fmla="*/ 900112 h 1435894"/>
              <a:gd name="connsiteX48" fmla="*/ 350043 w 945356"/>
              <a:gd name="connsiteY48" fmla="*/ 926306 h 1435894"/>
              <a:gd name="connsiteX49" fmla="*/ 338137 w 945356"/>
              <a:gd name="connsiteY49" fmla="*/ 940593 h 1435894"/>
              <a:gd name="connsiteX50" fmla="*/ 330993 w 945356"/>
              <a:gd name="connsiteY50" fmla="*/ 954881 h 1435894"/>
              <a:gd name="connsiteX51" fmla="*/ 335756 w 945356"/>
              <a:gd name="connsiteY51" fmla="*/ 981075 h 1435894"/>
              <a:gd name="connsiteX52" fmla="*/ 335756 w 945356"/>
              <a:gd name="connsiteY52" fmla="*/ 1000125 h 1435894"/>
              <a:gd name="connsiteX53" fmla="*/ 311943 w 945356"/>
              <a:gd name="connsiteY53" fmla="*/ 1002506 h 1435894"/>
              <a:gd name="connsiteX54" fmla="*/ 276224 w 945356"/>
              <a:gd name="connsiteY54" fmla="*/ 1014412 h 1435894"/>
              <a:gd name="connsiteX55" fmla="*/ 252412 w 945356"/>
              <a:gd name="connsiteY55" fmla="*/ 1040606 h 1435894"/>
              <a:gd name="connsiteX56" fmla="*/ 259556 w 945356"/>
              <a:gd name="connsiteY56" fmla="*/ 1062037 h 1435894"/>
              <a:gd name="connsiteX57" fmla="*/ 285749 w 945356"/>
              <a:gd name="connsiteY57" fmla="*/ 1054893 h 1435894"/>
              <a:gd name="connsiteX58" fmla="*/ 304800 w 945356"/>
              <a:gd name="connsiteY58" fmla="*/ 1059656 h 1435894"/>
              <a:gd name="connsiteX59" fmla="*/ 309561 w 945356"/>
              <a:gd name="connsiteY59" fmla="*/ 1097756 h 1435894"/>
              <a:gd name="connsiteX60" fmla="*/ 295275 w 945356"/>
              <a:gd name="connsiteY60" fmla="*/ 1135856 h 1435894"/>
              <a:gd name="connsiteX61" fmla="*/ 257174 w 945356"/>
              <a:gd name="connsiteY61" fmla="*/ 1143000 h 1435894"/>
              <a:gd name="connsiteX62" fmla="*/ 240506 w 945356"/>
              <a:gd name="connsiteY62" fmla="*/ 1181099 h 1435894"/>
              <a:gd name="connsiteX63" fmla="*/ 190499 w 945356"/>
              <a:gd name="connsiteY63" fmla="*/ 1238250 h 1435894"/>
              <a:gd name="connsiteX64" fmla="*/ 150018 w 945356"/>
              <a:gd name="connsiteY64" fmla="*/ 1271588 h 1435894"/>
              <a:gd name="connsiteX65" fmla="*/ 102393 w 945356"/>
              <a:gd name="connsiteY65" fmla="*/ 1304925 h 1435894"/>
              <a:gd name="connsiteX66" fmla="*/ 71437 w 945356"/>
              <a:gd name="connsiteY66" fmla="*/ 1333499 h 1435894"/>
              <a:gd name="connsiteX67" fmla="*/ 30955 w 945356"/>
              <a:gd name="connsiteY67" fmla="*/ 1381125 h 1435894"/>
              <a:gd name="connsiteX68" fmla="*/ 0 w 945356"/>
              <a:gd name="connsiteY68"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35831 w 945356"/>
              <a:gd name="connsiteY4" fmla="*/ 147637 h 1435894"/>
              <a:gd name="connsiteX5" fmla="*/ 909637 w 945356"/>
              <a:gd name="connsiteY5" fmla="*/ 173831 h 1435894"/>
              <a:gd name="connsiteX6" fmla="*/ 926306 w 945356"/>
              <a:gd name="connsiteY6" fmla="*/ 192881 h 1435894"/>
              <a:gd name="connsiteX7" fmla="*/ 938212 w 945356"/>
              <a:gd name="connsiteY7" fmla="*/ 209550 h 1435894"/>
              <a:gd name="connsiteX8" fmla="*/ 928687 w 945356"/>
              <a:gd name="connsiteY8" fmla="*/ 223837 h 1435894"/>
              <a:gd name="connsiteX9" fmla="*/ 912018 w 945356"/>
              <a:gd name="connsiteY9" fmla="*/ 221456 h 1435894"/>
              <a:gd name="connsiteX10" fmla="*/ 890587 w 945356"/>
              <a:gd name="connsiteY10" fmla="*/ 233362 h 1435894"/>
              <a:gd name="connsiteX11" fmla="*/ 878681 w 945356"/>
              <a:gd name="connsiteY11" fmla="*/ 269081 h 1435894"/>
              <a:gd name="connsiteX12" fmla="*/ 866775 w 945356"/>
              <a:gd name="connsiteY12" fmla="*/ 285750 h 1435894"/>
              <a:gd name="connsiteX13" fmla="*/ 840581 w 945356"/>
              <a:gd name="connsiteY13" fmla="*/ 309562 h 1435894"/>
              <a:gd name="connsiteX14" fmla="*/ 812006 w 945356"/>
              <a:gd name="connsiteY14" fmla="*/ 330993 h 1435894"/>
              <a:gd name="connsiteX15" fmla="*/ 790575 w 945356"/>
              <a:gd name="connsiteY15" fmla="*/ 354806 h 1435894"/>
              <a:gd name="connsiteX16" fmla="*/ 766762 w 945356"/>
              <a:gd name="connsiteY16" fmla="*/ 373856 h 1435894"/>
              <a:gd name="connsiteX17" fmla="*/ 766762 w 945356"/>
              <a:gd name="connsiteY17" fmla="*/ 400050 h 1435894"/>
              <a:gd name="connsiteX18" fmla="*/ 776287 w 945356"/>
              <a:gd name="connsiteY18" fmla="*/ 431006 h 1435894"/>
              <a:gd name="connsiteX19" fmla="*/ 773906 w 945356"/>
              <a:gd name="connsiteY19" fmla="*/ 450056 h 1435894"/>
              <a:gd name="connsiteX20" fmla="*/ 750093 w 945356"/>
              <a:gd name="connsiteY20" fmla="*/ 461962 h 1435894"/>
              <a:gd name="connsiteX21" fmla="*/ 731043 w 945356"/>
              <a:gd name="connsiteY21" fmla="*/ 478631 h 1435894"/>
              <a:gd name="connsiteX22" fmla="*/ 726281 w 945356"/>
              <a:gd name="connsiteY22" fmla="*/ 488156 h 1435894"/>
              <a:gd name="connsiteX23" fmla="*/ 726281 w 945356"/>
              <a:gd name="connsiteY23" fmla="*/ 509587 h 1435894"/>
              <a:gd name="connsiteX24" fmla="*/ 728662 w 945356"/>
              <a:gd name="connsiteY24" fmla="*/ 531018 h 1435894"/>
              <a:gd name="connsiteX25" fmla="*/ 721518 w 945356"/>
              <a:gd name="connsiteY25" fmla="*/ 545306 h 1435894"/>
              <a:gd name="connsiteX26" fmla="*/ 695325 w 945356"/>
              <a:gd name="connsiteY26" fmla="*/ 542925 h 1435894"/>
              <a:gd name="connsiteX27" fmla="*/ 676275 w 945356"/>
              <a:gd name="connsiteY27" fmla="*/ 550068 h 1435894"/>
              <a:gd name="connsiteX28" fmla="*/ 669131 w 945356"/>
              <a:gd name="connsiteY28" fmla="*/ 564356 h 1435894"/>
              <a:gd name="connsiteX29" fmla="*/ 657225 w 945356"/>
              <a:gd name="connsiteY29" fmla="*/ 585787 h 1435894"/>
              <a:gd name="connsiteX30" fmla="*/ 657225 w 945356"/>
              <a:gd name="connsiteY30" fmla="*/ 602456 h 1435894"/>
              <a:gd name="connsiteX31" fmla="*/ 621506 w 945356"/>
              <a:gd name="connsiteY31" fmla="*/ 619125 h 1435894"/>
              <a:gd name="connsiteX32" fmla="*/ 602456 w 945356"/>
              <a:gd name="connsiteY32" fmla="*/ 635793 h 1435894"/>
              <a:gd name="connsiteX33" fmla="*/ 588168 w 945356"/>
              <a:gd name="connsiteY33" fmla="*/ 661987 h 1435894"/>
              <a:gd name="connsiteX34" fmla="*/ 583406 w 945356"/>
              <a:gd name="connsiteY34" fmla="*/ 683418 h 1435894"/>
              <a:gd name="connsiteX35" fmla="*/ 552450 w 945356"/>
              <a:gd name="connsiteY35" fmla="*/ 702468 h 1435894"/>
              <a:gd name="connsiteX36" fmla="*/ 523875 w 945356"/>
              <a:gd name="connsiteY36" fmla="*/ 726281 h 1435894"/>
              <a:gd name="connsiteX37" fmla="*/ 507206 w 945356"/>
              <a:gd name="connsiteY37" fmla="*/ 733425 h 1435894"/>
              <a:gd name="connsiteX38" fmla="*/ 490537 w 945356"/>
              <a:gd name="connsiteY38" fmla="*/ 764381 h 1435894"/>
              <a:gd name="connsiteX39" fmla="*/ 483393 w 945356"/>
              <a:gd name="connsiteY39" fmla="*/ 785812 h 1435894"/>
              <a:gd name="connsiteX40" fmla="*/ 483393 w 945356"/>
              <a:gd name="connsiteY40" fmla="*/ 800100 h 1435894"/>
              <a:gd name="connsiteX41" fmla="*/ 447675 w 945356"/>
              <a:gd name="connsiteY41" fmla="*/ 826293 h 1435894"/>
              <a:gd name="connsiteX42" fmla="*/ 431006 w 945356"/>
              <a:gd name="connsiteY42" fmla="*/ 854868 h 1435894"/>
              <a:gd name="connsiteX43" fmla="*/ 416718 w 945356"/>
              <a:gd name="connsiteY43" fmla="*/ 866775 h 1435894"/>
              <a:gd name="connsiteX44" fmla="*/ 402431 w 945356"/>
              <a:gd name="connsiteY44" fmla="*/ 873918 h 1435894"/>
              <a:gd name="connsiteX45" fmla="*/ 357187 w 945356"/>
              <a:gd name="connsiteY45" fmla="*/ 876300 h 1435894"/>
              <a:gd name="connsiteX46" fmla="*/ 347662 w 945356"/>
              <a:gd name="connsiteY46" fmla="*/ 900112 h 1435894"/>
              <a:gd name="connsiteX47" fmla="*/ 350043 w 945356"/>
              <a:gd name="connsiteY47" fmla="*/ 926306 h 1435894"/>
              <a:gd name="connsiteX48" fmla="*/ 338137 w 945356"/>
              <a:gd name="connsiteY48" fmla="*/ 940593 h 1435894"/>
              <a:gd name="connsiteX49" fmla="*/ 330993 w 945356"/>
              <a:gd name="connsiteY49" fmla="*/ 954881 h 1435894"/>
              <a:gd name="connsiteX50" fmla="*/ 335756 w 945356"/>
              <a:gd name="connsiteY50" fmla="*/ 981075 h 1435894"/>
              <a:gd name="connsiteX51" fmla="*/ 335756 w 945356"/>
              <a:gd name="connsiteY51" fmla="*/ 1000125 h 1435894"/>
              <a:gd name="connsiteX52" fmla="*/ 311943 w 945356"/>
              <a:gd name="connsiteY52" fmla="*/ 1002506 h 1435894"/>
              <a:gd name="connsiteX53" fmla="*/ 276224 w 945356"/>
              <a:gd name="connsiteY53" fmla="*/ 1014412 h 1435894"/>
              <a:gd name="connsiteX54" fmla="*/ 252412 w 945356"/>
              <a:gd name="connsiteY54" fmla="*/ 1040606 h 1435894"/>
              <a:gd name="connsiteX55" fmla="*/ 259556 w 945356"/>
              <a:gd name="connsiteY55" fmla="*/ 1062037 h 1435894"/>
              <a:gd name="connsiteX56" fmla="*/ 285749 w 945356"/>
              <a:gd name="connsiteY56" fmla="*/ 1054893 h 1435894"/>
              <a:gd name="connsiteX57" fmla="*/ 304800 w 945356"/>
              <a:gd name="connsiteY57" fmla="*/ 1059656 h 1435894"/>
              <a:gd name="connsiteX58" fmla="*/ 309561 w 945356"/>
              <a:gd name="connsiteY58" fmla="*/ 1097756 h 1435894"/>
              <a:gd name="connsiteX59" fmla="*/ 295275 w 945356"/>
              <a:gd name="connsiteY59" fmla="*/ 1135856 h 1435894"/>
              <a:gd name="connsiteX60" fmla="*/ 257174 w 945356"/>
              <a:gd name="connsiteY60" fmla="*/ 1143000 h 1435894"/>
              <a:gd name="connsiteX61" fmla="*/ 240506 w 945356"/>
              <a:gd name="connsiteY61" fmla="*/ 1181099 h 1435894"/>
              <a:gd name="connsiteX62" fmla="*/ 190499 w 945356"/>
              <a:gd name="connsiteY62" fmla="*/ 1238250 h 1435894"/>
              <a:gd name="connsiteX63" fmla="*/ 150018 w 945356"/>
              <a:gd name="connsiteY63" fmla="*/ 1271588 h 1435894"/>
              <a:gd name="connsiteX64" fmla="*/ 102393 w 945356"/>
              <a:gd name="connsiteY64" fmla="*/ 1304925 h 1435894"/>
              <a:gd name="connsiteX65" fmla="*/ 71437 w 945356"/>
              <a:gd name="connsiteY65" fmla="*/ 1333499 h 1435894"/>
              <a:gd name="connsiteX66" fmla="*/ 30955 w 945356"/>
              <a:gd name="connsiteY66" fmla="*/ 1381125 h 1435894"/>
              <a:gd name="connsiteX67" fmla="*/ 0 w 945356"/>
              <a:gd name="connsiteY67"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38212 w 945356"/>
              <a:gd name="connsiteY6" fmla="*/ 209550 h 1435894"/>
              <a:gd name="connsiteX7" fmla="*/ 928687 w 945356"/>
              <a:gd name="connsiteY7" fmla="*/ 223837 h 1435894"/>
              <a:gd name="connsiteX8" fmla="*/ 912018 w 945356"/>
              <a:gd name="connsiteY8" fmla="*/ 221456 h 1435894"/>
              <a:gd name="connsiteX9" fmla="*/ 890587 w 945356"/>
              <a:gd name="connsiteY9" fmla="*/ 233362 h 1435894"/>
              <a:gd name="connsiteX10" fmla="*/ 878681 w 945356"/>
              <a:gd name="connsiteY10" fmla="*/ 269081 h 1435894"/>
              <a:gd name="connsiteX11" fmla="*/ 866775 w 945356"/>
              <a:gd name="connsiteY11" fmla="*/ 285750 h 1435894"/>
              <a:gd name="connsiteX12" fmla="*/ 840581 w 945356"/>
              <a:gd name="connsiteY12" fmla="*/ 309562 h 1435894"/>
              <a:gd name="connsiteX13" fmla="*/ 812006 w 945356"/>
              <a:gd name="connsiteY13" fmla="*/ 330993 h 1435894"/>
              <a:gd name="connsiteX14" fmla="*/ 790575 w 945356"/>
              <a:gd name="connsiteY14" fmla="*/ 354806 h 1435894"/>
              <a:gd name="connsiteX15" fmla="*/ 766762 w 945356"/>
              <a:gd name="connsiteY15" fmla="*/ 373856 h 1435894"/>
              <a:gd name="connsiteX16" fmla="*/ 766762 w 945356"/>
              <a:gd name="connsiteY16" fmla="*/ 400050 h 1435894"/>
              <a:gd name="connsiteX17" fmla="*/ 776287 w 945356"/>
              <a:gd name="connsiteY17" fmla="*/ 431006 h 1435894"/>
              <a:gd name="connsiteX18" fmla="*/ 773906 w 945356"/>
              <a:gd name="connsiteY18" fmla="*/ 450056 h 1435894"/>
              <a:gd name="connsiteX19" fmla="*/ 750093 w 945356"/>
              <a:gd name="connsiteY19" fmla="*/ 461962 h 1435894"/>
              <a:gd name="connsiteX20" fmla="*/ 731043 w 945356"/>
              <a:gd name="connsiteY20" fmla="*/ 478631 h 1435894"/>
              <a:gd name="connsiteX21" fmla="*/ 726281 w 945356"/>
              <a:gd name="connsiteY21" fmla="*/ 488156 h 1435894"/>
              <a:gd name="connsiteX22" fmla="*/ 726281 w 945356"/>
              <a:gd name="connsiteY22" fmla="*/ 509587 h 1435894"/>
              <a:gd name="connsiteX23" fmla="*/ 728662 w 945356"/>
              <a:gd name="connsiteY23" fmla="*/ 531018 h 1435894"/>
              <a:gd name="connsiteX24" fmla="*/ 721518 w 945356"/>
              <a:gd name="connsiteY24" fmla="*/ 545306 h 1435894"/>
              <a:gd name="connsiteX25" fmla="*/ 695325 w 945356"/>
              <a:gd name="connsiteY25" fmla="*/ 542925 h 1435894"/>
              <a:gd name="connsiteX26" fmla="*/ 676275 w 945356"/>
              <a:gd name="connsiteY26" fmla="*/ 550068 h 1435894"/>
              <a:gd name="connsiteX27" fmla="*/ 669131 w 945356"/>
              <a:gd name="connsiteY27" fmla="*/ 564356 h 1435894"/>
              <a:gd name="connsiteX28" fmla="*/ 657225 w 945356"/>
              <a:gd name="connsiteY28" fmla="*/ 585787 h 1435894"/>
              <a:gd name="connsiteX29" fmla="*/ 657225 w 945356"/>
              <a:gd name="connsiteY29" fmla="*/ 602456 h 1435894"/>
              <a:gd name="connsiteX30" fmla="*/ 621506 w 945356"/>
              <a:gd name="connsiteY30" fmla="*/ 619125 h 1435894"/>
              <a:gd name="connsiteX31" fmla="*/ 602456 w 945356"/>
              <a:gd name="connsiteY31" fmla="*/ 635793 h 1435894"/>
              <a:gd name="connsiteX32" fmla="*/ 588168 w 945356"/>
              <a:gd name="connsiteY32" fmla="*/ 661987 h 1435894"/>
              <a:gd name="connsiteX33" fmla="*/ 583406 w 945356"/>
              <a:gd name="connsiteY33" fmla="*/ 683418 h 1435894"/>
              <a:gd name="connsiteX34" fmla="*/ 552450 w 945356"/>
              <a:gd name="connsiteY34" fmla="*/ 702468 h 1435894"/>
              <a:gd name="connsiteX35" fmla="*/ 523875 w 945356"/>
              <a:gd name="connsiteY35" fmla="*/ 726281 h 1435894"/>
              <a:gd name="connsiteX36" fmla="*/ 507206 w 945356"/>
              <a:gd name="connsiteY36" fmla="*/ 733425 h 1435894"/>
              <a:gd name="connsiteX37" fmla="*/ 490537 w 945356"/>
              <a:gd name="connsiteY37" fmla="*/ 764381 h 1435894"/>
              <a:gd name="connsiteX38" fmla="*/ 483393 w 945356"/>
              <a:gd name="connsiteY38" fmla="*/ 785812 h 1435894"/>
              <a:gd name="connsiteX39" fmla="*/ 483393 w 945356"/>
              <a:gd name="connsiteY39" fmla="*/ 800100 h 1435894"/>
              <a:gd name="connsiteX40" fmla="*/ 447675 w 945356"/>
              <a:gd name="connsiteY40" fmla="*/ 826293 h 1435894"/>
              <a:gd name="connsiteX41" fmla="*/ 431006 w 945356"/>
              <a:gd name="connsiteY41" fmla="*/ 854868 h 1435894"/>
              <a:gd name="connsiteX42" fmla="*/ 416718 w 945356"/>
              <a:gd name="connsiteY42" fmla="*/ 866775 h 1435894"/>
              <a:gd name="connsiteX43" fmla="*/ 402431 w 945356"/>
              <a:gd name="connsiteY43" fmla="*/ 873918 h 1435894"/>
              <a:gd name="connsiteX44" fmla="*/ 357187 w 945356"/>
              <a:gd name="connsiteY44" fmla="*/ 876300 h 1435894"/>
              <a:gd name="connsiteX45" fmla="*/ 347662 w 945356"/>
              <a:gd name="connsiteY45" fmla="*/ 900112 h 1435894"/>
              <a:gd name="connsiteX46" fmla="*/ 350043 w 945356"/>
              <a:gd name="connsiteY46" fmla="*/ 926306 h 1435894"/>
              <a:gd name="connsiteX47" fmla="*/ 338137 w 945356"/>
              <a:gd name="connsiteY47" fmla="*/ 940593 h 1435894"/>
              <a:gd name="connsiteX48" fmla="*/ 330993 w 945356"/>
              <a:gd name="connsiteY48" fmla="*/ 954881 h 1435894"/>
              <a:gd name="connsiteX49" fmla="*/ 335756 w 945356"/>
              <a:gd name="connsiteY49" fmla="*/ 981075 h 1435894"/>
              <a:gd name="connsiteX50" fmla="*/ 335756 w 945356"/>
              <a:gd name="connsiteY50" fmla="*/ 1000125 h 1435894"/>
              <a:gd name="connsiteX51" fmla="*/ 311943 w 945356"/>
              <a:gd name="connsiteY51" fmla="*/ 1002506 h 1435894"/>
              <a:gd name="connsiteX52" fmla="*/ 276224 w 945356"/>
              <a:gd name="connsiteY52" fmla="*/ 1014412 h 1435894"/>
              <a:gd name="connsiteX53" fmla="*/ 252412 w 945356"/>
              <a:gd name="connsiteY53" fmla="*/ 1040606 h 1435894"/>
              <a:gd name="connsiteX54" fmla="*/ 259556 w 945356"/>
              <a:gd name="connsiteY54" fmla="*/ 1062037 h 1435894"/>
              <a:gd name="connsiteX55" fmla="*/ 285749 w 945356"/>
              <a:gd name="connsiteY55" fmla="*/ 1054893 h 1435894"/>
              <a:gd name="connsiteX56" fmla="*/ 304800 w 945356"/>
              <a:gd name="connsiteY56" fmla="*/ 1059656 h 1435894"/>
              <a:gd name="connsiteX57" fmla="*/ 309561 w 945356"/>
              <a:gd name="connsiteY57" fmla="*/ 1097756 h 1435894"/>
              <a:gd name="connsiteX58" fmla="*/ 295275 w 945356"/>
              <a:gd name="connsiteY58" fmla="*/ 1135856 h 1435894"/>
              <a:gd name="connsiteX59" fmla="*/ 257174 w 945356"/>
              <a:gd name="connsiteY59" fmla="*/ 1143000 h 1435894"/>
              <a:gd name="connsiteX60" fmla="*/ 240506 w 945356"/>
              <a:gd name="connsiteY60" fmla="*/ 1181099 h 1435894"/>
              <a:gd name="connsiteX61" fmla="*/ 190499 w 945356"/>
              <a:gd name="connsiteY61" fmla="*/ 1238250 h 1435894"/>
              <a:gd name="connsiteX62" fmla="*/ 150018 w 945356"/>
              <a:gd name="connsiteY62" fmla="*/ 1271588 h 1435894"/>
              <a:gd name="connsiteX63" fmla="*/ 102393 w 945356"/>
              <a:gd name="connsiteY63" fmla="*/ 1304925 h 1435894"/>
              <a:gd name="connsiteX64" fmla="*/ 71437 w 945356"/>
              <a:gd name="connsiteY64" fmla="*/ 1333499 h 1435894"/>
              <a:gd name="connsiteX65" fmla="*/ 30955 w 945356"/>
              <a:gd name="connsiteY65" fmla="*/ 1381125 h 1435894"/>
              <a:gd name="connsiteX66" fmla="*/ 0 w 945356"/>
              <a:gd name="connsiteY66"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912018 w 945356"/>
              <a:gd name="connsiteY7" fmla="*/ 221456 h 1435894"/>
              <a:gd name="connsiteX8" fmla="*/ 890587 w 945356"/>
              <a:gd name="connsiteY8" fmla="*/ 233362 h 1435894"/>
              <a:gd name="connsiteX9" fmla="*/ 878681 w 945356"/>
              <a:gd name="connsiteY9" fmla="*/ 269081 h 1435894"/>
              <a:gd name="connsiteX10" fmla="*/ 866775 w 945356"/>
              <a:gd name="connsiteY10" fmla="*/ 285750 h 1435894"/>
              <a:gd name="connsiteX11" fmla="*/ 840581 w 945356"/>
              <a:gd name="connsiteY11" fmla="*/ 309562 h 1435894"/>
              <a:gd name="connsiteX12" fmla="*/ 812006 w 945356"/>
              <a:gd name="connsiteY12" fmla="*/ 330993 h 1435894"/>
              <a:gd name="connsiteX13" fmla="*/ 790575 w 945356"/>
              <a:gd name="connsiteY13" fmla="*/ 354806 h 1435894"/>
              <a:gd name="connsiteX14" fmla="*/ 766762 w 945356"/>
              <a:gd name="connsiteY14" fmla="*/ 373856 h 1435894"/>
              <a:gd name="connsiteX15" fmla="*/ 766762 w 945356"/>
              <a:gd name="connsiteY15" fmla="*/ 400050 h 1435894"/>
              <a:gd name="connsiteX16" fmla="*/ 776287 w 945356"/>
              <a:gd name="connsiteY16" fmla="*/ 431006 h 1435894"/>
              <a:gd name="connsiteX17" fmla="*/ 773906 w 945356"/>
              <a:gd name="connsiteY17" fmla="*/ 450056 h 1435894"/>
              <a:gd name="connsiteX18" fmla="*/ 750093 w 945356"/>
              <a:gd name="connsiteY18" fmla="*/ 461962 h 1435894"/>
              <a:gd name="connsiteX19" fmla="*/ 731043 w 945356"/>
              <a:gd name="connsiteY19" fmla="*/ 478631 h 1435894"/>
              <a:gd name="connsiteX20" fmla="*/ 726281 w 945356"/>
              <a:gd name="connsiteY20" fmla="*/ 488156 h 1435894"/>
              <a:gd name="connsiteX21" fmla="*/ 726281 w 945356"/>
              <a:gd name="connsiteY21" fmla="*/ 509587 h 1435894"/>
              <a:gd name="connsiteX22" fmla="*/ 728662 w 945356"/>
              <a:gd name="connsiteY22" fmla="*/ 531018 h 1435894"/>
              <a:gd name="connsiteX23" fmla="*/ 721518 w 945356"/>
              <a:gd name="connsiteY23" fmla="*/ 545306 h 1435894"/>
              <a:gd name="connsiteX24" fmla="*/ 695325 w 945356"/>
              <a:gd name="connsiteY24" fmla="*/ 542925 h 1435894"/>
              <a:gd name="connsiteX25" fmla="*/ 676275 w 945356"/>
              <a:gd name="connsiteY25" fmla="*/ 550068 h 1435894"/>
              <a:gd name="connsiteX26" fmla="*/ 669131 w 945356"/>
              <a:gd name="connsiteY26" fmla="*/ 564356 h 1435894"/>
              <a:gd name="connsiteX27" fmla="*/ 657225 w 945356"/>
              <a:gd name="connsiteY27" fmla="*/ 585787 h 1435894"/>
              <a:gd name="connsiteX28" fmla="*/ 657225 w 945356"/>
              <a:gd name="connsiteY28" fmla="*/ 602456 h 1435894"/>
              <a:gd name="connsiteX29" fmla="*/ 621506 w 945356"/>
              <a:gd name="connsiteY29" fmla="*/ 619125 h 1435894"/>
              <a:gd name="connsiteX30" fmla="*/ 602456 w 945356"/>
              <a:gd name="connsiteY30" fmla="*/ 635793 h 1435894"/>
              <a:gd name="connsiteX31" fmla="*/ 588168 w 945356"/>
              <a:gd name="connsiteY31" fmla="*/ 661987 h 1435894"/>
              <a:gd name="connsiteX32" fmla="*/ 583406 w 945356"/>
              <a:gd name="connsiteY32" fmla="*/ 683418 h 1435894"/>
              <a:gd name="connsiteX33" fmla="*/ 552450 w 945356"/>
              <a:gd name="connsiteY33" fmla="*/ 702468 h 1435894"/>
              <a:gd name="connsiteX34" fmla="*/ 523875 w 945356"/>
              <a:gd name="connsiteY34" fmla="*/ 726281 h 1435894"/>
              <a:gd name="connsiteX35" fmla="*/ 507206 w 945356"/>
              <a:gd name="connsiteY35" fmla="*/ 733425 h 1435894"/>
              <a:gd name="connsiteX36" fmla="*/ 490537 w 945356"/>
              <a:gd name="connsiteY36" fmla="*/ 764381 h 1435894"/>
              <a:gd name="connsiteX37" fmla="*/ 483393 w 945356"/>
              <a:gd name="connsiteY37" fmla="*/ 785812 h 1435894"/>
              <a:gd name="connsiteX38" fmla="*/ 483393 w 945356"/>
              <a:gd name="connsiteY38" fmla="*/ 800100 h 1435894"/>
              <a:gd name="connsiteX39" fmla="*/ 447675 w 945356"/>
              <a:gd name="connsiteY39" fmla="*/ 826293 h 1435894"/>
              <a:gd name="connsiteX40" fmla="*/ 431006 w 945356"/>
              <a:gd name="connsiteY40" fmla="*/ 854868 h 1435894"/>
              <a:gd name="connsiteX41" fmla="*/ 416718 w 945356"/>
              <a:gd name="connsiteY41" fmla="*/ 866775 h 1435894"/>
              <a:gd name="connsiteX42" fmla="*/ 402431 w 945356"/>
              <a:gd name="connsiteY42" fmla="*/ 873918 h 1435894"/>
              <a:gd name="connsiteX43" fmla="*/ 357187 w 945356"/>
              <a:gd name="connsiteY43" fmla="*/ 876300 h 1435894"/>
              <a:gd name="connsiteX44" fmla="*/ 347662 w 945356"/>
              <a:gd name="connsiteY44" fmla="*/ 900112 h 1435894"/>
              <a:gd name="connsiteX45" fmla="*/ 350043 w 945356"/>
              <a:gd name="connsiteY45" fmla="*/ 926306 h 1435894"/>
              <a:gd name="connsiteX46" fmla="*/ 338137 w 945356"/>
              <a:gd name="connsiteY46" fmla="*/ 940593 h 1435894"/>
              <a:gd name="connsiteX47" fmla="*/ 330993 w 945356"/>
              <a:gd name="connsiteY47" fmla="*/ 954881 h 1435894"/>
              <a:gd name="connsiteX48" fmla="*/ 335756 w 945356"/>
              <a:gd name="connsiteY48" fmla="*/ 981075 h 1435894"/>
              <a:gd name="connsiteX49" fmla="*/ 335756 w 945356"/>
              <a:gd name="connsiteY49" fmla="*/ 1000125 h 1435894"/>
              <a:gd name="connsiteX50" fmla="*/ 311943 w 945356"/>
              <a:gd name="connsiteY50" fmla="*/ 1002506 h 1435894"/>
              <a:gd name="connsiteX51" fmla="*/ 276224 w 945356"/>
              <a:gd name="connsiteY51" fmla="*/ 1014412 h 1435894"/>
              <a:gd name="connsiteX52" fmla="*/ 252412 w 945356"/>
              <a:gd name="connsiteY52" fmla="*/ 1040606 h 1435894"/>
              <a:gd name="connsiteX53" fmla="*/ 259556 w 945356"/>
              <a:gd name="connsiteY53" fmla="*/ 1062037 h 1435894"/>
              <a:gd name="connsiteX54" fmla="*/ 285749 w 945356"/>
              <a:gd name="connsiteY54" fmla="*/ 1054893 h 1435894"/>
              <a:gd name="connsiteX55" fmla="*/ 304800 w 945356"/>
              <a:gd name="connsiteY55" fmla="*/ 1059656 h 1435894"/>
              <a:gd name="connsiteX56" fmla="*/ 309561 w 945356"/>
              <a:gd name="connsiteY56" fmla="*/ 1097756 h 1435894"/>
              <a:gd name="connsiteX57" fmla="*/ 295275 w 945356"/>
              <a:gd name="connsiteY57" fmla="*/ 1135856 h 1435894"/>
              <a:gd name="connsiteX58" fmla="*/ 257174 w 945356"/>
              <a:gd name="connsiteY58" fmla="*/ 1143000 h 1435894"/>
              <a:gd name="connsiteX59" fmla="*/ 240506 w 945356"/>
              <a:gd name="connsiteY59" fmla="*/ 1181099 h 1435894"/>
              <a:gd name="connsiteX60" fmla="*/ 190499 w 945356"/>
              <a:gd name="connsiteY60" fmla="*/ 1238250 h 1435894"/>
              <a:gd name="connsiteX61" fmla="*/ 150018 w 945356"/>
              <a:gd name="connsiteY61" fmla="*/ 1271588 h 1435894"/>
              <a:gd name="connsiteX62" fmla="*/ 102393 w 945356"/>
              <a:gd name="connsiteY62" fmla="*/ 1304925 h 1435894"/>
              <a:gd name="connsiteX63" fmla="*/ 71437 w 945356"/>
              <a:gd name="connsiteY63" fmla="*/ 1333499 h 1435894"/>
              <a:gd name="connsiteX64" fmla="*/ 30955 w 945356"/>
              <a:gd name="connsiteY64" fmla="*/ 1381125 h 1435894"/>
              <a:gd name="connsiteX65" fmla="*/ 0 w 945356"/>
              <a:gd name="connsiteY65"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890587 w 945356"/>
              <a:gd name="connsiteY7" fmla="*/ 233362 h 1435894"/>
              <a:gd name="connsiteX8" fmla="*/ 878681 w 945356"/>
              <a:gd name="connsiteY8" fmla="*/ 269081 h 1435894"/>
              <a:gd name="connsiteX9" fmla="*/ 866775 w 945356"/>
              <a:gd name="connsiteY9" fmla="*/ 285750 h 1435894"/>
              <a:gd name="connsiteX10" fmla="*/ 840581 w 945356"/>
              <a:gd name="connsiteY10" fmla="*/ 309562 h 1435894"/>
              <a:gd name="connsiteX11" fmla="*/ 812006 w 945356"/>
              <a:gd name="connsiteY11" fmla="*/ 330993 h 1435894"/>
              <a:gd name="connsiteX12" fmla="*/ 790575 w 945356"/>
              <a:gd name="connsiteY12" fmla="*/ 354806 h 1435894"/>
              <a:gd name="connsiteX13" fmla="*/ 766762 w 945356"/>
              <a:gd name="connsiteY13" fmla="*/ 373856 h 1435894"/>
              <a:gd name="connsiteX14" fmla="*/ 766762 w 945356"/>
              <a:gd name="connsiteY14" fmla="*/ 400050 h 1435894"/>
              <a:gd name="connsiteX15" fmla="*/ 776287 w 945356"/>
              <a:gd name="connsiteY15" fmla="*/ 431006 h 1435894"/>
              <a:gd name="connsiteX16" fmla="*/ 773906 w 945356"/>
              <a:gd name="connsiteY16" fmla="*/ 450056 h 1435894"/>
              <a:gd name="connsiteX17" fmla="*/ 750093 w 945356"/>
              <a:gd name="connsiteY17" fmla="*/ 461962 h 1435894"/>
              <a:gd name="connsiteX18" fmla="*/ 731043 w 945356"/>
              <a:gd name="connsiteY18" fmla="*/ 478631 h 1435894"/>
              <a:gd name="connsiteX19" fmla="*/ 726281 w 945356"/>
              <a:gd name="connsiteY19" fmla="*/ 488156 h 1435894"/>
              <a:gd name="connsiteX20" fmla="*/ 726281 w 945356"/>
              <a:gd name="connsiteY20" fmla="*/ 509587 h 1435894"/>
              <a:gd name="connsiteX21" fmla="*/ 728662 w 945356"/>
              <a:gd name="connsiteY21" fmla="*/ 531018 h 1435894"/>
              <a:gd name="connsiteX22" fmla="*/ 721518 w 945356"/>
              <a:gd name="connsiteY22" fmla="*/ 545306 h 1435894"/>
              <a:gd name="connsiteX23" fmla="*/ 695325 w 945356"/>
              <a:gd name="connsiteY23" fmla="*/ 542925 h 1435894"/>
              <a:gd name="connsiteX24" fmla="*/ 676275 w 945356"/>
              <a:gd name="connsiteY24" fmla="*/ 550068 h 1435894"/>
              <a:gd name="connsiteX25" fmla="*/ 669131 w 945356"/>
              <a:gd name="connsiteY25" fmla="*/ 564356 h 1435894"/>
              <a:gd name="connsiteX26" fmla="*/ 657225 w 945356"/>
              <a:gd name="connsiteY26" fmla="*/ 585787 h 1435894"/>
              <a:gd name="connsiteX27" fmla="*/ 657225 w 945356"/>
              <a:gd name="connsiteY27" fmla="*/ 602456 h 1435894"/>
              <a:gd name="connsiteX28" fmla="*/ 621506 w 945356"/>
              <a:gd name="connsiteY28" fmla="*/ 619125 h 1435894"/>
              <a:gd name="connsiteX29" fmla="*/ 602456 w 945356"/>
              <a:gd name="connsiteY29" fmla="*/ 635793 h 1435894"/>
              <a:gd name="connsiteX30" fmla="*/ 588168 w 945356"/>
              <a:gd name="connsiteY30" fmla="*/ 661987 h 1435894"/>
              <a:gd name="connsiteX31" fmla="*/ 583406 w 945356"/>
              <a:gd name="connsiteY31" fmla="*/ 683418 h 1435894"/>
              <a:gd name="connsiteX32" fmla="*/ 552450 w 945356"/>
              <a:gd name="connsiteY32" fmla="*/ 702468 h 1435894"/>
              <a:gd name="connsiteX33" fmla="*/ 523875 w 945356"/>
              <a:gd name="connsiteY33" fmla="*/ 726281 h 1435894"/>
              <a:gd name="connsiteX34" fmla="*/ 507206 w 945356"/>
              <a:gd name="connsiteY34" fmla="*/ 733425 h 1435894"/>
              <a:gd name="connsiteX35" fmla="*/ 490537 w 945356"/>
              <a:gd name="connsiteY35" fmla="*/ 764381 h 1435894"/>
              <a:gd name="connsiteX36" fmla="*/ 483393 w 945356"/>
              <a:gd name="connsiteY36" fmla="*/ 785812 h 1435894"/>
              <a:gd name="connsiteX37" fmla="*/ 483393 w 945356"/>
              <a:gd name="connsiteY37" fmla="*/ 800100 h 1435894"/>
              <a:gd name="connsiteX38" fmla="*/ 447675 w 945356"/>
              <a:gd name="connsiteY38" fmla="*/ 826293 h 1435894"/>
              <a:gd name="connsiteX39" fmla="*/ 431006 w 945356"/>
              <a:gd name="connsiteY39" fmla="*/ 854868 h 1435894"/>
              <a:gd name="connsiteX40" fmla="*/ 416718 w 945356"/>
              <a:gd name="connsiteY40" fmla="*/ 866775 h 1435894"/>
              <a:gd name="connsiteX41" fmla="*/ 402431 w 945356"/>
              <a:gd name="connsiteY41" fmla="*/ 873918 h 1435894"/>
              <a:gd name="connsiteX42" fmla="*/ 357187 w 945356"/>
              <a:gd name="connsiteY42" fmla="*/ 876300 h 1435894"/>
              <a:gd name="connsiteX43" fmla="*/ 347662 w 945356"/>
              <a:gd name="connsiteY43" fmla="*/ 900112 h 1435894"/>
              <a:gd name="connsiteX44" fmla="*/ 350043 w 945356"/>
              <a:gd name="connsiteY44" fmla="*/ 926306 h 1435894"/>
              <a:gd name="connsiteX45" fmla="*/ 338137 w 945356"/>
              <a:gd name="connsiteY45" fmla="*/ 940593 h 1435894"/>
              <a:gd name="connsiteX46" fmla="*/ 330993 w 945356"/>
              <a:gd name="connsiteY46" fmla="*/ 954881 h 1435894"/>
              <a:gd name="connsiteX47" fmla="*/ 335756 w 945356"/>
              <a:gd name="connsiteY47" fmla="*/ 981075 h 1435894"/>
              <a:gd name="connsiteX48" fmla="*/ 335756 w 945356"/>
              <a:gd name="connsiteY48" fmla="*/ 1000125 h 1435894"/>
              <a:gd name="connsiteX49" fmla="*/ 311943 w 945356"/>
              <a:gd name="connsiteY49" fmla="*/ 1002506 h 1435894"/>
              <a:gd name="connsiteX50" fmla="*/ 276224 w 945356"/>
              <a:gd name="connsiteY50" fmla="*/ 1014412 h 1435894"/>
              <a:gd name="connsiteX51" fmla="*/ 252412 w 945356"/>
              <a:gd name="connsiteY51" fmla="*/ 1040606 h 1435894"/>
              <a:gd name="connsiteX52" fmla="*/ 259556 w 945356"/>
              <a:gd name="connsiteY52" fmla="*/ 1062037 h 1435894"/>
              <a:gd name="connsiteX53" fmla="*/ 285749 w 945356"/>
              <a:gd name="connsiteY53" fmla="*/ 1054893 h 1435894"/>
              <a:gd name="connsiteX54" fmla="*/ 304800 w 945356"/>
              <a:gd name="connsiteY54" fmla="*/ 1059656 h 1435894"/>
              <a:gd name="connsiteX55" fmla="*/ 309561 w 945356"/>
              <a:gd name="connsiteY55" fmla="*/ 1097756 h 1435894"/>
              <a:gd name="connsiteX56" fmla="*/ 295275 w 945356"/>
              <a:gd name="connsiteY56" fmla="*/ 1135856 h 1435894"/>
              <a:gd name="connsiteX57" fmla="*/ 257174 w 945356"/>
              <a:gd name="connsiteY57" fmla="*/ 1143000 h 1435894"/>
              <a:gd name="connsiteX58" fmla="*/ 240506 w 945356"/>
              <a:gd name="connsiteY58" fmla="*/ 1181099 h 1435894"/>
              <a:gd name="connsiteX59" fmla="*/ 190499 w 945356"/>
              <a:gd name="connsiteY59" fmla="*/ 1238250 h 1435894"/>
              <a:gd name="connsiteX60" fmla="*/ 150018 w 945356"/>
              <a:gd name="connsiteY60" fmla="*/ 1271588 h 1435894"/>
              <a:gd name="connsiteX61" fmla="*/ 102393 w 945356"/>
              <a:gd name="connsiteY61" fmla="*/ 1304925 h 1435894"/>
              <a:gd name="connsiteX62" fmla="*/ 71437 w 945356"/>
              <a:gd name="connsiteY62" fmla="*/ 1333499 h 1435894"/>
              <a:gd name="connsiteX63" fmla="*/ 30955 w 945356"/>
              <a:gd name="connsiteY63" fmla="*/ 1381125 h 1435894"/>
              <a:gd name="connsiteX64" fmla="*/ 0 w 945356"/>
              <a:gd name="connsiteY64"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890587 w 945356"/>
              <a:gd name="connsiteY6" fmla="*/ 233362 h 1435894"/>
              <a:gd name="connsiteX7" fmla="*/ 878681 w 945356"/>
              <a:gd name="connsiteY7" fmla="*/ 269081 h 1435894"/>
              <a:gd name="connsiteX8" fmla="*/ 866775 w 945356"/>
              <a:gd name="connsiteY8" fmla="*/ 285750 h 1435894"/>
              <a:gd name="connsiteX9" fmla="*/ 840581 w 945356"/>
              <a:gd name="connsiteY9" fmla="*/ 309562 h 1435894"/>
              <a:gd name="connsiteX10" fmla="*/ 812006 w 945356"/>
              <a:gd name="connsiteY10" fmla="*/ 330993 h 1435894"/>
              <a:gd name="connsiteX11" fmla="*/ 790575 w 945356"/>
              <a:gd name="connsiteY11" fmla="*/ 354806 h 1435894"/>
              <a:gd name="connsiteX12" fmla="*/ 766762 w 945356"/>
              <a:gd name="connsiteY12" fmla="*/ 373856 h 1435894"/>
              <a:gd name="connsiteX13" fmla="*/ 766762 w 945356"/>
              <a:gd name="connsiteY13" fmla="*/ 400050 h 1435894"/>
              <a:gd name="connsiteX14" fmla="*/ 776287 w 945356"/>
              <a:gd name="connsiteY14" fmla="*/ 431006 h 1435894"/>
              <a:gd name="connsiteX15" fmla="*/ 773906 w 945356"/>
              <a:gd name="connsiteY15" fmla="*/ 450056 h 1435894"/>
              <a:gd name="connsiteX16" fmla="*/ 750093 w 945356"/>
              <a:gd name="connsiteY16" fmla="*/ 461962 h 1435894"/>
              <a:gd name="connsiteX17" fmla="*/ 731043 w 945356"/>
              <a:gd name="connsiteY17" fmla="*/ 478631 h 1435894"/>
              <a:gd name="connsiteX18" fmla="*/ 726281 w 945356"/>
              <a:gd name="connsiteY18" fmla="*/ 488156 h 1435894"/>
              <a:gd name="connsiteX19" fmla="*/ 726281 w 945356"/>
              <a:gd name="connsiteY19" fmla="*/ 509587 h 1435894"/>
              <a:gd name="connsiteX20" fmla="*/ 728662 w 945356"/>
              <a:gd name="connsiteY20" fmla="*/ 531018 h 1435894"/>
              <a:gd name="connsiteX21" fmla="*/ 721518 w 945356"/>
              <a:gd name="connsiteY21" fmla="*/ 545306 h 1435894"/>
              <a:gd name="connsiteX22" fmla="*/ 695325 w 945356"/>
              <a:gd name="connsiteY22" fmla="*/ 542925 h 1435894"/>
              <a:gd name="connsiteX23" fmla="*/ 676275 w 945356"/>
              <a:gd name="connsiteY23" fmla="*/ 550068 h 1435894"/>
              <a:gd name="connsiteX24" fmla="*/ 669131 w 945356"/>
              <a:gd name="connsiteY24" fmla="*/ 564356 h 1435894"/>
              <a:gd name="connsiteX25" fmla="*/ 657225 w 945356"/>
              <a:gd name="connsiteY25" fmla="*/ 585787 h 1435894"/>
              <a:gd name="connsiteX26" fmla="*/ 657225 w 945356"/>
              <a:gd name="connsiteY26" fmla="*/ 602456 h 1435894"/>
              <a:gd name="connsiteX27" fmla="*/ 621506 w 945356"/>
              <a:gd name="connsiteY27" fmla="*/ 619125 h 1435894"/>
              <a:gd name="connsiteX28" fmla="*/ 602456 w 945356"/>
              <a:gd name="connsiteY28" fmla="*/ 635793 h 1435894"/>
              <a:gd name="connsiteX29" fmla="*/ 588168 w 945356"/>
              <a:gd name="connsiteY29" fmla="*/ 661987 h 1435894"/>
              <a:gd name="connsiteX30" fmla="*/ 583406 w 945356"/>
              <a:gd name="connsiteY30" fmla="*/ 683418 h 1435894"/>
              <a:gd name="connsiteX31" fmla="*/ 552450 w 945356"/>
              <a:gd name="connsiteY31" fmla="*/ 702468 h 1435894"/>
              <a:gd name="connsiteX32" fmla="*/ 523875 w 945356"/>
              <a:gd name="connsiteY32" fmla="*/ 726281 h 1435894"/>
              <a:gd name="connsiteX33" fmla="*/ 507206 w 945356"/>
              <a:gd name="connsiteY33" fmla="*/ 733425 h 1435894"/>
              <a:gd name="connsiteX34" fmla="*/ 490537 w 945356"/>
              <a:gd name="connsiteY34" fmla="*/ 764381 h 1435894"/>
              <a:gd name="connsiteX35" fmla="*/ 483393 w 945356"/>
              <a:gd name="connsiteY35" fmla="*/ 785812 h 1435894"/>
              <a:gd name="connsiteX36" fmla="*/ 483393 w 945356"/>
              <a:gd name="connsiteY36" fmla="*/ 800100 h 1435894"/>
              <a:gd name="connsiteX37" fmla="*/ 447675 w 945356"/>
              <a:gd name="connsiteY37" fmla="*/ 826293 h 1435894"/>
              <a:gd name="connsiteX38" fmla="*/ 431006 w 945356"/>
              <a:gd name="connsiteY38" fmla="*/ 854868 h 1435894"/>
              <a:gd name="connsiteX39" fmla="*/ 416718 w 945356"/>
              <a:gd name="connsiteY39" fmla="*/ 866775 h 1435894"/>
              <a:gd name="connsiteX40" fmla="*/ 402431 w 945356"/>
              <a:gd name="connsiteY40" fmla="*/ 873918 h 1435894"/>
              <a:gd name="connsiteX41" fmla="*/ 357187 w 945356"/>
              <a:gd name="connsiteY41" fmla="*/ 876300 h 1435894"/>
              <a:gd name="connsiteX42" fmla="*/ 347662 w 945356"/>
              <a:gd name="connsiteY42" fmla="*/ 900112 h 1435894"/>
              <a:gd name="connsiteX43" fmla="*/ 350043 w 945356"/>
              <a:gd name="connsiteY43" fmla="*/ 926306 h 1435894"/>
              <a:gd name="connsiteX44" fmla="*/ 338137 w 945356"/>
              <a:gd name="connsiteY44" fmla="*/ 940593 h 1435894"/>
              <a:gd name="connsiteX45" fmla="*/ 330993 w 945356"/>
              <a:gd name="connsiteY45" fmla="*/ 954881 h 1435894"/>
              <a:gd name="connsiteX46" fmla="*/ 335756 w 945356"/>
              <a:gd name="connsiteY46" fmla="*/ 981075 h 1435894"/>
              <a:gd name="connsiteX47" fmla="*/ 335756 w 945356"/>
              <a:gd name="connsiteY47" fmla="*/ 1000125 h 1435894"/>
              <a:gd name="connsiteX48" fmla="*/ 311943 w 945356"/>
              <a:gd name="connsiteY48" fmla="*/ 1002506 h 1435894"/>
              <a:gd name="connsiteX49" fmla="*/ 276224 w 945356"/>
              <a:gd name="connsiteY49" fmla="*/ 1014412 h 1435894"/>
              <a:gd name="connsiteX50" fmla="*/ 252412 w 945356"/>
              <a:gd name="connsiteY50" fmla="*/ 1040606 h 1435894"/>
              <a:gd name="connsiteX51" fmla="*/ 259556 w 945356"/>
              <a:gd name="connsiteY51" fmla="*/ 1062037 h 1435894"/>
              <a:gd name="connsiteX52" fmla="*/ 285749 w 945356"/>
              <a:gd name="connsiteY52" fmla="*/ 1054893 h 1435894"/>
              <a:gd name="connsiteX53" fmla="*/ 304800 w 945356"/>
              <a:gd name="connsiteY53" fmla="*/ 1059656 h 1435894"/>
              <a:gd name="connsiteX54" fmla="*/ 309561 w 945356"/>
              <a:gd name="connsiteY54" fmla="*/ 1097756 h 1435894"/>
              <a:gd name="connsiteX55" fmla="*/ 295275 w 945356"/>
              <a:gd name="connsiteY55" fmla="*/ 1135856 h 1435894"/>
              <a:gd name="connsiteX56" fmla="*/ 257174 w 945356"/>
              <a:gd name="connsiteY56" fmla="*/ 1143000 h 1435894"/>
              <a:gd name="connsiteX57" fmla="*/ 240506 w 945356"/>
              <a:gd name="connsiteY57" fmla="*/ 1181099 h 1435894"/>
              <a:gd name="connsiteX58" fmla="*/ 190499 w 945356"/>
              <a:gd name="connsiteY58" fmla="*/ 1238250 h 1435894"/>
              <a:gd name="connsiteX59" fmla="*/ 150018 w 945356"/>
              <a:gd name="connsiteY59" fmla="*/ 1271588 h 1435894"/>
              <a:gd name="connsiteX60" fmla="*/ 102393 w 945356"/>
              <a:gd name="connsiteY60" fmla="*/ 1304925 h 1435894"/>
              <a:gd name="connsiteX61" fmla="*/ 71437 w 945356"/>
              <a:gd name="connsiteY61" fmla="*/ 1333499 h 1435894"/>
              <a:gd name="connsiteX62" fmla="*/ 30955 w 945356"/>
              <a:gd name="connsiteY62" fmla="*/ 1381125 h 1435894"/>
              <a:gd name="connsiteX63" fmla="*/ 0 w 945356"/>
              <a:gd name="connsiteY63"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90587 w 945356"/>
              <a:gd name="connsiteY5" fmla="*/ 233362 h 1435894"/>
              <a:gd name="connsiteX6" fmla="*/ 878681 w 945356"/>
              <a:gd name="connsiteY6" fmla="*/ 269081 h 1435894"/>
              <a:gd name="connsiteX7" fmla="*/ 866775 w 945356"/>
              <a:gd name="connsiteY7" fmla="*/ 285750 h 1435894"/>
              <a:gd name="connsiteX8" fmla="*/ 840581 w 945356"/>
              <a:gd name="connsiteY8" fmla="*/ 309562 h 1435894"/>
              <a:gd name="connsiteX9" fmla="*/ 812006 w 945356"/>
              <a:gd name="connsiteY9" fmla="*/ 330993 h 1435894"/>
              <a:gd name="connsiteX10" fmla="*/ 790575 w 945356"/>
              <a:gd name="connsiteY10" fmla="*/ 354806 h 1435894"/>
              <a:gd name="connsiteX11" fmla="*/ 766762 w 945356"/>
              <a:gd name="connsiteY11" fmla="*/ 373856 h 1435894"/>
              <a:gd name="connsiteX12" fmla="*/ 766762 w 945356"/>
              <a:gd name="connsiteY12" fmla="*/ 400050 h 1435894"/>
              <a:gd name="connsiteX13" fmla="*/ 776287 w 945356"/>
              <a:gd name="connsiteY13" fmla="*/ 431006 h 1435894"/>
              <a:gd name="connsiteX14" fmla="*/ 773906 w 945356"/>
              <a:gd name="connsiteY14" fmla="*/ 450056 h 1435894"/>
              <a:gd name="connsiteX15" fmla="*/ 750093 w 945356"/>
              <a:gd name="connsiteY15" fmla="*/ 461962 h 1435894"/>
              <a:gd name="connsiteX16" fmla="*/ 731043 w 945356"/>
              <a:gd name="connsiteY16" fmla="*/ 478631 h 1435894"/>
              <a:gd name="connsiteX17" fmla="*/ 726281 w 945356"/>
              <a:gd name="connsiteY17" fmla="*/ 488156 h 1435894"/>
              <a:gd name="connsiteX18" fmla="*/ 726281 w 945356"/>
              <a:gd name="connsiteY18" fmla="*/ 509587 h 1435894"/>
              <a:gd name="connsiteX19" fmla="*/ 728662 w 945356"/>
              <a:gd name="connsiteY19" fmla="*/ 531018 h 1435894"/>
              <a:gd name="connsiteX20" fmla="*/ 721518 w 945356"/>
              <a:gd name="connsiteY20" fmla="*/ 545306 h 1435894"/>
              <a:gd name="connsiteX21" fmla="*/ 695325 w 945356"/>
              <a:gd name="connsiteY21" fmla="*/ 542925 h 1435894"/>
              <a:gd name="connsiteX22" fmla="*/ 676275 w 945356"/>
              <a:gd name="connsiteY22" fmla="*/ 550068 h 1435894"/>
              <a:gd name="connsiteX23" fmla="*/ 669131 w 945356"/>
              <a:gd name="connsiteY23" fmla="*/ 564356 h 1435894"/>
              <a:gd name="connsiteX24" fmla="*/ 657225 w 945356"/>
              <a:gd name="connsiteY24" fmla="*/ 585787 h 1435894"/>
              <a:gd name="connsiteX25" fmla="*/ 657225 w 945356"/>
              <a:gd name="connsiteY25" fmla="*/ 602456 h 1435894"/>
              <a:gd name="connsiteX26" fmla="*/ 621506 w 945356"/>
              <a:gd name="connsiteY26" fmla="*/ 619125 h 1435894"/>
              <a:gd name="connsiteX27" fmla="*/ 602456 w 945356"/>
              <a:gd name="connsiteY27" fmla="*/ 635793 h 1435894"/>
              <a:gd name="connsiteX28" fmla="*/ 588168 w 945356"/>
              <a:gd name="connsiteY28" fmla="*/ 661987 h 1435894"/>
              <a:gd name="connsiteX29" fmla="*/ 583406 w 945356"/>
              <a:gd name="connsiteY29" fmla="*/ 683418 h 1435894"/>
              <a:gd name="connsiteX30" fmla="*/ 552450 w 945356"/>
              <a:gd name="connsiteY30" fmla="*/ 702468 h 1435894"/>
              <a:gd name="connsiteX31" fmla="*/ 523875 w 945356"/>
              <a:gd name="connsiteY31" fmla="*/ 726281 h 1435894"/>
              <a:gd name="connsiteX32" fmla="*/ 507206 w 945356"/>
              <a:gd name="connsiteY32" fmla="*/ 733425 h 1435894"/>
              <a:gd name="connsiteX33" fmla="*/ 490537 w 945356"/>
              <a:gd name="connsiteY33" fmla="*/ 764381 h 1435894"/>
              <a:gd name="connsiteX34" fmla="*/ 483393 w 945356"/>
              <a:gd name="connsiteY34" fmla="*/ 785812 h 1435894"/>
              <a:gd name="connsiteX35" fmla="*/ 483393 w 945356"/>
              <a:gd name="connsiteY35" fmla="*/ 800100 h 1435894"/>
              <a:gd name="connsiteX36" fmla="*/ 447675 w 945356"/>
              <a:gd name="connsiteY36" fmla="*/ 826293 h 1435894"/>
              <a:gd name="connsiteX37" fmla="*/ 431006 w 945356"/>
              <a:gd name="connsiteY37" fmla="*/ 854868 h 1435894"/>
              <a:gd name="connsiteX38" fmla="*/ 416718 w 945356"/>
              <a:gd name="connsiteY38" fmla="*/ 866775 h 1435894"/>
              <a:gd name="connsiteX39" fmla="*/ 402431 w 945356"/>
              <a:gd name="connsiteY39" fmla="*/ 873918 h 1435894"/>
              <a:gd name="connsiteX40" fmla="*/ 357187 w 945356"/>
              <a:gd name="connsiteY40" fmla="*/ 876300 h 1435894"/>
              <a:gd name="connsiteX41" fmla="*/ 347662 w 945356"/>
              <a:gd name="connsiteY41" fmla="*/ 900112 h 1435894"/>
              <a:gd name="connsiteX42" fmla="*/ 350043 w 945356"/>
              <a:gd name="connsiteY42" fmla="*/ 926306 h 1435894"/>
              <a:gd name="connsiteX43" fmla="*/ 338137 w 945356"/>
              <a:gd name="connsiteY43" fmla="*/ 940593 h 1435894"/>
              <a:gd name="connsiteX44" fmla="*/ 330993 w 945356"/>
              <a:gd name="connsiteY44" fmla="*/ 954881 h 1435894"/>
              <a:gd name="connsiteX45" fmla="*/ 335756 w 945356"/>
              <a:gd name="connsiteY45" fmla="*/ 981075 h 1435894"/>
              <a:gd name="connsiteX46" fmla="*/ 335756 w 945356"/>
              <a:gd name="connsiteY46" fmla="*/ 1000125 h 1435894"/>
              <a:gd name="connsiteX47" fmla="*/ 311943 w 945356"/>
              <a:gd name="connsiteY47" fmla="*/ 1002506 h 1435894"/>
              <a:gd name="connsiteX48" fmla="*/ 276224 w 945356"/>
              <a:gd name="connsiteY48" fmla="*/ 1014412 h 1435894"/>
              <a:gd name="connsiteX49" fmla="*/ 252412 w 945356"/>
              <a:gd name="connsiteY49" fmla="*/ 1040606 h 1435894"/>
              <a:gd name="connsiteX50" fmla="*/ 259556 w 945356"/>
              <a:gd name="connsiteY50" fmla="*/ 1062037 h 1435894"/>
              <a:gd name="connsiteX51" fmla="*/ 285749 w 945356"/>
              <a:gd name="connsiteY51" fmla="*/ 1054893 h 1435894"/>
              <a:gd name="connsiteX52" fmla="*/ 304800 w 945356"/>
              <a:gd name="connsiteY52" fmla="*/ 1059656 h 1435894"/>
              <a:gd name="connsiteX53" fmla="*/ 309561 w 945356"/>
              <a:gd name="connsiteY53" fmla="*/ 1097756 h 1435894"/>
              <a:gd name="connsiteX54" fmla="*/ 295275 w 945356"/>
              <a:gd name="connsiteY54" fmla="*/ 1135856 h 1435894"/>
              <a:gd name="connsiteX55" fmla="*/ 257174 w 945356"/>
              <a:gd name="connsiteY55" fmla="*/ 1143000 h 1435894"/>
              <a:gd name="connsiteX56" fmla="*/ 240506 w 945356"/>
              <a:gd name="connsiteY56" fmla="*/ 1181099 h 1435894"/>
              <a:gd name="connsiteX57" fmla="*/ 190499 w 945356"/>
              <a:gd name="connsiteY57" fmla="*/ 1238250 h 1435894"/>
              <a:gd name="connsiteX58" fmla="*/ 150018 w 945356"/>
              <a:gd name="connsiteY58" fmla="*/ 1271588 h 1435894"/>
              <a:gd name="connsiteX59" fmla="*/ 102393 w 945356"/>
              <a:gd name="connsiteY59" fmla="*/ 1304925 h 1435894"/>
              <a:gd name="connsiteX60" fmla="*/ 71437 w 945356"/>
              <a:gd name="connsiteY60" fmla="*/ 1333499 h 1435894"/>
              <a:gd name="connsiteX61" fmla="*/ 30955 w 945356"/>
              <a:gd name="connsiteY61" fmla="*/ 1381125 h 1435894"/>
              <a:gd name="connsiteX62" fmla="*/ 0 w 945356"/>
              <a:gd name="connsiteY62"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40581 w 945356"/>
              <a:gd name="connsiteY7" fmla="*/ 309562 h 1435894"/>
              <a:gd name="connsiteX8" fmla="*/ 812006 w 945356"/>
              <a:gd name="connsiteY8" fmla="*/ 330993 h 1435894"/>
              <a:gd name="connsiteX9" fmla="*/ 790575 w 945356"/>
              <a:gd name="connsiteY9" fmla="*/ 354806 h 1435894"/>
              <a:gd name="connsiteX10" fmla="*/ 766762 w 945356"/>
              <a:gd name="connsiteY10" fmla="*/ 373856 h 1435894"/>
              <a:gd name="connsiteX11" fmla="*/ 766762 w 945356"/>
              <a:gd name="connsiteY11" fmla="*/ 400050 h 1435894"/>
              <a:gd name="connsiteX12" fmla="*/ 776287 w 945356"/>
              <a:gd name="connsiteY12" fmla="*/ 431006 h 1435894"/>
              <a:gd name="connsiteX13" fmla="*/ 773906 w 945356"/>
              <a:gd name="connsiteY13" fmla="*/ 450056 h 1435894"/>
              <a:gd name="connsiteX14" fmla="*/ 750093 w 945356"/>
              <a:gd name="connsiteY14" fmla="*/ 461962 h 1435894"/>
              <a:gd name="connsiteX15" fmla="*/ 731043 w 945356"/>
              <a:gd name="connsiteY15" fmla="*/ 478631 h 1435894"/>
              <a:gd name="connsiteX16" fmla="*/ 726281 w 945356"/>
              <a:gd name="connsiteY16" fmla="*/ 488156 h 1435894"/>
              <a:gd name="connsiteX17" fmla="*/ 726281 w 945356"/>
              <a:gd name="connsiteY17" fmla="*/ 509587 h 1435894"/>
              <a:gd name="connsiteX18" fmla="*/ 728662 w 945356"/>
              <a:gd name="connsiteY18" fmla="*/ 531018 h 1435894"/>
              <a:gd name="connsiteX19" fmla="*/ 721518 w 945356"/>
              <a:gd name="connsiteY19" fmla="*/ 545306 h 1435894"/>
              <a:gd name="connsiteX20" fmla="*/ 695325 w 945356"/>
              <a:gd name="connsiteY20" fmla="*/ 542925 h 1435894"/>
              <a:gd name="connsiteX21" fmla="*/ 676275 w 945356"/>
              <a:gd name="connsiteY21" fmla="*/ 550068 h 1435894"/>
              <a:gd name="connsiteX22" fmla="*/ 669131 w 945356"/>
              <a:gd name="connsiteY22" fmla="*/ 564356 h 1435894"/>
              <a:gd name="connsiteX23" fmla="*/ 657225 w 945356"/>
              <a:gd name="connsiteY23" fmla="*/ 585787 h 1435894"/>
              <a:gd name="connsiteX24" fmla="*/ 657225 w 945356"/>
              <a:gd name="connsiteY24" fmla="*/ 602456 h 1435894"/>
              <a:gd name="connsiteX25" fmla="*/ 621506 w 945356"/>
              <a:gd name="connsiteY25" fmla="*/ 619125 h 1435894"/>
              <a:gd name="connsiteX26" fmla="*/ 602456 w 945356"/>
              <a:gd name="connsiteY26" fmla="*/ 635793 h 1435894"/>
              <a:gd name="connsiteX27" fmla="*/ 588168 w 945356"/>
              <a:gd name="connsiteY27" fmla="*/ 661987 h 1435894"/>
              <a:gd name="connsiteX28" fmla="*/ 583406 w 945356"/>
              <a:gd name="connsiteY28" fmla="*/ 683418 h 1435894"/>
              <a:gd name="connsiteX29" fmla="*/ 552450 w 945356"/>
              <a:gd name="connsiteY29" fmla="*/ 702468 h 1435894"/>
              <a:gd name="connsiteX30" fmla="*/ 523875 w 945356"/>
              <a:gd name="connsiteY30" fmla="*/ 726281 h 1435894"/>
              <a:gd name="connsiteX31" fmla="*/ 507206 w 945356"/>
              <a:gd name="connsiteY31" fmla="*/ 733425 h 1435894"/>
              <a:gd name="connsiteX32" fmla="*/ 490537 w 945356"/>
              <a:gd name="connsiteY32" fmla="*/ 764381 h 1435894"/>
              <a:gd name="connsiteX33" fmla="*/ 483393 w 945356"/>
              <a:gd name="connsiteY33" fmla="*/ 785812 h 1435894"/>
              <a:gd name="connsiteX34" fmla="*/ 483393 w 945356"/>
              <a:gd name="connsiteY34" fmla="*/ 800100 h 1435894"/>
              <a:gd name="connsiteX35" fmla="*/ 447675 w 945356"/>
              <a:gd name="connsiteY35" fmla="*/ 826293 h 1435894"/>
              <a:gd name="connsiteX36" fmla="*/ 431006 w 945356"/>
              <a:gd name="connsiteY36" fmla="*/ 854868 h 1435894"/>
              <a:gd name="connsiteX37" fmla="*/ 416718 w 945356"/>
              <a:gd name="connsiteY37" fmla="*/ 866775 h 1435894"/>
              <a:gd name="connsiteX38" fmla="*/ 402431 w 945356"/>
              <a:gd name="connsiteY38" fmla="*/ 873918 h 1435894"/>
              <a:gd name="connsiteX39" fmla="*/ 357187 w 945356"/>
              <a:gd name="connsiteY39" fmla="*/ 876300 h 1435894"/>
              <a:gd name="connsiteX40" fmla="*/ 347662 w 945356"/>
              <a:gd name="connsiteY40" fmla="*/ 900112 h 1435894"/>
              <a:gd name="connsiteX41" fmla="*/ 350043 w 945356"/>
              <a:gd name="connsiteY41" fmla="*/ 926306 h 1435894"/>
              <a:gd name="connsiteX42" fmla="*/ 338137 w 945356"/>
              <a:gd name="connsiteY42" fmla="*/ 940593 h 1435894"/>
              <a:gd name="connsiteX43" fmla="*/ 330993 w 945356"/>
              <a:gd name="connsiteY43" fmla="*/ 954881 h 1435894"/>
              <a:gd name="connsiteX44" fmla="*/ 335756 w 945356"/>
              <a:gd name="connsiteY44" fmla="*/ 981075 h 1435894"/>
              <a:gd name="connsiteX45" fmla="*/ 335756 w 945356"/>
              <a:gd name="connsiteY45" fmla="*/ 1000125 h 1435894"/>
              <a:gd name="connsiteX46" fmla="*/ 311943 w 945356"/>
              <a:gd name="connsiteY46" fmla="*/ 1002506 h 1435894"/>
              <a:gd name="connsiteX47" fmla="*/ 276224 w 945356"/>
              <a:gd name="connsiteY47" fmla="*/ 1014412 h 1435894"/>
              <a:gd name="connsiteX48" fmla="*/ 252412 w 945356"/>
              <a:gd name="connsiteY48" fmla="*/ 1040606 h 1435894"/>
              <a:gd name="connsiteX49" fmla="*/ 259556 w 945356"/>
              <a:gd name="connsiteY49" fmla="*/ 1062037 h 1435894"/>
              <a:gd name="connsiteX50" fmla="*/ 285749 w 945356"/>
              <a:gd name="connsiteY50" fmla="*/ 1054893 h 1435894"/>
              <a:gd name="connsiteX51" fmla="*/ 304800 w 945356"/>
              <a:gd name="connsiteY51" fmla="*/ 1059656 h 1435894"/>
              <a:gd name="connsiteX52" fmla="*/ 309561 w 945356"/>
              <a:gd name="connsiteY52" fmla="*/ 1097756 h 1435894"/>
              <a:gd name="connsiteX53" fmla="*/ 295275 w 945356"/>
              <a:gd name="connsiteY53" fmla="*/ 1135856 h 1435894"/>
              <a:gd name="connsiteX54" fmla="*/ 257174 w 945356"/>
              <a:gd name="connsiteY54" fmla="*/ 1143000 h 1435894"/>
              <a:gd name="connsiteX55" fmla="*/ 240506 w 945356"/>
              <a:gd name="connsiteY55" fmla="*/ 1181099 h 1435894"/>
              <a:gd name="connsiteX56" fmla="*/ 190499 w 945356"/>
              <a:gd name="connsiteY56" fmla="*/ 1238250 h 1435894"/>
              <a:gd name="connsiteX57" fmla="*/ 150018 w 945356"/>
              <a:gd name="connsiteY57" fmla="*/ 1271588 h 1435894"/>
              <a:gd name="connsiteX58" fmla="*/ 102393 w 945356"/>
              <a:gd name="connsiteY58" fmla="*/ 1304925 h 1435894"/>
              <a:gd name="connsiteX59" fmla="*/ 71437 w 945356"/>
              <a:gd name="connsiteY59" fmla="*/ 1333499 h 1435894"/>
              <a:gd name="connsiteX60" fmla="*/ 30955 w 945356"/>
              <a:gd name="connsiteY60" fmla="*/ 1381125 h 1435894"/>
              <a:gd name="connsiteX61" fmla="*/ 0 w 945356"/>
              <a:gd name="connsiteY61"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12006 w 945356"/>
              <a:gd name="connsiteY7" fmla="*/ 330993 h 1435894"/>
              <a:gd name="connsiteX8" fmla="*/ 790575 w 945356"/>
              <a:gd name="connsiteY8" fmla="*/ 354806 h 1435894"/>
              <a:gd name="connsiteX9" fmla="*/ 766762 w 945356"/>
              <a:gd name="connsiteY9" fmla="*/ 373856 h 1435894"/>
              <a:gd name="connsiteX10" fmla="*/ 766762 w 945356"/>
              <a:gd name="connsiteY10" fmla="*/ 400050 h 1435894"/>
              <a:gd name="connsiteX11" fmla="*/ 776287 w 945356"/>
              <a:gd name="connsiteY11" fmla="*/ 431006 h 1435894"/>
              <a:gd name="connsiteX12" fmla="*/ 773906 w 945356"/>
              <a:gd name="connsiteY12" fmla="*/ 450056 h 1435894"/>
              <a:gd name="connsiteX13" fmla="*/ 750093 w 945356"/>
              <a:gd name="connsiteY13" fmla="*/ 461962 h 1435894"/>
              <a:gd name="connsiteX14" fmla="*/ 731043 w 945356"/>
              <a:gd name="connsiteY14" fmla="*/ 478631 h 1435894"/>
              <a:gd name="connsiteX15" fmla="*/ 726281 w 945356"/>
              <a:gd name="connsiteY15" fmla="*/ 488156 h 1435894"/>
              <a:gd name="connsiteX16" fmla="*/ 726281 w 945356"/>
              <a:gd name="connsiteY16" fmla="*/ 509587 h 1435894"/>
              <a:gd name="connsiteX17" fmla="*/ 728662 w 945356"/>
              <a:gd name="connsiteY17" fmla="*/ 531018 h 1435894"/>
              <a:gd name="connsiteX18" fmla="*/ 721518 w 945356"/>
              <a:gd name="connsiteY18" fmla="*/ 545306 h 1435894"/>
              <a:gd name="connsiteX19" fmla="*/ 695325 w 945356"/>
              <a:gd name="connsiteY19" fmla="*/ 542925 h 1435894"/>
              <a:gd name="connsiteX20" fmla="*/ 676275 w 945356"/>
              <a:gd name="connsiteY20" fmla="*/ 550068 h 1435894"/>
              <a:gd name="connsiteX21" fmla="*/ 669131 w 945356"/>
              <a:gd name="connsiteY21" fmla="*/ 564356 h 1435894"/>
              <a:gd name="connsiteX22" fmla="*/ 657225 w 945356"/>
              <a:gd name="connsiteY22" fmla="*/ 585787 h 1435894"/>
              <a:gd name="connsiteX23" fmla="*/ 657225 w 945356"/>
              <a:gd name="connsiteY23" fmla="*/ 602456 h 1435894"/>
              <a:gd name="connsiteX24" fmla="*/ 621506 w 945356"/>
              <a:gd name="connsiteY24" fmla="*/ 619125 h 1435894"/>
              <a:gd name="connsiteX25" fmla="*/ 602456 w 945356"/>
              <a:gd name="connsiteY25" fmla="*/ 635793 h 1435894"/>
              <a:gd name="connsiteX26" fmla="*/ 588168 w 945356"/>
              <a:gd name="connsiteY26" fmla="*/ 661987 h 1435894"/>
              <a:gd name="connsiteX27" fmla="*/ 583406 w 945356"/>
              <a:gd name="connsiteY27" fmla="*/ 683418 h 1435894"/>
              <a:gd name="connsiteX28" fmla="*/ 552450 w 945356"/>
              <a:gd name="connsiteY28" fmla="*/ 702468 h 1435894"/>
              <a:gd name="connsiteX29" fmla="*/ 523875 w 945356"/>
              <a:gd name="connsiteY29" fmla="*/ 726281 h 1435894"/>
              <a:gd name="connsiteX30" fmla="*/ 507206 w 945356"/>
              <a:gd name="connsiteY30" fmla="*/ 733425 h 1435894"/>
              <a:gd name="connsiteX31" fmla="*/ 490537 w 945356"/>
              <a:gd name="connsiteY31" fmla="*/ 764381 h 1435894"/>
              <a:gd name="connsiteX32" fmla="*/ 483393 w 945356"/>
              <a:gd name="connsiteY32" fmla="*/ 785812 h 1435894"/>
              <a:gd name="connsiteX33" fmla="*/ 483393 w 945356"/>
              <a:gd name="connsiteY33" fmla="*/ 800100 h 1435894"/>
              <a:gd name="connsiteX34" fmla="*/ 447675 w 945356"/>
              <a:gd name="connsiteY34" fmla="*/ 826293 h 1435894"/>
              <a:gd name="connsiteX35" fmla="*/ 431006 w 945356"/>
              <a:gd name="connsiteY35" fmla="*/ 854868 h 1435894"/>
              <a:gd name="connsiteX36" fmla="*/ 416718 w 945356"/>
              <a:gd name="connsiteY36" fmla="*/ 866775 h 1435894"/>
              <a:gd name="connsiteX37" fmla="*/ 402431 w 945356"/>
              <a:gd name="connsiteY37" fmla="*/ 873918 h 1435894"/>
              <a:gd name="connsiteX38" fmla="*/ 357187 w 945356"/>
              <a:gd name="connsiteY38" fmla="*/ 876300 h 1435894"/>
              <a:gd name="connsiteX39" fmla="*/ 347662 w 945356"/>
              <a:gd name="connsiteY39" fmla="*/ 900112 h 1435894"/>
              <a:gd name="connsiteX40" fmla="*/ 350043 w 945356"/>
              <a:gd name="connsiteY40" fmla="*/ 926306 h 1435894"/>
              <a:gd name="connsiteX41" fmla="*/ 338137 w 945356"/>
              <a:gd name="connsiteY41" fmla="*/ 940593 h 1435894"/>
              <a:gd name="connsiteX42" fmla="*/ 330993 w 945356"/>
              <a:gd name="connsiteY42" fmla="*/ 954881 h 1435894"/>
              <a:gd name="connsiteX43" fmla="*/ 335756 w 945356"/>
              <a:gd name="connsiteY43" fmla="*/ 981075 h 1435894"/>
              <a:gd name="connsiteX44" fmla="*/ 335756 w 945356"/>
              <a:gd name="connsiteY44" fmla="*/ 1000125 h 1435894"/>
              <a:gd name="connsiteX45" fmla="*/ 311943 w 945356"/>
              <a:gd name="connsiteY45" fmla="*/ 1002506 h 1435894"/>
              <a:gd name="connsiteX46" fmla="*/ 276224 w 945356"/>
              <a:gd name="connsiteY46" fmla="*/ 1014412 h 1435894"/>
              <a:gd name="connsiteX47" fmla="*/ 252412 w 945356"/>
              <a:gd name="connsiteY47" fmla="*/ 1040606 h 1435894"/>
              <a:gd name="connsiteX48" fmla="*/ 259556 w 945356"/>
              <a:gd name="connsiteY48" fmla="*/ 1062037 h 1435894"/>
              <a:gd name="connsiteX49" fmla="*/ 285749 w 945356"/>
              <a:gd name="connsiteY49" fmla="*/ 1054893 h 1435894"/>
              <a:gd name="connsiteX50" fmla="*/ 304800 w 945356"/>
              <a:gd name="connsiteY50" fmla="*/ 1059656 h 1435894"/>
              <a:gd name="connsiteX51" fmla="*/ 309561 w 945356"/>
              <a:gd name="connsiteY51" fmla="*/ 1097756 h 1435894"/>
              <a:gd name="connsiteX52" fmla="*/ 295275 w 945356"/>
              <a:gd name="connsiteY52" fmla="*/ 1135856 h 1435894"/>
              <a:gd name="connsiteX53" fmla="*/ 257174 w 945356"/>
              <a:gd name="connsiteY53" fmla="*/ 1143000 h 1435894"/>
              <a:gd name="connsiteX54" fmla="*/ 240506 w 945356"/>
              <a:gd name="connsiteY54" fmla="*/ 1181099 h 1435894"/>
              <a:gd name="connsiteX55" fmla="*/ 190499 w 945356"/>
              <a:gd name="connsiteY55" fmla="*/ 1238250 h 1435894"/>
              <a:gd name="connsiteX56" fmla="*/ 150018 w 945356"/>
              <a:gd name="connsiteY56" fmla="*/ 1271588 h 1435894"/>
              <a:gd name="connsiteX57" fmla="*/ 102393 w 945356"/>
              <a:gd name="connsiteY57" fmla="*/ 1304925 h 1435894"/>
              <a:gd name="connsiteX58" fmla="*/ 71437 w 945356"/>
              <a:gd name="connsiteY58" fmla="*/ 1333499 h 1435894"/>
              <a:gd name="connsiteX59" fmla="*/ 30955 w 945356"/>
              <a:gd name="connsiteY59" fmla="*/ 1381125 h 1435894"/>
              <a:gd name="connsiteX60" fmla="*/ 0 w 945356"/>
              <a:gd name="connsiteY60"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12006 w 945356"/>
              <a:gd name="connsiteY6" fmla="*/ 330993 h 1435894"/>
              <a:gd name="connsiteX7" fmla="*/ 790575 w 945356"/>
              <a:gd name="connsiteY7" fmla="*/ 354806 h 1435894"/>
              <a:gd name="connsiteX8" fmla="*/ 766762 w 945356"/>
              <a:gd name="connsiteY8" fmla="*/ 373856 h 1435894"/>
              <a:gd name="connsiteX9" fmla="*/ 766762 w 945356"/>
              <a:gd name="connsiteY9" fmla="*/ 400050 h 1435894"/>
              <a:gd name="connsiteX10" fmla="*/ 776287 w 945356"/>
              <a:gd name="connsiteY10" fmla="*/ 431006 h 1435894"/>
              <a:gd name="connsiteX11" fmla="*/ 773906 w 945356"/>
              <a:gd name="connsiteY11" fmla="*/ 450056 h 1435894"/>
              <a:gd name="connsiteX12" fmla="*/ 750093 w 945356"/>
              <a:gd name="connsiteY12" fmla="*/ 461962 h 1435894"/>
              <a:gd name="connsiteX13" fmla="*/ 731043 w 945356"/>
              <a:gd name="connsiteY13" fmla="*/ 478631 h 1435894"/>
              <a:gd name="connsiteX14" fmla="*/ 726281 w 945356"/>
              <a:gd name="connsiteY14" fmla="*/ 488156 h 1435894"/>
              <a:gd name="connsiteX15" fmla="*/ 726281 w 945356"/>
              <a:gd name="connsiteY15" fmla="*/ 509587 h 1435894"/>
              <a:gd name="connsiteX16" fmla="*/ 728662 w 945356"/>
              <a:gd name="connsiteY16" fmla="*/ 531018 h 1435894"/>
              <a:gd name="connsiteX17" fmla="*/ 721518 w 945356"/>
              <a:gd name="connsiteY17" fmla="*/ 545306 h 1435894"/>
              <a:gd name="connsiteX18" fmla="*/ 695325 w 945356"/>
              <a:gd name="connsiteY18" fmla="*/ 542925 h 1435894"/>
              <a:gd name="connsiteX19" fmla="*/ 676275 w 945356"/>
              <a:gd name="connsiteY19" fmla="*/ 550068 h 1435894"/>
              <a:gd name="connsiteX20" fmla="*/ 669131 w 945356"/>
              <a:gd name="connsiteY20" fmla="*/ 564356 h 1435894"/>
              <a:gd name="connsiteX21" fmla="*/ 657225 w 945356"/>
              <a:gd name="connsiteY21" fmla="*/ 585787 h 1435894"/>
              <a:gd name="connsiteX22" fmla="*/ 657225 w 945356"/>
              <a:gd name="connsiteY22" fmla="*/ 602456 h 1435894"/>
              <a:gd name="connsiteX23" fmla="*/ 621506 w 945356"/>
              <a:gd name="connsiteY23" fmla="*/ 619125 h 1435894"/>
              <a:gd name="connsiteX24" fmla="*/ 602456 w 945356"/>
              <a:gd name="connsiteY24" fmla="*/ 635793 h 1435894"/>
              <a:gd name="connsiteX25" fmla="*/ 588168 w 945356"/>
              <a:gd name="connsiteY25" fmla="*/ 661987 h 1435894"/>
              <a:gd name="connsiteX26" fmla="*/ 583406 w 945356"/>
              <a:gd name="connsiteY26" fmla="*/ 683418 h 1435894"/>
              <a:gd name="connsiteX27" fmla="*/ 552450 w 945356"/>
              <a:gd name="connsiteY27" fmla="*/ 702468 h 1435894"/>
              <a:gd name="connsiteX28" fmla="*/ 523875 w 945356"/>
              <a:gd name="connsiteY28" fmla="*/ 726281 h 1435894"/>
              <a:gd name="connsiteX29" fmla="*/ 507206 w 945356"/>
              <a:gd name="connsiteY29" fmla="*/ 733425 h 1435894"/>
              <a:gd name="connsiteX30" fmla="*/ 490537 w 945356"/>
              <a:gd name="connsiteY30" fmla="*/ 764381 h 1435894"/>
              <a:gd name="connsiteX31" fmla="*/ 483393 w 945356"/>
              <a:gd name="connsiteY31" fmla="*/ 785812 h 1435894"/>
              <a:gd name="connsiteX32" fmla="*/ 483393 w 945356"/>
              <a:gd name="connsiteY32" fmla="*/ 800100 h 1435894"/>
              <a:gd name="connsiteX33" fmla="*/ 447675 w 945356"/>
              <a:gd name="connsiteY33" fmla="*/ 826293 h 1435894"/>
              <a:gd name="connsiteX34" fmla="*/ 431006 w 945356"/>
              <a:gd name="connsiteY34" fmla="*/ 854868 h 1435894"/>
              <a:gd name="connsiteX35" fmla="*/ 416718 w 945356"/>
              <a:gd name="connsiteY35" fmla="*/ 866775 h 1435894"/>
              <a:gd name="connsiteX36" fmla="*/ 402431 w 945356"/>
              <a:gd name="connsiteY36" fmla="*/ 873918 h 1435894"/>
              <a:gd name="connsiteX37" fmla="*/ 357187 w 945356"/>
              <a:gd name="connsiteY37" fmla="*/ 876300 h 1435894"/>
              <a:gd name="connsiteX38" fmla="*/ 347662 w 945356"/>
              <a:gd name="connsiteY38" fmla="*/ 900112 h 1435894"/>
              <a:gd name="connsiteX39" fmla="*/ 350043 w 945356"/>
              <a:gd name="connsiteY39" fmla="*/ 926306 h 1435894"/>
              <a:gd name="connsiteX40" fmla="*/ 338137 w 945356"/>
              <a:gd name="connsiteY40" fmla="*/ 940593 h 1435894"/>
              <a:gd name="connsiteX41" fmla="*/ 330993 w 945356"/>
              <a:gd name="connsiteY41" fmla="*/ 954881 h 1435894"/>
              <a:gd name="connsiteX42" fmla="*/ 335756 w 945356"/>
              <a:gd name="connsiteY42" fmla="*/ 981075 h 1435894"/>
              <a:gd name="connsiteX43" fmla="*/ 335756 w 945356"/>
              <a:gd name="connsiteY43" fmla="*/ 1000125 h 1435894"/>
              <a:gd name="connsiteX44" fmla="*/ 311943 w 945356"/>
              <a:gd name="connsiteY44" fmla="*/ 1002506 h 1435894"/>
              <a:gd name="connsiteX45" fmla="*/ 276224 w 945356"/>
              <a:gd name="connsiteY45" fmla="*/ 1014412 h 1435894"/>
              <a:gd name="connsiteX46" fmla="*/ 252412 w 945356"/>
              <a:gd name="connsiteY46" fmla="*/ 1040606 h 1435894"/>
              <a:gd name="connsiteX47" fmla="*/ 259556 w 945356"/>
              <a:gd name="connsiteY47" fmla="*/ 1062037 h 1435894"/>
              <a:gd name="connsiteX48" fmla="*/ 285749 w 945356"/>
              <a:gd name="connsiteY48" fmla="*/ 1054893 h 1435894"/>
              <a:gd name="connsiteX49" fmla="*/ 304800 w 945356"/>
              <a:gd name="connsiteY49" fmla="*/ 1059656 h 1435894"/>
              <a:gd name="connsiteX50" fmla="*/ 309561 w 945356"/>
              <a:gd name="connsiteY50" fmla="*/ 1097756 h 1435894"/>
              <a:gd name="connsiteX51" fmla="*/ 295275 w 945356"/>
              <a:gd name="connsiteY51" fmla="*/ 1135856 h 1435894"/>
              <a:gd name="connsiteX52" fmla="*/ 257174 w 945356"/>
              <a:gd name="connsiteY52" fmla="*/ 1143000 h 1435894"/>
              <a:gd name="connsiteX53" fmla="*/ 240506 w 945356"/>
              <a:gd name="connsiteY53" fmla="*/ 1181099 h 1435894"/>
              <a:gd name="connsiteX54" fmla="*/ 190499 w 945356"/>
              <a:gd name="connsiteY54" fmla="*/ 1238250 h 1435894"/>
              <a:gd name="connsiteX55" fmla="*/ 150018 w 945356"/>
              <a:gd name="connsiteY55" fmla="*/ 1271588 h 1435894"/>
              <a:gd name="connsiteX56" fmla="*/ 102393 w 945356"/>
              <a:gd name="connsiteY56" fmla="*/ 1304925 h 1435894"/>
              <a:gd name="connsiteX57" fmla="*/ 71437 w 945356"/>
              <a:gd name="connsiteY57" fmla="*/ 1333499 h 1435894"/>
              <a:gd name="connsiteX58" fmla="*/ 30955 w 945356"/>
              <a:gd name="connsiteY58" fmla="*/ 1381125 h 1435894"/>
              <a:gd name="connsiteX59" fmla="*/ 0 w 945356"/>
              <a:gd name="connsiteY59" fmla="*/ 1435894 h 1435894"/>
              <a:gd name="connsiteX0" fmla="*/ 885825 w 945356"/>
              <a:gd name="connsiteY0" fmla="*/ 0 h 1435894"/>
              <a:gd name="connsiteX1" fmla="*/ 914400 w 945356"/>
              <a:gd name="connsiteY1" fmla="*/ 92868 h 1435894"/>
              <a:gd name="connsiteX2" fmla="*/ 945356 w 945356"/>
              <a:gd name="connsiteY2" fmla="*/ 130968 h 1435894"/>
              <a:gd name="connsiteX3" fmla="*/ 909637 w 945356"/>
              <a:gd name="connsiteY3" fmla="*/ 173831 h 1435894"/>
              <a:gd name="connsiteX4" fmla="*/ 878681 w 945356"/>
              <a:gd name="connsiteY4" fmla="*/ 269081 h 1435894"/>
              <a:gd name="connsiteX5" fmla="*/ 812006 w 945356"/>
              <a:gd name="connsiteY5" fmla="*/ 330993 h 1435894"/>
              <a:gd name="connsiteX6" fmla="*/ 790575 w 945356"/>
              <a:gd name="connsiteY6" fmla="*/ 354806 h 1435894"/>
              <a:gd name="connsiteX7" fmla="*/ 766762 w 945356"/>
              <a:gd name="connsiteY7" fmla="*/ 373856 h 1435894"/>
              <a:gd name="connsiteX8" fmla="*/ 766762 w 945356"/>
              <a:gd name="connsiteY8" fmla="*/ 400050 h 1435894"/>
              <a:gd name="connsiteX9" fmla="*/ 776287 w 945356"/>
              <a:gd name="connsiteY9" fmla="*/ 431006 h 1435894"/>
              <a:gd name="connsiteX10" fmla="*/ 773906 w 945356"/>
              <a:gd name="connsiteY10" fmla="*/ 450056 h 1435894"/>
              <a:gd name="connsiteX11" fmla="*/ 750093 w 945356"/>
              <a:gd name="connsiteY11" fmla="*/ 461962 h 1435894"/>
              <a:gd name="connsiteX12" fmla="*/ 731043 w 945356"/>
              <a:gd name="connsiteY12" fmla="*/ 478631 h 1435894"/>
              <a:gd name="connsiteX13" fmla="*/ 726281 w 945356"/>
              <a:gd name="connsiteY13" fmla="*/ 488156 h 1435894"/>
              <a:gd name="connsiteX14" fmla="*/ 726281 w 945356"/>
              <a:gd name="connsiteY14" fmla="*/ 509587 h 1435894"/>
              <a:gd name="connsiteX15" fmla="*/ 728662 w 945356"/>
              <a:gd name="connsiteY15" fmla="*/ 531018 h 1435894"/>
              <a:gd name="connsiteX16" fmla="*/ 721518 w 945356"/>
              <a:gd name="connsiteY16" fmla="*/ 545306 h 1435894"/>
              <a:gd name="connsiteX17" fmla="*/ 695325 w 945356"/>
              <a:gd name="connsiteY17" fmla="*/ 542925 h 1435894"/>
              <a:gd name="connsiteX18" fmla="*/ 676275 w 945356"/>
              <a:gd name="connsiteY18" fmla="*/ 550068 h 1435894"/>
              <a:gd name="connsiteX19" fmla="*/ 669131 w 945356"/>
              <a:gd name="connsiteY19" fmla="*/ 564356 h 1435894"/>
              <a:gd name="connsiteX20" fmla="*/ 657225 w 945356"/>
              <a:gd name="connsiteY20" fmla="*/ 585787 h 1435894"/>
              <a:gd name="connsiteX21" fmla="*/ 657225 w 945356"/>
              <a:gd name="connsiteY21" fmla="*/ 602456 h 1435894"/>
              <a:gd name="connsiteX22" fmla="*/ 621506 w 945356"/>
              <a:gd name="connsiteY22" fmla="*/ 619125 h 1435894"/>
              <a:gd name="connsiteX23" fmla="*/ 602456 w 945356"/>
              <a:gd name="connsiteY23" fmla="*/ 635793 h 1435894"/>
              <a:gd name="connsiteX24" fmla="*/ 588168 w 945356"/>
              <a:gd name="connsiteY24" fmla="*/ 661987 h 1435894"/>
              <a:gd name="connsiteX25" fmla="*/ 583406 w 945356"/>
              <a:gd name="connsiteY25" fmla="*/ 683418 h 1435894"/>
              <a:gd name="connsiteX26" fmla="*/ 552450 w 945356"/>
              <a:gd name="connsiteY26" fmla="*/ 702468 h 1435894"/>
              <a:gd name="connsiteX27" fmla="*/ 523875 w 945356"/>
              <a:gd name="connsiteY27" fmla="*/ 726281 h 1435894"/>
              <a:gd name="connsiteX28" fmla="*/ 507206 w 945356"/>
              <a:gd name="connsiteY28" fmla="*/ 733425 h 1435894"/>
              <a:gd name="connsiteX29" fmla="*/ 490537 w 945356"/>
              <a:gd name="connsiteY29" fmla="*/ 764381 h 1435894"/>
              <a:gd name="connsiteX30" fmla="*/ 483393 w 945356"/>
              <a:gd name="connsiteY30" fmla="*/ 785812 h 1435894"/>
              <a:gd name="connsiteX31" fmla="*/ 483393 w 945356"/>
              <a:gd name="connsiteY31" fmla="*/ 800100 h 1435894"/>
              <a:gd name="connsiteX32" fmla="*/ 447675 w 945356"/>
              <a:gd name="connsiteY32" fmla="*/ 826293 h 1435894"/>
              <a:gd name="connsiteX33" fmla="*/ 431006 w 945356"/>
              <a:gd name="connsiteY33" fmla="*/ 854868 h 1435894"/>
              <a:gd name="connsiteX34" fmla="*/ 416718 w 945356"/>
              <a:gd name="connsiteY34" fmla="*/ 866775 h 1435894"/>
              <a:gd name="connsiteX35" fmla="*/ 402431 w 945356"/>
              <a:gd name="connsiteY35" fmla="*/ 873918 h 1435894"/>
              <a:gd name="connsiteX36" fmla="*/ 357187 w 945356"/>
              <a:gd name="connsiteY36" fmla="*/ 876300 h 1435894"/>
              <a:gd name="connsiteX37" fmla="*/ 347662 w 945356"/>
              <a:gd name="connsiteY37" fmla="*/ 900112 h 1435894"/>
              <a:gd name="connsiteX38" fmla="*/ 350043 w 945356"/>
              <a:gd name="connsiteY38" fmla="*/ 926306 h 1435894"/>
              <a:gd name="connsiteX39" fmla="*/ 338137 w 945356"/>
              <a:gd name="connsiteY39" fmla="*/ 940593 h 1435894"/>
              <a:gd name="connsiteX40" fmla="*/ 330993 w 945356"/>
              <a:gd name="connsiteY40" fmla="*/ 954881 h 1435894"/>
              <a:gd name="connsiteX41" fmla="*/ 335756 w 945356"/>
              <a:gd name="connsiteY41" fmla="*/ 981075 h 1435894"/>
              <a:gd name="connsiteX42" fmla="*/ 335756 w 945356"/>
              <a:gd name="connsiteY42" fmla="*/ 1000125 h 1435894"/>
              <a:gd name="connsiteX43" fmla="*/ 311943 w 945356"/>
              <a:gd name="connsiteY43" fmla="*/ 1002506 h 1435894"/>
              <a:gd name="connsiteX44" fmla="*/ 276224 w 945356"/>
              <a:gd name="connsiteY44" fmla="*/ 1014412 h 1435894"/>
              <a:gd name="connsiteX45" fmla="*/ 252412 w 945356"/>
              <a:gd name="connsiteY45" fmla="*/ 1040606 h 1435894"/>
              <a:gd name="connsiteX46" fmla="*/ 259556 w 945356"/>
              <a:gd name="connsiteY46" fmla="*/ 1062037 h 1435894"/>
              <a:gd name="connsiteX47" fmla="*/ 285749 w 945356"/>
              <a:gd name="connsiteY47" fmla="*/ 1054893 h 1435894"/>
              <a:gd name="connsiteX48" fmla="*/ 304800 w 945356"/>
              <a:gd name="connsiteY48" fmla="*/ 1059656 h 1435894"/>
              <a:gd name="connsiteX49" fmla="*/ 309561 w 945356"/>
              <a:gd name="connsiteY49" fmla="*/ 1097756 h 1435894"/>
              <a:gd name="connsiteX50" fmla="*/ 295275 w 945356"/>
              <a:gd name="connsiteY50" fmla="*/ 1135856 h 1435894"/>
              <a:gd name="connsiteX51" fmla="*/ 257174 w 945356"/>
              <a:gd name="connsiteY51" fmla="*/ 1143000 h 1435894"/>
              <a:gd name="connsiteX52" fmla="*/ 240506 w 945356"/>
              <a:gd name="connsiteY52" fmla="*/ 1181099 h 1435894"/>
              <a:gd name="connsiteX53" fmla="*/ 190499 w 945356"/>
              <a:gd name="connsiteY53" fmla="*/ 1238250 h 1435894"/>
              <a:gd name="connsiteX54" fmla="*/ 150018 w 945356"/>
              <a:gd name="connsiteY54" fmla="*/ 1271588 h 1435894"/>
              <a:gd name="connsiteX55" fmla="*/ 102393 w 945356"/>
              <a:gd name="connsiteY55" fmla="*/ 1304925 h 1435894"/>
              <a:gd name="connsiteX56" fmla="*/ 71437 w 945356"/>
              <a:gd name="connsiteY56" fmla="*/ 1333499 h 1435894"/>
              <a:gd name="connsiteX57" fmla="*/ 30955 w 945356"/>
              <a:gd name="connsiteY57" fmla="*/ 1381125 h 1435894"/>
              <a:gd name="connsiteX58" fmla="*/ 0 w 945356"/>
              <a:gd name="connsiteY58" fmla="*/ 1435894 h 1435894"/>
              <a:gd name="connsiteX0" fmla="*/ 914400 w 945356"/>
              <a:gd name="connsiteY0" fmla="*/ 0 h 1343026"/>
              <a:gd name="connsiteX1" fmla="*/ 945356 w 945356"/>
              <a:gd name="connsiteY1" fmla="*/ 38100 h 1343026"/>
              <a:gd name="connsiteX2" fmla="*/ 909637 w 945356"/>
              <a:gd name="connsiteY2" fmla="*/ 80963 h 1343026"/>
              <a:gd name="connsiteX3" fmla="*/ 878681 w 945356"/>
              <a:gd name="connsiteY3" fmla="*/ 176213 h 1343026"/>
              <a:gd name="connsiteX4" fmla="*/ 812006 w 945356"/>
              <a:gd name="connsiteY4" fmla="*/ 238125 h 1343026"/>
              <a:gd name="connsiteX5" fmla="*/ 790575 w 945356"/>
              <a:gd name="connsiteY5" fmla="*/ 261938 h 1343026"/>
              <a:gd name="connsiteX6" fmla="*/ 766762 w 945356"/>
              <a:gd name="connsiteY6" fmla="*/ 280988 h 1343026"/>
              <a:gd name="connsiteX7" fmla="*/ 766762 w 945356"/>
              <a:gd name="connsiteY7" fmla="*/ 307182 h 1343026"/>
              <a:gd name="connsiteX8" fmla="*/ 776287 w 945356"/>
              <a:gd name="connsiteY8" fmla="*/ 338138 h 1343026"/>
              <a:gd name="connsiteX9" fmla="*/ 773906 w 945356"/>
              <a:gd name="connsiteY9" fmla="*/ 357188 h 1343026"/>
              <a:gd name="connsiteX10" fmla="*/ 750093 w 945356"/>
              <a:gd name="connsiteY10" fmla="*/ 369094 h 1343026"/>
              <a:gd name="connsiteX11" fmla="*/ 731043 w 945356"/>
              <a:gd name="connsiteY11" fmla="*/ 385763 h 1343026"/>
              <a:gd name="connsiteX12" fmla="*/ 726281 w 945356"/>
              <a:gd name="connsiteY12" fmla="*/ 395288 h 1343026"/>
              <a:gd name="connsiteX13" fmla="*/ 726281 w 945356"/>
              <a:gd name="connsiteY13" fmla="*/ 416719 h 1343026"/>
              <a:gd name="connsiteX14" fmla="*/ 728662 w 945356"/>
              <a:gd name="connsiteY14" fmla="*/ 438150 h 1343026"/>
              <a:gd name="connsiteX15" fmla="*/ 721518 w 945356"/>
              <a:gd name="connsiteY15" fmla="*/ 452438 h 1343026"/>
              <a:gd name="connsiteX16" fmla="*/ 695325 w 945356"/>
              <a:gd name="connsiteY16" fmla="*/ 450057 h 1343026"/>
              <a:gd name="connsiteX17" fmla="*/ 676275 w 945356"/>
              <a:gd name="connsiteY17" fmla="*/ 457200 h 1343026"/>
              <a:gd name="connsiteX18" fmla="*/ 669131 w 945356"/>
              <a:gd name="connsiteY18" fmla="*/ 471488 h 1343026"/>
              <a:gd name="connsiteX19" fmla="*/ 657225 w 945356"/>
              <a:gd name="connsiteY19" fmla="*/ 492919 h 1343026"/>
              <a:gd name="connsiteX20" fmla="*/ 657225 w 945356"/>
              <a:gd name="connsiteY20" fmla="*/ 509588 h 1343026"/>
              <a:gd name="connsiteX21" fmla="*/ 621506 w 945356"/>
              <a:gd name="connsiteY21" fmla="*/ 526257 h 1343026"/>
              <a:gd name="connsiteX22" fmla="*/ 602456 w 945356"/>
              <a:gd name="connsiteY22" fmla="*/ 542925 h 1343026"/>
              <a:gd name="connsiteX23" fmla="*/ 588168 w 945356"/>
              <a:gd name="connsiteY23" fmla="*/ 569119 h 1343026"/>
              <a:gd name="connsiteX24" fmla="*/ 583406 w 945356"/>
              <a:gd name="connsiteY24" fmla="*/ 590550 h 1343026"/>
              <a:gd name="connsiteX25" fmla="*/ 552450 w 945356"/>
              <a:gd name="connsiteY25" fmla="*/ 609600 h 1343026"/>
              <a:gd name="connsiteX26" fmla="*/ 523875 w 945356"/>
              <a:gd name="connsiteY26" fmla="*/ 633413 h 1343026"/>
              <a:gd name="connsiteX27" fmla="*/ 507206 w 945356"/>
              <a:gd name="connsiteY27" fmla="*/ 640557 h 1343026"/>
              <a:gd name="connsiteX28" fmla="*/ 490537 w 945356"/>
              <a:gd name="connsiteY28" fmla="*/ 671513 h 1343026"/>
              <a:gd name="connsiteX29" fmla="*/ 483393 w 945356"/>
              <a:gd name="connsiteY29" fmla="*/ 692944 h 1343026"/>
              <a:gd name="connsiteX30" fmla="*/ 483393 w 945356"/>
              <a:gd name="connsiteY30" fmla="*/ 707232 h 1343026"/>
              <a:gd name="connsiteX31" fmla="*/ 447675 w 945356"/>
              <a:gd name="connsiteY31" fmla="*/ 733425 h 1343026"/>
              <a:gd name="connsiteX32" fmla="*/ 431006 w 945356"/>
              <a:gd name="connsiteY32" fmla="*/ 762000 h 1343026"/>
              <a:gd name="connsiteX33" fmla="*/ 416718 w 945356"/>
              <a:gd name="connsiteY33" fmla="*/ 773907 h 1343026"/>
              <a:gd name="connsiteX34" fmla="*/ 402431 w 945356"/>
              <a:gd name="connsiteY34" fmla="*/ 781050 h 1343026"/>
              <a:gd name="connsiteX35" fmla="*/ 357187 w 945356"/>
              <a:gd name="connsiteY35" fmla="*/ 783432 h 1343026"/>
              <a:gd name="connsiteX36" fmla="*/ 347662 w 945356"/>
              <a:gd name="connsiteY36" fmla="*/ 807244 h 1343026"/>
              <a:gd name="connsiteX37" fmla="*/ 350043 w 945356"/>
              <a:gd name="connsiteY37" fmla="*/ 833438 h 1343026"/>
              <a:gd name="connsiteX38" fmla="*/ 338137 w 945356"/>
              <a:gd name="connsiteY38" fmla="*/ 847725 h 1343026"/>
              <a:gd name="connsiteX39" fmla="*/ 330993 w 945356"/>
              <a:gd name="connsiteY39" fmla="*/ 862013 h 1343026"/>
              <a:gd name="connsiteX40" fmla="*/ 335756 w 945356"/>
              <a:gd name="connsiteY40" fmla="*/ 888207 h 1343026"/>
              <a:gd name="connsiteX41" fmla="*/ 335756 w 945356"/>
              <a:gd name="connsiteY41" fmla="*/ 907257 h 1343026"/>
              <a:gd name="connsiteX42" fmla="*/ 311943 w 945356"/>
              <a:gd name="connsiteY42" fmla="*/ 909638 h 1343026"/>
              <a:gd name="connsiteX43" fmla="*/ 276224 w 945356"/>
              <a:gd name="connsiteY43" fmla="*/ 921544 h 1343026"/>
              <a:gd name="connsiteX44" fmla="*/ 252412 w 945356"/>
              <a:gd name="connsiteY44" fmla="*/ 947738 h 1343026"/>
              <a:gd name="connsiteX45" fmla="*/ 259556 w 945356"/>
              <a:gd name="connsiteY45" fmla="*/ 969169 h 1343026"/>
              <a:gd name="connsiteX46" fmla="*/ 285749 w 945356"/>
              <a:gd name="connsiteY46" fmla="*/ 962025 h 1343026"/>
              <a:gd name="connsiteX47" fmla="*/ 304800 w 945356"/>
              <a:gd name="connsiteY47" fmla="*/ 966788 h 1343026"/>
              <a:gd name="connsiteX48" fmla="*/ 309561 w 945356"/>
              <a:gd name="connsiteY48" fmla="*/ 1004888 h 1343026"/>
              <a:gd name="connsiteX49" fmla="*/ 295275 w 945356"/>
              <a:gd name="connsiteY49" fmla="*/ 1042988 h 1343026"/>
              <a:gd name="connsiteX50" fmla="*/ 257174 w 945356"/>
              <a:gd name="connsiteY50" fmla="*/ 1050132 h 1343026"/>
              <a:gd name="connsiteX51" fmla="*/ 240506 w 945356"/>
              <a:gd name="connsiteY51" fmla="*/ 1088231 h 1343026"/>
              <a:gd name="connsiteX52" fmla="*/ 190499 w 945356"/>
              <a:gd name="connsiteY52" fmla="*/ 1145382 h 1343026"/>
              <a:gd name="connsiteX53" fmla="*/ 150018 w 945356"/>
              <a:gd name="connsiteY53" fmla="*/ 1178720 h 1343026"/>
              <a:gd name="connsiteX54" fmla="*/ 102393 w 945356"/>
              <a:gd name="connsiteY54" fmla="*/ 1212057 h 1343026"/>
              <a:gd name="connsiteX55" fmla="*/ 71437 w 945356"/>
              <a:gd name="connsiteY55" fmla="*/ 1240631 h 1343026"/>
              <a:gd name="connsiteX56" fmla="*/ 30955 w 945356"/>
              <a:gd name="connsiteY56" fmla="*/ 1288257 h 1343026"/>
              <a:gd name="connsiteX57" fmla="*/ 0 w 945356"/>
              <a:gd name="connsiteY57" fmla="*/ 1343026 h 1343026"/>
              <a:gd name="connsiteX0" fmla="*/ 914400 w 914400"/>
              <a:gd name="connsiteY0" fmla="*/ 0 h 1343026"/>
              <a:gd name="connsiteX1" fmla="*/ 909637 w 914400"/>
              <a:gd name="connsiteY1" fmla="*/ 80963 h 1343026"/>
              <a:gd name="connsiteX2" fmla="*/ 878681 w 914400"/>
              <a:gd name="connsiteY2" fmla="*/ 176213 h 1343026"/>
              <a:gd name="connsiteX3" fmla="*/ 812006 w 914400"/>
              <a:gd name="connsiteY3" fmla="*/ 238125 h 1343026"/>
              <a:gd name="connsiteX4" fmla="*/ 790575 w 914400"/>
              <a:gd name="connsiteY4" fmla="*/ 261938 h 1343026"/>
              <a:gd name="connsiteX5" fmla="*/ 766762 w 914400"/>
              <a:gd name="connsiteY5" fmla="*/ 280988 h 1343026"/>
              <a:gd name="connsiteX6" fmla="*/ 766762 w 914400"/>
              <a:gd name="connsiteY6" fmla="*/ 307182 h 1343026"/>
              <a:gd name="connsiteX7" fmla="*/ 776287 w 914400"/>
              <a:gd name="connsiteY7" fmla="*/ 338138 h 1343026"/>
              <a:gd name="connsiteX8" fmla="*/ 773906 w 914400"/>
              <a:gd name="connsiteY8" fmla="*/ 357188 h 1343026"/>
              <a:gd name="connsiteX9" fmla="*/ 750093 w 914400"/>
              <a:gd name="connsiteY9" fmla="*/ 369094 h 1343026"/>
              <a:gd name="connsiteX10" fmla="*/ 731043 w 914400"/>
              <a:gd name="connsiteY10" fmla="*/ 385763 h 1343026"/>
              <a:gd name="connsiteX11" fmla="*/ 726281 w 914400"/>
              <a:gd name="connsiteY11" fmla="*/ 395288 h 1343026"/>
              <a:gd name="connsiteX12" fmla="*/ 726281 w 914400"/>
              <a:gd name="connsiteY12" fmla="*/ 416719 h 1343026"/>
              <a:gd name="connsiteX13" fmla="*/ 728662 w 914400"/>
              <a:gd name="connsiteY13" fmla="*/ 438150 h 1343026"/>
              <a:gd name="connsiteX14" fmla="*/ 721518 w 914400"/>
              <a:gd name="connsiteY14" fmla="*/ 452438 h 1343026"/>
              <a:gd name="connsiteX15" fmla="*/ 695325 w 914400"/>
              <a:gd name="connsiteY15" fmla="*/ 450057 h 1343026"/>
              <a:gd name="connsiteX16" fmla="*/ 676275 w 914400"/>
              <a:gd name="connsiteY16" fmla="*/ 457200 h 1343026"/>
              <a:gd name="connsiteX17" fmla="*/ 669131 w 914400"/>
              <a:gd name="connsiteY17" fmla="*/ 471488 h 1343026"/>
              <a:gd name="connsiteX18" fmla="*/ 657225 w 914400"/>
              <a:gd name="connsiteY18" fmla="*/ 492919 h 1343026"/>
              <a:gd name="connsiteX19" fmla="*/ 657225 w 914400"/>
              <a:gd name="connsiteY19" fmla="*/ 509588 h 1343026"/>
              <a:gd name="connsiteX20" fmla="*/ 621506 w 914400"/>
              <a:gd name="connsiteY20" fmla="*/ 526257 h 1343026"/>
              <a:gd name="connsiteX21" fmla="*/ 602456 w 914400"/>
              <a:gd name="connsiteY21" fmla="*/ 542925 h 1343026"/>
              <a:gd name="connsiteX22" fmla="*/ 588168 w 914400"/>
              <a:gd name="connsiteY22" fmla="*/ 569119 h 1343026"/>
              <a:gd name="connsiteX23" fmla="*/ 583406 w 914400"/>
              <a:gd name="connsiteY23" fmla="*/ 590550 h 1343026"/>
              <a:gd name="connsiteX24" fmla="*/ 552450 w 914400"/>
              <a:gd name="connsiteY24" fmla="*/ 609600 h 1343026"/>
              <a:gd name="connsiteX25" fmla="*/ 523875 w 914400"/>
              <a:gd name="connsiteY25" fmla="*/ 633413 h 1343026"/>
              <a:gd name="connsiteX26" fmla="*/ 507206 w 914400"/>
              <a:gd name="connsiteY26" fmla="*/ 640557 h 1343026"/>
              <a:gd name="connsiteX27" fmla="*/ 490537 w 914400"/>
              <a:gd name="connsiteY27" fmla="*/ 671513 h 1343026"/>
              <a:gd name="connsiteX28" fmla="*/ 483393 w 914400"/>
              <a:gd name="connsiteY28" fmla="*/ 692944 h 1343026"/>
              <a:gd name="connsiteX29" fmla="*/ 483393 w 914400"/>
              <a:gd name="connsiteY29" fmla="*/ 707232 h 1343026"/>
              <a:gd name="connsiteX30" fmla="*/ 447675 w 914400"/>
              <a:gd name="connsiteY30" fmla="*/ 733425 h 1343026"/>
              <a:gd name="connsiteX31" fmla="*/ 431006 w 914400"/>
              <a:gd name="connsiteY31" fmla="*/ 762000 h 1343026"/>
              <a:gd name="connsiteX32" fmla="*/ 416718 w 914400"/>
              <a:gd name="connsiteY32" fmla="*/ 773907 h 1343026"/>
              <a:gd name="connsiteX33" fmla="*/ 402431 w 914400"/>
              <a:gd name="connsiteY33" fmla="*/ 781050 h 1343026"/>
              <a:gd name="connsiteX34" fmla="*/ 357187 w 914400"/>
              <a:gd name="connsiteY34" fmla="*/ 783432 h 1343026"/>
              <a:gd name="connsiteX35" fmla="*/ 347662 w 914400"/>
              <a:gd name="connsiteY35" fmla="*/ 807244 h 1343026"/>
              <a:gd name="connsiteX36" fmla="*/ 350043 w 914400"/>
              <a:gd name="connsiteY36" fmla="*/ 833438 h 1343026"/>
              <a:gd name="connsiteX37" fmla="*/ 338137 w 914400"/>
              <a:gd name="connsiteY37" fmla="*/ 847725 h 1343026"/>
              <a:gd name="connsiteX38" fmla="*/ 330993 w 914400"/>
              <a:gd name="connsiteY38" fmla="*/ 862013 h 1343026"/>
              <a:gd name="connsiteX39" fmla="*/ 335756 w 914400"/>
              <a:gd name="connsiteY39" fmla="*/ 888207 h 1343026"/>
              <a:gd name="connsiteX40" fmla="*/ 335756 w 914400"/>
              <a:gd name="connsiteY40" fmla="*/ 907257 h 1343026"/>
              <a:gd name="connsiteX41" fmla="*/ 311943 w 914400"/>
              <a:gd name="connsiteY41" fmla="*/ 909638 h 1343026"/>
              <a:gd name="connsiteX42" fmla="*/ 276224 w 914400"/>
              <a:gd name="connsiteY42" fmla="*/ 921544 h 1343026"/>
              <a:gd name="connsiteX43" fmla="*/ 252412 w 914400"/>
              <a:gd name="connsiteY43" fmla="*/ 947738 h 1343026"/>
              <a:gd name="connsiteX44" fmla="*/ 259556 w 914400"/>
              <a:gd name="connsiteY44" fmla="*/ 969169 h 1343026"/>
              <a:gd name="connsiteX45" fmla="*/ 285749 w 914400"/>
              <a:gd name="connsiteY45" fmla="*/ 962025 h 1343026"/>
              <a:gd name="connsiteX46" fmla="*/ 304800 w 914400"/>
              <a:gd name="connsiteY46" fmla="*/ 966788 h 1343026"/>
              <a:gd name="connsiteX47" fmla="*/ 309561 w 914400"/>
              <a:gd name="connsiteY47" fmla="*/ 1004888 h 1343026"/>
              <a:gd name="connsiteX48" fmla="*/ 295275 w 914400"/>
              <a:gd name="connsiteY48" fmla="*/ 1042988 h 1343026"/>
              <a:gd name="connsiteX49" fmla="*/ 257174 w 914400"/>
              <a:gd name="connsiteY49" fmla="*/ 1050132 h 1343026"/>
              <a:gd name="connsiteX50" fmla="*/ 240506 w 914400"/>
              <a:gd name="connsiteY50" fmla="*/ 1088231 h 1343026"/>
              <a:gd name="connsiteX51" fmla="*/ 190499 w 914400"/>
              <a:gd name="connsiteY51" fmla="*/ 1145382 h 1343026"/>
              <a:gd name="connsiteX52" fmla="*/ 150018 w 914400"/>
              <a:gd name="connsiteY52" fmla="*/ 1178720 h 1343026"/>
              <a:gd name="connsiteX53" fmla="*/ 102393 w 914400"/>
              <a:gd name="connsiteY53" fmla="*/ 1212057 h 1343026"/>
              <a:gd name="connsiteX54" fmla="*/ 71437 w 914400"/>
              <a:gd name="connsiteY54" fmla="*/ 1240631 h 1343026"/>
              <a:gd name="connsiteX55" fmla="*/ 30955 w 914400"/>
              <a:gd name="connsiteY55" fmla="*/ 1288257 h 1343026"/>
              <a:gd name="connsiteX56" fmla="*/ 0 w 914400"/>
              <a:gd name="connsiteY56" fmla="*/ 1343026 h 1343026"/>
              <a:gd name="connsiteX0" fmla="*/ 909637 w 909637"/>
              <a:gd name="connsiteY0" fmla="*/ 0 h 1262063"/>
              <a:gd name="connsiteX1" fmla="*/ 878681 w 909637"/>
              <a:gd name="connsiteY1" fmla="*/ 95250 h 1262063"/>
              <a:gd name="connsiteX2" fmla="*/ 812006 w 909637"/>
              <a:gd name="connsiteY2" fmla="*/ 157162 h 1262063"/>
              <a:gd name="connsiteX3" fmla="*/ 790575 w 909637"/>
              <a:gd name="connsiteY3" fmla="*/ 180975 h 1262063"/>
              <a:gd name="connsiteX4" fmla="*/ 766762 w 909637"/>
              <a:gd name="connsiteY4" fmla="*/ 200025 h 1262063"/>
              <a:gd name="connsiteX5" fmla="*/ 766762 w 909637"/>
              <a:gd name="connsiteY5" fmla="*/ 226219 h 1262063"/>
              <a:gd name="connsiteX6" fmla="*/ 776287 w 909637"/>
              <a:gd name="connsiteY6" fmla="*/ 257175 h 1262063"/>
              <a:gd name="connsiteX7" fmla="*/ 773906 w 909637"/>
              <a:gd name="connsiteY7" fmla="*/ 276225 h 1262063"/>
              <a:gd name="connsiteX8" fmla="*/ 750093 w 909637"/>
              <a:gd name="connsiteY8" fmla="*/ 288131 h 1262063"/>
              <a:gd name="connsiteX9" fmla="*/ 731043 w 909637"/>
              <a:gd name="connsiteY9" fmla="*/ 304800 h 1262063"/>
              <a:gd name="connsiteX10" fmla="*/ 726281 w 909637"/>
              <a:gd name="connsiteY10" fmla="*/ 314325 h 1262063"/>
              <a:gd name="connsiteX11" fmla="*/ 726281 w 909637"/>
              <a:gd name="connsiteY11" fmla="*/ 335756 h 1262063"/>
              <a:gd name="connsiteX12" fmla="*/ 728662 w 909637"/>
              <a:gd name="connsiteY12" fmla="*/ 357187 h 1262063"/>
              <a:gd name="connsiteX13" fmla="*/ 721518 w 909637"/>
              <a:gd name="connsiteY13" fmla="*/ 371475 h 1262063"/>
              <a:gd name="connsiteX14" fmla="*/ 695325 w 909637"/>
              <a:gd name="connsiteY14" fmla="*/ 369094 h 1262063"/>
              <a:gd name="connsiteX15" fmla="*/ 676275 w 909637"/>
              <a:gd name="connsiteY15" fmla="*/ 376237 h 1262063"/>
              <a:gd name="connsiteX16" fmla="*/ 669131 w 909637"/>
              <a:gd name="connsiteY16" fmla="*/ 390525 h 1262063"/>
              <a:gd name="connsiteX17" fmla="*/ 657225 w 909637"/>
              <a:gd name="connsiteY17" fmla="*/ 411956 h 1262063"/>
              <a:gd name="connsiteX18" fmla="*/ 657225 w 909637"/>
              <a:gd name="connsiteY18" fmla="*/ 428625 h 1262063"/>
              <a:gd name="connsiteX19" fmla="*/ 621506 w 909637"/>
              <a:gd name="connsiteY19" fmla="*/ 445294 h 1262063"/>
              <a:gd name="connsiteX20" fmla="*/ 602456 w 909637"/>
              <a:gd name="connsiteY20" fmla="*/ 461962 h 1262063"/>
              <a:gd name="connsiteX21" fmla="*/ 588168 w 909637"/>
              <a:gd name="connsiteY21" fmla="*/ 488156 h 1262063"/>
              <a:gd name="connsiteX22" fmla="*/ 583406 w 909637"/>
              <a:gd name="connsiteY22" fmla="*/ 509587 h 1262063"/>
              <a:gd name="connsiteX23" fmla="*/ 552450 w 909637"/>
              <a:gd name="connsiteY23" fmla="*/ 528637 h 1262063"/>
              <a:gd name="connsiteX24" fmla="*/ 523875 w 909637"/>
              <a:gd name="connsiteY24" fmla="*/ 552450 h 1262063"/>
              <a:gd name="connsiteX25" fmla="*/ 507206 w 909637"/>
              <a:gd name="connsiteY25" fmla="*/ 559594 h 1262063"/>
              <a:gd name="connsiteX26" fmla="*/ 490537 w 909637"/>
              <a:gd name="connsiteY26" fmla="*/ 590550 h 1262063"/>
              <a:gd name="connsiteX27" fmla="*/ 483393 w 909637"/>
              <a:gd name="connsiteY27" fmla="*/ 611981 h 1262063"/>
              <a:gd name="connsiteX28" fmla="*/ 483393 w 909637"/>
              <a:gd name="connsiteY28" fmla="*/ 626269 h 1262063"/>
              <a:gd name="connsiteX29" fmla="*/ 447675 w 909637"/>
              <a:gd name="connsiteY29" fmla="*/ 652462 h 1262063"/>
              <a:gd name="connsiteX30" fmla="*/ 431006 w 909637"/>
              <a:gd name="connsiteY30" fmla="*/ 681037 h 1262063"/>
              <a:gd name="connsiteX31" fmla="*/ 416718 w 909637"/>
              <a:gd name="connsiteY31" fmla="*/ 692944 h 1262063"/>
              <a:gd name="connsiteX32" fmla="*/ 402431 w 909637"/>
              <a:gd name="connsiteY32" fmla="*/ 700087 h 1262063"/>
              <a:gd name="connsiteX33" fmla="*/ 357187 w 909637"/>
              <a:gd name="connsiteY33" fmla="*/ 702469 h 1262063"/>
              <a:gd name="connsiteX34" fmla="*/ 347662 w 909637"/>
              <a:gd name="connsiteY34" fmla="*/ 726281 h 1262063"/>
              <a:gd name="connsiteX35" fmla="*/ 350043 w 909637"/>
              <a:gd name="connsiteY35" fmla="*/ 752475 h 1262063"/>
              <a:gd name="connsiteX36" fmla="*/ 338137 w 909637"/>
              <a:gd name="connsiteY36" fmla="*/ 766762 h 1262063"/>
              <a:gd name="connsiteX37" fmla="*/ 330993 w 909637"/>
              <a:gd name="connsiteY37" fmla="*/ 781050 h 1262063"/>
              <a:gd name="connsiteX38" fmla="*/ 335756 w 909637"/>
              <a:gd name="connsiteY38" fmla="*/ 807244 h 1262063"/>
              <a:gd name="connsiteX39" fmla="*/ 335756 w 909637"/>
              <a:gd name="connsiteY39" fmla="*/ 826294 h 1262063"/>
              <a:gd name="connsiteX40" fmla="*/ 311943 w 909637"/>
              <a:gd name="connsiteY40" fmla="*/ 828675 h 1262063"/>
              <a:gd name="connsiteX41" fmla="*/ 276224 w 909637"/>
              <a:gd name="connsiteY41" fmla="*/ 840581 h 1262063"/>
              <a:gd name="connsiteX42" fmla="*/ 252412 w 909637"/>
              <a:gd name="connsiteY42" fmla="*/ 866775 h 1262063"/>
              <a:gd name="connsiteX43" fmla="*/ 259556 w 909637"/>
              <a:gd name="connsiteY43" fmla="*/ 888206 h 1262063"/>
              <a:gd name="connsiteX44" fmla="*/ 285749 w 909637"/>
              <a:gd name="connsiteY44" fmla="*/ 881062 h 1262063"/>
              <a:gd name="connsiteX45" fmla="*/ 304800 w 909637"/>
              <a:gd name="connsiteY45" fmla="*/ 885825 h 1262063"/>
              <a:gd name="connsiteX46" fmla="*/ 309561 w 909637"/>
              <a:gd name="connsiteY46" fmla="*/ 923925 h 1262063"/>
              <a:gd name="connsiteX47" fmla="*/ 295275 w 909637"/>
              <a:gd name="connsiteY47" fmla="*/ 962025 h 1262063"/>
              <a:gd name="connsiteX48" fmla="*/ 257174 w 909637"/>
              <a:gd name="connsiteY48" fmla="*/ 969169 h 1262063"/>
              <a:gd name="connsiteX49" fmla="*/ 240506 w 909637"/>
              <a:gd name="connsiteY49" fmla="*/ 1007268 h 1262063"/>
              <a:gd name="connsiteX50" fmla="*/ 190499 w 909637"/>
              <a:gd name="connsiteY50" fmla="*/ 1064419 h 1262063"/>
              <a:gd name="connsiteX51" fmla="*/ 150018 w 909637"/>
              <a:gd name="connsiteY51" fmla="*/ 1097757 h 1262063"/>
              <a:gd name="connsiteX52" fmla="*/ 102393 w 909637"/>
              <a:gd name="connsiteY52" fmla="*/ 1131094 h 1262063"/>
              <a:gd name="connsiteX53" fmla="*/ 71437 w 909637"/>
              <a:gd name="connsiteY53" fmla="*/ 1159668 h 1262063"/>
              <a:gd name="connsiteX54" fmla="*/ 30955 w 909637"/>
              <a:gd name="connsiteY54" fmla="*/ 1207294 h 1262063"/>
              <a:gd name="connsiteX55" fmla="*/ 0 w 909637"/>
              <a:gd name="connsiteY55" fmla="*/ 1262063 h 1262063"/>
              <a:gd name="connsiteX0" fmla="*/ 878681 w 878681"/>
              <a:gd name="connsiteY0" fmla="*/ 0 h 1166813"/>
              <a:gd name="connsiteX1" fmla="*/ 812006 w 878681"/>
              <a:gd name="connsiteY1" fmla="*/ 61912 h 1166813"/>
              <a:gd name="connsiteX2" fmla="*/ 790575 w 878681"/>
              <a:gd name="connsiteY2" fmla="*/ 85725 h 1166813"/>
              <a:gd name="connsiteX3" fmla="*/ 766762 w 878681"/>
              <a:gd name="connsiteY3" fmla="*/ 104775 h 1166813"/>
              <a:gd name="connsiteX4" fmla="*/ 766762 w 878681"/>
              <a:gd name="connsiteY4" fmla="*/ 130969 h 1166813"/>
              <a:gd name="connsiteX5" fmla="*/ 776287 w 878681"/>
              <a:gd name="connsiteY5" fmla="*/ 161925 h 1166813"/>
              <a:gd name="connsiteX6" fmla="*/ 773906 w 878681"/>
              <a:gd name="connsiteY6" fmla="*/ 180975 h 1166813"/>
              <a:gd name="connsiteX7" fmla="*/ 750093 w 878681"/>
              <a:gd name="connsiteY7" fmla="*/ 192881 h 1166813"/>
              <a:gd name="connsiteX8" fmla="*/ 731043 w 878681"/>
              <a:gd name="connsiteY8" fmla="*/ 209550 h 1166813"/>
              <a:gd name="connsiteX9" fmla="*/ 726281 w 878681"/>
              <a:gd name="connsiteY9" fmla="*/ 219075 h 1166813"/>
              <a:gd name="connsiteX10" fmla="*/ 726281 w 878681"/>
              <a:gd name="connsiteY10" fmla="*/ 240506 h 1166813"/>
              <a:gd name="connsiteX11" fmla="*/ 728662 w 878681"/>
              <a:gd name="connsiteY11" fmla="*/ 261937 h 1166813"/>
              <a:gd name="connsiteX12" fmla="*/ 721518 w 878681"/>
              <a:gd name="connsiteY12" fmla="*/ 276225 h 1166813"/>
              <a:gd name="connsiteX13" fmla="*/ 695325 w 878681"/>
              <a:gd name="connsiteY13" fmla="*/ 273844 h 1166813"/>
              <a:gd name="connsiteX14" fmla="*/ 676275 w 878681"/>
              <a:gd name="connsiteY14" fmla="*/ 280987 h 1166813"/>
              <a:gd name="connsiteX15" fmla="*/ 669131 w 878681"/>
              <a:gd name="connsiteY15" fmla="*/ 295275 h 1166813"/>
              <a:gd name="connsiteX16" fmla="*/ 657225 w 878681"/>
              <a:gd name="connsiteY16" fmla="*/ 316706 h 1166813"/>
              <a:gd name="connsiteX17" fmla="*/ 657225 w 878681"/>
              <a:gd name="connsiteY17" fmla="*/ 333375 h 1166813"/>
              <a:gd name="connsiteX18" fmla="*/ 621506 w 878681"/>
              <a:gd name="connsiteY18" fmla="*/ 350044 h 1166813"/>
              <a:gd name="connsiteX19" fmla="*/ 602456 w 878681"/>
              <a:gd name="connsiteY19" fmla="*/ 366712 h 1166813"/>
              <a:gd name="connsiteX20" fmla="*/ 588168 w 878681"/>
              <a:gd name="connsiteY20" fmla="*/ 392906 h 1166813"/>
              <a:gd name="connsiteX21" fmla="*/ 583406 w 878681"/>
              <a:gd name="connsiteY21" fmla="*/ 414337 h 1166813"/>
              <a:gd name="connsiteX22" fmla="*/ 552450 w 878681"/>
              <a:gd name="connsiteY22" fmla="*/ 433387 h 1166813"/>
              <a:gd name="connsiteX23" fmla="*/ 523875 w 878681"/>
              <a:gd name="connsiteY23" fmla="*/ 457200 h 1166813"/>
              <a:gd name="connsiteX24" fmla="*/ 507206 w 878681"/>
              <a:gd name="connsiteY24" fmla="*/ 464344 h 1166813"/>
              <a:gd name="connsiteX25" fmla="*/ 490537 w 878681"/>
              <a:gd name="connsiteY25" fmla="*/ 495300 h 1166813"/>
              <a:gd name="connsiteX26" fmla="*/ 483393 w 878681"/>
              <a:gd name="connsiteY26" fmla="*/ 516731 h 1166813"/>
              <a:gd name="connsiteX27" fmla="*/ 483393 w 878681"/>
              <a:gd name="connsiteY27" fmla="*/ 531019 h 1166813"/>
              <a:gd name="connsiteX28" fmla="*/ 447675 w 878681"/>
              <a:gd name="connsiteY28" fmla="*/ 557212 h 1166813"/>
              <a:gd name="connsiteX29" fmla="*/ 431006 w 878681"/>
              <a:gd name="connsiteY29" fmla="*/ 585787 h 1166813"/>
              <a:gd name="connsiteX30" fmla="*/ 416718 w 878681"/>
              <a:gd name="connsiteY30" fmla="*/ 597694 h 1166813"/>
              <a:gd name="connsiteX31" fmla="*/ 402431 w 878681"/>
              <a:gd name="connsiteY31" fmla="*/ 604837 h 1166813"/>
              <a:gd name="connsiteX32" fmla="*/ 357187 w 878681"/>
              <a:gd name="connsiteY32" fmla="*/ 607219 h 1166813"/>
              <a:gd name="connsiteX33" fmla="*/ 347662 w 878681"/>
              <a:gd name="connsiteY33" fmla="*/ 631031 h 1166813"/>
              <a:gd name="connsiteX34" fmla="*/ 350043 w 878681"/>
              <a:gd name="connsiteY34" fmla="*/ 657225 h 1166813"/>
              <a:gd name="connsiteX35" fmla="*/ 338137 w 878681"/>
              <a:gd name="connsiteY35" fmla="*/ 671512 h 1166813"/>
              <a:gd name="connsiteX36" fmla="*/ 330993 w 878681"/>
              <a:gd name="connsiteY36" fmla="*/ 685800 h 1166813"/>
              <a:gd name="connsiteX37" fmla="*/ 335756 w 878681"/>
              <a:gd name="connsiteY37" fmla="*/ 711994 h 1166813"/>
              <a:gd name="connsiteX38" fmla="*/ 335756 w 878681"/>
              <a:gd name="connsiteY38" fmla="*/ 731044 h 1166813"/>
              <a:gd name="connsiteX39" fmla="*/ 311943 w 878681"/>
              <a:gd name="connsiteY39" fmla="*/ 733425 h 1166813"/>
              <a:gd name="connsiteX40" fmla="*/ 276224 w 878681"/>
              <a:gd name="connsiteY40" fmla="*/ 745331 h 1166813"/>
              <a:gd name="connsiteX41" fmla="*/ 252412 w 878681"/>
              <a:gd name="connsiteY41" fmla="*/ 771525 h 1166813"/>
              <a:gd name="connsiteX42" fmla="*/ 259556 w 878681"/>
              <a:gd name="connsiteY42" fmla="*/ 792956 h 1166813"/>
              <a:gd name="connsiteX43" fmla="*/ 285749 w 878681"/>
              <a:gd name="connsiteY43" fmla="*/ 785812 h 1166813"/>
              <a:gd name="connsiteX44" fmla="*/ 304800 w 878681"/>
              <a:gd name="connsiteY44" fmla="*/ 790575 h 1166813"/>
              <a:gd name="connsiteX45" fmla="*/ 309561 w 878681"/>
              <a:gd name="connsiteY45" fmla="*/ 828675 h 1166813"/>
              <a:gd name="connsiteX46" fmla="*/ 295275 w 878681"/>
              <a:gd name="connsiteY46" fmla="*/ 866775 h 1166813"/>
              <a:gd name="connsiteX47" fmla="*/ 257174 w 878681"/>
              <a:gd name="connsiteY47" fmla="*/ 873919 h 1166813"/>
              <a:gd name="connsiteX48" fmla="*/ 240506 w 878681"/>
              <a:gd name="connsiteY48" fmla="*/ 912018 h 1166813"/>
              <a:gd name="connsiteX49" fmla="*/ 190499 w 878681"/>
              <a:gd name="connsiteY49" fmla="*/ 969169 h 1166813"/>
              <a:gd name="connsiteX50" fmla="*/ 150018 w 878681"/>
              <a:gd name="connsiteY50" fmla="*/ 1002507 h 1166813"/>
              <a:gd name="connsiteX51" fmla="*/ 102393 w 878681"/>
              <a:gd name="connsiteY51" fmla="*/ 1035844 h 1166813"/>
              <a:gd name="connsiteX52" fmla="*/ 71437 w 878681"/>
              <a:gd name="connsiteY52" fmla="*/ 1064418 h 1166813"/>
              <a:gd name="connsiteX53" fmla="*/ 30955 w 878681"/>
              <a:gd name="connsiteY53" fmla="*/ 1112044 h 1166813"/>
              <a:gd name="connsiteX54" fmla="*/ 0 w 878681"/>
              <a:gd name="connsiteY54" fmla="*/ 1166813 h 1166813"/>
              <a:gd name="connsiteX0" fmla="*/ 812006 w 812006"/>
              <a:gd name="connsiteY0" fmla="*/ 0 h 1104901"/>
              <a:gd name="connsiteX1" fmla="*/ 790575 w 812006"/>
              <a:gd name="connsiteY1" fmla="*/ 23813 h 1104901"/>
              <a:gd name="connsiteX2" fmla="*/ 766762 w 812006"/>
              <a:gd name="connsiteY2" fmla="*/ 42863 h 1104901"/>
              <a:gd name="connsiteX3" fmla="*/ 766762 w 812006"/>
              <a:gd name="connsiteY3" fmla="*/ 69057 h 1104901"/>
              <a:gd name="connsiteX4" fmla="*/ 776287 w 812006"/>
              <a:gd name="connsiteY4" fmla="*/ 100013 h 1104901"/>
              <a:gd name="connsiteX5" fmla="*/ 773906 w 812006"/>
              <a:gd name="connsiteY5" fmla="*/ 119063 h 1104901"/>
              <a:gd name="connsiteX6" fmla="*/ 750093 w 812006"/>
              <a:gd name="connsiteY6" fmla="*/ 130969 h 1104901"/>
              <a:gd name="connsiteX7" fmla="*/ 731043 w 812006"/>
              <a:gd name="connsiteY7" fmla="*/ 147638 h 1104901"/>
              <a:gd name="connsiteX8" fmla="*/ 726281 w 812006"/>
              <a:gd name="connsiteY8" fmla="*/ 157163 h 1104901"/>
              <a:gd name="connsiteX9" fmla="*/ 726281 w 812006"/>
              <a:gd name="connsiteY9" fmla="*/ 178594 h 1104901"/>
              <a:gd name="connsiteX10" fmla="*/ 728662 w 812006"/>
              <a:gd name="connsiteY10" fmla="*/ 200025 h 1104901"/>
              <a:gd name="connsiteX11" fmla="*/ 721518 w 812006"/>
              <a:gd name="connsiteY11" fmla="*/ 214313 h 1104901"/>
              <a:gd name="connsiteX12" fmla="*/ 695325 w 812006"/>
              <a:gd name="connsiteY12" fmla="*/ 211932 h 1104901"/>
              <a:gd name="connsiteX13" fmla="*/ 676275 w 812006"/>
              <a:gd name="connsiteY13" fmla="*/ 219075 h 1104901"/>
              <a:gd name="connsiteX14" fmla="*/ 669131 w 812006"/>
              <a:gd name="connsiteY14" fmla="*/ 233363 h 1104901"/>
              <a:gd name="connsiteX15" fmla="*/ 657225 w 812006"/>
              <a:gd name="connsiteY15" fmla="*/ 254794 h 1104901"/>
              <a:gd name="connsiteX16" fmla="*/ 657225 w 812006"/>
              <a:gd name="connsiteY16" fmla="*/ 271463 h 1104901"/>
              <a:gd name="connsiteX17" fmla="*/ 621506 w 812006"/>
              <a:gd name="connsiteY17" fmla="*/ 288132 h 1104901"/>
              <a:gd name="connsiteX18" fmla="*/ 602456 w 812006"/>
              <a:gd name="connsiteY18" fmla="*/ 304800 h 1104901"/>
              <a:gd name="connsiteX19" fmla="*/ 588168 w 812006"/>
              <a:gd name="connsiteY19" fmla="*/ 330994 h 1104901"/>
              <a:gd name="connsiteX20" fmla="*/ 583406 w 812006"/>
              <a:gd name="connsiteY20" fmla="*/ 352425 h 1104901"/>
              <a:gd name="connsiteX21" fmla="*/ 552450 w 812006"/>
              <a:gd name="connsiteY21" fmla="*/ 371475 h 1104901"/>
              <a:gd name="connsiteX22" fmla="*/ 523875 w 812006"/>
              <a:gd name="connsiteY22" fmla="*/ 395288 h 1104901"/>
              <a:gd name="connsiteX23" fmla="*/ 507206 w 812006"/>
              <a:gd name="connsiteY23" fmla="*/ 402432 h 1104901"/>
              <a:gd name="connsiteX24" fmla="*/ 490537 w 812006"/>
              <a:gd name="connsiteY24" fmla="*/ 433388 h 1104901"/>
              <a:gd name="connsiteX25" fmla="*/ 483393 w 812006"/>
              <a:gd name="connsiteY25" fmla="*/ 454819 h 1104901"/>
              <a:gd name="connsiteX26" fmla="*/ 483393 w 812006"/>
              <a:gd name="connsiteY26" fmla="*/ 469107 h 1104901"/>
              <a:gd name="connsiteX27" fmla="*/ 447675 w 812006"/>
              <a:gd name="connsiteY27" fmla="*/ 495300 h 1104901"/>
              <a:gd name="connsiteX28" fmla="*/ 431006 w 812006"/>
              <a:gd name="connsiteY28" fmla="*/ 523875 h 1104901"/>
              <a:gd name="connsiteX29" fmla="*/ 416718 w 812006"/>
              <a:gd name="connsiteY29" fmla="*/ 535782 h 1104901"/>
              <a:gd name="connsiteX30" fmla="*/ 402431 w 812006"/>
              <a:gd name="connsiteY30" fmla="*/ 542925 h 1104901"/>
              <a:gd name="connsiteX31" fmla="*/ 357187 w 812006"/>
              <a:gd name="connsiteY31" fmla="*/ 545307 h 1104901"/>
              <a:gd name="connsiteX32" fmla="*/ 347662 w 812006"/>
              <a:gd name="connsiteY32" fmla="*/ 569119 h 1104901"/>
              <a:gd name="connsiteX33" fmla="*/ 350043 w 812006"/>
              <a:gd name="connsiteY33" fmla="*/ 595313 h 1104901"/>
              <a:gd name="connsiteX34" fmla="*/ 338137 w 812006"/>
              <a:gd name="connsiteY34" fmla="*/ 609600 h 1104901"/>
              <a:gd name="connsiteX35" fmla="*/ 330993 w 812006"/>
              <a:gd name="connsiteY35" fmla="*/ 623888 h 1104901"/>
              <a:gd name="connsiteX36" fmla="*/ 335756 w 812006"/>
              <a:gd name="connsiteY36" fmla="*/ 650082 h 1104901"/>
              <a:gd name="connsiteX37" fmla="*/ 335756 w 812006"/>
              <a:gd name="connsiteY37" fmla="*/ 669132 h 1104901"/>
              <a:gd name="connsiteX38" fmla="*/ 311943 w 812006"/>
              <a:gd name="connsiteY38" fmla="*/ 671513 h 1104901"/>
              <a:gd name="connsiteX39" fmla="*/ 276224 w 812006"/>
              <a:gd name="connsiteY39" fmla="*/ 683419 h 1104901"/>
              <a:gd name="connsiteX40" fmla="*/ 252412 w 812006"/>
              <a:gd name="connsiteY40" fmla="*/ 709613 h 1104901"/>
              <a:gd name="connsiteX41" fmla="*/ 259556 w 812006"/>
              <a:gd name="connsiteY41" fmla="*/ 731044 h 1104901"/>
              <a:gd name="connsiteX42" fmla="*/ 285749 w 812006"/>
              <a:gd name="connsiteY42" fmla="*/ 723900 h 1104901"/>
              <a:gd name="connsiteX43" fmla="*/ 304800 w 812006"/>
              <a:gd name="connsiteY43" fmla="*/ 728663 h 1104901"/>
              <a:gd name="connsiteX44" fmla="*/ 309561 w 812006"/>
              <a:gd name="connsiteY44" fmla="*/ 766763 h 1104901"/>
              <a:gd name="connsiteX45" fmla="*/ 295275 w 812006"/>
              <a:gd name="connsiteY45" fmla="*/ 804863 h 1104901"/>
              <a:gd name="connsiteX46" fmla="*/ 257174 w 812006"/>
              <a:gd name="connsiteY46" fmla="*/ 812007 h 1104901"/>
              <a:gd name="connsiteX47" fmla="*/ 240506 w 812006"/>
              <a:gd name="connsiteY47" fmla="*/ 850106 h 1104901"/>
              <a:gd name="connsiteX48" fmla="*/ 190499 w 812006"/>
              <a:gd name="connsiteY48" fmla="*/ 907257 h 1104901"/>
              <a:gd name="connsiteX49" fmla="*/ 150018 w 812006"/>
              <a:gd name="connsiteY49" fmla="*/ 940595 h 1104901"/>
              <a:gd name="connsiteX50" fmla="*/ 102393 w 812006"/>
              <a:gd name="connsiteY50" fmla="*/ 973932 h 1104901"/>
              <a:gd name="connsiteX51" fmla="*/ 71437 w 812006"/>
              <a:gd name="connsiteY51" fmla="*/ 1002506 h 1104901"/>
              <a:gd name="connsiteX52" fmla="*/ 30955 w 812006"/>
              <a:gd name="connsiteY52" fmla="*/ 1050132 h 1104901"/>
              <a:gd name="connsiteX53" fmla="*/ 0 w 812006"/>
              <a:gd name="connsiteY53" fmla="*/ 1104901 h 1104901"/>
              <a:gd name="connsiteX0" fmla="*/ 796437 w 796437"/>
              <a:gd name="connsiteY0" fmla="*/ 0 h 1094522"/>
              <a:gd name="connsiteX1" fmla="*/ 790575 w 796437"/>
              <a:gd name="connsiteY1" fmla="*/ 13434 h 1094522"/>
              <a:gd name="connsiteX2" fmla="*/ 766762 w 796437"/>
              <a:gd name="connsiteY2" fmla="*/ 32484 h 1094522"/>
              <a:gd name="connsiteX3" fmla="*/ 766762 w 796437"/>
              <a:gd name="connsiteY3" fmla="*/ 58678 h 1094522"/>
              <a:gd name="connsiteX4" fmla="*/ 776287 w 796437"/>
              <a:gd name="connsiteY4" fmla="*/ 89634 h 1094522"/>
              <a:gd name="connsiteX5" fmla="*/ 773906 w 796437"/>
              <a:gd name="connsiteY5" fmla="*/ 108684 h 1094522"/>
              <a:gd name="connsiteX6" fmla="*/ 750093 w 796437"/>
              <a:gd name="connsiteY6" fmla="*/ 120590 h 1094522"/>
              <a:gd name="connsiteX7" fmla="*/ 731043 w 796437"/>
              <a:gd name="connsiteY7" fmla="*/ 137259 h 1094522"/>
              <a:gd name="connsiteX8" fmla="*/ 726281 w 796437"/>
              <a:gd name="connsiteY8" fmla="*/ 146784 h 1094522"/>
              <a:gd name="connsiteX9" fmla="*/ 726281 w 796437"/>
              <a:gd name="connsiteY9" fmla="*/ 168215 h 1094522"/>
              <a:gd name="connsiteX10" fmla="*/ 728662 w 796437"/>
              <a:gd name="connsiteY10" fmla="*/ 189646 h 1094522"/>
              <a:gd name="connsiteX11" fmla="*/ 721518 w 796437"/>
              <a:gd name="connsiteY11" fmla="*/ 203934 h 1094522"/>
              <a:gd name="connsiteX12" fmla="*/ 695325 w 796437"/>
              <a:gd name="connsiteY12" fmla="*/ 201553 h 1094522"/>
              <a:gd name="connsiteX13" fmla="*/ 676275 w 796437"/>
              <a:gd name="connsiteY13" fmla="*/ 208696 h 1094522"/>
              <a:gd name="connsiteX14" fmla="*/ 669131 w 796437"/>
              <a:gd name="connsiteY14" fmla="*/ 222984 h 1094522"/>
              <a:gd name="connsiteX15" fmla="*/ 657225 w 796437"/>
              <a:gd name="connsiteY15" fmla="*/ 244415 h 1094522"/>
              <a:gd name="connsiteX16" fmla="*/ 657225 w 796437"/>
              <a:gd name="connsiteY16" fmla="*/ 261084 h 1094522"/>
              <a:gd name="connsiteX17" fmla="*/ 621506 w 796437"/>
              <a:gd name="connsiteY17" fmla="*/ 277753 h 1094522"/>
              <a:gd name="connsiteX18" fmla="*/ 602456 w 796437"/>
              <a:gd name="connsiteY18" fmla="*/ 294421 h 1094522"/>
              <a:gd name="connsiteX19" fmla="*/ 588168 w 796437"/>
              <a:gd name="connsiteY19" fmla="*/ 320615 h 1094522"/>
              <a:gd name="connsiteX20" fmla="*/ 583406 w 796437"/>
              <a:gd name="connsiteY20" fmla="*/ 342046 h 1094522"/>
              <a:gd name="connsiteX21" fmla="*/ 552450 w 796437"/>
              <a:gd name="connsiteY21" fmla="*/ 361096 h 1094522"/>
              <a:gd name="connsiteX22" fmla="*/ 523875 w 796437"/>
              <a:gd name="connsiteY22" fmla="*/ 384909 h 1094522"/>
              <a:gd name="connsiteX23" fmla="*/ 507206 w 796437"/>
              <a:gd name="connsiteY23" fmla="*/ 392053 h 1094522"/>
              <a:gd name="connsiteX24" fmla="*/ 490537 w 796437"/>
              <a:gd name="connsiteY24" fmla="*/ 423009 h 1094522"/>
              <a:gd name="connsiteX25" fmla="*/ 483393 w 796437"/>
              <a:gd name="connsiteY25" fmla="*/ 444440 h 1094522"/>
              <a:gd name="connsiteX26" fmla="*/ 483393 w 796437"/>
              <a:gd name="connsiteY26" fmla="*/ 458728 h 1094522"/>
              <a:gd name="connsiteX27" fmla="*/ 447675 w 796437"/>
              <a:gd name="connsiteY27" fmla="*/ 484921 h 1094522"/>
              <a:gd name="connsiteX28" fmla="*/ 431006 w 796437"/>
              <a:gd name="connsiteY28" fmla="*/ 513496 h 1094522"/>
              <a:gd name="connsiteX29" fmla="*/ 416718 w 796437"/>
              <a:gd name="connsiteY29" fmla="*/ 525403 h 1094522"/>
              <a:gd name="connsiteX30" fmla="*/ 402431 w 796437"/>
              <a:gd name="connsiteY30" fmla="*/ 532546 h 1094522"/>
              <a:gd name="connsiteX31" fmla="*/ 357187 w 796437"/>
              <a:gd name="connsiteY31" fmla="*/ 534928 h 1094522"/>
              <a:gd name="connsiteX32" fmla="*/ 347662 w 796437"/>
              <a:gd name="connsiteY32" fmla="*/ 558740 h 1094522"/>
              <a:gd name="connsiteX33" fmla="*/ 350043 w 796437"/>
              <a:gd name="connsiteY33" fmla="*/ 584934 h 1094522"/>
              <a:gd name="connsiteX34" fmla="*/ 338137 w 796437"/>
              <a:gd name="connsiteY34" fmla="*/ 599221 h 1094522"/>
              <a:gd name="connsiteX35" fmla="*/ 330993 w 796437"/>
              <a:gd name="connsiteY35" fmla="*/ 613509 h 1094522"/>
              <a:gd name="connsiteX36" fmla="*/ 335756 w 796437"/>
              <a:gd name="connsiteY36" fmla="*/ 639703 h 1094522"/>
              <a:gd name="connsiteX37" fmla="*/ 335756 w 796437"/>
              <a:gd name="connsiteY37" fmla="*/ 658753 h 1094522"/>
              <a:gd name="connsiteX38" fmla="*/ 311943 w 796437"/>
              <a:gd name="connsiteY38" fmla="*/ 661134 h 1094522"/>
              <a:gd name="connsiteX39" fmla="*/ 276224 w 796437"/>
              <a:gd name="connsiteY39" fmla="*/ 673040 h 1094522"/>
              <a:gd name="connsiteX40" fmla="*/ 252412 w 796437"/>
              <a:gd name="connsiteY40" fmla="*/ 699234 h 1094522"/>
              <a:gd name="connsiteX41" fmla="*/ 259556 w 796437"/>
              <a:gd name="connsiteY41" fmla="*/ 720665 h 1094522"/>
              <a:gd name="connsiteX42" fmla="*/ 285749 w 796437"/>
              <a:gd name="connsiteY42" fmla="*/ 713521 h 1094522"/>
              <a:gd name="connsiteX43" fmla="*/ 304800 w 796437"/>
              <a:gd name="connsiteY43" fmla="*/ 718284 h 1094522"/>
              <a:gd name="connsiteX44" fmla="*/ 309561 w 796437"/>
              <a:gd name="connsiteY44" fmla="*/ 756384 h 1094522"/>
              <a:gd name="connsiteX45" fmla="*/ 295275 w 796437"/>
              <a:gd name="connsiteY45" fmla="*/ 794484 h 1094522"/>
              <a:gd name="connsiteX46" fmla="*/ 257174 w 796437"/>
              <a:gd name="connsiteY46" fmla="*/ 801628 h 1094522"/>
              <a:gd name="connsiteX47" fmla="*/ 240506 w 796437"/>
              <a:gd name="connsiteY47" fmla="*/ 839727 h 1094522"/>
              <a:gd name="connsiteX48" fmla="*/ 190499 w 796437"/>
              <a:gd name="connsiteY48" fmla="*/ 896878 h 1094522"/>
              <a:gd name="connsiteX49" fmla="*/ 150018 w 796437"/>
              <a:gd name="connsiteY49" fmla="*/ 930216 h 1094522"/>
              <a:gd name="connsiteX50" fmla="*/ 102393 w 796437"/>
              <a:gd name="connsiteY50" fmla="*/ 963553 h 1094522"/>
              <a:gd name="connsiteX51" fmla="*/ 71437 w 796437"/>
              <a:gd name="connsiteY51" fmla="*/ 992127 h 1094522"/>
              <a:gd name="connsiteX52" fmla="*/ 30955 w 796437"/>
              <a:gd name="connsiteY52" fmla="*/ 1039753 h 1094522"/>
              <a:gd name="connsiteX53" fmla="*/ 0 w 796437"/>
              <a:gd name="connsiteY53" fmla="*/ 1094522 h 1094522"/>
              <a:gd name="connsiteX0" fmla="*/ 796437 w 796437"/>
              <a:gd name="connsiteY0" fmla="*/ 0 h 1094522"/>
              <a:gd name="connsiteX1" fmla="*/ 790575 w 796437"/>
              <a:gd name="connsiteY1" fmla="*/ 13434 h 1094522"/>
              <a:gd name="connsiteX2" fmla="*/ 766762 w 796437"/>
              <a:gd name="connsiteY2" fmla="*/ 58678 h 1094522"/>
              <a:gd name="connsiteX3" fmla="*/ 776287 w 796437"/>
              <a:gd name="connsiteY3" fmla="*/ 89634 h 1094522"/>
              <a:gd name="connsiteX4" fmla="*/ 773906 w 796437"/>
              <a:gd name="connsiteY4" fmla="*/ 108684 h 1094522"/>
              <a:gd name="connsiteX5" fmla="*/ 750093 w 796437"/>
              <a:gd name="connsiteY5" fmla="*/ 120590 h 1094522"/>
              <a:gd name="connsiteX6" fmla="*/ 731043 w 796437"/>
              <a:gd name="connsiteY6" fmla="*/ 137259 h 1094522"/>
              <a:gd name="connsiteX7" fmla="*/ 726281 w 796437"/>
              <a:gd name="connsiteY7" fmla="*/ 146784 h 1094522"/>
              <a:gd name="connsiteX8" fmla="*/ 726281 w 796437"/>
              <a:gd name="connsiteY8" fmla="*/ 168215 h 1094522"/>
              <a:gd name="connsiteX9" fmla="*/ 728662 w 796437"/>
              <a:gd name="connsiteY9" fmla="*/ 189646 h 1094522"/>
              <a:gd name="connsiteX10" fmla="*/ 721518 w 796437"/>
              <a:gd name="connsiteY10" fmla="*/ 203934 h 1094522"/>
              <a:gd name="connsiteX11" fmla="*/ 695325 w 796437"/>
              <a:gd name="connsiteY11" fmla="*/ 201553 h 1094522"/>
              <a:gd name="connsiteX12" fmla="*/ 676275 w 796437"/>
              <a:gd name="connsiteY12" fmla="*/ 208696 h 1094522"/>
              <a:gd name="connsiteX13" fmla="*/ 669131 w 796437"/>
              <a:gd name="connsiteY13" fmla="*/ 222984 h 1094522"/>
              <a:gd name="connsiteX14" fmla="*/ 657225 w 796437"/>
              <a:gd name="connsiteY14" fmla="*/ 244415 h 1094522"/>
              <a:gd name="connsiteX15" fmla="*/ 657225 w 796437"/>
              <a:gd name="connsiteY15" fmla="*/ 261084 h 1094522"/>
              <a:gd name="connsiteX16" fmla="*/ 621506 w 796437"/>
              <a:gd name="connsiteY16" fmla="*/ 277753 h 1094522"/>
              <a:gd name="connsiteX17" fmla="*/ 602456 w 796437"/>
              <a:gd name="connsiteY17" fmla="*/ 294421 h 1094522"/>
              <a:gd name="connsiteX18" fmla="*/ 588168 w 796437"/>
              <a:gd name="connsiteY18" fmla="*/ 320615 h 1094522"/>
              <a:gd name="connsiteX19" fmla="*/ 583406 w 796437"/>
              <a:gd name="connsiteY19" fmla="*/ 342046 h 1094522"/>
              <a:gd name="connsiteX20" fmla="*/ 552450 w 796437"/>
              <a:gd name="connsiteY20" fmla="*/ 361096 h 1094522"/>
              <a:gd name="connsiteX21" fmla="*/ 523875 w 796437"/>
              <a:gd name="connsiteY21" fmla="*/ 384909 h 1094522"/>
              <a:gd name="connsiteX22" fmla="*/ 507206 w 796437"/>
              <a:gd name="connsiteY22" fmla="*/ 392053 h 1094522"/>
              <a:gd name="connsiteX23" fmla="*/ 490537 w 796437"/>
              <a:gd name="connsiteY23" fmla="*/ 423009 h 1094522"/>
              <a:gd name="connsiteX24" fmla="*/ 483393 w 796437"/>
              <a:gd name="connsiteY24" fmla="*/ 444440 h 1094522"/>
              <a:gd name="connsiteX25" fmla="*/ 483393 w 796437"/>
              <a:gd name="connsiteY25" fmla="*/ 458728 h 1094522"/>
              <a:gd name="connsiteX26" fmla="*/ 447675 w 796437"/>
              <a:gd name="connsiteY26" fmla="*/ 484921 h 1094522"/>
              <a:gd name="connsiteX27" fmla="*/ 431006 w 796437"/>
              <a:gd name="connsiteY27" fmla="*/ 513496 h 1094522"/>
              <a:gd name="connsiteX28" fmla="*/ 416718 w 796437"/>
              <a:gd name="connsiteY28" fmla="*/ 525403 h 1094522"/>
              <a:gd name="connsiteX29" fmla="*/ 402431 w 796437"/>
              <a:gd name="connsiteY29" fmla="*/ 532546 h 1094522"/>
              <a:gd name="connsiteX30" fmla="*/ 357187 w 796437"/>
              <a:gd name="connsiteY30" fmla="*/ 534928 h 1094522"/>
              <a:gd name="connsiteX31" fmla="*/ 347662 w 796437"/>
              <a:gd name="connsiteY31" fmla="*/ 558740 h 1094522"/>
              <a:gd name="connsiteX32" fmla="*/ 350043 w 796437"/>
              <a:gd name="connsiteY32" fmla="*/ 584934 h 1094522"/>
              <a:gd name="connsiteX33" fmla="*/ 338137 w 796437"/>
              <a:gd name="connsiteY33" fmla="*/ 599221 h 1094522"/>
              <a:gd name="connsiteX34" fmla="*/ 330993 w 796437"/>
              <a:gd name="connsiteY34" fmla="*/ 613509 h 1094522"/>
              <a:gd name="connsiteX35" fmla="*/ 335756 w 796437"/>
              <a:gd name="connsiteY35" fmla="*/ 639703 h 1094522"/>
              <a:gd name="connsiteX36" fmla="*/ 335756 w 796437"/>
              <a:gd name="connsiteY36" fmla="*/ 658753 h 1094522"/>
              <a:gd name="connsiteX37" fmla="*/ 311943 w 796437"/>
              <a:gd name="connsiteY37" fmla="*/ 661134 h 1094522"/>
              <a:gd name="connsiteX38" fmla="*/ 276224 w 796437"/>
              <a:gd name="connsiteY38" fmla="*/ 673040 h 1094522"/>
              <a:gd name="connsiteX39" fmla="*/ 252412 w 796437"/>
              <a:gd name="connsiteY39" fmla="*/ 699234 h 1094522"/>
              <a:gd name="connsiteX40" fmla="*/ 259556 w 796437"/>
              <a:gd name="connsiteY40" fmla="*/ 720665 h 1094522"/>
              <a:gd name="connsiteX41" fmla="*/ 285749 w 796437"/>
              <a:gd name="connsiteY41" fmla="*/ 713521 h 1094522"/>
              <a:gd name="connsiteX42" fmla="*/ 304800 w 796437"/>
              <a:gd name="connsiteY42" fmla="*/ 718284 h 1094522"/>
              <a:gd name="connsiteX43" fmla="*/ 309561 w 796437"/>
              <a:gd name="connsiteY43" fmla="*/ 756384 h 1094522"/>
              <a:gd name="connsiteX44" fmla="*/ 295275 w 796437"/>
              <a:gd name="connsiteY44" fmla="*/ 794484 h 1094522"/>
              <a:gd name="connsiteX45" fmla="*/ 257174 w 796437"/>
              <a:gd name="connsiteY45" fmla="*/ 801628 h 1094522"/>
              <a:gd name="connsiteX46" fmla="*/ 240506 w 796437"/>
              <a:gd name="connsiteY46" fmla="*/ 839727 h 1094522"/>
              <a:gd name="connsiteX47" fmla="*/ 190499 w 796437"/>
              <a:gd name="connsiteY47" fmla="*/ 896878 h 1094522"/>
              <a:gd name="connsiteX48" fmla="*/ 150018 w 796437"/>
              <a:gd name="connsiteY48" fmla="*/ 930216 h 1094522"/>
              <a:gd name="connsiteX49" fmla="*/ 102393 w 796437"/>
              <a:gd name="connsiteY49" fmla="*/ 963553 h 1094522"/>
              <a:gd name="connsiteX50" fmla="*/ 71437 w 796437"/>
              <a:gd name="connsiteY50" fmla="*/ 992127 h 1094522"/>
              <a:gd name="connsiteX51" fmla="*/ 30955 w 796437"/>
              <a:gd name="connsiteY51" fmla="*/ 1039753 h 1094522"/>
              <a:gd name="connsiteX52" fmla="*/ 0 w 796437"/>
              <a:gd name="connsiteY52" fmla="*/ 1094522 h 1094522"/>
              <a:gd name="connsiteX0" fmla="*/ 796437 w 796437"/>
              <a:gd name="connsiteY0" fmla="*/ 0 h 1094522"/>
              <a:gd name="connsiteX1" fmla="*/ 766762 w 796437"/>
              <a:gd name="connsiteY1" fmla="*/ 58678 h 1094522"/>
              <a:gd name="connsiteX2" fmla="*/ 776287 w 796437"/>
              <a:gd name="connsiteY2" fmla="*/ 89634 h 1094522"/>
              <a:gd name="connsiteX3" fmla="*/ 773906 w 796437"/>
              <a:gd name="connsiteY3" fmla="*/ 108684 h 1094522"/>
              <a:gd name="connsiteX4" fmla="*/ 750093 w 796437"/>
              <a:gd name="connsiteY4" fmla="*/ 120590 h 1094522"/>
              <a:gd name="connsiteX5" fmla="*/ 731043 w 796437"/>
              <a:gd name="connsiteY5" fmla="*/ 137259 h 1094522"/>
              <a:gd name="connsiteX6" fmla="*/ 726281 w 796437"/>
              <a:gd name="connsiteY6" fmla="*/ 146784 h 1094522"/>
              <a:gd name="connsiteX7" fmla="*/ 726281 w 796437"/>
              <a:gd name="connsiteY7" fmla="*/ 168215 h 1094522"/>
              <a:gd name="connsiteX8" fmla="*/ 728662 w 796437"/>
              <a:gd name="connsiteY8" fmla="*/ 189646 h 1094522"/>
              <a:gd name="connsiteX9" fmla="*/ 721518 w 796437"/>
              <a:gd name="connsiteY9" fmla="*/ 203934 h 1094522"/>
              <a:gd name="connsiteX10" fmla="*/ 695325 w 796437"/>
              <a:gd name="connsiteY10" fmla="*/ 201553 h 1094522"/>
              <a:gd name="connsiteX11" fmla="*/ 676275 w 796437"/>
              <a:gd name="connsiteY11" fmla="*/ 208696 h 1094522"/>
              <a:gd name="connsiteX12" fmla="*/ 669131 w 796437"/>
              <a:gd name="connsiteY12" fmla="*/ 222984 h 1094522"/>
              <a:gd name="connsiteX13" fmla="*/ 657225 w 796437"/>
              <a:gd name="connsiteY13" fmla="*/ 244415 h 1094522"/>
              <a:gd name="connsiteX14" fmla="*/ 657225 w 796437"/>
              <a:gd name="connsiteY14" fmla="*/ 261084 h 1094522"/>
              <a:gd name="connsiteX15" fmla="*/ 621506 w 796437"/>
              <a:gd name="connsiteY15" fmla="*/ 277753 h 1094522"/>
              <a:gd name="connsiteX16" fmla="*/ 602456 w 796437"/>
              <a:gd name="connsiteY16" fmla="*/ 294421 h 1094522"/>
              <a:gd name="connsiteX17" fmla="*/ 588168 w 796437"/>
              <a:gd name="connsiteY17" fmla="*/ 320615 h 1094522"/>
              <a:gd name="connsiteX18" fmla="*/ 583406 w 796437"/>
              <a:gd name="connsiteY18" fmla="*/ 342046 h 1094522"/>
              <a:gd name="connsiteX19" fmla="*/ 552450 w 796437"/>
              <a:gd name="connsiteY19" fmla="*/ 361096 h 1094522"/>
              <a:gd name="connsiteX20" fmla="*/ 523875 w 796437"/>
              <a:gd name="connsiteY20" fmla="*/ 384909 h 1094522"/>
              <a:gd name="connsiteX21" fmla="*/ 507206 w 796437"/>
              <a:gd name="connsiteY21" fmla="*/ 392053 h 1094522"/>
              <a:gd name="connsiteX22" fmla="*/ 490537 w 796437"/>
              <a:gd name="connsiteY22" fmla="*/ 423009 h 1094522"/>
              <a:gd name="connsiteX23" fmla="*/ 483393 w 796437"/>
              <a:gd name="connsiteY23" fmla="*/ 444440 h 1094522"/>
              <a:gd name="connsiteX24" fmla="*/ 483393 w 796437"/>
              <a:gd name="connsiteY24" fmla="*/ 458728 h 1094522"/>
              <a:gd name="connsiteX25" fmla="*/ 447675 w 796437"/>
              <a:gd name="connsiteY25" fmla="*/ 484921 h 1094522"/>
              <a:gd name="connsiteX26" fmla="*/ 431006 w 796437"/>
              <a:gd name="connsiteY26" fmla="*/ 513496 h 1094522"/>
              <a:gd name="connsiteX27" fmla="*/ 416718 w 796437"/>
              <a:gd name="connsiteY27" fmla="*/ 525403 h 1094522"/>
              <a:gd name="connsiteX28" fmla="*/ 402431 w 796437"/>
              <a:gd name="connsiteY28" fmla="*/ 532546 h 1094522"/>
              <a:gd name="connsiteX29" fmla="*/ 357187 w 796437"/>
              <a:gd name="connsiteY29" fmla="*/ 534928 h 1094522"/>
              <a:gd name="connsiteX30" fmla="*/ 347662 w 796437"/>
              <a:gd name="connsiteY30" fmla="*/ 558740 h 1094522"/>
              <a:gd name="connsiteX31" fmla="*/ 350043 w 796437"/>
              <a:gd name="connsiteY31" fmla="*/ 584934 h 1094522"/>
              <a:gd name="connsiteX32" fmla="*/ 338137 w 796437"/>
              <a:gd name="connsiteY32" fmla="*/ 599221 h 1094522"/>
              <a:gd name="connsiteX33" fmla="*/ 330993 w 796437"/>
              <a:gd name="connsiteY33" fmla="*/ 613509 h 1094522"/>
              <a:gd name="connsiteX34" fmla="*/ 335756 w 796437"/>
              <a:gd name="connsiteY34" fmla="*/ 639703 h 1094522"/>
              <a:gd name="connsiteX35" fmla="*/ 335756 w 796437"/>
              <a:gd name="connsiteY35" fmla="*/ 658753 h 1094522"/>
              <a:gd name="connsiteX36" fmla="*/ 311943 w 796437"/>
              <a:gd name="connsiteY36" fmla="*/ 661134 h 1094522"/>
              <a:gd name="connsiteX37" fmla="*/ 276224 w 796437"/>
              <a:gd name="connsiteY37" fmla="*/ 673040 h 1094522"/>
              <a:gd name="connsiteX38" fmla="*/ 252412 w 796437"/>
              <a:gd name="connsiteY38" fmla="*/ 699234 h 1094522"/>
              <a:gd name="connsiteX39" fmla="*/ 259556 w 796437"/>
              <a:gd name="connsiteY39" fmla="*/ 720665 h 1094522"/>
              <a:gd name="connsiteX40" fmla="*/ 285749 w 796437"/>
              <a:gd name="connsiteY40" fmla="*/ 713521 h 1094522"/>
              <a:gd name="connsiteX41" fmla="*/ 304800 w 796437"/>
              <a:gd name="connsiteY41" fmla="*/ 718284 h 1094522"/>
              <a:gd name="connsiteX42" fmla="*/ 309561 w 796437"/>
              <a:gd name="connsiteY42" fmla="*/ 756384 h 1094522"/>
              <a:gd name="connsiteX43" fmla="*/ 295275 w 796437"/>
              <a:gd name="connsiteY43" fmla="*/ 794484 h 1094522"/>
              <a:gd name="connsiteX44" fmla="*/ 257174 w 796437"/>
              <a:gd name="connsiteY44" fmla="*/ 801628 h 1094522"/>
              <a:gd name="connsiteX45" fmla="*/ 240506 w 796437"/>
              <a:gd name="connsiteY45" fmla="*/ 839727 h 1094522"/>
              <a:gd name="connsiteX46" fmla="*/ 190499 w 796437"/>
              <a:gd name="connsiteY46" fmla="*/ 896878 h 1094522"/>
              <a:gd name="connsiteX47" fmla="*/ 150018 w 796437"/>
              <a:gd name="connsiteY47" fmla="*/ 930216 h 1094522"/>
              <a:gd name="connsiteX48" fmla="*/ 102393 w 796437"/>
              <a:gd name="connsiteY48" fmla="*/ 963553 h 1094522"/>
              <a:gd name="connsiteX49" fmla="*/ 71437 w 796437"/>
              <a:gd name="connsiteY49" fmla="*/ 992127 h 1094522"/>
              <a:gd name="connsiteX50" fmla="*/ 30955 w 796437"/>
              <a:gd name="connsiteY50" fmla="*/ 1039753 h 1094522"/>
              <a:gd name="connsiteX51" fmla="*/ 0 w 796437"/>
              <a:gd name="connsiteY51" fmla="*/ 1094522 h 1094522"/>
              <a:gd name="connsiteX0" fmla="*/ 766762 w 776287"/>
              <a:gd name="connsiteY0" fmla="*/ 1 h 1035845"/>
              <a:gd name="connsiteX1" fmla="*/ 776287 w 776287"/>
              <a:gd name="connsiteY1" fmla="*/ 30957 h 1035845"/>
              <a:gd name="connsiteX2" fmla="*/ 773906 w 776287"/>
              <a:gd name="connsiteY2" fmla="*/ 50007 h 1035845"/>
              <a:gd name="connsiteX3" fmla="*/ 750093 w 776287"/>
              <a:gd name="connsiteY3" fmla="*/ 61913 h 1035845"/>
              <a:gd name="connsiteX4" fmla="*/ 731043 w 776287"/>
              <a:gd name="connsiteY4" fmla="*/ 78582 h 1035845"/>
              <a:gd name="connsiteX5" fmla="*/ 726281 w 776287"/>
              <a:gd name="connsiteY5" fmla="*/ 88107 h 1035845"/>
              <a:gd name="connsiteX6" fmla="*/ 726281 w 776287"/>
              <a:gd name="connsiteY6" fmla="*/ 109538 h 1035845"/>
              <a:gd name="connsiteX7" fmla="*/ 728662 w 776287"/>
              <a:gd name="connsiteY7" fmla="*/ 130969 h 1035845"/>
              <a:gd name="connsiteX8" fmla="*/ 721518 w 776287"/>
              <a:gd name="connsiteY8" fmla="*/ 145257 h 1035845"/>
              <a:gd name="connsiteX9" fmla="*/ 695325 w 776287"/>
              <a:gd name="connsiteY9" fmla="*/ 142876 h 1035845"/>
              <a:gd name="connsiteX10" fmla="*/ 676275 w 776287"/>
              <a:gd name="connsiteY10" fmla="*/ 150019 h 1035845"/>
              <a:gd name="connsiteX11" fmla="*/ 669131 w 776287"/>
              <a:gd name="connsiteY11" fmla="*/ 164307 h 1035845"/>
              <a:gd name="connsiteX12" fmla="*/ 657225 w 776287"/>
              <a:gd name="connsiteY12" fmla="*/ 185738 h 1035845"/>
              <a:gd name="connsiteX13" fmla="*/ 657225 w 776287"/>
              <a:gd name="connsiteY13" fmla="*/ 202407 h 1035845"/>
              <a:gd name="connsiteX14" fmla="*/ 621506 w 776287"/>
              <a:gd name="connsiteY14" fmla="*/ 219076 h 1035845"/>
              <a:gd name="connsiteX15" fmla="*/ 602456 w 776287"/>
              <a:gd name="connsiteY15" fmla="*/ 235744 h 1035845"/>
              <a:gd name="connsiteX16" fmla="*/ 588168 w 776287"/>
              <a:gd name="connsiteY16" fmla="*/ 261938 h 1035845"/>
              <a:gd name="connsiteX17" fmla="*/ 583406 w 776287"/>
              <a:gd name="connsiteY17" fmla="*/ 283369 h 1035845"/>
              <a:gd name="connsiteX18" fmla="*/ 552450 w 776287"/>
              <a:gd name="connsiteY18" fmla="*/ 302419 h 1035845"/>
              <a:gd name="connsiteX19" fmla="*/ 523875 w 776287"/>
              <a:gd name="connsiteY19" fmla="*/ 326232 h 1035845"/>
              <a:gd name="connsiteX20" fmla="*/ 507206 w 776287"/>
              <a:gd name="connsiteY20" fmla="*/ 333376 h 1035845"/>
              <a:gd name="connsiteX21" fmla="*/ 490537 w 776287"/>
              <a:gd name="connsiteY21" fmla="*/ 364332 h 1035845"/>
              <a:gd name="connsiteX22" fmla="*/ 483393 w 776287"/>
              <a:gd name="connsiteY22" fmla="*/ 385763 h 1035845"/>
              <a:gd name="connsiteX23" fmla="*/ 483393 w 776287"/>
              <a:gd name="connsiteY23" fmla="*/ 400051 h 1035845"/>
              <a:gd name="connsiteX24" fmla="*/ 447675 w 776287"/>
              <a:gd name="connsiteY24" fmla="*/ 426244 h 1035845"/>
              <a:gd name="connsiteX25" fmla="*/ 431006 w 776287"/>
              <a:gd name="connsiteY25" fmla="*/ 454819 h 1035845"/>
              <a:gd name="connsiteX26" fmla="*/ 416718 w 776287"/>
              <a:gd name="connsiteY26" fmla="*/ 466726 h 1035845"/>
              <a:gd name="connsiteX27" fmla="*/ 402431 w 776287"/>
              <a:gd name="connsiteY27" fmla="*/ 473869 h 1035845"/>
              <a:gd name="connsiteX28" fmla="*/ 357187 w 776287"/>
              <a:gd name="connsiteY28" fmla="*/ 476251 h 1035845"/>
              <a:gd name="connsiteX29" fmla="*/ 347662 w 776287"/>
              <a:gd name="connsiteY29" fmla="*/ 500063 h 1035845"/>
              <a:gd name="connsiteX30" fmla="*/ 350043 w 776287"/>
              <a:gd name="connsiteY30" fmla="*/ 526257 h 1035845"/>
              <a:gd name="connsiteX31" fmla="*/ 338137 w 776287"/>
              <a:gd name="connsiteY31" fmla="*/ 540544 h 1035845"/>
              <a:gd name="connsiteX32" fmla="*/ 330993 w 776287"/>
              <a:gd name="connsiteY32" fmla="*/ 554832 h 1035845"/>
              <a:gd name="connsiteX33" fmla="*/ 335756 w 776287"/>
              <a:gd name="connsiteY33" fmla="*/ 581026 h 1035845"/>
              <a:gd name="connsiteX34" fmla="*/ 335756 w 776287"/>
              <a:gd name="connsiteY34" fmla="*/ 600076 h 1035845"/>
              <a:gd name="connsiteX35" fmla="*/ 311943 w 776287"/>
              <a:gd name="connsiteY35" fmla="*/ 602457 h 1035845"/>
              <a:gd name="connsiteX36" fmla="*/ 276224 w 776287"/>
              <a:gd name="connsiteY36" fmla="*/ 614363 h 1035845"/>
              <a:gd name="connsiteX37" fmla="*/ 252412 w 776287"/>
              <a:gd name="connsiteY37" fmla="*/ 640557 h 1035845"/>
              <a:gd name="connsiteX38" fmla="*/ 259556 w 776287"/>
              <a:gd name="connsiteY38" fmla="*/ 661988 h 1035845"/>
              <a:gd name="connsiteX39" fmla="*/ 285749 w 776287"/>
              <a:gd name="connsiteY39" fmla="*/ 654844 h 1035845"/>
              <a:gd name="connsiteX40" fmla="*/ 304800 w 776287"/>
              <a:gd name="connsiteY40" fmla="*/ 659607 h 1035845"/>
              <a:gd name="connsiteX41" fmla="*/ 309561 w 776287"/>
              <a:gd name="connsiteY41" fmla="*/ 697707 h 1035845"/>
              <a:gd name="connsiteX42" fmla="*/ 295275 w 776287"/>
              <a:gd name="connsiteY42" fmla="*/ 735807 h 1035845"/>
              <a:gd name="connsiteX43" fmla="*/ 257174 w 776287"/>
              <a:gd name="connsiteY43" fmla="*/ 742951 h 1035845"/>
              <a:gd name="connsiteX44" fmla="*/ 240506 w 776287"/>
              <a:gd name="connsiteY44" fmla="*/ 781050 h 1035845"/>
              <a:gd name="connsiteX45" fmla="*/ 190499 w 776287"/>
              <a:gd name="connsiteY45" fmla="*/ 838201 h 1035845"/>
              <a:gd name="connsiteX46" fmla="*/ 150018 w 776287"/>
              <a:gd name="connsiteY46" fmla="*/ 871539 h 1035845"/>
              <a:gd name="connsiteX47" fmla="*/ 102393 w 776287"/>
              <a:gd name="connsiteY47" fmla="*/ 904876 h 1035845"/>
              <a:gd name="connsiteX48" fmla="*/ 71437 w 776287"/>
              <a:gd name="connsiteY48" fmla="*/ 933450 h 1035845"/>
              <a:gd name="connsiteX49" fmla="*/ 30955 w 776287"/>
              <a:gd name="connsiteY49" fmla="*/ 981076 h 1035845"/>
              <a:gd name="connsiteX50" fmla="*/ 0 w 776287"/>
              <a:gd name="connsiteY50" fmla="*/ 1035845 h 1035845"/>
              <a:gd name="connsiteX0" fmla="*/ 766762 w 773906"/>
              <a:gd name="connsiteY0" fmla="*/ 0 h 1035844"/>
              <a:gd name="connsiteX1" fmla="*/ 773906 w 773906"/>
              <a:gd name="connsiteY1" fmla="*/ 50006 h 1035844"/>
              <a:gd name="connsiteX2" fmla="*/ 750093 w 773906"/>
              <a:gd name="connsiteY2" fmla="*/ 61912 h 1035844"/>
              <a:gd name="connsiteX3" fmla="*/ 731043 w 773906"/>
              <a:gd name="connsiteY3" fmla="*/ 78581 h 1035844"/>
              <a:gd name="connsiteX4" fmla="*/ 726281 w 773906"/>
              <a:gd name="connsiteY4" fmla="*/ 88106 h 1035844"/>
              <a:gd name="connsiteX5" fmla="*/ 726281 w 773906"/>
              <a:gd name="connsiteY5" fmla="*/ 109537 h 1035844"/>
              <a:gd name="connsiteX6" fmla="*/ 728662 w 773906"/>
              <a:gd name="connsiteY6" fmla="*/ 130968 h 1035844"/>
              <a:gd name="connsiteX7" fmla="*/ 721518 w 773906"/>
              <a:gd name="connsiteY7" fmla="*/ 145256 h 1035844"/>
              <a:gd name="connsiteX8" fmla="*/ 695325 w 773906"/>
              <a:gd name="connsiteY8" fmla="*/ 142875 h 1035844"/>
              <a:gd name="connsiteX9" fmla="*/ 676275 w 773906"/>
              <a:gd name="connsiteY9" fmla="*/ 150018 h 1035844"/>
              <a:gd name="connsiteX10" fmla="*/ 669131 w 773906"/>
              <a:gd name="connsiteY10" fmla="*/ 164306 h 1035844"/>
              <a:gd name="connsiteX11" fmla="*/ 657225 w 773906"/>
              <a:gd name="connsiteY11" fmla="*/ 185737 h 1035844"/>
              <a:gd name="connsiteX12" fmla="*/ 657225 w 773906"/>
              <a:gd name="connsiteY12" fmla="*/ 202406 h 1035844"/>
              <a:gd name="connsiteX13" fmla="*/ 621506 w 773906"/>
              <a:gd name="connsiteY13" fmla="*/ 219075 h 1035844"/>
              <a:gd name="connsiteX14" fmla="*/ 602456 w 773906"/>
              <a:gd name="connsiteY14" fmla="*/ 235743 h 1035844"/>
              <a:gd name="connsiteX15" fmla="*/ 588168 w 773906"/>
              <a:gd name="connsiteY15" fmla="*/ 261937 h 1035844"/>
              <a:gd name="connsiteX16" fmla="*/ 583406 w 773906"/>
              <a:gd name="connsiteY16" fmla="*/ 283368 h 1035844"/>
              <a:gd name="connsiteX17" fmla="*/ 552450 w 773906"/>
              <a:gd name="connsiteY17" fmla="*/ 302418 h 1035844"/>
              <a:gd name="connsiteX18" fmla="*/ 523875 w 773906"/>
              <a:gd name="connsiteY18" fmla="*/ 326231 h 1035844"/>
              <a:gd name="connsiteX19" fmla="*/ 507206 w 773906"/>
              <a:gd name="connsiteY19" fmla="*/ 333375 h 1035844"/>
              <a:gd name="connsiteX20" fmla="*/ 490537 w 773906"/>
              <a:gd name="connsiteY20" fmla="*/ 364331 h 1035844"/>
              <a:gd name="connsiteX21" fmla="*/ 483393 w 773906"/>
              <a:gd name="connsiteY21" fmla="*/ 385762 h 1035844"/>
              <a:gd name="connsiteX22" fmla="*/ 483393 w 773906"/>
              <a:gd name="connsiteY22" fmla="*/ 400050 h 1035844"/>
              <a:gd name="connsiteX23" fmla="*/ 447675 w 773906"/>
              <a:gd name="connsiteY23" fmla="*/ 426243 h 1035844"/>
              <a:gd name="connsiteX24" fmla="*/ 431006 w 773906"/>
              <a:gd name="connsiteY24" fmla="*/ 454818 h 1035844"/>
              <a:gd name="connsiteX25" fmla="*/ 416718 w 773906"/>
              <a:gd name="connsiteY25" fmla="*/ 466725 h 1035844"/>
              <a:gd name="connsiteX26" fmla="*/ 402431 w 773906"/>
              <a:gd name="connsiteY26" fmla="*/ 473868 h 1035844"/>
              <a:gd name="connsiteX27" fmla="*/ 357187 w 773906"/>
              <a:gd name="connsiteY27" fmla="*/ 476250 h 1035844"/>
              <a:gd name="connsiteX28" fmla="*/ 347662 w 773906"/>
              <a:gd name="connsiteY28" fmla="*/ 500062 h 1035844"/>
              <a:gd name="connsiteX29" fmla="*/ 350043 w 773906"/>
              <a:gd name="connsiteY29" fmla="*/ 526256 h 1035844"/>
              <a:gd name="connsiteX30" fmla="*/ 338137 w 773906"/>
              <a:gd name="connsiteY30" fmla="*/ 540543 h 1035844"/>
              <a:gd name="connsiteX31" fmla="*/ 330993 w 773906"/>
              <a:gd name="connsiteY31" fmla="*/ 554831 h 1035844"/>
              <a:gd name="connsiteX32" fmla="*/ 335756 w 773906"/>
              <a:gd name="connsiteY32" fmla="*/ 581025 h 1035844"/>
              <a:gd name="connsiteX33" fmla="*/ 335756 w 773906"/>
              <a:gd name="connsiteY33" fmla="*/ 600075 h 1035844"/>
              <a:gd name="connsiteX34" fmla="*/ 311943 w 773906"/>
              <a:gd name="connsiteY34" fmla="*/ 602456 h 1035844"/>
              <a:gd name="connsiteX35" fmla="*/ 276224 w 773906"/>
              <a:gd name="connsiteY35" fmla="*/ 614362 h 1035844"/>
              <a:gd name="connsiteX36" fmla="*/ 252412 w 773906"/>
              <a:gd name="connsiteY36" fmla="*/ 640556 h 1035844"/>
              <a:gd name="connsiteX37" fmla="*/ 259556 w 773906"/>
              <a:gd name="connsiteY37" fmla="*/ 661987 h 1035844"/>
              <a:gd name="connsiteX38" fmla="*/ 285749 w 773906"/>
              <a:gd name="connsiteY38" fmla="*/ 654843 h 1035844"/>
              <a:gd name="connsiteX39" fmla="*/ 304800 w 773906"/>
              <a:gd name="connsiteY39" fmla="*/ 659606 h 1035844"/>
              <a:gd name="connsiteX40" fmla="*/ 309561 w 773906"/>
              <a:gd name="connsiteY40" fmla="*/ 697706 h 1035844"/>
              <a:gd name="connsiteX41" fmla="*/ 295275 w 773906"/>
              <a:gd name="connsiteY41" fmla="*/ 735806 h 1035844"/>
              <a:gd name="connsiteX42" fmla="*/ 257174 w 773906"/>
              <a:gd name="connsiteY42" fmla="*/ 742950 h 1035844"/>
              <a:gd name="connsiteX43" fmla="*/ 240506 w 773906"/>
              <a:gd name="connsiteY43" fmla="*/ 781049 h 1035844"/>
              <a:gd name="connsiteX44" fmla="*/ 190499 w 773906"/>
              <a:gd name="connsiteY44" fmla="*/ 838200 h 1035844"/>
              <a:gd name="connsiteX45" fmla="*/ 150018 w 773906"/>
              <a:gd name="connsiteY45" fmla="*/ 871538 h 1035844"/>
              <a:gd name="connsiteX46" fmla="*/ 102393 w 773906"/>
              <a:gd name="connsiteY46" fmla="*/ 904875 h 1035844"/>
              <a:gd name="connsiteX47" fmla="*/ 71437 w 773906"/>
              <a:gd name="connsiteY47" fmla="*/ 933449 h 1035844"/>
              <a:gd name="connsiteX48" fmla="*/ 30955 w 773906"/>
              <a:gd name="connsiteY48" fmla="*/ 981075 h 1035844"/>
              <a:gd name="connsiteX49" fmla="*/ 0 w 773906"/>
              <a:gd name="connsiteY49" fmla="*/ 1035844 h 1035844"/>
              <a:gd name="connsiteX0" fmla="*/ 773906 w 773906"/>
              <a:gd name="connsiteY0" fmla="*/ 0 h 985838"/>
              <a:gd name="connsiteX1" fmla="*/ 750093 w 773906"/>
              <a:gd name="connsiteY1" fmla="*/ 11906 h 985838"/>
              <a:gd name="connsiteX2" fmla="*/ 731043 w 773906"/>
              <a:gd name="connsiteY2" fmla="*/ 28575 h 985838"/>
              <a:gd name="connsiteX3" fmla="*/ 726281 w 773906"/>
              <a:gd name="connsiteY3" fmla="*/ 38100 h 985838"/>
              <a:gd name="connsiteX4" fmla="*/ 726281 w 773906"/>
              <a:gd name="connsiteY4" fmla="*/ 59531 h 985838"/>
              <a:gd name="connsiteX5" fmla="*/ 728662 w 773906"/>
              <a:gd name="connsiteY5" fmla="*/ 80962 h 985838"/>
              <a:gd name="connsiteX6" fmla="*/ 721518 w 773906"/>
              <a:gd name="connsiteY6" fmla="*/ 95250 h 985838"/>
              <a:gd name="connsiteX7" fmla="*/ 695325 w 773906"/>
              <a:gd name="connsiteY7" fmla="*/ 92869 h 985838"/>
              <a:gd name="connsiteX8" fmla="*/ 676275 w 773906"/>
              <a:gd name="connsiteY8" fmla="*/ 100012 h 985838"/>
              <a:gd name="connsiteX9" fmla="*/ 669131 w 773906"/>
              <a:gd name="connsiteY9" fmla="*/ 114300 h 985838"/>
              <a:gd name="connsiteX10" fmla="*/ 657225 w 773906"/>
              <a:gd name="connsiteY10" fmla="*/ 135731 h 985838"/>
              <a:gd name="connsiteX11" fmla="*/ 657225 w 773906"/>
              <a:gd name="connsiteY11" fmla="*/ 152400 h 985838"/>
              <a:gd name="connsiteX12" fmla="*/ 621506 w 773906"/>
              <a:gd name="connsiteY12" fmla="*/ 169069 h 985838"/>
              <a:gd name="connsiteX13" fmla="*/ 602456 w 773906"/>
              <a:gd name="connsiteY13" fmla="*/ 185737 h 985838"/>
              <a:gd name="connsiteX14" fmla="*/ 588168 w 773906"/>
              <a:gd name="connsiteY14" fmla="*/ 211931 h 985838"/>
              <a:gd name="connsiteX15" fmla="*/ 583406 w 773906"/>
              <a:gd name="connsiteY15" fmla="*/ 233362 h 985838"/>
              <a:gd name="connsiteX16" fmla="*/ 552450 w 773906"/>
              <a:gd name="connsiteY16" fmla="*/ 252412 h 985838"/>
              <a:gd name="connsiteX17" fmla="*/ 523875 w 773906"/>
              <a:gd name="connsiteY17" fmla="*/ 276225 h 985838"/>
              <a:gd name="connsiteX18" fmla="*/ 507206 w 773906"/>
              <a:gd name="connsiteY18" fmla="*/ 283369 h 985838"/>
              <a:gd name="connsiteX19" fmla="*/ 490537 w 773906"/>
              <a:gd name="connsiteY19" fmla="*/ 314325 h 985838"/>
              <a:gd name="connsiteX20" fmla="*/ 483393 w 773906"/>
              <a:gd name="connsiteY20" fmla="*/ 335756 h 985838"/>
              <a:gd name="connsiteX21" fmla="*/ 483393 w 773906"/>
              <a:gd name="connsiteY21" fmla="*/ 350044 h 985838"/>
              <a:gd name="connsiteX22" fmla="*/ 447675 w 773906"/>
              <a:gd name="connsiteY22" fmla="*/ 376237 h 985838"/>
              <a:gd name="connsiteX23" fmla="*/ 431006 w 773906"/>
              <a:gd name="connsiteY23" fmla="*/ 404812 h 985838"/>
              <a:gd name="connsiteX24" fmla="*/ 416718 w 773906"/>
              <a:gd name="connsiteY24" fmla="*/ 416719 h 985838"/>
              <a:gd name="connsiteX25" fmla="*/ 402431 w 773906"/>
              <a:gd name="connsiteY25" fmla="*/ 423862 h 985838"/>
              <a:gd name="connsiteX26" fmla="*/ 357187 w 773906"/>
              <a:gd name="connsiteY26" fmla="*/ 426244 h 985838"/>
              <a:gd name="connsiteX27" fmla="*/ 347662 w 773906"/>
              <a:gd name="connsiteY27" fmla="*/ 450056 h 985838"/>
              <a:gd name="connsiteX28" fmla="*/ 350043 w 773906"/>
              <a:gd name="connsiteY28" fmla="*/ 476250 h 985838"/>
              <a:gd name="connsiteX29" fmla="*/ 338137 w 773906"/>
              <a:gd name="connsiteY29" fmla="*/ 490537 h 985838"/>
              <a:gd name="connsiteX30" fmla="*/ 330993 w 773906"/>
              <a:gd name="connsiteY30" fmla="*/ 504825 h 985838"/>
              <a:gd name="connsiteX31" fmla="*/ 335756 w 773906"/>
              <a:gd name="connsiteY31" fmla="*/ 531019 h 985838"/>
              <a:gd name="connsiteX32" fmla="*/ 335756 w 773906"/>
              <a:gd name="connsiteY32" fmla="*/ 550069 h 985838"/>
              <a:gd name="connsiteX33" fmla="*/ 311943 w 773906"/>
              <a:gd name="connsiteY33" fmla="*/ 552450 h 985838"/>
              <a:gd name="connsiteX34" fmla="*/ 276224 w 773906"/>
              <a:gd name="connsiteY34" fmla="*/ 564356 h 985838"/>
              <a:gd name="connsiteX35" fmla="*/ 252412 w 773906"/>
              <a:gd name="connsiteY35" fmla="*/ 590550 h 985838"/>
              <a:gd name="connsiteX36" fmla="*/ 259556 w 773906"/>
              <a:gd name="connsiteY36" fmla="*/ 611981 h 985838"/>
              <a:gd name="connsiteX37" fmla="*/ 285749 w 773906"/>
              <a:gd name="connsiteY37" fmla="*/ 604837 h 985838"/>
              <a:gd name="connsiteX38" fmla="*/ 304800 w 773906"/>
              <a:gd name="connsiteY38" fmla="*/ 609600 h 985838"/>
              <a:gd name="connsiteX39" fmla="*/ 309561 w 773906"/>
              <a:gd name="connsiteY39" fmla="*/ 647700 h 985838"/>
              <a:gd name="connsiteX40" fmla="*/ 295275 w 773906"/>
              <a:gd name="connsiteY40" fmla="*/ 685800 h 985838"/>
              <a:gd name="connsiteX41" fmla="*/ 257174 w 773906"/>
              <a:gd name="connsiteY41" fmla="*/ 692944 h 985838"/>
              <a:gd name="connsiteX42" fmla="*/ 240506 w 773906"/>
              <a:gd name="connsiteY42" fmla="*/ 731043 h 985838"/>
              <a:gd name="connsiteX43" fmla="*/ 190499 w 773906"/>
              <a:gd name="connsiteY43" fmla="*/ 788194 h 985838"/>
              <a:gd name="connsiteX44" fmla="*/ 150018 w 773906"/>
              <a:gd name="connsiteY44" fmla="*/ 821532 h 985838"/>
              <a:gd name="connsiteX45" fmla="*/ 102393 w 773906"/>
              <a:gd name="connsiteY45" fmla="*/ 854869 h 985838"/>
              <a:gd name="connsiteX46" fmla="*/ 71437 w 773906"/>
              <a:gd name="connsiteY46" fmla="*/ 883443 h 985838"/>
              <a:gd name="connsiteX47" fmla="*/ 30955 w 773906"/>
              <a:gd name="connsiteY47" fmla="*/ 931069 h 985838"/>
              <a:gd name="connsiteX48" fmla="*/ 0 w 773906"/>
              <a:gd name="connsiteY48" fmla="*/ 985838 h 985838"/>
              <a:gd name="connsiteX0" fmla="*/ 773906 w 773906"/>
              <a:gd name="connsiteY0" fmla="*/ 0 h 985838"/>
              <a:gd name="connsiteX1" fmla="*/ 731043 w 773906"/>
              <a:gd name="connsiteY1" fmla="*/ 28575 h 985838"/>
              <a:gd name="connsiteX2" fmla="*/ 726281 w 773906"/>
              <a:gd name="connsiteY2" fmla="*/ 38100 h 985838"/>
              <a:gd name="connsiteX3" fmla="*/ 726281 w 773906"/>
              <a:gd name="connsiteY3" fmla="*/ 59531 h 985838"/>
              <a:gd name="connsiteX4" fmla="*/ 728662 w 773906"/>
              <a:gd name="connsiteY4" fmla="*/ 80962 h 985838"/>
              <a:gd name="connsiteX5" fmla="*/ 721518 w 773906"/>
              <a:gd name="connsiteY5" fmla="*/ 95250 h 985838"/>
              <a:gd name="connsiteX6" fmla="*/ 695325 w 773906"/>
              <a:gd name="connsiteY6" fmla="*/ 92869 h 985838"/>
              <a:gd name="connsiteX7" fmla="*/ 676275 w 773906"/>
              <a:gd name="connsiteY7" fmla="*/ 100012 h 985838"/>
              <a:gd name="connsiteX8" fmla="*/ 669131 w 773906"/>
              <a:gd name="connsiteY8" fmla="*/ 114300 h 985838"/>
              <a:gd name="connsiteX9" fmla="*/ 657225 w 773906"/>
              <a:gd name="connsiteY9" fmla="*/ 135731 h 985838"/>
              <a:gd name="connsiteX10" fmla="*/ 657225 w 773906"/>
              <a:gd name="connsiteY10" fmla="*/ 152400 h 985838"/>
              <a:gd name="connsiteX11" fmla="*/ 621506 w 773906"/>
              <a:gd name="connsiteY11" fmla="*/ 169069 h 985838"/>
              <a:gd name="connsiteX12" fmla="*/ 602456 w 773906"/>
              <a:gd name="connsiteY12" fmla="*/ 185737 h 985838"/>
              <a:gd name="connsiteX13" fmla="*/ 588168 w 773906"/>
              <a:gd name="connsiteY13" fmla="*/ 211931 h 985838"/>
              <a:gd name="connsiteX14" fmla="*/ 583406 w 773906"/>
              <a:gd name="connsiteY14" fmla="*/ 233362 h 985838"/>
              <a:gd name="connsiteX15" fmla="*/ 552450 w 773906"/>
              <a:gd name="connsiteY15" fmla="*/ 252412 h 985838"/>
              <a:gd name="connsiteX16" fmla="*/ 523875 w 773906"/>
              <a:gd name="connsiteY16" fmla="*/ 276225 h 985838"/>
              <a:gd name="connsiteX17" fmla="*/ 507206 w 773906"/>
              <a:gd name="connsiteY17" fmla="*/ 283369 h 985838"/>
              <a:gd name="connsiteX18" fmla="*/ 490537 w 773906"/>
              <a:gd name="connsiteY18" fmla="*/ 314325 h 985838"/>
              <a:gd name="connsiteX19" fmla="*/ 483393 w 773906"/>
              <a:gd name="connsiteY19" fmla="*/ 335756 h 985838"/>
              <a:gd name="connsiteX20" fmla="*/ 483393 w 773906"/>
              <a:gd name="connsiteY20" fmla="*/ 350044 h 985838"/>
              <a:gd name="connsiteX21" fmla="*/ 447675 w 773906"/>
              <a:gd name="connsiteY21" fmla="*/ 376237 h 985838"/>
              <a:gd name="connsiteX22" fmla="*/ 431006 w 773906"/>
              <a:gd name="connsiteY22" fmla="*/ 404812 h 985838"/>
              <a:gd name="connsiteX23" fmla="*/ 416718 w 773906"/>
              <a:gd name="connsiteY23" fmla="*/ 416719 h 985838"/>
              <a:gd name="connsiteX24" fmla="*/ 402431 w 773906"/>
              <a:gd name="connsiteY24" fmla="*/ 423862 h 985838"/>
              <a:gd name="connsiteX25" fmla="*/ 357187 w 773906"/>
              <a:gd name="connsiteY25" fmla="*/ 426244 h 985838"/>
              <a:gd name="connsiteX26" fmla="*/ 347662 w 773906"/>
              <a:gd name="connsiteY26" fmla="*/ 450056 h 985838"/>
              <a:gd name="connsiteX27" fmla="*/ 350043 w 773906"/>
              <a:gd name="connsiteY27" fmla="*/ 476250 h 985838"/>
              <a:gd name="connsiteX28" fmla="*/ 338137 w 773906"/>
              <a:gd name="connsiteY28" fmla="*/ 490537 h 985838"/>
              <a:gd name="connsiteX29" fmla="*/ 330993 w 773906"/>
              <a:gd name="connsiteY29" fmla="*/ 504825 h 985838"/>
              <a:gd name="connsiteX30" fmla="*/ 335756 w 773906"/>
              <a:gd name="connsiteY30" fmla="*/ 531019 h 985838"/>
              <a:gd name="connsiteX31" fmla="*/ 335756 w 773906"/>
              <a:gd name="connsiteY31" fmla="*/ 550069 h 985838"/>
              <a:gd name="connsiteX32" fmla="*/ 311943 w 773906"/>
              <a:gd name="connsiteY32" fmla="*/ 552450 h 985838"/>
              <a:gd name="connsiteX33" fmla="*/ 276224 w 773906"/>
              <a:gd name="connsiteY33" fmla="*/ 564356 h 985838"/>
              <a:gd name="connsiteX34" fmla="*/ 252412 w 773906"/>
              <a:gd name="connsiteY34" fmla="*/ 590550 h 985838"/>
              <a:gd name="connsiteX35" fmla="*/ 259556 w 773906"/>
              <a:gd name="connsiteY35" fmla="*/ 611981 h 985838"/>
              <a:gd name="connsiteX36" fmla="*/ 285749 w 773906"/>
              <a:gd name="connsiteY36" fmla="*/ 604837 h 985838"/>
              <a:gd name="connsiteX37" fmla="*/ 304800 w 773906"/>
              <a:gd name="connsiteY37" fmla="*/ 609600 h 985838"/>
              <a:gd name="connsiteX38" fmla="*/ 309561 w 773906"/>
              <a:gd name="connsiteY38" fmla="*/ 647700 h 985838"/>
              <a:gd name="connsiteX39" fmla="*/ 295275 w 773906"/>
              <a:gd name="connsiteY39" fmla="*/ 685800 h 985838"/>
              <a:gd name="connsiteX40" fmla="*/ 257174 w 773906"/>
              <a:gd name="connsiteY40" fmla="*/ 692944 h 985838"/>
              <a:gd name="connsiteX41" fmla="*/ 240506 w 773906"/>
              <a:gd name="connsiteY41" fmla="*/ 731043 h 985838"/>
              <a:gd name="connsiteX42" fmla="*/ 190499 w 773906"/>
              <a:gd name="connsiteY42" fmla="*/ 788194 h 985838"/>
              <a:gd name="connsiteX43" fmla="*/ 150018 w 773906"/>
              <a:gd name="connsiteY43" fmla="*/ 821532 h 985838"/>
              <a:gd name="connsiteX44" fmla="*/ 102393 w 773906"/>
              <a:gd name="connsiteY44" fmla="*/ 854869 h 985838"/>
              <a:gd name="connsiteX45" fmla="*/ 71437 w 773906"/>
              <a:gd name="connsiteY45" fmla="*/ 883443 h 985838"/>
              <a:gd name="connsiteX46" fmla="*/ 30955 w 773906"/>
              <a:gd name="connsiteY46" fmla="*/ 931069 h 985838"/>
              <a:gd name="connsiteX47" fmla="*/ 0 w 773906"/>
              <a:gd name="connsiteY47" fmla="*/ 985838 h 985838"/>
              <a:gd name="connsiteX0" fmla="*/ 773906 w 773906"/>
              <a:gd name="connsiteY0" fmla="*/ 0 h 985838"/>
              <a:gd name="connsiteX1" fmla="*/ 731043 w 773906"/>
              <a:gd name="connsiteY1" fmla="*/ 28575 h 985838"/>
              <a:gd name="connsiteX2" fmla="*/ 726281 w 773906"/>
              <a:gd name="connsiteY2" fmla="*/ 59531 h 985838"/>
              <a:gd name="connsiteX3" fmla="*/ 728662 w 773906"/>
              <a:gd name="connsiteY3" fmla="*/ 80962 h 985838"/>
              <a:gd name="connsiteX4" fmla="*/ 721518 w 773906"/>
              <a:gd name="connsiteY4" fmla="*/ 95250 h 985838"/>
              <a:gd name="connsiteX5" fmla="*/ 695325 w 773906"/>
              <a:gd name="connsiteY5" fmla="*/ 92869 h 985838"/>
              <a:gd name="connsiteX6" fmla="*/ 676275 w 773906"/>
              <a:gd name="connsiteY6" fmla="*/ 100012 h 985838"/>
              <a:gd name="connsiteX7" fmla="*/ 669131 w 773906"/>
              <a:gd name="connsiteY7" fmla="*/ 114300 h 985838"/>
              <a:gd name="connsiteX8" fmla="*/ 657225 w 773906"/>
              <a:gd name="connsiteY8" fmla="*/ 135731 h 985838"/>
              <a:gd name="connsiteX9" fmla="*/ 657225 w 773906"/>
              <a:gd name="connsiteY9" fmla="*/ 152400 h 985838"/>
              <a:gd name="connsiteX10" fmla="*/ 621506 w 773906"/>
              <a:gd name="connsiteY10" fmla="*/ 169069 h 985838"/>
              <a:gd name="connsiteX11" fmla="*/ 602456 w 773906"/>
              <a:gd name="connsiteY11" fmla="*/ 185737 h 985838"/>
              <a:gd name="connsiteX12" fmla="*/ 588168 w 773906"/>
              <a:gd name="connsiteY12" fmla="*/ 211931 h 985838"/>
              <a:gd name="connsiteX13" fmla="*/ 583406 w 773906"/>
              <a:gd name="connsiteY13" fmla="*/ 233362 h 985838"/>
              <a:gd name="connsiteX14" fmla="*/ 552450 w 773906"/>
              <a:gd name="connsiteY14" fmla="*/ 252412 h 985838"/>
              <a:gd name="connsiteX15" fmla="*/ 523875 w 773906"/>
              <a:gd name="connsiteY15" fmla="*/ 276225 h 985838"/>
              <a:gd name="connsiteX16" fmla="*/ 507206 w 773906"/>
              <a:gd name="connsiteY16" fmla="*/ 283369 h 985838"/>
              <a:gd name="connsiteX17" fmla="*/ 490537 w 773906"/>
              <a:gd name="connsiteY17" fmla="*/ 314325 h 985838"/>
              <a:gd name="connsiteX18" fmla="*/ 483393 w 773906"/>
              <a:gd name="connsiteY18" fmla="*/ 335756 h 985838"/>
              <a:gd name="connsiteX19" fmla="*/ 483393 w 773906"/>
              <a:gd name="connsiteY19" fmla="*/ 350044 h 985838"/>
              <a:gd name="connsiteX20" fmla="*/ 447675 w 773906"/>
              <a:gd name="connsiteY20" fmla="*/ 376237 h 985838"/>
              <a:gd name="connsiteX21" fmla="*/ 431006 w 773906"/>
              <a:gd name="connsiteY21" fmla="*/ 404812 h 985838"/>
              <a:gd name="connsiteX22" fmla="*/ 416718 w 773906"/>
              <a:gd name="connsiteY22" fmla="*/ 416719 h 985838"/>
              <a:gd name="connsiteX23" fmla="*/ 402431 w 773906"/>
              <a:gd name="connsiteY23" fmla="*/ 423862 h 985838"/>
              <a:gd name="connsiteX24" fmla="*/ 357187 w 773906"/>
              <a:gd name="connsiteY24" fmla="*/ 426244 h 985838"/>
              <a:gd name="connsiteX25" fmla="*/ 347662 w 773906"/>
              <a:gd name="connsiteY25" fmla="*/ 450056 h 985838"/>
              <a:gd name="connsiteX26" fmla="*/ 350043 w 773906"/>
              <a:gd name="connsiteY26" fmla="*/ 476250 h 985838"/>
              <a:gd name="connsiteX27" fmla="*/ 338137 w 773906"/>
              <a:gd name="connsiteY27" fmla="*/ 490537 h 985838"/>
              <a:gd name="connsiteX28" fmla="*/ 330993 w 773906"/>
              <a:gd name="connsiteY28" fmla="*/ 504825 h 985838"/>
              <a:gd name="connsiteX29" fmla="*/ 335756 w 773906"/>
              <a:gd name="connsiteY29" fmla="*/ 531019 h 985838"/>
              <a:gd name="connsiteX30" fmla="*/ 335756 w 773906"/>
              <a:gd name="connsiteY30" fmla="*/ 550069 h 985838"/>
              <a:gd name="connsiteX31" fmla="*/ 311943 w 773906"/>
              <a:gd name="connsiteY31" fmla="*/ 552450 h 985838"/>
              <a:gd name="connsiteX32" fmla="*/ 276224 w 773906"/>
              <a:gd name="connsiteY32" fmla="*/ 564356 h 985838"/>
              <a:gd name="connsiteX33" fmla="*/ 252412 w 773906"/>
              <a:gd name="connsiteY33" fmla="*/ 590550 h 985838"/>
              <a:gd name="connsiteX34" fmla="*/ 259556 w 773906"/>
              <a:gd name="connsiteY34" fmla="*/ 611981 h 985838"/>
              <a:gd name="connsiteX35" fmla="*/ 285749 w 773906"/>
              <a:gd name="connsiteY35" fmla="*/ 604837 h 985838"/>
              <a:gd name="connsiteX36" fmla="*/ 304800 w 773906"/>
              <a:gd name="connsiteY36" fmla="*/ 609600 h 985838"/>
              <a:gd name="connsiteX37" fmla="*/ 309561 w 773906"/>
              <a:gd name="connsiteY37" fmla="*/ 647700 h 985838"/>
              <a:gd name="connsiteX38" fmla="*/ 295275 w 773906"/>
              <a:gd name="connsiteY38" fmla="*/ 685800 h 985838"/>
              <a:gd name="connsiteX39" fmla="*/ 257174 w 773906"/>
              <a:gd name="connsiteY39" fmla="*/ 692944 h 985838"/>
              <a:gd name="connsiteX40" fmla="*/ 240506 w 773906"/>
              <a:gd name="connsiteY40" fmla="*/ 731043 h 985838"/>
              <a:gd name="connsiteX41" fmla="*/ 190499 w 773906"/>
              <a:gd name="connsiteY41" fmla="*/ 788194 h 985838"/>
              <a:gd name="connsiteX42" fmla="*/ 150018 w 773906"/>
              <a:gd name="connsiteY42" fmla="*/ 821532 h 985838"/>
              <a:gd name="connsiteX43" fmla="*/ 102393 w 773906"/>
              <a:gd name="connsiteY43" fmla="*/ 854869 h 985838"/>
              <a:gd name="connsiteX44" fmla="*/ 71437 w 773906"/>
              <a:gd name="connsiteY44" fmla="*/ 883443 h 985838"/>
              <a:gd name="connsiteX45" fmla="*/ 30955 w 773906"/>
              <a:gd name="connsiteY45" fmla="*/ 931069 h 985838"/>
              <a:gd name="connsiteX46" fmla="*/ 0 w 773906"/>
              <a:gd name="connsiteY46" fmla="*/ 985838 h 985838"/>
              <a:gd name="connsiteX0" fmla="*/ 731043 w 731043"/>
              <a:gd name="connsiteY0" fmla="*/ 0 h 957263"/>
              <a:gd name="connsiteX1" fmla="*/ 726281 w 731043"/>
              <a:gd name="connsiteY1" fmla="*/ 30956 h 957263"/>
              <a:gd name="connsiteX2" fmla="*/ 728662 w 731043"/>
              <a:gd name="connsiteY2" fmla="*/ 52387 h 957263"/>
              <a:gd name="connsiteX3" fmla="*/ 721518 w 731043"/>
              <a:gd name="connsiteY3" fmla="*/ 66675 h 957263"/>
              <a:gd name="connsiteX4" fmla="*/ 695325 w 731043"/>
              <a:gd name="connsiteY4" fmla="*/ 64294 h 957263"/>
              <a:gd name="connsiteX5" fmla="*/ 676275 w 731043"/>
              <a:gd name="connsiteY5" fmla="*/ 71437 h 957263"/>
              <a:gd name="connsiteX6" fmla="*/ 669131 w 731043"/>
              <a:gd name="connsiteY6" fmla="*/ 85725 h 957263"/>
              <a:gd name="connsiteX7" fmla="*/ 657225 w 731043"/>
              <a:gd name="connsiteY7" fmla="*/ 107156 h 957263"/>
              <a:gd name="connsiteX8" fmla="*/ 657225 w 731043"/>
              <a:gd name="connsiteY8" fmla="*/ 123825 h 957263"/>
              <a:gd name="connsiteX9" fmla="*/ 621506 w 731043"/>
              <a:gd name="connsiteY9" fmla="*/ 140494 h 957263"/>
              <a:gd name="connsiteX10" fmla="*/ 602456 w 731043"/>
              <a:gd name="connsiteY10" fmla="*/ 157162 h 957263"/>
              <a:gd name="connsiteX11" fmla="*/ 588168 w 731043"/>
              <a:gd name="connsiteY11" fmla="*/ 183356 h 957263"/>
              <a:gd name="connsiteX12" fmla="*/ 583406 w 731043"/>
              <a:gd name="connsiteY12" fmla="*/ 204787 h 957263"/>
              <a:gd name="connsiteX13" fmla="*/ 552450 w 731043"/>
              <a:gd name="connsiteY13" fmla="*/ 223837 h 957263"/>
              <a:gd name="connsiteX14" fmla="*/ 523875 w 731043"/>
              <a:gd name="connsiteY14" fmla="*/ 247650 h 957263"/>
              <a:gd name="connsiteX15" fmla="*/ 507206 w 731043"/>
              <a:gd name="connsiteY15" fmla="*/ 254794 h 957263"/>
              <a:gd name="connsiteX16" fmla="*/ 490537 w 731043"/>
              <a:gd name="connsiteY16" fmla="*/ 285750 h 957263"/>
              <a:gd name="connsiteX17" fmla="*/ 483393 w 731043"/>
              <a:gd name="connsiteY17" fmla="*/ 307181 h 957263"/>
              <a:gd name="connsiteX18" fmla="*/ 483393 w 731043"/>
              <a:gd name="connsiteY18" fmla="*/ 321469 h 957263"/>
              <a:gd name="connsiteX19" fmla="*/ 447675 w 731043"/>
              <a:gd name="connsiteY19" fmla="*/ 347662 h 957263"/>
              <a:gd name="connsiteX20" fmla="*/ 431006 w 731043"/>
              <a:gd name="connsiteY20" fmla="*/ 376237 h 957263"/>
              <a:gd name="connsiteX21" fmla="*/ 416718 w 731043"/>
              <a:gd name="connsiteY21" fmla="*/ 388144 h 957263"/>
              <a:gd name="connsiteX22" fmla="*/ 402431 w 731043"/>
              <a:gd name="connsiteY22" fmla="*/ 395287 h 957263"/>
              <a:gd name="connsiteX23" fmla="*/ 357187 w 731043"/>
              <a:gd name="connsiteY23" fmla="*/ 397669 h 957263"/>
              <a:gd name="connsiteX24" fmla="*/ 347662 w 731043"/>
              <a:gd name="connsiteY24" fmla="*/ 421481 h 957263"/>
              <a:gd name="connsiteX25" fmla="*/ 350043 w 731043"/>
              <a:gd name="connsiteY25" fmla="*/ 447675 h 957263"/>
              <a:gd name="connsiteX26" fmla="*/ 338137 w 731043"/>
              <a:gd name="connsiteY26" fmla="*/ 461962 h 957263"/>
              <a:gd name="connsiteX27" fmla="*/ 330993 w 731043"/>
              <a:gd name="connsiteY27" fmla="*/ 476250 h 957263"/>
              <a:gd name="connsiteX28" fmla="*/ 335756 w 731043"/>
              <a:gd name="connsiteY28" fmla="*/ 502444 h 957263"/>
              <a:gd name="connsiteX29" fmla="*/ 335756 w 731043"/>
              <a:gd name="connsiteY29" fmla="*/ 521494 h 957263"/>
              <a:gd name="connsiteX30" fmla="*/ 311943 w 731043"/>
              <a:gd name="connsiteY30" fmla="*/ 523875 h 957263"/>
              <a:gd name="connsiteX31" fmla="*/ 276224 w 731043"/>
              <a:gd name="connsiteY31" fmla="*/ 535781 h 957263"/>
              <a:gd name="connsiteX32" fmla="*/ 252412 w 731043"/>
              <a:gd name="connsiteY32" fmla="*/ 561975 h 957263"/>
              <a:gd name="connsiteX33" fmla="*/ 259556 w 731043"/>
              <a:gd name="connsiteY33" fmla="*/ 583406 h 957263"/>
              <a:gd name="connsiteX34" fmla="*/ 285749 w 731043"/>
              <a:gd name="connsiteY34" fmla="*/ 576262 h 957263"/>
              <a:gd name="connsiteX35" fmla="*/ 304800 w 731043"/>
              <a:gd name="connsiteY35" fmla="*/ 581025 h 957263"/>
              <a:gd name="connsiteX36" fmla="*/ 309561 w 731043"/>
              <a:gd name="connsiteY36" fmla="*/ 619125 h 957263"/>
              <a:gd name="connsiteX37" fmla="*/ 295275 w 731043"/>
              <a:gd name="connsiteY37" fmla="*/ 657225 h 957263"/>
              <a:gd name="connsiteX38" fmla="*/ 257174 w 731043"/>
              <a:gd name="connsiteY38" fmla="*/ 664369 h 957263"/>
              <a:gd name="connsiteX39" fmla="*/ 240506 w 731043"/>
              <a:gd name="connsiteY39" fmla="*/ 702468 h 957263"/>
              <a:gd name="connsiteX40" fmla="*/ 190499 w 731043"/>
              <a:gd name="connsiteY40" fmla="*/ 759619 h 957263"/>
              <a:gd name="connsiteX41" fmla="*/ 150018 w 731043"/>
              <a:gd name="connsiteY41" fmla="*/ 792957 h 957263"/>
              <a:gd name="connsiteX42" fmla="*/ 102393 w 731043"/>
              <a:gd name="connsiteY42" fmla="*/ 826294 h 957263"/>
              <a:gd name="connsiteX43" fmla="*/ 71437 w 731043"/>
              <a:gd name="connsiteY43" fmla="*/ 854868 h 957263"/>
              <a:gd name="connsiteX44" fmla="*/ 30955 w 731043"/>
              <a:gd name="connsiteY44" fmla="*/ 902494 h 957263"/>
              <a:gd name="connsiteX45" fmla="*/ 0 w 731043"/>
              <a:gd name="connsiteY45" fmla="*/ 957263 h 957263"/>
              <a:gd name="connsiteX0" fmla="*/ 731043 w 731043"/>
              <a:gd name="connsiteY0" fmla="*/ 0 h 957263"/>
              <a:gd name="connsiteX1" fmla="*/ 728662 w 731043"/>
              <a:gd name="connsiteY1" fmla="*/ 52387 h 957263"/>
              <a:gd name="connsiteX2" fmla="*/ 721518 w 731043"/>
              <a:gd name="connsiteY2" fmla="*/ 66675 h 957263"/>
              <a:gd name="connsiteX3" fmla="*/ 695325 w 731043"/>
              <a:gd name="connsiteY3" fmla="*/ 64294 h 957263"/>
              <a:gd name="connsiteX4" fmla="*/ 676275 w 731043"/>
              <a:gd name="connsiteY4" fmla="*/ 71437 h 957263"/>
              <a:gd name="connsiteX5" fmla="*/ 669131 w 731043"/>
              <a:gd name="connsiteY5" fmla="*/ 85725 h 957263"/>
              <a:gd name="connsiteX6" fmla="*/ 657225 w 731043"/>
              <a:gd name="connsiteY6" fmla="*/ 107156 h 957263"/>
              <a:gd name="connsiteX7" fmla="*/ 657225 w 731043"/>
              <a:gd name="connsiteY7" fmla="*/ 123825 h 957263"/>
              <a:gd name="connsiteX8" fmla="*/ 621506 w 731043"/>
              <a:gd name="connsiteY8" fmla="*/ 140494 h 957263"/>
              <a:gd name="connsiteX9" fmla="*/ 602456 w 731043"/>
              <a:gd name="connsiteY9" fmla="*/ 157162 h 957263"/>
              <a:gd name="connsiteX10" fmla="*/ 588168 w 731043"/>
              <a:gd name="connsiteY10" fmla="*/ 183356 h 957263"/>
              <a:gd name="connsiteX11" fmla="*/ 583406 w 731043"/>
              <a:gd name="connsiteY11" fmla="*/ 204787 h 957263"/>
              <a:gd name="connsiteX12" fmla="*/ 552450 w 731043"/>
              <a:gd name="connsiteY12" fmla="*/ 223837 h 957263"/>
              <a:gd name="connsiteX13" fmla="*/ 523875 w 731043"/>
              <a:gd name="connsiteY13" fmla="*/ 247650 h 957263"/>
              <a:gd name="connsiteX14" fmla="*/ 507206 w 731043"/>
              <a:gd name="connsiteY14" fmla="*/ 254794 h 957263"/>
              <a:gd name="connsiteX15" fmla="*/ 490537 w 731043"/>
              <a:gd name="connsiteY15" fmla="*/ 285750 h 957263"/>
              <a:gd name="connsiteX16" fmla="*/ 483393 w 731043"/>
              <a:gd name="connsiteY16" fmla="*/ 307181 h 957263"/>
              <a:gd name="connsiteX17" fmla="*/ 483393 w 731043"/>
              <a:gd name="connsiteY17" fmla="*/ 321469 h 957263"/>
              <a:gd name="connsiteX18" fmla="*/ 447675 w 731043"/>
              <a:gd name="connsiteY18" fmla="*/ 347662 h 957263"/>
              <a:gd name="connsiteX19" fmla="*/ 431006 w 731043"/>
              <a:gd name="connsiteY19" fmla="*/ 376237 h 957263"/>
              <a:gd name="connsiteX20" fmla="*/ 416718 w 731043"/>
              <a:gd name="connsiteY20" fmla="*/ 388144 h 957263"/>
              <a:gd name="connsiteX21" fmla="*/ 402431 w 731043"/>
              <a:gd name="connsiteY21" fmla="*/ 395287 h 957263"/>
              <a:gd name="connsiteX22" fmla="*/ 357187 w 731043"/>
              <a:gd name="connsiteY22" fmla="*/ 397669 h 957263"/>
              <a:gd name="connsiteX23" fmla="*/ 347662 w 731043"/>
              <a:gd name="connsiteY23" fmla="*/ 421481 h 957263"/>
              <a:gd name="connsiteX24" fmla="*/ 350043 w 731043"/>
              <a:gd name="connsiteY24" fmla="*/ 447675 h 957263"/>
              <a:gd name="connsiteX25" fmla="*/ 338137 w 731043"/>
              <a:gd name="connsiteY25" fmla="*/ 461962 h 957263"/>
              <a:gd name="connsiteX26" fmla="*/ 330993 w 731043"/>
              <a:gd name="connsiteY26" fmla="*/ 476250 h 957263"/>
              <a:gd name="connsiteX27" fmla="*/ 335756 w 731043"/>
              <a:gd name="connsiteY27" fmla="*/ 502444 h 957263"/>
              <a:gd name="connsiteX28" fmla="*/ 335756 w 731043"/>
              <a:gd name="connsiteY28" fmla="*/ 521494 h 957263"/>
              <a:gd name="connsiteX29" fmla="*/ 311943 w 731043"/>
              <a:gd name="connsiteY29" fmla="*/ 523875 h 957263"/>
              <a:gd name="connsiteX30" fmla="*/ 276224 w 731043"/>
              <a:gd name="connsiteY30" fmla="*/ 535781 h 957263"/>
              <a:gd name="connsiteX31" fmla="*/ 252412 w 731043"/>
              <a:gd name="connsiteY31" fmla="*/ 561975 h 957263"/>
              <a:gd name="connsiteX32" fmla="*/ 259556 w 731043"/>
              <a:gd name="connsiteY32" fmla="*/ 583406 h 957263"/>
              <a:gd name="connsiteX33" fmla="*/ 285749 w 731043"/>
              <a:gd name="connsiteY33" fmla="*/ 576262 h 957263"/>
              <a:gd name="connsiteX34" fmla="*/ 304800 w 731043"/>
              <a:gd name="connsiteY34" fmla="*/ 581025 h 957263"/>
              <a:gd name="connsiteX35" fmla="*/ 309561 w 731043"/>
              <a:gd name="connsiteY35" fmla="*/ 619125 h 957263"/>
              <a:gd name="connsiteX36" fmla="*/ 295275 w 731043"/>
              <a:gd name="connsiteY36" fmla="*/ 657225 h 957263"/>
              <a:gd name="connsiteX37" fmla="*/ 257174 w 731043"/>
              <a:gd name="connsiteY37" fmla="*/ 664369 h 957263"/>
              <a:gd name="connsiteX38" fmla="*/ 240506 w 731043"/>
              <a:gd name="connsiteY38" fmla="*/ 702468 h 957263"/>
              <a:gd name="connsiteX39" fmla="*/ 190499 w 731043"/>
              <a:gd name="connsiteY39" fmla="*/ 759619 h 957263"/>
              <a:gd name="connsiteX40" fmla="*/ 150018 w 731043"/>
              <a:gd name="connsiteY40" fmla="*/ 792957 h 957263"/>
              <a:gd name="connsiteX41" fmla="*/ 102393 w 731043"/>
              <a:gd name="connsiteY41" fmla="*/ 826294 h 957263"/>
              <a:gd name="connsiteX42" fmla="*/ 71437 w 731043"/>
              <a:gd name="connsiteY42" fmla="*/ 854868 h 957263"/>
              <a:gd name="connsiteX43" fmla="*/ 30955 w 731043"/>
              <a:gd name="connsiteY43" fmla="*/ 902494 h 957263"/>
              <a:gd name="connsiteX44" fmla="*/ 0 w 731043"/>
              <a:gd name="connsiteY44" fmla="*/ 957263 h 957263"/>
              <a:gd name="connsiteX0" fmla="*/ 728662 w 728662"/>
              <a:gd name="connsiteY0" fmla="*/ 0 h 904876"/>
              <a:gd name="connsiteX1" fmla="*/ 721518 w 728662"/>
              <a:gd name="connsiteY1" fmla="*/ 14288 h 904876"/>
              <a:gd name="connsiteX2" fmla="*/ 695325 w 728662"/>
              <a:gd name="connsiteY2" fmla="*/ 11907 h 904876"/>
              <a:gd name="connsiteX3" fmla="*/ 676275 w 728662"/>
              <a:gd name="connsiteY3" fmla="*/ 19050 h 904876"/>
              <a:gd name="connsiteX4" fmla="*/ 669131 w 728662"/>
              <a:gd name="connsiteY4" fmla="*/ 33338 h 904876"/>
              <a:gd name="connsiteX5" fmla="*/ 657225 w 728662"/>
              <a:gd name="connsiteY5" fmla="*/ 54769 h 904876"/>
              <a:gd name="connsiteX6" fmla="*/ 657225 w 728662"/>
              <a:gd name="connsiteY6" fmla="*/ 71438 h 904876"/>
              <a:gd name="connsiteX7" fmla="*/ 621506 w 728662"/>
              <a:gd name="connsiteY7" fmla="*/ 88107 h 904876"/>
              <a:gd name="connsiteX8" fmla="*/ 602456 w 728662"/>
              <a:gd name="connsiteY8" fmla="*/ 104775 h 904876"/>
              <a:gd name="connsiteX9" fmla="*/ 588168 w 728662"/>
              <a:gd name="connsiteY9" fmla="*/ 130969 h 904876"/>
              <a:gd name="connsiteX10" fmla="*/ 583406 w 728662"/>
              <a:gd name="connsiteY10" fmla="*/ 152400 h 904876"/>
              <a:gd name="connsiteX11" fmla="*/ 552450 w 728662"/>
              <a:gd name="connsiteY11" fmla="*/ 171450 h 904876"/>
              <a:gd name="connsiteX12" fmla="*/ 523875 w 728662"/>
              <a:gd name="connsiteY12" fmla="*/ 195263 h 904876"/>
              <a:gd name="connsiteX13" fmla="*/ 507206 w 728662"/>
              <a:gd name="connsiteY13" fmla="*/ 202407 h 904876"/>
              <a:gd name="connsiteX14" fmla="*/ 490537 w 728662"/>
              <a:gd name="connsiteY14" fmla="*/ 233363 h 904876"/>
              <a:gd name="connsiteX15" fmla="*/ 483393 w 728662"/>
              <a:gd name="connsiteY15" fmla="*/ 254794 h 904876"/>
              <a:gd name="connsiteX16" fmla="*/ 483393 w 728662"/>
              <a:gd name="connsiteY16" fmla="*/ 269082 h 904876"/>
              <a:gd name="connsiteX17" fmla="*/ 447675 w 728662"/>
              <a:gd name="connsiteY17" fmla="*/ 295275 h 904876"/>
              <a:gd name="connsiteX18" fmla="*/ 431006 w 728662"/>
              <a:gd name="connsiteY18" fmla="*/ 323850 h 904876"/>
              <a:gd name="connsiteX19" fmla="*/ 416718 w 728662"/>
              <a:gd name="connsiteY19" fmla="*/ 335757 h 904876"/>
              <a:gd name="connsiteX20" fmla="*/ 402431 w 728662"/>
              <a:gd name="connsiteY20" fmla="*/ 342900 h 904876"/>
              <a:gd name="connsiteX21" fmla="*/ 357187 w 728662"/>
              <a:gd name="connsiteY21" fmla="*/ 345282 h 904876"/>
              <a:gd name="connsiteX22" fmla="*/ 347662 w 728662"/>
              <a:gd name="connsiteY22" fmla="*/ 369094 h 904876"/>
              <a:gd name="connsiteX23" fmla="*/ 350043 w 728662"/>
              <a:gd name="connsiteY23" fmla="*/ 395288 h 904876"/>
              <a:gd name="connsiteX24" fmla="*/ 338137 w 728662"/>
              <a:gd name="connsiteY24" fmla="*/ 409575 h 904876"/>
              <a:gd name="connsiteX25" fmla="*/ 330993 w 728662"/>
              <a:gd name="connsiteY25" fmla="*/ 423863 h 904876"/>
              <a:gd name="connsiteX26" fmla="*/ 335756 w 728662"/>
              <a:gd name="connsiteY26" fmla="*/ 450057 h 904876"/>
              <a:gd name="connsiteX27" fmla="*/ 335756 w 728662"/>
              <a:gd name="connsiteY27" fmla="*/ 469107 h 904876"/>
              <a:gd name="connsiteX28" fmla="*/ 311943 w 728662"/>
              <a:gd name="connsiteY28" fmla="*/ 471488 h 904876"/>
              <a:gd name="connsiteX29" fmla="*/ 276224 w 728662"/>
              <a:gd name="connsiteY29" fmla="*/ 483394 h 904876"/>
              <a:gd name="connsiteX30" fmla="*/ 252412 w 728662"/>
              <a:gd name="connsiteY30" fmla="*/ 509588 h 904876"/>
              <a:gd name="connsiteX31" fmla="*/ 259556 w 728662"/>
              <a:gd name="connsiteY31" fmla="*/ 531019 h 904876"/>
              <a:gd name="connsiteX32" fmla="*/ 285749 w 728662"/>
              <a:gd name="connsiteY32" fmla="*/ 523875 h 904876"/>
              <a:gd name="connsiteX33" fmla="*/ 304800 w 728662"/>
              <a:gd name="connsiteY33" fmla="*/ 528638 h 904876"/>
              <a:gd name="connsiteX34" fmla="*/ 309561 w 728662"/>
              <a:gd name="connsiteY34" fmla="*/ 566738 h 904876"/>
              <a:gd name="connsiteX35" fmla="*/ 295275 w 728662"/>
              <a:gd name="connsiteY35" fmla="*/ 604838 h 904876"/>
              <a:gd name="connsiteX36" fmla="*/ 257174 w 728662"/>
              <a:gd name="connsiteY36" fmla="*/ 611982 h 904876"/>
              <a:gd name="connsiteX37" fmla="*/ 240506 w 728662"/>
              <a:gd name="connsiteY37" fmla="*/ 650081 h 904876"/>
              <a:gd name="connsiteX38" fmla="*/ 190499 w 728662"/>
              <a:gd name="connsiteY38" fmla="*/ 707232 h 904876"/>
              <a:gd name="connsiteX39" fmla="*/ 150018 w 728662"/>
              <a:gd name="connsiteY39" fmla="*/ 740570 h 904876"/>
              <a:gd name="connsiteX40" fmla="*/ 102393 w 728662"/>
              <a:gd name="connsiteY40" fmla="*/ 773907 h 904876"/>
              <a:gd name="connsiteX41" fmla="*/ 71437 w 728662"/>
              <a:gd name="connsiteY41" fmla="*/ 802481 h 904876"/>
              <a:gd name="connsiteX42" fmla="*/ 30955 w 728662"/>
              <a:gd name="connsiteY42" fmla="*/ 850107 h 904876"/>
              <a:gd name="connsiteX43" fmla="*/ 0 w 728662"/>
              <a:gd name="connsiteY43" fmla="*/ 904876 h 904876"/>
              <a:gd name="connsiteX0" fmla="*/ 728662 w 728662"/>
              <a:gd name="connsiteY0" fmla="*/ 0 h 904876"/>
              <a:gd name="connsiteX1" fmla="*/ 695325 w 728662"/>
              <a:gd name="connsiteY1" fmla="*/ 11907 h 904876"/>
              <a:gd name="connsiteX2" fmla="*/ 676275 w 728662"/>
              <a:gd name="connsiteY2" fmla="*/ 19050 h 904876"/>
              <a:gd name="connsiteX3" fmla="*/ 669131 w 728662"/>
              <a:gd name="connsiteY3" fmla="*/ 33338 h 904876"/>
              <a:gd name="connsiteX4" fmla="*/ 657225 w 728662"/>
              <a:gd name="connsiteY4" fmla="*/ 54769 h 904876"/>
              <a:gd name="connsiteX5" fmla="*/ 657225 w 728662"/>
              <a:gd name="connsiteY5" fmla="*/ 71438 h 904876"/>
              <a:gd name="connsiteX6" fmla="*/ 621506 w 728662"/>
              <a:gd name="connsiteY6" fmla="*/ 88107 h 904876"/>
              <a:gd name="connsiteX7" fmla="*/ 602456 w 728662"/>
              <a:gd name="connsiteY7" fmla="*/ 104775 h 904876"/>
              <a:gd name="connsiteX8" fmla="*/ 588168 w 728662"/>
              <a:gd name="connsiteY8" fmla="*/ 130969 h 904876"/>
              <a:gd name="connsiteX9" fmla="*/ 583406 w 728662"/>
              <a:gd name="connsiteY9" fmla="*/ 152400 h 904876"/>
              <a:gd name="connsiteX10" fmla="*/ 552450 w 728662"/>
              <a:gd name="connsiteY10" fmla="*/ 171450 h 904876"/>
              <a:gd name="connsiteX11" fmla="*/ 523875 w 728662"/>
              <a:gd name="connsiteY11" fmla="*/ 195263 h 904876"/>
              <a:gd name="connsiteX12" fmla="*/ 507206 w 728662"/>
              <a:gd name="connsiteY12" fmla="*/ 202407 h 904876"/>
              <a:gd name="connsiteX13" fmla="*/ 490537 w 728662"/>
              <a:gd name="connsiteY13" fmla="*/ 233363 h 904876"/>
              <a:gd name="connsiteX14" fmla="*/ 483393 w 728662"/>
              <a:gd name="connsiteY14" fmla="*/ 254794 h 904876"/>
              <a:gd name="connsiteX15" fmla="*/ 483393 w 728662"/>
              <a:gd name="connsiteY15" fmla="*/ 269082 h 904876"/>
              <a:gd name="connsiteX16" fmla="*/ 447675 w 728662"/>
              <a:gd name="connsiteY16" fmla="*/ 295275 h 904876"/>
              <a:gd name="connsiteX17" fmla="*/ 431006 w 728662"/>
              <a:gd name="connsiteY17" fmla="*/ 323850 h 904876"/>
              <a:gd name="connsiteX18" fmla="*/ 416718 w 728662"/>
              <a:gd name="connsiteY18" fmla="*/ 335757 h 904876"/>
              <a:gd name="connsiteX19" fmla="*/ 402431 w 728662"/>
              <a:gd name="connsiteY19" fmla="*/ 342900 h 904876"/>
              <a:gd name="connsiteX20" fmla="*/ 357187 w 728662"/>
              <a:gd name="connsiteY20" fmla="*/ 345282 h 904876"/>
              <a:gd name="connsiteX21" fmla="*/ 347662 w 728662"/>
              <a:gd name="connsiteY21" fmla="*/ 369094 h 904876"/>
              <a:gd name="connsiteX22" fmla="*/ 350043 w 728662"/>
              <a:gd name="connsiteY22" fmla="*/ 395288 h 904876"/>
              <a:gd name="connsiteX23" fmla="*/ 338137 w 728662"/>
              <a:gd name="connsiteY23" fmla="*/ 409575 h 904876"/>
              <a:gd name="connsiteX24" fmla="*/ 330993 w 728662"/>
              <a:gd name="connsiteY24" fmla="*/ 423863 h 904876"/>
              <a:gd name="connsiteX25" fmla="*/ 335756 w 728662"/>
              <a:gd name="connsiteY25" fmla="*/ 450057 h 904876"/>
              <a:gd name="connsiteX26" fmla="*/ 335756 w 728662"/>
              <a:gd name="connsiteY26" fmla="*/ 469107 h 904876"/>
              <a:gd name="connsiteX27" fmla="*/ 311943 w 728662"/>
              <a:gd name="connsiteY27" fmla="*/ 471488 h 904876"/>
              <a:gd name="connsiteX28" fmla="*/ 276224 w 728662"/>
              <a:gd name="connsiteY28" fmla="*/ 483394 h 904876"/>
              <a:gd name="connsiteX29" fmla="*/ 252412 w 728662"/>
              <a:gd name="connsiteY29" fmla="*/ 509588 h 904876"/>
              <a:gd name="connsiteX30" fmla="*/ 259556 w 728662"/>
              <a:gd name="connsiteY30" fmla="*/ 531019 h 904876"/>
              <a:gd name="connsiteX31" fmla="*/ 285749 w 728662"/>
              <a:gd name="connsiteY31" fmla="*/ 523875 h 904876"/>
              <a:gd name="connsiteX32" fmla="*/ 304800 w 728662"/>
              <a:gd name="connsiteY32" fmla="*/ 528638 h 904876"/>
              <a:gd name="connsiteX33" fmla="*/ 309561 w 728662"/>
              <a:gd name="connsiteY33" fmla="*/ 566738 h 904876"/>
              <a:gd name="connsiteX34" fmla="*/ 295275 w 728662"/>
              <a:gd name="connsiteY34" fmla="*/ 604838 h 904876"/>
              <a:gd name="connsiteX35" fmla="*/ 257174 w 728662"/>
              <a:gd name="connsiteY35" fmla="*/ 611982 h 904876"/>
              <a:gd name="connsiteX36" fmla="*/ 240506 w 728662"/>
              <a:gd name="connsiteY36" fmla="*/ 650081 h 904876"/>
              <a:gd name="connsiteX37" fmla="*/ 190499 w 728662"/>
              <a:gd name="connsiteY37" fmla="*/ 707232 h 904876"/>
              <a:gd name="connsiteX38" fmla="*/ 150018 w 728662"/>
              <a:gd name="connsiteY38" fmla="*/ 740570 h 904876"/>
              <a:gd name="connsiteX39" fmla="*/ 102393 w 728662"/>
              <a:gd name="connsiteY39" fmla="*/ 773907 h 904876"/>
              <a:gd name="connsiteX40" fmla="*/ 71437 w 728662"/>
              <a:gd name="connsiteY40" fmla="*/ 802481 h 904876"/>
              <a:gd name="connsiteX41" fmla="*/ 30955 w 728662"/>
              <a:gd name="connsiteY41" fmla="*/ 850107 h 904876"/>
              <a:gd name="connsiteX42" fmla="*/ 0 w 728662"/>
              <a:gd name="connsiteY42" fmla="*/ 904876 h 904876"/>
              <a:gd name="connsiteX0" fmla="*/ 695325 w 695325"/>
              <a:gd name="connsiteY0" fmla="*/ 0 h 892969"/>
              <a:gd name="connsiteX1" fmla="*/ 676275 w 695325"/>
              <a:gd name="connsiteY1" fmla="*/ 7143 h 892969"/>
              <a:gd name="connsiteX2" fmla="*/ 669131 w 695325"/>
              <a:gd name="connsiteY2" fmla="*/ 21431 h 892969"/>
              <a:gd name="connsiteX3" fmla="*/ 657225 w 695325"/>
              <a:gd name="connsiteY3" fmla="*/ 42862 h 892969"/>
              <a:gd name="connsiteX4" fmla="*/ 657225 w 695325"/>
              <a:gd name="connsiteY4" fmla="*/ 59531 h 892969"/>
              <a:gd name="connsiteX5" fmla="*/ 621506 w 695325"/>
              <a:gd name="connsiteY5" fmla="*/ 76200 h 892969"/>
              <a:gd name="connsiteX6" fmla="*/ 602456 w 695325"/>
              <a:gd name="connsiteY6" fmla="*/ 92868 h 892969"/>
              <a:gd name="connsiteX7" fmla="*/ 588168 w 695325"/>
              <a:gd name="connsiteY7" fmla="*/ 119062 h 892969"/>
              <a:gd name="connsiteX8" fmla="*/ 583406 w 695325"/>
              <a:gd name="connsiteY8" fmla="*/ 140493 h 892969"/>
              <a:gd name="connsiteX9" fmla="*/ 552450 w 695325"/>
              <a:gd name="connsiteY9" fmla="*/ 159543 h 892969"/>
              <a:gd name="connsiteX10" fmla="*/ 523875 w 695325"/>
              <a:gd name="connsiteY10" fmla="*/ 183356 h 892969"/>
              <a:gd name="connsiteX11" fmla="*/ 507206 w 695325"/>
              <a:gd name="connsiteY11" fmla="*/ 190500 h 892969"/>
              <a:gd name="connsiteX12" fmla="*/ 490537 w 695325"/>
              <a:gd name="connsiteY12" fmla="*/ 221456 h 892969"/>
              <a:gd name="connsiteX13" fmla="*/ 483393 w 695325"/>
              <a:gd name="connsiteY13" fmla="*/ 242887 h 892969"/>
              <a:gd name="connsiteX14" fmla="*/ 483393 w 695325"/>
              <a:gd name="connsiteY14" fmla="*/ 257175 h 892969"/>
              <a:gd name="connsiteX15" fmla="*/ 447675 w 695325"/>
              <a:gd name="connsiteY15" fmla="*/ 283368 h 892969"/>
              <a:gd name="connsiteX16" fmla="*/ 431006 w 695325"/>
              <a:gd name="connsiteY16" fmla="*/ 311943 h 892969"/>
              <a:gd name="connsiteX17" fmla="*/ 416718 w 695325"/>
              <a:gd name="connsiteY17" fmla="*/ 323850 h 892969"/>
              <a:gd name="connsiteX18" fmla="*/ 402431 w 695325"/>
              <a:gd name="connsiteY18" fmla="*/ 330993 h 892969"/>
              <a:gd name="connsiteX19" fmla="*/ 357187 w 695325"/>
              <a:gd name="connsiteY19" fmla="*/ 333375 h 892969"/>
              <a:gd name="connsiteX20" fmla="*/ 347662 w 695325"/>
              <a:gd name="connsiteY20" fmla="*/ 357187 h 892969"/>
              <a:gd name="connsiteX21" fmla="*/ 350043 w 695325"/>
              <a:gd name="connsiteY21" fmla="*/ 383381 h 892969"/>
              <a:gd name="connsiteX22" fmla="*/ 338137 w 695325"/>
              <a:gd name="connsiteY22" fmla="*/ 397668 h 892969"/>
              <a:gd name="connsiteX23" fmla="*/ 330993 w 695325"/>
              <a:gd name="connsiteY23" fmla="*/ 411956 h 892969"/>
              <a:gd name="connsiteX24" fmla="*/ 335756 w 695325"/>
              <a:gd name="connsiteY24" fmla="*/ 438150 h 892969"/>
              <a:gd name="connsiteX25" fmla="*/ 335756 w 695325"/>
              <a:gd name="connsiteY25" fmla="*/ 457200 h 892969"/>
              <a:gd name="connsiteX26" fmla="*/ 311943 w 695325"/>
              <a:gd name="connsiteY26" fmla="*/ 459581 h 892969"/>
              <a:gd name="connsiteX27" fmla="*/ 276224 w 695325"/>
              <a:gd name="connsiteY27" fmla="*/ 471487 h 892969"/>
              <a:gd name="connsiteX28" fmla="*/ 252412 w 695325"/>
              <a:gd name="connsiteY28" fmla="*/ 497681 h 892969"/>
              <a:gd name="connsiteX29" fmla="*/ 259556 w 695325"/>
              <a:gd name="connsiteY29" fmla="*/ 519112 h 892969"/>
              <a:gd name="connsiteX30" fmla="*/ 285749 w 695325"/>
              <a:gd name="connsiteY30" fmla="*/ 511968 h 892969"/>
              <a:gd name="connsiteX31" fmla="*/ 304800 w 695325"/>
              <a:gd name="connsiteY31" fmla="*/ 516731 h 892969"/>
              <a:gd name="connsiteX32" fmla="*/ 309561 w 695325"/>
              <a:gd name="connsiteY32" fmla="*/ 554831 h 892969"/>
              <a:gd name="connsiteX33" fmla="*/ 295275 w 695325"/>
              <a:gd name="connsiteY33" fmla="*/ 592931 h 892969"/>
              <a:gd name="connsiteX34" fmla="*/ 257174 w 695325"/>
              <a:gd name="connsiteY34" fmla="*/ 600075 h 892969"/>
              <a:gd name="connsiteX35" fmla="*/ 240506 w 695325"/>
              <a:gd name="connsiteY35" fmla="*/ 638174 h 892969"/>
              <a:gd name="connsiteX36" fmla="*/ 190499 w 695325"/>
              <a:gd name="connsiteY36" fmla="*/ 695325 h 892969"/>
              <a:gd name="connsiteX37" fmla="*/ 150018 w 695325"/>
              <a:gd name="connsiteY37" fmla="*/ 728663 h 892969"/>
              <a:gd name="connsiteX38" fmla="*/ 102393 w 695325"/>
              <a:gd name="connsiteY38" fmla="*/ 762000 h 892969"/>
              <a:gd name="connsiteX39" fmla="*/ 71437 w 695325"/>
              <a:gd name="connsiteY39" fmla="*/ 790574 h 892969"/>
              <a:gd name="connsiteX40" fmla="*/ 30955 w 695325"/>
              <a:gd name="connsiteY40" fmla="*/ 838200 h 892969"/>
              <a:gd name="connsiteX41" fmla="*/ 0 w 695325"/>
              <a:gd name="connsiteY41" fmla="*/ 892969 h 892969"/>
              <a:gd name="connsiteX0" fmla="*/ 695325 w 695325"/>
              <a:gd name="connsiteY0" fmla="*/ 0 h 892969"/>
              <a:gd name="connsiteX1" fmla="*/ 676275 w 695325"/>
              <a:gd name="connsiteY1" fmla="*/ 7143 h 892969"/>
              <a:gd name="connsiteX2" fmla="*/ 657225 w 695325"/>
              <a:gd name="connsiteY2" fmla="*/ 42862 h 892969"/>
              <a:gd name="connsiteX3" fmla="*/ 657225 w 695325"/>
              <a:gd name="connsiteY3" fmla="*/ 59531 h 892969"/>
              <a:gd name="connsiteX4" fmla="*/ 621506 w 695325"/>
              <a:gd name="connsiteY4" fmla="*/ 76200 h 892969"/>
              <a:gd name="connsiteX5" fmla="*/ 602456 w 695325"/>
              <a:gd name="connsiteY5" fmla="*/ 92868 h 892969"/>
              <a:gd name="connsiteX6" fmla="*/ 588168 w 695325"/>
              <a:gd name="connsiteY6" fmla="*/ 119062 h 892969"/>
              <a:gd name="connsiteX7" fmla="*/ 583406 w 695325"/>
              <a:gd name="connsiteY7" fmla="*/ 140493 h 892969"/>
              <a:gd name="connsiteX8" fmla="*/ 552450 w 695325"/>
              <a:gd name="connsiteY8" fmla="*/ 159543 h 892969"/>
              <a:gd name="connsiteX9" fmla="*/ 523875 w 695325"/>
              <a:gd name="connsiteY9" fmla="*/ 183356 h 892969"/>
              <a:gd name="connsiteX10" fmla="*/ 507206 w 695325"/>
              <a:gd name="connsiteY10" fmla="*/ 190500 h 892969"/>
              <a:gd name="connsiteX11" fmla="*/ 490537 w 695325"/>
              <a:gd name="connsiteY11" fmla="*/ 221456 h 892969"/>
              <a:gd name="connsiteX12" fmla="*/ 483393 w 695325"/>
              <a:gd name="connsiteY12" fmla="*/ 242887 h 892969"/>
              <a:gd name="connsiteX13" fmla="*/ 483393 w 695325"/>
              <a:gd name="connsiteY13" fmla="*/ 257175 h 892969"/>
              <a:gd name="connsiteX14" fmla="*/ 447675 w 695325"/>
              <a:gd name="connsiteY14" fmla="*/ 283368 h 892969"/>
              <a:gd name="connsiteX15" fmla="*/ 431006 w 695325"/>
              <a:gd name="connsiteY15" fmla="*/ 311943 h 892969"/>
              <a:gd name="connsiteX16" fmla="*/ 416718 w 695325"/>
              <a:gd name="connsiteY16" fmla="*/ 323850 h 892969"/>
              <a:gd name="connsiteX17" fmla="*/ 402431 w 695325"/>
              <a:gd name="connsiteY17" fmla="*/ 330993 h 892969"/>
              <a:gd name="connsiteX18" fmla="*/ 357187 w 695325"/>
              <a:gd name="connsiteY18" fmla="*/ 333375 h 892969"/>
              <a:gd name="connsiteX19" fmla="*/ 347662 w 695325"/>
              <a:gd name="connsiteY19" fmla="*/ 357187 h 892969"/>
              <a:gd name="connsiteX20" fmla="*/ 350043 w 695325"/>
              <a:gd name="connsiteY20" fmla="*/ 383381 h 892969"/>
              <a:gd name="connsiteX21" fmla="*/ 338137 w 695325"/>
              <a:gd name="connsiteY21" fmla="*/ 397668 h 892969"/>
              <a:gd name="connsiteX22" fmla="*/ 330993 w 695325"/>
              <a:gd name="connsiteY22" fmla="*/ 411956 h 892969"/>
              <a:gd name="connsiteX23" fmla="*/ 335756 w 695325"/>
              <a:gd name="connsiteY23" fmla="*/ 438150 h 892969"/>
              <a:gd name="connsiteX24" fmla="*/ 335756 w 695325"/>
              <a:gd name="connsiteY24" fmla="*/ 457200 h 892969"/>
              <a:gd name="connsiteX25" fmla="*/ 311943 w 695325"/>
              <a:gd name="connsiteY25" fmla="*/ 459581 h 892969"/>
              <a:gd name="connsiteX26" fmla="*/ 276224 w 695325"/>
              <a:gd name="connsiteY26" fmla="*/ 471487 h 892969"/>
              <a:gd name="connsiteX27" fmla="*/ 252412 w 695325"/>
              <a:gd name="connsiteY27" fmla="*/ 497681 h 892969"/>
              <a:gd name="connsiteX28" fmla="*/ 259556 w 695325"/>
              <a:gd name="connsiteY28" fmla="*/ 519112 h 892969"/>
              <a:gd name="connsiteX29" fmla="*/ 285749 w 695325"/>
              <a:gd name="connsiteY29" fmla="*/ 511968 h 892969"/>
              <a:gd name="connsiteX30" fmla="*/ 304800 w 695325"/>
              <a:gd name="connsiteY30" fmla="*/ 516731 h 892969"/>
              <a:gd name="connsiteX31" fmla="*/ 309561 w 695325"/>
              <a:gd name="connsiteY31" fmla="*/ 554831 h 892969"/>
              <a:gd name="connsiteX32" fmla="*/ 295275 w 695325"/>
              <a:gd name="connsiteY32" fmla="*/ 592931 h 892969"/>
              <a:gd name="connsiteX33" fmla="*/ 257174 w 695325"/>
              <a:gd name="connsiteY33" fmla="*/ 600075 h 892969"/>
              <a:gd name="connsiteX34" fmla="*/ 240506 w 695325"/>
              <a:gd name="connsiteY34" fmla="*/ 638174 h 892969"/>
              <a:gd name="connsiteX35" fmla="*/ 190499 w 695325"/>
              <a:gd name="connsiteY35" fmla="*/ 695325 h 892969"/>
              <a:gd name="connsiteX36" fmla="*/ 150018 w 695325"/>
              <a:gd name="connsiteY36" fmla="*/ 728663 h 892969"/>
              <a:gd name="connsiteX37" fmla="*/ 102393 w 695325"/>
              <a:gd name="connsiteY37" fmla="*/ 762000 h 892969"/>
              <a:gd name="connsiteX38" fmla="*/ 71437 w 695325"/>
              <a:gd name="connsiteY38" fmla="*/ 790574 h 892969"/>
              <a:gd name="connsiteX39" fmla="*/ 30955 w 695325"/>
              <a:gd name="connsiteY39" fmla="*/ 838200 h 892969"/>
              <a:gd name="connsiteX40" fmla="*/ 0 w 695325"/>
              <a:gd name="connsiteY40" fmla="*/ 892969 h 892969"/>
              <a:gd name="connsiteX0" fmla="*/ 676275 w 676275"/>
              <a:gd name="connsiteY0" fmla="*/ 0 h 885826"/>
              <a:gd name="connsiteX1" fmla="*/ 657225 w 676275"/>
              <a:gd name="connsiteY1" fmla="*/ 35719 h 885826"/>
              <a:gd name="connsiteX2" fmla="*/ 657225 w 676275"/>
              <a:gd name="connsiteY2" fmla="*/ 52388 h 885826"/>
              <a:gd name="connsiteX3" fmla="*/ 621506 w 676275"/>
              <a:gd name="connsiteY3" fmla="*/ 69057 h 885826"/>
              <a:gd name="connsiteX4" fmla="*/ 602456 w 676275"/>
              <a:gd name="connsiteY4" fmla="*/ 85725 h 885826"/>
              <a:gd name="connsiteX5" fmla="*/ 588168 w 676275"/>
              <a:gd name="connsiteY5" fmla="*/ 111919 h 885826"/>
              <a:gd name="connsiteX6" fmla="*/ 583406 w 676275"/>
              <a:gd name="connsiteY6" fmla="*/ 133350 h 885826"/>
              <a:gd name="connsiteX7" fmla="*/ 552450 w 676275"/>
              <a:gd name="connsiteY7" fmla="*/ 152400 h 885826"/>
              <a:gd name="connsiteX8" fmla="*/ 523875 w 676275"/>
              <a:gd name="connsiteY8" fmla="*/ 176213 h 885826"/>
              <a:gd name="connsiteX9" fmla="*/ 507206 w 676275"/>
              <a:gd name="connsiteY9" fmla="*/ 183357 h 885826"/>
              <a:gd name="connsiteX10" fmla="*/ 490537 w 676275"/>
              <a:gd name="connsiteY10" fmla="*/ 214313 h 885826"/>
              <a:gd name="connsiteX11" fmla="*/ 483393 w 676275"/>
              <a:gd name="connsiteY11" fmla="*/ 235744 h 885826"/>
              <a:gd name="connsiteX12" fmla="*/ 483393 w 676275"/>
              <a:gd name="connsiteY12" fmla="*/ 250032 h 885826"/>
              <a:gd name="connsiteX13" fmla="*/ 447675 w 676275"/>
              <a:gd name="connsiteY13" fmla="*/ 276225 h 885826"/>
              <a:gd name="connsiteX14" fmla="*/ 431006 w 676275"/>
              <a:gd name="connsiteY14" fmla="*/ 304800 h 885826"/>
              <a:gd name="connsiteX15" fmla="*/ 416718 w 676275"/>
              <a:gd name="connsiteY15" fmla="*/ 316707 h 885826"/>
              <a:gd name="connsiteX16" fmla="*/ 402431 w 676275"/>
              <a:gd name="connsiteY16" fmla="*/ 323850 h 885826"/>
              <a:gd name="connsiteX17" fmla="*/ 357187 w 676275"/>
              <a:gd name="connsiteY17" fmla="*/ 326232 h 885826"/>
              <a:gd name="connsiteX18" fmla="*/ 347662 w 676275"/>
              <a:gd name="connsiteY18" fmla="*/ 350044 h 885826"/>
              <a:gd name="connsiteX19" fmla="*/ 350043 w 676275"/>
              <a:gd name="connsiteY19" fmla="*/ 376238 h 885826"/>
              <a:gd name="connsiteX20" fmla="*/ 338137 w 676275"/>
              <a:gd name="connsiteY20" fmla="*/ 390525 h 885826"/>
              <a:gd name="connsiteX21" fmla="*/ 330993 w 676275"/>
              <a:gd name="connsiteY21" fmla="*/ 404813 h 885826"/>
              <a:gd name="connsiteX22" fmla="*/ 335756 w 676275"/>
              <a:gd name="connsiteY22" fmla="*/ 431007 h 885826"/>
              <a:gd name="connsiteX23" fmla="*/ 335756 w 676275"/>
              <a:gd name="connsiteY23" fmla="*/ 450057 h 885826"/>
              <a:gd name="connsiteX24" fmla="*/ 311943 w 676275"/>
              <a:gd name="connsiteY24" fmla="*/ 452438 h 885826"/>
              <a:gd name="connsiteX25" fmla="*/ 276224 w 676275"/>
              <a:gd name="connsiteY25" fmla="*/ 464344 h 885826"/>
              <a:gd name="connsiteX26" fmla="*/ 252412 w 676275"/>
              <a:gd name="connsiteY26" fmla="*/ 490538 h 885826"/>
              <a:gd name="connsiteX27" fmla="*/ 259556 w 676275"/>
              <a:gd name="connsiteY27" fmla="*/ 511969 h 885826"/>
              <a:gd name="connsiteX28" fmla="*/ 285749 w 676275"/>
              <a:gd name="connsiteY28" fmla="*/ 504825 h 885826"/>
              <a:gd name="connsiteX29" fmla="*/ 304800 w 676275"/>
              <a:gd name="connsiteY29" fmla="*/ 509588 h 885826"/>
              <a:gd name="connsiteX30" fmla="*/ 309561 w 676275"/>
              <a:gd name="connsiteY30" fmla="*/ 547688 h 885826"/>
              <a:gd name="connsiteX31" fmla="*/ 295275 w 676275"/>
              <a:gd name="connsiteY31" fmla="*/ 585788 h 885826"/>
              <a:gd name="connsiteX32" fmla="*/ 257174 w 676275"/>
              <a:gd name="connsiteY32" fmla="*/ 592932 h 885826"/>
              <a:gd name="connsiteX33" fmla="*/ 240506 w 676275"/>
              <a:gd name="connsiteY33" fmla="*/ 631031 h 885826"/>
              <a:gd name="connsiteX34" fmla="*/ 190499 w 676275"/>
              <a:gd name="connsiteY34" fmla="*/ 688182 h 885826"/>
              <a:gd name="connsiteX35" fmla="*/ 150018 w 676275"/>
              <a:gd name="connsiteY35" fmla="*/ 721520 h 885826"/>
              <a:gd name="connsiteX36" fmla="*/ 102393 w 676275"/>
              <a:gd name="connsiteY36" fmla="*/ 754857 h 885826"/>
              <a:gd name="connsiteX37" fmla="*/ 71437 w 676275"/>
              <a:gd name="connsiteY37" fmla="*/ 783431 h 885826"/>
              <a:gd name="connsiteX38" fmla="*/ 30955 w 676275"/>
              <a:gd name="connsiteY38" fmla="*/ 831057 h 885826"/>
              <a:gd name="connsiteX39" fmla="*/ 0 w 676275"/>
              <a:gd name="connsiteY39" fmla="*/ 885826 h 885826"/>
              <a:gd name="connsiteX0" fmla="*/ 657225 w 657225"/>
              <a:gd name="connsiteY0" fmla="*/ 0 h 850107"/>
              <a:gd name="connsiteX1" fmla="*/ 657225 w 657225"/>
              <a:gd name="connsiteY1" fmla="*/ 16669 h 850107"/>
              <a:gd name="connsiteX2" fmla="*/ 621506 w 657225"/>
              <a:gd name="connsiteY2" fmla="*/ 33338 h 850107"/>
              <a:gd name="connsiteX3" fmla="*/ 602456 w 657225"/>
              <a:gd name="connsiteY3" fmla="*/ 50006 h 850107"/>
              <a:gd name="connsiteX4" fmla="*/ 588168 w 657225"/>
              <a:gd name="connsiteY4" fmla="*/ 76200 h 850107"/>
              <a:gd name="connsiteX5" fmla="*/ 583406 w 657225"/>
              <a:gd name="connsiteY5" fmla="*/ 97631 h 850107"/>
              <a:gd name="connsiteX6" fmla="*/ 552450 w 657225"/>
              <a:gd name="connsiteY6" fmla="*/ 116681 h 850107"/>
              <a:gd name="connsiteX7" fmla="*/ 523875 w 657225"/>
              <a:gd name="connsiteY7" fmla="*/ 140494 h 850107"/>
              <a:gd name="connsiteX8" fmla="*/ 507206 w 657225"/>
              <a:gd name="connsiteY8" fmla="*/ 147638 h 850107"/>
              <a:gd name="connsiteX9" fmla="*/ 490537 w 657225"/>
              <a:gd name="connsiteY9" fmla="*/ 178594 h 850107"/>
              <a:gd name="connsiteX10" fmla="*/ 483393 w 657225"/>
              <a:gd name="connsiteY10" fmla="*/ 200025 h 850107"/>
              <a:gd name="connsiteX11" fmla="*/ 483393 w 657225"/>
              <a:gd name="connsiteY11" fmla="*/ 214313 h 850107"/>
              <a:gd name="connsiteX12" fmla="*/ 447675 w 657225"/>
              <a:gd name="connsiteY12" fmla="*/ 240506 h 850107"/>
              <a:gd name="connsiteX13" fmla="*/ 431006 w 657225"/>
              <a:gd name="connsiteY13" fmla="*/ 269081 h 850107"/>
              <a:gd name="connsiteX14" fmla="*/ 416718 w 657225"/>
              <a:gd name="connsiteY14" fmla="*/ 280988 h 850107"/>
              <a:gd name="connsiteX15" fmla="*/ 402431 w 657225"/>
              <a:gd name="connsiteY15" fmla="*/ 288131 h 850107"/>
              <a:gd name="connsiteX16" fmla="*/ 357187 w 657225"/>
              <a:gd name="connsiteY16" fmla="*/ 290513 h 850107"/>
              <a:gd name="connsiteX17" fmla="*/ 347662 w 657225"/>
              <a:gd name="connsiteY17" fmla="*/ 314325 h 850107"/>
              <a:gd name="connsiteX18" fmla="*/ 350043 w 657225"/>
              <a:gd name="connsiteY18" fmla="*/ 340519 h 850107"/>
              <a:gd name="connsiteX19" fmla="*/ 338137 w 657225"/>
              <a:gd name="connsiteY19" fmla="*/ 354806 h 850107"/>
              <a:gd name="connsiteX20" fmla="*/ 330993 w 657225"/>
              <a:gd name="connsiteY20" fmla="*/ 369094 h 850107"/>
              <a:gd name="connsiteX21" fmla="*/ 335756 w 657225"/>
              <a:gd name="connsiteY21" fmla="*/ 395288 h 850107"/>
              <a:gd name="connsiteX22" fmla="*/ 335756 w 657225"/>
              <a:gd name="connsiteY22" fmla="*/ 414338 h 850107"/>
              <a:gd name="connsiteX23" fmla="*/ 311943 w 657225"/>
              <a:gd name="connsiteY23" fmla="*/ 416719 h 850107"/>
              <a:gd name="connsiteX24" fmla="*/ 276224 w 657225"/>
              <a:gd name="connsiteY24" fmla="*/ 428625 h 850107"/>
              <a:gd name="connsiteX25" fmla="*/ 252412 w 657225"/>
              <a:gd name="connsiteY25" fmla="*/ 454819 h 850107"/>
              <a:gd name="connsiteX26" fmla="*/ 259556 w 657225"/>
              <a:gd name="connsiteY26" fmla="*/ 476250 h 850107"/>
              <a:gd name="connsiteX27" fmla="*/ 285749 w 657225"/>
              <a:gd name="connsiteY27" fmla="*/ 469106 h 850107"/>
              <a:gd name="connsiteX28" fmla="*/ 304800 w 657225"/>
              <a:gd name="connsiteY28" fmla="*/ 473869 h 850107"/>
              <a:gd name="connsiteX29" fmla="*/ 309561 w 657225"/>
              <a:gd name="connsiteY29" fmla="*/ 511969 h 850107"/>
              <a:gd name="connsiteX30" fmla="*/ 295275 w 657225"/>
              <a:gd name="connsiteY30" fmla="*/ 550069 h 850107"/>
              <a:gd name="connsiteX31" fmla="*/ 257174 w 657225"/>
              <a:gd name="connsiteY31" fmla="*/ 557213 h 850107"/>
              <a:gd name="connsiteX32" fmla="*/ 240506 w 657225"/>
              <a:gd name="connsiteY32" fmla="*/ 595312 h 850107"/>
              <a:gd name="connsiteX33" fmla="*/ 190499 w 657225"/>
              <a:gd name="connsiteY33" fmla="*/ 652463 h 850107"/>
              <a:gd name="connsiteX34" fmla="*/ 150018 w 657225"/>
              <a:gd name="connsiteY34" fmla="*/ 685801 h 850107"/>
              <a:gd name="connsiteX35" fmla="*/ 102393 w 657225"/>
              <a:gd name="connsiteY35" fmla="*/ 719138 h 850107"/>
              <a:gd name="connsiteX36" fmla="*/ 71437 w 657225"/>
              <a:gd name="connsiteY36" fmla="*/ 747712 h 850107"/>
              <a:gd name="connsiteX37" fmla="*/ 30955 w 657225"/>
              <a:gd name="connsiteY37" fmla="*/ 795338 h 850107"/>
              <a:gd name="connsiteX38" fmla="*/ 0 w 657225"/>
              <a:gd name="connsiteY38" fmla="*/ 850107 h 850107"/>
              <a:gd name="connsiteX0" fmla="*/ 657225 w 657225"/>
              <a:gd name="connsiteY0" fmla="*/ 0 h 850107"/>
              <a:gd name="connsiteX1" fmla="*/ 621506 w 657225"/>
              <a:gd name="connsiteY1" fmla="*/ 33338 h 850107"/>
              <a:gd name="connsiteX2" fmla="*/ 602456 w 657225"/>
              <a:gd name="connsiteY2" fmla="*/ 50006 h 850107"/>
              <a:gd name="connsiteX3" fmla="*/ 588168 w 657225"/>
              <a:gd name="connsiteY3" fmla="*/ 76200 h 850107"/>
              <a:gd name="connsiteX4" fmla="*/ 583406 w 657225"/>
              <a:gd name="connsiteY4" fmla="*/ 97631 h 850107"/>
              <a:gd name="connsiteX5" fmla="*/ 552450 w 657225"/>
              <a:gd name="connsiteY5" fmla="*/ 116681 h 850107"/>
              <a:gd name="connsiteX6" fmla="*/ 523875 w 657225"/>
              <a:gd name="connsiteY6" fmla="*/ 140494 h 850107"/>
              <a:gd name="connsiteX7" fmla="*/ 507206 w 657225"/>
              <a:gd name="connsiteY7" fmla="*/ 147638 h 850107"/>
              <a:gd name="connsiteX8" fmla="*/ 490537 w 657225"/>
              <a:gd name="connsiteY8" fmla="*/ 178594 h 850107"/>
              <a:gd name="connsiteX9" fmla="*/ 483393 w 657225"/>
              <a:gd name="connsiteY9" fmla="*/ 200025 h 850107"/>
              <a:gd name="connsiteX10" fmla="*/ 483393 w 657225"/>
              <a:gd name="connsiteY10" fmla="*/ 214313 h 850107"/>
              <a:gd name="connsiteX11" fmla="*/ 447675 w 657225"/>
              <a:gd name="connsiteY11" fmla="*/ 240506 h 850107"/>
              <a:gd name="connsiteX12" fmla="*/ 431006 w 657225"/>
              <a:gd name="connsiteY12" fmla="*/ 269081 h 850107"/>
              <a:gd name="connsiteX13" fmla="*/ 416718 w 657225"/>
              <a:gd name="connsiteY13" fmla="*/ 280988 h 850107"/>
              <a:gd name="connsiteX14" fmla="*/ 402431 w 657225"/>
              <a:gd name="connsiteY14" fmla="*/ 288131 h 850107"/>
              <a:gd name="connsiteX15" fmla="*/ 357187 w 657225"/>
              <a:gd name="connsiteY15" fmla="*/ 290513 h 850107"/>
              <a:gd name="connsiteX16" fmla="*/ 347662 w 657225"/>
              <a:gd name="connsiteY16" fmla="*/ 314325 h 850107"/>
              <a:gd name="connsiteX17" fmla="*/ 350043 w 657225"/>
              <a:gd name="connsiteY17" fmla="*/ 340519 h 850107"/>
              <a:gd name="connsiteX18" fmla="*/ 338137 w 657225"/>
              <a:gd name="connsiteY18" fmla="*/ 354806 h 850107"/>
              <a:gd name="connsiteX19" fmla="*/ 330993 w 657225"/>
              <a:gd name="connsiteY19" fmla="*/ 369094 h 850107"/>
              <a:gd name="connsiteX20" fmla="*/ 335756 w 657225"/>
              <a:gd name="connsiteY20" fmla="*/ 395288 h 850107"/>
              <a:gd name="connsiteX21" fmla="*/ 335756 w 657225"/>
              <a:gd name="connsiteY21" fmla="*/ 414338 h 850107"/>
              <a:gd name="connsiteX22" fmla="*/ 311943 w 657225"/>
              <a:gd name="connsiteY22" fmla="*/ 416719 h 850107"/>
              <a:gd name="connsiteX23" fmla="*/ 276224 w 657225"/>
              <a:gd name="connsiteY23" fmla="*/ 428625 h 850107"/>
              <a:gd name="connsiteX24" fmla="*/ 252412 w 657225"/>
              <a:gd name="connsiteY24" fmla="*/ 454819 h 850107"/>
              <a:gd name="connsiteX25" fmla="*/ 259556 w 657225"/>
              <a:gd name="connsiteY25" fmla="*/ 476250 h 850107"/>
              <a:gd name="connsiteX26" fmla="*/ 285749 w 657225"/>
              <a:gd name="connsiteY26" fmla="*/ 469106 h 850107"/>
              <a:gd name="connsiteX27" fmla="*/ 304800 w 657225"/>
              <a:gd name="connsiteY27" fmla="*/ 473869 h 850107"/>
              <a:gd name="connsiteX28" fmla="*/ 309561 w 657225"/>
              <a:gd name="connsiteY28" fmla="*/ 511969 h 850107"/>
              <a:gd name="connsiteX29" fmla="*/ 295275 w 657225"/>
              <a:gd name="connsiteY29" fmla="*/ 550069 h 850107"/>
              <a:gd name="connsiteX30" fmla="*/ 257174 w 657225"/>
              <a:gd name="connsiteY30" fmla="*/ 557213 h 850107"/>
              <a:gd name="connsiteX31" fmla="*/ 240506 w 657225"/>
              <a:gd name="connsiteY31" fmla="*/ 595312 h 850107"/>
              <a:gd name="connsiteX32" fmla="*/ 190499 w 657225"/>
              <a:gd name="connsiteY32" fmla="*/ 652463 h 850107"/>
              <a:gd name="connsiteX33" fmla="*/ 150018 w 657225"/>
              <a:gd name="connsiteY33" fmla="*/ 685801 h 850107"/>
              <a:gd name="connsiteX34" fmla="*/ 102393 w 657225"/>
              <a:gd name="connsiteY34" fmla="*/ 719138 h 850107"/>
              <a:gd name="connsiteX35" fmla="*/ 71437 w 657225"/>
              <a:gd name="connsiteY35" fmla="*/ 747712 h 850107"/>
              <a:gd name="connsiteX36" fmla="*/ 30955 w 657225"/>
              <a:gd name="connsiteY36" fmla="*/ 795338 h 850107"/>
              <a:gd name="connsiteX37" fmla="*/ 0 w 657225"/>
              <a:gd name="connsiteY37" fmla="*/ 850107 h 850107"/>
              <a:gd name="connsiteX0" fmla="*/ 621506 w 621506"/>
              <a:gd name="connsiteY0" fmla="*/ 0 h 816769"/>
              <a:gd name="connsiteX1" fmla="*/ 602456 w 621506"/>
              <a:gd name="connsiteY1" fmla="*/ 16668 h 816769"/>
              <a:gd name="connsiteX2" fmla="*/ 588168 w 621506"/>
              <a:gd name="connsiteY2" fmla="*/ 42862 h 816769"/>
              <a:gd name="connsiteX3" fmla="*/ 583406 w 621506"/>
              <a:gd name="connsiteY3" fmla="*/ 64293 h 816769"/>
              <a:gd name="connsiteX4" fmla="*/ 552450 w 621506"/>
              <a:gd name="connsiteY4" fmla="*/ 83343 h 816769"/>
              <a:gd name="connsiteX5" fmla="*/ 523875 w 621506"/>
              <a:gd name="connsiteY5" fmla="*/ 107156 h 816769"/>
              <a:gd name="connsiteX6" fmla="*/ 507206 w 621506"/>
              <a:gd name="connsiteY6" fmla="*/ 114300 h 816769"/>
              <a:gd name="connsiteX7" fmla="*/ 490537 w 621506"/>
              <a:gd name="connsiteY7" fmla="*/ 145256 h 816769"/>
              <a:gd name="connsiteX8" fmla="*/ 483393 w 621506"/>
              <a:gd name="connsiteY8" fmla="*/ 166687 h 816769"/>
              <a:gd name="connsiteX9" fmla="*/ 483393 w 621506"/>
              <a:gd name="connsiteY9" fmla="*/ 180975 h 816769"/>
              <a:gd name="connsiteX10" fmla="*/ 447675 w 621506"/>
              <a:gd name="connsiteY10" fmla="*/ 207168 h 816769"/>
              <a:gd name="connsiteX11" fmla="*/ 431006 w 621506"/>
              <a:gd name="connsiteY11" fmla="*/ 235743 h 816769"/>
              <a:gd name="connsiteX12" fmla="*/ 416718 w 621506"/>
              <a:gd name="connsiteY12" fmla="*/ 247650 h 816769"/>
              <a:gd name="connsiteX13" fmla="*/ 402431 w 621506"/>
              <a:gd name="connsiteY13" fmla="*/ 254793 h 816769"/>
              <a:gd name="connsiteX14" fmla="*/ 357187 w 621506"/>
              <a:gd name="connsiteY14" fmla="*/ 257175 h 816769"/>
              <a:gd name="connsiteX15" fmla="*/ 347662 w 621506"/>
              <a:gd name="connsiteY15" fmla="*/ 280987 h 816769"/>
              <a:gd name="connsiteX16" fmla="*/ 350043 w 621506"/>
              <a:gd name="connsiteY16" fmla="*/ 307181 h 816769"/>
              <a:gd name="connsiteX17" fmla="*/ 338137 w 621506"/>
              <a:gd name="connsiteY17" fmla="*/ 321468 h 816769"/>
              <a:gd name="connsiteX18" fmla="*/ 330993 w 621506"/>
              <a:gd name="connsiteY18" fmla="*/ 335756 h 816769"/>
              <a:gd name="connsiteX19" fmla="*/ 335756 w 621506"/>
              <a:gd name="connsiteY19" fmla="*/ 361950 h 816769"/>
              <a:gd name="connsiteX20" fmla="*/ 335756 w 621506"/>
              <a:gd name="connsiteY20" fmla="*/ 381000 h 816769"/>
              <a:gd name="connsiteX21" fmla="*/ 311943 w 621506"/>
              <a:gd name="connsiteY21" fmla="*/ 383381 h 816769"/>
              <a:gd name="connsiteX22" fmla="*/ 276224 w 621506"/>
              <a:gd name="connsiteY22" fmla="*/ 395287 h 816769"/>
              <a:gd name="connsiteX23" fmla="*/ 252412 w 621506"/>
              <a:gd name="connsiteY23" fmla="*/ 421481 h 816769"/>
              <a:gd name="connsiteX24" fmla="*/ 259556 w 621506"/>
              <a:gd name="connsiteY24" fmla="*/ 442912 h 816769"/>
              <a:gd name="connsiteX25" fmla="*/ 285749 w 621506"/>
              <a:gd name="connsiteY25" fmla="*/ 435768 h 816769"/>
              <a:gd name="connsiteX26" fmla="*/ 304800 w 621506"/>
              <a:gd name="connsiteY26" fmla="*/ 440531 h 816769"/>
              <a:gd name="connsiteX27" fmla="*/ 309561 w 621506"/>
              <a:gd name="connsiteY27" fmla="*/ 478631 h 816769"/>
              <a:gd name="connsiteX28" fmla="*/ 295275 w 621506"/>
              <a:gd name="connsiteY28" fmla="*/ 516731 h 816769"/>
              <a:gd name="connsiteX29" fmla="*/ 257174 w 621506"/>
              <a:gd name="connsiteY29" fmla="*/ 523875 h 816769"/>
              <a:gd name="connsiteX30" fmla="*/ 240506 w 621506"/>
              <a:gd name="connsiteY30" fmla="*/ 561974 h 816769"/>
              <a:gd name="connsiteX31" fmla="*/ 190499 w 621506"/>
              <a:gd name="connsiteY31" fmla="*/ 619125 h 816769"/>
              <a:gd name="connsiteX32" fmla="*/ 150018 w 621506"/>
              <a:gd name="connsiteY32" fmla="*/ 652463 h 816769"/>
              <a:gd name="connsiteX33" fmla="*/ 102393 w 621506"/>
              <a:gd name="connsiteY33" fmla="*/ 685800 h 816769"/>
              <a:gd name="connsiteX34" fmla="*/ 71437 w 621506"/>
              <a:gd name="connsiteY34" fmla="*/ 714374 h 816769"/>
              <a:gd name="connsiteX35" fmla="*/ 30955 w 621506"/>
              <a:gd name="connsiteY35" fmla="*/ 762000 h 816769"/>
              <a:gd name="connsiteX36" fmla="*/ 0 w 621506"/>
              <a:gd name="connsiteY36" fmla="*/ 816769 h 816769"/>
              <a:gd name="connsiteX0" fmla="*/ 621506 w 621506"/>
              <a:gd name="connsiteY0" fmla="*/ 0 h 816769"/>
              <a:gd name="connsiteX1" fmla="*/ 588168 w 621506"/>
              <a:gd name="connsiteY1" fmla="*/ 42862 h 816769"/>
              <a:gd name="connsiteX2" fmla="*/ 583406 w 621506"/>
              <a:gd name="connsiteY2" fmla="*/ 64293 h 816769"/>
              <a:gd name="connsiteX3" fmla="*/ 552450 w 621506"/>
              <a:gd name="connsiteY3" fmla="*/ 83343 h 816769"/>
              <a:gd name="connsiteX4" fmla="*/ 523875 w 621506"/>
              <a:gd name="connsiteY4" fmla="*/ 107156 h 816769"/>
              <a:gd name="connsiteX5" fmla="*/ 507206 w 621506"/>
              <a:gd name="connsiteY5" fmla="*/ 114300 h 816769"/>
              <a:gd name="connsiteX6" fmla="*/ 490537 w 621506"/>
              <a:gd name="connsiteY6" fmla="*/ 145256 h 816769"/>
              <a:gd name="connsiteX7" fmla="*/ 483393 w 621506"/>
              <a:gd name="connsiteY7" fmla="*/ 166687 h 816769"/>
              <a:gd name="connsiteX8" fmla="*/ 483393 w 621506"/>
              <a:gd name="connsiteY8" fmla="*/ 180975 h 816769"/>
              <a:gd name="connsiteX9" fmla="*/ 447675 w 621506"/>
              <a:gd name="connsiteY9" fmla="*/ 207168 h 816769"/>
              <a:gd name="connsiteX10" fmla="*/ 431006 w 621506"/>
              <a:gd name="connsiteY10" fmla="*/ 235743 h 816769"/>
              <a:gd name="connsiteX11" fmla="*/ 416718 w 621506"/>
              <a:gd name="connsiteY11" fmla="*/ 247650 h 816769"/>
              <a:gd name="connsiteX12" fmla="*/ 402431 w 621506"/>
              <a:gd name="connsiteY12" fmla="*/ 254793 h 816769"/>
              <a:gd name="connsiteX13" fmla="*/ 357187 w 621506"/>
              <a:gd name="connsiteY13" fmla="*/ 257175 h 816769"/>
              <a:gd name="connsiteX14" fmla="*/ 347662 w 621506"/>
              <a:gd name="connsiteY14" fmla="*/ 280987 h 816769"/>
              <a:gd name="connsiteX15" fmla="*/ 350043 w 621506"/>
              <a:gd name="connsiteY15" fmla="*/ 307181 h 816769"/>
              <a:gd name="connsiteX16" fmla="*/ 338137 w 621506"/>
              <a:gd name="connsiteY16" fmla="*/ 321468 h 816769"/>
              <a:gd name="connsiteX17" fmla="*/ 330993 w 621506"/>
              <a:gd name="connsiteY17" fmla="*/ 335756 h 816769"/>
              <a:gd name="connsiteX18" fmla="*/ 335756 w 621506"/>
              <a:gd name="connsiteY18" fmla="*/ 361950 h 816769"/>
              <a:gd name="connsiteX19" fmla="*/ 335756 w 621506"/>
              <a:gd name="connsiteY19" fmla="*/ 381000 h 816769"/>
              <a:gd name="connsiteX20" fmla="*/ 311943 w 621506"/>
              <a:gd name="connsiteY20" fmla="*/ 383381 h 816769"/>
              <a:gd name="connsiteX21" fmla="*/ 276224 w 621506"/>
              <a:gd name="connsiteY21" fmla="*/ 395287 h 816769"/>
              <a:gd name="connsiteX22" fmla="*/ 252412 w 621506"/>
              <a:gd name="connsiteY22" fmla="*/ 421481 h 816769"/>
              <a:gd name="connsiteX23" fmla="*/ 259556 w 621506"/>
              <a:gd name="connsiteY23" fmla="*/ 442912 h 816769"/>
              <a:gd name="connsiteX24" fmla="*/ 285749 w 621506"/>
              <a:gd name="connsiteY24" fmla="*/ 435768 h 816769"/>
              <a:gd name="connsiteX25" fmla="*/ 304800 w 621506"/>
              <a:gd name="connsiteY25" fmla="*/ 440531 h 816769"/>
              <a:gd name="connsiteX26" fmla="*/ 309561 w 621506"/>
              <a:gd name="connsiteY26" fmla="*/ 478631 h 816769"/>
              <a:gd name="connsiteX27" fmla="*/ 295275 w 621506"/>
              <a:gd name="connsiteY27" fmla="*/ 516731 h 816769"/>
              <a:gd name="connsiteX28" fmla="*/ 257174 w 621506"/>
              <a:gd name="connsiteY28" fmla="*/ 523875 h 816769"/>
              <a:gd name="connsiteX29" fmla="*/ 240506 w 621506"/>
              <a:gd name="connsiteY29" fmla="*/ 561974 h 816769"/>
              <a:gd name="connsiteX30" fmla="*/ 190499 w 621506"/>
              <a:gd name="connsiteY30" fmla="*/ 619125 h 816769"/>
              <a:gd name="connsiteX31" fmla="*/ 150018 w 621506"/>
              <a:gd name="connsiteY31" fmla="*/ 652463 h 816769"/>
              <a:gd name="connsiteX32" fmla="*/ 102393 w 621506"/>
              <a:gd name="connsiteY32" fmla="*/ 685800 h 816769"/>
              <a:gd name="connsiteX33" fmla="*/ 71437 w 621506"/>
              <a:gd name="connsiteY33" fmla="*/ 714374 h 816769"/>
              <a:gd name="connsiteX34" fmla="*/ 30955 w 621506"/>
              <a:gd name="connsiteY34" fmla="*/ 762000 h 816769"/>
              <a:gd name="connsiteX35" fmla="*/ 0 w 621506"/>
              <a:gd name="connsiteY35" fmla="*/ 816769 h 816769"/>
              <a:gd name="connsiteX0" fmla="*/ 588168 w 588168"/>
              <a:gd name="connsiteY0" fmla="*/ 0 h 773907"/>
              <a:gd name="connsiteX1" fmla="*/ 583406 w 588168"/>
              <a:gd name="connsiteY1" fmla="*/ 21431 h 773907"/>
              <a:gd name="connsiteX2" fmla="*/ 552450 w 588168"/>
              <a:gd name="connsiteY2" fmla="*/ 40481 h 773907"/>
              <a:gd name="connsiteX3" fmla="*/ 523875 w 588168"/>
              <a:gd name="connsiteY3" fmla="*/ 64294 h 773907"/>
              <a:gd name="connsiteX4" fmla="*/ 507206 w 588168"/>
              <a:gd name="connsiteY4" fmla="*/ 71438 h 773907"/>
              <a:gd name="connsiteX5" fmla="*/ 490537 w 588168"/>
              <a:gd name="connsiteY5" fmla="*/ 102394 h 773907"/>
              <a:gd name="connsiteX6" fmla="*/ 483393 w 588168"/>
              <a:gd name="connsiteY6" fmla="*/ 123825 h 773907"/>
              <a:gd name="connsiteX7" fmla="*/ 483393 w 588168"/>
              <a:gd name="connsiteY7" fmla="*/ 138113 h 773907"/>
              <a:gd name="connsiteX8" fmla="*/ 447675 w 588168"/>
              <a:gd name="connsiteY8" fmla="*/ 164306 h 773907"/>
              <a:gd name="connsiteX9" fmla="*/ 431006 w 588168"/>
              <a:gd name="connsiteY9" fmla="*/ 192881 h 773907"/>
              <a:gd name="connsiteX10" fmla="*/ 416718 w 588168"/>
              <a:gd name="connsiteY10" fmla="*/ 204788 h 773907"/>
              <a:gd name="connsiteX11" fmla="*/ 402431 w 588168"/>
              <a:gd name="connsiteY11" fmla="*/ 211931 h 773907"/>
              <a:gd name="connsiteX12" fmla="*/ 357187 w 588168"/>
              <a:gd name="connsiteY12" fmla="*/ 214313 h 773907"/>
              <a:gd name="connsiteX13" fmla="*/ 347662 w 588168"/>
              <a:gd name="connsiteY13" fmla="*/ 238125 h 773907"/>
              <a:gd name="connsiteX14" fmla="*/ 350043 w 588168"/>
              <a:gd name="connsiteY14" fmla="*/ 264319 h 773907"/>
              <a:gd name="connsiteX15" fmla="*/ 338137 w 588168"/>
              <a:gd name="connsiteY15" fmla="*/ 278606 h 773907"/>
              <a:gd name="connsiteX16" fmla="*/ 330993 w 588168"/>
              <a:gd name="connsiteY16" fmla="*/ 292894 h 773907"/>
              <a:gd name="connsiteX17" fmla="*/ 335756 w 588168"/>
              <a:gd name="connsiteY17" fmla="*/ 319088 h 773907"/>
              <a:gd name="connsiteX18" fmla="*/ 335756 w 588168"/>
              <a:gd name="connsiteY18" fmla="*/ 338138 h 773907"/>
              <a:gd name="connsiteX19" fmla="*/ 311943 w 588168"/>
              <a:gd name="connsiteY19" fmla="*/ 340519 h 773907"/>
              <a:gd name="connsiteX20" fmla="*/ 276224 w 588168"/>
              <a:gd name="connsiteY20" fmla="*/ 352425 h 773907"/>
              <a:gd name="connsiteX21" fmla="*/ 252412 w 588168"/>
              <a:gd name="connsiteY21" fmla="*/ 378619 h 773907"/>
              <a:gd name="connsiteX22" fmla="*/ 259556 w 588168"/>
              <a:gd name="connsiteY22" fmla="*/ 400050 h 773907"/>
              <a:gd name="connsiteX23" fmla="*/ 285749 w 588168"/>
              <a:gd name="connsiteY23" fmla="*/ 392906 h 773907"/>
              <a:gd name="connsiteX24" fmla="*/ 304800 w 588168"/>
              <a:gd name="connsiteY24" fmla="*/ 397669 h 773907"/>
              <a:gd name="connsiteX25" fmla="*/ 309561 w 588168"/>
              <a:gd name="connsiteY25" fmla="*/ 435769 h 773907"/>
              <a:gd name="connsiteX26" fmla="*/ 295275 w 588168"/>
              <a:gd name="connsiteY26" fmla="*/ 473869 h 773907"/>
              <a:gd name="connsiteX27" fmla="*/ 257174 w 588168"/>
              <a:gd name="connsiteY27" fmla="*/ 481013 h 773907"/>
              <a:gd name="connsiteX28" fmla="*/ 240506 w 588168"/>
              <a:gd name="connsiteY28" fmla="*/ 519112 h 773907"/>
              <a:gd name="connsiteX29" fmla="*/ 190499 w 588168"/>
              <a:gd name="connsiteY29" fmla="*/ 576263 h 773907"/>
              <a:gd name="connsiteX30" fmla="*/ 150018 w 588168"/>
              <a:gd name="connsiteY30" fmla="*/ 609601 h 773907"/>
              <a:gd name="connsiteX31" fmla="*/ 102393 w 588168"/>
              <a:gd name="connsiteY31" fmla="*/ 642938 h 773907"/>
              <a:gd name="connsiteX32" fmla="*/ 71437 w 588168"/>
              <a:gd name="connsiteY32" fmla="*/ 671512 h 773907"/>
              <a:gd name="connsiteX33" fmla="*/ 30955 w 588168"/>
              <a:gd name="connsiteY33" fmla="*/ 719138 h 773907"/>
              <a:gd name="connsiteX34" fmla="*/ 0 w 588168"/>
              <a:gd name="connsiteY34" fmla="*/ 773907 h 7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168" h="773907">
                <a:moveTo>
                  <a:pt x="588168" y="0"/>
                </a:moveTo>
                <a:lnTo>
                  <a:pt x="583406" y="21431"/>
                </a:lnTo>
                <a:lnTo>
                  <a:pt x="552450" y="40481"/>
                </a:lnTo>
                <a:lnTo>
                  <a:pt x="523875" y="64294"/>
                </a:lnTo>
                <a:lnTo>
                  <a:pt x="507206" y="71438"/>
                </a:lnTo>
                <a:lnTo>
                  <a:pt x="490537" y="102394"/>
                </a:lnTo>
                <a:lnTo>
                  <a:pt x="483393" y="123825"/>
                </a:lnTo>
                <a:lnTo>
                  <a:pt x="483393" y="138113"/>
                </a:lnTo>
                <a:lnTo>
                  <a:pt x="447675" y="164306"/>
                </a:lnTo>
                <a:lnTo>
                  <a:pt x="431006" y="192881"/>
                </a:lnTo>
                <a:lnTo>
                  <a:pt x="416718" y="204788"/>
                </a:lnTo>
                <a:lnTo>
                  <a:pt x="402431" y="211931"/>
                </a:lnTo>
                <a:lnTo>
                  <a:pt x="357187" y="214313"/>
                </a:lnTo>
                <a:lnTo>
                  <a:pt x="347662" y="238125"/>
                </a:lnTo>
                <a:lnTo>
                  <a:pt x="350043" y="264319"/>
                </a:lnTo>
                <a:lnTo>
                  <a:pt x="338137" y="278606"/>
                </a:lnTo>
                <a:lnTo>
                  <a:pt x="330993" y="292894"/>
                </a:lnTo>
                <a:lnTo>
                  <a:pt x="335756" y="319088"/>
                </a:lnTo>
                <a:lnTo>
                  <a:pt x="335756" y="338138"/>
                </a:lnTo>
                <a:lnTo>
                  <a:pt x="311943" y="340519"/>
                </a:lnTo>
                <a:lnTo>
                  <a:pt x="276224" y="352425"/>
                </a:lnTo>
                <a:lnTo>
                  <a:pt x="252412" y="378619"/>
                </a:lnTo>
                <a:lnTo>
                  <a:pt x="259556" y="400050"/>
                </a:lnTo>
                <a:lnTo>
                  <a:pt x="285749" y="392906"/>
                </a:lnTo>
                <a:lnTo>
                  <a:pt x="304800" y="397669"/>
                </a:lnTo>
                <a:lnTo>
                  <a:pt x="309561" y="435769"/>
                </a:lnTo>
                <a:lnTo>
                  <a:pt x="295275" y="473869"/>
                </a:lnTo>
                <a:lnTo>
                  <a:pt x="257174" y="481013"/>
                </a:lnTo>
                <a:lnTo>
                  <a:pt x="240506" y="519112"/>
                </a:lnTo>
                <a:lnTo>
                  <a:pt x="190499" y="576263"/>
                </a:lnTo>
                <a:lnTo>
                  <a:pt x="150018" y="609601"/>
                </a:lnTo>
                <a:lnTo>
                  <a:pt x="102393" y="642938"/>
                </a:lnTo>
                <a:lnTo>
                  <a:pt x="71437" y="671512"/>
                </a:lnTo>
                <a:lnTo>
                  <a:pt x="30955" y="719138"/>
                </a:lnTo>
                <a:lnTo>
                  <a:pt x="0" y="773907"/>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9" name="フリーフォーム 656">
            <a:extLst>
              <a:ext uri="{FF2B5EF4-FFF2-40B4-BE49-F238E27FC236}">
                <a16:creationId xmlns:a16="http://schemas.microsoft.com/office/drawing/2014/main" id="{06FA36D4-D309-4F5B-AD27-9C09776E67F7}"/>
              </a:ext>
            </a:extLst>
          </p:cNvPr>
          <p:cNvSpPr/>
          <p:nvPr/>
        </p:nvSpPr>
        <p:spPr>
          <a:xfrm>
            <a:off x="4991638" y="1746250"/>
            <a:ext cx="322262"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0" name="フリーフォーム 658">
            <a:extLst>
              <a:ext uri="{FF2B5EF4-FFF2-40B4-BE49-F238E27FC236}">
                <a16:creationId xmlns:a16="http://schemas.microsoft.com/office/drawing/2014/main" id="{7F54EEEF-3C6B-45AB-9711-39D0241431C0}"/>
              </a:ext>
            </a:extLst>
          </p:cNvPr>
          <p:cNvSpPr/>
          <p:nvPr/>
        </p:nvSpPr>
        <p:spPr>
          <a:xfrm>
            <a:off x="5405975" y="2276475"/>
            <a:ext cx="500063" cy="14922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547275"/>
              <a:gd name="connsiteY0" fmla="*/ 0 h 196510"/>
              <a:gd name="connsiteX1" fmla="*/ 221044 w 547275"/>
              <a:gd name="connsiteY1" fmla="*/ 25060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135412 w 547275"/>
              <a:gd name="connsiteY3" fmla="*/ 16945 h 196510"/>
              <a:gd name="connsiteX4" fmla="*/ 256763 w 547275"/>
              <a:gd name="connsiteY4" fmla="*/ 51253 h 196510"/>
              <a:gd name="connsiteX5" fmla="*/ 254381 w 547275"/>
              <a:gd name="connsiteY5" fmla="*/ 72685 h 196510"/>
              <a:gd name="connsiteX6" fmla="*/ 271050 w 547275"/>
              <a:gd name="connsiteY6" fmla="*/ 84591 h 196510"/>
              <a:gd name="connsiteX7" fmla="*/ 297244 w 547275"/>
              <a:gd name="connsiteY7" fmla="*/ 106022 h 196510"/>
              <a:gd name="connsiteX8" fmla="*/ 294863 w 547275"/>
              <a:gd name="connsiteY8" fmla="*/ 120310 h 196510"/>
              <a:gd name="connsiteX9" fmla="*/ 318675 w 547275"/>
              <a:gd name="connsiteY9" fmla="*/ 125072 h 196510"/>
              <a:gd name="connsiteX10" fmla="*/ 340106 w 547275"/>
              <a:gd name="connsiteY10" fmla="*/ 115547 h 196510"/>
              <a:gd name="connsiteX11" fmla="*/ 354394 w 547275"/>
              <a:gd name="connsiteY11" fmla="*/ 122691 h 196510"/>
              <a:gd name="connsiteX12" fmla="*/ 375825 w 547275"/>
              <a:gd name="connsiteY12" fmla="*/ 136978 h 196510"/>
              <a:gd name="connsiteX13" fmla="*/ 380588 w 547275"/>
              <a:gd name="connsiteY13" fmla="*/ 160791 h 196510"/>
              <a:gd name="connsiteX14" fmla="*/ 399638 w 547275"/>
              <a:gd name="connsiteY14" fmla="*/ 175078 h 196510"/>
              <a:gd name="connsiteX15" fmla="*/ 425831 w 547275"/>
              <a:gd name="connsiteY15" fmla="*/ 186985 h 196510"/>
              <a:gd name="connsiteX16" fmla="*/ 449644 w 547275"/>
              <a:gd name="connsiteY16" fmla="*/ 194128 h 196510"/>
              <a:gd name="connsiteX17" fmla="*/ 475838 w 547275"/>
              <a:gd name="connsiteY17" fmla="*/ 191747 h 196510"/>
              <a:gd name="connsiteX18" fmla="*/ 506794 w 547275"/>
              <a:gd name="connsiteY18" fmla="*/ 196510 h 196510"/>
              <a:gd name="connsiteX19" fmla="*/ 547275 w 547275"/>
              <a:gd name="connsiteY19" fmla="*/ 196510 h 196510"/>
              <a:gd name="connsiteX0" fmla="*/ 0 w 547275"/>
              <a:gd name="connsiteY0" fmla="*/ 0 h 196510"/>
              <a:gd name="connsiteX1" fmla="*/ 242475 w 547275"/>
              <a:gd name="connsiteY1" fmla="*/ 32203 h 196510"/>
              <a:gd name="connsiteX2" fmla="*/ 135412 w 547275"/>
              <a:gd name="connsiteY2" fmla="*/ 16945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242475 w 547275"/>
              <a:gd name="connsiteY1" fmla="*/ 32203 h 196510"/>
              <a:gd name="connsiteX2" fmla="*/ 256763 w 547275"/>
              <a:gd name="connsiteY2" fmla="*/ 51253 h 196510"/>
              <a:gd name="connsiteX3" fmla="*/ 254381 w 547275"/>
              <a:gd name="connsiteY3" fmla="*/ 72685 h 196510"/>
              <a:gd name="connsiteX4" fmla="*/ 271050 w 547275"/>
              <a:gd name="connsiteY4" fmla="*/ 84591 h 196510"/>
              <a:gd name="connsiteX5" fmla="*/ 297244 w 547275"/>
              <a:gd name="connsiteY5" fmla="*/ 106022 h 196510"/>
              <a:gd name="connsiteX6" fmla="*/ 294863 w 547275"/>
              <a:gd name="connsiteY6" fmla="*/ 120310 h 196510"/>
              <a:gd name="connsiteX7" fmla="*/ 318675 w 547275"/>
              <a:gd name="connsiteY7" fmla="*/ 125072 h 196510"/>
              <a:gd name="connsiteX8" fmla="*/ 340106 w 547275"/>
              <a:gd name="connsiteY8" fmla="*/ 115547 h 196510"/>
              <a:gd name="connsiteX9" fmla="*/ 354394 w 547275"/>
              <a:gd name="connsiteY9" fmla="*/ 122691 h 196510"/>
              <a:gd name="connsiteX10" fmla="*/ 375825 w 547275"/>
              <a:gd name="connsiteY10" fmla="*/ 136978 h 196510"/>
              <a:gd name="connsiteX11" fmla="*/ 380588 w 547275"/>
              <a:gd name="connsiteY11" fmla="*/ 160791 h 196510"/>
              <a:gd name="connsiteX12" fmla="*/ 399638 w 547275"/>
              <a:gd name="connsiteY12" fmla="*/ 175078 h 196510"/>
              <a:gd name="connsiteX13" fmla="*/ 425831 w 547275"/>
              <a:gd name="connsiteY13" fmla="*/ 186985 h 196510"/>
              <a:gd name="connsiteX14" fmla="*/ 449644 w 547275"/>
              <a:gd name="connsiteY14" fmla="*/ 194128 h 196510"/>
              <a:gd name="connsiteX15" fmla="*/ 475838 w 547275"/>
              <a:gd name="connsiteY15" fmla="*/ 191747 h 196510"/>
              <a:gd name="connsiteX16" fmla="*/ 506794 w 547275"/>
              <a:gd name="connsiteY16" fmla="*/ 196510 h 196510"/>
              <a:gd name="connsiteX17" fmla="*/ 547275 w 547275"/>
              <a:gd name="connsiteY17" fmla="*/ 196510 h 196510"/>
              <a:gd name="connsiteX0" fmla="*/ 0 w 692579"/>
              <a:gd name="connsiteY0" fmla="*/ 0 h 206889"/>
              <a:gd name="connsiteX1" fmla="*/ 387779 w 692579"/>
              <a:gd name="connsiteY1" fmla="*/ 42582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54254 w 692579"/>
              <a:gd name="connsiteY1" fmla="*/ 27014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293088 w 692579"/>
              <a:gd name="connsiteY2" fmla="*/ 46064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579" h="206889">
                <a:moveTo>
                  <a:pt x="0" y="0"/>
                </a:moveTo>
                <a:lnTo>
                  <a:pt x="143876" y="1067"/>
                </a:lnTo>
                <a:lnTo>
                  <a:pt x="293088" y="46064"/>
                </a:lnTo>
                <a:lnTo>
                  <a:pt x="399685" y="83064"/>
                </a:lnTo>
                <a:lnTo>
                  <a:pt x="416354" y="94970"/>
                </a:lnTo>
                <a:lnTo>
                  <a:pt x="442548" y="116401"/>
                </a:lnTo>
                <a:lnTo>
                  <a:pt x="440167" y="130689"/>
                </a:lnTo>
                <a:lnTo>
                  <a:pt x="463979" y="135451"/>
                </a:lnTo>
                <a:lnTo>
                  <a:pt x="485410" y="125926"/>
                </a:lnTo>
                <a:lnTo>
                  <a:pt x="499698" y="133070"/>
                </a:lnTo>
                <a:lnTo>
                  <a:pt x="521129" y="147357"/>
                </a:lnTo>
                <a:lnTo>
                  <a:pt x="525892" y="171170"/>
                </a:lnTo>
                <a:lnTo>
                  <a:pt x="544942" y="185457"/>
                </a:lnTo>
                <a:lnTo>
                  <a:pt x="571135" y="197364"/>
                </a:lnTo>
                <a:lnTo>
                  <a:pt x="594948" y="204507"/>
                </a:lnTo>
                <a:lnTo>
                  <a:pt x="621142" y="202126"/>
                </a:lnTo>
                <a:lnTo>
                  <a:pt x="652098" y="206889"/>
                </a:lnTo>
                <a:lnTo>
                  <a:pt x="692579" y="2068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2" name="フリーフォーム 659">
            <a:extLst>
              <a:ext uri="{FF2B5EF4-FFF2-40B4-BE49-F238E27FC236}">
                <a16:creationId xmlns:a16="http://schemas.microsoft.com/office/drawing/2014/main" id="{65FFCF0B-E5AD-402C-906B-56E4E3986248}"/>
              </a:ext>
            </a:extLst>
          </p:cNvPr>
          <p:cNvSpPr/>
          <p:nvPr/>
        </p:nvSpPr>
        <p:spPr>
          <a:xfrm>
            <a:off x="5558375" y="3216275"/>
            <a:ext cx="444500" cy="719138"/>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688182"/>
              <a:gd name="connsiteY0" fmla="*/ 4762 h 1204911"/>
              <a:gd name="connsiteX1" fmla="*/ 45244 w 688182"/>
              <a:gd name="connsiteY1" fmla="*/ 0 h 1204911"/>
              <a:gd name="connsiteX2" fmla="*/ 73819 w 688182"/>
              <a:gd name="connsiteY2" fmla="*/ 7143 h 1204911"/>
              <a:gd name="connsiteX3" fmla="*/ 97631 w 688182"/>
              <a:gd name="connsiteY3" fmla="*/ 23812 h 1204911"/>
              <a:gd name="connsiteX4" fmla="*/ 133350 w 688182"/>
              <a:gd name="connsiteY4" fmla="*/ 54768 h 1204911"/>
              <a:gd name="connsiteX5" fmla="*/ 150019 w 688182"/>
              <a:gd name="connsiteY5" fmla="*/ 97631 h 1204911"/>
              <a:gd name="connsiteX6" fmla="*/ 166687 w 688182"/>
              <a:gd name="connsiteY6" fmla="*/ 133350 h 1204911"/>
              <a:gd name="connsiteX7" fmla="*/ 166687 w 688182"/>
              <a:gd name="connsiteY7" fmla="*/ 176212 h 1204911"/>
              <a:gd name="connsiteX8" fmla="*/ 200025 w 688182"/>
              <a:gd name="connsiteY8" fmla="*/ 204787 h 1204911"/>
              <a:gd name="connsiteX9" fmla="*/ 209550 w 688182"/>
              <a:gd name="connsiteY9" fmla="*/ 235743 h 1204911"/>
              <a:gd name="connsiteX10" fmla="*/ 211931 w 688182"/>
              <a:gd name="connsiteY10" fmla="*/ 266700 h 1204911"/>
              <a:gd name="connsiteX11" fmla="*/ 221456 w 688182"/>
              <a:gd name="connsiteY11" fmla="*/ 307181 h 1204911"/>
              <a:gd name="connsiteX12" fmla="*/ 252412 w 688182"/>
              <a:gd name="connsiteY12" fmla="*/ 326231 h 1204911"/>
              <a:gd name="connsiteX13" fmla="*/ 273844 w 688182"/>
              <a:gd name="connsiteY13" fmla="*/ 359568 h 1204911"/>
              <a:gd name="connsiteX14" fmla="*/ 273844 w 688182"/>
              <a:gd name="connsiteY14" fmla="*/ 390525 h 1204911"/>
              <a:gd name="connsiteX15" fmla="*/ 297656 w 688182"/>
              <a:gd name="connsiteY15" fmla="*/ 419100 h 1204911"/>
              <a:gd name="connsiteX16" fmla="*/ 338137 w 688182"/>
              <a:gd name="connsiteY16" fmla="*/ 445293 h 1204911"/>
              <a:gd name="connsiteX17" fmla="*/ 354806 w 688182"/>
              <a:gd name="connsiteY17" fmla="*/ 504825 h 1204911"/>
              <a:gd name="connsiteX18" fmla="*/ 378619 w 688182"/>
              <a:gd name="connsiteY18" fmla="*/ 545306 h 1204911"/>
              <a:gd name="connsiteX19" fmla="*/ 402431 w 688182"/>
              <a:gd name="connsiteY19" fmla="*/ 588168 h 1204911"/>
              <a:gd name="connsiteX20" fmla="*/ 402431 w 688182"/>
              <a:gd name="connsiteY20" fmla="*/ 621506 h 1204911"/>
              <a:gd name="connsiteX21" fmla="*/ 419100 w 688182"/>
              <a:gd name="connsiteY21" fmla="*/ 661987 h 1204911"/>
              <a:gd name="connsiteX22" fmla="*/ 445294 w 688182"/>
              <a:gd name="connsiteY22" fmla="*/ 731043 h 1204911"/>
              <a:gd name="connsiteX23" fmla="*/ 466725 w 688182"/>
              <a:gd name="connsiteY23" fmla="*/ 788193 h 1204911"/>
              <a:gd name="connsiteX24" fmla="*/ 504825 w 688182"/>
              <a:gd name="connsiteY24" fmla="*/ 835818 h 1204911"/>
              <a:gd name="connsiteX25" fmla="*/ 552450 w 688182"/>
              <a:gd name="connsiteY25" fmla="*/ 890587 h 1204911"/>
              <a:gd name="connsiteX26" fmla="*/ 576262 w 688182"/>
              <a:gd name="connsiteY26" fmla="*/ 890587 h 1204911"/>
              <a:gd name="connsiteX27" fmla="*/ 581025 w 688182"/>
              <a:gd name="connsiteY27" fmla="*/ 912018 h 1204911"/>
              <a:gd name="connsiteX28" fmla="*/ 576262 w 688182"/>
              <a:gd name="connsiteY28" fmla="*/ 935831 h 1204911"/>
              <a:gd name="connsiteX29" fmla="*/ 604837 w 688182"/>
              <a:gd name="connsiteY29" fmla="*/ 942975 h 1204911"/>
              <a:gd name="connsiteX30" fmla="*/ 597694 w 688182"/>
              <a:gd name="connsiteY30" fmla="*/ 962025 h 1204911"/>
              <a:gd name="connsiteX31" fmla="*/ 581025 w 688182"/>
              <a:gd name="connsiteY31" fmla="*/ 976312 h 1204911"/>
              <a:gd name="connsiteX32" fmla="*/ 590548 w 688182"/>
              <a:gd name="connsiteY32" fmla="*/ 995361 h 1204911"/>
              <a:gd name="connsiteX33" fmla="*/ 614362 w 688182"/>
              <a:gd name="connsiteY33" fmla="*/ 990599 h 1204911"/>
              <a:gd name="connsiteX34" fmla="*/ 623886 w 688182"/>
              <a:gd name="connsiteY34" fmla="*/ 1004886 h 1204911"/>
              <a:gd name="connsiteX35" fmla="*/ 619124 w 688182"/>
              <a:gd name="connsiteY35" fmla="*/ 1021556 h 1204911"/>
              <a:gd name="connsiteX36" fmla="*/ 616744 w 688182"/>
              <a:gd name="connsiteY36" fmla="*/ 1045368 h 1204911"/>
              <a:gd name="connsiteX37" fmla="*/ 611981 w 688182"/>
              <a:gd name="connsiteY37" fmla="*/ 1076325 h 1204911"/>
              <a:gd name="connsiteX38" fmla="*/ 640556 w 688182"/>
              <a:gd name="connsiteY38" fmla="*/ 1119187 h 1204911"/>
              <a:gd name="connsiteX39" fmla="*/ 664370 w 688182"/>
              <a:gd name="connsiteY39" fmla="*/ 1150143 h 1204911"/>
              <a:gd name="connsiteX40" fmla="*/ 673893 w 688182"/>
              <a:gd name="connsiteY40" fmla="*/ 1162050 h 1204911"/>
              <a:gd name="connsiteX41" fmla="*/ 688182 w 688182"/>
              <a:gd name="connsiteY41" fmla="*/ 1204911 h 1204911"/>
              <a:gd name="connsiteX0" fmla="*/ 0 w 673893"/>
              <a:gd name="connsiteY0" fmla="*/ 4762 h 1162050"/>
              <a:gd name="connsiteX1" fmla="*/ 45244 w 673893"/>
              <a:gd name="connsiteY1" fmla="*/ 0 h 1162050"/>
              <a:gd name="connsiteX2" fmla="*/ 73819 w 673893"/>
              <a:gd name="connsiteY2" fmla="*/ 7143 h 1162050"/>
              <a:gd name="connsiteX3" fmla="*/ 97631 w 673893"/>
              <a:gd name="connsiteY3" fmla="*/ 23812 h 1162050"/>
              <a:gd name="connsiteX4" fmla="*/ 133350 w 673893"/>
              <a:gd name="connsiteY4" fmla="*/ 54768 h 1162050"/>
              <a:gd name="connsiteX5" fmla="*/ 150019 w 673893"/>
              <a:gd name="connsiteY5" fmla="*/ 97631 h 1162050"/>
              <a:gd name="connsiteX6" fmla="*/ 166687 w 673893"/>
              <a:gd name="connsiteY6" fmla="*/ 133350 h 1162050"/>
              <a:gd name="connsiteX7" fmla="*/ 166687 w 673893"/>
              <a:gd name="connsiteY7" fmla="*/ 176212 h 1162050"/>
              <a:gd name="connsiteX8" fmla="*/ 200025 w 673893"/>
              <a:gd name="connsiteY8" fmla="*/ 204787 h 1162050"/>
              <a:gd name="connsiteX9" fmla="*/ 209550 w 673893"/>
              <a:gd name="connsiteY9" fmla="*/ 235743 h 1162050"/>
              <a:gd name="connsiteX10" fmla="*/ 211931 w 673893"/>
              <a:gd name="connsiteY10" fmla="*/ 266700 h 1162050"/>
              <a:gd name="connsiteX11" fmla="*/ 221456 w 673893"/>
              <a:gd name="connsiteY11" fmla="*/ 307181 h 1162050"/>
              <a:gd name="connsiteX12" fmla="*/ 252412 w 673893"/>
              <a:gd name="connsiteY12" fmla="*/ 326231 h 1162050"/>
              <a:gd name="connsiteX13" fmla="*/ 273844 w 673893"/>
              <a:gd name="connsiteY13" fmla="*/ 359568 h 1162050"/>
              <a:gd name="connsiteX14" fmla="*/ 273844 w 673893"/>
              <a:gd name="connsiteY14" fmla="*/ 390525 h 1162050"/>
              <a:gd name="connsiteX15" fmla="*/ 297656 w 673893"/>
              <a:gd name="connsiteY15" fmla="*/ 419100 h 1162050"/>
              <a:gd name="connsiteX16" fmla="*/ 338137 w 673893"/>
              <a:gd name="connsiteY16" fmla="*/ 445293 h 1162050"/>
              <a:gd name="connsiteX17" fmla="*/ 354806 w 673893"/>
              <a:gd name="connsiteY17" fmla="*/ 504825 h 1162050"/>
              <a:gd name="connsiteX18" fmla="*/ 378619 w 673893"/>
              <a:gd name="connsiteY18" fmla="*/ 545306 h 1162050"/>
              <a:gd name="connsiteX19" fmla="*/ 402431 w 673893"/>
              <a:gd name="connsiteY19" fmla="*/ 588168 h 1162050"/>
              <a:gd name="connsiteX20" fmla="*/ 402431 w 673893"/>
              <a:gd name="connsiteY20" fmla="*/ 621506 h 1162050"/>
              <a:gd name="connsiteX21" fmla="*/ 419100 w 673893"/>
              <a:gd name="connsiteY21" fmla="*/ 661987 h 1162050"/>
              <a:gd name="connsiteX22" fmla="*/ 445294 w 673893"/>
              <a:gd name="connsiteY22" fmla="*/ 731043 h 1162050"/>
              <a:gd name="connsiteX23" fmla="*/ 466725 w 673893"/>
              <a:gd name="connsiteY23" fmla="*/ 788193 h 1162050"/>
              <a:gd name="connsiteX24" fmla="*/ 504825 w 673893"/>
              <a:gd name="connsiteY24" fmla="*/ 835818 h 1162050"/>
              <a:gd name="connsiteX25" fmla="*/ 552450 w 673893"/>
              <a:gd name="connsiteY25" fmla="*/ 890587 h 1162050"/>
              <a:gd name="connsiteX26" fmla="*/ 576262 w 673893"/>
              <a:gd name="connsiteY26" fmla="*/ 890587 h 1162050"/>
              <a:gd name="connsiteX27" fmla="*/ 581025 w 673893"/>
              <a:gd name="connsiteY27" fmla="*/ 912018 h 1162050"/>
              <a:gd name="connsiteX28" fmla="*/ 576262 w 673893"/>
              <a:gd name="connsiteY28" fmla="*/ 935831 h 1162050"/>
              <a:gd name="connsiteX29" fmla="*/ 604837 w 673893"/>
              <a:gd name="connsiteY29" fmla="*/ 942975 h 1162050"/>
              <a:gd name="connsiteX30" fmla="*/ 597694 w 673893"/>
              <a:gd name="connsiteY30" fmla="*/ 962025 h 1162050"/>
              <a:gd name="connsiteX31" fmla="*/ 581025 w 673893"/>
              <a:gd name="connsiteY31" fmla="*/ 976312 h 1162050"/>
              <a:gd name="connsiteX32" fmla="*/ 590548 w 673893"/>
              <a:gd name="connsiteY32" fmla="*/ 995361 h 1162050"/>
              <a:gd name="connsiteX33" fmla="*/ 614362 w 673893"/>
              <a:gd name="connsiteY33" fmla="*/ 990599 h 1162050"/>
              <a:gd name="connsiteX34" fmla="*/ 623886 w 673893"/>
              <a:gd name="connsiteY34" fmla="*/ 1004886 h 1162050"/>
              <a:gd name="connsiteX35" fmla="*/ 619124 w 673893"/>
              <a:gd name="connsiteY35" fmla="*/ 1021556 h 1162050"/>
              <a:gd name="connsiteX36" fmla="*/ 616744 w 673893"/>
              <a:gd name="connsiteY36" fmla="*/ 1045368 h 1162050"/>
              <a:gd name="connsiteX37" fmla="*/ 611981 w 673893"/>
              <a:gd name="connsiteY37" fmla="*/ 1076325 h 1162050"/>
              <a:gd name="connsiteX38" fmla="*/ 640556 w 673893"/>
              <a:gd name="connsiteY38" fmla="*/ 1119187 h 1162050"/>
              <a:gd name="connsiteX39" fmla="*/ 664370 w 673893"/>
              <a:gd name="connsiteY39" fmla="*/ 1150143 h 1162050"/>
              <a:gd name="connsiteX40" fmla="*/ 673893 w 673893"/>
              <a:gd name="connsiteY40" fmla="*/ 1162050 h 1162050"/>
              <a:gd name="connsiteX0" fmla="*/ 0 w 664370"/>
              <a:gd name="connsiteY0" fmla="*/ 4762 h 1150143"/>
              <a:gd name="connsiteX1" fmla="*/ 45244 w 664370"/>
              <a:gd name="connsiteY1" fmla="*/ 0 h 1150143"/>
              <a:gd name="connsiteX2" fmla="*/ 73819 w 664370"/>
              <a:gd name="connsiteY2" fmla="*/ 7143 h 1150143"/>
              <a:gd name="connsiteX3" fmla="*/ 97631 w 664370"/>
              <a:gd name="connsiteY3" fmla="*/ 23812 h 1150143"/>
              <a:gd name="connsiteX4" fmla="*/ 133350 w 664370"/>
              <a:gd name="connsiteY4" fmla="*/ 54768 h 1150143"/>
              <a:gd name="connsiteX5" fmla="*/ 150019 w 664370"/>
              <a:gd name="connsiteY5" fmla="*/ 97631 h 1150143"/>
              <a:gd name="connsiteX6" fmla="*/ 166687 w 664370"/>
              <a:gd name="connsiteY6" fmla="*/ 133350 h 1150143"/>
              <a:gd name="connsiteX7" fmla="*/ 166687 w 664370"/>
              <a:gd name="connsiteY7" fmla="*/ 176212 h 1150143"/>
              <a:gd name="connsiteX8" fmla="*/ 200025 w 664370"/>
              <a:gd name="connsiteY8" fmla="*/ 204787 h 1150143"/>
              <a:gd name="connsiteX9" fmla="*/ 209550 w 664370"/>
              <a:gd name="connsiteY9" fmla="*/ 235743 h 1150143"/>
              <a:gd name="connsiteX10" fmla="*/ 211931 w 664370"/>
              <a:gd name="connsiteY10" fmla="*/ 266700 h 1150143"/>
              <a:gd name="connsiteX11" fmla="*/ 221456 w 664370"/>
              <a:gd name="connsiteY11" fmla="*/ 307181 h 1150143"/>
              <a:gd name="connsiteX12" fmla="*/ 252412 w 664370"/>
              <a:gd name="connsiteY12" fmla="*/ 326231 h 1150143"/>
              <a:gd name="connsiteX13" fmla="*/ 273844 w 664370"/>
              <a:gd name="connsiteY13" fmla="*/ 359568 h 1150143"/>
              <a:gd name="connsiteX14" fmla="*/ 273844 w 664370"/>
              <a:gd name="connsiteY14" fmla="*/ 390525 h 1150143"/>
              <a:gd name="connsiteX15" fmla="*/ 297656 w 664370"/>
              <a:gd name="connsiteY15" fmla="*/ 419100 h 1150143"/>
              <a:gd name="connsiteX16" fmla="*/ 338137 w 664370"/>
              <a:gd name="connsiteY16" fmla="*/ 445293 h 1150143"/>
              <a:gd name="connsiteX17" fmla="*/ 354806 w 664370"/>
              <a:gd name="connsiteY17" fmla="*/ 504825 h 1150143"/>
              <a:gd name="connsiteX18" fmla="*/ 378619 w 664370"/>
              <a:gd name="connsiteY18" fmla="*/ 545306 h 1150143"/>
              <a:gd name="connsiteX19" fmla="*/ 402431 w 664370"/>
              <a:gd name="connsiteY19" fmla="*/ 588168 h 1150143"/>
              <a:gd name="connsiteX20" fmla="*/ 402431 w 664370"/>
              <a:gd name="connsiteY20" fmla="*/ 621506 h 1150143"/>
              <a:gd name="connsiteX21" fmla="*/ 419100 w 664370"/>
              <a:gd name="connsiteY21" fmla="*/ 661987 h 1150143"/>
              <a:gd name="connsiteX22" fmla="*/ 445294 w 664370"/>
              <a:gd name="connsiteY22" fmla="*/ 731043 h 1150143"/>
              <a:gd name="connsiteX23" fmla="*/ 466725 w 664370"/>
              <a:gd name="connsiteY23" fmla="*/ 788193 h 1150143"/>
              <a:gd name="connsiteX24" fmla="*/ 504825 w 664370"/>
              <a:gd name="connsiteY24" fmla="*/ 835818 h 1150143"/>
              <a:gd name="connsiteX25" fmla="*/ 552450 w 664370"/>
              <a:gd name="connsiteY25" fmla="*/ 890587 h 1150143"/>
              <a:gd name="connsiteX26" fmla="*/ 576262 w 664370"/>
              <a:gd name="connsiteY26" fmla="*/ 890587 h 1150143"/>
              <a:gd name="connsiteX27" fmla="*/ 581025 w 664370"/>
              <a:gd name="connsiteY27" fmla="*/ 912018 h 1150143"/>
              <a:gd name="connsiteX28" fmla="*/ 576262 w 664370"/>
              <a:gd name="connsiteY28" fmla="*/ 935831 h 1150143"/>
              <a:gd name="connsiteX29" fmla="*/ 604837 w 664370"/>
              <a:gd name="connsiteY29" fmla="*/ 942975 h 1150143"/>
              <a:gd name="connsiteX30" fmla="*/ 597694 w 664370"/>
              <a:gd name="connsiteY30" fmla="*/ 962025 h 1150143"/>
              <a:gd name="connsiteX31" fmla="*/ 581025 w 664370"/>
              <a:gd name="connsiteY31" fmla="*/ 976312 h 1150143"/>
              <a:gd name="connsiteX32" fmla="*/ 590548 w 664370"/>
              <a:gd name="connsiteY32" fmla="*/ 995361 h 1150143"/>
              <a:gd name="connsiteX33" fmla="*/ 614362 w 664370"/>
              <a:gd name="connsiteY33" fmla="*/ 990599 h 1150143"/>
              <a:gd name="connsiteX34" fmla="*/ 623886 w 664370"/>
              <a:gd name="connsiteY34" fmla="*/ 1004886 h 1150143"/>
              <a:gd name="connsiteX35" fmla="*/ 619124 w 664370"/>
              <a:gd name="connsiteY35" fmla="*/ 1021556 h 1150143"/>
              <a:gd name="connsiteX36" fmla="*/ 616744 w 664370"/>
              <a:gd name="connsiteY36" fmla="*/ 1045368 h 1150143"/>
              <a:gd name="connsiteX37" fmla="*/ 611981 w 664370"/>
              <a:gd name="connsiteY37" fmla="*/ 1076325 h 1150143"/>
              <a:gd name="connsiteX38" fmla="*/ 640556 w 664370"/>
              <a:gd name="connsiteY38" fmla="*/ 1119187 h 1150143"/>
              <a:gd name="connsiteX39" fmla="*/ 664370 w 664370"/>
              <a:gd name="connsiteY39" fmla="*/ 1150143 h 1150143"/>
              <a:gd name="connsiteX0" fmla="*/ 0 w 640556"/>
              <a:gd name="connsiteY0" fmla="*/ 4762 h 1119187"/>
              <a:gd name="connsiteX1" fmla="*/ 45244 w 640556"/>
              <a:gd name="connsiteY1" fmla="*/ 0 h 1119187"/>
              <a:gd name="connsiteX2" fmla="*/ 73819 w 640556"/>
              <a:gd name="connsiteY2" fmla="*/ 7143 h 1119187"/>
              <a:gd name="connsiteX3" fmla="*/ 97631 w 640556"/>
              <a:gd name="connsiteY3" fmla="*/ 23812 h 1119187"/>
              <a:gd name="connsiteX4" fmla="*/ 133350 w 640556"/>
              <a:gd name="connsiteY4" fmla="*/ 54768 h 1119187"/>
              <a:gd name="connsiteX5" fmla="*/ 150019 w 640556"/>
              <a:gd name="connsiteY5" fmla="*/ 97631 h 1119187"/>
              <a:gd name="connsiteX6" fmla="*/ 166687 w 640556"/>
              <a:gd name="connsiteY6" fmla="*/ 133350 h 1119187"/>
              <a:gd name="connsiteX7" fmla="*/ 166687 w 640556"/>
              <a:gd name="connsiteY7" fmla="*/ 176212 h 1119187"/>
              <a:gd name="connsiteX8" fmla="*/ 200025 w 640556"/>
              <a:gd name="connsiteY8" fmla="*/ 204787 h 1119187"/>
              <a:gd name="connsiteX9" fmla="*/ 209550 w 640556"/>
              <a:gd name="connsiteY9" fmla="*/ 235743 h 1119187"/>
              <a:gd name="connsiteX10" fmla="*/ 211931 w 640556"/>
              <a:gd name="connsiteY10" fmla="*/ 266700 h 1119187"/>
              <a:gd name="connsiteX11" fmla="*/ 221456 w 640556"/>
              <a:gd name="connsiteY11" fmla="*/ 307181 h 1119187"/>
              <a:gd name="connsiteX12" fmla="*/ 252412 w 640556"/>
              <a:gd name="connsiteY12" fmla="*/ 326231 h 1119187"/>
              <a:gd name="connsiteX13" fmla="*/ 273844 w 640556"/>
              <a:gd name="connsiteY13" fmla="*/ 359568 h 1119187"/>
              <a:gd name="connsiteX14" fmla="*/ 273844 w 640556"/>
              <a:gd name="connsiteY14" fmla="*/ 390525 h 1119187"/>
              <a:gd name="connsiteX15" fmla="*/ 297656 w 640556"/>
              <a:gd name="connsiteY15" fmla="*/ 419100 h 1119187"/>
              <a:gd name="connsiteX16" fmla="*/ 338137 w 640556"/>
              <a:gd name="connsiteY16" fmla="*/ 445293 h 1119187"/>
              <a:gd name="connsiteX17" fmla="*/ 354806 w 640556"/>
              <a:gd name="connsiteY17" fmla="*/ 504825 h 1119187"/>
              <a:gd name="connsiteX18" fmla="*/ 378619 w 640556"/>
              <a:gd name="connsiteY18" fmla="*/ 545306 h 1119187"/>
              <a:gd name="connsiteX19" fmla="*/ 402431 w 640556"/>
              <a:gd name="connsiteY19" fmla="*/ 588168 h 1119187"/>
              <a:gd name="connsiteX20" fmla="*/ 402431 w 640556"/>
              <a:gd name="connsiteY20" fmla="*/ 621506 h 1119187"/>
              <a:gd name="connsiteX21" fmla="*/ 419100 w 640556"/>
              <a:gd name="connsiteY21" fmla="*/ 661987 h 1119187"/>
              <a:gd name="connsiteX22" fmla="*/ 445294 w 640556"/>
              <a:gd name="connsiteY22" fmla="*/ 731043 h 1119187"/>
              <a:gd name="connsiteX23" fmla="*/ 466725 w 640556"/>
              <a:gd name="connsiteY23" fmla="*/ 788193 h 1119187"/>
              <a:gd name="connsiteX24" fmla="*/ 504825 w 640556"/>
              <a:gd name="connsiteY24" fmla="*/ 835818 h 1119187"/>
              <a:gd name="connsiteX25" fmla="*/ 552450 w 640556"/>
              <a:gd name="connsiteY25" fmla="*/ 890587 h 1119187"/>
              <a:gd name="connsiteX26" fmla="*/ 576262 w 640556"/>
              <a:gd name="connsiteY26" fmla="*/ 890587 h 1119187"/>
              <a:gd name="connsiteX27" fmla="*/ 581025 w 640556"/>
              <a:gd name="connsiteY27" fmla="*/ 912018 h 1119187"/>
              <a:gd name="connsiteX28" fmla="*/ 576262 w 640556"/>
              <a:gd name="connsiteY28" fmla="*/ 935831 h 1119187"/>
              <a:gd name="connsiteX29" fmla="*/ 604837 w 640556"/>
              <a:gd name="connsiteY29" fmla="*/ 942975 h 1119187"/>
              <a:gd name="connsiteX30" fmla="*/ 597694 w 640556"/>
              <a:gd name="connsiteY30" fmla="*/ 962025 h 1119187"/>
              <a:gd name="connsiteX31" fmla="*/ 581025 w 640556"/>
              <a:gd name="connsiteY31" fmla="*/ 976312 h 1119187"/>
              <a:gd name="connsiteX32" fmla="*/ 590548 w 640556"/>
              <a:gd name="connsiteY32" fmla="*/ 995361 h 1119187"/>
              <a:gd name="connsiteX33" fmla="*/ 614362 w 640556"/>
              <a:gd name="connsiteY33" fmla="*/ 990599 h 1119187"/>
              <a:gd name="connsiteX34" fmla="*/ 623886 w 640556"/>
              <a:gd name="connsiteY34" fmla="*/ 1004886 h 1119187"/>
              <a:gd name="connsiteX35" fmla="*/ 619124 w 640556"/>
              <a:gd name="connsiteY35" fmla="*/ 1021556 h 1119187"/>
              <a:gd name="connsiteX36" fmla="*/ 616744 w 640556"/>
              <a:gd name="connsiteY36" fmla="*/ 1045368 h 1119187"/>
              <a:gd name="connsiteX37" fmla="*/ 611981 w 640556"/>
              <a:gd name="connsiteY37" fmla="*/ 1076325 h 1119187"/>
              <a:gd name="connsiteX38" fmla="*/ 640556 w 640556"/>
              <a:gd name="connsiteY38" fmla="*/ 1119187 h 1119187"/>
              <a:gd name="connsiteX0" fmla="*/ 0 w 623886"/>
              <a:gd name="connsiteY0" fmla="*/ 4762 h 1076325"/>
              <a:gd name="connsiteX1" fmla="*/ 45244 w 623886"/>
              <a:gd name="connsiteY1" fmla="*/ 0 h 1076325"/>
              <a:gd name="connsiteX2" fmla="*/ 73819 w 623886"/>
              <a:gd name="connsiteY2" fmla="*/ 7143 h 1076325"/>
              <a:gd name="connsiteX3" fmla="*/ 97631 w 623886"/>
              <a:gd name="connsiteY3" fmla="*/ 23812 h 1076325"/>
              <a:gd name="connsiteX4" fmla="*/ 133350 w 623886"/>
              <a:gd name="connsiteY4" fmla="*/ 54768 h 1076325"/>
              <a:gd name="connsiteX5" fmla="*/ 150019 w 623886"/>
              <a:gd name="connsiteY5" fmla="*/ 97631 h 1076325"/>
              <a:gd name="connsiteX6" fmla="*/ 166687 w 623886"/>
              <a:gd name="connsiteY6" fmla="*/ 133350 h 1076325"/>
              <a:gd name="connsiteX7" fmla="*/ 166687 w 623886"/>
              <a:gd name="connsiteY7" fmla="*/ 176212 h 1076325"/>
              <a:gd name="connsiteX8" fmla="*/ 200025 w 623886"/>
              <a:gd name="connsiteY8" fmla="*/ 204787 h 1076325"/>
              <a:gd name="connsiteX9" fmla="*/ 209550 w 623886"/>
              <a:gd name="connsiteY9" fmla="*/ 235743 h 1076325"/>
              <a:gd name="connsiteX10" fmla="*/ 211931 w 623886"/>
              <a:gd name="connsiteY10" fmla="*/ 266700 h 1076325"/>
              <a:gd name="connsiteX11" fmla="*/ 221456 w 623886"/>
              <a:gd name="connsiteY11" fmla="*/ 307181 h 1076325"/>
              <a:gd name="connsiteX12" fmla="*/ 252412 w 623886"/>
              <a:gd name="connsiteY12" fmla="*/ 326231 h 1076325"/>
              <a:gd name="connsiteX13" fmla="*/ 273844 w 623886"/>
              <a:gd name="connsiteY13" fmla="*/ 359568 h 1076325"/>
              <a:gd name="connsiteX14" fmla="*/ 273844 w 623886"/>
              <a:gd name="connsiteY14" fmla="*/ 390525 h 1076325"/>
              <a:gd name="connsiteX15" fmla="*/ 297656 w 623886"/>
              <a:gd name="connsiteY15" fmla="*/ 419100 h 1076325"/>
              <a:gd name="connsiteX16" fmla="*/ 338137 w 623886"/>
              <a:gd name="connsiteY16" fmla="*/ 445293 h 1076325"/>
              <a:gd name="connsiteX17" fmla="*/ 354806 w 623886"/>
              <a:gd name="connsiteY17" fmla="*/ 504825 h 1076325"/>
              <a:gd name="connsiteX18" fmla="*/ 378619 w 623886"/>
              <a:gd name="connsiteY18" fmla="*/ 545306 h 1076325"/>
              <a:gd name="connsiteX19" fmla="*/ 402431 w 623886"/>
              <a:gd name="connsiteY19" fmla="*/ 588168 h 1076325"/>
              <a:gd name="connsiteX20" fmla="*/ 402431 w 623886"/>
              <a:gd name="connsiteY20" fmla="*/ 621506 h 1076325"/>
              <a:gd name="connsiteX21" fmla="*/ 419100 w 623886"/>
              <a:gd name="connsiteY21" fmla="*/ 661987 h 1076325"/>
              <a:gd name="connsiteX22" fmla="*/ 445294 w 623886"/>
              <a:gd name="connsiteY22" fmla="*/ 731043 h 1076325"/>
              <a:gd name="connsiteX23" fmla="*/ 466725 w 623886"/>
              <a:gd name="connsiteY23" fmla="*/ 788193 h 1076325"/>
              <a:gd name="connsiteX24" fmla="*/ 504825 w 623886"/>
              <a:gd name="connsiteY24" fmla="*/ 835818 h 1076325"/>
              <a:gd name="connsiteX25" fmla="*/ 552450 w 623886"/>
              <a:gd name="connsiteY25" fmla="*/ 890587 h 1076325"/>
              <a:gd name="connsiteX26" fmla="*/ 576262 w 623886"/>
              <a:gd name="connsiteY26" fmla="*/ 890587 h 1076325"/>
              <a:gd name="connsiteX27" fmla="*/ 581025 w 623886"/>
              <a:gd name="connsiteY27" fmla="*/ 912018 h 1076325"/>
              <a:gd name="connsiteX28" fmla="*/ 576262 w 623886"/>
              <a:gd name="connsiteY28" fmla="*/ 935831 h 1076325"/>
              <a:gd name="connsiteX29" fmla="*/ 604837 w 623886"/>
              <a:gd name="connsiteY29" fmla="*/ 942975 h 1076325"/>
              <a:gd name="connsiteX30" fmla="*/ 597694 w 623886"/>
              <a:gd name="connsiteY30" fmla="*/ 962025 h 1076325"/>
              <a:gd name="connsiteX31" fmla="*/ 581025 w 623886"/>
              <a:gd name="connsiteY31" fmla="*/ 976312 h 1076325"/>
              <a:gd name="connsiteX32" fmla="*/ 590548 w 623886"/>
              <a:gd name="connsiteY32" fmla="*/ 995361 h 1076325"/>
              <a:gd name="connsiteX33" fmla="*/ 614362 w 623886"/>
              <a:gd name="connsiteY33" fmla="*/ 990599 h 1076325"/>
              <a:gd name="connsiteX34" fmla="*/ 623886 w 623886"/>
              <a:gd name="connsiteY34" fmla="*/ 1004886 h 1076325"/>
              <a:gd name="connsiteX35" fmla="*/ 619124 w 623886"/>
              <a:gd name="connsiteY35" fmla="*/ 1021556 h 1076325"/>
              <a:gd name="connsiteX36" fmla="*/ 616744 w 623886"/>
              <a:gd name="connsiteY36" fmla="*/ 1045368 h 1076325"/>
              <a:gd name="connsiteX37" fmla="*/ 611981 w 623886"/>
              <a:gd name="connsiteY37" fmla="*/ 1076325 h 1076325"/>
              <a:gd name="connsiteX0" fmla="*/ 0 w 623886"/>
              <a:gd name="connsiteY0" fmla="*/ 4762 h 1045368"/>
              <a:gd name="connsiteX1" fmla="*/ 45244 w 623886"/>
              <a:gd name="connsiteY1" fmla="*/ 0 h 1045368"/>
              <a:gd name="connsiteX2" fmla="*/ 73819 w 623886"/>
              <a:gd name="connsiteY2" fmla="*/ 7143 h 1045368"/>
              <a:gd name="connsiteX3" fmla="*/ 97631 w 623886"/>
              <a:gd name="connsiteY3" fmla="*/ 23812 h 1045368"/>
              <a:gd name="connsiteX4" fmla="*/ 133350 w 623886"/>
              <a:gd name="connsiteY4" fmla="*/ 54768 h 1045368"/>
              <a:gd name="connsiteX5" fmla="*/ 150019 w 623886"/>
              <a:gd name="connsiteY5" fmla="*/ 97631 h 1045368"/>
              <a:gd name="connsiteX6" fmla="*/ 166687 w 623886"/>
              <a:gd name="connsiteY6" fmla="*/ 133350 h 1045368"/>
              <a:gd name="connsiteX7" fmla="*/ 166687 w 623886"/>
              <a:gd name="connsiteY7" fmla="*/ 176212 h 1045368"/>
              <a:gd name="connsiteX8" fmla="*/ 200025 w 623886"/>
              <a:gd name="connsiteY8" fmla="*/ 204787 h 1045368"/>
              <a:gd name="connsiteX9" fmla="*/ 209550 w 623886"/>
              <a:gd name="connsiteY9" fmla="*/ 235743 h 1045368"/>
              <a:gd name="connsiteX10" fmla="*/ 211931 w 623886"/>
              <a:gd name="connsiteY10" fmla="*/ 266700 h 1045368"/>
              <a:gd name="connsiteX11" fmla="*/ 221456 w 623886"/>
              <a:gd name="connsiteY11" fmla="*/ 307181 h 1045368"/>
              <a:gd name="connsiteX12" fmla="*/ 252412 w 623886"/>
              <a:gd name="connsiteY12" fmla="*/ 326231 h 1045368"/>
              <a:gd name="connsiteX13" fmla="*/ 273844 w 623886"/>
              <a:gd name="connsiteY13" fmla="*/ 359568 h 1045368"/>
              <a:gd name="connsiteX14" fmla="*/ 273844 w 623886"/>
              <a:gd name="connsiteY14" fmla="*/ 390525 h 1045368"/>
              <a:gd name="connsiteX15" fmla="*/ 297656 w 623886"/>
              <a:gd name="connsiteY15" fmla="*/ 419100 h 1045368"/>
              <a:gd name="connsiteX16" fmla="*/ 338137 w 623886"/>
              <a:gd name="connsiteY16" fmla="*/ 445293 h 1045368"/>
              <a:gd name="connsiteX17" fmla="*/ 354806 w 623886"/>
              <a:gd name="connsiteY17" fmla="*/ 504825 h 1045368"/>
              <a:gd name="connsiteX18" fmla="*/ 378619 w 623886"/>
              <a:gd name="connsiteY18" fmla="*/ 545306 h 1045368"/>
              <a:gd name="connsiteX19" fmla="*/ 402431 w 623886"/>
              <a:gd name="connsiteY19" fmla="*/ 588168 h 1045368"/>
              <a:gd name="connsiteX20" fmla="*/ 402431 w 623886"/>
              <a:gd name="connsiteY20" fmla="*/ 621506 h 1045368"/>
              <a:gd name="connsiteX21" fmla="*/ 419100 w 623886"/>
              <a:gd name="connsiteY21" fmla="*/ 661987 h 1045368"/>
              <a:gd name="connsiteX22" fmla="*/ 445294 w 623886"/>
              <a:gd name="connsiteY22" fmla="*/ 731043 h 1045368"/>
              <a:gd name="connsiteX23" fmla="*/ 466725 w 623886"/>
              <a:gd name="connsiteY23" fmla="*/ 788193 h 1045368"/>
              <a:gd name="connsiteX24" fmla="*/ 504825 w 623886"/>
              <a:gd name="connsiteY24" fmla="*/ 835818 h 1045368"/>
              <a:gd name="connsiteX25" fmla="*/ 552450 w 623886"/>
              <a:gd name="connsiteY25" fmla="*/ 890587 h 1045368"/>
              <a:gd name="connsiteX26" fmla="*/ 576262 w 623886"/>
              <a:gd name="connsiteY26" fmla="*/ 890587 h 1045368"/>
              <a:gd name="connsiteX27" fmla="*/ 581025 w 623886"/>
              <a:gd name="connsiteY27" fmla="*/ 912018 h 1045368"/>
              <a:gd name="connsiteX28" fmla="*/ 576262 w 623886"/>
              <a:gd name="connsiteY28" fmla="*/ 935831 h 1045368"/>
              <a:gd name="connsiteX29" fmla="*/ 604837 w 623886"/>
              <a:gd name="connsiteY29" fmla="*/ 942975 h 1045368"/>
              <a:gd name="connsiteX30" fmla="*/ 597694 w 623886"/>
              <a:gd name="connsiteY30" fmla="*/ 962025 h 1045368"/>
              <a:gd name="connsiteX31" fmla="*/ 581025 w 623886"/>
              <a:gd name="connsiteY31" fmla="*/ 976312 h 1045368"/>
              <a:gd name="connsiteX32" fmla="*/ 590548 w 623886"/>
              <a:gd name="connsiteY32" fmla="*/ 995361 h 1045368"/>
              <a:gd name="connsiteX33" fmla="*/ 614362 w 623886"/>
              <a:gd name="connsiteY33" fmla="*/ 990599 h 1045368"/>
              <a:gd name="connsiteX34" fmla="*/ 623886 w 623886"/>
              <a:gd name="connsiteY34" fmla="*/ 1004886 h 1045368"/>
              <a:gd name="connsiteX35" fmla="*/ 619124 w 623886"/>
              <a:gd name="connsiteY35" fmla="*/ 1021556 h 1045368"/>
              <a:gd name="connsiteX36" fmla="*/ 616744 w 623886"/>
              <a:gd name="connsiteY36" fmla="*/ 1045368 h 1045368"/>
              <a:gd name="connsiteX0" fmla="*/ 0 w 623886"/>
              <a:gd name="connsiteY0" fmla="*/ 4762 h 1021556"/>
              <a:gd name="connsiteX1" fmla="*/ 45244 w 623886"/>
              <a:gd name="connsiteY1" fmla="*/ 0 h 1021556"/>
              <a:gd name="connsiteX2" fmla="*/ 73819 w 623886"/>
              <a:gd name="connsiteY2" fmla="*/ 7143 h 1021556"/>
              <a:gd name="connsiteX3" fmla="*/ 97631 w 623886"/>
              <a:gd name="connsiteY3" fmla="*/ 23812 h 1021556"/>
              <a:gd name="connsiteX4" fmla="*/ 133350 w 623886"/>
              <a:gd name="connsiteY4" fmla="*/ 54768 h 1021556"/>
              <a:gd name="connsiteX5" fmla="*/ 150019 w 623886"/>
              <a:gd name="connsiteY5" fmla="*/ 97631 h 1021556"/>
              <a:gd name="connsiteX6" fmla="*/ 166687 w 623886"/>
              <a:gd name="connsiteY6" fmla="*/ 133350 h 1021556"/>
              <a:gd name="connsiteX7" fmla="*/ 166687 w 623886"/>
              <a:gd name="connsiteY7" fmla="*/ 176212 h 1021556"/>
              <a:gd name="connsiteX8" fmla="*/ 200025 w 623886"/>
              <a:gd name="connsiteY8" fmla="*/ 204787 h 1021556"/>
              <a:gd name="connsiteX9" fmla="*/ 209550 w 623886"/>
              <a:gd name="connsiteY9" fmla="*/ 235743 h 1021556"/>
              <a:gd name="connsiteX10" fmla="*/ 211931 w 623886"/>
              <a:gd name="connsiteY10" fmla="*/ 266700 h 1021556"/>
              <a:gd name="connsiteX11" fmla="*/ 221456 w 623886"/>
              <a:gd name="connsiteY11" fmla="*/ 307181 h 1021556"/>
              <a:gd name="connsiteX12" fmla="*/ 252412 w 623886"/>
              <a:gd name="connsiteY12" fmla="*/ 326231 h 1021556"/>
              <a:gd name="connsiteX13" fmla="*/ 273844 w 623886"/>
              <a:gd name="connsiteY13" fmla="*/ 359568 h 1021556"/>
              <a:gd name="connsiteX14" fmla="*/ 273844 w 623886"/>
              <a:gd name="connsiteY14" fmla="*/ 390525 h 1021556"/>
              <a:gd name="connsiteX15" fmla="*/ 297656 w 623886"/>
              <a:gd name="connsiteY15" fmla="*/ 419100 h 1021556"/>
              <a:gd name="connsiteX16" fmla="*/ 338137 w 623886"/>
              <a:gd name="connsiteY16" fmla="*/ 445293 h 1021556"/>
              <a:gd name="connsiteX17" fmla="*/ 354806 w 623886"/>
              <a:gd name="connsiteY17" fmla="*/ 504825 h 1021556"/>
              <a:gd name="connsiteX18" fmla="*/ 378619 w 623886"/>
              <a:gd name="connsiteY18" fmla="*/ 545306 h 1021556"/>
              <a:gd name="connsiteX19" fmla="*/ 402431 w 623886"/>
              <a:gd name="connsiteY19" fmla="*/ 588168 h 1021556"/>
              <a:gd name="connsiteX20" fmla="*/ 402431 w 623886"/>
              <a:gd name="connsiteY20" fmla="*/ 621506 h 1021556"/>
              <a:gd name="connsiteX21" fmla="*/ 419100 w 623886"/>
              <a:gd name="connsiteY21" fmla="*/ 661987 h 1021556"/>
              <a:gd name="connsiteX22" fmla="*/ 445294 w 623886"/>
              <a:gd name="connsiteY22" fmla="*/ 731043 h 1021556"/>
              <a:gd name="connsiteX23" fmla="*/ 466725 w 623886"/>
              <a:gd name="connsiteY23" fmla="*/ 788193 h 1021556"/>
              <a:gd name="connsiteX24" fmla="*/ 504825 w 623886"/>
              <a:gd name="connsiteY24" fmla="*/ 835818 h 1021556"/>
              <a:gd name="connsiteX25" fmla="*/ 552450 w 623886"/>
              <a:gd name="connsiteY25" fmla="*/ 890587 h 1021556"/>
              <a:gd name="connsiteX26" fmla="*/ 576262 w 623886"/>
              <a:gd name="connsiteY26" fmla="*/ 890587 h 1021556"/>
              <a:gd name="connsiteX27" fmla="*/ 581025 w 623886"/>
              <a:gd name="connsiteY27" fmla="*/ 912018 h 1021556"/>
              <a:gd name="connsiteX28" fmla="*/ 576262 w 623886"/>
              <a:gd name="connsiteY28" fmla="*/ 935831 h 1021556"/>
              <a:gd name="connsiteX29" fmla="*/ 604837 w 623886"/>
              <a:gd name="connsiteY29" fmla="*/ 942975 h 1021556"/>
              <a:gd name="connsiteX30" fmla="*/ 597694 w 623886"/>
              <a:gd name="connsiteY30" fmla="*/ 962025 h 1021556"/>
              <a:gd name="connsiteX31" fmla="*/ 581025 w 623886"/>
              <a:gd name="connsiteY31" fmla="*/ 976312 h 1021556"/>
              <a:gd name="connsiteX32" fmla="*/ 590548 w 623886"/>
              <a:gd name="connsiteY32" fmla="*/ 995361 h 1021556"/>
              <a:gd name="connsiteX33" fmla="*/ 614362 w 623886"/>
              <a:gd name="connsiteY33" fmla="*/ 990599 h 1021556"/>
              <a:gd name="connsiteX34" fmla="*/ 623886 w 623886"/>
              <a:gd name="connsiteY34" fmla="*/ 1004886 h 1021556"/>
              <a:gd name="connsiteX35" fmla="*/ 619124 w 623886"/>
              <a:gd name="connsiteY35" fmla="*/ 1021556 h 1021556"/>
              <a:gd name="connsiteX0" fmla="*/ 0 w 623886"/>
              <a:gd name="connsiteY0" fmla="*/ 4762 h 1004886"/>
              <a:gd name="connsiteX1" fmla="*/ 45244 w 623886"/>
              <a:gd name="connsiteY1" fmla="*/ 0 h 1004886"/>
              <a:gd name="connsiteX2" fmla="*/ 73819 w 623886"/>
              <a:gd name="connsiteY2" fmla="*/ 7143 h 1004886"/>
              <a:gd name="connsiteX3" fmla="*/ 97631 w 623886"/>
              <a:gd name="connsiteY3" fmla="*/ 23812 h 1004886"/>
              <a:gd name="connsiteX4" fmla="*/ 133350 w 623886"/>
              <a:gd name="connsiteY4" fmla="*/ 54768 h 1004886"/>
              <a:gd name="connsiteX5" fmla="*/ 150019 w 623886"/>
              <a:gd name="connsiteY5" fmla="*/ 97631 h 1004886"/>
              <a:gd name="connsiteX6" fmla="*/ 166687 w 623886"/>
              <a:gd name="connsiteY6" fmla="*/ 133350 h 1004886"/>
              <a:gd name="connsiteX7" fmla="*/ 166687 w 623886"/>
              <a:gd name="connsiteY7" fmla="*/ 176212 h 1004886"/>
              <a:gd name="connsiteX8" fmla="*/ 200025 w 623886"/>
              <a:gd name="connsiteY8" fmla="*/ 204787 h 1004886"/>
              <a:gd name="connsiteX9" fmla="*/ 209550 w 623886"/>
              <a:gd name="connsiteY9" fmla="*/ 235743 h 1004886"/>
              <a:gd name="connsiteX10" fmla="*/ 211931 w 623886"/>
              <a:gd name="connsiteY10" fmla="*/ 266700 h 1004886"/>
              <a:gd name="connsiteX11" fmla="*/ 221456 w 623886"/>
              <a:gd name="connsiteY11" fmla="*/ 307181 h 1004886"/>
              <a:gd name="connsiteX12" fmla="*/ 252412 w 623886"/>
              <a:gd name="connsiteY12" fmla="*/ 326231 h 1004886"/>
              <a:gd name="connsiteX13" fmla="*/ 273844 w 623886"/>
              <a:gd name="connsiteY13" fmla="*/ 359568 h 1004886"/>
              <a:gd name="connsiteX14" fmla="*/ 273844 w 623886"/>
              <a:gd name="connsiteY14" fmla="*/ 390525 h 1004886"/>
              <a:gd name="connsiteX15" fmla="*/ 297656 w 623886"/>
              <a:gd name="connsiteY15" fmla="*/ 419100 h 1004886"/>
              <a:gd name="connsiteX16" fmla="*/ 338137 w 623886"/>
              <a:gd name="connsiteY16" fmla="*/ 445293 h 1004886"/>
              <a:gd name="connsiteX17" fmla="*/ 354806 w 623886"/>
              <a:gd name="connsiteY17" fmla="*/ 504825 h 1004886"/>
              <a:gd name="connsiteX18" fmla="*/ 378619 w 623886"/>
              <a:gd name="connsiteY18" fmla="*/ 545306 h 1004886"/>
              <a:gd name="connsiteX19" fmla="*/ 402431 w 623886"/>
              <a:gd name="connsiteY19" fmla="*/ 588168 h 1004886"/>
              <a:gd name="connsiteX20" fmla="*/ 402431 w 623886"/>
              <a:gd name="connsiteY20" fmla="*/ 621506 h 1004886"/>
              <a:gd name="connsiteX21" fmla="*/ 419100 w 623886"/>
              <a:gd name="connsiteY21" fmla="*/ 661987 h 1004886"/>
              <a:gd name="connsiteX22" fmla="*/ 445294 w 623886"/>
              <a:gd name="connsiteY22" fmla="*/ 731043 h 1004886"/>
              <a:gd name="connsiteX23" fmla="*/ 466725 w 623886"/>
              <a:gd name="connsiteY23" fmla="*/ 788193 h 1004886"/>
              <a:gd name="connsiteX24" fmla="*/ 504825 w 623886"/>
              <a:gd name="connsiteY24" fmla="*/ 835818 h 1004886"/>
              <a:gd name="connsiteX25" fmla="*/ 552450 w 623886"/>
              <a:gd name="connsiteY25" fmla="*/ 890587 h 1004886"/>
              <a:gd name="connsiteX26" fmla="*/ 576262 w 623886"/>
              <a:gd name="connsiteY26" fmla="*/ 890587 h 1004886"/>
              <a:gd name="connsiteX27" fmla="*/ 581025 w 623886"/>
              <a:gd name="connsiteY27" fmla="*/ 912018 h 1004886"/>
              <a:gd name="connsiteX28" fmla="*/ 576262 w 623886"/>
              <a:gd name="connsiteY28" fmla="*/ 935831 h 1004886"/>
              <a:gd name="connsiteX29" fmla="*/ 604837 w 623886"/>
              <a:gd name="connsiteY29" fmla="*/ 942975 h 1004886"/>
              <a:gd name="connsiteX30" fmla="*/ 597694 w 623886"/>
              <a:gd name="connsiteY30" fmla="*/ 962025 h 1004886"/>
              <a:gd name="connsiteX31" fmla="*/ 581025 w 623886"/>
              <a:gd name="connsiteY31" fmla="*/ 976312 h 1004886"/>
              <a:gd name="connsiteX32" fmla="*/ 590548 w 623886"/>
              <a:gd name="connsiteY32" fmla="*/ 995361 h 1004886"/>
              <a:gd name="connsiteX33" fmla="*/ 614362 w 623886"/>
              <a:gd name="connsiteY33" fmla="*/ 990599 h 1004886"/>
              <a:gd name="connsiteX34" fmla="*/ 623886 w 623886"/>
              <a:gd name="connsiteY34" fmla="*/ 1004886 h 1004886"/>
              <a:gd name="connsiteX0" fmla="*/ 0 w 614362"/>
              <a:gd name="connsiteY0" fmla="*/ 4762 h 995361"/>
              <a:gd name="connsiteX1" fmla="*/ 45244 w 614362"/>
              <a:gd name="connsiteY1" fmla="*/ 0 h 995361"/>
              <a:gd name="connsiteX2" fmla="*/ 73819 w 614362"/>
              <a:gd name="connsiteY2" fmla="*/ 7143 h 995361"/>
              <a:gd name="connsiteX3" fmla="*/ 97631 w 614362"/>
              <a:gd name="connsiteY3" fmla="*/ 23812 h 995361"/>
              <a:gd name="connsiteX4" fmla="*/ 133350 w 614362"/>
              <a:gd name="connsiteY4" fmla="*/ 54768 h 995361"/>
              <a:gd name="connsiteX5" fmla="*/ 150019 w 614362"/>
              <a:gd name="connsiteY5" fmla="*/ 97631 h 995361"/>
              <a:gd name="connsiteX6" fmla="*/ 166687 w 614362"/>
              <a:gd name="connsiteY6" fmla="*/ 133350 h 995361"/>
              <a:gd name="connsiteX7" fmla="*/ 166687 w 614362"/>
              <a:gd name="connsiteY7" fmla="*/ 176212 h 995361"/>
              <a:gd name="connsiteX8" fmla="*/ 200025 w 614362"/>
              <a:gd name="connsiteY8" fmla="*/ 204787 h 995361"/>
              <a:gd name="connsiteX9" fmla="*/ 209550 w 614362"/>
              <a:gd name="connsiteY9" fmla="*/ 235743 h 995361"/>
              <a:gd name="connsiteX10" fmla="*/ 211931 w 614362"/>
              <a:gd name="connsiteY10" fmla="*/ 266700 h 995361"/>
              <a:gd name="connsiteX11" fmla="*/ 221456 w 614362"/>
              <a:gd name="connsiteY11" fmla="*/ 307181 h 995361"/>
              <a:gd name="connsiteX12" fmla="*/ 252412 w 614362"/>
              <a:gd name="connsiteY12" fmla="*/ 326231 h 995361"/>
              <a:gd name="connsiteX13" fmla="*/ 273844 w 614362"/>
              <a:gd name="connsiteY13" fmla="*/ 359568 h 995361"/>
              <a:gd name="connsiteX14" fmla="*/ 273844 w 614362"/>
              <a:gd name="connsiteY14" fmla="*/ 390525 h 995361"/>
              <a:gd name="connsiteX15" fmla="*/ 297656 w 614362"/>
              <a:gd name="connsiteY15" fmla="*/ 419100 h 995361"/>
              <a:gd name="connsiteX16" fmla="*/ 338137 w 614362"/>
              <a:gd name="connsiteY16" fmla="*/ 445293 h 995361"/>
              <a:gd name="connsiteX17" fmla="*/ 354806 w 614362"/>
              <a:gd name="connsiteY17" fmla="*/ 504825 h 995361"/>
              <a:gd name="connsiteX18" fmla="*/ 378619 w 614362"/>
              <a:gd name="connsiteY18" fmla="*/ 545306 h 995361"/>
              <a:gd name="connsiteX19" fmla="*/ 402431 w 614362"/>
              <a:gd name="connsiteY19" fmla="*/ 588168 h 995361"/>
              <a:gd name="connsiteX20" fmla="*/ 402431 w 614362"/>
              <a:gd name="connsiteY20" fmla="*/ 621506 h 995361"/>
              <a:gd name="connsiteX21" fmla="*/ 419100 w 614362"/>
              <a:gd name="connsiteY21" fmla="*/ 661987 h 995361"/>
              <a:gd name="connsiteX22" fmla="*/ 445294 w 614362"/>
              <a:gd name="connsiteY22" fmla="*/ 731043 h 995361"/>
              <a:gd name="connsiteX23" fmla="*/ 466725 w 614362"/>
              <a:gd name="connsiteY23" fmla="*/ 788193 h 995361"/>
              <a:gd name="connsiteX24" fmla="*/ 504825 w 614362"/>
              <a:gd name="connsiteY24" fmla="*/ 835818 h 995361"/>
              <a:gd name="connsiteX25" fmla="*/ 552450 w 614362"/>
              <a:gd name="connsiteY25" fmla="*/ 890587 h 995361"/>
              <a:gd name="connsiteX26" fmla="*/ 576262 w 614362"/>
              <a:gd name="connsiteY26" fmla="*/ 890587 h 995361"/>
              <a:gd name="connsiteX27" fmla="*/ 581025 w 614362"/>
              <a:gd name="connsiteY27" fmla="*/ 912018 h 995361"/>
              <a:gd name="connsiteX28" fmla="*/ 576262 w 614362"/>
              <a:gd name="connsiteY28" fmla="*/ 935831 h 995361"/>
              <a:gd name="connsiteX29" fmla="*/ 604837 w 614362"/>
              <a:gd name="connsiteY29" fmla="*/ 942975 h 995361"/>
              <a:gd name="connsiteX30" fmla="*/ 597694 w 614362"/>
              <a:gd name="connsiteY30" fmla="*/ 962025 h 995361"/>
              <a:gd name="connsiteX31" fmla="*/ 581025 w 614362"/>
              <a:gd name="connsiteY31" fmla="*/ 976312 h 995361"/>
              <a:gd name="connsiteX32" fmla="*/ 590548 w 614362"/>
              <a:gd name="connsiteY32" fmla="*/ 995361 h 995361"/>
              <a:gd name="connsiteX33" fmla="*/ 614362 w 614362"/>
              <a:gd name="connsiteY33" fmla="*/ 990599 h 9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4362" h="995361">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3" name="フリーフォーム 663">
            <a:extLst>
              <a:ext uri="{FF2B5EF4-FFF2-40B4-BE49-F238E27FC236}">
                <a16:creationId xmlns:a16="http://schemas.microsoft.com/office/drawing/2014/main" id="{1A8D3489-81DA-4F82-AD5D-24853292889A}"/>
              </a:ext>
            </a:extLst>
          </p:cNvPr>
          <p:cNvSpPr/>
          <p:nvPr/>
        </p:nvSpPr>
        <p:spPr>
          <a:xfrm>
            <a:off x="5466300" y="4745038"/>
            <a:ext cx="209550"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5" name="フリーフォーム 667">
            <a:extLst>
              <a:ext uri="{FF2B5EF4-FFF2-40B4-BE49-F238E27FC236}">
                <a16:creationId xmlns:a16="http://schemas.microsoft.com/office/drawing/2014/main" id="{1714392B-05D0-4C3C-BBEE-282201CB3E6C}"/>
              </a:ext>
            </a:extLst>
          </p:cNvPr>
          <p:cNvSpPr/>
          <p:nvPr/>
        </p:nvSpPr>
        <p:spPr>
          <a:xfrm>
            <a:off x="5242463" y="3565525"/>
            <a:ext cx="122237" cy="184150"/>
          </a:xfrm>
          <a:custGeom>
            <a:avLst/>
            <a:gdLst>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8100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88106"/>
              <a:gd name="connsiteY0" fmla="*/ 0 h 133350"/>
              <a:gd name="connsiteX1" fmla="*/ 47625 w 88106"/>
              <a:gd name="connsiteY1" fmla="*/ 69056 h 133350"/>
              <a:gd name="connsiteX2" fmla="*/ 61913 w 88106"/>
              <a:gd name="connsiteY2" fmla="*/ 83344 h 133350"/>
              <a:gd name="connsiteX3" fmla="*/ 78581 w 88106"/>
              <a:gd name="connsiteY3" fmla="*/ 102394 h 133350"/>
              <a:gd name="connsiteX4" fmla="*/ 83344 w 88106"/>
              <a:gd name="connsiteY4" fmla="*/ 119062 h 133350"/>
              <a:gd name="connsiteX5" fmla="*/ 88106 w 88106"/>
              <a:gd name="connsiteY5"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133350">
                <a:moveTo>
                  <a:pt x="0" y="0"/>
                </a:moveTo>
                <a:lnTo>
                  <a:pt x="47625" y="69056"/>
                </a:lnTo>
                <a:lnTo>
                  <a:pt x="61913" y="83344"/>
                </a:lnTo>
                <a:lnTo>
                  <a:pt x="78581" y="102394"/>
                </a:lnTo>
                <a:lnTo>
                  <a:pt x="83344" y="119062"/>
                </a:lnTo>
                <a:lnTo>
                  <a:pt x="88106" y="13335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6" name="フリーフォーム 668">
            <a:extLst>
              <a:ext uri="{FF2B5EF4-FFF2-40B4-BE49-F238E27FC236}">
                <a16:creationId xmlns:a16="http://schemas.microsoft.com/office/drawing/2014/main" id="{6EF0B1FA-9F20-4968-BBCE-C089ADCF9570}"/>
              </a:ext>
            </a:extLst>
          </p:cNvPr>
          <p:cNvSpPr/>
          <p:nvPr/>
        </p:nvSpPr>
        <p:spPr>
          <a:xfrm>
            <a:off x="5307550" y="6251575"/>
            <a:ext cx="346075" cy="449263"/>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6745"/>
              <a:gd name="connsiteY0" fmla="*/ 602457 h 602457"/>
              <a:gd name="connsiteX1" fmla="*/ 386745 w 386745"/>
              <a:gd name="connsiteY1" fmla="*/ 599357 h 602457"/>
              <a:gd name="connsiteX2" fmla="*/ 369093 w 386745"/>
              <a:gd name="connsiteY2" fmla="*/ 538163 h 602457"/>
              <a:gd name="connsiteX3" fmla="*/ 359568 w 386745"/>
              <a:gd name="connsiteY3" fmla="*/ 509588 h 602457"/>
              <a:gd name="connsiteX4" fmla="*/ 345281 w 386745"/>
              <a:gd name="connsiteY4" fmla="*/ 490538 h 602457"/>
              <a:gd name="connsiteX5" fmla="*/ 314325 w 386745"/>
              <a:gd name="connsiteY5" fmla="*/ 471488 h 602457"/>
              <a:gd name="connsiteX6" fmla="*/ 302418 w 386745"/>
              <a:gd name="connsiteY6" fmla="*/ 431007 h 602457"/>
              <a:gd name="connsiteX7" fmla="*/ 283368 w 386745"/>
              <a:gd name="connsiteY7" fmla="*/ 414338 h 602457"/>
              <a:gd name="connsiteX8" fmla="*/ 247650 w 386745"/>
              <a:gd name="connsiteY8" fmla="*/ 395288 h 602457"/>
              <a:gd name="connsiteX9" fmla="*/ 228600 w 386745"/>
              <a:gd name="connsiteY9" fmla="*/ 383382 h 602457"/>
              <a:gd name="connsiteX10" fmla="*/ 200025 w 386745"/>
              <a:gd name="connsiteY10" fmla="*/ 373856 h 602457"/>
              <a:gd name="connsiteX11" fmla="*/ 188118 w 386745"/>
              <a:gd name="connsiteY11" fmla="*/ 364332 h 602457"/>
              <a:gd name="connsiteX12" fmla="*/ 185737 w 386745"/>
              <a:gd name="connsiteY12" fmla="*/ 333375 h 602457"/>
              <a:gd name="connsiteX13" fmla="*/ 176212 w 386745"/>
              <a:gd name="connsiteY13" fmla="*/ 316707 h 602457"/>
              <a:gd name="connsiteX14" fmla="*/ 161925 w 386745"/>
              <a:gd name="connsiteY14" fmla="*/ 295275 h 602457"/>
              <a:gd name="connsiteX15" fmla="*/ 140493 w 386745"/>
              <a:gd name="connsiteY15" fmla="*/ 266700 h 602457"/>
              <a:gd name="connsiteX16" fmla="*/ 116681 w 386745"/>
              <a:gd name="connsiteY16" fmla="*/ 240507 h 602457"/>
              <a:gd name="connsiteX17" fmla="*/ 92868 w 386745"/>
              <a:gd name="connsiteY17" fmla="*/ 221457 h 602457"/>
              <a:gd name="connsiteX18" fmla="*/ 57150 w 386745"/>
              <a:gd name="connsiteY18" fmla="*/ 204788 h 602457"/>
              <a:gd name="connsiteX19" fmla="*/ 38100 w 386745"/>
              <a:gd name="connsiteY19" fmla="*/ 171450 h 602457"/>
              <a:gd name="connsiteX20" fmla="*/ 35718 w 386745"/>
              <a:gd name="connsiteY20" fmla="*/ 128588 h 602457"/>
              <a:gd name="connsiteX21" fmla="*/ 30956 w 386745"/>
              <a:gd name="connsiteY21" fmla="*/ 83344 h 602457"/>
              <a:gd name="connsiteX22" fmla="*/ 0 w 386745"/>
              <a:gd name="connsiteY22" fmla="*/ 0 h 602457"/>
              <a:gd name="connsiteX0" fmla="*/ 383381 w 415286"/>
              <a:gd name="connsiteY0" fmla="*/ 602457 h 617520"/>
              <a:gd name="connsiteX1" fmla="*/ 415286 w 415286"/>
              <a:gd name="connsiteY1" fmla="*/ 617520 h 617520"/>
              <a:gd name="connsiteX2" fmla="*/ 369093 w 415286"/>
              <a:gd name="connsiteY2" fmla="*/ 538163 h 617520"/>
              <a:gd name="connsiteX3" fmla="*/ 359568 w 415286"/>
              <a:gd name="connsiteY3" fmla="*/ 509588 h 617520"/>
              <a:gd name="connsiteX4" fmla="*/ 345281 w 415286"/>
              <a:gd name="connsiteY4" fmla="*/ 490538 h 617520"/>
              <a:gd name="connsiteX5" fmla="*/ 314325 w 415286"/>
              <a:gd name="connsiteY5" fmla="*/ 471488 h 617520"/>
              <a:gd name="connsiteX6" fmla="*/ 302418 w 415286"/>
              <a:gd name="connsiteY6" fmla="*/ 431007 h 617520"/>
              <a:gd name="connsiteX7" fmla="*/ 283368 w 415286"/>
              <a:gd name="connsiteY7" fmla="*/ 414338 h 617520"/>
              <a:gd name="connsiteX8" fmla="*/ 247650 w 415286"/>
              <a:gd name="connsiteY8" fmla="*/ 395288 h 617520"/>
              <a:gd name="connsiteX9" fmla="*/ 228600 w 415286"/>
              <a:gd name="connsiteY9" fmla="*/ 383382 h 617520"/>
              <a:gd name="connsiteX10" fmla="*/ 200025 w 415286"/>
              <a:gd name="connsiteY10" fmla="*/ 373856 h 617520"/>
              <a:gd name="connsiteX11" fmla="*/ 188118 w 415286"/>
              <a:gd name="connsiteY11" fmla="*/ 364332 h 617520"/>
              <a:gd name="connsiteX12" fmla="*/ 185737 w 415286"/>
              <a:gd name="connsiteY12" fmla="*/ 333375 h 617520"/>
              <a:gd name="connsiteX13" fmla="*/ 176212 w 415286"/>
              <a:gd name="connsiteY13" fmla="*/ 316707 h 617520"/>
              <a:gd name="connsiteX14" fmla="*/ 161925 w 415286"/>
              <a:gd name="connsiteY14" fmla="*/ 295275 h 617520"/>
              <a:gd name="connsiteX15" fmla="*/ 140493 w 415286"/>
              <a:gd name="connsiteY15" fmla="*/ 266700 h 617520"/>
              <a:gd name="connsiteX16" fmla="*/ 116681 w 415286"/>
              <a:gd name="connsiteY16" fmla="*/ 240507 h 617520"/>
              <a:gd name="connsiteX17" fmla="*/ 92868 w 415286"/>
              <a:gd name="connsiteY17" fmla="*/ 221457 h 617520"/>
              <a:gd name="connsiteX18" fmla="*/ 57150 w 415286"/>
              <a:gd name="connsiteY18" fmla="*/ 204788 h 617520"/>
              <a:gd name="connsiteX19" fmla="*/ 38100 w 415286"/>
              <a:gd name="connsiteY19" fmla="*/ 171450 h 617520"/>
              <a:gd name="connsiteX20" fmla="*/ 35718 w 415286"/>
              <a:gd name="connsiteY20" fmla="*/ 128588 h 617520"/>
              <a:gd name="connsiteX21" fmla="*/ 30956 w 415286"/>
              <a:gd name="connsiteY21" fmla="*/ 83344 h 617520"/>
              <a:gd name="connsiteX22" fmla="*/ 0 w 415286"/>
              <a:gd name="connsiteY22" fmla="*/ 0 h 617520"/>
              <a:gd name="connsiteX0" fmla="*/ 383381 w 485343"/>
              <a:gd name="connsiteY0" fmla="*/ 602457 h 646061"/>
              <a:gd name="connsiteX1" fmla="*/ 485343 w 485343"/>
              <a:gd name="connsiteY1" fmla="*/ 646061 h 646061"/>
              <a:gd name="connsiteX2" fmla="*/ 369093 w 485343"/>
              <a:gd name="connsiteY2" fmla="*/ 538163 h 646061"/>
              <a:gd name="connsiteX3" fmla="*/ 359568 w 485343"/>
              <a:gd name="connsiteY3" fmla="*/ 509588 h 646061"/>
              <a:gd name="connsiteX4" fmla="*/ 345281 w 485343"/>
              <a:gd name="connsiteY4" fmla="*/ 490538 h 646061"/>
              <a:gd name="connsiteX5" fmla="*/ 314325 w 485343"/>
              <a:gd name="connsiteY5" fmla="*/ 471488 h 646061"/>
              <a:gd name="connsiteX6" fmla="*/ 302418 w 485343"/>
              <a:gd name="connsiteY6" fmla="*/ 431007 h 646061"/>
              <a:gd name="connsiteX7" fmla="*/ 283368 w 485343"/>
              <a:gd name="connsiteY7" fmla="*/ 414338 h 646061"/>
              <a:gd name="connsiteX8" fmla="*/ 247650 w 485343"/>
              <a:gd name="connsiteY8" fmla="*/ 395288 h 646061"/>
              <a:gd name="connsiteX9" fmla="*/ 228600 w 485343"/>
              <a:gd name="connsiteY9" fmla="*/ 383382 h 646061"/>
              <a:gd name="connsiteX10" fmla="*/ 200025 w 485343"/>
              <a:gd name="connsiteY10" fmla="*/ 373856 h 646061"/>
              <a:gd name="connsiteX11" fmla="*/ 188118 w 485343"/>
              <a:gd name="connsiteY11" fmla="*/ 364332 h 646061"/>
              <a:gd name="connsiteX12" fmla="*/ 185737 w 485343"/>
              <a:gd name="connsiteY12" fmla="*/ 333375 h 646061"/>
              <a:gd name="connsiteX13" fmla="*/ 176212 w 485343"/>
              <a:gd name="connsiteY13" fmla="*/ 316707 h 646061"/>
              <a:gd name="connsiteX14" fmla="*/ 161925 w 485343"/>
              <a:gd name="connsiteY14" fmla="*/ 295275 h 646061"/>
              <a:gd name="connsiteX15" fmla="*/ 140493 w 485343"/>
              <a:gd name="connsiteY15" fmla="*/ 266700 h 646061"/>
              <a:gd name="connsiteX16" fmla="*/ 116681 w 485343"/>
              <a:gd name="connsiteY16" fmla="*/ 240507 h 646061"/>
              <a:gd name="connsiteX17" fmla="*/ 92868 w 485343"/>
              <a:gd name="connsiteY17" fmla="*/ 221457 h 646061"/>
              <a:gd name="connsiteX18" fmla="*/ 57150 w 485343"/>
              <a:gd name="connsiteY18" fmla="*/ 204788 h 646061"/>
              <a:gd name="connsiteX19" fmla="*/ 38100 w 485343"/>
              <a:gd name="connsiteY19" fmla="*/ 171450 h 646061"/>
              <a:gd name="connsiteX20" fmla="*/ 35718 w 485343"/>
              <a:gd name="connsiteY20" fmla="*/ 128588 h 646061"/>
              <a:gd name="connsiteX21" fmla="*/ 30956 w 485343"/>
              <a:gd name="connsiteY21" fmla="*/ 83344 h 646061"/>
              <a:gd name="connsiteX22" fmla="*/ 0 w 485343"/>
              <a:gd name="connsiteY22" fmla="*/ 0 h 646061"/>
              <a:gd name="connsiteX0" fmla="*/ 485343 w 485343"/>
              <a:gd name="connsiteY0" fmla="*/ 646061 h 646061"/>
              <a:gd name="connsiteX1" fmla="*/ 369093 w 485343"/>
              <a:gd name="connsiteY1" fmla="*/ 538163 h 646061"/>
              <a:gd name="connsiteX2" fmla="*/ 359568 w 485343"/>
              <a:gd name="connsiteY2" fmla="*/ 509588 h 646061"/>
              <a:gd name="connsiteX3" fmla="*/ 345281 w 485343"/>
              <a:gd name="connsiteY3" fmla="*/ 490538 h 646061"/>
              <a:gd name="connsiteX4" fmla="*/ 314325 w 485343"/>
              <a:gd name="connsiteY4" fmla="*/ 471488 h 646061"/>
              <a:gd name="connsiteX5" fmla="*/ 302418 w 485343"/>
              <a:gd name="connsiteY5" fmla="*/ 431007 h 646061"/>
              <a:gd name="connsiteX6" fmla="*/ 283368 w 485343"/>
              <a:gd name="connsiteY6" fmla="*/ 414338 h 646061"/>
              <a:gd name="connsiteX7" fmla="*/ 247650 w 485343"/>
              <a:gd name="connsiteY7" fmla="*/ 395288 h 646061"/>
              <a:gd name="connsiteX8" fmla="*/ 228600 w 485343"/>
              <a:gd name="connsiteY8" fmla="*/ 383382 h 646061"/>
              <a:gd name="connsiteX9" fmla="*/ 200025 w 485343"/>
              <a:gd name="connsiteY9" fmla="*/ 373856 h 646061"/>
              <a:gd name="connsiteX10" fmla="*/ 188118 w 485343"/>
              <a:gd name="connsiteY10" fmla="*/ 364332 h 646061"/>
              <a:gd name="connsiteX11" fmla="*/ 185737 w 485343"/>
              <a:gd name="connsiteY11" fmla="*/ 333375 h 646061"/>
              <a:gd name="connsiteX12" fmla="*/ 176212 w 485343"/>
              <a:gd name="connsiteY12" fmla="*/ 316707 h 646061"/>
              <a:gd name="connsiteX13" fmla="*/ 161925 w 485343"/>
              <a:gd name="connsiteY13" fmla="*/ 295275 h 646061"/>
              <a:gd name="connsiteX14" fmla="*/ 140493 w 485343"/>
              <a:gd name="connsiteY14" fmla="*/ 266700 h 646061"/>
              <a:gd name="connsiteX15" fmla="*/ 116681 w 485343"/>
              <a:gd name="connsiteY15" fmla="*/ 240507 h 646061"/>
              <a:gd name="connsiteX16" fmla="*/ 92868 w 485343"/>
              <a:gd name="connsiteY16" fmla="*/ 221457 h 646061"/>
              <a:gd name="connsiteX17" fmla="*/ 57150 w 485343"/>
              <a:gd name="connsiteY17" fmla="*/ 204788 h 646061"/>
              <a:gd name="connsiteX18" fmla="*/ 38100 w 485343"/>
              <a:gd name="connsiteY18" fmla="*/ 171450 h 646061"/>
              <a:gd name="connsiteX19" fmla="*/ 35718 w 485343"/>
              <a:gd name="connsiteY19" fmla="*/ 128588 h 646061"/>
              <a:gd name="connsiteX20" fmla="*/ 30956 w 485343"/>
              <a:gd name="connsiteY20" fmla="*/ 83344 h 646061"/>
              <a:gd name="connsiteX21" fmla="*/ 0 w 485343"/>
              <a:gd name="connsiteY21" fmla="*/ 0 h 646061"/>
              <a:gd name="connsiteX0" fmla="*/ 477559 w 477559"/>
              <a:gd name="connsiteY0" fmla="*/ 622709 h 622709"/>
              <a:gd name="connsiteX1" fmla="*/ 369093 w 477559"/>
              <a:gd name="connsiteY1" fmla="*/ 538163 h 622709"/>
              <a:gd name="connsiteX2" fmla="*/ 359568 w 477559"/>
              <a:gd name="connsiteY2" fmla="*/ 509588 h 622709"/>
              <a:gd name="connsiteX3" fmla="*/ 345281 w 477559"/>
              <a:gd name="connsiteY3" fmla="*/ 490538 h 622709"/>
              <a:gd name="connsiteX4" fmla="*/ 314325 w 477559"/>
              <a:gd name="connsiteY4" fmla="*/ 471488 h 622709"/>
              <a:gd name="connsiteX5" fmla="*/ 302418 w 477559"/>
              <a:gd name="connsiteY5" fmla="*/ 431007 h 622709"/>
              <a:gd name="connsiteX6" fmla="*/ 283368 w 477559"/>
              <a:gd name="connsiteY6" fmla="*/ 414338 h 622709"/>
              <a:gd name="connsiteX7" fmla="*/ 247650 w 477559"/>
              <a:gd name="connsiteY7" fmla="*/ 395288 h 622709"/>
              <a:gd name="connsiteX8" fmla="*/ 228600 w 477559"/>
              <a:gd name="connsiteY8" fmla="*/ 383382 h 622709"/>
              <a:gd name="connsiteX9" fmla="*/ 200025 w 477559"/>
              <a:gd name="connsiteY9" fmla="*/ 373856 h 622709"/>
              <a:gd name="connsiteX10" fmla="*/ 188118 w 477559"/>
              <a:gd name="connsiteY10" fmla="*/ 364332 h 622709"/>
              <a:gd name="connsiteX11" fmla="*/ 185737 w 477559"/>
              <a:gd name="connsiteY11" fmla="*/ 333375 h 622709"/>
              <a:gd name="connsiteX12" fmla="*/ 176212 w 477559"/>
              <a:gd name="connsiteY12" fmla="*/ 316707 h 622709"/>
              <a:gd name="connsiteX13" fmla="*/ 161925 w 477559"/>
              <a:gd name="connsiteY13" fmla="*/ 295275 h 622709"/>
              <a:gd name="connsiteX14" fmla="*/ 140493 w 477559"/>
              <a:gd name="connsiteY14" fmla="*/ 266700 h 622709"/>
              <a:gd name="connsiteX15" fmla="*/ 116681 w 477559"/>
              <a:gd name="connsiteY15" fmla="*/ 240507 h 622709"/>
              <a:gd name="connsiteX16" fmla="*/ 92868 w 477559"/>
              <a:gd name="connsiteY16" fmla="*/ 221457 h 622709"/>
              <a:gd name="connsiteX17" fmla="*/ 57150 w 477559"/>
              <a:gd name="connsiteY17" fmla="*/ 204788 h 622709"/>
              <a:gd name="connsiteX18" fmla="*/ 38100 w 477559"/>
              <a:gd name="connsiteY18" fmla="*/ 171450 h 622709"/>
              <a:gd name="connsiteX19" fmla="*/ 35718 w 477559"/>
              <a:gd name="connsiteY19" fmla="*/ 128588 h 622709"/>
              <a:gd name="connsiteX20" fmla="*/ 30956 w 477559"/>
              <a:gd name="connsiteY20" fmla="*/ 83344 h 622709"/>
              <a:gd name="connsiteX21" fmla="*/ 0 w 477559"/>
              <a:gd name="connsiteY21" fmla="*/ 0 h 62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559" h="622709">
                <a:moveTo>
                  <a:pt x="477559" y="622709"/>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7" name="フリーフォーム 669">
            <a:extLst>
              <a:ext uri="{FF2B5EF4-FFF2-40B4-BE49-F238E27FC236}">
                <a16:creationId xmlns:a16="http://schemas.microsoft.com/office/drawing/2014/main" id="{160EBF2E-732F-4CAD-83AD-B62BC57E0B05}"/>
              </a:ext>
            </a:extLst>
          </p:cNvPr>
          <p:cNvSpPr/>
          <p:nvPr/>
        </p:nvSpPr>
        <p:spPr>
          <a:xfrm>
            <a:off x="4536025" y="6018213"/>
            <a:ext cx="800100" cy="1838325"/>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249239"/>
              <a:gd name="connsiteX1" fmla="*/ 1356328 w 1357228"/>
              <a:gd name="connsiteY1" fmla="*/ 86441 h 3249239"/>
              <a:gd name="connsiteX2" fmla="*/ 1343163 w 1357228"/>
              <a:gd name="connsiteY2" fmla="*/ 163139 h 3249239"/>
              <a:gd name="connsiteX3" fmla="*/ 1343163 w 1357228"/>
              <a:gd name="connsiteY3" fmla="*/ 201239 h 3249239"/>
              <a:gd name="connsiteX4" fmla="*/ 1343163 w 1357228"/>
              <a:gd name="connsiteY4" fmla="*/ 239339 h 3249239"/>
              <a:gd name="connsiteX5" fmla="*/ 1338401 w 1357228"/>
              <a:gd name="connsiteY5" fmla="*/ 277439 h 3249239"/>
              <a:gd name="connsiteX6" fmla="*/ 1319351 w 1357228"/>
              <a:gd name="connsiteY6" fmla="*/ 327446 h 3249239"/>
              <a:gd name="connsiteX7" fmla="*/ 1307444 w 1357228"/>
              <a:gd name="connsiteY7" fmla="*/ 353639 h 3249239"/>
              <a:gd name="connsiteX8" fmla="*/ 1283632 w 1357228"/>
              <a:gd name="connsiteY8" fmla="*/ 377452 h 3249239"/>
              <a:gd name="connsiteX9" fmla="*/ 1264582 w 1357228"/>
              <a:gd name="connsiteY9" fmla="*/ 394121 h 3249239"/>
              <a:gd name="connsiteX10" fmla="*/ 1262201 w 1357228"/>
              <a:gd name="connsiteY10" fmla="*/ 413171 h 3249239"/>
              <a:gd name="connsiteX11" fmla="*/ 1259819 w 1357228"/>
              <a:gd name="connsiteY11" fmla="*/ 453652 h 3249239"/>
              <a:gd name="connsiteX12" fmla="*/ 1262201 w 1357228"/>
              <a:gd name="connsiteY12" fmla="*/ 479846 h 3249239"/>
              <a:gd name="connsiteX13" fmla="*/ 1281251 w 1357228"/>
              <a:gd name="connsiteY13" fmla="*/ 522708 h 3249239"/>
              <a:gd name="connsiteX14" fmla="*/ 1297919 w 1357228"/>
              <a:gd name="connsiteY14" fmla="*/ 556046 h 3249239"/>
              <a:gd name="connsiteX15" fmla="*/ 1300301 w 1357228"/>
              <a:gd name="connsiteY15" fmla="*/ 575096 h 3249239"/>
              <a:gd name="connsiteX16" fmla="*/ 1312207 w 1357228"/>
              <a:gd name="connsiteY16" fmla="*/ 615577 h 3249239"/>
              <a:gd name="connsiteX17" fmla="*/ 1316969 w 1357228"/>
              <a:gd name="connsiteY17" fmla="*/ 663202 h 3249239"/>
              <a:gd name="connsiteX18" fmla="*/ 1324113 w 1357228"/>
              <a:gd name="connsiteY18" fmla="*/ 691777 h 3249239"/>
              <a:gd name="connsiteX19" fmla="*/ 1331257 w 1357228"/>
              <a:gd name="connsiteY19" fmla="*/ 725114 h 3249239"/>
              <a:gd name="connsiteX20" fmla="*/ 1328876 w 1357228"/>
              <a:gd name="connsiteY20" fmla="*/ 758452 h 3249239"/>
              <a:gd name="connsiteX21" fmla="*/ 1324113 w 1357228"/>
              <a:gd name="connsiteY21" fmla="*/ 796552 h 3249239"/>
              <a:gd name="connsiteX22" fmla="*/ 1324113 w 1357228"/>
              <a:gd name="connsiteY22" fmla="*/ 817983 h 3249239"/>
              <a:gd name="connsiteX23" fmla="*/ 1324113 w 1357228"/>
              <a:gd name="connsiteY23" fmla="*/ 844177 h 3249239"/>
              <a:gd name="connsiteX24" fmla="*/ 1307444 w 1357228"/>
              <a:gd name="connsiteY24" fmla="*/ 865608 h 3249239"/>
              <a:gd name="connsiteX25" fmla="*/ 1297919 w 1357228"/>
              <a:gd name="connsiteY25" fmla="*/ 891802 h 3249239"/>
              <a:gd name="connsiteX26" fmla="*/ 1295538 w 1357228"/>
              <a:gd name="connsiteY26" fmla="*/ 917996 h 3249239"/>
              <a:gd name="connsiteX27" fmla="*/ 1297919 w 1357228"/>
              <a:gd name="connsiteY27" fmla="*/ 948952 h 3249239"/>
              <a:gd name="connsiteX28" fmla="*/ 1302682 w 1357228"/>
              <a:gd name="connsiteY28" fmla="*/ 972764 h 3249239"/>
              <a:gd name="connsiteX29" fmla="*/ 1312207 w 1357228"/>
              <a:gd name="connsiteY29" fmla="*/ 996577 h 3249239"/>
              <a:gd name="connsiteX30" fmla="*/ 1305063 w 1357228"/>
              <a:gd name="connsiteY30" fmla="*/ 1029914 h 3249239"/>
              <a:gd name="connsiteX31" fmla="*/ 1293157 w 1357228"/>
              <a:gd name="connsiteY31" fmla="*/ 1070396 h 3249239"/>
              <a:gd name="connsiteX32" fmla="*/ 1286013 w 1357228"/>
              <a:gd name="connsiteY32" fmla="*/ 1101352 h 3249239"/>
              <a:gd name="connsiteX33" fmla="*/ 1266963 w 1357228"/>
              <a:gd name="connsiteY33" fmla="*/ 1148977 h 3249239"/>
              <a:gd name="connsiteX34" fmla="*/ 1245532 w 1357228"/>
              <a:gd name="connsiteY34" fmla="*/ 1179933 h 3249239"/>
              <a:gd name="connsiteX35" fmla="*/ 1214576 w 1357228"/>
              <a:gd name="connsiteY35" fmla="*/ 1201364 h 3249239"/>
              <a:gd name="connsiteX36" fmla="*/ 1169332 w 1357228"/>
              <a:gd name="connsiteY36" fmla="*/ 1227558 h 3249239"/>
              <a:gd name="connsiteX37" fmla="*/ 1112182 w 1357228"/>
              <a:gd name="connsiteY37" fmla="*/ 1260896 h 3249239"/>
              <a:gd name="connsiteX38" fmla="*/ 1069319 w 1357228"/>
              <a:gd name="connsiteY38" fmla="*/ 1294233 h 3249239"/>
              <a:gd name="connsiteX39" fmla="*/ 1031220 w 1357228"/>
              <a:gd name="connsiteY39" fmla="*/ 1332333 h 3249239"/>
              <a:gd name="connsiteX40" fmla="*/ 1000263 w 1357228"/>
              <a:gd name="connsiteY40" fmla="*/ 1379957 h 3249239"/>
              <a:gd name="connsiteX41" fmla="*/ 978832 w 1357228"/>
              <a:gd name="connsiteY41" fmla="*/ 1420439 h 3249239"/>
              <a:gd name="connsiteX42" fmla="*/ 945494 w 1357228"/>
              <a:gd name="connsiteY42" fmla="*/ 1465683 h 3249239"/>
              <a:gd name="connsiteX43" fmla="*/ 931207 w 1357228"/>
              <a:gd name="connsiteY43" fmla="*/ 1508546 h 3249239"/>
              <a:gd name="connsiteX44" fmla="*/ 897870 w 1357228"/>
              <a:gd name="connsiteY44" fmla="*/ 1558552 h 3249239"/>
              <a:gd name="connsiteX45" fmla="*/ 866913 w 1357228"/>
              <a:gd name="connsiteY45" fmla="*/ 1606176 h 3249239"/>
              <a:gd name="connsiteX46" fmla="*/ 838337 w 1357228"/>
              <a:gd name="connsiteY46" fmla="*/ 1634752 h 3249239"/>
              <a:gd name="connsiteX47" fmla="*/ 814527 w 1357228"/>
              <a:gd name="connsiteY47" fmla="*/ 1670471 h 3249239"/>
              <a:gd name="connsiteX48" fmla="*/ 788333 w 1357228"/>
              <a:gd name="connsiteY48" fmla="*/ 1706189 h 3249239"/>
              <a:gd name="connsiteX49" fmla="*/ 821670 w 1357228"/>
              <a:gd name="connsiteY49" fmla="*/ 1730001 h 3249239"/>
              <a:gd name="connsiteX50" fmla="*/ 819290 w 1357228"/>
              <a:gd name="connsiteY50" fmla="*/ 1782389 h 3249239"/>
              <a:gd name="connsiteX51" fmla="*/ 778808 w 1357228"/>
              <a:gd name="connsiteY51" fmla="*/ 1789533 h 3249239"/>
              <a:gd name="connsiteX52" fmla="*/ 771664 w 1357228"/>
              <a:gd name="connsiteY52" fmla="*/ 1853827 h 3249239"/>
              <a:gd name="connsiteX53" fmla="*/ 776426 w 1357228"/>
              <a:gd name="connsiteY53" fmla="*/ 1908595 h 3249239"/>
              <a:gd name="connsiteX54" fmla="*/ 759757 w 1357228"/>
              <a:gd name="connsiteY54" fmla="*/ 1972890 h 3249239"/>
              <a:gd name="connsiteX55" fmla="*/ 731182 w 1357228"/>
              <a:gd name="connsiteY55" fmla="*/ 1999083 h 3249239"/>
              <a:gd name="connsiteX56" fmla="*/ 695464 w 1357228"/>
              <a:gd name="connsiteY56" fmla="*/ 2046708 h 3249239"/>
              <a:gd name="connsiteX57" fmla="*/ 654983 w 1357228"/>
              <a:gd name="connsiteY57" fmla="*/ 2041946 h 3249239"/>
              <a:gd name="connsiteX58" fmla="*/ 612120 w 1357228"/>
              <a:gd name="connsiteY58" fmla="*/ 2056233 h 3249239"/>
              <a:gd name="connsiteX59" fmla="*/ 595451 w 1357228"/>
              <a:gd name="connsiteY59" fmla="*/ 2077664 h 3249239"/>
              <a:gd name="connsiteX60" fmla="*/ 559733 w 1357228"/>
              <a:gd name="connsiteY60" fmla="*/ 2072902 h 3249239"/>
              <a:gd name="connsiteX61" fmla="*/ 535920 w 1357228"/>
              <a:gd name="connsiteY61" fmla="*/ 2101476 h 3249239"/>
              <a:gd name="connsiteX62" fmla="*/ 531159 w 1357228"/>
              <a:gd name="connsiteY62" fmla="*/ 2144340 h 3249239"/>
              <a:gd name="connsiteX63" fmla="*/ 488295 w 1357228"/>
              <a:gd name="connsiteY63" fmla="*/ 2172914 h 3249239"/>
              <a:gd name="connsiteX64" fmla="*/ 466864 w 1357228"/>
              <a:gd name="connsiteY64" fmla="*/ 2208633 h 3249239"/>
              <a:gd name="connsiteX65" fmla="*/ 443051 w 1357228"/>
              <a:gd name="connsiteY65" fmla="*/ 2234827 h 3249239"/>
              <a:gd name="connsiteX66" fmla="*/ 409714 w 1357228"/>
              <a:gd name="connsiteY66" fmla="*/ 2261021 h 3249239"/>
              <a:gd name="connsiteX67" fmla="*/ 400189 w 1357228"/>
              <a:gd name="connsiteY67" fmla="*/ 2294359 h 3249239"/>
              <a:gd name="connsiteX68" fmla="*/ 393046 w 1357228"/>
              <a:gd name="connsiteY68" fmla="*/ 2322932 h 3249239"/>
              <a:gd name="connsiteX69" fmla="*/ 371613 w 1357228"/>
              <a:gd name="connsiteY69" fmla="*/ 2320551 h 3249239"/>
              <a:gd name="connsiteX70" fmla="*/ 347801 w 1357228"/>
              <a:gd name="connsiteY70" fmla="*/ 2308645 h 3249239"/>
              <a:gd name="connsiteX71" fmla="*/ 331132 w 1357228"/>
              <a:gd name="connsiteY71" fmla="*/ 2301501 h 3249239"/>
              <a:gd name="connsiteX72" fmla="*/ 323989 w 1357228"/>
              <a:gd name="connsiteY72" fmla="*/ 2315789 h 3249239"/>
              <a:gd name="connsiteX73" fmla="*/ 331132 w 1357228"/>
              <a:gd name="connsiteY73" fmla="*/ 2339600 h 3249239"/>
              <a:gd name="connsiteX74" fmla="*/ 354945 w 1357228"/>
              <a:gd name="connsiteY74" fmla="*/ 2372939 h 3249239"/>
              <a:gd name="connsiteX75" fmla="*/ 343039 w 1357228"/>
              <a:gd name="connsiteY75" fmla="*/ 2408658 h 3249239"/>
              <a:gd name="connsiteX76" fmla="*/ 316844 w 1357228"/>
              <a:gd name="connsiteY76" fmla="*/ 2413420 h 3249239"/>
              <a:gd name="connsiteX77" fmla="*/ 302560 w 1357228"/>
              <a:gd name="connsiteY77" fmla="*/ 2415800 h 3249239"/>
              <a:gd name="connsiteX78" fmla="*/ 295414 w 1357228"/>
              <a:gd name="connsiteY78" fmla="*/ 2425326 h 3249239"/>
              <a:gd name="connsiteX79" fmla="*/ 302557 w 1357228"/>
              <a:gd name="connsiteY79" fmla="*/ 2439614 h 3249239"/>
              <a:gd name="connsiteX80" fmla="*/ 321608 w 1357228"/>
              <a:gd name="connsiteY80" fmla="*/ 2451520 h 3249239"/>
              <a:gd name="connsiteX81" fmla="*/ 333514 w 1357228"/>
              <a:gd name="connsiteY81" fmla="*/ 2470570 h 3249239"/>
              <a:gd name="connsiteX82" fmla="*/ 312083 w 1357228"/>
              <a:gd name="connsiteY82" fmla="*/ 2487238 h 3249239"/>
              <a:gd name="connsiteX83" fmla="*/ 285889 w 1357228"/>
              <a:gd name="connsiteY83" fmla="*/ 2506289 h 3249239"/>
              <a:gd name="connsiteX84" fmla="*/ 250171 w 1357228"/>
              <a:gd name="connsiteY84" fmla="*/ 2544389 h 3249239"/>
              <a:gd name="connsiteX85" fmla="*/ 200164 w 1357228"/>
              <a:gd name="connsiteY85" fmla="*/ 2606302 h 3249239"/>
              <a:gd name="connsiteX86" fmla="*/ 173970 w 1357228"/>
              <a:gd name="connsiteY86" fmla="*/ 2684882 h 3249239"/>
              <a:gd name="connsiteX87" fmla="*/ 188258 w 1357228"/>
              <a:gd name="connsiteY87" fmla="*/ 2725364 h 3249239"/>
              <a:gd name="connsiteX88" fmla="*/ 178733 w 1357228"/>
              <a:gd name="connsiteY88" fmla="*/ 2761083 h 3249239"/>
              <a:gd name="connsiteX89" fmla="*/ 116821 w 1357228"/>
              <a:gd name="connsiteY89" fmla="*/ 2837282 h 3249239"/>
              <a:gd name="connsiteX90" fmla="*/ 100151 w 1357228"/>
              <a:gd name="connsiteY90" fmla="*/ 2882526 h 3249239"/>
              <a:gd name="connsiteX91" fmla="*/ 88245 w 1357228"/>
              <a:gd name="connsiteY91" fmla="*/ 2937295 h 3249239"/>
              <a:gd name="connsiteX92" fmla="*/ 88245 w 1357228"/>
              <a:gd name="connsiteY92" fmla="*/ 3023020 h 3249239"/>
              <a:gd name="connsiteX93" fmla="*/ 66814 w 1357228"/>
              <a:gd name="connsiteY93" fmla="*/ 3061120 h 3249239"/>
              <a:gd name="connsiteX94" fmla="*/ 43001 w 1357228"/>
              <a:gd name="connsiteY94" fmla="*/ 3094457 h 3249239"/>
              <a:gd name="connsiteX95" fmla="*/ 38240 w 1357228"/>
              <a:gd name="connsiteY95" fmla="*/ 3118270 h 3249239"/>
              <a:gd name="connsiteX96" fmla="*/ 19189 w 1357228"/>
              <a:gd name="connsiteY96" fmla="*/ 3153988 h 3249239"/>
              <a:gd name="connsiteX97" fmla="*/ 19189 w 1357228"/>
              <a:gd name="connsiteY97" fmla="*/ 3189707 h 3249239"/>
              <a:gd name="connsiteX98" fmla="*/ 139 w 1357228"/>
              <a:gd name="connsiteY98" fmla="*/ 3206376 h 3249239"/>
              <a:gd name="connsiteX99" fmla="*/ 12045 w 1357228"/>
              <a:gd name="connsiteY99" fmla="*/ 3249239 h 3249239"/>
              <a:gd name="connsiteX0" fmla="*/ 1357228 w 1357228"/>
              <a:gd name="connsiteY0" fmla="*/ 0 h 3206376"/>
              <a:gd name="connsiteX1" fmla="*/ 1356328 w 1357228"/>
              <a:gd name="connsiteY1" fmla="*/ 86441 h 3206376"/>
              <a:gd name="connsiteX2" fmla="*/ 1343163 w 1357228"/>
              <a:gd name="connsiteY2" fmla="*/ 163139 h 3206376"/>
              <a:gd name="connsiteX3" fmla="*/ 1343163 w 1357228"/>
              <a:gd name="connsiteY3" fmla="*/ 201239 h 3206376"/>
              <a:gd name="connsiteX4" fmla="*/ 1343163 w 1357228"/>
              <a:gd name="connsiteY4" fmla="*/ 239339 h 3206376"/>
              <a:gd name="connsiteX5" fmla="*/ 1338401 w 1357228"/>
              <a:gd name="connsiteY5" fmla="*/ 277439 h 3206376"/>
              <a:gd name="connsiteX6" fmla="*/ 1319351 w 1357228"/>
              <a:gd name="connsiteY6" fmla="*/ 327446 h 3206376"/>
              <a:gd name="connsiteX7" fmla="*/ 1307444 w 1357228"/>
              <a:gd name="connsiteY7" fmla="*/ 353639 h 3206376"/>
              <a:gd name="connsiteX8" fmla="*/ 1283632 w 1357228"/>
              <a:gd name="connsiteY8" fmla="*/ 377452 h 3206376"/>
              <a:gd name="connsiteX9" fmla="*/ 1264582 w 1357228"/>
              <a:gd name="connsiteY9" fmla="*/ 394121 h 3206376"/>
              <a:gd name="connsiteX10" fmla="*/ 1262201 w 1357228"/>
              <a:gd name="connsiteY10" fmla="*/ 413171 h 3206376"/>
              <a:gd name="connsiteX11" fmla="*/ 1259819 w 1357228"/>
              <a:gd name="connsiteY11" fmla="*/ 453652 h 3206376"/>
              <a:gd name="connsiteX12" fmla="*/ 1262201 w 1357228"/>
              <a:gd name="connsiteY12" fmla="*/ 479846 h 3206376"/>
              <a:gd name="connsiteX13" fmla="*/ 1281251 w 1357228"/>
              <a:gd name="connsiteY13" fmla="*/ 522708 h 3206376"/>
              <a:gd name="connsiteX14" fmla="*/ 1297919 w 1357228"/>
              <a:gd name="connsiteY14" fmla="*/ 556046 h 3206376"/>
              <a:gd name="connsiteX15" fmla="*/ 1300301 w 1357228"/>
              <a:gd name="connsiteY15" fmla="*/ 575096 h 3206376"/>
              <a:gd name="connsiteX16" fmla="*/ 1312207 w 1357228"/>
              <a:gd name="connsiteY16" fmla="*/ 615577 h 3206376"/>
              <a:gd name="connsiteX17" fmla="*/ 1316969 w 1357228"/>
              <a:gd name="connsiteY17" fmla="*/ 663202 h 3206376"/>
              <a:gd name="connsiteX18" fmla="*/ 1324113 w 1357228"/>
              <a:gd name="connsiteY18" fmla="*/ 691777 h 3206376"/>
              <a:gd name="connsiteX19" fmla="*/ 1331257 w 1357228"/>
              <a:gd name="connsiteY19" fmla="*/ 725114 h 3206376"/>
              <a:gd name="connsiteX20" fmla="*/ 1328876 w 1357228"/>
              <a:gd name="connsiteY20" fmla="*/ 758452 h 3206376"/>
              <a:gd name="connsiteX21" fmla="*/ 1324113 w 1357228"/>
              <a:gd name="connsiteY21" fmla="*/ 796552 h 3206376"/>
              <a:gd name="connsiteX22" fmla="*/ 1324113 w 1357228"/>
              <a:gd name="connsiteY22" fmla="*/ 817983 h 3206376"/>
              <a:gd name="connsiteX23" fmla="*/ 1324113 w 1357228"/>
              <a:gd name="connsiteY23" fmla="*/ 844177 h 3206376"/>
              <a:gd name="connsiteX24" fmla="*/ 1307444 w 1357228"/>
              <a:gd name="connsiteY24" fmla="*/ 865608 h 3206376"/>
              <a:gd name="connsiteX25" fmla="*/ 1297919 w 1357228"/>
              <a:gd name="connsiteY25" fmla="*/ 891802 h 3206376"/>
              <a:gd name="connsiteX26" fmla="*/ 1295538 w 1357228"/>
              <a:gd name="connsiteY26" fmla="*/ 917996 h 3206376"/>
              <a:gd name="connsiteX27" fmla="*/ 1297919 w 1357228"/>
              <a:gd name="connsiteY27" fmla="*/ 948952 h 3206376"/>
              <a:gd name="connsiteX28" fmla="*/ 1302682 w 1357228"/>
              <a:gd name="connsiteY28" fmla="*/ 972764 h 3206376"/>
              <a:gd name="connsiteX29" fmla="*/ 1312207 w 1357228"/>
              <a:gd name="connsiteY29" fmla="*/ 996577 h 3206376"/>
              <a:gd name="connsiteX30" fmla="*/ 1305063 w 1357228"/>
              <a:gd name="connsiteY30" fmla="*/ 1029914 h 3206376"/>
              <a:gd name="connsiteX31" fmla="*/ 1293157 w 1357228"/>
              <a:gd name="connsiteY31" fmla="*/ 1070396 h 3206376"/>
              <a:gd name="connsiteX32" fmla="*/ 1286013 w 1357228"/>
              <a:gd name="connsiteY32" fmla="*/ 1101352 h 3206376"/>
              <a:gd name="connsiteX33" fmla="*/ 1266963 w 1357228"/>
              <a:gd name="connsiteY33" fmla="*/ 1148977 h 3206376"/>
              <a:gd name="connsiteX34" fmla="*/ 1245532 w 1357228"/>
              <a:gd name="connsiteY34" fmla="*/ 1179933 h 3206376"/>
              <a:gd name="connsiteX35" fmla="*/ 1214576 w 1357228"/>
              <a:gd name="connsiteY35" fmla="*/ 1201364 h 3206376"/>
              <a:gd name="connsiteX36" fmla="*/ 1169332 w 1357228"/>
              <a:gd name="connsiteY36" fmla="*/ 1227558 h 3206376"/>
              <a:gd name="connsiteX37" fmla="*/ 1112182 w 1357228"/>
              <a:gd name="connsiteY37" fmla="*/ 1260896 h 3206376"/>
              <a:gd name="connsiteX38" fmla="*/ 1069319 w 1357228"/>
              <a:gd name="connsiteY38" fmla="*/ 1294233 h 3206376"/>
              <a:gd name="connsiteX39" fmla="*/ 1031220 w 1357228"/>
              <a:gd name="connsiteY39" fmla="*/ 1332333 h 3206376"/>
              <a:gd name="connsiteX40" fmla="*/ 1000263 w 1357228"/>
              <a:gd name="connsiteY40" fmla="*/ 1379957 h 3206376"/>
              <a:gd name="connsiteX41" fmla="*/ 978832 w 1357228"/>
              <a:gd name="connsiteY41" fmla="*/ 1420439 h 3206376"/>
              <a:gd name="connsiteX42" fmla="*/ 945494 w 1357228"/>
              <a:gd name="connsiteY42" fmla="*/ 1465683 h 3206376"/>
              <a:gd name="connsiteX43" fmla="*/ 931207 w 1357228"/>
              <a:gd name="connsiteY43" fmla="*/ 1508546 h 3206376"/>
              <a:gd name="connsiteX44" fmla="*/ 897870 w 1357228"/>
              <a:gd name="connsiteY44" fmla="*/ 1558552 h 3206376"/>
              <a:gd name="connsiteX45" fmla="*/ 866913 w 1357228"/>
              <a:gd name="connsiteY45" fmla="*/ 1606176 h 3206376"/>
              <a:gd name="connsiteX46" fmla="*/ 838337 w 1357228"/>
              <a:gd name="connsiteY46" fmla="*/ 1634752 h 3206376"/>
              <a:gd name="connsiteX47" fmla="*/ 814527 w 1357228"/>
              <a:gd name="connsiteY47" fmla="*/ 1670471 h 3206376"/>
              <a:gd name="connsiteX48" fmla="*/ 788333 w 1357228"/>
              <a:gd name="connsiteY48" fmla="*/ 1706189 h 3206376"/>
              <a:gd name="connsiteX49" fmla="*/ 821670 w 1357228"/>
              <a:gd name="connsiteY49" fmla="*/ 1730001 h 3206376"/>
              <a:gd name="connsiteX50" fmla="*/ 819290 w 1357228"/>
              <a:gd name="connsiteY50" fmla="*/ 1782389 h 3206376"/>
              <a:gd name="connsiteX51" fmla="*/ 778808 w 1357228"/>
              <a:gd name="connsiteY51" fmla="*/ 1789533 h 3206376"/>
              <a:gd name="connsiteX52" fmla="*/ 771664 w 1357228"/>
              <a:gd name="connsiteY52" fmla="*/ 1853827 h 3206376"/>
              <a:gd name="connsiteX53" fmla="*/ 776426 w 1357228"/>
              <a:gd name="connsiteY53" fmla="*/ 1908595 h 3206376"/>
              <a:gd name="connsiteX54" fmla="*/ 759757 w 1357228"/>
              <a:gd name="connsiteY54" fmla="*/ 1972890 h 3206376"/>
              <a:gd name="connsiteX55" fmla="*/ 731182 w 1357228"/>
              <a:gd name="connsiteY55" fmla="*/ 1999083 h 3206376"/>
              <a:gd name="connsiteX56" fmla="*/ 695464 w 1357228"/>
              <a:gd name="connsiteY56" fmla="*/ 2046708 h 3206376"/>
              <a:gd name="connsiteX57" fmla="*/ 654983 w 1357228"/>
              <a:gd name="connsiteY57" fmla="*/ 2041946 h 3206376"/>
              <a:gd name="connsiteX58" fmla="*/ 612120 w 1357228"/>
              <a:gd name="connsiteY58" fmla="*/ 2056233 h 3206376"/>
              <a:gd name="connsiteX59" fmla="*/ 595451 w 1357228"/>
              <a:gd name="connsiteY59" fmla="*/ 2077664 h 3206376"/>
              <a:gd name="connsiteX60" fmla="*/ 559733 w 1357228"/>
              <a:gd name="connsiteY60" fmla="*/ 2072902 h 3206376"/>
              <a:gd name="connsiteX61" fmla="*/ 535920 w 1357228"/>
              <a:gd name="connsiteY61" fmla="*/ 2101476 h 3206376"/>
              <a:gd name="connsiteX62" fmla="*/ 531159 w 1357228"/>
              <a:gd name="connsiteY62" fmla="*/ 2144340 h 3206376"/>
              <a:gd name="connsiteX63" fmla="*/ 488295 w 1357228"/>
              <a:gd name="connsiteY63" fmla="*/ 2172914 h 3206376"/>
              <a:gd name="connsiteX64" fmla="*/ 466864 w 1357228"/>
              <a:gd name="connsiteY64" fmla="*/ 2208633 h 3206376"/>
              <a:gd name="connsiteX65" fmla="*/ 443051 w 1357228"/>
              <a:gd name="connsiteY65" fmla="*/ 2234827 h 3206376"/>
              <a:gd name="connsiteX66" fmla="*/ 409714 w 1357228"/>
              <a:gd name="connsiteY66" fmla="*/ 2261021 h 3206376"/>
              <a:gd name="connsiteX67" fmla="*/ 400189 w 1357228"/>
              <a:gd name="connsiteY67" fmla="*/ 2294359 h 3206376"/>
              <a:gd name="connsiteX68" fmla="*/ 393046 w 1357228"/>
              <a:gd name="connsiteY68" fmla="*/ 2322932 h 3206376"/>
              <a:gd name="connsiteX69" fmla="*/ 371613 w 1357228"/>
              <a:gd name="connsiteY69" fmla="*/ 2320551 h 3206376"/>
              <a:gd name="connsiteX70" fmla="*/ 347801 w 1357228"/>
              <a:gd name="connsiteY70" fmla="*/ 2308645 h 3206376"/>
              <a:gd name="connsiteX71" fmla="*/ 331132 w 1357228"/>
              <a:gd name="connsiteY71" fmla="*/ 2301501 h 3206376"/>
              <a:gd name="connsiteX72" fmla="*/ 323989 w 1357228"/>
              <a:gd name="connsiteY72" fmla="*/ 2315789 h 3206376"/>
              <a:gd name="connsiteX73" fmla="*/ 331132 w 1357228"/>
              <a:gd name="connsiteY73" fmla="*/ 2339600 h 3206376"/>
              <a:gd name="connsiteX74" fmla="*/ 354945 w 1357228"/>
              <a:gd name="connsiteY74" fmla="*/ 2372939 h 3206376"/>
              <a:gd name="connsiteX75" fmla="*/ 343039 w 1357228"/>
              <a:gd name="connsiteY75" fmla="*/ 2408658 h 3206376"/>
              <a:gd name="connsiteX76" fmla="*/ 316844 w 1357228"/>
              <a:gd name="connsiteY76" fmla="*/ 2413420 h 3206376"/>
              <a:gd name="connsiteX77" fmla="*/ 302560 w 1357228"/>
              <a:gd name="connsiteY77" fmla="*/ 2415800 h 3206376"/>
              <a:gd name="connsiteX78" fmla="*/ 295414 w 1357228"/>
              <a:gd name="connsiteY78" fmla="*/ 2425326 h 3206376"/>
              <a:gd name="connsiteX79" fmla="*/ 302557 w 1357228"/>
              <a:gd name="connsiteY79" fmla="*/ 2439614 h 3206376"/>
              <a:gd name="connsiteX80" fmla="*/ 321608 w 1357228"/>
              <a:gd name="connsiteY80" fmla="*/ 2451520 h 3206376"/>
              <a:gd name="connsiteX81" fmla="*/ 333514 w 1357228"/>
              <a:gd name="connsiteY81" fmla="*/ 2470570 h 3206376"/>
              <a:gd name="connsiteX82" fmla="*/ 312083 w 1357228"/>
              <a:gd name="connsiteY82" fmla="*/ 2487238 h 3206376"/>
              <a:gd name="connsiteX83" fmla="*/ 285889 w 1357228"/>
              <a:gd name="connsiteY83" fmla="*/ 2506289 h 3206376"/>
              <a:gd name="connsiteX84" fmla="*/ 250171 w 1357228"/>
              <a:gd name="connsiteY84" fmla="*/ 2544389 h 3206376"/>
              <a:gd name="connsiteX85" fmla="*/ 200164 w 1357228"/>
              <a:gd name="connsiteY85" fmla="*/ 2606302 h 3206376"/>
              <a:gd name="connsiteX86" fmla="*/ 173970 w 1357228"/>
              <a:gd name="connsiteY86" fmla="*/ 2684882 h 3206376"/>
              <a:gd name="connsiteX87" fmla="*/ 188258 w 1357228"/>
              <a:gd name="connsiteY87" fmla="*/ 2725364 h 3206376"/>
              <a:gd name="connsiteX88" fmla="*/ 178733 w 1357228"/>
              <a:gd name="connsiteY88" fmla="*/ 2761083 h 3206376"/>
              <a:gd name="connsiteX89" fmla="*/ 116821 w 1357228"/>
              <a:gd name="connsiteY89" fmla="*/ 2837282 h 3206376"/>
              <a:gd name="connsiteX90" fmla="*/ 100151 w 1357228"/>
              <a:gd name="connsiteY90" fmla="*/ 2882526 h 3206376"/>
              <a:gd name="connsiteX91" fmla="*/ 88245 w 1357228"/>
              <a:gd name="connsiteY91" fmla="*/ 2937295 h 3206376"/>
              <a:gd name="connsiteX92" fmla="*/ 88245 w 1357228"/>
              <a:gd name="connsiteY92" fmla="*/ 3023020 h 3206376"/>
              <a:gd name="connsiteX93" fmla="*/ 66814 w 1357228"/>
              <a:gd name="connsiteY93" fmla="*/ 3061120 h 3206376"/>
              <a:gd name="connsiteX94" fmla="*/ 43001 w 1357228"/>
              <a:gd name="connsiteY94" fmla="*/ 3094457 h 3206376"/>
              <a:gd name="connsiteX95" fmla="*/ 38240 w 1357228"/>
              <a:gd name="connsiteY95" fmla="*/ 3118270 h 3206376"/>
              <a:gd name="connsiteX96" fmla="*/ 19189 w 1357228"/>
              <a:gd name="connsiteY96" fmla="*/ 3153988 h 3206376"/>
              <a:gd name="connsiteX97" fmla="*/ 19189 w 1357228"/>
              <a:gd name="connsiteY97" fmla="*/ 3189707 h 3206376"/>
              <a:gd name="connsiteX98" fmla="*/ 139 w 1357228"/>
              <a:gd name="connsiteY98" fmla="*/ 3206376 h 3206376"/>
              <a:gd name="connsiteX0" fmla="*/ 1338039 w 1338039"/>
              <a:gd name="connsiteY0" fmla="*/ 0 h 3189707"/>
              <a:gd name="connsiteX1" fmla="*/ 1337139 w 1338039"/>
              <a:gd name="connsiteY1" fmla="*/ 86441 h 3189707"/>
              <a:gd name="connsiteX2" fmla="*/ 1323974 w 1338039"/>
              <a:gd name="connsiteY2" fmla="*/ 163139 h 3189707"/>
              <a:gd name="connsiteX3" fmla="*/ 1323974 w 1338039"/>
              <a:gd name="connsiteY3" fmla="*/ 201239 h 3189707"/>
              <a:gd name="connsiteX4" fmla="*/ 1323974 w 1338039"/>
              <a:gd name="connsiteY4" fmla="*/ 239339 h 3189707"/>
              <a:gd name="connsiteX5" fmla="*/ 1319212 w 1338039"/>
              <a:gd name="connsiteY5" fmla="*/ 277439 h 3189707"/>
              <a:gd name="connsiteX6" fmla="*/ 1300162 w 1338039"/>
              <a:gd name="connsiteY6" fmla="*/ 327446 h 3189707"/>
              <a:gd name="connsiteX7" fmla="*/ 1288255 w 1338039"/>
              <a:gd name="connsiteY7" fmla="*/ 353639 h 3189707"/>
              <a:gd name="connsiteX8" fmla="*/ 1264443 w 1338039"/>
              <a:gd name="connsiteY8" fmla="*/ 377452 h 3189707"/>
              <a:gd name="connsiteX9" fmla="*/ 1245393 w 1338039"/>
              <a:gd name="connsiteY9" fmla="*/ 394121 h 3189707"/>
              <a:gd name="connsiteX10" fmla="*/ 1243012 w 1338039"/>
              <a:gd name="connsiteY10" fmla="*/ 413171 h 3189707"/>
              <a:gd name="connsiteX11" fmla="*/ 1240630 w 1338039"/>
              <a:gd name="connsiteY11" fmla="*/ 453652 h 3189707"/>
              <a:gd name="connsiteX12" fmla="*/ 1243012 w 1338039"/>
              <a:gd name="connsiteY12" fmla="*/ 479846 h 3189707"/>
              <a:gd name="connsiteX13" fmla="*/ 1262062 w 1338039"/>
              <a:gd name="connsiteY13" fmla="*/ 522708 h 3189707"/>
              <a:gd name="connsiteX14" fmla="*/ 1278730 w 1338039"/>
              <a:gd name="connsiteY14" fmla="*/ 556046 h 3189707"/>
              <a:gd name="connsiteX15" fmla="*/ 1281112 w 1338039"/>
              <a:gd name="connsiteY15" fmla="*/ 575096 h 3189707"/>
              <a:gd name="connsiteX16" fmla="*/ 1293018 w 1338039"/>
              <a:gd name="connsiteY16" fmla="*/ 615577 h 3189707"/>
              <a:gd name="connsiteX17" fmla="*/ 1297780 w 1338039"/>
              <a:gd name="connsiteY17" fmla="*/ 663202 h 3189707"/>
              <a:gd name="connsiteX18" fmla="*/ 1304924 w 1338039"/>
              <a:gd name="connsiteY18" fmla="*/ 691777 h 3189707"/>
              <a:gd name="connsiteX19" fmla="*/ 1312068 w 1338039"/>
              <a:gd name="connsiteY19" fmla="*/ 725114 h 3189707"/>
              <a:gd name="connsiteX20" fmla="*/ 1309687 w 1338039"/>
              <a:gd name="connsiteY20" fmla="*/ 758452 h 3189707"/>
              <a:gd name="connsiteX21" fmla="*/ 1304924 w 1338039"/>
              <a:gd name="connsiteY21" fmla="*/ 796552 h 3189707"/>
              <a:gd name="connsiteX22" fmla="*/ 1304924 w 1338039"/>
              <a:gd name="connsiteY22" fmla="*/ 817983 h 3189707"/>
              <a:gd name="connsiteX23" fmla="*/ 1304924 w 1338039"/>
              <a:gd name="connsiteY23" fmla="*/ 844177 h 3189707"/>
              <a:gd name="connsiteX24" fmla="*/ 1288255 w 1338039"/>
              <a:gd name="connsiteY24" fmla="*/ 865608 h 3189707"/>
              <a:gd name="connsiteX25" fmla="*/ 1278730 w 1338039"/>
              <a:gd name="connsiteY25" fmla="*/ 891802 h 3189707"/>
              <a:gd name="connsiteX26" fmla="*/ 1276349 w 1338039"/>
              <a:gd name="connsiteY26" fmla="*/ 917996 h 3189707"/>
              <a:gd name="connsiteX27" fmla="*/ 1278730 w 1338039"/>
              <a:gd name="connsiteY27" fmla="*/ 948952 h 3189707"/>
              <a:gd name="connsiteX28" fmla="*/ 1283493 w 1338039"/>
              <a:gd name="connsiteY28" fmla="*/ 972764 h 3189707"/>
              <a:gd name="connsiteX29" fmla="*/ 1293018 w 1338039"/>
              <a:gd name="connsiteY29" fmla="*/ 996577 h 3189707"/>
              <a:gd name="connsiteX30" fmla="*/ 1285874 w 1338039"/>
              <a:gd name="connsiteY30" fmla="*/ 1029914 h 3189707"/>
              <a:gd name="connsiteX31" fmla="*/ 1273968 w 1338039"/>
              <a:gd name="connsiteY31" fmla="*/ 1070396 h 3189707"/>
              <a:gd name="connsiteX32" fmla="*/ 1266824 w 1338039"/>
              <a:gd name="connsiteY32" fmla="*/ 1101352 h 3189707"/>
              <a:gd name="connsiteX33" fmla="*/ 1247774 w 1338039"/>
              <a:gd name="connsiteY33" fmla="*/ 1148977 h 3189707"/>
              <a:gd name="connsiteX34" fmla="*/ 1226343 w 1338039"/>
              <a:gd name="connsiteY34" fmla="*/ 1179933 h 3189707"/>
              <a:gd name="connsiteX35" fmla="*/ 1195387 w 1338039"/>
              <a:gd name="connsiteY35" fmla="*/ 1201364 h 3189707"/>
              <a:gd name="connsiteX36" fmla="*/ 1150143 w 1338039"/>
              <a:gd name="connsiteY36" fmla="*/ 1227558 h 3189707"/>
              <a:gd name="connsiteX37" fmla="*/ 1092993 w 1338039"/>
              <a:gd name="connsiteY37" fmla="*/ 1260896 h 3189707"/>
              <a:gd name="connsiteX38" fmla="*/ 1050130 w 1338039"/>
              <a:gd name="connsiteY38" fmla="*/ 1294233 h 3189707"/>
              <a:gd name="connsiteX39" fmla="*/ 1012031 w 1338039"/>
              <a:gd name="connsiteY39" fmla="*/ 1332333 h 3189707"/>
              <a:gd name="connsiteX40" fmla="*/ 981074 w 1338039"/>
              <a:gd name="connsiteY40" fmla="*/ 1379957 h 3189707"/>
              <a:gd name="connsiteX41" fmla="*/ 959643 w 1338039"/>
              <a:gd name="connsiteY41" fmla="*/ 1420439 h 3189707"/>
              <a:gd name="connsiteX42" fmla="*/ 926305 w 1338039"/>
              <a:gd name="connsiteY42" fmla="*/ 1465683 h 3189707"/>
              <a:gd name="connsiteX43" fmla="*/ 912018 w 1338039"/>
              <a:gd name="connsiteY43" fmla="*/ 1508546 h 3189707"/>
              <a:gd name="connsiteX44" fmla="*/ 878681 w 1338039"/>
              <a:gd name="connsiteY44" fmla="*/ 1558552 h 3189707"/>
              <a:gd name="connsiteX45" fmla="*/ 847724 w 1338039"/>
              <a:gd name="connsiteY45" fmla="*/ 1606176 h 3189707"/>
              <a:gd name="connsiteX46" fmla="*/ 819148 w 1338039"/>
              <a:gd name="connsiteY46" fmla="*/ 1634752 h 3189707"/>
              <a:gd name="connsiteX47" fmla="*/ 795338 w 1338039"/>
              <a:gd name="connsiteY47" fmla="*/ 1670471 h 3189707"/>
              <a:gd name="connsiteX48" fmla="*/ 769144 w 1338039"/>
              <a:gd name="connsiteY48" fmla="*/ 1706189 h 3189707"/>
              <a:gd name="connsiteX49" fmla="*/ 802481 w 1338039"/>
              <a:gd name="connsiteY49" fmla="*/ 1730001 h 3189707"/>
              <a:gd name="connsiteX50" fmla="*/ 800101 w 1338039"/>
              <a:gd name="connsiteY50" fmla="*/ 1782389 h 3189707"/>
              <a:gd name="connsiteX51" fmla="*/ 759619 w 1338039"/>
              <a:gd name="connsiteY51" fmla="*/ 1789533 h 3189707"/>
              <a:gd name="connsiteX52" fmla="*/ 752475 w 1338039"/>
              <a:gd name="connsiteY52" fmla="*/ 1853827 h 3189707"/>
              <a:gd name="connsiteX53" fmla="*/ 757237 w 1338039"/>
              <a:gd name="connsiteY53" fmla="*/ 1908595 h 3189707"/>
              <a:gd name="connsiteX54" fmla="*/ 740568 w 1338039"/>
              <a:gd name="connsiteY54" fmla="*/ 1972890 h 3189707"/>
              <a:gd name="connsiteX55" fmla="*/ 711993 w 1338039"/>
              <a:gd name="connsiteY55" fmla="*/ 1999083 h 3189707"/>
              <a:gd name="connsiteX56" fmla="*/ 676275 w 1338039"/>
              <a:gd name="connsiteY56" fmla="*/ 2046708 h 3189707"/>
              <a:gd name="connsiteX57" fmla="*/ 635794 w 1338039"/>
              <a:gd name="connsiteY57" fmla="*/ 2041946 h 3189707"/>
              <a:gd name="connsiteX58" fmla="*/ 592931 w 1338039"/>
              <a:gd name="connsiteY58" fmla="*/ 2056233 h 3189707"/>
              <a:gd name="connsiteX59" fmla="*/ 576262 w 1338039"/>
              <a:gd name="connsiteY59" fmla="*/ 2077664 h 3189707"/>
              <a:gd name="connsiteX60" fmla="*/ 540544 w 1338039"/>
              <a:gd name="connsiteY60" fmla="*/ 2072902 h 3189707"/>
              <a:gd name="connsiteX61" fmla="*/ 516731 w 1338039"/>
              <a:gd name="connsiteY61" fmla="*/ 2101476 h 3189707"/>
              <a:gd name="connsiteX62" fmla="*/ 511970 w 1338039"/>
              <a:gd name="connsiteY62" fmla="*/ 2144340 h 3189707"/>
              <a:gd name="connsiteX63" fmla="*/ 469106 w 1338039"/>
              <a:gd name="connsiteY63" fmla="*/ 2172914 h 3189707"/>
              <a:gd name="connsiteX64" fmla="*/ 447675 w 1338039"/>
              <a:gd name="connsiteY64" fmla="*/ 2208633 h 3189707"/>
              <a:gd name="connsiteX65" fmla="*/ 423862 w 1338039"/>
              <a:gd name="connsiteY65" fmla="*/ 2234827 h 3189707"/>
              <a:gd name="connsiteX66" fmla="*/ 390525 w 1338039"/>
              <a:gd name="connsiteY66" fmla="*/ 2261021 h 3189707"/>
              <a:gd name="connsiteX67" fmla="*/ 381000 w 1338039"/>
              <a:gd name="connsiteY67" fmla="*/ 2294359 h 3189707"/>
              <a:gd name="connsiteX68" fmla="*/ 373857 w 1338039"/>
              <a:gd name="connsiteY68" fmla="*/ 2322932 h 3189707"/>
              <a:gd name="connsiteX69" fmla="*/ 352424 w 1338039"/>
              <a:gd name="connsiteY69" fmla="*/ 2320551 h 3189707"/>
              <a:gd name="connsiteX70" fmla="*/ 328612 w 1338039"/>
              <a:gd name="connsiteY70" fmla="*/ 2308645 h 3189707"/>
              <a:gd name="connsiteX71" fmla="*/ 311943 w 1338039"/>
              <a:gd name="connsiteY71" fmla="*/ 2301501 h 3189707"/>
              <a:gd name="connsiteX72" fmla="*/ 304800 w 1338039"/>
              <a:gd name="connsiteY72" fmla="*/ 2315789 h 3189707"/>
              <a:gd name="connsiteX73" fmla="*/ 311943 w 1338039"/>
              <a:gd name="connsiteY73" fmla="*/ 2339600 h 3189707"/>
              <a:gd name="connsiteX74" fmla="*/ 335756 w 1338039"/>
              <a:gd name="connsiteY74" fmla="*/ 2372939 h 3189707"/>
              <a:gd name="connsiteX75" fmla="*/ 323850 w 1338039"/>
              <a:gd name="connsiteY75" fmla="*/ 2408658 h 3189707"/>
              <a:gd name="connsiteX76" fmla="*/ 297655 w 1338039"/>
              <a:gd name="connsiteY76" fmla="*/ 2413420 h 3189707"/>
              <a:gd name="connsiteX77" fmla="*/ 283371 w 1338039"/>
              <a:gd name="connsiteY77" fmla="*/ 2415800 h 3189707"/>
              <a:gd name="connsiteX78" fmla="*/ 276225 w 1338039"/>
              <a:gd name="connsiteY78" fmla="*/ 2425326 h 3189707"/>
              <a:gd name="connsiteX79" fmla="*/ 283368 w 1338039"/>
              <a:gd name="connsiteY79" fmla="*/ 2439614 h 3189707"/>
              <a:gd name="connsiteX80" fmla="*/ 302419 w 1338039"/>
              <a:gd name="connsiteY80" fmla="*/ 2451520 h 3189707"/>
              <a:gd name="connsiteX81" fmla="*/ 314325 w 1338039"/>
              <a:gd name="connsiteY81" fmla="*/ 2470570 h 3189707"/>
              <a:gd name="connsiteX82" fmla="*/ 292894 w 1338039"/>
              <a:gd name="connsiteY82" fmla="*/ 2487238 h 3189707"/>
              <a:gd name="connsiteX83" fmla="*/ 266700 w 1338039"/>
              <a:gd name="connsiteY83" fmla="*/ 2506289 h 3189707"/>
              <a:gd name="connsiteX84" fmla="*/ 230982 w 1338039"/>
              <a:gd name="connsiteY84" fmla="*/ 2544389 h 3189707"/>
              <a:gd name="connsiteX85" fmla="*/ 180975 w 1338039"/>
              <a:gd name="connsiteY85" fmla="*/ 2606302 h 3189707"/>
              <a:gd name="connsiteX86" fmla="*/ 154781 w 1338039"/>
              <a:gd name="connsiteY86" fmla="*/ 2684882 h 3189707"/>
              <a:gd name="connsiteX87" fmla="*/ 169069 w 1338039"/>
              <a:gd name="connsiteY87" fmla="*/ 2725364 h 3189707"/>
              <a:gd name="connsiteX88" fmla="*/ 159544 w 1338039"/>
              <a:gd name="connsiteY88" fmla="*/ 2761083 h 3189707"/>
              <a:gd name="connsiteX89" fmla="*/ 97632 w 1338039"/>
              <a:gd name="connsiteY89" fmla="*/ 2837282 h 3189707"/>
              <a:gd name="connsiteX90" fmla="*/ 80962 w 1338039"/>
              <a:gd name="connsiteY90" fmla="*/ 2882526 h 3189707"/>
              <a:gd name="connsiteX91" fmla="*/ 69056 w 1338039"/>
              <a:gd name="connsiteY91" fmla="*/ 2937295 h 3189707"/>
              <a:gd name="connsiteX92" fmla="*/ 69056 w 1338039"/>
              <a:gd name="connsiteY92" fmla="*/ 3023020 h 3189707"/>
              <a:gd name="connsiteX93" fmla="*/ 47625 w 1338039"/>
              <a:gd name="connsiteY93" fmla="*/ 3061120 h 3189707"/>
              <a:gd name="connsiteX94" fmla="*/ 23812 w 1338039"/>
              <a:gd name="connsiteY94" fmla="*/ 3094457 h 3189707"/>
              <a:gd name="connsiteX95" fmla="*/ 19051 w 1338039"/>
              <a:gd name="connsiteY95" fmla="*/ 3118270 h 3189707"/>
              <a:gd name="connsiteX96" fmla="*/ 0 w 1338039"/>
              <a:gd name="connsiteY96" fmla="*/ 3153988 h 3189707"/>
              <a:gd name="connsiteX97" fmla="*/ 0 w 1338039"/>
              <a:gd name="connsiteY97" fmla="*/ 3189707 h 3189707"/>
              <a:gd name="connsiteX0" fmla="*/ 1338039 w 1338039"/>
              <a:gd name="connsiteY0" fmla="*/ 0 h 3153988"/>
              <a:gd name="connsiteX1" fmla="*/ 1337139 w 1338039"/>
              <a:gd name="connsiteY1" fmla="*/ 86441 h 3153988"/>
              <a:gd name="connsiteX2" fmla="*/ 1323974 w 1338039"/>
              <a:gd name="connsiteY2" fmla="*/ 163139 h 3153988"/>
              <a:gd name="connsiteX3" fmla="*/ 1323974 w 1338039"/>
              <a:gd name="connsiteY3" fmla="*/ 201239 h 3153988"/>
              <a:gd name="connsiteX4" fmla="*/ 1323974 w 1338039"/>
              <a:gd name="connsiteY4" fmla="*/ 239339 h 3153988"/>
              <a:gd name="connsiteX5" fmla="*/ 1319212 w 1338039"/>
              <a:gd name="connsiteY5" fmla="*/ 277439 h 3153988"/>
              <a:gd name="connsiteX6" fmla="*/ 1300162 w 1338039"/>
              <a:gd name="connsiteY6" fmla="*/ 327446 h 3153988"/>
              <a:gd name="connsiteX7" fmla="*/ 1288255 w 1338039"/>
              <a:gd name="connsiteY7" fmla="*/ 353639 h 3153988"/>
              <a:gd name="connsiteX8" fmla="*/ 1264443 w 1338039"/>
              <a:gd name="connsiteY8" fmla="*/ 377452 h 3153988"/>
              <a:gd name="connsiteX9" fmla="*/ 1245393 w 1338039"/>
              <a:gd name="connsiteY9" fmla="*/ 394121 h 3153988"/>
              <a:gd name="connsiteX10" fmla="*/ 1243012 w 1338039"/>
              <a:gd name="connsiteY10" fmla="*/ 413171 h 3153988"/>
              <a:gd name="connsiteX11" fmla="*/ 1240630 w 1338039"/>
              <a:gd name="connsiteY11" fmla="*/ 453652 h 3153988"/>
              <a:gd name="connsiteX12" fmla="*/ 1243012 w 1338039"/>
              <a:gd name="connsiteY12" fmla="*/ 479846 h 3153988"/>
              <a:gd name="connsiteX13" fmla="*/ 1262062 w 1338039"/>
              <a:gd name="connsiteY13" fmla="*/ 522708 h 3153988"/>
              <a:gd name="connsiteX14" fmla="*/ 1278730 w 1338039"/>
              <a:gd name="connsiteY14" fmla="*/ 556046 h 3153988"/>
              <a:gd name="connsiteX15" fmla="*/ 1281112 w 1338039"/>
              <a:gd name="connsiteY15" fmla="*/ 575096 h 3153988"/>
              <a:gd name="connsiteX16" fmla="*/ 1293018 w 1338039"/>
              <a:gd name="connsiteY16" fmla="*/ 615577 h 3153988"/>
              <a:gd name="connsiteX17" fmla="*/ 1297780 w 1338039"/>
              <a:gd name="connsiteY17" fmla="*/ 663202 h 3153988"/>
              <a:gd name="connsiteX18" fmla="*/ 1304924 w 1338039"/>
              <a:gd name="connsiteY18" fmla="*/ 691777 h 3153988"/>
              <a:gd name="connsiteX19" fmla="*/ 1312068 w 1338039"/>
              <a:gd name="connsiteY19" fmla="*/ 725114 h 3153988"/>
              <a:gd name="connsiteX20" fmla="*/ 1309687 w 1338039"/>
              <a:gd name="connsiteY20" fmla="*/ 758452 h 3153988"/>
              <a:gd name="connsiteX21" fmla="*/ 1304924 w 1338039"/>
              <a:gd name="connsiteY21" fmla="*/ 796552 h 3153988"/>
              <a:gd name="connsiteX22" fmla="*/ 1304924 w 1338039"/>
              <a:gd name="connsiteY22" fmla="*/ 817983 h 3153988"/>
              <a:gd name="connsiteX23" fmla="*/ 1304924 w 1338039"/>
              <a:gd name="connsiteY23" fmla="*/ 844177 h 3153988"/>
              <a:gd name="connsiteX24" fmla="*/ 1288255 w 1338039"/>
              <a:gd name="connsiteY24" fmla="*/ 865608 h 3153988"/>
              <a:gd name="connsiteX25" fmla="*/ 1278730 w 1338039"/>
              <a:gd name="connsiteY25" fmla="*/ 891802 h 3153988"/>
              <a:gd name="connsiteX26" fmla="*/ 1276349 w 1338039"/>
              <a:gd name="connsiteY26" fmla="*/ 917996 h 3153988"/>
              <a:gd name="connsiteX27" fmla="*/ 1278730 w 1338039"/>
              <a:gd name="connsiteY27" fmla="*/ 948952 h 3153988"/>
              <a:gd name="connsiteX28" fmla="*/ 1283493 w 1338039"/>
              <a:gd name="connsiteY28" fmla="*/ 972764 h 3153988"/>
              <a:gd name="connsiteX29" fmla="*/ 1293018 w 1338039"/>
              <a:gd name="connsiteY29" fmla="*/ 996577 h 3153988"/>
              <a:gd name="connsiteX30" fmla="*/ 1285874 w 1338039"/>
              <a:gd name="connsiteY30" fmla="*/ 1029914 h 3153988"/>
              <a:gd name="connsiteX31" fmla="*/ 1273968 w 1338039"/>
              <a:gd name="connsiteY31" fmla="*/ 1070396 h 3153988"/>
              <a:gd name="connsiteX32" fmla="*/ 1266824 w 1338039"/>
              <a:gd name="connsiteY32" fmla="*/ 1101352 h 3153988"/>
              <a:gd name="connsiteX33" fmla="*/ 1247774 w 1338039"/>
              <a:gd name="connsiteY33" fmla="*/ 1148977 h 3153988"/>
              <a:gd name="connsiteX34" fmla="*/ 1226343 w 1338039"/>
              <a:gd name="connsiteY34" fmla="*/ 1179933 h 3153988"/>
              <a:gd name="connsiteX35" fmla="*/ 1195387 w 1338039"/>
              <a:gd name="connsiteY35" fmla="*/ 1201364 h 3153988"/>
              <a:gd name="connsiteX36" fmla="*/ 1150143 w 1338039"/>
              <a:gd name="connsiteY36" fmla="*/ 1227558 h 3153988"/>
              <a:gd name="connsiteX37" fmla="*/ 1092993 w 1338039"/>
              <a:gd name="connsiteY37" fmla="*/ 1260896 h 3153988"/>
              <a:gd name="connsiteX38" fmla="*/ 1050130 w 1338039"/>
              <a:gd name="connsiteY38" fmla="*/ 1294233 h 3153988"/>
              <a:gd name="connsiteX39" fmla="*/ 1012031 w 1338039"/>
              <a:gd name="connsiteY39" fmla="*/ 1332333 h 3153988"/>
              <a:gd name="connsiteX40" fmla="*/ 981074 w 1338039"/>
              <a:gd name="connsiteY40" fmla="*/ 1379957 h 3153988"/>
              <a:gd name="connsiteX41" fmla="*/ 959643 w 1338039"/>
              <a:gd name="connsiteY41" fmla="*/ 1420439 h 3153988"/>
              <a:gd name="connsiteX42" fmla="*/ 926305 w 1338039"/>
              <a:gd name="connsiteY42" fmla="*/ 1465683 h 3153988"/>
              <a:gd name="connsiteX43" fmla="*/ 912018 w 1338039"/>
              <a:gd name="connsiteY43" fmla="*/ 1508546 h 3153988"/>
              <a:gd name="connsiteX44" fmla="*/ 878681 w 1338039"/>
              <a:gd name="connsiteY44" fmla="*/ 1558552 h 3153988"/>
              <a:gd name="connsiteX45" fmla="*/ 847724 w 1338039"/>
              <a:gd name="connsiteY45" fmla="*/ 1606176 h 3153988"/>
              <a:gd name="connsiteX46" fmla="*/ 819148 w 1338039"/>
              <a:gd name="connsiteY46" fmla="*/ 1634752 h 3153988"/>
              <a:gd name="connsiteX47" fmla="*/ 795338 w 1338039"/>
              <a:gd name="connsiteY47" fmla="*/ 1670471 h 3153988"/>
              <a:gd name="connsiteX48" fmla="*/ 769144 w 1338039"/>
              <a:gd name="connsiteY48" fmla="*/ 1706189 h 3153988"/>
              <a:gd name="connsiteX49" fmla="*/ 802481 w 1338039"/>
              <a:gd name="connsiteY49" fmla="*/ 1730001 h 3153988"/>
              <a:gd name="connsiteX50" fmla="*/ 800101 w 1338039"/>
              <a:gd name="connsiteY50" fmla="*/ 1782389 h 3153988"/>
              <a:gd name="connsiteX51" fmla="*/ 759619 w 1338039"/>
              <a:gd name="connsiteY51" fmla="*/ 1789533 h 3153988"/>
              <a:gd name="connsiteX52" fmla="*/ 752475 w 1338039"/>
              <a:gd name="connsiteY52" fmla="*/ 1853827 h 3153988"/>
              <a:gd name="connsiteX53" fmla="*/ 757237 w 1338039"/>
              <a:gd name="connsiteY53" fmla="*/ 1908595 h 3153988"/>
              <a:gd name="connsiteX54" fmla="*/ 740568 w 1338039"/>
              <a:gd name="connsiteY54" fmla="*/ 1972890 h 3153988"/>
              <a:gd name="connsiteX55" fmla="*/ 711993 w 1338039"/>
              <a:gd name="connsiteY55" fmla="*/ 1999083 h 3153988"/>
              <a:gd name="connsiteX56" fmla="*/ 676275 w 1338039"/>
              <a:gd name="connsiteY56" fmla="*/ 2046708 h 3153988"/>
              <a:gd name="connsiteX57" fmla="*/ 635794 w 1338039"/>
              <a:gd name="connsiteY57" fmla="*/ 2041946 h 3153988"/>
              <a:gd name="connsiteX58" fmla="*/ 592931 w 1338039"/>
              <a:gd name="connsiteY58" fmla="*/ 2056233 h 3153988"/>
              <a:gd name="connsiteX59" fmla="*/ 576262 w 1338039"/>
              <a:gd name="connsiteY59" fmla="*/ 2077664 h 3153988"/>
              <a:gd name="connsiteX60" fmla="*/ 540544 w 1338039"/>
              <a:gd name="connsiteY60" fmla="*/ 2072902 h 3153988"/>
              <a:gd name="connsiteX61" fmla="*/ 516731 w 1338039"/>
              <a:gd name="connsiteY61" fmla="*/ 2101476 h 3153988"/>
              <a:gd name="connsiteX62" fmla="*/ 511970 w 1338039"/>
              <a:gd name="connsiteY62" fmla="*/ 2144340 h 3153988"/>
              <a:gd name="connsiteX63" fmla="*/ 469106 w 1338039"/>
              <a:gd name="connsiteY63" fmla="*/ 2172914 h 3153988"/>
              <a:gd name="connsiteX64" fmla="*/ 447675 w 1338039"/>
              <a:gd name="connsiteY64" fmla="*/ 2208633 h 3153988"/>
              <a:gd name="connsiteX65" fmla="*/ 423862 w 1338039"/>
              <a:gd name="connsiteY65" fmla="*/ 2234827 h 3153988"/>
              <a:gd name="connsiteX66" fmla="*/ 390525 w 1338039"/>
              <a:gd name="connsiteY66" fmla="*/ 2261021 h 3153988"/>
              <a:gd name="connsiteX67" fmla="*/ 381000 w 1338039"/>
              <a:gd name="connsiteY67" fmla="*/ 2294359 h 3153988"/>
              <a:gd name="connsiteX68" fmla="*/ 373857 w 1338039"/>
              <a:gd name="connsiteY68" fmla="*/ 2322932 h 3153988"/>
              <a:gd name="connsiteX69" fmla="*/ 352424 w 1338039"/>
              <a:gd name="connsiteY69" fmla="*/ 2320551 h 3153988"/>
              <a:gd name="connsiteX70" fmla="*/ 328612 w 1338039"/>
              <a:gd name="connsiteY70" fmla="*/ 2308645 h 3153988"/>
              <a:gd name="connsiteX71" fmla="*/ 311943 w 1338039"/>
              <a:gd name="connsiteY71" fmla="*/ 2301501 h 3153988"/>
              <a:gd name="connsiteX72" fmla="*/ 304800 w 1338039"/>
              <a:gd name="connsiteY72" fmla="*/ 2315789 h 3153988"/>
              <a:gd name="connsiteX73" fmla="*/ 311943 w 1338039"/>
              <a:gd name="connsiteY73" fmla="*/ 2339600 h 3153988"/>
              <a:gd name="connsiteX74" fmla="*/ 335756 w 1338039"/>
              <a:gd name="connsiteY74" fmla="*/ 2372939 h 3153988"/>
              <a:gd name="connsiteX75" fmla="*/ 323850 w 1338039"/>
              <a:gd name="connsiteY75" fmla="*/ 2408658 h 3153988"/>
              <a:gd name="connsiteX76" fmla="*/ 297655 w 1338039"/>
              <a:gd name="connsiteY76" fmla="*/ 2413420 h 3153988"/>
              <a:gd name="connsiteX77" fmla="*/ 283371 w 1338039"/>
              <a:gd name="connsiteY77" fmla="*/ 2415800 h 3153988"/>
              <a:gd name="connsiteX78" fmla="*/ 276225 w 1338039"/>
              <a:gd name="connsiteY78" fmla="*/ 2425326 h 3153988"/>
              <a:gd name="connsiteX79" fmla="*/ 283368 w 1338039"/>
              <a:gd name="connsiteY79" fmla="*/ 2439614 h 3153988"/>
              <a:gd name="connsiteX80" fmla="*/ 302419 w 1338039"/>
              <a:gd name="connsiteY80" fmla="*/ 2451520 h 3153988"/>
              <a:gd name="connsiteX81" fmla="*/ 314325 w 1338039"/>
              <a:gd name="connsiteY81" fmla="*/ 2470570 h 3153988"/>
              <a:gd name="connsiteX82" fmla="*/ 292894 w 1338039"/>
              <a:gd name="connsiteY82" fmla="*/ 2487238 h 3153988"/>
              <a:gd name="connsiteX83" fmla="*/ 266700 w 1338039"/>
              <a:gd name="connsiteY83" fmla="*/ 2506289 h 3153988"/>
              <a:gd name="connsiteX84" fmla="*/ 230982 w 1338039"/>
              <a:gd name="connsiteY84" fmla="*/ 2544389 h 3153988"/>
              <a:gd name="connsiteX85" fmla="*/ 180975 w 1338039"/>
              <a:gd name="connsiteY85" fmla="*/ 2606302 h 3153988"/>
              <a:gd name="connsiteX86" fmla="*/ 154781 w 1338039"/>
              <a:gd name="connsiteY86" fmla="*/ 2684882 h 3153988"/>
              <a:gd name="connsiteX87" fmla="*/ 169069 w 1338039"/>
              <a:gd name="connsiteY87" fmla="*/ 2725364 h 3153988"/>
              <a:gd name="connsiteX88" fmla="*/ 159544 w 1338039"/>
              <a:gd name="connsiteY88" fmla="*/ 2761083 h 3153988"/>
              <a:gd name="connsiteX89" fmla="*/ 97632 w 1338039"/>
              <a:gd name="connsiteY89" fmla="*/ 2837282 h 3153988"/>
              <a:gd name="connsiteX90" fmla="*/ 80962 w 1338039"/>
              <a:gd name="connsiteY90" fmla="*/ 2882526 h 3153988"/>
              <a:gd name="connsiteX91" fmla="*/ 69056 w 1338039"/>
              <a:gd name="connsiteY91" fmla="*/ 2937295 h 3153988"/>
              <a:gd name="connsiteX92" fmla="*/ 69056 w 1338039"/>
              <a:gd name="connsiteY92" fmla="*/ 3023020 h 3153988"/>
              <a:gd name="connsiteX93" fmla="*/ 47625 w 1338039"/>
              <a:gd name="connsiteY93" fmla="*/ 3061120 h 3153988"/>
              <a:gd name="connsiteX94" fmla="*/ 23812 w 1338039"/>
              <a:gd name="connsiteY94" fmla="*/ 3094457 h 3153988"/>
              <a:gd name="connsiteX95" fmla="*/ 19051 w 1338039"/>
              <a:gd name="connsiteY95" fmla="*/ 3118270 h 3153988"/>
              <a:gd name="connsiteX96" fmla="*/ 0 w 1338039"/>
              <a:gd name="connsiteY96" fmla="*/ 3153988 h 3153988"/>
              <a:gd name="connsiteX0" fmla="*/ 1318988 w 1318988"/>
              <a:gd name="connsiteY0" fmla="*/ 0 h 3118270"/>
              <a:gd name="connsiteX1" fmla="*/ 1318088 w 1318988"/>
              <a:gd name="connsiteY1" fmla="*/ 86441 h 3118270"/>
              <a:gd name="connsiteX2" fmla="*/ 1304923 w 1318988"/>
              <a:gd name="connsiteY2" fmla="*/ 163139 h 3118270"/>
              <a:gd name="connsiteX3" fmla="*/ 1304923 w 1318988"/>
              <a:gd name="connsiteY3" fmla="*/ 201239 h 3118270"/>
              <a:gd name="connsiteX4" fmla="*/ 1304923 w 1318988"/>
              <a:gd name="connsiteY4" fmla="*/ 239339 h 3118270"/>
              <a:gd name="connsiteX5" fmla="*/ 1300161 w 1318988"/>
              <a:gd name="connsiteY5" fmla="*/ 277439 h 3118270"/>
              <a:gd name="connsiteX6" fmla="*/ 1281111 w 1318988"/>
              <a:gd name="connsiteY6" fmla="*/ 327446 h 3118270"/>
              <a:gd name="connsiteX7" fmla="*/ 1269204 w 1318988"/>
              <a:gd name="connsiteY7" fmla="*/ 353639 h 3118270"/>
              <a:gd name="connsiteX8" fmla="*/ 1245392 w 1318988"/>
              <a:gd name="connsiteY8" fmla="*/ 377452 h 3118270"/>
              <a:gd name="connsiteX9" fmla="*/ 1226342 w 1318988"/>
              <a:gd name="connsiteY9" fmla="*/ 394121 h 3118270"/>
              <a:gd name="connsiteX10" fmla="*/ 1223961 w 1318988"/>
              <a:gd name="connsiteY10" fmla="*/ 413171 h 3118270"/>
              <a:gd name="connsiteX11" fmla="*/ 1221579 w 1318988"/>
              <a:gd name="connsiteY11" fmla="*/ 453652 h 3118270"/>
              <a:gd name="connsiteX12" fmla="*/ 1223961 w 1318988"/>
              <a:gd name="connsiteY12" fmla="*/ 479846 h 3118270"/>
              <a:gd name="connsiteX13" fmla="*/ 1243011 w 1318988"/>
              <a:gd name="connsiteY13" fmla="*/ 522708 h 3118270"/>
              <a:gd name="connsiteX14" fmla="*/ 1259679 w 1318988"/>
              <a:gd name="connsiteY14" fmla="*/ 556046 h 3118270"/>
              <a:gd name="connsiteX15" fmla="*/ 1262061 w 1318988"/>
              <a:gd name="connsiteY15" fmla="*/ 575096 h 3118270"/>
              <a:gd name="connsiteX16" fmla="*/ 1273967 w 1318988"/>
              <a:gd name="connsiteY16" fmla="*/ 615577 h 3118270"/>
              <a:gd name="connsiteX17" fmla="*/ 1278729 w 1318988"/>
              <a:gd name="connsiteY17" fmla="*/ 663202 h 3118270"/>
              <a:gd name="connsiteX18" fmla="*/ 1285873 w 1318988"/>
              <a:gd name="connsiteY18" fmla="*/ 691777 h 3118270"/>
              <a:gd name="connsiteX19" fmla="*/ 1293017 w 1318988"/>
              <a:gd name="connsiteY19" fmla="*/ 725114 h 3118270"/>
              <a:gd name="connsiteX20" fmla="*/ 1290636 w 1318988"/>
              <a:gd name="connsiteY20" fmla="*/ 758452 h 3118270"/>
              <a:gd name="connsiteX21" fmla="*/ 1285873 w 1318988"/>
              <a:gd name="connsiteY21" fmla="*/ 796552 h 3118270"/>
              <a:gd name="connsiteX22" fmla="*/ 1285873 w 1318988"/>
              <a:gd name="connsiteY22" fmla="*/ 817983 h 3118270"/>
              <a:gd name="connsiteX23" fmla="*/ 1285873 w 1318988"/>
              <a:gd name="connsiteY23" fmla="*/ 844177 h 3118270"/>
              <a:gd name="connsiteX24" fmla="*/ 1269204 w 1318988"/>
              <a:gd name="connsiteY24" fmla="*/ 865608 h 3118270"/>
              <a:gd name="connsiteX25" fmla="*/ 1259679 w 1318988"/>
              <a:gd name="connsiteY25" fmla="*/ 891802 h 3118270"/>
              <a:gd name="connsiteX26" fmla="*/ 1257298 w 1318988"/>
              <a:gd name="connsiteY26" fmla="*/ 917996 h 3118270"/>
              <a:gd name="connsiteX27" fmla="*/ 1259679 w 1318988"/>
              <a:gd name="connsiteY27" fmla="*/ 948952 h 3118270"/>
              <a:gd name="connsiteX28" fmla="*/ 1264442 w 1318988"/>
              <a:gd name="connsiteY28" fmla="*/ 972764 h 3118270"/>
              <a:gd name="connsiteX29" fmla="*/ 1273967 w 1318988"/>
              <a:gd name="connsiteY29" fmla="*/ 996577 h 3118270"/>
              <a:gd name="connsiteX30" fmla="*/ 1266823 w 1318988"/>
              <a:gd name="connsiteY30" fmla="*/ 1029914 h 3118270"/>
              <a:gd name="connsiteX31" fmla="*/ 1254917 w 1318988"/>
              <a:gd name="connsiteY31" fmla="*/ 1070396 h 3118270"/>
              <a:gd name="connsiteX32" fmla="*/ 1247773 w 1318988"/>
              <a:gd name="connsiteY32" fmla="*/ 1101352 h 3118270"/>
              <a:gd name="connsiteX33" fmla="*/ 1228723 w 1318988"/>
              <a:gd name="connsiteY33" fmla="*/ 1148977 h 3118270"/>
              <a:gd name="connsiteX34" fmla="*/ 1207292 w 1318988"/>
              <a:gd name="connsiteY34" fmla="*/ 1179933 h 3118270"/>
              <a:gd name="connsiteX35" fmla="*/ 1176336 w 1318988"/>
              <a:gd name="connsiteY35" fmla="*/ 1201364 h 3118270"/>
              <a:gd name="connsiteX36" fmla="*/ 1131092 w 1318988"/>
              <a:gd name="connsiteY36" fmla="*/ 1227558 h 3118270"/>
              <a:gd name="connsiteX37" fmla="*/ 1073942 w 1318988"/>
              <a:gd name="connsiteY37" fmla="*/ 1260896 h 3118270"/>
              <a:gd name="connsiteX38" fmla="*/ 1031079 w 1318988"/>
              <a:gd name="connsiteY38" fmla="*/ 1294233 h 3118270"/>
              <a:gd name="connsiteX39" fmla="*/ 992980 w 1318988"/>
              <a:gd name="connsiteY39" fmla="*/ 1332333 h 3118270"/>
              <a:gd name="connsiteX40" fmla="*/ 962023 w 1318988"/>
              <a:gd name="connsiteY40" fmla="*/ 1379957 h 3118270"/>
              <a:gd name="connsiteX41" fmla="*/ 940592 w 1318988"/>
              <a:gd name="connsiteY41" fmla="*/ 1420439 h 3118270"/>
              <a:gd name="connsiteX42" fmla="*/ 907254 w 1318988"/>
              <a:gd name="connsiteY42" fmla="*/ 1465683 h 3118270"/>
              <a:gd name="connsiteX43" fmla="*/ 892967 w 1318988"/>
              <a:gd name="connsiteY43" fmla="*/ 1508546 h 3118270"/>
              <a:gd name="connsiteX44" fmla="*/ 859630 w 1318988"/>
              <a:gd name="connsiteY44" fmla="*/ 1558552 h 3118270"/>
              <a:gd name="connsiteX45" fmla="*/ 828673 w 1318988"/>
              <a:gd name="connsiteY45" fmla="*/ 1606176 h 3118270"/>
              <a:gd name="connsiteX46" fmla="*/ 800097 w 1318988"/>
              <a:gd name="connsiteY46" fmla="*/ 1634752 h 3118270"/>
              <a:gd name="connsiteX47" fmla="*/ 776287 w 1318988"/>
              <a:gd name="connsiteY47" fmla="*/ 1670471 h 3118270"/>
              <a:gd name="connsiteX48" fmla="*/ 750093 w 1318988"/>
              <a:gd name="connsiteY48" fmla="*/ 1706189 h 3118270"/>
              <a:gd name="connsiteX49" fmla="*/ 783430 w 1318988"/>
              <a:gd name="connsiteY49" fmla="*/ 1730001 h 3118270"/>
              <a:gd name="connsiteX50" fmla="*/ 781050 w 1318988"/>
              <a:gd name="connsiteY50" fmla="*/ 1782389 h 3118270"/>
              <a:gd name="connsiteX51" fmla="*/ 740568 w 1318988"/>
              <a:gd name="connsiteY51" fmla="*/ 1789533 h 3118270"/>
              <a:gd name="connsiteX52" fmla="*/ 733424 w 1318988"/>
              <a:gd name="connsiteY52" fmla="*/ 1853827 h 3118270"/>
              <a:gd name="connsiteX53" fmla="*/ 738186 w 1318988"/>
              <a:gd name="connsiteY53" fmla="*/ 1908595 h 3118270"/>
              <a:gd name="connsiteX54" fmla="*/ 721517 w 1318988"/>
              <a:gd name="connsiteY54" fmla="*/ 1972890 h 3118270"/>
              <a:gd name="connsiteX55" fmla="*/ 692942 w 1318988"/>
              <a:gd name="connsiteY55" fmla="*/ 1999083 h 3118270"/>
              <a:gd name="connsiteX56" fmla="*/ 657224 w 1318988"/>
              <a:gd name="connsiteY56" fmla="*/ 2046708 h 3118270"/>
              <a:gd name="connsiteX57" fmla="*/ 616743 w 1318988"/>
              <a:gd name="connsiteY57" fmla="*/ 2041946 h 3118270"/>
              <a:gd name="connsiteX58" fmla="*/ 573880 w 1318988"/>
              <a:gd name="connsiteY58" fmla="*/ 2056233 h 3118270"/>
              <a:gd name="connsiteX59" fmla="*/ 557211 w 1318988"/>
              <a:gd name="connsiteY59" fmla="*/ 2077664 h 3118270"/>
              <a:gd name="connsiteX60" fmla="*/ 521493 w 1318988"/>
              <a:gd name="connsiteY60" fmla="*/ 2072902 h 3118270"/>
              <a:gd name="connsiteX61" fmla="*/ 497680 w 1318988"/>
              <a:gd name="connsiteY61" fmla="*/ 2101476 h 3118270"/>
              <a:gd name="connsiteX62" fmla="*/ 492919 w 1318988"/>
              <a:gd name="connsiteY62" fmla="*/ 2144340 h 3118270"/>
              <a:gd name="connsiteX63" fmla="*/ 450055 w 1318988"/>
              <a:gd name="connsiteY63" fmla="*/ 2172914 h 3118270"/>
              <a:gd name="connsiteX64" fmla="*/ 428624 w 1318988"/>
              <a:gd name="connsiteY64" fmla="*/ 2208633 h 3118270"/>
              <a:gd name="connsiteX65" fmla="*/ 404811 w 1318988"/>
              <a:gd name="connsiteY65" fmla="*/ 2234827 h 3118270"/>
              <a:gd name="connsiteX66" fmla="*/ 371474 w 1318988"/>
              <a:gd name="connsiteY66" fmla="*/ 2261021 h 3118270"/>
              <a:gd name="connsiteX67" fmla="*/ 361949 w 1318988"/>
              <a:gd name="connsiteY67" fmla="*/ 2294359 h 3118270"/>
              <a:gd name="connsiteX68" fmla="*/ 354806 w 1318988"/>
              <a:gd name="connsiteY68" fmla="*/ 2322932 h 3118270"/>
              <a:gd name="connsiteX69" fmla="*/ 333373 w 1318988"/>
              <a:gd name="connsiteY69" fmla="*/ 2320551 h 3118270"/>
              <a:gd name="connsiteX70" fmla="*/ 309561 w 1318988"/>
              <a:gd name="connsiteY70" fmla="*/ 2308645 h 3118270"/>
              <a:gd name="connsiteX71" fmla="*/ 292892 w 1318988"/>
              <a:gd name="connsiteY71" fmla="*/ 2301501 h 3118270"/>
              <a:gd name="connsiteX72" fmla="*/ 285749 w 1318988"/>
              <a:gd name="connsiteY72" fmla="*/ 2315789 h 3118270"/>
              <a:gd name="connsiteX73" fmla="*/ 292892 w 1318988"/>
              <a:gd name="connsiteY73" fmla="*/ 2339600 h 3118270"/>
              <a:gd name="connsiteX74" fmla="*/ 316705 w 1318988"/>
              <a:gd name="connsiteY74" fmla="*/ 2372939 h 3118270"/>
              <a:gd name="connsiteX75" fmla="*/ 304799 w 1318988"/>
              <a:gd name="connsiteY75" fmla="*/ 2408658 h 3118270"/>
              <a:gd name="connsiteX76" fmla="*/ 278604 w 1318988"/>
              <a:gd name="connsiteY76" fmla="*/ 2413420 h 3118270"/>
              <a:gd name="connsiteX77" fmla="*/ 264320 w 1318988"/>
              <a:gd name="connsiteY77" fmla="*/ 2415800 h 3118270"/>
              <a:gd name="connsiteX78" fmla="*/ 257174 w 1318988"/>
              <a:gd name="connsiteY78" fmla="*/ 2425326 h 3118270"/>
              <a:gd name="connsiteX79" fmla="*/ 264317 w 1318988"/>
              <a:gd name="connsiteY79" fmla="*/ 2439614 h 3118270"/>
              <a:gd name="connsiteX80" fmla="*/ 283368 w 1318988"/>
              <a:gd name="connsiteY80" fmla="*/ 2451520 h 3118270"/>
              <a:gd name="connsiteX81" fmla="*/ 295274 w 1318988"/>
              <a:gd name="connsiteY81" fmla="*/ 2470570 h 3118270"/>
              <a:gd name="connsiteX82" fmla="*/ 273843 w 1318988"/>
              <a:gd name="connsiteY82" fmla="*/ 2487238 h 3118270"/>
              <a:gd name="connsiteX83" fmla="*/ 247649 w 1318988"/>
              <a:gd name="connsiteY83" fmla="*/ 2506289 h 3118270"/>
              <a:gd name="connsiteX84" fmla="*/ 211931 w 1318988"/>
              <a:gd name="connsiteY84" fmla="*/ 2544389 h 3118270"/>
              <a:gd name="connsiteX85" fmla="*/ 161924 w 1318988"/>
              <a:gd name="connsiteY85" fmla="*/ 2606302 h 3118270"/>
              <a:gd name="connsiteX86" fmla="*/ 135730 w 1318988"/>
              <a:gd name="connsiteY86" fmla="*/ 2684882 h 3118270"/>
              <a:gd name="connsiteX87" fmla="*/ 150018 w 1318988"/>
              <a:gd name="connsiteY87" fmla="*/ 2725364 h 3118270"/>
              <a:gd name="connsiteX88" fmla="*/ 140493 w 1318988"/>
              <a:gd name="connsiteY88" fmla="*/ 2761083 h 3118270"/>
              <a:gd name="connsiteX89" fmla="*/ 78581 w 1318988"/>
              <a:gd name="connsiteY89" fmla="*/ 2837282 h 3118270"/>
              <a:gd name="connsiteX90" fmla="*/ 61911 w 1318988"/>
              <a:gd name="connsiteY90" fmla="*/ 2882526 h 3118270"/>
              <a:gd name="connsiteX91" fmla="*/ 50005 w 1318988"/>
              <a:gd name="connsiteY91" fmla="*/ 2937295 h 3118270"/>
              <a:gd name="connsiteX92" fmla="*/ 50005 w 1318988"/>
              <a:gd name="connsiteY92" fmla="*/ 3023020 h 3118270"/>
              <a:gd name="connsiteX93" fmla="*/ 28574 w 1318988"/>
              <a:gd name="connsiteY93" fmla="*/ 3061120 h 3118270"/>
              <a:gd name="connsiteX94" fmla="*/ 4761 w 1318988"/>
              <a:gd name="connsiteY94" fmla="*/ 3094457 h 3118270"/>
              <a:gd name="connsiteX95" fmla="*/ 0 w 1318988"/>
              <a:gd name="connsiteY95" fmla="*/ 3118270 h 3118270"/>
              <a:gd name="connsiteX0" fmla="*/ 1314227 w 1314227"/>
              <a:gd name="connsiteY0" fmla="*/ 0 h 3094457"/>
              <a:gd name="connsiteX1" fmla="*/ 1313327 w 1314227"/>
              <a:gd name="connsiteY1" fmla="*/ 86441 h 3094457"/>
              <a:gd name="connsiteX2" fmla="*/ 1300162 w 1314227"/>
              <a:gd name="connsiteY2" fmla="*/ 163139 h 3094457"/>
              <a:gd name="connsiteX3" fmla="*/ 1300162 w 1314227"/>
              <a:gd name="connsiteY3" fmla="*/ 201239 h 3094457"/>
              <a:gd name="connsiteX4" fmla="*/ 1300162 w 1314227"/>
              <a:gd name="connsiteY4" fmla="*/ 239339 h 3094457"/>
              <a:gd name="connsiteX5" fmla="*/ 1295400 w 1314227"/>
              <a:gd name="connsiteY5" fmla="*/ 277439 h 3094457"/>
              <a:gd name="connsiteX6" fmla="*/ 1276350 w 1314227"/>
              <a:gd name="connsiteY6" fmla="*/ 327446 h 3094457"/>
              <a:gd name="connsiteX7" fmla="*/ 1264443 w 1314227"/>
              <a:gd name="connsiteY7" fmla="*/ 353639 h 3094457"/>
              <a:gd name="connsiteX8" fmla="*/ 1240631 w 1314227"/>
              <a:gd name="connsiteY8" fmla="*/ 377452 h 3094457"/>
              <a:gd name="connsiteX9" fmla="*/ 1221581 w 1314227"/>
              <a:gd name="connsiteY9" fmla="*/ 394121 h 3094457"/>
              <a:gd name="connsiteX10" fmla="*/ 1219200 w 1314227"/>
              <a:gd name="connsiteY10" fmla="*/ 413171 h 3094457"/>
              <a:gd name="connsiteX11" fmla="*/ 1216818 w 1314227"/>
              <a:gd name="connsiteY11" fmla="*/ 453652 h 3094457"/>
              <a:gd name="connsiteX12" fmla="*/ 1219200 w 1314227"/>
              <a:gd name="connsiteY12" fmla="*/ 479846 h 3094457"/>
              <a:gd name="connsiteX13" fmla="*/ 1238250 w 1314227"/>
              <a:gd name="connsiteY13" fmla="*/ 522708 h 3094457"/>
              <a:gd name="connsiteX14" fmla="*/ 1254918 w 1314227"/>
              <a:gd name="connsiteY14" fmla="*/ 556046 h 3094457"/>
              <a:gd name="connsiteX15" fmla="*/ 1257300 w 1314227"/>
              <a:gd name="connsiteY15" fmla="*/ 575096 h 3094457"/>
              <a:gd name="connsiteX16" fmla="*/ 1269206 w 1314227"/>
              <a:gd name="connsiteY16" fmla="*/ 615577 h 3094457"/>
              <a:gd name="connsiteX17" fmla="*/ 1273968 w 1314227"/>
              <a:gd name="connsiteY17" fmla="*/ 663202 h 3094457"/>
              <a:gd name="connsiteX18" fmla="*/ 1281112 w 1314227"/>
              <a:gd name="connsiteY18" fmla="*/ 691777 h 3094457"/>
              <a:gd name="connsiteX19" fmla="*/ 1288256 w 1314227"/>
              <a:gd name="connsiteY19" fmla="*/ 725114 h 3094457"/>
              <a:gd name="connsiteX20" fmla="*/ 1285875 w 1314227"/>
              <a:gd name="connsiteY20" fmla="*/ 758452 h 3094457"/>
              <a:gd name="connsiteX21" fmla="*/ 1281112 w 1314227"/>
              <a:gd name="connsiteY21" fmla="*/ 796552 h 3094457"/>
              <a:gd name="connsiteX22" fmla="*/ 1281112 w 1314227"/>
              <a:gd name="connsiteY22" fmla="*/ 817983 h 3094457"/>
              <a:gd name="connsiteX23" fmla="*/ 1281112 w 1314227"/>
              <a:gd name="connsiteY23" fmla="*/ 844177 h 3094457"/>
              <a:gd name="connsiteX24" fmla="*/ 1264443 w 1314227"/>
              <a:gd name="connsiteY24" fmla="*/ 865608 h 3094457"/>
              <a:gd name="connsiteX25" fmla="*/ 1254918 w 1314227"/>
              <a:gd name="connsiteY25" fmla="*/ 891802 h 3094457"/>
              <a:gd name="connsiteX26" fmla="*/ 1252537 w 1314227"/>
              <a:gd name="connsiteY26" fmla="*/ 917996 h 3094457"/>
              <a:gd name="connsiteX27" fmla="*/ 1254918 w 1314227"/>
              <a:gd name="connsiteY27" fmla="*/ 948952 h 3094457"/>
              <a:gd name="connsiteX28" fmla="*/ 1259681 w 1314227"/>
              <a:gd name="connsiteY28" fmla="*/ 972764 h 3094457"/>
              <a:gd name="connsiteX29" fmla="*/ 1269206 w 1314227"/>
              <a:gd name="connsiteY29" fmla="*/ 996577 h 3094457"/>
              <a:gd name="connsiteX30" fmla="*/ 1262062 w 1314227"/>
              <a:gd name="connsiteY30" fmla="*/ 1029914 h 3094457"/>
              <a:gd name="connsiteX31" fmla="*/ 1250156 w 1314227"/>
              <a:gd name="connsiteY31" fmla="*/ 1070396 h 3094457"/>
              <a:gd name="connsiteX32" fmla="*/ 1243012 w 1314227"/>
              <a:gd name="connsiteY32" fmla="*/ 1101352 h 3094457"/>
              <a:gd name="connsiteX33" fmla="*/ 1223962 w 1314227"/>
              <a:gd name="connsiteY33" fmla="*/ 1148977 h 3094457"/>
              <a:gd name="connsiteX34" fmla="*/ 1202531 w 1314227"/>
              <a:gd name="connsiteY34" fmla="*/ 1179933 h 3094457"/>
              <a:gd name="connsiteX35" fmla="*/ 1171575 w 1314227"/>
              <a:gd name="connsiteY35" fmla="*/ 1201364 h 3094457"/>
              <a:gd name="connsiteX36" fmla="*/ 1126331 w 1314227"/>
              <a:gd name="connsiteY36" fmla="*/ 1227558 h 3094457"/>
              <a:gd name="connsiteX37" fmla="*/ 1069181 w 1314227"/>
              <a:gd name="connsiteY37" fmla="*/ 1260896 h 3094457"/>
              <a:gd name="connsiteX38" fmla="*/ 1026318 w 1314227"/>
              <a:gd name="connsiteY38" fmla="*/ 1294233 h 3094457"/>
              <a:gd name="connsiteX39" fmla="*/ 988219 w 1314227"/>
              <a:gd name="connsiteY39" fmla="*/ 1332333 h 3094457"/>
              <a:gd name="connsiteX40" fmla="*/ 957262 w 1314227"/>
              <a:gd name="connsiteY40" fmla="*/ 1379957 h 3094457"/>
              <a:gd name="connsiteX41" fmla="*/ 935831 w 1314227"/>
              <a:gd name="connsiteY41" fmla="*/ 1420439 h 3094457"/>
              <a:gd name="connsiteX42" fmla="*/ 902493 w 1314227"/>
              <a:gd name="connsiteY42" fmla="*/ 1465683 h 3094457"/>
              <a:gd name="connsiteX43" fmla="*/ 888206 w 1314227"/>
              <a:gd name="connsiteY43" fmla="*/ 1508546 h 3094457"/>
              <a:gd name="connsiteX44" fmla="*/ 854869 w 1314227"/>
              <a:gd name="connsiteY44" fmla="*/ 1558552 h 3094457"/>
              <a:gd name="connsiteX45" fmla="*/ 823912 w 1314227"/>
              <a:gd name="connsiteY45" fmla="*/ 1606176 h 3094457"/>
              <a:gd name="connsiteX46" fmla="*/ 795336 w 1314227"/>
              <a:gd name="connsiteY46" fmla="*/ 1634752 h 3094457"/>
              <a:gd name="connsiteX47" fmla="*/ 771526 w 1314227"/>
              <a:gd name="connsiteY47" fmla="*/ 1670471 h 3094457"/>
              <a:gd name="connsiteX48" fmla="*/ 745332 w 1314227"/>
              <a:gd name="connsiteY48" fmla="*/ 1706189 h 3094457"/>
              <a:gd name="connsiteX49" fmla="*/ 778669 w 1314227"/>
              <a:gd name="connsiteY49" fmla="*/ 1730001 h 3094457"/>
              <a:gd name="connsiteX50" fmla="*/ 776289 w 1314227"/>
              <a:gd name="connsiteY50" fmla="*/ 1782389 h 3094457"/>
              <a:gd name="connsiteX51" fmla="*/ 735807 w 1314227"/>
              <a:gd name="connsiteY51" fmla="*/ 1789533 h 3094457"/>
              <a:gd name="connsiteX52" fmla="*/ 728663 w 1314227"/>
              <a:gd name="connsiteY52" fmla="*/ 1853827 h 3094457"/>
              <a:gd name="connsiteX53" fmla="*/ 733425 w 1314227"/>
              <a:gd name="connsiteY53" fmla="*/ 1908595 h 3094457"/>
              <a:gd name="connsiteX54" fmla="*/ 716756 w 1314227"/>
              <a:gd name="connsiteY54" fmla="*/ 1972890 h 3094457"/>
              <a:gd name="connsiteX55" fmla="*/ 688181 w 1314227"/>
              <a:gd name="connsiteY55" fmla="*/ 1999083 h 3094457"/>
              <a:gd name="connsiteX56" fmla="*/ 652463 w 1314227"/>
              <a:gd name="connsiteY56" fmla="*/ 2046708 h 3094457"/>
              <a:gd name="connsiteX57" fmla="*/ 611982 w 1314227"/>
              <a:gd name="connsiteY57" fmla="*/ 2041946 h 3094457"/>
              <a:gd name="connsiteX58" fmla="*/ 569119 w 1314227"/>
              <a:gd name="connsiteY58" fmla="*/ 2056233 h 3094457"/>
              <a:gd name="connsiteX59" fmla="*/ 552450 w 1314227"/>
              <a:gd name="connsiteY59" fmla="*/ 2077664 h 3094457"/>
              <a:gd name="connsiteX60" fmla="*/ 516732 w 1314227"/>
              <a:gd name="connsiteY60" fmla="*/ 2072902 h 3094457"/>
              <a:gd name="connsiteX61" fmla="*/ 492919 w 1314227"/>
              <a:gd name="connsiteY61" fmla="*/ 2101476 h 3094457"/>
              <a:gd name="connsiteX62" fmla="*/ 488158 w 1314227"/>
              <a:gd name="connsiteY62" fmla="*/ 2144340 h 3094457"/>
              <a:gd name="connsiteX63" fmla="*/ 445294 w 1314227"/>
              <a:gd name="connsiteY63" fmla="*/ 2172914 h 3094457"/>
              <a:gd name="connsiteX64" fmla="*/ 423863 w 1314227"/>
              <a:gd name="connsiteY64" fmla="*/ 2208633 h 3094457"/>
              <a:gd name="connsiteX65" fmla="*/ 400050 w 1314227"/>
              <a:gd name="connsiteY65" fmla="*/ 2234827 h 3094457"/>
              <a:gd name="connsiteX66" fmla="*/ 366713 w 1314227"/>
              <a:gd name="connsiteY66" fmla="*/ 2261021 h 3094457"/>
              <a:gd name="connsiteX67" fmla="*/ 357188 w 1314227"/>
              <a:gd name="connsiteY67" fmla="*/ 2294359 h 3094457"/>
              <a:gd name="connsiteX68" fmla="*/ 350045 w 1314227"/>
              <a:gd name="connsiteY68" fmla="*/ 2322932 h 3094457"/>
              <a:gd name="connsiteX69" fmla="*/ 328612 w 1314227"/>
              <a:gd name="connsiteY69" fmla="*/ 2320551 h 3094457"/>
              <a:gd name="connsiteX70" fmla="*/ 304800 w 1314227"/>
              <a:gd name="connsiteY70" fmla="*/ 2308645 h 3094457"/>
              <a:gd name="connsiteX71" fmla="*/ 288131 w 1314227"/>
              <a:gd name="connsiteY71" fmla="*/ 2301501 h 3094457"/>
              <a:gd name="connsiteX72" fmla="*/ 280988 w 1314227"/>
              <a:gd name="connsiteY72" fmla="*/ 2315789 h 3094457"/>
              <a:gd name="connsiteX73" fmla="*/ 288131 w 1314227"/>
              <a:gd name="connsiteY73" fmla="*/ 2339600 h 3094457"/>
              <a:gd name="connsiteX74" fmla="*/ 311944 w 1314227"/>
              <a:gd name="connsiteY74" fmla="*/ 2372939 h 3094457"/>
              <a:gd name="connsiteX75" fmla="*/ 300038 w 1314227"/>
              <a:gd name="connsiteY75" fmla="*/ 2408658 h 3094457"/>
              <a:gd name="connsiteX76" fmla="*/ 273843 w 1314227"/>
              <a:gd name="connsiteY76" fmla="*/ 2413420 h 3094457"/>
              <a:gd name="connsiteX77" fmla="*/ 259559 w 1314227"/>
              <a:gd name="connsiteY77" fmla="*/ 2415800 h 3094457"/>
              <a:gd name="connsiteX78" fmla="*/ 252413 w 1314227"/>
              <a:gd name="connsiteY78" fmla="*/ 2425326 h 3094457"/>
              <a:gd name="connsiteX79" fmla="*/ 259556 w 1314227"/>
              <a:gd name="connsiteY79" fmla="*/ 2439614 h 3094457"/>
              <a:gd name="connsiteX80" fmla="*/ 278607 w 1314227"/>
              <a:gd name="connsiteY80" fmla="*/ 2451520 h 3094457"/>
              <a:gd name="connsiteX81" fmla="*/ 290513 w 1314227"/>
              <a:gd name="connsiteY81" fmla="*/ 2470570 h 3094457"/>
              <a:gd name="connsiteX82" fmla="*/ 269082 w 1314227"/>
              <a:gd name="connsiteY82" fmla="*/ 2487238 h 3094457"/>
              <a:gd name="connsiteX83" fmla="*/ 242888 w 1314227"/>
              <a:gd name="connsiteY83" fmla="*/ 2506289 h 3094457"/>
              <a:gd name="connsiteX84" fmla="*/ 207170 w 1314227"/>
              <a:gd name="connsiteY84" fmla="*/ 2544389 h 3094457"/>
              <a:gd name="connsiteX85" fmla="*/ 157163 w 1314227"/>
              <a:gd name="connsiteY85" fmla="*/ 2606302 h 3094457"/>
              <a:gd name="connsiteX86" fmla="*/ 130969 w 1314227"/>
              <a:gd name="connsiteY86" fmla="*/ 2684882 h 3094457"/>
              <a:gd name="connsiteX87" fmla="*/ 145257 w 1314227"/>
              <a:gd name="connsiteY87" fmla="*/ 2725364 h 3094457"/>
              <a:gd name="connsiteX88" fmla="*/ 135732 w 1314227"/>
              <a:gd name="connsiteY88" fmla="*/ 2761083 h 3094457"/>
              <a:gd name="connsiteX89" fmla="*/ 73820 w 1314227"/>
              <a:gd name="connsiteY89" fmla="*/ 2837282 h 3094457"/>
              <a:gd name="connsiteX90" fmla="*/ 57150 w 1314227"/>
              <a:gd name="connsiteY90" fmla="*/ 2882526 h 3094457"/>
              <a:gd name="connsiteX91" fmla="*/ 45244 w 1314227"/>
              <a:gd name="connsiteY91" fmla="*/ 2937295 h 3094457"/>
              <a:gd name="connsiteX92" fmla="*/ 45244 w 1314227"/>
              <a:gd name="connsiteY92" fmla="*/ 3023020 h 3094457"/>
              <a:gd name="connsiteX93" fmla="*/ 23813 w 1314227"/>
              <a:gd name="connsiteY93" fmla="*/ 3061120 h 3094457"/>
              <a:gd name="connsiteX94" fmla="*/ 0 w 1314227"/>
              <a:gd name="connsiteY94" fmla="*/ 3094457 h 3094457"/>
              <a:gd name="connsiteX0" fmla="*/ 1290414 w 1290414"/>
              <a:gd name="connsiteY0" fmla="*/ 0 h 3061120"/>
              <a:gd name="connsiteX1" fmla="*/ 1289514 w 1290414"/>
              <a:gd name="connsiteY1" fmla="*/ 86441 h 3061120"/>
              <a:gd name="connsiteX2" fmla="*/ 1276349 w 1290414"/>
              <a:gd name="connsiteY2" fmla="*/ 163139 h 3061120"/>
              <a:gd name="connsiteX3" fmla="*/ 1276349 w 1290414"/>
              <a:gd name="connsiteY3" fmla="*/ 201239 h 3061120"/>
              <a:gd name="connsiteX4" fmla="*/ 1276349 w 1290414"/>
              <a:gd name="connsiteY4" fmla="*/ 239339 h 3061120"/>
              <a:gd name="connsiteX5" fmla="*/ 1271587 w 1290414"/>
              <a:gd name="connsiteY5" fmla="*/ 277439 h 3061120"/>
              <a:gd name="connsiteX6" fmla="*/ 1252537 w 1290414"/>
              <a:gd name="connsiteY6" fmla="*/ 327446 h 3061120"/>
              <a:gd name="connsiteX7" fmla="*/ 1240630 w 1290414"/>
              <a:gd name="connsiteY7" fmla="*/ 353639 h 3061120"/>
              <a:gd name="connsiteX8" fmla="*/ 1216818 w 1290414"/>
              <a:gd name="connsiteY8" fmla="*/ 377452 h 3061120"/>
              <a:gd name="connsiteX9" fmla="*/ 1197768 w 1290414"/>
              <a:gd name="connsiteY9" fmla="*/ 394121 h 3061120"/>
              <a:gd name="connsiteX10" fmla="*/ 1195387 w 1290414"/>
              <a:gd name="connsiteY10" fmla="*/ 413171 h 3061120"/>
              <a:gd name="connsiteX11" fmla="*/ 1193005 w 1290414"/>
              <a:gd name="connsiteY11" fmla="*/ 453652 h 3061120"/>
              <a:gd name="connsiteX12" fmla="*/ 1195387 w 1290414"/>
              <a:gd name="connsiteY12" fmla="*/ 479846 h 3061120"/>
              <a:gd name="connsiteX13" fmla="*/ 1214437 w 1290414"/>
              <a:gd name="connsiteY13" fmla="*/ 522708 h 3061120"/>
              <a:gd name="connsiteX14" fmla="*/ 1231105 w 1290414"/>
              <a:gd name="connsiteY14" fmla="*/ 556046 h 3061120"/>
              <a:gd name="connsiteX15" fmla="*/ 1233487 w 1290414"/>
              <a:gd name="connsiteY15" fmla="*/ 575096 h 3061120"/>
              <a:gd name="connsiteX16" fmla="*/ 1245393 w 1290414"/>
              <a:gd name="connsiteY16" fmla="*/ 615577 h 3061120"/>
              <a:gd name="connsiteX17" fmla="*/ 1250155 w 1290414"/>
              <a:gd name="connsiteY17" fmla="*/ 663202 h 3061120"/>
              <a:gd name="connsiteX18" fmla="*/ 1257299 w 1290414"/>
              <a:gd name="connsiteY18" fmla="*/ 691777 h 3061120"/>
              <a:gd name="connsiteX19" fmla="*/ 1264443 w 1290414"/>
              <a:gd name="connsiteY19" fmla="*/ 725114 h 3061120"/>
              <a:gd name="connsiteX20" fmla="*/ 1262062 w 1290414"/>
              <a:gd name="connsiteY20" fmla="*/ 758452 h 3061120"/>
              <a:gd name="connsiteX21" fmla="*/ 1257299 w 1290414"/>
              <a:gd name="connsiteY21" fmla="*/ 796552 h 3061120"/>
              <a:gd name="connsiteX22" fmla="*/ 1257299 w 1290414"/>
              <a:gd name="connsiteY22" fmla="*/ 817983 h 3061120"/>
              <a:gd name="connsiteX23" fmla="*/ 1257299 w 1290414"/>
              <a:gd name="connsiteY23" fmla="*/ 844177 h 3061120"/>
              <a:gd name="connsiteX24" fmla="*/ 1240630 w 1290414"/>
              <a:gd name="connsiteY24" fmla="*/ 865608 h 3061120"/>
              <a:gd name="connsiteX25" fmla="*/ 1231105 w 1290414"/>
              <a:gd name="connsiteY25" fmla="*/ 891802 h 3061120"/>
              <a:gd name="connsiteX26" fmla="*/ 1228724 w 1290414"/>
              <a:gd name="connsiteY26" fmla="*/ 917996 h 3061120"/>
              <a:gd name="connsiteX27" fmla="*/ 1231105 w 1290414"/>
              <a:gd name="connsiteY27" fmla="*/ 948952 h 3061120"/>
              <a:gd name="connsiteX28" fmla="*/ 1235868 w 1290414"/>
              <a:gd name="connsiteY28" fmla="*/ 972764 h 3061120"/>
              <a:gd name="connsiteX29" fmla="*/ 1245393 w 1290414"/>
              <a:gd name="connsiteY29" fmla="*/ 996577 h 3061120"/>
              <a:gd name="connsiteX30" fmla="*/ 1238249 w 1290414"/>
              <a:gd name="connsiteY30" fmla="*/ 1029914 h 3061120"/>
              <a:gd name="connsiteX31" fmla="*/ 1226343 w 1290414"/>
              <a:gd name="connsiteY31" fmla="*/ 1070396 h 3061120"/>
              <a:gd name="connsiteX32" fmla="*/ 1219199 w 1290414"/>
              <a:gd name="connsiteY32" fmla="*/ 1101352 h 3061120"/>
              <a:gd name="connsiteX33" fmla="*/ 1200149 w 1290414"/>
              <a:gd name="connsiteY33" fmla="*/ 1148977 h 3061120"/>
              <a:gd name="connsiteX34" fmla="*/ 1178718 w 1290414"/>
              <a:gd name="connsiteY34" fmla="*/ 1179933 h 3061120"/>
              <a:gd name="connsiteX35" fmla="*/ 1147762 w 1290414"/>
              <a:gd name="connsiteY35" fmla="*/ 1201364 h 3061120"/>
              <a:gd name="connsiteX36" fmla="*/ 1102518 w 1290414"/>
              <a:gd name="connsiteY36" fmla="*/ 1227558 h 3061120"/>
              <a:gd name="connsiteX37" fmla="*/ 1045368 w 1290414"/>
              <a:gd name="connsiteY37" fmla="*/ 1260896 h 3061120"/>
              <a:gd name="connsiteX38" fmla="*/ 1002505 w 1290414"/>
              <a:gd name="connsiteY38" fmla="*/ 1294233 h 3061120"/>
              <a:gd name="connsiteX39" fmla="*/ 964406 w 1290414"/>
              <a:gd name="connsiteY39" fmla="*/ 1332333 h 3061120"/>
              <a:gd name="connsiteX40" fmla="*/ 933449 w 1290414"/>
              <a:gd name="connsiteY40" fmla="*/ 1379957 h 3061120"/>
              <a:gd name="connsiteX41" fmla="*/ 912018 w 1290414"/>
              <a:gd name="connsiteY41" fmla="*/ 1420439 h 3061120"/>
              <a:gd name="connsiteX42" fmla="*/ 878680 w 1290414"/>
              <a:gd name="connsiteY42" fmla="*/ 1465683 h 3061120"/>
              <a:gd name="connsiteX43" fmla="*/ 864393 w 1290414"/>
              <a:gd name="connsiteY43" fmla="*/ 1508546 h 3061120"/>
              <a:gd name="connsiteX44" fmla="*/ 831056 w 1290414"/>
              <a:gd name="connsiteY44" fmla="*/ 1558552 h 3061120"/>
              <a:gd name="connsiteX45" fmla="*/ 800099 w 1290414"/>
              <a:gd name="connsiteY45" fmla="*/ 1606176 h 3061120"/>
              <a:gd name="connsiteX46" fmla="*/ 771523 w 1290414"/>
              <a:gd name="connsiteY46" fmla="*/ 1634752 h 3061120"/>
              <a:gd name="connsiteX47" fmla="*/ 747713 w 1290414"/>
              <a:gd name="connsiteY47" fmla="*/ 1670471 h 3061120"/>
              <a:gd name="connsiteX48" fmla="*/ 721519 w 1290414"/>
              <a:gd name="connsiteY48" fmla="*/ 1706189 h 3061120"/>
              <a:gd name="connsiteX49" fmla="*/ 754856 w 1290414"/>
              <a:gd name="connsiteY49" fmla="*/ 1730001 h 3061120"/>
              <a:gd name="connsiteX50" fmla="*/ 752476 w 1290414"/>
              <a:gd name="connsiteY50" fmla="*/ 1782389 h 3061120"/>
              <a:gd name="connsiteX51" fmla="*/ 711994 w 1290414"/>
              <a:gd name="connsiteY51" fmla="*/ 1789533 h 3061120"/>
              <a:gd name="connsiteX52" fmla="*/ 704850 w 1290414"/>
              <a:gd name="connsiteY52" fmla="*/ 1853827 h 3061120"/>
              <a:gd name="connsiteX53" fmla="*/ 709612 w 1290414"/>
              <a:gd name="connsiteY53" fmla="*/ 1908595 h 3061120"/>
              <a:gd name="connsiteX54" fmla="*/ 692943 w 1290414"/>
              <a:gd name="connsiteY54" fmla="*/ 1972890 h 3061120"/>
              <a:gd name="connsiteX55" fmla="*/ 664368 w 1290414"/>
              <a:gd name="connsiteY55" fmla="*/ 1999083 h 3061120"/>
              <a:gd name="connsiteX56" fmla="*/ 628650 w 1290414"/>
              <a:gd name="connsiteY56" fmla="*/ 2046708 h 3061120"/>
              <a:gd name="connsiteX57" fmla="*/ 588169 w 1290414"/>
              <a:gd name="connsiteY57" fmla="*/ 2041946 h 3061120"/>
              <a:gd name="connsiteX58" fmla="*/ 545306 w 1290414"/>
              <a:gd name="connsiteY58" fmla="*/ 2056233 h 3061120"/>
              <a:gd name="connsiteX59" fmla="*/ 528637 w 1290414"/>
              <a:gd name="connsiteY59" fmla="*/ 2077664 h 3061120"/>
              <a:gd name="connsiteX60" fmla="*/ 492919 w 1290414"/>
              <a:gd name="connsiteY60" fmla="*/ 2072902 h 3061120"/>
              <a:gd name="connsiteX61" fmla="*/ 469106 w 1290414"/>
              <a:gd name="connsiteY61" fmla="*/ 2101476 h 3061120"/>
              <a:gd name="connsiteX62" fmla="*/ 464345 w 1290414"/>
              <a:gd name="connsiteY62" fmla="*/ 2144340 h 3061120"/>
              <a:gd name="connsiteX63" fmla="*/ 421481 w 1290414"/>
              <a:gd name="connsiteY63" fmla="*/ 2172914 h 3061120"/>
              <a:gd name="connsiteX64" fmla="*/ 400050 w 1290414"/>
              <a:gd name="connsiteY64" fmla="*/ 2208633 h 3061120"/>
              <a:gd name="connsiteX65" fmla="*/ 376237 w 1290414"/>
              <a:gd name="connsiteY65" fmla="*/ 2234827 h 3061120"/>
              <a:gd name="connsiteX66" fmla="*/ 342900 w 1290414"/>
              <a:gd name="connsiteY66" fmla="*/ 2261021 h 3061120"/>
              <a:gd name="connsiteX67" fmla="*/ 333375 w 1290414"/>
              <a:gd name="connsiteY67" fmla="*/ 2294359 h 3061120"/>
              <a:gd name="connsiteX68" fmla="*/ 326232 w 1290414"/>
              <a:gd name="connsiteY68" fmla="*/ 2322932 h 3061120"/>
              <a:gd name="connsiteX69" fmla="*/ 304799 w 1290414"/>
              <a:gd name="connsiteY69" fmla="*/ 2320551 h 3061120"/>
              <a:gd name="connsiteX70" fmla="*/ 280987 w 1290414"/>
              <a:gd name="connsiteY70" fmla="*/ 2308645 h 3061120"/>
              <a:gd name="connsiteX71" fmla="*/ 264318 w 1290414"/>
              <a:gd name="connsiteY71" fmla="*/ 2301501 h 3061120"/>
              <a:gd name="connsiteX72" fmla="*/ 257175 w 1290414"/>
              <a:gd name="connsiteY72" fmla="*/ 2315789 h 3061120"/>
              <a:gd name="connsiteX73" fmla="*/ 264318 w 1290414"/>
              <a:gd name="connsiteY73" fmla="*/ 2339600 h 3061120"/>
              <a:gd name="connsiteX74" fmla="*/ 288131 w 1290414"/>
              <a:gd name="connsiteY74" fmla="*/ 2372939 h 3061120"/>
              <a:gd name="connsiteX75" fmla="*/ 276225 w 1290414"/>
              <a:gd name="connsiteY75" fmla="*/ 2408658 h 3061120"/>
              <a:gd name="connsiteX76" fmla="*/ 250030 w 1290414"/>
              <a:gd name="connsiteY76" fmla="*/ 2413420 h 3061120"/>
              <a:gd name="connsiteX77" fmla="*/ 235746 w 1290414"/>
              <a:gd name="connsiteY77" fmla="*/ 2415800 h 3061120"/>
              <a:gd name="connsiteX78" fmla="*/ 228600 w 1290414"/>
              <a:gd name="connsiteY78" fmla="*/ 2425326 h 3061120"/>
              <a:gd name="connsiteX79" fmla="*/ 235743 w 1290414"/>
              <a:gd name="connsiteY79" fmla="*/ 2439614 h 3061120"/>
              <a:gd name="connsiteX80" fmla="*/ 254794 w 1290414"/>
              <a:gd name="connsiteY80" fmla="*/ 2451520 h 3061120"/>
              <a:gd name="connsiteX81" fmla="*/ 266700 w 1290414"/>
              <a:gd name="connsiteY81" fmla="*/ 2470570 h 3061120"/>
              <a:gd name="connsiteX82" fmla="*/ 245269 w 1290414"/>
              <a:gd name="connsiteY82" fmla="*/ 2487238 h 3061120"/>
              <a:gd name="connsiteX83" fmla="*/ 219075 w 1290414"/>
              <a:gd name="connsiteY83" fmla="*/ 2506289 h 3061120"/>
              <a:gd name="connsiteX84" fmla="*/ 183357 w 1290414"/>
              <a:gd name="connsiteY84" fmla="*/ 2544389 h 3061120"/>
              <a:gd name="connsiteX85" fmla="*/ 133350 w 1290414"/>
              <a:gd name="connsiteY85" fmla="*/ 2606302 h 3061120"/>
              <a:gd name="connsiteX86" fmla="*/ 107156 w 1290414"/>
              <a:gd name="connsiteY86" fmla="*/ 2684882 h 3061120"/>
              <a:gd name="connsiteX87" fmla="*/ 121444 w 1290414"/>
              <a:gd name="connsiteY87" fmla="*/ 2725364 h 3061120"/>
              <a:gd name="connsiteX88" fmla="*/ 111919 w 1290414"/>
              <a:gd name="connsiteY88" fmla="*/ 2761083 h 3061120"/>
              <a:gd name="connsiteX89" fmla="*/ 50007 w 1290414"/>
              <a:gd name="connsiteY89" fmla="*/ 2837282 h 3061120"/>
              <a:gd name="connsiteX90" fmla="*/ 33337 w 1290414"/>
              <a:gd name="connsiteY90" fmla="*/ 2882526 h 3061120"/>
              <a:gd name="connsiteX91" fmla="*/ 21431 w 1290414"/>
              <a:gd name="connsiteY91" fmla="*/ 2937295 h 3061120"/>
              <a:gd name="connsiteX92" fmla="*/ 21431 w 1290414"/>
              <a:gd name="connsiteY92" fmla="*/ 3023020 h 3061120"/>
              <a:gd name="connsiteX93" fmla="*/ 0 w 1290414"/>
              <a:gd name="connsiteY93" fmla="*/ 3061120 h 3061120"/>
              <a:gd name="connsiteX0" fmla="*/ 1268983 w 1268983"/>
              <a:gd name="connsiteY0" fmla="*/ 0 h 3023021"/>
              <a:gd name="connsiteX1" fmla="*/ 1268083 w 1268983"/>
              <a:gd name="connsiteY1" fmla="*/ 86441 h 3023021"/>
              <a:gd name="connsiteX2" fmla="*/ 1254918 w 1268983"/>
              <a:gd name="connsiteY2" fmla="*/ 163139 h 3023021"/>
              <a:gd name="connsiteX3" fmla="*/ 1254918 w 1268983"/>
              <a:gd name="connsiteY3" fmla="*/ 201239 h 3023021"/>
              <a:gd name="connsiteX4" fmla="*/ 1254918 w 1268983"/>
              <a:gd name="connsiteY4" fmla="*/ 239339 h 3023021"/>
              <a:gd name="connsiteX5" fmla="*/ 1250156 w 1268983"/>
              <a:gd name="connsiteY5" fmla="*/ 277439 h 3023021"/>
              <a:gd name="connsiteX6" fmla="*/ 1231106 w 1268983"/>
              <a:gd name="connsiteY6" fmla="*/ 327446 h 3023021"/>
              <a:gd name="connsiteX7" fmla="*/ 1219199 w 1268983"/>
              <a:gd name="connsiteY7" fmla="*/ 353639 h 3023021"/>
              <a:gd name="connsiteX8" fmla="*/ 1195387 w 1268983"/>
              <a:gd name="connsiteY8" fmla="*/ 377452 h 3023021"/>
              <a:gd name="connsiteX9" fmla="*/ 1176337 w 1268983"/>
              <a:gd name="connsiteY9" fmla="*/ 394121 h 3023021"/>
              <a:gd name="connsiteX10" fmla="*/ 1173956 w 1268983"/>
              <a:gd name="connsiteY10" fmla="*/ 413171 h 3023021"/>
              <a:gd name="connsiteX11" fmla="*/ 1171574 w 1268983"/>
              <a:gd name="connsiteY11" fmla="*/ 453652 h 3023021"/>
              <a:gd name="connsiteX12" fmla="*/ 1173956 w 1268983"/>
              <a:gd name="connsiteY12" fmla="*/ 479846 h 3023021"/>
              <a:gd name="connsiteX13" fmla="*/ 1193006 w 1268983"/>
              <a:gd name="connsiteY13" fmla="*/ 522708 h 3023021"/>
              <a:gd name="connsiteX14" fmla="*/ 1209674 w 1268983"/>
              <a:gd name="connsiteY14" fmla="*/ 556046 h 3023021"/>
              <a:gd name="connsiteX15" fmla="*/ 1212056 w 1268983"/>
              <a:gd name="connsiteY15" fmla="*/ 575096 h 3023021"/>
              <a:gd name="connsiteX16" fmla="*/ 1223962 w 1268983"/>
              <a:gd name="connsiteY16" fmla="*/ 615577 h 3023021"/>
              <a:gd name="connsiteX17" fmla="*/ 1228724 w 1268983"/>
              <a:gd name="connsiteY17" fmla="*/ 663202 h 3023021"/>
              <a:gd name="connsiteX18" fmla="*/ 1235868 w 1268983"/>
              <a:gd name="connsiteY18" fmla="*/ 691777 h 3023021"/>
              <a:gd name="connsiteX19" fmla="*/ 1243012 w 1268983"/>
              <a:gd name="connsiteY19" fmla="*/ 725114 h 3023021"/>
              <a:gd name="connsiteX20" fmla="*/ 1240631 w 1268983"/>
              <a:gd name="connsiteY20" fmla="*/ 758452 h 3023021"/>
              <a:gd name="connsiteX21" fmla="*/ 1235868 w 1268983"/>
              <a:gd name="connsiteY21" fmla="*/ 796552 h 3023021"/>
              <a:gd name="connsiteX22" fmla="*/ 1235868 w 1268983"/>
              <a:gd name="connsiteY22" fmla="*/ 817983 h 3023021"/>
              <a:gd name="connsiteX23" fmla="*/ 1235868 w 1268983"/>
              <a:gd name="connsiteY23" fmla="*/ 844177 h 3023021"/>
              <a:gd name="connsiteX24" fmla="*/ 1219199 w 1268983"/>
              <a:gd name="connsiteY24" fmla="*/ 865608 h 3023021"/>
              <a:gd name="connsiteX25" fmla="*/ 1209674 w 1268983"/>
              <a:gd name="connsiteY25" fmla="*/ 891802 h 3023021"/>
              <a:gd name="connsiteX26" fmla="*/ 1207293 w 1268983"/>
              <a:gd name="connsiteY26" fmla="*/ 917996 h 3023021"/>
              <a:gd name="connsiteX27" fmla="*/ 1209674 w 1268983"/>
              <a:gd name="connsiteY27" fmla="*/ 948952 h 3023021"/>
              <a:gd name="connsiteX28" fmla="*/ 1214437 w 1268983"/>
              <a:gd name="connsiteY28" fmla="*/ 972764 h 3023021"/>
              <a:gd name="connsiteX29" fmla="*/ 1223962 w 1268983"/>
              <a:gd name="connsiteY29" fmla="*/ 996577 h 3023021"/>
              <a:gd name="connsiteX30" fmla="*/ 1216818 w 1268983"/>
              <a:gd name="connsiteY30" fmla="*/ 1029914 h 3023021"/>
              <a:gd name="connsiteX31" fmla="*/ 1204912 w 1268983"/>
              <a:gd name="connsiteY31" fmla="*/ 1070396 h 3023021"/>
              <a:gd name="connsiteX32" fmla="*/ 1197768 w 1268983"/>
              <a:gd name="connsiteY32" fmla="*/ 1101352 h 3023021"/>
              <a:gd name="connsiteX33" fmla="*/ 1178718 w 1268983"/>
              <a:gd name="connsiteY33" fmla="*/ 1148977 h 3023021"/>
              <a:gd name="connsiteX34" fmla="*/ 1157287 w 1268983"/>
              <a:gd name="connsiteY34" fmla="*/ 1179933 h 3023021"/>
              <a:gd name="connsiteX35" fmla="*/ 1126331 w 1268983"/>
              <a:gd name="connsiteY35" fmla="*/ 1201364 h 3023021"/>
              <a:gd name="connsiteX36" fmla="*/ 1081087 w 1268983"/>
              <a:gd name="connsiteY36" fmla="*/ 1227558 h 3023021"/>
              <a:gd name="connsiteX37" fmla="*/ 1023937 w 1268983"/>
              <a:gd name="connsiteY37" fmla="*/ 1260896 h 3023021"/>
              <a:gd name="connsiteX38" fmla="*/ 981074 w 1268983"/>
              <a:gd name="connsiteY38" fmla="*/ 1294233 h 3023021"/>
              <a:gd name="connsiteX39" fmla="*/ 942975 w 1268983"/>
              <a:gd name="connsiteY39" fmla="*/ 1332333 h 3023021"/>
              <a:gd name="connsiteX40" fmla="*/ 912018 w 1268983"/>
              <a:gd name="connsiteY40" fmla="*/ 1379957 h 3023021"/>
              <a:gd name="connsiteX41" fmla="*/ 890587 w 1268983"/>
              <a:gd name="connsiteY41" fmla="*/ 1420439 h 3023021"/>
              <a:gd name="connsiteX42" fmla="*/ 857249 w 1268983"/>
              <a:gd name="connsiteY42" fmla="*/ 1465683 h 3023021"/>
              <a:gd name="connsiteX43" fmla="*/ 842962 w 1268983"/>
              <a:gd name="connsiteY43" fmla="*/ 1508546 h 3023021"/>
              <a:gd name="connsiteX44" fmla="*/ 809625 w 1268983"/>
              <a:gd name="connsiteY44" fmla="*/ 1558552 h 3023021"/>
              <a:gd name="connsiteX45" fmla="*/ 778668 w 1268983"/>
              <a:gd name="connsiteY45" fmla="*/ 1606176 h 3023021"/>
              <a:gd name="connsiteX46" fmla="*/ 750092 w 1268983"/>
              <a:gd name="connsiteY46" fmla="*/ 1634752 h 3023021"/>
              <a:gd name="connsiteX47" fmla="*/ 726282 w 1268983"/>
              <a:gd name="connsiteY47" fmla="*/ 1670471 h 3023021"/>
              <a:gd name="connsiteX48" fmla="*/ 700088 w 1268983"/>
              <a:gd name="connsiteY48" fmla="*/ 1706189 h 3023021"/>
              <a:gd name="connsiteX49" fmla="*/ 733425 w 1268983"/>
              <a:gd name="connsiteY49" fmla="*/ 1730001 h 3023021"/>
              <a:gd name="connsiteX50" fmla="*/ 731045 w 1268983"/>
              <a:gd name="connsiteY50" fmla="*/ 1782389 h 3023021"/>
              <a:gd name="connsiteX51" fmla="*/ 690563 w 1268983"/>
              <a:gd name="connsiteY51" fmla="*/ 1789533 h 3023021"/>
              <a:gd name="connsiteX52" fmla="*/ 683419 w 1268983"/>
              <a:gd name="connsiteY52" fmla="*/ 1853827 h 3023021"/>
              <a:gd name="connsiteX53" fmla="*/ 688181 w 1268983"/>
              <a:gd name="connsiteY53" fmla="*/ 1908595 h 3023021"/>
              <a:gd name="connsiteX54" fmla="*/ 671512 w 1268983"/>
              <a:gd name="connsiteY54" fmla="*/ 1972890 h 3023021"/>
              <a:gd name="connsiteX55" fmla="*/ 642937 w 1268983"/>
              <a:gd name="connsiteY55" fmla="*/ 1999083 h 3023021"/>
              <a:gd name="connsiteX56" fmla="*/ 607219 w 1268983"/>
              <a:gd name="connsiteY56" fmla="*/ 2046708 h 3023021"/>
              <a:gd name="connsiteX57" fmla="*/ 566738 w 1268983"/>
              <a:gd name="connsiteY57" fmla="*/ 2041946 h 3023021"/>
              <a:gd name="connsiteX58" fmla="*/ 523875 w 1268983"/>
              <a:gd name="connsiteY58" fmla="*/ 2056233 h 3023021"/>
              <a:gd name="connsiteX59" fmla="*/ 507206 w 1268983"/>
              <a:gd name="connsiteY59" fmla="*/ 2077664 h 3023021"/>
              <a:gd name="connsiteX60" fmla="*/ 471488 w 1268983"/>
              <a:gd name="connsiteY60" fmla="*/ 2072902 h 3023021"/>
              <a:gd name="connsiteX61" fmla="*/ 447675 w 1268983"/>
              <a:gd name="connsiteY61" fmla="*/ 2101476 h 3023021"/>
              <a:gd name="connsiteX62" fmla="*/ 442914 w 1268983"/>
              <a:gd name="connsiteY62" fmla="*/ 2144340 h 3023021"/>
              <a:gd name="connsiteX63" fmla="*/ 400050 w 1268983"/>
              <a:gd name="connsiteY63" fmla="*/ 2172914 h 3023021"/>
              <a:gd name="connsiteX64" fmla="*/ 378619 w 1268983"/>
              <a:gd name="connsiteY64" fmla="*/ 2208633 h 3023021"/>
              <a:gd name="connsiteX65" fmla="*/ 354806 w 1268983"/>
              <a:gd name="connsiteY65" fmla="*/ 2234827 h 3023021"/>
              <a:gd name="connsiteX66" fmla="*/ 321469 w 1268983"/>
              <a:gd name="connsiteY66" fmla="*/ 2261021 h 3023021"/>
              <a:gd name="connsiteX67" fmla="*/ 311944 w 1268983"/>
              <a:gd name="connsiteY67" fmla="*/ 2294359 h 3023021"/>
              <a:gd name="connsiteX68" fmla="*/ 304801 w 1268983"/>
              <a:gd name="connsiteY68" fmla="*/ 2322932 h 3023021"/>
              <a:gd name="connsiteX69" fmla="*/ 283368 w 1268983"/>
              <a:gd name="connsiteY69" fmla="*/ 2320551 h 3023021"/>
              <a:gd name="connsiteX70" fmla="*/ 259556 w 1268983"/>
              <a:gd name="connsiteY70" fmla="*/ 2308645 h 3023021"/>
              <a:gd name="connsiteX71" fmla="*/ 242887 w 1268983"/>
              <a:gd name="connsiteY71" fmla="*/ 2301501 h 3023021"/>
              <a:gd name="connsiteX72" fmla="*/ 235744 w 1268983"/>
              <a:gd name="connsiteY72" fmla="*/ 2315789 h 3023021"/>
              <a:gd name="connsiteX73" fmla="*/ 242887 w 1268983"/>
              <a:gd name="connsiteY73" fmla="*/ 2339600 h 3023021"/>
              <a:gd name="connsiteX74" fmla="*/ 266700 w 1268983"/>
              <a:gd name="connsiteY74" fmla="*/ 2372939 h 3023021"/>
              <a:gd name="connsiteX75" fmla="*/ 254794 w 1268983"/>
              <a:gd name="connsiteY75" fmla="*/ 2408658 h 3023021"/>
              <a:gd name="connsiteX76" fmla="*/ 228599 w 1268983"/>
              <a:gd name="connsiteY76" fmla="*/ 2413420 h 3023021"/>
              <a:gd name="connsiteX77" fmla="*/ 214315 w 1268983"/>
              <a:gd name="connsiteY77" fmla="*/ 2415800 h 3023021"/>
              <a:gd name="connsiteX78" fmla="*/ 207169 w 1268983"/>
              <a:gd name="connsiteY78" fmla="*/ 2425326 h 3023021"/>
              <a:gd name="connsiteX79" fmla="*/ 214312 w 1268983"/>
              <a:gd name="connsiteY79" fmla="*/ 2439614 h 3023021"/>
              <a:gd name="connsiteX80" fmla="*/ 233363 w 1268983"/>
              <a:gd name="connsiteY80" fmla="*/ 2451520 h 3023021"/>
              <a:gd name="connsiteX81" fmla="*/ 245269 w 1268983"/>
              <a:gd name="connsiteY81" fmla="*/ 2470570 h 3023021"/>
              <a:gd name="connsiteX82" fmla="*/ 223838 w 1268983"/>
              <a:gd name="connsiteY82" fmla="*/ 2487238 h 3023021"/>
              <a:gd name="connsiteX83" fmla="*/ 197644 w 1268983"/>
              <a:gd name="connsiteY83" fmla="*/ 2506289 h 3023021"/>
              <a:gd name="connsiteX84" fmla="*/ 161926 w 1268983"/>
              <a:gd name="connsiteY84" fmla="*/ 2544389 h 3023021"/>
              <a:gd name="connsiteX85" fmla="*/ 111919 w 1268983"/>
              <a:gd name="connsiteY85" fmla="*/ 2606302 h 3023021"/>
              <a:gd name="connsiteX86" fmla="*/ 85725 w 1268983"/>
              <a:gd name="connsiteY86" fmla="*/ 2684882 h 3023021"/>
              <a:gd name="connsiteX87" fmla="*/ 100013 w 1268983"/>
              <a:gd name="connsiteY87" fmla="*/ 2725364 h 3023021"/>
              <a:gd name="connsiteX88" fmla="*/ 90488 w 1268983"/>
              <a:gd name="connsiteY88" fmla="*/ 2761083 h 3023021"/>
              <a:gd name="connsiteX89" fmla="*/ 28576 w 1268983"/>
              <a:gd name="connsiteY89" fmla="*/ 2837282 h 3023021"/>
              <a:gd name="connsiteX90" fmla="*/ 11906 w 1268983"/>
              <a:gd name="connsiteY90" fmla="*/ 2882526 h 3023021"/>
              <a:gd name="connsiteX91" fmla="*/ 0 w 1268983"/>
              <a:gd name="connsiteY91" fmla="*/ 2937295 h 3023021"/>
              <a:gd name="connsiteX92" fmla="*/ 0 w 1268983"/>
              <a:gd name="connsiteY92" fmla="*/ 3023020 h 3023021"/>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57078 w 1257078"/>
              <a:gd name="connsiteY0" fmla="*/ 0 h 2882526"/>
              <a:gd name="connsiteX1" fmla="*/ 1256178 w 1257078"/>
              <a:gd name="connsiteY1" fmla="*/ 86441 h 2882526"/>
              <a:gd name="connsiteX2" fmla="*/ 1243013 w 1257078"/>
              <a:gd name="connsiteY2" fmla="*/ 163139 h 2882526"/>
              <a:gd name="connsiteX3" fmla="*/ 1243013 w 1257078"/>
              <a:gd name="connsiteY3" fmla="*/ 201239 h 2882526"/>
              <a:gd name="connsiteX4" fmla="*/ 1243013 w 1257078"/>
              <a:gd name="connsiteY4" fmla="*/ 239339 h 2882526"/>
              <a:gd name="connsiteX5" fmla="*/ 1238251 w 1257078"/>
              <a:gd name="connsiteY5" fmla="*/ 277439 h 2882526"/>
              <a:gd name="connsiteX6" fmla="*/ 1219201 w 1257078"/>
              <a:gd name="connsiteY6" fmla="*/ 327446 h 2882526"/>
              <a:gd name="connsiteX7" fmla="*/ 1207294 w 1257078"/>
              <a:gd name="connsiteY7" fmla="*/ 353639 h 2882526"/>
              <a:gd name="connsiteX8" fmla="*/ 1183482 w 1257078"/>
              <a:gd name="connsiteY8" fmla="*/ 377452 h 2882526"/>
              <a:gd name="connsiteX9" fmla="*/ 1164432 w 1257078"/>
              <a:gd name="connsiteY9" fmla="*/ 394121 h 2882526"/>
              <a:gd name="connsiteX10" fmla="*/ 1162051 w 1257078"/>
              <a:gd name="connsiteY10" fmla="*/ 413171 h 2882526"/>
              <a:gd name="connsiteX11" fmla="*/ 1159669 w 1257078"/>
              <a:gd name="connsiteY11" fmla="*/ 453652 h 2882526"/>
              <a:gd name="connsiteX12" fmla="*/ 1162051 w 1257078"/>
              <a:gd name="connsiteY12" fmla="*/ 479846 h 2882526"/>
              <a:gd name="connsiteX13" fmla="*/ 1181101 w 1257078"/>
              <a:gd name="connsiteY13" fmla="*/ 522708 h 2882526"/>
              <a:gd name="connsiteX14" fmla="*/ 1197769 w 1257078"/>
              <a:gd name="connsiteY14" fmla="*/ 556046 h 2882526"/>
              <a:gd name="connsiteX15" fmla="*/ 1200151 w 1257078"/>
              <a:gd name="connsiteY15" fmla="*/ 575096 h 2882526"/>
              <a:gd name="connsiteX16" fmla="*/ 1212057 w 1257078"/>
              <a:gd name="connsiteY16" fmla="*/ 615577 h 2882526"/>
              <a:gd name="connsiteX17" fmla="*/ 1216819 w 1257078"/>
              <a:gd name="connsiteY17" fmla="*/ 663202 h 2882526"/>
              <a:gd name="connsiteX18" fmla="*/ 1223963 w 1257078"/>
              <a:gd name="connsiteY18" fmla="*/ 691777 h 2882526"/>
              <a:gd name="connsiteX19" fmla="*/ 1231107 w 1257078"/>
              <a:gd name="connsiteY19" fmla="*/ 725114 h 2882526"/>
              <a:gd name="connsiteX20" fmla="*/ 1228726 w 1257078"/>
              <a:gd name="connsiteY20" fmla="*/ 758452 h 2882526"/>
              <a:gd name="connsiteX21" fmla="*/ 1223963 w 1257078"/>
              <a:gd name="connsiteY21" fmla="*/ 796552 h 2882526"/>
              <a:gd name="connsiteX22" fmla="*/ 1223963 w 1257078"/>
              <a:gd name="connsiteY22" fmla="*/ 817983 h 2882526"/>
              <a:gd name="connsiteX23" fmla="*/ 1223963 w 1257078"/>
              <a:gd name="connsiteY23" fmla="*/ 844177 h 2882526"/>
              <a:gd name="connsiteX24" fmla="*/ 1207294 w 1257078"/>
              <a:gd name="connsiteY24" fmla="*/ 865608 h 2882526"/>
              <a:gd name="connsiteX25" fmla="*/ 1197769 w 1257078"/>
              <a:gd name="connsiteY25" fmla="*/ 891802 h 2882526"/>
              <a:gd name="connsiteX26" fmla="*/ 1195388 w 1257078"/>
              <a:gd name="connsiteY26" fmla="*/ 917996 h 2882526"/>
              <a:gd name="connsiteX27" fmla="*/ 1197769 w 1257078"/>
              <a:gd name="connsiteY27" fmla="*/ 948952 h 2882526"/>
              <a:gd name="connsiteX28" fmla="*/ 1202532 w 1257078"/>
              <a:gd name="connsiteY28" fmla="*/ 972764 h 2882526"/>
              <a:gd name="connsiteX29" fmla="*/ 1212057 w 1257078"/>
              <a:gd name="connsiteY29" fmla="*/ 996577 h 2882526"/>
              <a:gd name="connsiteX30" fmla="*/ 1204913 w 1257078"/>
              <a:gd name="connsiteY30" fmla="*/ 1029914 h 2882526"/>
              <a:gd name="connsiteX31" fmla="*/ 1193007 w 1257078"/>
              <a:gd name="connsiteY31" fmla="*/ 1070396 h 2882526"/>
              <a:gd name="connsiteX32" fmla="*/ 1185863 w 1257078"/>
              <a:gd name="connsiteY32" fmla="*/ 1101352 h 2882526"/>
              <a:gd name="connsiteX33" fmla="*/ 1166813 w 1257078"/>
              <a:gd name="connsiteY33" fmla="*/ 1148977 h 2882526"/>
              <a:gd name="connsiteX34" fmla="*/ 1145382 w 1257078"/>
              <a:gd name="connsiteY34" fmla="*/ 1179933 h 2882526"/>
              <a:gd name="connsiteX35" fmla="*/ 1114426 w 1257078"/>
              <a:gd name="connsiteY35" fmla="*/ 1201364 h 2882526"/>
              <a:gd name="connsiteX36" fmla="*/ 1069182 w 1257078"/>
              <a:gd name="connsiteY36" fmla="*/ 1227558 h 2882526"/>
              <a:gd name="connsiteX37" fmla="*/ 1012032 w 1257078"/>
              <a:gd name="connsiteY37" fmla="*/ 1260896 h 2882526"/>
              <a:gd name="connsiteX38" fmla="*/ 969169 w 1257078"/>
              <a:gd name="connsiteY38" fmla="*/ 1294233 h 2882526"/>
              <a:gd name="connsiteX39" fmla="*/ 931070 w 1257078"/>
              <a:gd name="connsiteY39" fmla="*/ 1332333 h 2882526"/>
              <a:gd name="connsiteX40" fmla="*/ 900113 w 1257078"/>
              <a:gd name="connsiteY40" fmla="*/ 1379957 h 2882526"/>
              <a:gd name="connsiteX41" fmla="*/ 878682 w 1257078"/>
              <a:gd name="connsiteY41" fmla="*/ 1420439 h 2882526"/>
              <a:gd name="connsiteX42" fmla="*/ 845344 w 1257078"/>
              <a:gd name="connsiteY42" fmla="*/ 1465683 h 2882526"/>
              <a:gd name="connsiteX43" fmla="*/ 831057 w 1257078"/>
              <a:gd name="connsiteY43" fmla="*/ 1508546 h 2882526"/>
              <a:gd name="connsiteX44" fmla="*/ 797720 w 1257078"/>
              <a:gd name="connsiteY44" fmla="*/ 1558552 h 2882526"/>
              <a:gd name="connsiteX45" fmla="*/ 766763 w 1257078"/>
              <a:gd name="connsiteY45" fmla="*/ 1606176 h 2882526"/>
              <a:gd name="connsiteX46" fmla="*/ 738187 w 1257078"/>
              <a:gd name="connsiteY46" fmla="*/ 1634752 h 2882526"/>
              <a:gd name="connsiteX47" fmla="*/ 714377 w 1257078"/>
              <a:gd name="connsiteY47" fmla="*/ 1670471 h 2882526"/>
              <a:gd name="connsiteX48" fmla="*/ 688183 w 1257078"/>
              <a:gd name="connsiteY48" fmla="*/ 1706189 h 2882526"/>
              <a:gd name="connsiteX49" fmla="*/ 721520 w 1257078"/>
              <a:gd name="connsiteY49" fmla="*/ 1730001 h 2882526"/>
              <a:gd name="connsiteX50" fmla="*/ 719140 w 1257078"/>
              <a:gd name="connsiteY50" fmla="*/ 1782389 h 2882526"/>
              <a:gd name="connsiteX51" fmla="*/ 678658 w 1257078"/>
              <a:gd name="connsiteY51" fmla="*/ 1789533 h 2882526"/>
              <a:gd name="connsiteX52" fmla="*/ 671514 w 1257078"/>
              <a:gd name="connsiteY52" fmla="*/ 1853827 h 2882526"/>
              <a:gd name="connsiteX53" fmla="*/ 676276 w 1257078"/>
              <a:gd name="connsiteY53" fmla="*/ 1908595 h 2882526"/>
              <a:gd name="connsiteX54" fmla="*/ 659607 w 1257078"/>
              <a:gd name="connsiteY54" fmla="*/ 1972890 h 2882526"/>
              <a:gd name="connsiteX55" fmla="*/ 631032 w 1257078"/>
              <a:gd name="connsiteY55" fmla="*/ 1999083 h 2882526"/>
              <a:gd name="connsiteX56" fmla="*/ 595314 w 1257078"/>
              <a:gd name="connsiteY56" fmla="*/ 2046708 h 2882526"/>
              <a:gd name="connsiteX57" fmla="*/ 554833 w 1257078"/>
              <a:gd name="connsiteY57" fmla="*/ 2041946 h 2882526"/>
              <a:gd name="connsiteX58" fmla="*/ 511970 w 1257078"/>
              <a:gd name="connsiteY58" fmla="*/ 2056233 h 2882526"/>
              <a:gd name="connsiteX59" fmla="*/ 495301 w 1257078"/>
              <a:gd name="connsiteY59" fmla="*/ 2077664 h 2882526"/>
              <a:gd name="connsiteX60" fmla="*/ 459583 w 1257078"/>
              <a:gd name="connsiteY60" fmla="*/ 2072902 h 2882526"/>
              <a:gd name="connsiteX61" fmla="*/ 435770 w 1257078"/>
              <a:gd name="connsiteY61" fmla="*/ 2101476 h 2882526"/>
              <a:gd name="connsiteX62" fmla="*/ 431009 w 1257078"/>
              <a:gd name="connsiteY62" fmla="*/ 2144340 h 2882526"/>
              <a:gd name="connsiteX63" fmla="*/ 388145 w 1257078"/>
              <a:gd name="connsiteY63" fmla="*/ 2172914 h 2882526"/>
              <a:gd name="connsiteX64" fmla="*/ 366714 w 1257078"/>
              <a:gd name="connsiteY64" fmla="*/ 2208633 h 2882526"/>
              <a:gd name="connsiteX65" fmla="*/ 342901 w 1257078"/>
              <a:gd name="connsiteY65" fmla="*/ 2234827 h 2882526"/>
              <a:gd name="connsiteX66" fmla="*/ 309564 w 1257078"/>
              <a:gd name="connsiteY66" fmla="*/ 2261021 h 2882526"/>
              <a:gd name="connsiteX67" fmla="*/ 300039 w 1257078"/>
              <a:gd name="connsiteY67" fmla="*/ 2294359 h 2882526"/>
              <a:gd name="connsiteX68" fmla="*/ 292896 w 1257078"/>
              <a:gd name="connsiteY68" fmla="*/ 2322932 h 2882526"/>
              <a:gd name="connsiteX69" fmla="*/ 271463 w 1257078"/>
              <a:gd name="connsiteY69" fmla="*/ 2320551 h 2882526"/>
              <a:gd name="connsiteX70" fmla="*/ 247651 w 1257078"/>
              <a:gd name="connsiteY70" fmla="*/ 2308645 h 2882526"/>
              <a:gd name="connsiteX71" fmla="*/ 230982 w 1257078"/>
              <a:gd name="connsiteY71" fmla="*/ 2301501 h 2882526"/>
              <a:gd name="connsiteX72" fmla="*/ 223839 w 1257078"/>
              <a:gd name="connsiteY72" fmla="*/ 2315789 h 2882526"/>
              <a:gd name="connsiteX73" fmla="*/ 230982 w 1257078"/>
              <a:gd name="connsiteY73" fmla="*/ 2339600 h 2882526"/>
              <a:gd name="connsiteX74" fmla="*/ 254795 w 1257078"/>
              <a:gd name="connsiteY74" fmla="*/ 2372939 h 2882526"/>
              <a:gd name="connsiteX75" fmla="*/ 242889 w 1257078"/>
              <a:gd name="connsiteY75" fmla="*/ 2408658 h 2882526"/>
              <a:gd name="connsiteX76" fmla="*/ 216694 w 1257078"/>
              <a:gd name="connsiteY76" fmla="*/ 2413420 h 2882526"/>
              <a:gd name="connsiteX77" fmla="*/ 202410 w 1257078"/>
              <a:gd name="connsiteY77" fmla="*/ 2415800 h 2882526"/>
              <a:gd name="connsiteX78" fmla="*/ 195264 w 1257078"/>
              <a:gd name="connsiteY78" fmla="*/ 2425326 h 2882526"/>
              <a:gd name="connsiteX79" fmla="*/ 202407 w 1257078"/>
              <a:gd name="connsiteY79" fmla="*/ 2439614 h 2882526"/>
              <a:gd name="connsiteX80" fmla="*/ 221458 w 1257078"/>
              <a:gd name="connsiteY80" fmla="*/ 2451520 h 2882526"/>
              <a:gd name="connsiteX81" fmla="*/ 233364 w 1257078"/>
              <a:gd name="connsiteY81" fmla="*/ 2470570 h 2882526"/>
              <a:gd name="connsiteX82" fmla="*/ 211933 w 1257078"/>
              <a:gd name="connsiteY82" fmla="*/ 2487238 h 2882526"/>
              <a:gd name="connsiteX83" fmla="*/ 185739 w 1257078"/>
              <a:gd name="connsiteY83" fmla="*/ 2506289 h 2882526"/>
              <a:gd name="connsiteX84" fmla="*/ 150021 w 1257078"/>
              <a:gd name="connsiteY84" fmla="*/ 2544389 h 2882526"/>
              <a:gd name="connsiteX85" fmla="*/ 100014 w 1257078"/>
              <a:gd name="connsiteY85" fmla="*/ 2606302 h 2882526"/>
              <a:gd name="connsiteX86" fmla="*/ 73820 w 1257078"/>
              <a:gd name="connsiteY86" fmla="*/ 2684882 h 2882526"/>
              <a:gd name="connsiteX87" fmla="*/ 88108 w 1257078"/>
              <a:gd name="connsiteY87" fmla="*/ 2725364 h 2882526"/>
              <a:gd name="connsiteX88" fmla="*/ 78583 w 1257078"/>
              <a:gd name="connsiteY88" fmla="*/ 2761083 h 2882526"/>
              <a:gd name="connsiteX89" fmla="*/ 16671 w 1257078"/>
              <a:gd name="connsiteY89" fmla="*/ 2837282 h 2882526"/>
              <a:gd name="connsiteX90" fmla="*/ 1 w 1257078"/>
              <a:gd name="connsiteY90" fmla="*/ 2882526 h 2882526"/>
              <a:gd name="connsiteX0" fmla="*/ 1240408 w 1240408"/>
              <a:gd name="connsiteY0" fmla="*/ 0 h 2837282"/>
              <a:gd name="connsiteX1" fmla="*/ 1239508 w 1240408"/>
              <a:gd name="connsiteY1" fmla="*/ 86441 h 2837282"/>
              <a:gd name="connsiteX2" fmla="*/ 1226343 w 1240408"/>
              <a:gd name="connsiteY2" fmla="*/ 163139 h 2837282"/>
              <a:gd name="connsiteX3" fmla="*/ 1226343 w 1240408"/>
              <a:gd name="connsiteY3" fmla="*/ 201239 h 2837282"/>
              <a:gd name="connsiteX4" fmla="*/ 1226343 w 1240408"/>
              <a:gd name="connsiteY4" fmla="*/ 239339 h 2837282"/>
              <a:gd name="connsiteX5" fmla="*/ 1221581 w 1240408"/>
              <a:gd name="connsiteY5" fmla="*/ 277439 h 2837282"/>
              <a:gd name="connsiteX6" fmla="*/ 1202531 w 1240408"/>
              <a:gd name="connsiteY6" fmla="*/ 327446 h 2837282"/>
              <a:gd name="connsiteX7" fmla="*/ 1190624 w 1240408"/>
              <a:gd name="connsiteY7" fmla="*/ 353639 h 2837282"/>
              <a:gd name="connsiteX8" fmla="*/ 1166812 w 1240408"/>
              <a:gd name="connsiteY8" fmla="*/ 377452 h 2837282"/>
              <a:gd name="connsiteX9" fmla="*/ 1147762 w 1240408"/>
              <a:gd name="connsiteY9" fmla="*/ 394121 h 2837282"/>
              <a:gd name="connsiteX10" fmla="*/ 1145381 w 1240408"/>
              <a:gd name="connsiteY10" fmla="*/ 413171 h 2837282"/>
              <a:gd name="connsiteX11" fmla="*/ 1142999 w 1240408"/>
              <a:gd name="connsiteY11" fmla="*/ 453652 h 2837282"/>
              <a:gd name="connsiteX12" fmla="*/ 1145381 w 1240408"/>
              <a:gd name="connsiteY12" fmla="*/ 479846 h 2837282"/>
              <a:gd name="connsiteX13" fmla="*/ 1164431 w 1240408"/>
              <a:gd name="connsiteY13" fmla="*/ 522708 h 2837282"/>
              <a:gd name="connsiteX14" fmla="*/ 1181099 w 1240408"/>
              <a:gd name="connsiteY14" fmla="*/ 556046 h 2837282"/>
              <a:gd name="connsiteX15" fmla="*/ 1183481 w 1240408"/>
              <a:gd name="connsiteY15" fmla="*/ 575096 h 2837282"/>
              <a:gd name="connsiteX16" fmla="*/ 1195387 w 1240408"/>
              <a:gd name="connsiteY16" fmla="*/ 615577 h 2837282"/>
              <a:gd name="connsiteX17" fmla="*/ 1200149 w 1240408"/>
              <a:gd name="connsiteY17" fmla="*/ 663202 h 2837282"/>
              <a:gd name="connsiteX18" fmla="*/ 1207293 w 1240408"/>
              <a:gd name="connsiteY18" fmla="*/ 691777 h 2837282"/>
              <a:gd name="connsiteX19" fmla="*/ 1214437 w 1240408"/>
              <a:gd name="connsiteY19" fmla="*/ 725114 h 2837282"/>
              <a:gd name="connsiteX20" fmla="*/ 1212056 w 1240408"/>
              <a:gd name="connsiteY20" fmla="*/ 758452 h 2837282"/>
              <a:gd name="connsiteX21" fmla="*/ 1207293 w 1240408"/>
              <a:gd name="connsiteY21" fmla="*/ 796552 h 2837282"/>
              <a:gd name="connsiteX22" fmla="*/ 1207293 w 1240408"/>
              <a:gd name="connsiteY22" fmla="*/ 817983 h 2837282"/>
              <a:gd name="connsiteX23" fmla="*/ 1207293 w 1240408"/>
              <a:gd name="connsiteY23" fmla="*/ 844177 h 2837282"/>
              <a:gd name="connsiteX24" fmla="*/ 1190624 w 1240408"/>
              <a:gd name="connsiteY24" fmla="*/ 865608 h 2837282"/>
              <a:gd name="connsiteX25" fmla="*/ 1181099 w 1240408"/>
              <a:gd name="connsiteY25" fmla="*/ 891802 h 2837282"/>
              <a:gd name="connsiteX26" fmla="*/ 1178718 w 1240408"/>
              <a:gd name="connsiteY26" fmla="*/ 917996 h 2837282"/>
              <a:gd name="connsiteX27" fmla="*/ 1181099 w 1240408"/>
              <a:gd name="connsiteY27" fmla="*/ 948952 h 2837282"/>
              <a:gd name="connsiteX28" fmla="*/ 1185862 w 1240408"/>
              <a:gd name="connsiteY28" fmla="*/ 972764 h 2837282"/>
              <a:gd name="connsiteX29" fmla="*/ 1195387 w 1240408"/>
              <a:gd name="connsiteY29" fmla="*/ 996577 h 2837282"/>
              <a:gd name="connsiteX30" fmla="*/ 1188243 w 1240408"/>
              <a:gd name="connsiteY30" fmla="*/ 1029914 h 2837282"/>
              <a:gd name="connsiteX31" fmla="*/ 1176337 w 1240408"/>
              <a:gd name="connsiteY31" fmla="*/ 1070396 h 2837282"/>
              <a:gd name="connsiteX32" fmla="*/ 1169193 w 1240408"/>
              <a:gd name="connsiteY32" fmla="*/ 1101352 h 2837282"/>
              <a:gd name="connsiteX33" fmla="*/ 1150143 w 1240408"/>
              <a:gd name="connsiteY33" fmla="*/ 1148977 h 2837282"/>
              <a:gd name="connsiteX34" fmla="*/ 1128712 w 1240408"/>
              <a:gd name="connsiteY34" fmla="*/ 1179933 h 2837282"/>
              <a:gd name="connsiteX35" fmla="*/ 1097756 w 1240408"/>
              <a:gd name="connsiteY35" fmla="*/ 1201364 h 2837282"/>
              <a:gd name="connsiteX36" fmla="*/ 1052512 w 1240408"/>
              <a:gd name="connsiteY36" fmla="*/ 1227558 h 2837282"/>
              <a:gd name="connsiteX37" fmla="*/ 995362 w 1240408"/>
              <a:gd name="connsiteY37" fmla="*/ 1260896 h 2837282"/>
              <a:gd name="connsiteX38" fmla="*/ 952499 w 1240408"/>
              <a:gd name="connsiteY38" fmla="*/ 1294233 h 2837282"/>
              <a:gd name="connsiteX39" fmla="*/ 914400 w 1240408"/>
              <a:gd name="connsiteY39" fmla="*/ 1332333 h 2837282"/>
              <a:gd name="connsiteX40" fmla="*/ 883443 w 1240408"/>
              <a:gd name="connsiteY40" fmla="*/ 1379957 h 2837282"/>
              <a:gd name="connsiteX41" fmla="*/ 862012 w 1240408"/>
              <a:gd name="connsiteY41" fmla="*/ 1420439 h 2837282"/>
              <a:gd name="connsiteX42" fmla="*/ 828674 w 1240408"/>
              <a:gd name="connsiteY42" fmla="*/ 1465683 h 2837282"/>
              <a:gd name="connsiteX43" fmla="*/ 814387 w 1240408"/>
              <a:gd name="connsiteY43" fmla="*/ 1508546 h 2837282"/>
              <a:gd name="connsiteX44" fmla="*/ 781050 w 1240408"/>
              <a:gd name="connsiteY44" fmla="*/ 1558552 h 2837282"/>
              <a:gd name="connsiteX45" fmla="*/ 750093 w 1240408"/>
              <a:gd name="connsiteY45" fmla="*/ 1606176 h 2837282"/>
              <a:gd name="connsiteX46" fmla="*/ 721517 w 1240408"/>
              <a:gd name="connsiteY46" fmla="*/ 1634752 h 2837282"/>
              <a:gd name="connsiteX47" fmla="*/ 697707 w 1240408"/>
              <a:gd name="connsiteY47" fmla="*/ 1670471 h 2837282"/>
              <a:gd name="connsiteX48" fmla="*/ 671513 w 1240408"/>
              <a:gd name="connsiteY48" fmla="*/ 1706189 h 2837282"/>
              <a:gd name="connsiteX49" fmla="*/ 704850 w 1240408"/>
              <a:gd name="connsiteY49" fmla="*/ 1730001 h 2837282"/>
              <a:gd name="connsiteX50" fmla="*/ 702470 w 1240408"/>
              <a:gd name="connsiteY50" fmla="*/ 1782389 h 2837282"/>
              <a:gd name="connsiteX51" fmla="*/ 661988 w 1240408"/>
              <a:gd name="connsiteY51" fmla="*/ 1789533 h 2837282"/>
              <a:gd name="connsiteX52" fmla="*/ 654844 w 1240408"/>
              <a:gd name="connsiteY52" fmla="*/ 1853827 h 2837282"/>
              <a:gd name="connsiteX53" fmla="*/ 659606 w 1240408"/>
              <a:gd name="connsiteY53" fmla="*/ 1908595 h 2837282"/>
              <a:gd name="connsiteX54" fmla="*/ 642937 w 1240408"/>
              <a:gd name="connsiteY54" fmla="*/ 1972890 h 2837282"/>
              <a:gd name="connsiteX55" fmla="*/ 614362 w 1240408"/>
              <a:gd name="connsiteY55" fmla="*/ 1999083 h 2837282"/>
              <a:gd name="connsiteX56" fmla="*/ 578644 w 1240408"/>
              <a:gd name="connsiteY56" fmla="*/ 2046708 h 2837282"/>
              <a:gd name="connsiteX57" fmla="*/ 538163 w 1240408"/>
              <a:gd name="connsiteY57" fmla="*/ 2041946 h 2837282"/>
              <a:gd name="connsiteX58" fmla="*/ 495300 w 1240408"/>
              <a:gd name="connsiteY58" fmla="*/ 2056233 h 2837282"/>
              <a:gd name="connsiteX59" fmla="*/ 478631 w 1240408"/>
              <a:gd name="connsiteY59" fmla="*/ 2077664 h 2837282"/>
              <a:gd name="connsiteX60" fmla="*/ 442913 w 1240408"/>
              <a:gd name="connsiteY60" fmla="*/ 2072902 h 2837282"/>
              <a:gd name="connsiteX61" fmla="*/ 419100 w 1240408"/>
              <a:gd name="connsiteY61" fmla="*/ 2101476 h 2837282"/>
              <a:gd name="connsiteX62" fmla="*/ 414339 w 1240408"/>
              <a:gd name="connsiteY62" fmla="*/ 2144340 h 2837282"/>
              <a:gd name="connsiteX63" fmla="*/ 371475 w 1240408"/>
              <a:gd name="connsiteY63" fmla="*/ 2172914 h 2837282"/>
              <a:gd name="connsiteX64" fmla="*/ 350044 w 1240408"/>
              <a:gd name="connsiteY64" fmla="*/ 2208633 h 2837282"/>
              <a:gd name="connsiteX65" fmla="*/ 326231 w 1240408"/>
              <a:gd name="connsiteY65" fmla="*/ 2234827 h 2837282"/>
              <a:gd name="connsiteX66" fmla="*/ 292894 w 1240408"/>
              <a:gd name="connsiteY66" fmla="*/ 2261021 h 2837282"/>
              <a:gd name="connsiteX67" fmla="*/ 283369 w 1240408"/>
              <a:gd name="connsiteY67" fmla="*/ 2294359 h 2837282"/>
              <a:gd name="connsiteX68" fmla="*/ 276226 w 1240408"/>
              <a:gd name="connsiteY68" fmla="*/ 2322932 h 2837282"/>
              <a:gd name="connsiteX69" fmla="*/ 254793 w 1240408"/>
              <a:gd name="connsiteY69" fmla="*/ 2320551 h 2837282"/>
              <a:gd name="connsiteX70" fmla="*/ 230981 w 1240408"/>
              <a:gd name="connsiteY70" fmla="*/ 2308645 h 2837282"/>
              <a:gd name="connsiteX71" fmla="*/ 214312 w 1240408"/>
              <a:gd name="connsiteY71" fmla="*/ 2301501 h 2837282"/>
              <a:gd name="connsiteX72" fmla="*/ 207169 w 1240408"/>
              <a:gd name="connsiteY72" fmla="*/ 2315789 h 2837282"/>
              <a:gd name="connsiteX73" fmla="*/ 214312 w 1240408"/>
              <a:gd name="connsiteY73" fmla="*/ 2339600 h 2837282"/>
              <a:gd name="connsiteX74" fmla="*/ 238125 w 1240408"/>
              <a:gd name="connsiteY74" fmla="*/ 2372939 h 2837282"/>
              <a:gd name="connsiteX75" fmla="*/ 226219 w 1240408"/>
              <a:gd name="connsiteY75" fmla="*/ 2408658 h 2837282"/>
              <a:gd name="connsiteX76" fmla="*/ 200024 w 1240408"/>
              <a:gd name="connsiteY76" fmla="*/ 2413420 h 2837282"/>
              <a:gd name="connsiteX77" fmla="*/ 185740 w 1240408"/>
              <a:gd name="connsiteY77" fmla="*/ 2415800 h 2837282"/>
              <a:gd name="connsiteX78" fmla="*/ 178594 w 1240408"/>
              <a:gd name="connsiteY78" fmla="*/ 2425326 h 2837282"/>
              <a:gd name="connsiteX79" fmla="*/ 185737 w 1240408"/>
              <a:gd name="connsiteY79" fmla="*/ 2439614 h 2837282"/>
              <a:gd name="connsiteX80" fmla="*/ 204788 w 1240408"/>
              <a:gd name="connsiteY80" fmla="*/ 2451520 h 2837282"/>
              <a:gd name="connsiteX81" fmla="*/ 216694 w 1240408"/>
              <a:gd name="connsiteY81" fmla="*/ 2470570 h 2837282"/>
              <a:gd name="connsiteX82" fmla="*/ 195263 w 1240408"/>
              <a:gd name="connsiteY82" fmla="*/ 2487238 h 2837282"/>
              <a:gd name="connsiteX83" fmla="*/ 169069 w 1240408"/>
              <a:gd name="connsiteY83" fmla="*/ 2506289 h 2837282"/>
              <a:gd name="connsiteX84" fmla="*/ 133351 w 1240408"/>
              <a:gd name="connsiteY84" fmla="*/ 2544389 h 2837282"/>
              <a:gd name="connsiteX85" fmla="*/ 83344 w 1240408"/>
              <a:gd name="connsiteY85" fmla="*/ 2606302 h 2837282"/>
              <a:gd name="connsiteX86" fmla="*/ 57150 w 1240408"/>
              <a:gd name="connsiteY86" fmla="*/ 2684882 h 2837282"/>
              <a:gd name="connsiteX87" fmla="*/ 71438 w 1240408"/>
              <a:gd name="connsiteY87" fmla="*/ 2725364 h 2837282"/>
              <a:gd name="connsiteX88" fmla="*/ 61913 w 1240408"/>
              <a:gd name="connsiteY88" fmla="*/ 2761083 h 2837282"/>
              <a:gd name="connsiteX89" fmla="*/ 1 w 1240408"/>
              <a:gd name="connsiteY89" fmla="*/ 2837282 h 2837282"/>
              <a:gd name="connsiteX0" fmla="*/ 1183258 w 1183258"/>
              <a:gd name="connsiteY0" fmla="*/ 0 h 2761083"/>
              <a:gd name="connsiteX1" fmla="*/ 1182358 w 1183258"/>
              <a:gd name="connsiteY1" fmla="*/ 86441 h 2761083"/>
              <a:gd name="connsiteX2" fmla="*/ 1169193 w 1183258"/>
              <a:gd name="connsiteY2" fmla="*/ 163139 h 2761083"/>
              <a:gd name="connsiteX3" fmla="*/ 1169193 w 1183258"/>
              <a:gd name="connsiteY3" fmla="*/ 201239 h 2761083"/>
              <a:gd name="connsiteX4" fmla="*/ 1169193 w 1183258"/>
              <a:gd name="connsiteY4" fmla="*/ 239339 h 2761083"/>
              <a:gd name="connsiteX5" fmla="*/ 1164431 w 1183258"/>
              <a:gd name="connsiteY5" fmla="*/ 277439 h 2761083"/>
              <a:gd name="connsiteX6" fmla="*/ 1145381 w 1183258"/>
              <a:gd name="connsiteY6" fmla="*/ 327446 h 2761083"/>
              <a:gd name="connsiteX7" fmla="*/ 1133474 w 1183258"/>
              <a:gd name="connsiteY7" fmla="*/ 353639 h 2761083"/>
              <a:gd name="connsiteX8" fmla="*/ 1109662 w 1183258"/>
              <a:gd name="connsiteY8" fmla="*/ 377452 h 2761083"/>
              <a:gd name="connsiteX9" fmla="*/ 1090612 w 1183258"/>
              <a:gd name="connsiteY9" fmla="*/ 394121 h 2761083"/>
              <a:gd name="connsiteX10" fmla="*/ 1088231 w 1183258"/>
              <a:gd name="connsiteY10" fmla="*/ 413171 h 2761083"/>
              <a:gd name="connsiteX11" fmla="*/ 1085849 w 1183258"/>
              <a:gd name="connsiteY11" fmla="*/ 453652 h 2761083"/>
              <a:gd name="connsiteX12" fmla="*/ 1088231 w 1183258"/>
              <a:gd name="connsiteY12" fmla="*/ 479846 h 2761083"/>
              <a:gd name="connsiteX13" fmla="*/ 1107281 w 1183258"/>
              <a:gd name="connsiteY13" fmla="*/ 522708 h 2761083"/>
              <a:gd name="connsiteX14" fmla="*/ 1123949 w 1183258"/>
              <a:gd name="connsiteY14" fmla="*/ 556046 h 2761083"/>
              <a:gd name="connsiteX15" fmla="*/ 1126331 w 1183258"/>
              <a:gd name="connsiteY15" fmla="*/ 575096 h 2761083"/>
              <a:gd name="connsiteX16" fmla="*/ 1138237 w 1183258"/>
              <a:gd name="connsiteY16" fmla="*/ 615577 h 2761083"/>
              <a:gd name="connsiteX17" fmla="*/ 1142999 w 1183258"/>
              <a:gd name="connsiteY17" fmla="*/ 663202 h 2761083"/>
              <a:gd name="connsiteX18" fmla="*/ 1150143 w 1183258"/>
              <a:gd name="connsiteY18" fmla="*/ 691777 h 2761083"/>
              <a:gd name="connsiteX19" fmla="*/ 1157287 w 1183258"/>
              <a:gd name="connsiteY19" fmla="*/ 725114 h 2761083"/>
              <a:gd name="connsiteX20" fmla="*/ 1154906 w 1183258"/>
              <a:gd name="connsiteY20" fmla="*/ 758452 h 2761083"/>
              <a:gd name="connsiteX21" fmla="*/ 1150143 w 1183258"/>
              <a:gd name="connsiteY21" fmla="*/ 796552 h 2761083"/>
              <a:gd name="connsiteX22" fmla="*/ 1150143 w 1183258"/>
              <a:gd name="connsiteY22" fmla="*/ 817983 h 2761083"/>
              <a:gd name="connsiteX23" fmla="*/ 1150143 w 1183258"/>
              <a:gd name="connsiteY23" fmla="*/ 844177 h 2761083"/>
              <a:gd name="connsiteX24" fmla="*/ 1133474 w 1183258"/>
              <a:gd name="connsiteY24" fmla="*/ 865608 h 2761083"/>
              <a:gd name="connsiteX25" fmla="*/ 1123949 w 1183258"/>
              <a:gd name="connsiteY25" fmla="*/ 891802 h 2761083"/>
              <a:gd name="connsiteX26" fmla="*/ 1121568 w 1183258"/>
              <a:gd name="connsiteY26" fmla="*/ 917996 h 2761083"/>
              <a:gd name="connsiteX27" fmla="*/ 1123949 w 1183258"/>
              <a:gd name="connsiteY27" fmla="*/ 948952 h 2761083"/>
              <a:gd name="connsiteX28" fmla="*/ 1128712 w 1183258"/>
              <a:gd name="connsiteY28" fmla="*/ 972764 h 2761083"/>
              <a:gd name="connsiteX29" fmla="*/ 1138237 w 1183258"/>
              <a:gd name="connsiteY29" fmla="*/ 996577 h 2761083"/>
              <a:gd name="connsiteX30" fmla="*/ 1131093 w 1183258"/>
              <a:gd name="connsiteY30" fmla="*/ 1029914 h 2761083"/>
              <a:gd name="connsiteX31" fmla="*/ 1119187 w 1183258"/>
              <a:gd name="connsiteY31" fmla="*/ 1070396 h 2761083"/>
              <a:gd name="connsiteX32" fmla="*/ 1112043 w 1183258"/>
              <a:gd name="connsiteY32" fmla="*/ 1101352 h 2761083"/>
              <a:gd name="connsiteX33" fmla="*/ 1092993 w 1183258"/>
              <a:gd name="connsiteY33" fmla="*/ 1148977 h 2761083"/>
              <a:gd name="connsiteX34" fmla="*/ 1071562 w 1183258"/>
              <a:gd name="connsiteY34" fmla="*/ 1179933 h 2761083"/>
              <a:gd name="connsiteX35" fmla="*/ 1040606 w 1183258"/>
              <a:gd name="connsiteY35" fmla="*/ 1201364 h 2761083"/>
              <a:gd name="connsiteX36" fmla="*/ 995362 w 1183258"/>
              <a:gd name="connsiteY36" fmla="*/ 1227558 h 2761083"/>
              <a:gd name="connsiteX37" fmla="*/ 938212 w 1183258"/>
              <a:gd name="connsiteY37" fmla="*/ 1260896 h 2761083"/>
              <a:gd name="connsiteX38" fmla="*/ 895349 w 1183258"/>
              <a:gd name="connsiteY38" fmla="*/ 1294233 h 2761083"/>
              <a:gd name="connsiteX39" fmla="*/ 857250 w 1183258"/>
              <a:gd name="connsiteY39" fmla="*/ 1332333 h 2761083"/>
              <a:gd name="connsiteX40" fmla="*/ 826293 w 1183258"/>
              <a:gd name="connsiteY40" fmla="*/ 1379957 h 2761083"/>
              <a:gd name="connsiteX41" fmla="*/ 804862 w 1183258"/>
              <a:gd name="connsiteY41" fmla="*/ 1420439 h 2761083"/>
              <a:gd name="connsiteX42" fmla="*/ 771524 w 1183258"/>
              <a:gd name="connsiteY42" fmla="*/ 1465683 h 2761083"/>
              <a:gd name="connsiteX43" fmla="*/ 757237 w 1183258"/>
              <a:gd name="connsiteY43" fmla="*/ 1508546 h 2761083"/>
              <a:gd name="connsiteX44" fmla="*/ 723900 w 1183258"/>
              <a:gd name="connsiteY44" fmla="*/ 1558552 h 2761083"/>
              <a:gd name="connsiteX45" fmla="*/ 692943 w 1183258"/>
              <a:gd name="connsiteY45" fmla="*/ 1606176 h 2761083"/>
              <a:gd name="connsiteX46" fmla="*/ 664367 w 1183258"/>
              <a:gd name="connsiteY46" fmla="*/ 1634752 h 2761083"/>
              <a:gd name="connsiteX47" fmla="*/ 640557 w 1183258"/>
              <a:gd name="connsiteY47" fmla="*/ 1670471 h 2761083"/>
              <a:gd name="connsiteX48" fmla="*/ 614363 w 1183258"/>
              <a:gd name="connsiteY48" fmla="*/ 1706189 h 2761083"/>
              <a:gd name="connsiteX49" fmla="*/ 647700 w 1183258"/>
              <a:gd name="connsiteY49" fmla="*/ 1730001 h 2761083"/>
              <a:gd name="connsiteX50" fmla="*/ 645320 w 1183258"/>
              <a:gd name="connsiteY50" fmla="*/ 1782389 h 2761083"/>
              <a:gd name="connsiteX51" fmla="*/ 604838 w 1183258"/>
              <a:gd name="connsiteY51" fmla="*/ 1789533 h 2761083"/>
              <a:gd name="connsiteX52" fmla="*/ 597694 w 1183258"/>
              <a:gd name="connsiteY52" fmla="*/ 1853827 h 2761083"/>
              <a:gd name="connsiteX53" fmla="*/ 602456 w 1183258"/>
              <a:gd name="connsiteY53" fmla="*/ 1908595 h 2761083"/>
              <a:gd name="connsiteX54" fmla="*/ 585787 w 1183258"/>
              <a:gd name="connsiteY54" fmla="*/ 1972890 h 2761083"/>
              <a:gd name="connsiteX55" fmla="*/ 557212 w 1183258"/>
              <a:gd name="connsiteY55" fmla="*/ 1999083 h 2761083"/>
              <a:gd name="connsiteX56" fmla="*/ 521494 w 1183258"/>
              <a:gd name="connsiteY56" fmla="*/ 2046708 h 2761083"/>
              <a:gd name="connsiteX57" fmla="*/ 481013 w 1183258"/>
              <a:gd name="connsiteY57" fmla="*/ 2041946 h 2761083"/>
              <a:gd name="connsiteX58" fmla="*/ 438150 w 1183258"/>
              <a:gd name="connsiteY58" fmla="*/ 2056233 h 2761083"/>
              <a:gd name="connsiteX59" fmla="*/ 421481 w 1183258"/>
              <a:gd name="connsiteY59" fmla="*/ 2077664 h 2761083"/>
              <a:gd name="connsiteX60" fmla="*/ 385763 w 1183258"/>
              <a:gd name="connsiteY60" fmla="*/ 2072902 h 2761083"/>
              <a:gd name="connsiteX61" fmla="*/ 361950 w 1183258"/>
              <a:gd name="connsiteY61" fmla="*/ 2101476 h 2761083"/>
              <a:gd name="connsiteX62" fmla="*/ 357189 w 1183258"/>
              <a:gd name="connsiteY62" fmla="*/ 2144340 h 2761083"/>
              <a:gd name="connsiteX63" fmla="*/ 314325 w 1183258"/>
              <a:gd name="connsiteY63" fmla="*/ 2172914 h 2761083"/>
              <a:gd name="connsiteX64" fmla="*/ 292894 w 1183258"/>
              <a:gd name="connsiteY64" fmla="*/ 2208633 h 2761083"/>
              <a:gd name="connsiteX65" fmla="*/ 269081 w 1183258"/>
              <a:gd name="connsiteY65" fmla="*/ 2234827 h 2761083"/>
              <a:gd name="connsiteX66" fmla="*/ 235744 w 1183258"/>
              <a:gd name="connsiteY66" fmla="*/ 2261021 h 2761083"/>
              <a:gd name="connsiteX67" fmla="*/ 226219 w 1183258"/>
              <a:gd name="connsiteY67" fmla="*/ 2294359 h 2761083"/>
              <a:gd name="connsiteX68" fmla="*/ 219076 w 1183258"/>
              <a:gd name="connsiteY68" fmla="*/ 2322932 h 2761083"/>
              <a:gd name="connsiteX69" fmla="*/ 197643 w 1183258"/>
              <a:gd name="connsiteY69" fmla="*/ 2320551 h 2761083"/>
              <a:gd name="connsiteX70" fmla="*/ 173831 w 1183258"/>
              <a:gd name="connsiteY70" fmla="*/ 2308645 h 2761083"/>
              <a:gd name="connsiteX71" fmla="*/ 157162 w 1183258"/>
              <a:gd name="connsiteY71" fmla="*/ 2301501 h 2761083"/>
              <a:gd name="connsiteX72" fmla="*/ 150019 w 1183258"/>
              <a:gd name="connsiteY72" fmla="*/ 2315789 h 2761083"/>
              <a:gd name="connsiteX73" fmla="*/ 157162 w 1183258"/>
              <a:gd name="connsiteY73" fmla="*/ 2339600 h 2761083"/>
              <a:gd name="connsiteX74" fmla="*/ 180975 w 1183258"/>
              <a:gd name="connsiteY74" fmla="*/ 2372939 h 2761083"/>
              <a:gd name="connsiteX75" fmla="*/ 169069 w 1183258"/>
              <a:gd name="connsiteY75" fmla="*/ 2408658 h 2761083"/>
              <a:gd name="connsiteX76" fmla="*/ 142874 w 1183258"/>
              <a:gd name="connsiteY76" fmla="*/ 2413420 h 2761083"/>
              <a:gd name="connsiteX77" fmla="*/ 128590 w 1183258"/>
              <a:gd name="connsiteY77" fmla="*/ 2415800 h 2761083"/>
              <a:gd name="connsiteX78" fmla="*/ 121444 w 1183258"/>
              <a:gd name="connsiteY78" fmla="*/ 2425326 h 2761083"/>
              <a:gd name="connsiteX79" fmla="*/ 128587 w 1183258"/>
              <a:gd name="connsiteY79" fmla="*/ 2439614 h 2761083"/>
              <a:gd name="connsiteX80" fmla="*/ 147638 w 1183258"/>
              <a:gd name="connsiteY80" fmla="*/ 2451520 h 2761083"/>
              <a:gd name="connsiteX81" fmla="*/ 159544 w 1183258"/>
              <a:gd name="connsiteY81" fmla="*/ 2470570 h 2761083"/>
              <a:gd name="connsiteX82" fmla="*/ 138113 w 1183258"/>
              <a:gd name="connsiteY82" fmla="*/ 2487238 h 2761083"/>
              <a:gd name="connsiteX83" fmla="*/ 111919 w 1183258"/>
              <a:gd name="connsiteY83" fmla="*/ 2506289 h 2761083"/>
              <a:gd name="connsiteX84" fmla="*/ 76201 w 1183258"/>
              <a:gd name="connsiteY84" fmla="*/ 2544389 h 2761083"/>
              <a:gd name="connsiteX85" fmla="*/ 26194 w 1183258"/>
              <a:gd name="connsiteY85" fmla="*/ 2606302 h 2761083"/>
              <a:gd name="connsiteX86" fmla="*/ 0 w 1183258"/>
              <a:gd name="connsiteY86" fmla="*/ 2684882 h 2761083"/>
              <a:gd name="connsiteX87" fmla="*/ 14288 w 1183258"/>
              <a:gd name="connsiteY87" fmla="*/ 2725364 h 2761083"/>
              <a:gd name="connsiteX88" fmla="*/ 4763 w 1183258"/>
              <a:gd name="connsiteY88" fmla="*/ 2761083 h 2761083"/>
              <a:gd name="connsiteX0" fmla="*/ 1183258 w 1183258"/>
              <a:gd name="connsiteY0" fmla="*/ 0 h 2725364"/>
              <a:gd name="connsiteX1" fmla="*/ 1182358 w 1183258"/>
              <a:gd name="connsiteY1" fmla="*/ 86441 h 2725364"/>
              <a:gd name="connsiteX2" fmla="*/ 1169193 w 1183258"/>
              <a:gd name="connsiteY2" fmla="*/ 163139 h 2725364"/>
              <a:gd name="connsiteX3" fmla="*/ 1169193 w 1183258"/>
              <a:gd name="connsiteY3" fmla="*/ 201239 h 2725364"/>
              <a:gd name="connsiteX4" fmla="*/ 1169193 w 1183258"/>
              <a:gd name="connsiteY4" fmla="*/ 239339 h 2725364"/>
              <a:gd name="connsiteX5" fmla="*/ 1164431 w 1183258"/>
              <a:gd name="connsiteY5" fmla="*/ 277439 h 2725364"/>
              <a:gd name="connsiteX6" fmla="*/ 1145381 w 1183258"/>
              <a:gd name="connsiteY6" fmla="*/ 327446 h 2725364"/>
              <a:gd name="connsiteX7" fmla="*/ 1133474 w 1183258"/>
              <a:gd name="connsiteY7" fmla="*/ 353639 h 2725364"/>
              <a:gd name="connsiteX8" fmla="*/ 1109662 w 1183258"/>
              <a:gd name="connsiteY8" fmla="*/ 377452 h 2725364"/>
              <a:gd name="connsiteX9" fmla="*/ 1090612 w 1183258"/>
              <a:gd name="connsiteY9" fmla="*/ 394121 h 2725364"/>
              <a:gd name="connsiteX10" fmla="*/ 1088231 w 1183258"/>
              <a:gd name="connsiteY10" fmla="*/ 413171 h 2725364"/>
              <a:gd name="connsiteX11" fmla="*/ 1085849 w 1183258"/>
              <a:gd name="connsiteY11" fmla="*/ 453652 h 2725364"/>
              <a:gd name="connsiteX12" fmla="*/ 1088231 w 1183258"/>
              <a:gd name="connsiteY12" fmla="*/ 479846 h 2725364"/>
              <a:gd name="connsiteX13" fmla="*/ 1107281 w 1183258"/>
              <a:gd name="connsiteY13" fmla="*/ 522708 h 2725364"/>
              <a:gd name="connsiteX14" fmla="*/ 1123949 w 1183258"/>
              <a:gd name="connsiteY14" fmla="*/ 556046 h 2725364"/>
              <a:gd name="connsiteX15" fmla="*/ 1126331 w 1183258"/>
              <a:gd name="connsiteY15" fmla="*/ 575096 h 2725364"/>
              <a:gd name="connsiteX16" fmla="*/ 1138237 w 1183258"/>
              <a:gd name="connsiteY16" fmla="*/ 615577 h 2725364"/>
              <a:gd name="connsiteX17" fmla="*/ 1142999 w 1183258"/>
              <a:gd name="connsiteY17" fmla="*/ 663202 h 2725364"/>
              <a:gd name="connsiteX18" fmla="*/ 1150143 w 1183258"/>
              <a:gd name="connsiteY18" fmla="*/ 691777 h 2725364"/>
              <a:gd name="connsiteX19" fmla="*/ 1157287 w 1183258"/>
              <a:gd name="connsiteY19" fmla="*/ 725114 h 2725364"/>
              <a:gd name="connsiteX20" fmla="*/ 1154906 w 1183258"/>
              <a:gd name="connsiteY20" fmla="*/ 758452 h 2725364"/>
              <a:gd name="connsiteX21" fmla="*/ 1150143 w 1183258"/>
              <a:gd name="connsiteY21" fmla="*/ 796552 h 2725364"/>
              <a:gd name="connsiteX22" fmla="*/ 1150143 w 1183258"/>
              <a:gd name="connsiteY22" fmla="*/ 817983 h 2725364"/>
              <a:gd name="connsiteX23" fmla="*/ 1150143 w 1183258"/>
              <a:gd name="connsiteY23" fmla="*/ 844177 h 2725364"/>
              <a:gd name="connsiteX24" fmla="*/ 1133474 w 1183258"/>
              <a:gd name="connsiteY24" fmla="*/ 865608 h 2725364"/>
              <a:gd name="connsiteX25" fmla="*/ 1123949 w 1183258"/>
              <a:gd name="connsiteY25" fmla="*/ 891802 h 2725364"/>
              <a:gd name="connsiteX26" fmla="*/ 1121568 w 1183258"/>
              <a:gd name="connsiteY26" fmla="*/ 917996 h 2725364"/>
              <a:gd name="connsiteX27" fmla="*/ 1123949 w 1183258"/>
              <a:gd name="connsiteY27" fmla="*/ 948952 h 2725364"/>
              <a:gd name="connsiteX28" fmla="*/ 1128712 w 1183258"/>
              <a:gd name="connsiteY28" fmla="*/ 972764 h 2725364"/>
              <a:gd name="connsiteX29" fmla="*/ 1138237 w 1183258"/>
              <a:gd name="connsiteY29" fmla="*/ 996577 h 2725364"/>
              <a:gd name="connsiteX30" fmla="*/ 1131093 w 1183258"/>
              <a:gd name="connsiteY30" fmla="*/ 1029914 h 2725364"/>
              <a:gd name="connsiteX31" fmla="*/ 1119187 w 1183258"/>
              <a:gd name="connsiteY31" fmla="*/ 1070396 h 2725364"/>
              <a:gd name="connsiteX32" fmla="*/ 1112043 w 1183258"/>
              <a:gd name="connsiteY32" fmla="*/ 1101352 h 2725364"/>
              <a:gd name="connsiteX33" fmla="*/ 1092993 w 1183258"/>
              <a:gd name="connsiteY33" fmla="*/ 1148977 h 2725364"/>
              <a:gd name="connsiteX34" fmla="*/ 1071562 w 1183258"/>
              <a:gd name="connsiteY34" fmla="*/ 1179933 h 2725364"/>
              <a:gd name="connsiteX35" fmla="*/ 1040606 w 1183258"/>
              <a:gd name="connsiteY35" fmla="*/ 1201364 h 2725364"/>
              <a:gd name="connsiteX36" fmla="*/ 995362 w 1183258"/>
              <a:gd name="connsiteY36" fmla="*/ 1227558 h 2725364"/>
              <a:gd name="connsiteX37" fmla="*/ 938212 w 1183258"/>
              <a:gd name="connsiteY37" fmla="*/ 1260896 h 2725364"/>
              <a:gd name="connsiteX38" fmla="*/ 895349 w 1183258"/>
              <a:gd name="connsiteY38" fmla="*/ 1294233 h 2725364"/>
              <a:gd name="connsiteX39" fmla="*/ 857250 w 1183258"/>
              <a:gd name="connsiteY39" fmla="*/ 1332333 h 2725364"/>
              <a:gd name="connsiteX40" fmla="*/ 826293 w 1183258"/>
              <a:gd name="connsiteY40" fmla="*/ 1379957 h 2725364"/>
              <a:gd name="connsiteX41" fmla="*/ 804862 w 1183258"/>
              <a:gd name="connsiteY41" fmla="*/ 1420439 h 2725364"/>
              <a:gd name="connsiteX42" fmla="*/ 771524 w 1183258"/>
              <a:gd name="connsiteY42" fmla="*/ 1465683 h 2725364"/>
              <a:gd name="connsiteX43" fmla="*/ 757237 w 1183258"/>
              <a:gd name="connsiteY43" fmla="*/ 1508546 h 2725364"/>
              <a:gd name="connsiteX44" fmla="*/ 723900 w 1183258"/>
              <a:gd name="connsiteY44" fmla="*/ 1558552 h 2725364"/>
              <a:gd name="connsiteX45" fmla="*/ 692943 w 1183258"/>
              <a:gd name="connsiteY45" fmla="*/ 1606176 h 2725364"/>
              <a:gd name="connsiteX46" fmla="*/ 664367 w 1183258"/>
              <a:gd name="connsiteY46" fmla="*/ 1634752 h 2725364"/>
              <a:gd name="connsiteX47" fmla="*/ 640557 w 1183258"/>
              <a:gd name="connsiteY47" fmla="*/ 1670471 h 2725364"/>
              <a:gd name="connsiteX48" fmla="*/ 614363 w 1183258"/>
              <a:gd name="connsiteY48" fmla="*/ 1706189 h 2725364"/>
              <a:gd name="connsiteX49" fmla="*/ 647700 w 1183258"/>
              <a:gd name="connsiteY49" fmla="*/ 1730001 h 2725364"/>
              <a:gd name="connsiteX50" fmla="*/ 645320 w 1183258"/>
              <a:gd name="connsiteY50" fmla="*/ 1782389 h 2725364"/>
              <a:gd name="connsiteX51" fmla="*/ 604838 w 1183258"/>
              <a:gd name="connsiteY51" fmla="*/ 1789533 h 2725364"/>
              <a:gd name="connsiteX52" fmla="*/ 597694 w 1183258"/>
              <a:gd name="connsiteY52" fmla="*/ 1853827 h 2725364"/>
              <a:gd name="connsiteX53" fmla="*/ 602456 w 1183258"/>
              <a:gd name="connsiteY53" fmla="*/ 1908595 h 2725364"/>
              <a:gd name="connsiteX54" fmla="*/ 585787 w 1183258"/>
              <a:gd name="connsiteY54" fmla="*/ 1972890 h 2725364"/>
              <a:gd name="connsiteX55" fmla="*/ 557212 w 1183258"/>
              <a:gd name="connsiteY55" fmla="*/ 1999083 h 2725364"/>
              <a:gd name="connsiteX56" fmla="*/ 521494 w 1183258"/>
              <a:gd name="connsiteY56" fmla="*/ 2046708 h 2725364"/>
              <a:gd name="connsiteX57" fmla="*/ 481013 w 1183258"/>
              <a:gd name="connsiteY57" fmla="*/ 2041946 h 2725364"/>
              <a:gd name="connsiteX58" fmla="*/ 438150 w 1183258"/>
              <a:gd name="connsiteY58" fmla="*/ 2056233 h 2725364"/>
              <a:gd name="connsiteX59" fmla="*/ 421481 w 1183258"/>
              <a:gd name="connsiteY59" fmla="*/ 2077664 h 2725364"/>
              <a:gd name="connsiteX60" fmla="*/ 385763 w 1183258"/>
              <a:gd name="connsiteY60" fmla="*/ 2072902 h 2725364"/>
              <a:gd name="connsiteX61" fmla="*/ 361950 w 1183258"/>
              <a:gd name="connsiteY61" fmla="*/ 2101476 h 2725364"/>
              <a:gd name="connsiteX62" fmla="*/ 357189 w 1183258"/>
              <a:gd name="connsiteY62" fmla="*/ 2144340 h 2725364"/>
              <a:gd name="connsiteX63" fmla="*/ 314325 w 1183258"/>
              <a:gd name="connsiteY63" fmla="*/ 2172914 h 2725364"/>
              <a:gd name="connsiteX64" fmla="*/ 292894 w 1183258"/>
              <a:gd name="connsiteY64" fmla="*/ 2208633 h 2725364"/>
              <a:gd name="connsiteX65" fmla="*/ 269081 w 1183258"/>
              <a:gd name="connsiteY65" fmla="*/ 2234827 h 2725364"/>
              <a:gd name="connsiteX66" fmla="*/ 235744 w 1183258"/>
              <a:gd name="connsiteY66" fmla="*/ 2261021 h 2725364"/>
              <a:gd name="connsiteX67" fmla="*/ 226219 w 1183258"/>
              <a:gd name="connsiteY67" fmla="*/ 2294359 h 2725364"/>
              <a:gd name="connsiteX68" fmla="*/ 219076 w 1183258"/>
              <a:gd name="connsiteY68" fmla="*/ 2322932 h 2725364"/>
              <a:gd name="connsiteX69" fmla="*/ 197643 w 1183258"/>
              <a:gd name="connsiteY69" fmla="*/ 2320551 h 2725364"/>
              <a:gd name="connsiteX70" fmla="*/ 173831 w 1183258"/>
              <a:gd name="connsiteY70" fmla="*/ 2308645 h 2725364"/>
              <a:gd name="connsiteX71" fmla="*/ 157162 w 1183258"/>
              <a:gd name="connsiteY71" fmla="*/ 2301501 h 2725364"/>
              <a:gd name="connsiteX72" fmla="*/ 150019 w 1183258"/>
              <a:gd name="connsiteY72" fmla="*/ 2315789 h 2725364"/>
              <a:gd name="connsiteX73" fmla="*/ 157162 w 1183258"/>
              <a:gd name="connsiteY73" fmla="*/ 2339600 h 2725364"/>
              <a:gd name="connsiteX74" fmla="*/ 180975 w 1183258"/>
              <a:gd name="connsiteY74" fmla="*/ 2372939 h 2725364"/>
              <a:gd name="connsiteX75" fmla="*/ 169069 w 1183258"/>
              <a:gd name="connsiteY75" fmla="*/ 2408658 h 2725364"/>
              <a:gd name="connsiteX76" fmla="*/ 142874 w 1183258"/>
              <a:gd name="connsiteY76" fmla="*/ 2413420 h 2725364"/>
              <a:gd name="connsiteX77" fmla="*/ 128590 w 1183258"/>
              <a:gd name="connsiteY77" fmla="*/ 2415800 h 2725364"/>
              <a:gd name="connsiteX78" fmla="*/ 121444 w 1183258"/>
              <a:gd name="connsiteY78" fmla="*/ 2425326 h 2725364"/>
              <a:gd name="connsiteX79" fmla="*/ 128587 w 1183258"/>
              <a:gd name="connsiteY79" fmla="*/ 2439614 h 2725364"/>
              <a:gd name="connsiteX80" fmla="*/ 147638 w 1183258"/>
              <a:gd name="connsiteY80" fmla="*/ 2451520 h 2725364"/>
              <a:gd name="connsiteX81" fmla="*/ 159544 w 1183258"/>
              <a:gd name="connsiteY81" fmla="*/ 2470570 h 2725364"/>
              <a:gd name="connsiteX82" fmla="*/ 138113 w 1183258"/>
              <a:gd name="connsiteY82" fmla="*/ 2487238 h 2725364"/>
              <a:gd name="connsiteX83" fmla="*/ 111919 w 1183258"/>
              <a:gd name="connsiteY83" fmla="*/ 2506289 h 2725364"/>
              <a:gd name="connsiteX84" fmla="*/ 76201 w 1183258"/>
              <a:gd name="connsiteY84" fmla="*/ 2544389 h 2725364"/>
              <a:gd name="connsiteX85" fmla="*/ 26194 w 1183258"/>
              <a:gd name="connsiteY85" fmla="*/ 2606302 h 2725364"/>
              <a:gd name="connsiteX86" fmla="*/ 0 w 1183258"/>
              <a:gd name="connsiteY86" fmla="*/ 2684882 h 2725364"/>
              <a:gd name="connsiteX87" fmla="*/ 14288 w 1183258"/>
              <a:gd name="connsiteY87" fmla="*/ 2725364 h 2725364"/>
              <a:gd name="connsiteX0" fmla="*/ 1183258 w 1183258"/>
              <a:gd name="connsiteY0" fmla="*/ 0 h 2684883"/>
              <a:gd name="connsiteX1" fmla="*/ 1182358 w 1183258"/>
              <a:gd name="connsiteY1" fmla="*/ 86441 h 2684883"/>
              <a:gd name="connsiteX2" fmla="*/ 1169193 w 1183258"/>
              <a:gd name="connsiteY2" fmla="*/ 163139 h 2684883"/>
              <a:gd name="connsiteX3" fmla="*/ 1169193 w 1183258"/>
              <a:gd name="connsiteY3" fmla="*/ 201239 h 2684883"/>
              <a:gd name="connsiteX4" fmla="*/ 1169193 w 1183258"/>
              <a:gd name="connsiteY4" fmla="*/ 239339 h 2684883"/>
              <a:gd name="connsiteX5" fmla="*/ 1164431 w 1183258"/>
              <a:gd name="connsiteY5" fmla="*/ 277439 h 2684883"/>
              <a:gd name="connsiteX6" fmla="*/ 1145381 w 1183258"/>
              <a:gd name="connsiteY6" fmla="*/ 327446 h 2684883"/>
              <a:gd name="connsiteX7" fmla="*/ 1133474 w 1183258"/>
              <a:gd name="connsiteY7" fmla="*/ 353639 h 2684883"/>
              <a:gd name="connsiteX8" fmla="*/ 1109662 w 1183258"/>
              <a:gd name="connsiteY8" fmla="*/ 377452 h 2684883"/>
              <a:gd name="connsiteX9" fmla="*/ 1090612 w 1183258"/>
              <a:gd name="connsiteY9" fmla="*/ 394121 h 2684883"/>
              <a:gd name="connsiteX10" fmla="*/ 1088231 w 1183258"/>
              <a:gd name="connsiteY10" fmla="*/ 413171 h 2684883"/>
              <a:gd name="connsiteX11" fmla="*/ 1085849 w 1183258"/>
              <a:gd name="connsiteY11" fmla="*/ 453652 h 2684883"/>
              <a:gd name="connsiteX12" fmla="*/ 1088231 w 1183258"/>
              <a:gd name="connsiteY12" fmla="*/ 479846 h 2684883"/>
              <a:gd name="connsiteX13" fmla="*/ 1107281 w 1183258"/>
              <a:gd name="connsiteY13" fmla="*/ 522708 h 2684883"/>
              <a:gd name="connsiteX14" fmla="*/ 1123949 w 1183258"/>
              <a:gd name="connsiteY14" fmla="*/ 556046 h 2684883"/>
              <a:gd name="connsiteX15" fmla="*/ 1126331 w 1183258"/>
              <a:gd name="connsiteY15" fmla="*/ 575096 h 2684883"/>
              <a:gd name="connsiteX16" fmla="*/ 1138237 w 1183258"/>
              <a:gd name="connsiteY16" fmla="*/ 615577 h 2684883"/>
              <a:gd name="connsiteX17" fmla="*/ 1142999 w 1183258"/>
              <a:gd name="connsiteY17" fmla="*/ 663202 h 2684883"/>
              <a:gd name="connsiteX18" fmla="*/ 1150143 w 1183258"/>
              <a:gd name="connsiteY18" fmla="*/ 691777 h 2684883"/>
              <a:gd name="connsiteX19" fmla="*/ 1157287 w 1183258"/>
              <a:gd name="connsiteY19" fmla="*/ 725114 h 2684883"/>
              <a:gd name="connsiteX20" fmla="*/ 1154906 w 1183258"/>
              <a:gd name="connsiteY20" fmla="*/ 758452 h 2684883"/>
              <a:gd name="connsiteX21" fmla="*/ 1150143 w 1183258"/>
              <a:gd name="connsiteY21" fmla="*/ 796552 h 2684883"/>
              <a:gd name="connsiteX22" fmla="*/ 1150143 w 1183258"/>
              <a:gd name="connsiteY22" fmla="*/ 817983 h 2684883"/>
              <a:gd name="connsiteX23" fmla="*/ 1150143 w 1183258"/>
              <a:gd name="connsiteY23" fmla="*/ 844177 h 2684883"/>
              <a:gd name="connsiteX24" fmla="*/ 1133474 w 1183258"/>
              <a:gd name="connsiteY24" fmla="*/ 865608 h 2684883"/>
              <a:gd name="connsiteX25" fmla="*/ 1123949 w 1183258"/>
              <a:gd name="connsiteY25" fmla="*/ 891802 h 2684883"/>
              <a:gd name="connsiteX26" fmla="*/ 1121568 w 1183258"/>
              <a:gd name="connsiteY26" fmla="*/ 917996 h 2684883"/>
              <a:gd name="connsiteX27" fmla="*/ 1123949 w 1183258"/>
              <a:gd name="connsiteY27" fmla="*/ 948952 h 2684883"/>
              <a:gd name="connsiteX28" fmla="*/ 1128712 w 1183258"/>
              <a:gd name="connsiteY28" fmla="*/ 972764 h 2684883"/>
              <a:gd name="connsiteX29" fmla="*/ 1138237 w 1183258"/>
              <a:gd name="connsiteY29" fmla="*/ 996577 h 2684883"/>
              <a:gd name="connsiteX30" fmla="*/ 1131093 w 1183258"/>
              <a:gd name="connsiteY30" fmla="*/ 1029914 h 2684883"/>
              <a:gd name="connsiteX31" fmla="*/ 1119187 w 1183258"/>
              <a:gd name="connsiteY31" fmla="*/ 1070396 h 2684883"/>
              <a:gd name="connsiteX32" fmla="*/ 1112043 w 1183258"/>
              <a:gd name="connsiteY32" fmla="*/ 1101352 h 2684883"/>
              <a:gd name="connsiteX33" fmla="*/ 1092993 w 1183258"/>
              <a:gd name="connsiteY33" fmla="*/ 1148977 h 2684883"/>
              <a:gd name="connsiteX34" fmla="*/ 1071562 w 1183258"/>
              <a:gd name="connsiteY34" fmla="*/ 1179933 h 2684883"/>
              <a:gd name="connsiteX35" fmla="*/ 1040606 w 1183258"/>
              <a:gd name="connsiteY35" fmla="*/ 1201364 h 2684883"/>
              <a:gd name="connsiteX36" fmla="*/ 995362 w 1183258"/>
              <a:gd name="connsiteY36" fmla="*/ 1227558 h 2684883"/>
              <a:gd name="connsiteX37" fmla="*/ 938212 w 1183258"/>
              <a:gd name="connsiteY37" fmla="*/ 1260896 h 2684883"/>
              <a:gd name="connsiteX38" fmla="*/ 895349 w 1183258"/>
              <a:gd name="connsiteY38" fmla="*/ 1294233 h 2684883"/>
              <a:gd name="connsiteX39" fmla="*/ 857250 w 1183258"/>
              <a:gd name="connsiteY39" fmla="*/ 1332333 h 2684883"/>
              <a:gd name="connsiteX40" fmla="*/ 826293 w 1183258"/>
              <a:gd name="connsiteY40" fmla="*/ 1379957 h 2684883"/>
              <a:gd name="connsiteX41" fmla="*/ 804862 w 1183258"/>
              <a:gd name="connsiteY41" fmla="*/ 1420439 h 2684883"/>
              <a:gd name="connsiteX42" fmla="*/ 771524 w 1183258"/>
              <a:gd name="connsiteY42" fmla="*/ 1465683 h 2684883"/>
              <a:gd name="connsiteX43" fmla="*/ 757237 w 1183258"/>
              <a:gd name="connsiteY43" fmla="*/ 1508546 h 2684883"/>
              <a:gd name="connsiteX44" fmla="*/ 723900 w 1183258"/>
              <a:gd name="connsiteY44" fmla="*/ 1558552 h 2684883"/>
              <a:gd name="connsiteX45" fmla="*/ 692943 w 1183258"/>
              <a:gd name="connsiteY45" fmla="*/ 1606176 h 2684883"/>
              <a:gd name="connsiteX46" fmla="*/ 664367 w 1183258"/>
              <a:gd name="connsiteY46" fmla="*/ 1634752 h 2684883"/>
              <a:gd name="connsiteX47" fmla="*/ 640557 w 1183258"/>
              <a:gd name="connsiteY47" fmla="*/ 1670471 h 2684883"/>
              <a:gd name="connsiteX48" fmla="*/ 614363 w 1183258"/>
              <a:gd name="connsiteY48" fmla="*/ 1706189 h 2684883"/>
              <a:gd name="connsiteX49" fmla="*/ 647700 w 1183258"/>
              <a:gd name="connsiteY49" fmla="*/ 1730001 h 2684883"/>
              <a:gd name="connsiteX50" fmla="*/ 645320 w 1183258"/>
              <a:gd name="connsiteY50" fmla="*/ 1782389 h 2684883"/>
              <a:gd name="connsiteX51" fmla="*/ 604838 w 1183258"/>
              <a:gd name="connsiteY51" fmla="*/ 1789533 h 2684883"/>
              <a:gd name="connsiteX52" fmla="*/ 597694 w 1183258"/>
              <a:gd name="connsiteY52" fmla="*/ 1853827 h 2684883"/>
              <a:gd name="connsiteX53" fmla="*/ 602456 w 1183258"/>
              <a:gd name="connsiteY53" fmla="*/ 1908595 h 2684883"/>
              <a:gd name="connsiteX54" fmla="*/ 585787 w 1183258"/>
              <a:gd name="connsiteY54" fmla="*/ 1972890 h 2684883"/>
              <a:gd name="connsiteX55" fmla="*/ 557212 w 1183258"/>
              <a:gd name="connsiteY55" fmla="*/ 1999083 h 2684883"/>
              <a:gd name="connsiteX56" fmla="*/ 521494 w 1183258"/>
              <a:gd name="connsiteY56" fmla="*/ 2046708 h 2684883"/>
              <a:gd name="connsiteX57" fmla="*/ 481013 w 1183258"/>
              <a:gd name="connsiteY57" fmla="*/ 2041946 h 2684883"/>
              <a:gd name="connsiteX58" fmla="*/ 438150 w 1183258"/>
              <a:gd name="connsiteY58" fmla="*/ 2056233 h 2684883"/>
              <a:gd name="connsiteX59" fmla="*/ 421481 w 1183258"/>
              <a:gd name="connsiteY59" fmla="*/ 2077664 h 2684883"/>
              <a:gd name="connsiteX60" fmla="*/ 385763 w 1183258"/>
              <a:gd name="connsiteY60" fmla="*/ 2072902 h 2684883"/>
              <a:gd name="connsiteX61" fmla="*/ 361950 w 1183258"/>
              <a:gd name="connsiteY61" fmla="*/ 2101476 h 2684883"/>
              <a:gd name="connsiteX62" fmla="*/ 357189 w 1183258"/>
              <a:gd name="connsiteY62" fmla="*/ 2144340 h 2684883"/>
              <a:gd name="connsiteX63" fmla="*/ 314325 w 1183258"/>
              <a:gd name="connsiteY63" fmla="*/ 2172914 h 2684883"/>
              <a:gd name="connsiteX64" fmla="*/ 292894 w 1183258"/>
              <a:gd name="connsiteY64" fmla="*/ 2208633 h 2684883"/>
              <a:gd name="connsiteX65" fmla="*/ 269081 w 1183258"/>
              <a:gd name="connsiteY65" fmla="*/ 2234827 h 2684883"/>
              <a:gd name="connsiteX66" fmla="*/ 235744 w 1183258"/>
              <a:gd name="connsiteY66" fmla="*/ 2261021 h 2684883"/>
              <a:gd name="connsiteX67" fmla="*/ 226219 w 1183258"/>
              <a:gd name="connsiteY67" fmla="*/ 2294359 h 2684883"/>
              <a:gd name="connsiteX68" fmla="*/ 219076 w 1183258"/>
              <a:gd name="connsiteY68" fmla="*/ 2322932 h 2684883"/>
              <a:gd name="connsiteX69" fmla="*/ 197643 w 1183258"/>
              <a:gd name="connsiteY69" fmla="*/ 2320551 h 2684883"/>
              <a:gd name="connsiteX70" fmla="*/ 173831 w 1183258"/>
              <a:gd name="connsiteY70" fmla="*/ 2308645 h 2684883"/>
              <a:gd name="connsiteX71" fmla="*/ 157162 w 1183258"/>
              <a:gd name="connsiteY71" fmla="*/ 2301501 h 2684883"/>
              <a:gd name="connsiteX72" fmla="*/ 150019 w 1183258"/>
              <a:gd name="connsiteY72" fmla="*/ 2315789 h 2684883"/>
              <a:gd name="connsiteX73" fmla="*/ 157162 w 1183258"/>
              <a:gd name="connsiteY73" fmla="*/ 2339600 h 2684883"/>
              <a:gd name="connsiteX74" fmla="*/ 180975 w 1183258"/>
              <a:gd name="connsiteY74" fmla="*/ 2372939 h 2684883"/>
              <a:gd name="connsiteX75" fmla="*/ 169069 w 1183258"/>
              <a:gd name="connsiteY75" fmla="*/ 2408658 h 2684883"/>
              <a:gd name="connsiteX76" fmla="*/ 142874 w 1183258"/>
              <a:gd name="connsiteY76" fmla="*/ 2413420 h 2684883"/>
              <a:gd name="connsiteX77" fmla="*/ 128590 w 1183258"/>
              <a:gd name="connsiteY77" fmla="*/ 2415800 h 2684883"/>
              <a:gd name="connsiteX78" fmla="*/ 121444 w 1183258"/>
              <a:gd name="connsiteY78" fmla="*/ 2425326 h 2684883"/>
              <a:gd name="connsiteX79" fmla="*/ 128587 w 1183258"/>
              <a:gd name="connsiteY79" fmla="*/ 2439614 h 2684883"/>
              <a:gd name="connsiteX80" fmla="*/ 147638 w 1183258"/>
              <a:gd name="connsiteY80" fmla="*/ 2451520 h 2684883"/>
              <a:gd name="connsiteX81" fmla="*/ 159544 w 1183258"/>
              <a:gd name="connsiteY81" fmla="*/ 2470570 h 2684883"/>
              <a:gd name="connsiteX82" fmla="*/ 138113 w 1183258"/>
              <a:gd name="connsiteY82" fmla="*/ 2487238 h 2684883"/>
              <a:gd name="connsiteX83" fmla="*/ 111919 w 1183258"/>
              <a:gd name="connsiteY83" fmla="*/ 2506289 h 2684883"/>
              <a:gd name="connsiteX84" fmla="*/ 76201 w 1183258"/>
              <a:gd name="connsiteY84" fmla="*/ 2544389 h 2684883"/>
              <a:gd name="connsiteX85" fmla="*/ 26194 w 1183258"/>
              <a:gd name="connsiteY85" fmla="*/ 2606302 h 2684883"/>
              <a:gd name="connsiteX86" fmla="*/ 0 w 1183258"/>
              <a:gd name="connsiteY86" fmla="*/ 2684882 h 2684883"/>
              <a:gd name="connsiteX0" fmla="*/ 1157064 w 1157064"/>
              <a:gd name="connsiteY0" fmla="*/ 0 h 2606302"/>
              <a:gd name="connsiteX1" fmla="*/ 1156164 w 1157064"/>
              <a:gd name="connsiteY1" fmla="*/ 86441 h 2606302"/>
              <a:gd name="connsiteX2" fmla="*/ 1142999 w 1157064"/>
              <a:gd name="connsiteY2" fmla="*/ 163139 h 2606302"/>
              <a:gd name="connsiteX3" fmla="*/ 1142999 w 1157064"/>
              <a:gd name="connsiteY3" fmla="*/ 201239 h 2606302"/>
              <a:gd name="connsiteX4" fmla="*/ 1142999 w 1157064"/>
              <a:gd name="connsiteY4" fmla="*/ 239339 h 2606302"/>
              <a:gd name="connsiteX5" fmla="*/ 1138237 w 1157064"/>
              <a:gd name="connsiteY5" fmla="*/ 277439 h 2606302"/>
              <a:gd name="connsiteX6" fmla="*/ 1119187 w 1157064"/>
              <a:gd name="connsiteY6" fmla="*/ 327446 h 2606302"/>
              <a:gd name="connsiteX7" fmla="*/ 1107280 w 1157064"/>
              <a:gd name="connsiteY7" fmla="*/ 353639 h 2606302"/>
              <a:gd name="connsiteX8" fmla="*/ 1083468 w 1157064"/>
              <a:gd name="connsiteY8" fmla="*/ 377452 h 2606302"/>
              <a:gd name="connsiteX9" fmla="*/ 1064418 w 1157064"/>
              <a:gd name="connsiteY9" fmla="*/ 394121 h 2606302"/>
              <a:gd name="connsiteX10" fmla="*/ 1062037 w 1157064"/>
              <a:gd name="connsiteY10" fmla="*/ 413171 h 2606302"/>
              <a:gd name="connsiteX11" fmla="*/ 1059655 w 1157064"/>
              <a:gd name="connsiteY11" fmla="*/ 453652 h 2606302"/>
              <a:gd name="connsiteX12" fmla="*/ 1062037 w 1157064"/>
              <a:gd name="connsiteY12" fmla="*/ 479846 h 2606302"/>
              <a:gd name="connsiteX13" fmla="*/ 1081087 w 1157064"/>
              <a:gd name="connsiteY13" fmla="*/ 522708 h 2606302"/>
              <a:gd name="connsiteX14" fmla="*/ 1097755 w 1157064"/>
              <a:gd name="connsiteY14" fmla="*/ 556046 h 2606302"/>
              <a:gd name="connsiteX15" fmla="*/ 1100137 w 1157064"/>
              <a:gd name="connsiteY15" fmla="*/ 575096 h 2606302"/>
              <a:gd name="connsiteX16" fmla="*/ 1112043 w 1157064"/>
              <a:gd name="connsiteY16" fmla="*/ 615577 h 2606302"/>
              <a:gd name="connsiteX17" fmla="*/ 1116805 w 1157064"/>
              <a:gd name="connsiteY17" fmla="*/ 663202 h 2606302"/>
              <a:gd name="connsiteX18" fmla="*/ 1123949 w 1157064"/>
              <a:gd name="connsiteY18" fmla="*/ 691777 h 2606302"/>
              <a:gd name="connsiteX19" fmla="*/ 1131093 w 1157064"/>
              <a:gd name="connsiteY19" fmla="*/ 725114 h 2606302"/>
              <a:gd name="connsiteX20" fmla="*/ 1128712 w 1157064"/>
              <a:gd name="connsiteY20" fmla="*/ 758452 h 2606302"/>
              <a:gd name="connsiteX21" fmla="*/ 1123949 w 1157064"/>
              <a:gd name="connsiteY21" fmla="*/ 796552 h 2606302"/>
              <a:gd name="connsiteX22" fmla="*/ 1123949 w 1157064"/>
              <a:gd name="connsiteY22" fmla="*/ 817983 h 2606302"/>
              <a:gd name="connsiteX23" fmla="*/ 1123949 w 1157064"/>
              <a:gd name="connsiteY23" fmla="*/ 844177 h 2606302"/>
              <a:gd name="connsiteX24" fmla="*/ 1107280 w 1157064"/>
              <a:gd name="connsiteY24" fmla="*/ 865608 h 2606302"/>
              <a:gd name="connsiteX25" fmla="*/ 1097755 w 1157064"/>
              <a:gd name="connsiteY25" fmla="*/ 891802 h 2606302"/>
              <a:gd name="connsiteX26" fmla="*/ 1095374 w 1157064"/>
              <a:gd name="connsiteY26" fmla="*/ 917996 h 2606302"/>
              <a:gd name="connsiteX27" fmla="*/ 1097755 w 1157064"/>
              <a:gd name="connsiteY27" fmla="*/ 948952 h 2606302"/>
              <a:gd name="connsiteX28" fmla="*/ 1102518 w 1157064"/>
              <a:gd name="connsiteY28" fmla="*/ 972764 h 2606302"/>
              <a:gd name="connsiteX29" fmla="*/ 1112043 w 1157064"/>
              <a:gd name="connsiteY29" fmla="*/ 996577 h 2606302"/>
              <a:gd name="connsiteX30" fmla="*/ 1104899 w 1157064"/>
              <a:gd name="connsiteY30" fmla="*/ 1029914 h 2606302"/>
              <a:gd name="connsiteX31" fmla="*/ 1092993 w 1157064"/>
              <a:gd name="connsiteY31" fmla="*/ 1070396 h 2606302"/>
              <a:gd name="connsiteX32" fmla="*/ 1085849 w 1157064"/>
              <a:gd name="connsiteY32" fmla="*/ 1101352 h 2606302"/>
              <a:gd name="connsiteX33" fmla="*/ 1066799 w 1157064"/>
              <a:gd name="connsiteY33" fmla="*/ 1148977 h 2606302"/>
              <a:gd name="connsiteX34" fmla="*/ 1045368 w 1157064"/>
              <a:gd name="connsiteY34" fmla="*/ 1179933 h 2606302"/>
              <a:gd name="connsiteX35" fmla="*/ 1014412 w 1157064"/>
              <a:gd name="connsiteY35" fmla="*/ 1201364 h 2606302"/>
              <a:gd name="connsiteX36" fmla="*/ 969168 w 1157064"/>
              <a:gd name="connsiteY36" fmla="*/ 1227558 h 2606302"/>
              <a:gd name="connsiteX37" fmla="*/ 912018 w 1157064"/>
              <a:gd name="connsiteY37" fmla="*/ 1260896 h 2606302"/>
              <a:gd name="connsiteX38" fmla="*/ 869155 w 1157064"/>
              <a:gd name="connsiteY38" fmla="*/ 1294233 h 2606302"/>
              <a:gd name="connsiteX39" fmla="*/ 831056 w 1157064"/>
              <a:gd name="connsiteY39" fmla="*/ 1332333 h 2606302"/>
              <a:gd name="connsiteX40" fmla="*/ 800099 w 1157064"/>
              <a:gd name="connsiteY40" fmla="*/ 1379957 h 2606302"/>
              <a:gd name="connsiteX41" fmla="*/ 778668 w 1157064"/>
              <a:gd name="connsiteY41" fmla="*/ 1420439 h 2606302"/>
              <a:gd name="connsiteX42" fmla="*/ 745330 w 1157064"/>
              <a:gd name="connsiteY42" fmla="*/ 1465683 h 2606302"/>
              <a:gd name="connsiteX43" fmla="*/ 731043 w 1157064"/>
              <a:gd name="connsiteY43" fmla="*/ 1508546 h 2606302"/>
              <a:gd name="connsiteX44" fmla="*/ 697706 w 1157064"/>
              <a:gd name="connsiteY44" fmla="*/ 1558552 h 2606302"/>
              <a:gd name="connsiteX45" fmla="*/ 666749 w 1157064"/>
              <a:gd name="connsiteY45" fmla="*/ 1606176 h 2606302"/>
              <a:gd name="connsiteX46" fmla="*/ 638173 w 1157064"/>
              <a:gd name="connsiteY46" fmla="*/ 1634752 h 2606302"/>
              <a:gd name="connsiteX47" fmla="*/ 614363 w 1157064"/>
              <a:gd name="connsiteY47" fmla="*/ 1670471 h 2606302"/>
              <a:gd name="connsiteX48" fmla="*/ 588169 w 1157064"/>
              <a:gd name="connsiteY48" fmla="*/ 1706189 h 2606302"/>
              <a:gd name="connsiteX49" fmla="*/ 621506 w 1157064"/>
              <a:gd name="connsiteY49" fmla="*/ 1730001 h 2606302"/>
              <a:gd name="connsiteX50" fmla="*/ 619126 w 1157064"/>
              <a:gd name="connsiteY50" fmla="*/ 1782389 h 2606302"/>
              <a:gd name="connsiteX51" fmla="*/ 578644 w 1157064"/>
              <a:gd name="connsiteY51" fmla="*/ 1789533 h 2606302"/>
              <a:gd name="connsiteX52" fmla="*/ 571500 w 1157064"/>
              <a:gd name="connsiteY52" fmla="*/ 1853827 h 2606302"/>
              <a:gd name="connsiteX53" fmla="*/ 576262 w 1157064"/>
              <a:gd name="connsiteY53" fmla="*/ 1908595 h 2606302"/>
              <a:gd name="connsiteX54" fmla="*/ 559593 w 1157064"/>
              <a:gd name="connsiteY54" fmla="*/ 1972890 h 2606302"/>
              <a:gd name="connsiteX55" fmla="*/ 531018 w 1157064"/>
              <a:gd name="connsiteY55" fmla="*/ 1999083 h 2606302"/>
              <a:gd name="connsiteX56" fmla="*/ 495300 w 1157064"/>
              <a:gd name="connsiteY56" fmla="*/ 2046708 h 2606302"/>
              <a:gd name="connsiteX57" fmla="*/ 454819 w 1157064"/>
              <a:gd name="connsiteY57" fmla="*/ 2041946 h 2606302"/>
              <a:gd name="connsiteX58" fmla="*/ 411956 w 1157064"/>
              <a:gd name="connsiteY58" fmla="*/ 2056233 h 2606302"/>
              <a:gd name="connsiteX59" fmla="*/ 395287 w 1157064"/>
              <a:gd name="connsiteY59" fmla="*/ 2077664 h 2606302"/>
              <a:gd name="connsiteX60" fmla="*/ 359569 w 1157064"/>
              <a:gd name="connsiteY60" fmla="*/ 2072902 h 2606302"/>
              <a:gd name="connsiteX61" fmla="*/ 335756 w 1157064"/>
              <a:gd name="connsiteY61" fmla="*/ 2101476 h 2606302"/>
              <a:gd name="connsiteX62" fmla="*/ 330995 w 1157064"/>
              <a:gd name="connsiteY62" fmla="*/ 2144340 h 2606302"/>
              <a:gd name="connsiteX63" fmla="*/ 288131 w 1157064"/>
              <a:gd name="connsiteY63" fmla="*/ 2172914 h 2606302"/>
              <a:gd name="connsiteX64" fmla="*/ 266700 w 1157064"/>
              <a:gd name="connsiteY64" fmla="*/ 2208633 h 2606302"/>
              <a:gd name="connsiteX65" fmla="*/ 242887 w 1157064"/>
              <a:gd name="connsiteY65" fmla="*/ 2234827 h 2606302"/>
              <a:gd name="connsiteX66" fmla="*/ 209550 w 1157064"/>
              <a:gd name="connsiteY66" fmla="*/ 2261021 h 2606302"/>
              <a:gd name="connsiteX67" fmla="*/ 200025 w 1157064"/>
              <a:gd name="connsiteY67" fmla="*/ 2294359 h 2606302"/>
              <a:gd name="connsiteX68" fmla="*/ 192882 w 1157064"/>
              <a:gd name="connsiteY68" fmla="*/ 2322932 h 2606302"/>
              <a:gd name="connsiteX69" fmla="*/ 171449 w 1157064"/>
              <a:gd name="connsiteY69" fmla="*/ 2320551 h 2606302"/>
              <a:gd name="connsiteX70" fmla="*/ 147637 w 1157064"/>
              <a:gd name="connsiteY70" fmla="*/ 2308645 h 2606302"/>
              <a:gd name="connsiteX71" fmla="*/ 130968 w 1157064"/>
              <a:gd name="connsiteY71" fmla="*/ 2301501 h 2606302"/>
              <a:gd name="connsiteX72" fmla="*/ 123825 w 1157064"/>
              <a:gd name="connsiteY72" fmla="*/ 2315789 h 2606302"/>
              <a:gd name="connsiteX73" fmla="*/ 130968 w 1157064"/>
              <a:gd name="connsiteY73" fmla="*/ 2339600 h 2606302"/>
              <a:gd name="connsiteX74" fmla="*/ 154781 w 1157064"/>
              <a:gd name="connsiteY74" fmla="*/ 2372939 h 2606302"/>
              <a:gd name="connsiteX75" fmla="*/ 142875 w 1157064"/>
              <a:gd name="connsiteY75" fmla="*/ 2408658 h 2606302"/>
              <a:gd name="connsiteX76" fmla="*/ 116680 w 1157064"/>
              <a:gd name="connsiteY76" fmla="*/ 2413420 h 2606302"/>
              <a:gd name="connsiteX77" fmla="*/ 102396 w 1157064"/>
              <a:gd name="connsiteY77" fmla="*/ 2415800 h 2606302"/>
              <a:gd name="connsiteX78" fmla="*/ 95250 w 1157064"/>
              <a:gd name="connsiteY78" fmla="*/ 2425326 h 2606302"/>
              <a:gd name="connsiteX79" fmla="*/ 102393 w 1157064"/>
              <a:gd name="connsiteY79" fmla="*/ 2439614 h 2606302"/>
              <a:gd name="connsiteX80" fmla="*/ 121444 w 1157064"/>
              <a:gd name="connsiteY80" fmla="*/ 2451520 h 2606302"/>
              <a:gd name="connsiteX81" fmla="*/ 133350 w 1157064"/>
              <a:gd name="connsiteY81" fmla="*/ 2470570 h 2606302"/>
              <a:gd name="connsiteX82" fmla="*/ 111919 w 1157064"/>
              <a:gd name="connsiteY82" fmla="*/ 2487238 h 2606302"/>
              <a:gd name="connsiteX83" fmla="*/ 85725 w 1157064"/>
              <a:gd name="connsiteY83" fmla="*/ 2506289 h 2606302"/>
              <a:gd name="connsiteX84" fmla="*/ 50007 w 1157064"/>
              <a:gd name="connsiteY84" fmla="*/ 2544389 h 2606302"/>
              <a:gd name="connsiteX85" fmla="*/ 0 w 1157064"/>
              <a:gd name="connsiteY85" fmla="*/ 2606302 h 2606302"/>
              <a:gd name="connsiteX0" fmla="*/ 1107057 w 1107057"/>
              <a:gd name="connsiteY0" fmla="*/ 0 h 2544389"/>
              <a:gd name="connsiteX1" fmla="*/ 1106157 w 1107057"/>
              <a:gd name="connsiteY1" fmla="*/ 86441 h 2544389"/>
              <a:gd name="connsiteX2" fmla="*/ 1092992 w 1107057"/>
              <a:gd name="connsiteY2" fmla="*/ 163139 h 2544389"/>
              <a:gd name="connsiteX3" fmla="*/ 1092992 w 1107057"/>
              <a:gd name="connsiteY3" fmla="*/ 201239 h 2544389"/>
              <a:gd name="connsiteX4" fmla="*/ 1092992 w 1107057"/>
              <a:gd name="connsiteY4" fmla="*/ 239339 h 2544389"/>
              <a:gd name="connsiteX5" fmla="*/ 1088230 w 1107057"/>
              <a:gd name="connsiteY5" fmla="*/ 277439 h 2544389"/>
              <a:gd name="connsiteX6" fmla="*/ 1069180 w 1107057"/>
              <a:gd name="connsiteY6" fmla="*/ 327446 h 2544389"/>
              <a:gd name="connsiteX7" fmla="*/ 1057273 w 1107057"/>
              <a:gd name="connsiteY7" fmla="*/ 353639 h 2544389"/>
              <a:gd name="connsiteX8" fmla="*/ 1033461 w 1107057"/>
              <a:gd name="connsiteY8" fmla="*/ 377452 h 2544389"/>
              <a:gd name="connsiteX9" fmla="*/ 1014411 w 1107057"/>
              <a:gd name="connsiteY9" fmla="*/ 394121 h 2544389"/>
              <a:gd name="connsiteX10" fmla="*/ 1012030 w 1107057"/>
              <a:gd name="connsiteY10" fmla="*/ 413171 h 2544389"/>
              <a:gd name="connsiteX11" fmla="*/ 1009648 w 1107057"/>
              <a:gd name="connsiteY11" fmla="*/ 453652 h 2544389"/>
              <a:gd name="connsiteX12" fmla="*/ 1012030 w 1107057"/>
              <a:gd name="connsiteY12" fmla="*/ 479846 h 2544389"/>
              <a:gd name="connsiteX13" fmla="*/ 1031080 w 1107057"/>
              <a:gd name="connsiteY13" fmla="*/ 522708 h 2544389"/>
              <a:gd name="connsiteX14" fmla="*/ 1047748 w 1107057"/>
              <a:gd name="connsiteY14" fmla="*/ 556046 h 2544389"/>
              <a:gd name="connsiteX15" fmla="*/ 1050130 w 1107057"/>
              <a:gd name="connsiteY15" fmla="*/ 575096 h 2544389"/>
              <a:gd name="connsiteX16" fmla="*/ 1062036 w 1107057"/>
              <a:gd name="connsiteY16" fmla="*/ 615577 h 2544389"/>
              <a:gd name="connsiteX17" fmla="*/ 1066798 w 1107057"/>
              <a:gd name="connsiteY17" fmla="*/ 663202 h 2544389"/>
              <a:gd name="connsiteX18" fmla="*/ 1073942 w 1107057"/>
              <a:gd name="connsiteY18" fmla="*/ 691777 h 2544389"/>
              <a:gd name="connsiteX19" fmla="*/ 1081086 w 1107057"/>
              <a:gd name="connsiteY19" fmla="*/ 725114 h 2544389"/>
              <a:gd name="connsiteX20" fmla="*/ 1078705 w 1107057"/>
              <a:gd name="connsiteY20" fmla="*/ 758452 h 2544389"/>
              <a:gd name="connsiteX21" fmla="*/ 1073942 w 1107057"/>
              <a:gd name="connsiteY21" fmla="*/ 796552 h 2544389"/>
              <a:gd name="connsiteX22" fmla="*/ 1073942 w 1107057"/>
              <a:gd name="connsiteY22" fmla="*/ 817983 h 2544389"/>
              <a:gd name="connsiteX23" fmla="*/ 1073942 w 1107057"/>
              <a:gd name="connsiteY23" fmla="*/ 844177 h 2544389"/>
              <a:gd name="connsiteX24" fmla="*/ 1057273 w 1107057"/>
              <a:gd name="connsiteY24" fmla="*/ 865608 h 2544389"/>
              <a:gd name="connsiteX25" fmla="*/ 1047748 w 1107057"/>
              <a:gd name="connsiteY25" fmla="*/ 891802 h 2544389"/>
              <a:gd name="connsiteX26" fmla="*/ 1045367 w 1107057"/>
              <a:gd name="connsiteY26" fmla="*/ 917996 h 2544389"/>
              <a:gd name="connsiteX27" fmla="*/ 1047748 w 1107057"/>
              <a:gd name="connsiteY27" fmla="*/ 948952 h 2544389"/>
              <a:gd name="connsiteX28" fmla="*/ 1052511 w 1107057"/>
              <a:gd name="connsiteY28" fmla="*/ 972764 h 2544389"/>
              <a:gd name="connsiteX29" fmla="*/ 1062036 w 1107057"/>
              <a:gd name="connsiteY29" fmla="*/ 996577 h 2544389"/>
              <a:gd name="connsiteX30" fmla="*/ 1054892 w 1107057"/>
              <a:gd name="connsiteY30" fmla="*/ 1029914 h 2544389"/>
              <a:gd name="connsiteX31" fmla="*/ 1042986 w 1107057"/>
              <a:gd name="connsiteY31" fmla="*/ 1070396 h 2544389"/>
              <a:gd name="connsiteX32" fmla="*/ 1035842 w 1107057"/>
              <a:gd name="connsiteY32" fmla="*/ 1101352 h 2544389"/>
              <a:gd name="connsiteX33" fmla="*/ 1016792 w 1107057"/>
              <a:gd name="connsiteY33" fmla="*/ 1148977 h 2544389"/>
              <a:gd name="connsiteX34" fmla="*/ 995361 w 1107057"/>
              <a:gd name="connsiteY34" fmla="*/ 1179933 h 2544389"/>
              <a:gd name="connsiteX35" fmla="*/ 964405 w 1107057"/>
              <a:gd name="connsiteY35" fmla="*/ 1201364 h 2544389"/>
              <a:gd name="connsiteX36" fmla="*/ 919161 w 1107057"/>
              <a:gd name="connsiteY36" fmla="*/ 1227558 h 2544389"/>
              <a:gd name="connsiteX37" fmla="*/ 862011 w 1107057"/>
              <a:gd name="connsiteY37" fmla="*/ 1260896 h 2544389"/>
              <a:gd name="connsiteX38" fmla="*/ 819148 w 1107057"/>
              <a:gd name="connsiteY38" fmla="*/ 1294233 h 2544389"/>
              <a:gd name="connsiteX39" fmla="*/ 781049 w 1107057"/>
              <a:gd name="connsiteY39" fmla="*/ 1332333 h 2544389"/>
              <a:gd name="connsiteX40" fmla="*/ 750092 w 1107057"/>
              <a:gd name="connsiteY40" fmla="*/ 1379957 h 2544389"/>
              <a:gd name="connsiteX41" fmla="*/ 728661 w 1107057"/>
              <a:gd name="connsiteY41" fmla="*/ 1420439 h 2544389"/>
              <a:gd name="connsiteX42" fmla="*/ 695323 w 1107057"/>
              <a:gd name="connsiteY42" fmla="*/ 1465683 h 2544389"/>
              <a:gd name="connsiteX43" fmla="*/ 681036 w 1107057"/>
              <a:gd name="connsiteY43" fmla="*/ 1508546 h 2544389"/>
              <a:gd name="connsiteX44" fmla="*/ 647699 w 1107057"/>
              <a:gd name="connsiteY44" fmla="*/ 1558552 h 2544389"/>
              <a:gd name="connsiteX45" fmla="*/ 616742 w 1107057"/>
              <a:gd name="connsiteY45" fmla="*/ 1606176 h 2544389"/>
              <a:gd name="connsiteX46" fmla="*/ 588166 w 1107057"/>
              <a:gd name="connsiteY46" fmla="*/ 1634752 h 2544389"/>
              <a:gd name="connsiteX47" fmla="*/ 564356 w 1107057"/>
              <a:gd name="connsiteY47" fmla="*/ 1670471 h 2544389"/>
              <a:gd name="connsiteX48" fmla="*/ 538162 w 1107057"/>
              <a:gd name="connsiteY48" fmla="*/ 1706189 h 2544389"/>
              <a:gd name="connsiteX49" fmla="*/ 571499 w 1107057"/>
              <a:gd name="connsiteY49" fmla="*/ 1730001 h 2544389"/>
              <a:gd name="connsiteX50" fmla="*/ 569119 w 1107057"/>
              <a:gd name="connsiteY50" fmla="*/ 1782389 h 2544389"/>
              <a:gd name="connsiteX51" fmla="*/ 528637 w 1107057"/>
              <a:gd name="connsiteY51" fmla="*/ 1789533 h 2544389"/>
              <a:gd name="connsiteX52" fmla="*/ 521493 w 1107057"/>
              <a:gd name="connsiteY52" fmla="*/ 1853827 h 2544389"/>
              <a:gd name="connsiteX53" fmla="*/ 526255 w 1107057"/>
              <a:gd name="connsiteY53" fmla="*/ 1908595 h 2544389"/>
              <a:gd name="connsiteX54" fmla="*/ 509586 w 1107057"/>
              <a:gd name="connsiteY54" fmla="*/ 1972890 h 2544389"/>
              <a:gd name="connsiteX55" fmla="*/ 481011 w 1107057"/>
              <a:gd name="connsiteY55" fmla="*/ 1999083 h 2544389"/>
              <a:gd name="connsiteX56" fmla="*/ 445293 w 1107057"/>
              <a:gd name="connsiteY56" fmla="*/ 2046708 h 2544389"/>
              <a:gd name="connsiteX57" fmla="*/ 404812 w 1107057"/>
              <a:gd name="connsiteY57" fmla="*/ 2041946 h 2544389"/>
              <a:gd name="connsiteX58" fmla="*/ 361949 w 1107057"/>
              <a:gd name="connsiteY58" fmla="*/ 2056233 h 2544389"/>
              <a:gd name="connsiteX59" fmla="*/ 345280 w 1107057"/>
              <a:gd name="connsiteY59" fmla="*/ 2077664 h 2544389"/>
              <a:gd name="connsiteX60" fmla="*/ 309562 w 1107057"/>
              <a:gd name="connsiteY60" fmla="*/ 2072902 h 2544389"/>
              <a:gd name="connsiteX61" fmla="*/ 285749 w 1107057"/>
              <a:gd name="connsiteY61" fmla="*/ 2101476 h 2544389"/>
              <a:gd name="connsiteX62" fmla="*/ 280988 w 1107057"/>
              <a:gd name="connsiteY62" fmla="*/ 2144340 h 2544389"/>
              <a:gd name="connsiteX63" fmla="*/ 238124 w 1107057"/>
              <a:gd name="connsiteY63" fmla="*/ 2172914 h 2544389"/>
              <a:gd name="connsiteX64" fmla="*/ 216693 w 1107057"/>
              <a:gd name="connsiteY64" fmla="*/ 2208633 h 2544389"/>
              <a:gd name="connsiteX65" fmla="*/ 192880 w 1107057"/>
              <a:gd name="connsiteY65" fmla="*/ 2234827 h 2544389"/>
              <a:gd name="connsiteX66" fmla="*/ 159543 w 1107057"/>
              <a:gd name="connsiteY66" fmla="*/ 2261021 h 2544389"/>
              <a:gd name="connsiteX67" fmla="*/ 150018 w 1107057"/>
              <a:gd name="connsiteY67" fmla="*/ 2294359 h 2544389"/>
              <a:gd name="connsiteX68" fmla="*/ 142875 w 1107057"/>
              <a:gd name="connsiteY68" fmla="*/ 2322932 h 2544389"/>
              <a:gd name="connsiteX69" fmla="*/ 121442 w 1107057"/>
              <a:gd name="connsiteY69" fmla="*/ 2320551 h 2544389"/>
              <a:gd name="connsiteX70" fmla="*/ 97630 w 1107057"/>
              <a:gd name="connsiteY70" fmla="*/ 2308645 h 2544389"/>
              <a:gd name="connsiteX71" fmla="*/ 80961 w 1107057"/>
              <a:gd name="connsiteY71" fmla="*/ 2301501 h 2544389"/>
              <a:gd name="connsiteX72" fmla="*/ 73818 w 1107057"/>
              <a:gd name="connsiteY72" fmla="*/ 2315789 h 2544389"/>
              <a:gd name="connsiteX73" fmla="*/ 80961 w 1107057"/>
              <a:gd name="connsiteY73" fmla="*/ 2339600 h 2544389"/>
              <a:gd name="connsiteX74" fmla="*/ 104774 w 1107057"/>
              <a:gd name="connsiteY74" fmla="*/ 2372939 h 2544389"/>
              <a:gd name="connsiteX75" fmla="*/ 92868 w 1107057"/>
              <a:gd name="connsiteY75" fmla="*/ 2408658 h 2544389"/>
              <a:gd name="connsiteX76" fmla="*/ 66673 w 1107057"/>
              <a:gd name="connsiteY76" fmla="*/ 2413420 h 2544389"/>
              <a:gd name="connsiteX77" fmla="*/ 52389 w 1107057"/>
              <a:gd name="connsiteY77" fmla="*/ 2415800 h 2544389"/>
              <a:gd name="connsiteX78" fmla="*/ 45243 w 1107057"/>
              <a:gd name="connsiteY78" fmla="*/ 2425326 h 2544389"/>
              <a:gd name="connsiteX79" fmla="*/ 52386 w 1107057"/>
              <a:gd name="connsiteY79" fmla="*/ 2439614 h 2544389"/>
              <a:gd name="connsiteX80" fmla="*/ 71437 w 1107057"/>
              <a:gd name="connsiteY80" fmla="*/ 2451520 h 2544389"/>
              <a:gd name="connsiteX81" fmla="*/ 83343 w 1107057"/>
              <a:gd name="connsiteY81" fmla="*/ 2470570 h 2544389"/>
              <a:gd name="connsiteX82" fmla="*/ 61912 w 1107057"/>
              <a:gd name="connsiteY82" fmla="*/ 2487238 h 2544389"/>
              <a:gd name="connsiteX83" fmla="*/ 35718 w 1107057"/>
              <a:gd name="connsiteY83" fmla="*/ 2506289 h 2544389"/>
              <a:gd name="connsiteX84" fmla="*/ 0 w 1107057"/>
              <a:gd name="connsiteY84" fmla="*/ 2544389 h 254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07057" h="2544389">
                <a:moveTo>
                  <a:pt x="1107057" y="0"/>
                </a:moveTo>
                <a:lnTo>
                  <a:pt x="1106157" y="86441"/>
                </a:lnTo>
                <a:lnTo>
                  <a:pt x="1092992" y="163139"/>
                </a:lnTo>
                <a:lnTo>
                  <a:pt x="1092992" y="201239"/>
                </a:lnTo>
                <a:lnTo>
                  <a:pt x="1092992" y="239339"/>
                </a:lnTo>
                <a:lnTo>
                  <a:pt x="1088230" y="277439"/>
                </a:lnTo>
                <a:lnTo>
                  <a:pt x="1069180" y="327446"/>
                </a:lnTo>
                <a:lnTo>
                  <a:pt x="1057273" y="353639"/>
                </a:lnTo>
                <a:lnTo>
                  <a:pt x="1033461" y="377452"/>
                </a:lnTo>
                <a:lnTo>
                  <a:pt x="1014411" y="394121"/>
                </a:lnTo>
                <a:lnTo>
                  <a:pt x="1012030" y="413171"/>
                </a:lnTo>
                <a:lnTo>
                  <a:pt x="1009648" y="453652"/>
                </a:lnTo>
                <a:lnTo>
                  <a:pt x="1012030" y="479846"/>
                </a:lnTo>
                <a:lnTo>
                  <a:pt x="1031080" y="522708"/>
                </a:lnTo>
                <a:lnTo>
                  <a:pt x="1047748" y="556046"/>
                </a:lnTo>
                <a:lnTo>
                  <a:pt x="1050130" y="575096"/>
                </a:lnTo>
                <a:lnTo>
                  <a:pt x="1062036" y="615577"/>
                </a:lnTo>
                <a:lnTo>
                  <a:pt x="1066798" y="663202"/>
                </a:lnTo>
                <a:lnTo>
                  <a:pt x="1073942" y="691777"/>
                </a:lnTo>
                <a:lnTo>
                  <a:pt x="1081086" y="725114"/>
                </a:lnTo>
                <a:lnTo>
                  <a:pt x="1078705" y="758452"/>
                </a:lnTo>
                <a:lnTo>
                  <a:pt x="1073942" y="796552"/>
                </a:lnTo>
                <a:lnTo>
                  <a:pt x="1073942" y="817983"/>
                </a:lnTo>
                <a:lnTo>
                  <a:pt x="1073942" y="844177"/>
                </a:lnTo>
                <a:lnTo>
                  <a:pt x="1057273" y="865608"/>
                </a:lnTo>
                <a:lnTo>
                  <a:pt x="1047748" y="891802"/>
                </a:lnTo>
                <a:lnTo>
                  <a:pt x="1045367" y="917996"/>
                </a:lnTo>
                <a:lnTo>
                  <a:pt x="1047748" y="948952"/>
                </a:lnTo>
                <a:lnTo>
                  <a:pt x="1052511" y="972764"/>
                </a:lnTo>
                <a:lnTo>
                  <a:pt x="1062036" y="996577"/>
                </a:lnTo>
                <a:lnTo>
                  <a:pt x="1054892" y="1029914"/>
                </a:lnTo>
                <a:lnTo>
                  <a:pt x="1042986" y="1070396"/>
                </a:lnTo>
                <a:lnTo>
                  <a:pt x="1035842" y="1101352"/>
                </a:lnTo>
                <a:lnTo>
                  <a:pt x="1016792" y="1148977"/>
                </a:lnTo>
                <a:lnTo>
                  <a:pt x="995361" y="1179933"/>
                </a:lnTo>
                <a:lnTo>
                  <a:pt x="964405" y="1201364"/>
                </a:lnTo>
                <a:lnTo>
                  <a:pt x="919161" y="1227558"/>
                </a:lnTo>
                <a:lnTo>
                  <a:pt x="862011" y="1260896"/>
                </a:lnTo>
                <a:lnTo>
                  <a:pt x="819148" y="1294233"/>
                </a:lnTo>
                <a:lnTo>
                  <a:pt x="781049" y="1332333"/>
                </a:lnTo>
                <a:lnTo>
                  <a:pt x="750092" y="1379957"/>
                </a:lnTo>
                <a:lnTo>
                  <a:pt x="728661" y="1420439"/>
                </a:lnTo>
                <a:lnTo>
                  <a:pt x="695323" y="1465683"/>
                </a:lnTo>
                <a:lnTo>
                  <a:pt x="681036" y="1508546"/>
                </a:lnTo>
                <a:lnTo>
                  <a:pt x="647699" y="1558552"/>
                </a:lnTo>
                <a:lnTo>
                  <a:pt x="616742" y="1606176"/>
                </a:lnTo>
                <a:lnTo>
                  <a:pt x="588166" y="1634752"/>
                </a:lnTo>
                <a:lnTo>
                  <a:pt x="564356" y="1670471"/>
                </a:lnTo>
                <a:lnTo>
                  <a:pt x="538162" y="1706189"/>
                </a:lnTo>
                <a:lnTo>
                  <a:pt x="571499" y="1730001"/>
                </a:lnTo>
                <a:lnTo>
                  <a:pt x="569119" y="1782389"/>
                </a:lnTo>
                <a:lnTo>
                  <a:pt x="528637" y="1789533"/>
                </a:lnTo>
                <a:lnTo>
                  <a:pt x="521493" y="1853827"/>
                </a:lnTo>
                <a:lnTo>
                  <a:pt x="526255" y="1908595"/>
                </a:lnTo>
                <a:lnTo>
                  <a:pt x="509586" y="1972890"/>
                </a:lnTo>
                <a:lnTo>
                  <a:pt x="481011" y="1999083"/>
                </a:lnTo>
                <a:lnTo>
                  <a:pt x="445293" y="2046708"/>
                </a:lnTo>
                <a:lnTo>
                  <a:pt x="404812" y="2041946"/>
                </a:lnTo>
                <a:lnTo>
                  <a:pt x="361949" y="2056233"/>
                </a:lnTo>
                <a:lnTo>
                  <a:pt x="345280" y="2077664"/>
                </a:lnTo>
                <a:lnTo>
                  <a:pt x="309562" y="2072902"/>
                </a:lnTo>
                <a:lnTo>
                  <a:pt x="285749" y="2101476"/>
                </a:lnTo>
                <a:lnTo>
                  <a:pt x="280988" y="2144340"/>
                </a:lnTo>
                <a:lnTo>
                  <a:pt x="238124" y="2172914"/>
                </a:lnTo>
                <a:lnTo>
                  <a:pt x="216693" y="2208633"/>
                </a:lnTo>
                <a:lnTo>
                  <a:pt x="192880" y="2234827"/>
                </a:lnTo>
                <a:lnTo>
                  <a:pt x="159543" y="2261021"/>
                </a:lnTo>
                <a:lnTo>
                  <a:pt x="150018" y="2294359"/>
                </a:lnTo>
                <a:lnTo>
                  <a:pt x="142875" y="2322932"/>
                </a:lnTo>
                <a:lnTo>
                  <a:pt x="121442" y="2320551"/>
                </a:lnTo>
                <a:lnTo>
                  <a:pt x="97630" y="2308645"/>
                </a:lnTo>
                <a:lnTo>
                  <a:pt x="80961" y="2301501"/>
                </a:lnTo>
                <a:lnTo>
                  <a:pt x="73818" y="2315789"/>
                </a:lnTo>
                <a:lnTo>
                  <a:pt x="80961" y="2339600"/>
                </a:lnTo>
                <a:lnTo>
                  <a:pt x="104774" y="2372939"/>
                </a:lnTo>
                <a:lnTo>
                  <a:pt x="92868" y="2408658"/>
                </a:lnTo>
                <a:lnTo>
                  <a:pt x="66673" y="2413420"/>
                </a:lnTo>
                <a:lnTo>
                  <a:pt x="52389" y="2415800"/>
                </a:lnTo>
                <a:lnTo>
                  <a:pt x="45243" y="2425326"/>
                </a:lnTo>
                <a:lnTo>
                  <a:pt x="52386" y="2439614"/>
                </a:lnTo>
                <a:lnTo>
                  <a:pt x="71437" y="2451520"/>
                </a:lnTo>
                <a:lnTo>
                  <a:pt x="83343" y="2470570"/>
                </a:lnTo>
                <a:lnTo>
                  <a:pt x="61912" y="2487238"/>
                </a:lnTo>
                <a:lnTo>
                  <a:pt x="35718" y="2506289"/>
                </a:lnTo>
                <a:lnTo>
                  <a:pt x="0" y="25443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8" name="フリーフォーム 670">
            <a:extLst>
              <a:ext uri="{FF2B5EF4-FFF2-40B4-BE49-F238E27FC236}">
                <a16:creationId xmlns:a16="http://schemas.microsoft.com/office/drawing/2014/main" id="{F57A8D6F-7435-4FD9-82B0-4D81528F0D42}"/>
              </a:ext>
            </a:extLst>
          </p:cNvPr>
          <p:cNvSpPr/>
          <p:nvPr/>
        </p:nvSpPr>
        <p:spPr>
          <a:xfrm>
            <a:off x="5310725" y="6588125"/>
            <a:ext cx="401638" cy="47942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 name="connsiteX0" fmla="*/ 556940 w 556940"/>
              <a:gd name="connsiteY0" fmla="*/ 663457 h 663457"/>
              <a:gd name="connsiteX1" fmla="*/ 279880 w 556940"/>
              <a:gd name="connsiteY1" fmla="*/ 623223 h 663457"/>
              <a:gd name="connsiteX2" fmla="*/ 258449 w 556940"/>
              <a:gd name="connsiteY2" fmla="*/ 604173 h 663457"/>
              <a:gd name="connsiteX3" fmla="*/ 237017 w 556940"/>
              <a:gd name="connsiteY3" fmla="*/ 604173 h 663457"/>
              <a:gd name="connsiteX4" fmla="*/ 222730 w 556940"/>
              <a:gd name="connsiteY4" fmla="*/ 582741 h 663457"/>
              <a:gd name="connsiteX5" fmla="*/ 222730 w 556940"/>
              <a:gd name="connsiteY5" fmla="*/ 561310 h 663457"/>
              <a:gd name="connsiteX6" fmla="*/ 222730 w 556940"/>
              <a:gd name="connsiteY6" fmla="*/ 542260 h 663457"/>
              <a:gd name="connsiteX7" fmla="*/ 201299 w 556940"/>
              <a:gd name="connsiteY7" fmla="*/ 535116 h 663457"/>
              <a:gd name="connsiteX8" fmla="*/ 198917 w 556940"/>
              <a:gd name="connsiteY8" fmla="*/ 516066 h 663457"/>
              <a:gd name="connsiteX9" fmla="*/ 187011 w 556940"/>
              <a:gd name="connsiteY9" fmla="*/ 494635 h 663457"/>
              <a:gd name="connsiteX10" fmla="*/ 201299 w 556940"/>
              <a:gd name="connsiteY10" fmla="*/ 477966 h 663457"/>
              <a:gd name="connsiteX11" fmla="*/ 201299 w 556940"/>
              <a:gd name="connsiteY11" fmla="*/ 463679 h 663457"/>
              <a:gd name="connsiteX12" fmla="*/ 184630 w 556940"/>
              <a:gd name="connsiteY12" fmla="*/ 451773 h 663457"/>
              <a:gd name="connsiteX13" fmla="*/ 179867 w 556940"/>
              <a:gd name="connsiteY13" fmla="*/ 435104 h 663457"/>
              <a:gd name="connsiteX14" fmla="*/ 175105 w 556940"/>
              <a:gd name="connsiteY14" fmla="*/ 418435 h 663457"/>
              <a:gd name="connsiteX15" fmla="*/ 156055 w 556940"/>
              <a:gd name="connsiteY15" fmla="*/ 408910 h 663457"/>
              <a:gd name="connsiteX16" fmla="*/ 137005 w 556940"/>
              <a:gd name="connsiteY16" fmla="*/ 404148 h 663457"/>
              <a:gd name="connsiteX17" fmla="*/ 132242 w 556940"/>
              <a:gd name="connsiteY17" fmla="*/ 373191 h 663457"/>
              <a:gd name="connsiteX18" fmla="*/ 134624 w 556940"/>
              <a:gd name="connsiteY18" fmla="*/ 344616 h 663457"/>
              <a:gd name="connsiteX19" fmla="*/ 146530 w 556940"/>
              <a:gd name="connsiteY19" fmla="*/ 325566 h 663457"/>
              <a:gd name="connsiteX20" fmla="*/ 146530 w 556940"/>
              <a:gd name="connsiteY20" fmla="*/ 308898 h 663457"/>
              <a:gd name="connsiteX21" fmla="*/ 122717 w 556940"/>
              <a:gd name="connsiteY21" fmla="*/ 301754 h 663457"/>
              <a:gd name="connsiteX22" fmla="*/ 108430 w 556940"/>
              <a:gd name="connsiteY22" fmla="*/ 289848 h 663457"/>
              <a:gd name="connsiteX23" fmla="*/ 106049 w 556940"/>
              <a:gd name="connsiteY23" fmla="*/ 275560 h 663457"/>
              <a:gd name="connsiteX24" fmla="*/ 115574 w 556940"/>
              <a:gd name="connsiteY24" fmla="*/ 258891 h 663457"/>
              <a:gd name="connsiteX25" fmla="*/ 115574 w 556940"/>
              <a:gd name="connsiteY25" fmla="*/ 242223 h 663457"/>
              <a:gd name="connsiteX26" fmla="*/ 103667 w 556940"/>
              <a:gd name="connsiteY26" fmla="*/ 232698 h 663457"/>
              <a:gd name="connsiteX27" fmla="*/ 72711 w 556940"/>
              <a:gd name="connsiteY27" fmla="*/ 230316 h 663457"/>
              <a:gd name="connsiteX28" fmla="*/ 60805 w 556940"/>
              <a:gd name="connsiteY28" fmla="*/ 216029 h 663457"/>
              <a:gd name="connsiteX29" fmla="*/ 70330 w 556940"/>
              <a:gd name="connsiteY29" fmla="*/ 199360 h 663457"/>
              <a:gd name="connsiteX30" fmla="*/ 79855 w 556940"/>
              <a:gd name="connsiteY30" fmla="*/ 175548 h 663457"/>
              <a:gd name="connsiteX31" fmla="*/ 84617 w 556940"/>
              <a:gd name="connsiteY31" fmla="*/ 154116 h 663457"/>
              <a:gd name="connsiteX32" fmla="*/ 79855 w 556940"/>
              <a:gd name="connsiteY32" fmla="*/ 132685 h 663457"/>
              <a:gd name="connsiteX33" fmla="*/ 77474 w 556940"/>
              <a:gd name="connsiteY33" fmla="*/ 75535 h 663457"/>
              <a:gd name="connsiteX34" fmla="*/ 75092 w 556940"/>
              <a:gd name="connsiteY34" fmla="*/ 54104 h 663457"/>
              <a:gd name="connsiteX35" fmla="*/ 0 w 556940"/>
              <a:gd name="connsiteY35" fmla="*/ 0 h 66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940" h="663457">
                <a:moveTo>
                  <a:pt x="556940" y="663457"/>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0" name="フリーフォーム 674">
            <a:extLst>
              <a:ext uri="{FF2B5EF4-FFF2-40B4-BE49-F238E27FC236}">
                <a16:creationId xmlns:a16="http://schemas.microsoft.com/office/drawing/2014/main" id="{5087BE34-9532-488F-9E65-EAF937A4FD78}"/>
              </a:ext>
            </a:extLst>
          </p:cNvPr>
          <p:cNvSpPr/>
          <p:nvPr/>
        </p:nvSpPr>
        <p:spPr>
          <a:xfrm>
            <a:off x="2980275" y="6800850"/>
            <a:ext cx="1187450" cy="1254125"/>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1" name="フリーフォーム 675">
            <a:extLst>
              <a:ext uri="{FF2B5EF4-FFF2-40B4-BE49-F238E27FC236}">
                <a16:creationId xmlns:a16="http://schemas.microsoft.com/office/drawing/2014/main" id="{482D6046-FA6E-4E8A-96F6-43D1D6D22FCA}"/>
              </a:ext>
            </a:extLst>
          </p:cNvPr>
          <p:cNvSpPr/>
          <p:nvPr/>
        </p:nvSpPr>
        <p:spPr>
          <a:xfrm>
            <a:off x="3297775" y="7056438"/>
            <a:ext cx="419100" cy="1216025"/>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2" name="フリーフォーム 677">
            <a:extLst>
              <a:ext uri="{FF2B5EF4-FFF2-40B4-BE49-F238E27FC236}">
                <a16:creationId xmlns:a16="http://schemas.microsoft.com/office/drawing/2014/main" id="{8D62F477-9FBB-4E4B-AA0F-4A1517B27D1C}"/>
              </a:ext>
            </a:extLst>
          </p:cNvPr>
          <p:cNvSpPr/>
          <p:nvPr/>
        </p:nvSpPr>
        <p:spPr>
          <a:xfrm>
            <a:off x="3902613" y="7839075"/>
            <a:ext cx="153987" cy="234950"/>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 name="connsiteX0" fmla="*/ 211931 w 211931"/>
              <a:gd name="connsiteY0" fmla="*/ 0 h 326412"/>
              <a:gd name="connsiteX1" fmla="*/ 185737 w 211931"/>
              <a:gd name="connsiteY1" fmla="*/ 45244 h 326412"/>
              <a:gd name="connsiteX2" fmla="*/ 169069 w 211931"/>
              <a:gd name="connsiteY2" fmla="*/ 45244 h 326412"/>
              <a:gd name="connsiteX3" fmla="*/ 154781 w 211931"/>
              <a:gd name="connsiteY3" fmla="*/ 54769 h 326412"/>
              <a:gd name="connsiteX4" fmla="*/ 154781 w 211931"/>
              <a:gd name="connsiteY4" fmla="*/ 73819 h 326412"/>
              <a:gd name="connsiteX5" fmla="*/ 145256 w 211931"/>
              <a:gd name="connsiteY5" fmla="*/ 92869 h 326412"/>
              <a:gd name="connsiteX6" fmla="*/ 128587 w 211931"/>
              <a:gd name="connsiteY6" fmla="*/ 107156 h 326412"/>
              <a:gd name="connsiteX7" fmla="*/ 107156 w 211931"/>
              <a:gd name="connsiteY7" fmla="*/ 130969 h 326412"/>
              <a:gd name="connsiteX8" fmla="*/ 88106 w 211931"/>
              <a:gd name="connsiteY8" fmla="*/ 130969 h 326412"/>
              <a:gd name="connsiteX9" fmla="*/ 64294 w 211931"/>
              <a:gd name="connsiteY9" fmla="*/ 126206 h 326412"/>
              <a:gd name="connsiteX10" fmla="*/ 57150 w 211931"/>
              <a:gd name="connsiteY10" fmla="*/ 133350 h 326412"/>
              <a:gd name="connsiteX11" fmla="*/ 59531 w 211931"/>
              <a:gd name="connsiteY11" fmla="*/ 147637 h 326412"/>
              <a:gd name="connsiteX12" fmla="*/ 66675 w 211931"/>
              <a:gd name="connsiteY12" fmla="*/ 161925 h 326412"/>
              <a:gd name="connsiteX13" fmla="*/ 61912 w 211931"/>
              <a:gd name="connsiteY13" fmla="*/ 176212 h 326412"/>
              <a:gd name="connsiteX14" fmla="*/ 33337 w 211931"/>
              <a:gd name="connsiteY14" fmla="*/ 197644 h 326412"/>
              <a:gd name="connsiteX15" fmla="*/ 21431 w 211931"/>
              <a:gd name="connsiteY15" fmla="*/ 209550 h 326412"/>
              <a:gd name="connsiteX16" fmla="*/ 16669 w 211931"/>
              <a:gd name="connsiteY16" fmla="*/ 221456 h 326412"/>
              <a:gd name="connsiteX17" fmla="*/ 19050 w 211931"/>
              <a:gd name="connsiteY17" fmla="*/ 238125 h 326412"/>
              <a:gd name="connsiteX18" fmla="*/ 0 w 211931"/>
              <a:gd name="connsiteY18" fmla="*/ 252412 h 326412"/>
              <a:gd name="connsiteX19" fmla="*/ 0 w 211931"/>
              <a:gd name="connsiteY19" fmla="*/ 266700 h 326412"/>
              <a:gd name="connsiteX20" fmla="*/ 15141 w 211931"/>
              <a:gd name="connsiteY20" fmla="*/ 326412 h 3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326412">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cubicBezTo>
                  <a:pt x="1587" y="276225"/>
                  <a:pt x="13554" y="316887"/>
                  <a:pt x="15141" y="326412"/>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3" name="フリーフォーム 679">
            <a:extLst>
              <a:ext uri="{FF2B5EF4-FFF2-40B4-BE49-F238E27FC236}">
                <a16:creationId xmlns:a16="http://schemas.microsoft.com/office/drawing/2014/main" id="{88FC19B6-068F-45A9-BD3E-EEDC1776447E}"/>
              </a:ext>
            </a:extLst>
          </p:cNvPr>
          <p:cNvSpPr/>
          <p:nvPr/>
        </p:nvSpPr>
        <p:spPr>
          <a:xfrm>
            <a:off x="2624675" y="7572375"/>
            <a:ext cx="842963" cy="882650"/>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4" name="フリーフォーム 682">
            <a:extLst>
              <a:ext uri="{FF2B5EF4-FFF2-40B4-BE49-F238E27FC236}">
                <a16:creationId xmlns:a16="http://schemas.microsoft.com/office/drawing/2014/main" id="{3468C1B5-62E8-4FF9-BD51-1E301E611501}"/>
              </a:ext>
            </a:extLst>
          </p:cNvPr>
          <p:cNvSpPr/>
          <p:nvPr/>
        </p:nvSpPr>
        <p:spPr>
          <a:xfrm>
            <a:off x="2072225" y="8137525"/>
            <a:ext cx="933450" cy="581025"/>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5" name="フリーフォーム 684">
            <a:extLst>
              <a:ext uri="{FF2B5EF4-FFF2-40B4-BE49-F238E27FC236}">
                <a16:creationId xmlns:a16="http://schemas.microsoft.com/office/drawing/2014/main" id="{CBF36A00-C9A5-4CBB-9A9E-821BC956AF23}"/>
              </a:ext>
            </a:extLst>
          </p:cNvPr>
          <p:cNvSpPr/>
          <p:nvPr/>
        </p:nvSpPr>
        <p:spPr>
          <a:xfrm>
            <a:off x="1700750" y="8524875"/>
            <a:ext cx="136525" cy="361950"/>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0 w 189904"/>
              <a:gd name="connsiteY12"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54665 w 189904"/>
              <a:gd name="connsiteY12" fmla="*/ 383774 h 501326"/>
              <a:gd name="connsiteX13" fmla="*/ 0 w 189904"/>
              <a:gd name="connsiteY13"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54665 w 189904"/>
              <a:gd name="connsiteY13" fmla="*/ 3837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83206 w 189904"/>
              <a:gd name="connsiteY12" fmla="*/ 40193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11747 w 189904"/>
              <a:gd name="connsiteY12" fmla="*/ 318906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98773 w 189904"/>
              <a:gd name="connsiteY13" fmla="*/ 396748 h 501326"/>
              <a:gd name="connsiteX14" fmla="*/ 28718 w 189904"/>
              <a:gd name="connsiteY14" fmla="*/ 433074 h 501326"/>
              <a:gd name="connsiteX15" fmla="*/ 0 w 189904"/>
              <a:gd name="connsiteY15" fmla="*/ 501326 h 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04" h="501326">
                <a:moveTo>
                  <a:pt x="173235" y="0"/>
                </a:moveTo>
                <a:lnTo>
                  <a:pt x="180379" y="33338"/>
                </a:lnTo>
                <a:lnTo>
                  <a:pt x="170854" y="52388"/>
                </a:lnTo>
                <a:lnTo>
                  <a:pt x="170854" y="76200"/>
                </a:lnTo>
                <a:lnTo>
                  <a:pt x="163710" y="95250"/>
                </a:lnTo>
                <a:lnTo>
                  <a:pt x="154185" y="111919"/>
                </a:lnTo>
                <a:lnTo>
                  <a:pt x="158948" y="133350"/>
                </a:lnTo>
                <a:lnTo>
                  <a:pt x="175617" y="157163"/>
                </a:lnTo>
                <a:lnTo>
                  <a:pt x="189904" y="176213"/>
                </a:lnTo>
                <a:lnTo>
                  <a:pt x="182760" y="192881"/>
                </a:lnTo>
                <a:lnTo>
                  <a:pt x="158948" y="211931"/>
                </a:lnTo>
                <a:lnTo>
                  <a:pt x="139898" y="228600"/>
                </a:lnTo>
                <a:cubicBezTo>
                  <a:pt x="132031" y="246429"/>
                  <a:pt x="157522" y="297801"/>
                  <a:pt x="148073" y="326690"/>
                </a:cubicBezTo>
                <a:cubicBezTo>
                  <a:pt x="138624" y="355580"/>
                  <a:pt x="112611" y="377720"/>
                  <a:pt x="98773" y="396748"/>
                </a:cubicBezTo>
                <a:cubicBezTo>
                  <a:pt x="84935" y="415776"/>
                  <a:pt x="44315" y="400941"/>
                  <a:pt x="28718" y="433074"/>
                </a:cubicBezTo>
                <a:cubicBezTo>
                  <a:pt x="5402" y="478528"/>
                  <a:pt x="9111" y="481734"/>
                  <a:pt x="0" y="501326"/>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6" name="フリーフォーム 685">
            <a:extLst>
              <a:ext uri="{FF2B5EF4-FFF2-40B4-BE49-F238E27FC236}">
                <a16:creationId xmlns:a16="http://schemas.microsoft.com/office/drawing/2014/main" id="{A64BA803-680F-4912-9C54-40D2DF34F1B0}"/>
              </a:ext>
            </a:extLst>
          </p:cNvPr>
          <p:cNvSpPr/>
          <p:nvPr/>
        </p:nvSpPr>
        <p:spPr>
          <a:xfrm>
            <a:off x="1835688" y="8523288"/>
            <a:ext cx="514350" cy="406400"/>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 name="connsiteX0" fmla="*/ 0 w 726281"/>
              <a:gd name="connsiteY0" fmla="*/ 0 h 704850"/>
              <a:gd name="connsiteX1" fmla="*/ 69056 w 726281"/>
              <a:gd name="connsiteY1" fmla="*/ 30956 h 704850"/>
              <a:gd name="connsiteX2" fmla="*/ 85725 w 726281"/>
              <a:gd name="connsiteY2" fmla="*/ 52387 h 704850"/>
              <a:gd name="connsiteX3" fmla="*/ 83343 w 726281"/>
              <a:gd name="connsiteY3" fmla="*/ 76200 h 704850"/>
              <a:gd name="connsiteX4" fmla="*/ 95250 w 726281"/>
              <a:gd name="connsiteY4" fmla="*/ 107156 h 704850"/>
              <a:gd name="connsiteX5" fmla="*/ 123825 w 726281"/>
              <a:gd name="connsiteY5" fmla="*/ 114300 h 704850"/>
              <a:gd name="connsiteX6" fmla="*/ 147637 w 726281"/>
              <a:gd name="connsiteY6" fmla="*/ 126206 h 704850"/>
              <a:gd name="connsiteX7" fmla="*/ 166687 w 726281"/>
              <a:gd name="connsiteY7" fmla="*/ 121444 h 704850"/>
              <a:gd name="connsiteX8" fmla="*/ 180975 w 726281"/>
              <a:gd name="connsiteY8" fmla="*/ 111919 h 704850"/>
              <a:gd name="connsiteX9" fmla="*/ 192881 w 726281"/>
              <a:gd name="connsiteY9" fmla="*/ 119062 h 704850"/>
              <a:gd name="connsiteX10" fmla="*/ 200025 w 726281"/>
              <a:gd name="connsiteY10" fmla="*/ 130969 h 704850"/>
              <a:gd name="connsiteX11" fmla="*/ 204787 w 726281"/>
              <a:gd name="connsiteY11" fmla="*/ 145256 h 704850"/>
              <a:gd name="connsiteX12" fmla="*/ 230981 w 726281"/>
              <a:gd name="connsiteY12" fmla="*/ 157162 h 704850"/>
              <a:gd name="connsiteX13" fmla="*/ 247650 w 726281"/>
              <a:gd name="connsiteY13" fmla="*/ 159544 h 704850"/>
              <a:gd name="connsiteX14" fmla="*/ 261937 w 726281"/>
              <a:gd name="connsiteY14" fmla="*/ 176212 h 704850"/>
              <a:gd name="connsiteX15" fmla="*/ 276225 w 726281"/>
              <a:gd name="connsiteY15" fmla="*/ 190500 h 704850"/>
              <a:gd name="connsiteX16" fmla="*/ 302418 w 726281"/>
              <a:gd name="connsiteY16" fmla="*/ 185737 h 704850"/>
              <a:gd name="connsiteX17" fmla="*/ 321468 w 726281"/>
              <a:gd name="connsiteY17" fmla="*/ 176212 h 704850"/>
              <a:gd name="connsiteX18" fmla="*/ 323850 w 726281"/>
              <a:gd name="connsiteY18" fmla="*/ 154781 h 704850"/>
              <a:gd name="connsiteX19" fmla="*/ 338137 w 726281"/>
              <a:gd name="connsiteY19" fmla="*/ 138112 h 704850"/>
              <a:gd name="connsiteX20" fmla="*/ 357187 w 726281"/>
              <a:gd name="connsiteY20" fmla="*/ 135731 h 704850"/>
              <a:gd name="connsiteX21" fmla="*/ 378618 w 726281"/>
              <a:gd name="connsiteY21" fmla="*/ 154781 h 704850"/>
              <a:gd name="connsiteX22" fmla="*/ 388143 w 726281"/>
              <a:gd name="connsiteY22" fmla="*/ 171450 h 704850"/>
              <a:gd name="connsiteX23" fmla="*/ 404812 w 726281"/>
              <a:gd name="connsiteY23" fmla="*/ 173831 h 704850"/>
              <a:gd name="connsiteX24" fmla="*/ 426243 w 726281"/>
              <a:gd name="connsiteY24" fmla="*/ 185737 h 704850"/>
              <a:gd name="connsiteX25" fmla="*/ 433387 w 726281"/>
              <a:gd name="connsiteY25" fmla="*/ 202406 h 704850"/>
              <a:gd name="connsiteX26" fmla="*/ 435768 w 726281"/>
              <a:gd name="connsiteY26" fmla="*/ 214312 h 704850"/>
              <a:gd name="connsiteX27" fmla="*/ 452437 w 726281"/>
              <a:gd name="connsiteY27" fmla="*/ 235744 h 704850"/>
              <a:gd name="connsiteX28" fmla="*/ 469106 w 726281"/>
              <a:gd name="connsiteY28" fmla="*/ 254794 h 704850"/>
              <a:gd name="connsiteX29" fmla="*/ 490537 w 726281"/>
              <a:gd name="connsiteY29" fmla="*/ 257175 h 704850"/>
              <a:gd name="connsiteX30" fmla="*/ 504825 w 726281"/>
              <a:gd name="connsiteY30" fmla="*/ 278606 h 704850"/>
              <a:gd name="connsiteX31" fmla="*/ 495300 w 726281"/>
              <a:gd name="connsiteY31" fmla="*/ 295275 h 704850"/>
              <a:gd name="connsiteX32" fmla="*/ 488156 w 726281"/>
              <a:gd name="connsiteY32" fmla="*/ 304800 h 704850"/>
              <a:gd name="connsiteX33" fmla="*/ 511968 w 726281"/>
              <a:gd name="connsiteY33" fmla="*/ 345281 h 704850"/>
              <a:gd name="connsiteX34" fmla="*/ 511968 w 726281"/>
              <a:gd name="connsiteY34" fmla="*/ 376237 h 704850"/>
              <a:gd name="connsiteX35" fmla="*/ 504825 w 726281"/>
              <a:gd name="connsiteY35" fmla="*/ 390525 h 704850"/>
              <a:gd name="connsiteX36" fmla="*/ 514350 w 726281"/>
              <a:gd name="connsiteY36" fmla="*/ 400050 h 704850"/>
              <a:gd name="connsiteX37" fmla="*/ 526256 w 726281"/>
              <a:gd name="connsiteY37" fmla="*/ 400050 h 704850"/>
              <a:gd name="connsiteX38" fmla="*/ 538162 w 726281"/>
              <a:gd name="connsiteY38" fmla="*/ 388144 h 704850"/>
              <a:gd name="connsiteX39" fmla="*/ 550068 w 726281"/>
              <a:gd name="connsiteY39" fmla="*/ 388144 h 704850"/>
              <a:gd name="connsiteX40" fmla="*/ 559593 w 726281"/>
              <a:gd name="connsiteY40" fmla="*/ 395287 h 704850"/>
              <a:gd name="connsiteX41" fmla="*/ 573881 w 726281"/>
              <a:gd name="connsiteY41" fmla="*/ 411956 h 704850"/>
              <a:gd name="connsiteX42" fmla="*/ 592931 w 726281"/>
              <a:gd name="connsiteY42" fmla="*/ 414337 h 704850"/>
              <a:gd name="connsiteX43" fmla="*/ 604837 w 726281"/>
              <a:gd name="connsiteY43" fmla="*/ 421481 h 704850"/>
              <a:gd name="connsiteX44" fmla="*/ 604837 w 726281"/>
              <a:gd name="connsiteY44" fmla="*/ 433387 h 704850"/>
              <a:gd name="connsiteX45" fmla="*/ 600075 w 726281"/>
              <a:gd name="connsiteY45" fmla="*/ 450056 h 704850"/>
              <a:gd name="connsiteX46" fmla="*/ 583406 w 726281"/>
              <a:gd name="connsiteY46" fmla="*/ 459581 h 704850"/>
              <a:gd name="connsiteX47" fmla="*/ 576262 w 726281"/>
              <a:gd name="connsiteY47" fmla="*/ 473869 h 704850"/>
              <a:gd name="connsiteX48" fmla="*/ 588168 w 726281"/>
              <a:gd name="connsiteY48" fmla="*/ 481012 h 704850"/>
              <a:gd name="connsiteX49" fmla="*/ 614362 w 726281"/>
              <a:gd name="connsiteY49" fmla="*/ 483394 h 704850"/>
              <a:gd name="connsiteX50" fmla="*/ 616743 w 726281"/>
              <a:gd name="connsiteY50" fmla="*/ 500062 h 704850"/>
              <a:gd name="connsiteX51" fmla="*/ 616743 w 726281"/>
              <a:gd name="connsiteY51" fmla="*/ 514350 h 704850"/>
              <a:gd name="connsiteX52" fmla="*/ 621506 w 726281"/>
              <a:gd name="connsiteY52" fmla="*/ 531019 h 704850"/>
              <a:gd name="connsiteX53" fmla="*/ 640556 w 726281"/>
              <a:gd name="connsiteY53" fmla="*/ 540544 h 704850"/>
              <a:gd name="connsiteX54" fmla="*/ 657225 w 726281"/>
              <a:gd name="connsiteY54" fmla="*/ 535781 h 704850"/>
              <a:gd name="connsiteX55" fmla="*/ 681037 w 726281"/>
              <a:gd name="connsiteY55" fmla="*/ 552450 h 704850"/>
              <a:gd name="connsiteX56" fmla="*/ 711993 w 726281"/>
              <a:gd name="connsiteY56" fmla="*/ 561975 h 704850"/>
              <a:gd name="connsiteX57" fmla="*/ 714375 w 726281"/>
              <a:gd name="connsiteY57" fmla="*/ 585787 h 704850"/>
              <a:gd name="connsiteX58" fmla="*/ 726281 w 726281"/>
              <a:gd name="connsiteY58" fmla="*/ 607219 h 704850"/>
              <a:gd name="connsiteX59" fmla="*/ 719137 w 726281"/>
              <a:gd name="connsiteY59" fmla="*/ 626269 h 704850"/>
              <a:gd name="connsiteX60" fmla="*/ 702468 w 726281"/>
              <a:gd name="connsiteY60" fmla="*/ 640556 h 704850"/>
              <a:gd name="connsiteX61" fmla="*/ 702468 w 726281"/>
              <a:gd name="connsiteY61" fmla="*/ 661987 h 704850"/>
              <a:gd name="connsiteX62" fmla="*/ 702468 w 726281"/>
              <a:gd name="connsiteY62" fmla="*/ 683419 h 704850"/>
              <a:gd name="connsiteX63" fmla="*/ 711993 w 726281"/>
              <a:gd name="connsiteY63" fmla="*/ 704850 h 704850"/>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61987"/>
              <a:gd name="connsiteX1" fmla="*/ 69056 w 726281"/>
              <a:gd name="connsiteY1" fmla="*/ 30956 h 661987"/>
              <a:gd name="connsiteX2" fmla="*/ 85725 w 726281"/>
              <a:gd name="connsiteY2" fmla="*/ 52387 h 661987"/>
              <a:gd name="connsiteX3" fmla="*/ 83343 w 726281"/>
              <a:gd name="connsiteY3" fmla="*/ 76200 h 661987"/>
              <a:gd name="connsiteX4" fmla="*/ 95250 w 726281"/>
              <a:gd name="connsiteY4" fmla="*/ 107156 h 661987"/>
              <a:gd name="connsiteX5" fmla="*/ 123825 w 726281"/>
              <a:gd name="connsiteY5" fmla="*/ 114300 h 661987"/>
              <a:gd name="connsiteX6" fmla="*/ 147637 w 726281"/>
              <a:gd name="connsiteY6" fmla="*/ 126206 h 661987"/>
              <a:gd name="connsiteX7" fmla="*/ 166687 w 726281"/>
              <a:gd name="connsiteY7" fmla="*/ 121444 h 661987"/>
              <a:gd name="connsiteX8" fmla="*/ 180975 w 726281"/>
              <a:gd name="connsiteY8" fmla="*/ 111919 h 661987"/>
              <a:gd name="connsiteX9" fmla="*/ 192881 w 726281"/>
              <a:gd name="connsiteY9" fmla="*/ 119062 h 661987"/>
              <a:gd name="connsiteX10" fmla="*/ 200025 w 726281"/>
              <a:gd name="connsiteY10" fmla="*/ 130969 h 661987"/>
              <a:gd name="connsiteX11" fmla="*/ 204787 w 726281"/>
              <a:gd name="connsiteY11" fmla="*/ 145256 h 661987"/>
              <a:gd name="connsiteX12" fmla="*/ 230981 w 726281"/>
              <a:gd name="connsiteY12" fmla="*/ 157162 h 661987"/>
              <a:gd name="connsiteX13" fmla="*/ 247650 w 726281"/>
              <a:gd name="connsiteY13" fmla="*/ 159544 h 661987"/>
              <a:gd name="connsiteX14" fmla="*/ 261937 w 726281"/>
              <a:gd name="connsiteY14" fmla="*/ 176212 h 661987"/>
              <a:gd name="connsiteX15" fmla="*/ 276225 w 726281"/>
              <a:gd name="connsiteY15" fmla="*/ 190500 h 661987"/>
              <a:gd name="connsiteX16" fmla="*/ 302418 w 726281"/>
              <a:gd name="connsiteY16" fmla="*/ 185737 h 661987"/>
              <a:gd name="connsiteX17" fmla="*/ 321468 w 726281"/>
              <a:gd name="connsiteY17" fmla="*/ 176212 h 661987"/>
              <a:gd name="connsiteX18" fmla="*/ 323850 w 726281"/>
              <a:gd name="connsiteY18" fmla="*/ 154781 h 661987"/>
              <a:gd name="connsiteX19" fmla="*/ 338137 w 726281"/>
              <a:gd name="connsiteY19" fmla="*/ 138112 h 661987"/>
              <a:gd name="connsiteX20" fmla="*/ 357187 w 726281"/>
              <a:gd name="connsiteY20" fmla="*/ 135731 h 661987"/>
              <a:gd name="connsiteX21" fmla="*/ 378618 w 726281"/>
              <a:gd name="connsiteY21" fmla="*/ 154781 h 661987"/>
              <a:gd name="connsiteX22" fmla="*/ 388143 w 726281"/>
              <a:gd name="connsiteY22" fmla="*/ 171450 h 661987"/>
              <a:gd name="connsiteX23" fmla="*/ 404812 w 726281"/>
              <a:gd name="connsiteY23" fmla="*/ 173831 h 661987"/>
              <a:gd name="connsiteX24" fmla="*/ 426243 w 726281"/>
              <a:gd name="connsiteY24" fmla="*/ 185737 h 661987"/>
              <a:gd name="connsiteX25" fmla="*/ 433387 w 726281"/>
              <a:gd name="connsiteY25" fmla="*/ 202406 h 661987"/>
              <a:gd name="connsiteX26" fmla="*/ 435768 w 726281"/>
              <a:gd name="connsiteY26" fmla="*/ 214312 h 661987"/>
              <a:gd name="connsiteX27" fmla="*/ 452437 w 726281"/>
              <a:gd name="connsiteY27" fmla="*/ 235744 h 661987"/>
              <a:gd name="connsiteX28" fmla="*/ 469106 w 726281"/>
              <a:gd name="connsiteY28" fmla="*/ 254794 h 661987"/>
              <a:gd name="connsiteX29" fmla="*/ 490537 w 726281"/>
              <a:gd name="connsiteY29" fmla="*/ 257175 h 661987"/>
              <a:gd name="connsiteX30" fmla="*/ 504825 w 726281"/>
              <a:gd name="connsiteY30" fmla="*/ 278606 h 661987"/>
              <a:gd name="connsiteX31" fmla="*/ 495300 w 726281"/>
              <a:gd name="connsiteY31" fmla="*/ 295275 h 661987"/>
              <a:gd name="connsiteX32" fmla="*/ 488156 w 726281"/>
              <a:gd name="connsiteY32" fmla="*/ 304800 h 661987"/>
              <a:gd name="connsiteX33" fmla="*/ 511968 w 726281"/>
              <a:gd name="connsiteY33" fmla="*/ 345281 h 661987"/>
              <a:gd name="connsiteX34" fmla="*/ 511968 w 726281"/>
              <a:gd name="connsiteY34" fmla="*/ 376237 h 661987"/>
              <a:gd name="connsiteX35" fmla="*/ 504825 w 726281"/>
              <a:gd name="connsiteY35" fmla="*/ 390525 h 661987"/>
              <a:gd name="connsiteX36" fmla="*/ 514350 w 726281"/>
              <a:gd name="connsiteY36" fmla="*/ 400050 h 661987"/>
              <a:gd name="connsiteX37" fmla="*/ 526256 w 726281"/>
              <a:gd name="connsiteY37" fmla="*/ 400050 h 661987"/>
              <a:gd name="connsiteX38" fmla="*/ 538162 w 726281"/>
              <a:gd name="connsiteY38" fmla="*/ 388144 h 661987"/>
              <a:gd name="connsiteX39" fmla="*/ 550068 w 726281"/>
              <a:gd name="connsiteY39" fmla="*/ 388144 h 661987"/>
              <a:gd name="connsiteX40" fmla="*/ 559593 w 726281"/>
              <a:gd name="connsiteY40" fmla="*/ 395287 h 661987"/>
              <a:gd name="connsiteX41" fmla="*/ 573881 w 726281"/>
              <a:gd name="connsiteY41" fmla="*/ 411956 h 661987"/>
              <a:gd name="connsiteX42" fmla="*/ 592931 w 726281"/>
              <a:gd name="connsiteY42" fmla="*/ 414337 h 661987"/>
              <a:gd name="connsiteX43" fmla="*/ 604837 w 726281"/>
              <a:gd name="connsiteY43" fmla="*/ 421481 h 661987"/>
              <a:gd name="connsiteX44" fmla="*/ 604837 w 726281"/>
              <a:gd name="connsiteY44" fmla="*/ 433387 h 661987"/>
              <a:gd name="connsiteX45" fmla="*/ 600075 w 726281"/>
              <a:gd name="connsiteY45" fmla="*/ 450056 h 661987"/>
              <a:gd name="connsiteX46" fmla="*/ 583406 w 726281"/>
              <a:gd name="connsiteY46" fmla="*/ 459581 h 661987"/>
              <a:gd name="connsiteX47" fmla="*/ 576262 w 726281"/>
              <a:gd name="connsiteY47" fmla="*/ 473869 h 661987"/>
              <a:gd name="connsiteX48" fmla="*/ 588168 w 726281"/>
              <a:gd name="connsiteY48" fmla="*/ 481012 h 661987"/>
              <a:gd name="connsiteX49" fmla="*/ 614362 w 726281"/>
              <a:gd name="connsiteY49" fmla="*/ 483394 h 661987"/>
              <a:gd name="connsiteX50" fmla="*/ 616743 w 726281"/>
              <a:gd name="connsiteY50" fmla="*/ 500062 h 661987"/>
              <a:gd name="connsiteX51" fmla="*/ 616743 w 726281"/>
              <a:gd name="connsiteY51" fmla="*/ 514350 h 661987"/>
              <a:gd name="connsiteX52" fmla="*/ 621506 w 726281"/>
              <a:gd name="connsiteY52" fmla="*/ 531019 h 661987"/>
              <a:gd name="connsiteX53" fmla="*/ 640556 w 726281"/>
              <a:gd name="connsiteY53" fmla="*/ 540544 h 661987"/>
              <a:gd name="connsiteX54" fmla="*/ 657225 w 726281"/>
              <a:gd name="connsiteY54" fmla="*/ 535781 h 661987"/>
              <a:gd name="connsiteX55" fmla="*/ 681037 w 726281"/>
              <a:gd name="connsiteY55" fmla="*/ 552450 h 661987"/>
              <a:gd name="connsiteX56" fmla="*/ 711993 w 726281"/>
              <a:gd name="connsiteY56" fmla="*/ 561975 h 661987"/>
              <a:gd name="connsiteX57" fmla="*/ 714375 w 726281"/>
              <a:gd name="connsiteY57" fmla="*/ 585787 h 661987"/>
              <a:gd name="connsiteX58" fmla="*/ 726281 w 726281"/>
              <a:gd name="connsiteY58" fmla="*/ 607219 h 661987"/>
              <a:gd name="connsiteX59" fmla="*/ 719137 w 726281"/>
              <a:gd name="connsiteY59" fmla="*/ 626269 h 661987"/>
              <a:gd name="connsiteX60" fmla="*/ 702468 w 726281"/>
              <a:gd name="connsiteY60" fmla="*/ 640556 h 661987"/>
              <a:gd name="connsiteX61" fmla="*/ 702468 w 726281"/>
              <a:gd name="connsiteY61" fmla="*/ 661987 h 661987"/>
              <a:gd name="connsiteX0" fmla="*/ 0 w 726281"/>
              <a:gd name="connsiteY0" fmla="*/ 0 h 640556"/>
              <a:gd name="connsiteX1" fmla="*/ 69056 w 726281"/>
              <a:gd name="connsiteY1" fmla="*/ 30956 h 640556"/>
              <a:gd name="connsiteX2" fmla="*/ 85725 w 726281"/>
              <a:gd name="connsiteY2" fmla="*/ 52387 h 640556"/>
              <a:gd name="connsiteX3" fmla="*/ 83343 w 726281"/>
              <a:gd name="connsiteY3" fmla="*/ 76200 h 640556"/>
              <a:gd name="connsiteX4" fmla="*/ 95250 w 726281"/>
              <a:gd name="connsiteY4" fmla="*/ 107156 h 640556"/>
              <a:gd name="connsiteX5" fmla="*/ 123825 w 726281"/>
              <a:gd name="connsiteY5" fmla="*/ 114300 h 640556"/>
              <a:gd name="connsiteX6" fmla="*/ 147637 w 726281"/>
              <a:gd name="connsiteY6" fmla="*/ 126206 h 640556"/>
              <a:gd name="connsiteX7" fmla="*/ 166687 w 726281"/>
              <a:gd name="connsiteY7" fmla="*/ 121444 h 640556"/>
              <a:gd name="connsiteX8" fmla="*/ 180975 w 726281"/>
              <a:gd name="connsiteY8" fmla="*/ 111919 h 640556"/>
              <a:gd name="connsiteX9" fmla="*/ 192881 w 726281"/>
              <a:gd name="connsiteY9" fmla="*/ 119062 h 640556"/>
              <a:gd name="connsiteX10" fmla="*/ 200025 w 726281"/>
              <a:gd name="connsiteY10" fmla="*/ 130969 h 640556"/>
              <a:gd name="connsiteX11" fmla="*/ 204787 w 726281"/>
              <a:gd name="connsiteY11" fmla="*/ 145256 h 640556"/>
              <a:gd name="connsiteX12" fmla="*/ 230981 w 726281"/>
              <a:gd name="connsiteY12" fmla="*/ 157162 h 640556"/>
              <a:gd name="connsiteX13" fmla="*/ 247650 w 726281"/>
              <a:gd name="connsiteY13" fmla="*/ 159544 h 640556"/>
              <a:gd name="connsiteX14" fmla="*/ 261937 w 726281"/>
              <a:gd name="connsiteY14" fmla="*/ 176212 h 640556"/>
              <a:gd name="connsiteX15" fmla="*/ 276225 w 726281"/>
              <a:gd name="connsiteY15" fmla="*/ 190500 h 640556"/>
              <a:gd name="connsiteX16" fmla="*/ 302418 w 726281"/>
              <a:gd name="connsiteY16" fmla="*/ 185737 h 640556"/>
              <a:gd name="connsiteX17" fmla="*/ 321468 w 726281"/>
              <a:gd name="connsiteY17" fmla="*/ 176212 h 640556"/>
              <a:gd name="connsiteX18" fmla="*/ 323850 w 726281"/>
              <a:gd name="connsiteY18" fmla="*/ 154781 h 640556"/>
              <a:gd name="connsiteX19" fmla="*/ 338137 w 726281"/>
              <a:gd name="connsiteY19" fmla="*/ 138112 h 640556"/>
              <a:gd name="connsiteX20" fmla="*/ 357187 w 726281"/>
              <a:gd name="connsiteY20" fmla="*/ 135731 h 640556"/>
              <a:gd name="connsiteX21" fmla="*/ 378618 w 726281"/>
              <a:gd name="connsiteY21" fmla="*/ 154781 h 640556"/>
              <a:gd name="connsiteX22" fmla="*/ 388143 w 726281"/>
              <a:gd name="connsiteY22" fmla="*/ 171450 h 640556"/>
              <a:gd name="connsiteX23" fmla="*/ 404812 w 726281"/>
              <a:gd name="connsiteY23" fmla="*/ 173831 h 640556"/>
              <a:gd name="connsiteX24" fmla="*/ 426243 w 726281"/>
              <a:gd name="connsiteY24" fmla="*/ 185737 h 640556"/>
              <a:gd name="connsiteX25" fmla="*/ 433387 w 726281"/>
              <a:gd name="connsiteY25" fmla="*/ 202406 h 640556"/>
              <a:gd name="connsiteX26" fmla="*/ 435768 w 726281"/>
              <a:gd name="connsiteY26" fmla="*/ 214312 h 640556"/>
              <a:gd name="connsiteX27" fmla="*/ 452437 w 726281"/>
              <a:gd name="connsiteY27" fmla="*/ 235744 h 640556"/>
              <a:gd name="connsiteX28" fmla="*/ 469106 w 726281"/>
              <a:gd name="connsiteY28" fmla="*/ 254794 h 640556"/>
              <a:gd name="connsiteX29" fmla="*/ 490537 w 726281"/>
              <a:gd name="connsiteY29" fmla="*/ 257175 h 640556"/>
              <a:gd name="connsiteX30" fmla="*/ 504825 w 726281"/>
              <a:gd name="connsiteY30" fmla="*/ 278606 h 640556"/>
              <a:gd name="connsiteX31" fmla="*/ 495300 w 726281"/>
              <a:gd name="connsiteY31" fmla="*/ 295275 h 640556"/>
              <a:gd name="connsiteX32" fmla="*/ 488156 w 726281"/>
              <a:gd name="connsiteY32" fmla="*/ 304800 h 640556"/>
              <a:gd name="connsiteX33" fmla="*/ 511968 w 726281"/>
              <a:gd name="connsiteY33" fmla="*/ 345281 h 640556"/>
              <a:gd name="connsiteX34" fmla="*/ 511968 w 726281"/>
              <a:gd name="connsiteY34" fmla="*/ 376237 h 640556"/>
              <a:gd name="connsiteX35" fmla="*/ 504825 w 726281"/>
              <a:gd name="connsiteY35" fmla="*/ 390525 h 640556"/>
              <a:gd name="connsiteX36" fmla="*/ 514350 w 726281"/>
              <a:gd name="connsiteY36" fmla="*/ 400050 h 640556"/>
              <a:gd name="connsiteX37" fmla="*/ 526256 w 726281"/>
              <a:gd name="connsiteY37" fmla="*/ 400050 h 640556"/>
              <a:gd name="connsiteX38" fmla="*/ 538162 w 726281"/>
              <a:gd name="connsiteY38" fmla="*/ 388144 h 640556"/>
              <a:gd name="connsiteX39" fmla="*/ 550068 w 726281"/>
              <a:gd name="connsiteY39" fmla="*/ 388144 h 640556"/>
              <a:gd name="connsiteX40" fmla="*/ 559593 w 726281"/>
              <a:gd name="connsiteY40" fmla="*/ 395287 h 640556"/>
              <a:gd name="connsiteX41" fmla="*/ 573881 w 726281"/>
              <a:gd name="connsiteY41" fmla="*/ 411956 h 640556"/>
              <a:gd name="connsiteX42" fmla="*/ 592931 w 726281"/>
              <a:gd name="connsiteY42" fmla="*/ 414337 h 640556"/>
              <a:gd name="connsiteX43" fmla="*/ 604837 w 726281"/>
              <a:gd name="connsiteY43" fmla="*/ 421481 h 640556"/>
              <a:gd name="connsiteX44" fmla="*/ 604837 w 726281"/>
              <a:gd name="connsiteY44" fmla="*/ 433387 h 640556"/>
              <a:gd name="connsiteX45" fmla="*/ 600075 w 726281"/>
              <a:gd name="connsiteY45" fmla="*/ 450056 h 640556"/>
              <a:gd name="connsiteX46" fmla="*/ 583406 w 726281"/>
              <a:gd name="connsiteY46" fmla="*/ 459581 h 640556"/>
              <a:gd name="connsiteX47" fmla="*/ 576262 w 726281"/>
              <a:gd name="connsiteY47" fmla="*/ 473869 h 640556"/>
              <a:gd name="connsiteX48" fmla="*/ 588168 w 726281"/>
              <a:gd name="connsiteY48" fmla="*/ 481012 h 640556"/>
              <a:gd name="connsiteX49" fmla="*/ 614362 w 726281"/>
              <a:gd name="connsiteY49" fmla="*/ 483394 h 640556"/>
              <a:gd name="connsiteX50" fmla="*/ 616743 w 726281"/>
              <a:gd name="connsiteY50" fmla="*/ 500062 h 640556"/>
              <a:gd name="connsiteX51" fmla="*/ 616743 w 726281"/>
              <a:gd name="connsiteY51" fmla="*/ 514350 h 640556"/>
              <a:gd name="connsiteX52" fmla="*/ 621506 w 726281"/>
              <a:gd name="connsiteY52" fmla="*/ 531019 h 640556"/>
              <a:gd name="connsiteX53" fmla="*/ 640556 w 726281"/>
              <a:gd name="connsiteY53" fmla="*/ 540544 h 640556"/>
              <a:gd name="connsiteX54" fmla="*/ 657225 w 726281"/>
              <a:gd name="connsiteY54" fmla="*/ 535781 h 640556"/>
              <a:gd name="connsiteX55" fmla="*/ 681037 w 726281"/>
              <a:gd name="connsiteY55" fmla="*/ 552450 h 640556"/>
              <a:gd name="connsiteX56" fmla="*/ 711993 w 726281"/>
              <a:gd name="connsiteY56" fmla="*/ 561975 h 640556"/>
              <a:gd name="connsiteX57" fmla="*/ 714375 w 726281"/>
              <a:gd name="connsiteY57" fmla="*/ 585787 h 640556"/>
              <a:gd name="connsiteX58" fmla="*/ 726281 w 726281"/>
              <a:gd name="connsiteY58" fmla="*/ 607219 h 640556"/>
              <a:gd name="connsiteX59" fmla="*/ 719137 w 726281"/>
              <a:gd name="connsiteY59" fmla="*/ 626269 h 640556"/>
              <a:gd name="connsiteX60" fmla="*/ 702468 w 726281"/>
              <a:gd name="connsiteY60" fmla="*/ 640556 h 640556"/>
              <a:gd name="connsiteX0" fmla="*/ 0 w 726281"/>
              <a:gd name="connsiteY0" fmla="*/ 0 h 626269"/>
              <a:gd name="connsiteX1" fmla="*/ 69056 w 726281"/>
              <a:gd name="connsiteY1" fmla="*/ 30956 h 626269"/>
              <a:gd name="connsiteX2" fmla="*/ 85725 w 726281"/>
              <a:gd name="connsiteY2" fmla="*/ 52387 h 626269"/>
              <a:gd name="connsiteX3" fmla="*/ 83343 w 726281"/>
              <a:gd name="connsiteY3" fmla="*/ 76200 h 626269"/>
              <a:gd name="connsiteX4" fmla="*/ 95250 w 726281"/>
              <a:gd name="connsiteY4" fmla="*/ 107156 h 626269"/>
              <a:gd name="connsiteX5" fmla="*/ 123825 w 726281"/>
              <a:gd name="connsiteY5" fmla="*/ 114300 h 626269"/>
              <a:gd name="connsiteX6" fmla="*/ 147637 w 726281"/>
              <a:gd name="connsiteY6" fmla="*/ 126206 h 626269"/>
              <a:gd name="connsiteX7" fmla="*/ 166687 w 726281"/>
              <a:gd name="connsiteY7" fmla="*/ 121444 h 626269"/>
              <a:gd name="connsiteX8" fmla="*/ 180975 w 726281"/>
              <a:gd name="connsiteY8" fmla="*/ 111919 h 626269"/>
              <a:gd name="connsiteX9" fmla="*/ 192881 w 726281"/>
              <a:gd name="connsiteY9" fmla="*/ 119062 h 626269"/>
              <a:gd name="connsiteX10" fmla="*/ 200025 w 726281"/>
              <a:gd name="connsiteY10" fmla="*/ 130969 h 626269"/>
              <a:gd name="connsiteX11" fmla="*/ 204787 w 726281"/>
              <a:gd name="connsiteY11" fmla="*/ 145256 h 626269"/>
              <a:gd name="connsiteX12" fmla="*/ 230981 w 726281"/>
              <a:gd name="connsiteY12" fmla="*/ 157162 h 626269"/>
              <a:gd name="connsiteX13" fmla="*/ 247650 w 726281"/>
              <a:gd name="connsiteY13" fmla="*/ 159544 h 626269"/>
              <a:gd name="connsiteX14" fmla="*/ 261937 w 726281"/>
              <a:gd name="connsiteY14" fmla="*/ 176212 h 626269"/>
              <a:gd name="connsiteX15" fmla="*/ 276225 w 726281"/>
              <a:gd name="connsiteY15" fmla="*/ 190500 h 626269"/>
              <a:gd name="connsiteX16" fmla="*/ 302418 w 726281"/>
              <a:gd name="connsiteY16" fmla="*/ 185737 h 626269"/>
              <a:gd name="connsiteX17" fmla="*/ 321468 w 726281"/>
              <a:gd name="connsiteY17" fmla="*/ 176212 h 626269"/>
              <a:gd name="connsiteX18" fmla="*/ 323850 w 726281"/>
              <a:gd name="connsiteY18" fmla="*/ 154781 h 626269"/>
              <a:gd name="connsiteX19" fmla="*/ 338137 w 726281"/>
              <a:gd name="connsiteY19" fmla="*/ 138112 h 626269"/>
              <a:gd name="connsiteX20" fmla="*/ 357187 w 726281"/>
              <a:gd name="connsiteY20" fmla="*/ 135731 h 626269"/>
              <a:gd name="connsiteX21" fmla="*/ 378618 w 726281"/>
              <a:gd name="connsiteY21" fmla="*/ 154781 h 626269"/>
              <a:gd name="connsiteX22" fmla="*/ 388143 w 726281"/>
              <a:gd name="connsiteY22" fmla="*/ 171450 h 626269"/>
              <a:gd name="connsiteX23" fmla="*/ 404812 w 726281"/>
              <a:gd name="connsiteY23" fmla="*/ 173831 h 626269"/>
              <a:gd name="connsiteX24" fmla="*/ 426243 w 726281"/>
              <a:gd name="connsiteY24" fmla="*/ 185737 h 626269"/>
              <a:gd name="connsiteX25" fmla="*/ 433387 w 726281"/>
              <a:gd name="connsiteY25" fmla="*/ 202406 h 626269"/>
              <a:gd name="connsiteX26" fmla="*/ 435768 w 726281"/>
              <a:gd name="connsiteY26" fmla="*/ 214312 h 626269"/>
              <a:gd name="connsiteX27" fmla="*/ 452437 w 726281"/>
              <a:gd name="connsiteY27" fmla="*/ 235744 h 626269"/>
              <a:gd name="connsiteX28" fmla="*/ 469106 w 726281"/>
              <a:gd name="connsiteY28" fmla="*/ 254794 h 626269"/>
              <a:gd name="connsiteX29" fmla="*/ 490537 w 726281"/>
              <a:gd name="connsiteY29" fmla="*/ 257175 h 626269"/>
              <a:gd name="connsiteX30" fmla="*/ 504825 w 726281"/>
              <a:gd name="connsiteY30" fmla="*/ 278606 h 626269"/>
              <a:gd name="connsiteX31" fmla="*/ 495300 w 726281"/>
              <a:gd name="connsiteY31" fmla="*/ 295275 h 626269"/>
              <a:gd name="connsiteX32" fmla="*/ 488156 w 726281"/>
              <a:gd name="connsiteY32" fmla="*/ 304800 h 626269"/>
              <a:gd name="connsiteX33" fmla="*/ 511968 w 726281"/>
              <a:gd name="connsiteY33" fmla="*/ 345281 h 626269"/>
              <a:gd name="connsiteX34" fmla="*/ 511968 w 726281"/>
              <a:gd name="connsiteY34" fmla="*/ 376237 h 626269"/>
              <a:gd name="connsiteX35" fmla="*/ 504825 w 726281"/>
              <a:gd name="connsiteY35" fmla="*/ 390525 h 626269"/>
              <a:gd name="connsiteX36" fmla="*/ 514350 w 726281"/>
              <a:gd name="connsiteY36" fmla="*/ 400050 h 626269"/>
              <a:gd name="connsiteX37" fmla="*/ 526256 w 726281"/>
              <a:gd name="connsiteY37" fmla="*/ 400050 h 626269"/>
              <a:gd name="connsiteX38" fmla="*/ 538162 w 726281"/>
              <a:gd name="connsiteY38" fmla="*/ 388144 h 626269"/>
              <a:gd name="connsiteX39" fmla="*/ 550068 w 726281"/>
              <a:gd name="connsiteY39" fmla="*/ 388144 h 626269"/>
              <a:gd name="connsiteX40" fmla="*/ 559593 w 726281"/>
              <a:gd name="connsiteY40" fmla="*/ 395287 h 626269"/>
              <a:gd name="connsiteX41" fmla="*/ 573881 w 726281"/>
              <a:gd name="connsiteY41" fmla="*/ 411956 h 626269"/>
              <a:gd name="connsiteX42" fmla="*/ 592931 w 726281"/>
              <a:gd name="connsiteY42" fmla="*/ 414337 h 626269"/>
              <a:gd name="connsiteX43" fmla="*/ 604837 w 726281"/>
              <a:gd name="connsiteY43" fmla="*/ 421481 h 626269"/>
              <a:gd name="connsiteX44" fmla="*/ 604837 w 726281"/>
              <a:gd name="connsiteY44" fmla="*/ 433387 h 626269"/>
              <a:gd name="connsiteX45" fmla="*/ 600075 w 726281"/>
              <a:gd name="connsiteY45" fmla="*/ 450056 h 626269"/>
              <a:gd name="connsiteX46" fmla="*/ 583406 w 726281"/>
              <a:gd name="connsiteY46" fmla="*/ 459581 h 626269"/>
              <a:gd name="connsiteX47" fmla="*/ 576262 w 726281"/>
              <a:gd name="connsiteY47" fmla="*/ 473869 h 626269"/>
              <a:gd name="connsiteX48" fmla="*/ 588168 w 726281"/>
              <a:gd name="connsiteY48" fmla="*/ 481012 h 626269"/>
              <a:gd name="connsiteX49" fmla="*/ 614362 w 726281"/>
              <a:gd name="connsiteY49" fmla="*/ 483394 h 626269"/>
              <a:gd name="connsiteX50" fmla="*/ 616743 w 726281"/>
              <a:gd name="connsiteY50" fmla="*/ 500062 h 626269"/>
              <a:gd name="connsiteX51" fmla="*/ 616743 w 726281"/>
              <a:gd name="connsiteY51" fmla="*/ 514350 h 626269"/>
              <a:gd name="connsiteX52" fmla="*/ 621506 w 726281"/>
              <a:gd name="connsiteY52" fmla="*/ 531019 h 626269"/>
              <a:gd name="connsiteX53" fmla="*/ 640556 w 726281"/>
              <a:gd name="connsiteY53" fmla="*/ 540544 h 626269"/>
              <a:gd name="connsiteX54" fmla="*/ 657225 w 726281"/>
              <a:gd name="connsiteY54" fmla="*/ 535781 h 626269"/>
              <a:gd name="connsiteX55" fmla="*/ 681037 w 726281"/>
              <a:gd name="connsiteY55" fmla="*/ 552450 h 626269"/>
              <a:gd name="connsiteX56" fmla="*/ 711993 w 726281"/>
              <a:gd name="connsiteY56" fmla="*/ 561975 h 626269"/>
              <a:gd name="connsiteX57" fmla="*/ 714375 w 726281"/>
              <a:gd name="connsiteY57" fmla="*/ 585787 h 626269"/>
              <a:gd name="connsiteX58" fmla="*/ 726281 w 726281"/>
              <a:gd name="connsiteY58" fmla="*/ 607219 h 626269"/>
              <a:gd name="connsiteX59" fmla="*/ 719137 w 726281"/>
              <a:gd name="connsiteY59" fmla="*/ 626269 h 626269"/>
              <a:gd name="connsiteX0" fmla="*/ 0 w 726281"/>
              <a:gd name="connsiteY0" fmla="*/ 0 h 607219"/>
              <a:gd name="connsiteX1" fmla="*/ 69056 w 726281"/>
              <a:gd name="connsiteY1" fmla="*/ 30956 h 607219"/>
              <a:gd name="connsiteX2" fmla="*/ 85725 w 726281"/>
              <a:gd name="connsiteY2" fmla="*/ 52387 h 607219"/>
              <a:gd name="connsiteX3" fmla="*/ 83343 w 726281"/>
              <a:gd name="connsiteY3" fmla="*/ 76200 h 607219"/>
              <a:gd name="connsiteX4" fmla="*/ 95250 w 726281"/>
              <a:gd name="connsiteY4" fmla="*/ 107156 h 607219"/>
              <a:gd name="connsiteX5" fmla="*/ 123825 w 726281"/>
              <a:gd name="connsiteY5" fmla="*/ 114300 h 607219"/>
              <a:gd name="connsiteX6" fmla="*/ 147637 w 726281"/>
              <a:gd name="connsiteY6" fmla="*/ 126206 h 607219"/>
              <a:gd name="connsiteX7" fmla="*/ 166687 w 726281"/>
              <a:gd name="connsiteY7" fmla="*/ 121444 h 607219"/>
              <a:gd name="connsiteX8" fmla="*/ 180975 w 726281"/>
              <a:gd name="connsiteY8" fmla="*/ 111919 h 607219"/>
              <a:gd name="connsiteX9" fmla="*/ 192881 w 726281"/>
              <a:gd name="connsiteY9" fmla="*/ 119062 h 607219"/>
              <a:gd name="connsiteX10" fmla="*/ 200025 w 726281"/>
              <a:gd name="connsiteY10" fmla="*/ 130969 h 607219"/>
              <a:gd name="connsiteX11" fmla="*/ 204787 w 726281"/>
              <a:gd name="connsiteY11" fmla="*/ 145256 h 607219"/>
              <a:gd name="connsiteX12" fmla="*/ 230981 w 726281"/>
              <a:gd name="connsiteY12" fmla="*/ 157162 h 607219"/>
              <a:gd name="connsiteX13" fmla="*/ 247650 w 726281"/>
              <a:gd name="connsiteY13" fmla="*/ 159544 h 607219"/>
              <a:gd name="connsiteX14" fmla="*/ 261937 w 726281"/>
              <a:gd name="connsiteY14" fmla="*/ 176212 h 607219"/>
              <a:gd name="connsiteX15" fmla="*/ 276225 w 726281"/>
              <a:gd name="connsiteY15" fmla="*/ 190500 h 607219"/>
              <a:gd name="connsiteX16" fmla="*/ 302418 w 726281"/>
              <a:gd name="connsiteY16" fmla="*/ 185737 h 607219"/>
              <a:gd name="connsiteX17" fmla="*/ 321468 w 726281"/>
              <a:gd name="connsiteY17" fmla="*/ 176212 h 607219"/>
              <a:gd name="connsiteX18" fmla="*/ 323850 w 726281"/>
              <a:gd name="connsiteY18" fmla="*/ 154781 h 607219"/>
              <a:gd name="connsiteX19" fmla="*/ 338137 w 726281"/>
              <a:gd name="connsiteY19" fmla="*/ 138112 h 607219"/>
              <a:gd name="connsiteX20" fmla="*/ 357187 w 726281"/>
              <a:gd name="connsiteY20" fmla="*/ 135731 h 607219"/>
              <a:gd name="connsiteX21" fmla="*/ 378618 w 726281"/>
              <a:gd name="connsiteY21" fmla="*/ 154781 h 607219"/>
              <a:gd name="connsiteX22" fmla="*/ 388143 w 726281"/>
              <a:gd name="connsiteY22" fmla="*/ 171450 h 607219"/>
              <a:gd name="connsiteX23" fmla="*/ 404812 w 726281"/>
              <a:gd name="connsiteY23" fmla="*/ 173831 h 607219"/>
              <a:gd name="connsiteX24" fmla="*/ 426243 w 726281"/>
              <a:gd name="connsiteY24" fmla="*/ 185737 h 607219"/>
              <a:gd name="connsiteX25" fmla="*/ 433387 w 726281"/>
              <a:gd name="connsiteY25" fmla="*/ 202406 h 607219"/>
              <a:gd name="connsiteX26" fmla="*/ 435768 w 726281"/>
              <a:gd name="connsiteY26" fmla="*/ 214312 h 607219"/>
              <a:gd name="connsiteX27" fmla="*/ 452437 w 726281"/>
              <a:gd name="connsiteY27" fmla="*/ 235744 h 607219"/>
              <a:gd name="connsiteX28" fmla="*/ 469106 w 726281"/>
              <a:gd name="connsiteY28" fmla="*/ 254794 h 607219"/>
              <a:gd name="connsiteX29" fmla="*/ 490537 w 726281"/>
              <a:gd name="connsiteY29" fmla="*/ 257175 h 607219"/>
              <a:gd name="connsiteX30" fmla="*/ 504825 w 726281"/>
              <a:gd name="connsiteY30" fmla="*/ 278606 h 607219"/>
              <a:gd name="connsiteX31" fmla="*/ 495300 w 726281"/>
              <a:gd name="connsiteY31" fmla="*/ 295275 h 607219"/>
              <a:gd name="connsiteX32" fmla="*/ 488156 w 726281"/>
              <a:gd name="connsiteY32" fmla="*/ 304800 h 607219"/>
              <a:gd name="connsiteX33" fmla="*/ 511968 w 726281"/>
              <a:gd name="connsiteY33" fmla="*/ 345281 h 607219"/>
              <a:gd name="connsiteX34" fmla="*/ 511968 w 726281"/>
              <a:gd name="connsiteY34" fmla="*/ 376237 h 607219"/>
              <a:gd name="connsiteX35" fmla="*/ 504825 w 726281"/>
              <a:gd name="connsiteY35" fmla="*/ 390525 h 607219"/>
              <a:gd name="connsiteX36" fmla="*/ 514350 w 726281"/>
              <a:gd name="connsiteY36" fmla="*/ 400050 h 607219"/>
              <a:gd name="connsiteX37" fmla="*/ 526256 w 726281"/>
              <a:gd name="connsiteY37" fmla="*/ 400050 h 607219"/>
              <a:gd name="connsiteX38" fmla="*/ 538162 w 726281"/>
              <a:gd name="connsiteY38" fmla="*/ 388144 h 607219"/>
              <a:gd name="connsiteX39" fmla="*/ 550068 w 726281"/>
              <a:gd name="connsiteY39" fmla="*/ 388144 h 607219"/>
              <a:gd name="connsiteX40" fmla="*/ 559593 w 726281"/>
              <a:gd name="connsiteY40" fmla="*/ 395287 h 607219"/>
              <a:gd name="connsiteX41" fmla="*/ 573881 w 726281"/>
              <a:gd name="connsiteY41" fmla="*/ 411956 h 607219"/>
              <a:gd name="connsiteX42" fmla="*/ 592931 w 726281"/>
              <a:gd name="connsiteY42" fmla="*/ 414337 h 607219"/>
              <a:gd name="connsiteX43" fmla="*/ 604837 w 726281"/>
              <a:gd name="connsiteY43" fmla="*/ 421481 h 607219"/>
              <a:gd name="connsiteX44" fmla="*/ 604837 w 726281"/>
              <a:gd name="connsiteY44" fmla="*/ 433387 h 607219"/>
              <a:gd name="connsiteX45" fmla="*/ 600075 w 726281"/>
              <a:gd name="connsiteY45" fmla="*/ 450056 h 607219"/>
              <a:gd name="connsiteX46" fmla="*/ 583406 w 726281"/>
              <a:gd name="connsiteY46" fmla="*/ 459581 h 607219"/>
              <a:gd name="connsiteX47" fmla="*/ 576262 w 726281"/>
              <a:gd name="connsiteY47" fmla="*/ 473869 h 607219"/>
              <a:gd name="connsiteX48" fmla="*/ 588168 w 726281"/>
              <a:gd name="connsiteY48" fmla="*/ 481012 h 607219"/>
              <a:gd name="connsiteX49" fmla="*/ 614362 w 726281"/>
              <a:gd name="connsiteY49" fmla="*/ 483394 h 607219"/>
              <a:gd name="connsiteX50" fmla="*/ 616743 w 726281"/>
              <a:gd name="connsiteY50" fmla="*/ 500062 h 607219"/>
              <a:gd name="connsiteX51" fmla="*/ 616743 w 726281"/>
              <a:gd name="connsiteY51" fmla="*/ 514350 h 607219"/>
              <a:gd name="connsiteX52" fmla="*/ 621506 w 726281"/>
              <a:gd name="connsiteY52" fmla="*/ 531019 h 607219"/>
              <a:gd name="connsiteX53" fmla="*/ 640556 w 726281"/>
              <a:gd name="connsiteY53" fmla="*/ 540544 h 607219"/>
              <a:gd name="connsiteX54" fmla="*/ 657225 w 726281"/>
              <a:gd name="connsiteY54" fmla="*/ 535781 h 607219"/>
              <a:gd name="connsiteX55" fmla="*/ 681037 w 726281"/>
              <a:gd name="connsiteY55" fmla="*/ 552450 h 607219"/>
              <a:gd name="connsiteX56" fmla="*/ 711993 w 726281"/>
              <a:gd name="connsiteY56" fmla="*/ 561975 h 607219"/>
              <a:gd name="connsiteX57" fmla="*/ 714375 w 726281"/>
              <a:gd name="connsiteY57" fmla="*/ 585787 h 607219"/>
              <a:gd name="connsiteX58" fmla="*/ 726281 w 726281"/>
              <a:gd name="connsiteY58" fmla="*/ 607219 h 607219"/>
              <a:gd name="connsiteX0" fmla="*/ 0 w 714376"/>
              <a:gd name="connsiteY0" fmla="*/ 0 h 585787"/>
              <a:gd name="connsiteX1" fmla="*/ 69056 w 714376"/>
              <a:gd name="connsiteY1" fmla="*/ 30956 h 585787"/>
              <a:gd name="connsiteX2" fmla="*/ 85725 w 714376"/>
              <a:gd name="connsiteY2" fmla="*/ 52387 h 585787"/>
              <a:gd name="connsiteX3" fmla="*/ 83343 w 714376"/>
              <a:gd name="connsiteY3" fmla="*/ 76200 h 585787"/>
              <a:gd name="connsiteX4" fmla="*/ 95250 w 714376"/>
              <a:gd name="connsiteY4" fmla="*/ 107156 h 585787"/>
              <a:gd name="connsiteX5" fmla="*/ 123825 w 714376"/>
              <a:gd name="connsiteY5" fmla="*/ 114300 h 585787"/>
              <a:gd name="connsiteX6" fmla="*/ 147637 w 714376"/>
              <a:gd name="connsiteY6" fmla="*/ 126206 h 585787"/>
              <a:gd name="connsiteX7" fmla="*/ 166687 w 714376"/>
              <a:gd name="connsiteY7" fmla="*/ 121444 h 585787"/>
              <a:gd name="connsiteX8" fmla="*/ 180975 w 714376"/>
              <a:gd name="connsiteY8" fmla="*/ 111919 h 585787"/>
              <a:gd name="connsiteX9" fmla="*/ 192881 w 714376"/>
              <a:gd name="connsiteY9" fmla="*/ 119062 h 585787"/>
              <a:gd name="connsiteX10" fmla="*/ 200025 w 714376"/>
              <a:gd name="connsiteY10" fmla="*/ 130969 h 585787"/>
              <a:gd name="connsiteX11" fmla="*/ 204787 w 714376"/>
              <a:gd name="connsiteY11" fmla="*/ 145256 h 585787"/>
              <a:gd name="connsiteX12" fmla="*/ 230981 w 714376"/>
              <a:gd name="connsiteY12" fmla="*/ 157162 h 585787"/>
              <a:gd name="connsiteX13" fmla="*/ 247650 w 714376"/>
              <a:gd name="connsiteY13" fmla="*/ 159544 h 585787"/>
              <a:gd name="connsiteX14" fmla="*/ 261937 w 714376"/>
              <a:gd name="connsiteY14" fmla="*/ 176212 h 585787"/>
              <a:gd name="connsiteX15" fmla="*/ 276225 w 714376"/>
              <a:gd name="connsiteY15" fmla="*/ 190500 h 585787"/>
              <a:gd name="connsiteX16" fmla="*/ 302418 w 714376"/>
              <a:gd name="connsiteY16" fmla="*/ 185737 h 585787"/>
              <a:gd name="connsiteX17" fmla="*/ 321468 w 714376"/>
              <a:gd name="connsiteY17" fmla="*/ 176212 h 585787"/>
              <a:gd name="connsiteX18" fmla="*/ 323850 w 714376"/>
              <a:gd name="connsiteY18" fmla="*/ 154781 h 585787"/>
              <a:gd name="connsiteX19" fmla="*/ 338137 w 714376"/>
              <a:gd name="connsiteY19" fmla="*/ 138112 h 585787"/>
              <a:gd name="connsiteX20" fmla="*/ 357187 w 714376"/>
              <a:gd name="connsiteY20" fmla="*/ 135731 h 585787"/>
              <a:gd name="connsiteX21" fmla="*/ 378618 w 714376"/>
              <a:gd name="connsiteY21" fmla="*/ 154781 h 585787"/>
              <a:gd name="connsiteX22" fmla="*/ 388143 w 714376"/>
              <a:gd name="connsiteY22" fmla="*/ 171450 h 585787"/>
              <a:gd name="connsiteX23" fmla="*/ 404812 w 714376"/>
              <a:gd name="connsiteY23" fmla="*/ 173831 h 585787"/>
              <a:gd name="connsiteX24" fmla="*/ 426243 w 714376"/>
              <a:gd name="connsiteY24" fmla="*/ 185737 h 585787"/>
              <a:gd name="connsiteX25" fmla="*/ 433387 w 714376"/>
              <a:gd name="connsiteY25" fmla="*/ 202406 h 585787"/>
              <a:gd name="connsiteX26" fmla="*/ 435768 w 714376"/>
              <a:gd name="connsiteY26" fmla="*/ 214312 h 585787"/>
              <a:gd name="connsiteX27" fmla="*/ 452437 w 714376"/>
              <a:gd name="connsiteY27" fmla="*/ 235744 h 585787"/>
              <a:gd name="connsiteX28" fmla="*/ 469106 w 714376"/>
              <a:gd name="connsiteY28" fmla="*/ 254794 h 585787"/>
              <a:gd name="connsiteX29" fmla="*/ 490537 w 714376"/>
              <a:gd name="connsiteY29" fmla="*/ 257175 h 585787"/>
              <a:gd name="connsiteX30" fmla="*/ 504825 w 714376"/>
              <a:gd name="connsiteY30" fmla="*/ 278606 h 585787"/>
              <a:gd name="connsiteX31" fmla="*/ 495300 w 714376"/>
              <a:gd name="connsiteY31" fmla="*/ 295275 h 585787"/>
              <a:gd name="connsiteX32" fmla="*/ 488156 w 714376"/>
              <a:gd name="connsiteY32" fmla="*/ 304800 h 585787"/>
              <a:gd name="connsiteX33" fmla="*/ 511968 w 714376"/>
              <a:gd name="connsiteY33" fmla="*/ 345281 h 585787"/>
              <a:gd name="connsiteX34" fmla="*/ 511968 w 714376"/>
              <a:gd name="connsiteY34" fmla="*/ 376237 h 585787"/>
              <a:gd name="connsiteX35" fmla="*/ 504825 w 714376"/>
              <a:gd name="connsiteY35" fmla="*/ 390525 h 585787"/>
              <a:gd name="connsiteX36" fmla="*/ 514350 w 714376"/>
              <a:gd name="connsiteY36" fmla="*/ 400050 h 585787"/>
              <a:gd name="connsiteX37" fmla="*/ 526256 w 714376"/>
              <a:gd name="connsiteY37" fmla="*/ 400050 h 585787"/>
              <a:gd name="connsiteX38" fmla="*/ 538162 w 714376"/>
              <a:gd name="connsiteY38" fmla="*/ 388144 h 585787"/>
              <a:gd name="connsiteX39" fmla="*/ 550068 w 714376"/>
              <a:gd name="connsiteY39" fmla="*/ 388144 h 585787"/>
              <a:gd name="connsiteX40" fmla="*/ 559593 w 714376"/>
              <a:gd name="connsiteY40" fmla="*/ 395287 h 585787"/>
              <a:gd name="connsiteX41" fmla="*/ 573881 w 714376"/>
              <a:gd name="connsiteY41" fmla="*/ 411956 h 585787"/>
              <a:gd name="connsiteX42" fmla="*/ 592931 w 714376"/>
              <a:gd name="connsiteY42" fmla="*/ 414337 h 585787"/>
              <a:gd name="connsiteX43" fmla="*/ 604837 w 714376"/>
              <a:gd name="connsiteY43" fmla="*/ 421481 h 585787"/>
              <a:gd name="connsiteX44" fmla="*/ 604837 w 714376"/>
              <a:gd name="connsiteY44" fmla="*/ 433387 h 585787"/>
              <a:gd name="connsiteX45" fmla="*/ 600075 w 714376"/>
              <a:gd name="connsiteY45" fmla="*/ 450056 h 585787"/>
              <a:gd name="connsiteX46" fmla="*/ 583406 w 714376"/>
              <a:gd name="connsiteY46" fmla="*/ 459581 h 585787"/>
              <a:gd name="connsiteX47" fmla="*/ 576262 w 714376"/>
              <a:gd name="connsiteY47" fmla="*/ 473869 h 585787"/>
              <a:gd name="connsiteX48" fmla="*/ 588168 w 714376"/>
              <a:gd name="connsiteY48" fmla="*/ 481012 h 585787"/>
              <a:gd name="connsiteX49" fmla="*/ 614362 w 714376"/>
              <a:gd name="connsiteY49" fmla="*/ 483394 h 585787"/>
              <a:gd name="connsiteX50" fmla="*/ 616743 w 714376"/>
              <a:gd name="connsiteY50" fmla="*/ 500062 h 585787"/>
              <a:gd name="connsiteX51" fmla="*/ 616743 w 714376"/>
              <a:gd name="connsiteY51" fmla="*/ 514350 h 585787"/>
              <a:gd name="connsiteX52" fmla="*/ 621506 w 714376"/>
              <a:gd name="connsiteY52" fmla="*/ 531019 h 585787"/>
              <a:gd name="connsiteX53" fmla="*/ 640556 w 714376"/>
              <a:gd name="connsiteY53" fmla="*/ 540544 h 585787"/>
              <a:gd name="connsiteX54" fmla="*/ 657225 w 714376"/>
              <a:gd name="connsiteY54" fmla="*/ 535781 h 585787"/>
              <a:gd name="connsiteX55" fmla="*/ 681037 w 714376"/>
              <a:gd name="connsiteY55" fmla="*/ 552450 h 585787"/>
              <a:gd name="connsiteX56" fmla="*/ 711993 w 714376"/>
              <a:gd name="connsiteY56" fmla="*/ 561975 h 585787"/>
              <a:gd name="connsiteX57" fmla="*/ 714375 w 714376"/>
              <a:gd name="connsiteY57" fmla="*/ 585787 h 585787"/>
              <a:gd name="connsiteX0" fmla="*/ 0 w 711993"/>
              <a:gd name="connsiteY0" fmla="*/ 0 h 561975"/>
              <a:gd name="connsiteX1" fmla="*/ 69056 w 711993"/>
              <a:gd name="connsiteY1" fmla="*/ 30956 h 561975"/>
              <a:gd name="connsiteX2" fmla="*/ 85725 w 711993"/>
              <a:gd name="connsiteY2" fmla="*/ 52387 h 561975"/>
              <a:gd name="connsiteX3" fmla="*/ 83343 w 711993"/>
              <a:gd name="connsiteY3" fmla="*/ 76200 h 561975"/>
              <a:gd name="connsiteX4" fmla="*/ 95250 w 711993"/>
              <a:gd name="connsiteY4" fmla="*/ 107156 h 561975"/>
              <a:gd name="connsiteX5" fmla="*/ 123825 w 711993"/>
              <a:gd name="connsiteY5" fmla="*/ 114300 h 561975"/>
              <a:gd name="connsiteX6" fmla="*/ 147637 w 711993"/>
              <a:gd name="connsiteY6" fmla="*/ 126206 h 561975"/>
              <a:gd name="connsiteX7" fmla="*/ 166687 w 711993"/>
              <a:gd name="connsiteY7" fmla="*/ 121444 h 561975"/>
              <a:gd name="connsiteX8" fmla="*/ 180975 w 711993"/>
              <a:gd name="connsiteY8" fmla="*/ 111919 h 561975"/>
              <a:gd name="connsiteX9" fmla="*/ 192881 w 711993"/>
              <a:gd name="connsiteY9" fmla="*/ 119062 h 561975"/>
              <a:gd name="connsiteX10" fmla="*/ 200025 w 711993"/>
              <a:gd name="connsiteY10" fmla="*/ 130969 h 561975"/>
              <a:gd name="connsiteX11" fmla="*/ 204787 w 711993"/>
              <a:gd name="connsiteY11" fmla="*/ 145256 h 561975"/>
              <a:gd name="connsiteX12" fmla="*/ 230981 w 711993"/>
              <a:gd name="connsiteY12" fmla="*/ 157162 h 561975"/>
              <a:gd name="connsiteX13" fmla="*/ 247650 w 711993"/>
              <a:gd name="connsiteY13" fmla="*/ 159544 h 561975"/>
              <a:gd name="connsiteX14" fmla="*/ 261937 w 711993"/>
              <a:gd name="connsiteY14" fmla="*/ 176212 h 561975"/>
              <a:gd name="connsiteX15" fmla="*/ 276225 w 711993"/>
              <a:gd name="connsiteY15" fmla="*/ 190500 h 561975"/>
              <a:gd name="connsiteX16" fmla="*/ 302418 w 711993"/>
              <a:gd name="connsiteY16" fmla="*/ 185737 h 561975"/>
              <a:gd name="connsiteX17" fmla="*/ 321468 w 711993"/>
              <a:gd name="connsiteY17" fmla="*/ 176212 h 561975"/>
              <a:gd name="connsiteX18" fmla="*/ 323850 w 711993"/>
              <a:gd name="connsiteY18" fmla="*/ 154781 h 561975"/>
              <a:gd name="connsiteX19" fmla="*/ 338137 w 711993"/>
              <a:gd name="connsiteY19" fmla="*/ 138112 h 561975"/>
              <a:gd name="connsiteX20" fmla="*/ 357187 w 711993"/>
              <a:gd name="connsiteY20" fmla="*/ 135731 h 561975"/>
              <a:gd name="connsiteX21" fmla="*/ 378618 w 711993"/>
              <a:gd name="connsiteY21" fmla="*/ 154781 h 561975"/>
              <a:gd name="connsiteX22" fmla="*/ 388143 w 711993"/>
              <a:gd name="connsiteY22" fmla="*/ 171450 h 561975"/>
              <a:gd name="connsiteX23" fmla="*/ 404812 w 711993"/>
              <a:gd name="connsiteY23" fmla="*/ 173831 h 561975"/>
              <a:gd name="connsiteX24" fmla="*/ 426243 w 711993"/>
              <a:gd name="connsiteY24" fmla="*/ 185737 h 561975"/>
              <a:gd name="connsiteX25" fmla="*/ 433387 w 711993"/>
              <a:gd name="connsiteY25" fmla="*/ 202406 h 561975"/>
              <a:gd name="connsiteX26" fmla="*/ 435768 w 711993"/>
              <a:gd name="connsiteY26" fmla="*/ 214312 h 561975"/>
              <a:gd name="connsiteX27" fmla="*/ 452437 w 711993"/>
              <a:gd name="connsiteY27" fmla="*/ 235744 h 561975"/>
              <a:gd name="connsiteX28" fmla="*/ 469106 w 711993"/>
              <a:gd name="connsiteY28" fmla="*/ 254794 h 561975"/>
              <a:gd name="connsiteX29" fmla="*/ 490537 w 711993"/>
              <a:gd name="connsiteY29" fmla="*/ 257175 h 561975"/>
              <a:gd name="connsiteX30" fmla="*/ 504825 w 711993"/>
              <a:gd name="connsiteY30" fmla="*/ 278606 h 561975"/>
              <a:gd name="connsiteX31" fmla="*/ 495300 w 711993"/>
              <a:gd name="connsiteY31" fmla="*/ 295275 h 561975"/>
              <a:gd name="connsiteX32" fmla="*/ 488156 w 711993"/>
              <a:gd name="connsiteY32" fmla="*/ 304800 h 561975"/>
              <a:gd name="connsiteX33" fmla="*/ 511968 w 711993"/>
              <a:gd name="connsiteY33" fmla="*/ 345281 h 561975"/>
              <a:gd name="connsiteX34" fmla="*/ 511968 w 711993"/>
              <a:gd name="connsiteY34" fmla="*/ 376237 h 561975"/>
              <a:gd name="connsiteX35" fmla="*/ 504825 w 711993"/>
              <a:gd name="connsiteY35" fmla="*/ 390525 h 561975"/>
              <a:gd name="connsiteX36" fmla="*/ 514350 w 711993"/>
              <a:gd name="connsiteY36" fmla="*/ 400050 h 561975"/>
              <a:gd name="connsiteX37" fmla="*/ 526256 w 711993"/>
              <a:gd name="connsiteY37" fmla="*/ 400050 h 561975"/>
              <a:gd name="connsiteX38" fmla="*/ 538162 w 711993"/>
              <a:gd name="connsiteY38" fmla="*/ 388144 h 561975"/>
              <a:gd name="connsiteX39" fmla="*/ 550068 w 711993"/>
              <a:gd name="connsiteY39" fmla="*/ 388144 h 561975"/>
              <a:gd name="connsiteX40" fmla="*/ 559593 w 711993"/>
              <a:gd name="connsiteY40" fmla="*/ 395287 h 561975"/>
              <a:gd name="connsiteX41" fmla="*/ 573881 w 711993"/>
              <a:gd name="connsiteY41" fmla="*/ 411956 h 561975"/>
              <a:gd name="connsiteX42" fmla="*/ 592931 w 711993"/>
              <a:gd name="connsiteY42" fmla="*/ 414337 h 561975"/>
              <a:gd name="connsiteX43" fmla="*/ 604837 w 711993"/>
              <a:gd name="connsiteY43" fmla="*/ 421481 h 561975"/>
              <a:gd name="connsiteX44" fmla="*/ 604837 w 711993"/>
              <a:gd name="connsiteY44" fmla="*/ 433387 h 561975"/>
              <a:gd name="connsiteX45" fmla="*/ 600075 w 711993"/>
              <a:gd name="connsiteY45" fmla="*/ 450056 h 561975"/>
              <a:gd name="connsiteX46" fmla="*/ 583406 w 711993"/>
              <a:gd name="connsiteY46" fmla="*/ 459581 h 561975"/>
              <a:gd name="connsiteX47" fmla="*/ 576262 w 711993"/>
              <a:gd name="connsiteY47" fmla="*/ 473869 h 561975"/>
              <a:gd name="connsiteX48" fmla="*/ 588168 w 711993"/>
              <a:gd name="connsiteY48" fmla="*/ 481012 h 561975"/>
              <a:gd name="connsiteX49" fmla="*/ 614362 w 711993"/>
              <a:gd name="connsiteY49" fmla="*/ 483394 h 561975"/>
              <a:gd name="connsiteX50" fmla="*/ 616743 w 711993"/>
              <a:gd name="connsiteY50" fmla="*/ 500062 h 561975"/>
              <a:gd name="connsiteX51" fmla="*/ 616743 w 711993"/>
              <a:gd name="connsiteY51" fmla="*/ 514350 h 561975"/>
              <a:gd name="connsiteX52" fmla="*/ 621506 w 711993"/>
              <a:gd name="connsiteY52" fmla="*/ 531019 h 561975"/>
              <a:gd name="connsiteX53" fmla="*/ 640556 w 711993"/>
              <a:gd name="connsiteY53" fmla="*/ 540544 h 561975"/>
              <a:gd name="connsiteX54" fmla="*/ 657225 w 711993"/>
              <a:gd name="connsiteY54" fmla="*/ 535781 h 561975"/>
              <a:gd name="connsiteX55" fmla="*/ 681037 w 711993"/>
              <a:gd name="connsiteY55" fmla="*/ 552450 h 561975"/>
              <a:gd name="connsiteX56" fmla="*/ 711993 w 711993"/>
              <a:gd name="connsiteY5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11993" h="561975">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7" name="フリーフォーム 690">
            <a:extLst>
              <a:ext uri="{FF2B5EF4-FFF2-40B4-BE49-F238E27FC236}">
                <a16:creationId xmlns:a16="http://schemas.microsoft.com/office/drawing/2014/main" id="{CBD15510-2089-4D3C-8219-AEB47E6946C7}"/>
              </a:ext>
            </a:extLst>
          </p:cNvPr>
          <p:cNvSpPr/>
          <p:nvPr/>
        </p:nvSpPr>
        <p:spPr>
          <a:xfrm>
            <a:off x="430750" y="8940800"/>
            <a:ext cx="117475" cy="231775"/>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62059 w 152400"/>
              <a:gd name="connsiteY7"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62059 w 152400"/>
              <a:gd name="connsiteY8"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46345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49806 w 149806"/>
              <a:gd name="connsiteY0" fmla="*/ 0 h 321664"/>
              <a:gd name="connsiteX1" fmla="*/ 113199 w 149806"/>
              <a:gd name="connsiteY1" fmla="*/ 97138 h 321664"/>
              <a:gd name="connsiteX2" fmla="*/ 83343 w 149806"/>
              <a:gd name="connsiteY2" fmla="*/ 116402 h 321664"/>
              <a:gd name="connsiteX3" fmla="*/ 59531 w 149806"/>
              <a:gd name="connsiteY3" fmla="*/ 126141 h 321664"/>
              <a:gd name="connsiteX4" fmla="*/ 35718 w 149806"/>
              <a:gd name="connsiteY4" fmla="*/ 136732 h 321664"/>
              <a:gd name="connsiteX5" fmla="*/ 14287 w 149806"/>
              <a:gd name="connsiteY5" fmla="*/ 146257 h 321664"/>
              <a:gd name="connsiteX6" fmla="*/ 0 w 149806"/>
              <a:gd name="connsiteY6" fmla="*/ 170924 h 321664"/>
              <a:gd name="connsiteX7" fmla="*/ 37354 w 149806"/>
              <a:gd name="connsiteY7" fmla="*/ 253656 h 321664"/>
              <a:gd name="connsiteX8" fmla="*/ 14002 w 149806"/>
              <a:gd name="connsiteY8" fmla="*/ 212141 h 321664"/>
              <a:gd name="connsiteX9" fmla="*/ 62059 w 149806"/>
              <a:gd name="connsiteY9" fmla="*/ 321664 h 321664"/>
              <a:gd name="connsiteX0" fmla="*/ 149806 w 162498"/>
              <a:gd name="connsiteY0" fmla="*/ 0 h 321664"/>
              <a:gd name="connsiteX1" fmla="*/ 162498 w 162498"/>
              <a:gd name="connsiteY1" fmla="*/ 66002 h 321664"/>
              <a:gd name="connsiteX2" fmla="*/ 83343 w 162498"/>
              <a:gd name="connsiteY2" fmla="*/ 116402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 name="connsiteX0" fmla="*/ 149806 w 162498"/>
              <a:gd name="connsiteY0" fmla="*/ 0 h 321664"/>
              <a:gd name="connsiteX1" fmla="*/ 162498 w 162498"/>
              <a:gd name="connsiteY1" fmla="*/ 66002 h 321664"/>
              <a:gd name="connsiteX2" fmla="*/ 104101 w 162498"/>
              <a:gd name="connsiteY2" fmla="*/ 108619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98" h="321664">
                <a:moveTo>
                  <a:pt x="149806" y="0"/>
                </a:moveTo>
                <a:lnTo>
                  <a:pt x="162498" y="66002"/>
                </a:lnTo>
                <a:lnTo>
                  <a:pt x="104101" y="108619"/>
                </a:lnTo>
                <a:lnTo>
                  <a:pt x="59531" y="126141"/>
                </a:lnTo>
                <a:lnTo>
                  <a:pt x="35718" y="136732"/>
                </a:lnTo>
                <a:lnTo>
                  <a:pt x="14287" y="146257"/>
                </a:lnTo>
                <a:lnTo>
                  <a:pt x="0" y="170924"/>
                </a:lnTo>
                <a:cubicBezTo>
                  <a:pt x="3844" y="188824"/>
                  <a:pt x="27011" y="226803"/>
                  <a:pt x="37354" y="253656"/>
                </a:cubicBezTo>
                <a:cubicBezTo>
                  <a:pt x="39688" y="262255"/>
                  <a:pt x="9885" y="200806"/>
                  <a:pt x="14002" y="212141"/>
                </a:cubicBezTo>
                <a:cubicBezTo>
                  <a:pt x="18119" y="223476"/>
                  <a:pt x="54050" y="303410"/>
                  <a:pt x="62059" y="32166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8" name="フリーフォーム 346">
            <a:extLst>
              <a:ext uri="{FF2B5EF4-FFF2-40B4-BE49-F238E27FC236}">
                <a16:creationId xmlns:a16="http://schemas.microsoft.com/office/drawing/2014/main" id="{D36CDC13-D80A-415F-975E-149F1711962D}"/>
              </a:ext>
            </a:extLst>
          </p:cNvPr>
          <p:cNvSpPr>
            <a:spLocks noChangeAspect="1"/>
          </p:cNvSpPr>
          <p:nvPr/>
        </p:nvSpPr>
        <p:spPr>
          <a:xfrm>
            <a:off x="3016788" y="1497013"/>
            <a:ext cx="304800" cy="188912"/>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226628"/>
              <a:gd name="connsiteY0" fmla="*/ 0 h 115967"/>
              <a:gd name="connsiteX1" fmla="*/ 20240 w 226628"/>
              <a:gd name="connsiteY1" fmla="*/ 19050 h 115967"/>
              <a:gd name="connsiteX2" fmla="*/ 38100 w 226628"/>
              <a:gd name="connsiteY2" fmla="*/ 15477 h 115967"/>
              <a:gd name="connsiteX3" fmla="*/ 48297 w 226628"/>
              <a:gd name="connsiteY3" fmla="*/ 2619 h 115967"/>
              <a:gd name="connsiteX4" fmla="*/ 62586 w 226628"/>
              <a:gd name="connsiteY4" fmla="*/ 1429 h 115967"/>
              <a:gd name="connsiteX5" fmla="*/ 85725 w 226628"/>
              <a:gd name="connsiteY5" fmla="*/ 9524 h 115967"/>
              <a:gd name="connsiteX6" fmla="*/ 97631 w 226628"/>
              <a:gd name="connsiteY6" fmla="*/ 11905 h 115967"/>
              <a:gd name="connsiteX7" fmla="*/ 226628 w 226628"/>
              <a:gd name="connsiteY7" fmla="*/ 115900 h 115967"/>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7605 w 226628"/>
              <a:gd name="connsiteY7" fmla="*/ 74623 h 115900"/>
              <a:gd name="connsiteX8" fmla="*/ 226628 w 226628"/>
              <a:gd name="connsiteY8" fmla="*/ 115900 h 115900"/>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9875 w 226628"/>
              <a:gd name="connsiteY7" fmla="*/ 88246 h 115900"/>
              <a:gd name="connsiteX8" fmla="*/ 226628 w 226628"/>
              <a:gd name="connsiteY8" fmla="*/ 115900 h 115900"/>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79875 w 226628"/>
              <a:gd name="connsiteY7" fmla="*/ 88246 h 122711"/>
              <a:gd name="connsiteX8" fmla="*/ 226628 w 226628"/>
              <a:gd name="connsiteY8"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79875 w 226628"/>
              <a:gd name="connsiteY8" fmla="*/ 88246 h 122711"/>
              <a:gd name="connsiteX9" fmla="*/ 226628 w 226628"/>
              <a:gd name="connsiteY9"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24674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8781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106712 w 226628"/>
              <a:gd name="connsiteY6" fmla="*/ 552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28057 w 206388"/>
              <a:gd name="connsiteY1" fmla="*/ 2067 h 122159"/>
              <a:gd name="connsiteX2" fmla="*/ 42346 w 206388"/>
              <a:gd name="connsiteY2" fmla="*/ 877 h 122159"/>
              <a:gd name="connsiteX3" fmla="*/ 65485 w 206388"/>
              <a:gd name="connsiteY3" fmla="*/ 8972 h 122159"/>
              <a:gd name="connsiteX4" fmla="*/ 86472 w 206388"/>
              <a:gd name="connsiteY4" fmla="*/ 0 h 122159"/>
              <a:gd name="connsiteX5" fmla="*/ 139202 w 206388"/>
              <a:gd name="connsiteY5" fmla="*/ 37745 h 122159"/>
              <a:gd name="connsiteX6" fmla="*/ 118767 w 206388"/>
              <a:gd name="connsiteY6" fmla="*/ 8229 h 122159"/>
              <a:gd name="connsiteX7" fmla="*/ 159635 w 206388"/>
              <a:gd name="connsiteY7" fmla="*/ 80883 h 122159"/>
              <a:gd name="connsiteX8" fmla="*/ 206388 w 206388"/>
              <a:gd name="connsiteY8" fmla="*/ 122159 h 122159"/>
              <a:gd name="connsiteX0" fmla="*/ 0 w 178331"/>
              <a:gd name="connsiteY0" fmla="*/ 2067 h 122159"/>
              <a:gd name="connsiteX1" fmla="*/ 14289 w 178331"/>
              <a:gd name="connsiteY1" fmla="*/ 877 h 122159"/>
              <a:gd name="connsiteX2" fmla="*/ 37428 w 178331"/>
              <a:gd name="connsiteY2" fmla="*/ 8972 h 122159"/>
              <a:gd name="connsiteX3" fmla="*/ 58415 w 178331"/>
              <a:gd name="connsiteY3" fmla="*/ 0 h 122159"/>
              <a:gd name="connsiteX4" fmla="*/ 111145 w 178331"/>
              <a:gd name="connsiteY4" fmla="*/ 37745 h 122159"/>
              <a:gd name="connsiteX5" fmla="*/ 90710 w 178331"/>
              <a:gd name="connsiteY5" fmla="*/ 8229 h 122159"/>
              <a:gd name="connsiteX6" fmla="*/ 131578 w 178331"/>
              <a:gd name="connsiteY6" fmla="*/ 80883 h 122159"/>
              <a:gd name="connsiteX7" fmla="*/ 178331 w 178331"/>
              <a:gd name="connsiteY7" fmla="*/ 122159 h 122159"/>
              <a:gd name="connsiteX0" fmla="*/ 0 w 182021"/>
              <a:gd name="connsiteY0" fmla="*/ 2067 h 124815"/>
              <a:gd name="connsiteX1" fmla="*/ 14289 w 182021"/>
              <a:gd name="connsiteY1" fmla="*/ 877 h 124815"/>
              <a:gd name="connsiteX2" fmla="*/ 37428 w 182021"/>
              <a:gd name="connsiteY2" fmla="*/ 8972 h 124815"/>
              <a:gd name="connsiteX3" fmla="*/ 58415 w 182021"/>
              <a:gd name="connsiteY3" fmla="*/ 0 h 124815"/>
              <a:gd name="connsiteX4" fmla="*/ 111145 w 182021"/>
              <a:gd name="connsiteY4" fmla="*/ 37745 h 124815"/>
              <a:gd name="connsiteX5" fmla="*/ 90710 w 182021"/>
              <a:gd name="connsiteY5" fmla="*/ 8229 h 124815"/>
              <a:gd name="connsiteX6" fmla="*/ 131578 w 182021"/>
              <a:gd name="connsiteY6" fmla="*/ 80883 h 124815"/>
              <a:gd name="connsiteX7" fmla="*/ 178331 w 182021"/>
              <a:gd name="connsiteY7" fmla="*/ 122159 h 124815"/>
              <a:gd name="connsiteX8" fmla="*/ 179094 w 182021"/>
              <a:gd name="connsiteY8" fmla="*/ 120650 h 124815"/>
              <a:gd name="connsiteX0" fmla="*/ 0 w 213363"/>
              <a:gd name="connsiteY0" fmla="*/ 2067 h 133843"/>
              <a:gd name="connsiteX1" fmla="*/ 14289 w 213363"/>
              <a:gd name="connsiteY1" fmla="*/ 877 h 133843"/>
              <a:gd name="connsiteX2" fmla="*/ 37428 w 213363"/>
              <a:gd name="connsiteY2" fmla="*/ 8972 h 133843"/>
              <a:gd name="connsiteX3" fmla="*/ 58415 w 213363"/>
              <a:gd name="connsiteY3" fmla="*/ 0 h 133843"/>
              <a:gd name="connsiteX4" fmla="*/ 111145 w 213363"/>
              <a:gd name="connsiteY4" fmla="*/ 37745 h 133843"/>
              <a:gd name="connsiteX5" fmla="*/ 90710 w 213363"/>
              <a:gd name="connsiteY5" fmla="*/ 8229 h 133843"/>
              <a:gd name="connsiteX6" fmla="*/ 131578 w 213363"/>
              <a:gd name="connsiteY6" fmla="*/ 80883 h 133843"/>
              <a:gd name="connsiteX7" fmla="*/ 178331 w 213363"/>
              <a:gd name="connsiteY7" fmla="*/ 122159 h 133843"/>
              <a:gd name="connsiteX8" fmla="*/ 213363 w 213363"/>
              <a:gd name="connsiteY8" fmla="*/ 133830 h 133843"/>
              <a:gd name="connsiteX0" fmla="*/ 0 w 213363"/>
              <a:gd name="connsiteY0" fmla="*/ 2067 h 133837"/>
              <a:gd name="connsiteX1" fmla="*/ 14289 w 213363"/>
              <a:gd name="connsiteY1" fmla="*/ 877 h 133837"/>
              <a:gd name="connsiteX2" fmla="*/ 37428 w 213363"/>
              <a:gd name="connsiteY2" fmla="*/ 8972 h 133837"/>
              <a:gd name="connsiteX3" fmla="*/ 58415 w 213363"/>
              <a:gd name="connsiteY3" fmla="*/ 0 h 133837"/>
              <a:gd name="connsiteX4" fmla="*/ 111145 w 213363"/>
              <a:gd name="connsiteY4" fmla="*/ 37745 h 133837"/>
              <a:gd name="connsiteX5" fmla="*/ 90710 w 213363"/>
              <a:gd name="connsiteY5" fmla="*/ 8229 h 133837"/>
              <a:gd name="connsiteX6" fmla="*/ 131578 w 213363"/>
              <a:gd name="connsiteY6" fmla="*/ 80883 h 133837"/>
              <a:gd name="connsiteX7" fmla="*/ 169104 w 213363"/>
              <a:gd name="connsiteY7" fmla="*/ 118205 h 133837"/>
              <a:gd name="connsiteX8" fmla="*/ 213363 w 213363"/>
              <a:gd name="connsiteY8" fmla="*/ 133830 h 133837"/>
              <a:gd name="connsiteX0" fmla="*/ 0 w 192274"/>
              <a:gd name="connsiteY0" fmla="*/ 2067 h 131204"/>
              <a:gd name="connsiteX1" fmla="*/ 14289 w 192274"/>
              <a:gd name="connsiteY1" fmla="*/ 877 h 131204"/>
              <a:gd name="connsiteX2" fmla="*/ 37428 w 192274"/>
              <a:gd name="connsiteY2" fmla="*/ 8972 h 131204"/>
              <a:gd name="connsiteX3" fmla="*/ 58415 w 192274"/>
              <a:gd name="connsiteY3" fmla="*/ 0 h 131204"/>
              <a:gd name="connsiteX4" fmla="*/ 111145 w 192274"/>
              <a:gd name="connsiteY4" fmla="*/ 37745 h 131204"/>
              <a:gd name="connsiteX5" fmla="*/ 90710 w 192274"/>
              <a:gd name="connsiteY5" fmla="*/ 8229 h 131204"/>
              <a:gd name="connsiteX6" fmla="*/ 131578 w 192274"/>
              <a:gd name="connsiteY6" fmla="*/ 80883 h 131204"/>
              <a:gd name="connsiteX7" fmla="*/ 169104 w 192274"/>
              <a:gd name="connsiteY7" fmla="*/ 118205 h 131204"/>
              <a:gd name="connsiteX8" fmla="*/ 192274 w 192274"/>
              <a:gd name="connsiteY8" fmla="*/ 131194 h 131204"/>
              <a:gd name="connsiteX0" fmla="*/ 0 w 210727"/>
              <a:gd name="connsiteY0" fmla="*/ 13929 h 131204"/>
              <a:gd name="connsiteX1" fmla="*/ 32742 w 210727"/>
              <a:gd name="connsiteY1" fmla="*/ 877 h 131204"/>
              <a:gd name="connsiteX2" fmla="*/ 55881 w 210727"/>
              <a:gd name="connsiteY2" fmla="*/ 8972 h 131204"/>
              <a:gd name="connsiteX3" fmla="*/ 76868 w 210727"/>
              <a:gd name="connsiteY3" fmla="*/ 0 h 131204"/>
              <a:gd name="connsiteX4" fmla="*/ 129598 w 210727"/>
              <a:gd name="connsiteY4" fmla="*/ 37745 h 131204"/>
              <a:gd name="connsiteX5" fmla="*/ 109163 w 210727"/>
              <a:gd name="connsiteY5" fmla="*/ 8229 h 131204"/>
              <a:gd name="connsiteX6" fmla="*/ 150031 w 210727"/>
              <a:gd name="connsiteY6" fmla="*/ 80883 h 131204"/>
              <a:gd name="connsiteX7" fmla="*/ 187557 w 210727"/>
              <a:gd name="connsiteY7" fmla="*/ 118205 h 131204"/>
              <a:gd name="connsiteX8" fmla="*/ 210727 w 210727"/>
              <a:gd name="connsiteY8" fmla="*/ 131194 h 131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727" h="131204">
                <a:moveTo>
                  <a:pt x="0" y="13929"/>
                </a:moveTo>
                <a:lnTo>
                  <a:pt x="32742" y="877"/>
                </a:lnTo>
                <a:lnTo>
                  <a:pt x="55881" y="8972"/>
                </a:lnTo>
                <a:lnTo>
                  <a:pt x="76868" y="0"/>
                </a:lnTo>
                <a:cubicBezTo>
                  <a:pt x="86505" y="1768"/>
                  <a:pt x="125351" y="38266"/>
                  <a:pt x="129598" y="37745"/>
                </a:cubicBezTo>
                <a:cubicBezTo>
                  <a:pt x="133845" y="37224"/>
                  <a:pt x="103109" y="-3123"/>
                  <a:pt x="109163" y="8229"/>
                </a:cubicBezTo>
                <a:cubicBezTo>
                  <a:pt x="115217" y="19581"/>
                  <a:pt x="132779" y="64544"/>
                  <a:pt x="150031" y="80883"/>
                </a:cubicBezTo>
                <a:cubicBezTo>
                  <a:pt x="171530" y="98215"/>
                  <a:pt x="179387" y="111326"/>
                  <a:pt x="187557" y="118205"/>
                </a:cubicBezTo>
                <a:cubicBezTo>
                  <a:pt x="195476" y="124833"/>
                  <a:pt x="210568" y="131508"/>
                  <a:pt x="210727" y="13119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0" name="フリーフォーム 699">
            <a:extLst>
              <a:ext uri="{FF2B5EF4-FFF2-40B4-BE49-F238E27FC236}">
                <a16:creationId xmlns:a16="http://schemas.microsoft.com/office/drawing/2014/main" id="{09E2863D-9408-4DF3-8C7C-ADA247A84AE0}"/>
              </a:ext>
            </a:extLst>
          </p:cNvPr>
          <p:cNvSpPr/>
          <p:nvPr/>
        </p:nvSpPr>
        <p:spPr>
          <a:xfrm>
            <a:off x="4820188" y="7494588"/>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1" name="フリーフォーム 701">
            <a:extLst>
              <a:ext uri="{FF2B5EF4-FFF2-40B4-BE49-F238E27FC236}">
                <a16:creationId xmlns:a16="http://schemas.microsoft.com/office/drawing/2014/main" id="{2D88526C-B3E3-4868-AAF4-F34F2F03914A}"/>
              </a:ext>
            </a:extLst>
          </p:cNvPr>
          <p:cNvSpPr/>
          <p:nvPr/>
        </p:nvSpPr>
        <p:spPr>
          <a:xfrm>
            <a:off x="4766213" y="7678738"/>
            <a:ext cx="63500" cy="20161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 name="connsiteX0" fmla="*/ 0 w 87647"/>
              <a:gd name="connsiteY0" fmla="*/ 280462 h 280462"/>
              <a:gd name="connsiteX1" fmla="*/ 13828 w 87647"/>
              <a:gd name="connsiteY1" fmla="*/ 142875 h 280462"/>
              <a:gd name="connsiteX2" fmla="*/ 28116 w 87647"/>
              <a:gd name="connsiteY2" fmla="*/ 119062 h 280462"/>
              <a:gd name="connsiteX3" fmla="*/ 51928 w 87647"/>
              <a:gd name="connsiteY3" fmla="*/ 78581 h 280462"/>
              <a:gd name="connsiteX4" fmla="*/ 73360 w 87647"/>
              <a:gd name="connsiteY4" fmla="*/ 23812 h 280462"/>
              <a:gd name="connsiteX5" fmla="*/ 87647 w 87647"/>
              <a:gd name="connsiteY5" fmla="*/ 0 h 28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47" h="280462">
                <a:moveTo>
                  <a:pt x="0" y="280462"/>
                </a:moveTo>
                <a:lnTo>
                  <a:pt x="13828" y="142875"/>
                </a:lnTo>
                <a:lnTo>
                  <a:pt x="28116" y="119062"/>
                </a:lnTo>
                <a:lnTo>
                  <a:pt x="51928" y="78581"/>
                </a:lnTo>
                <a:lnTo>
                  <a:pt x="73360" y="23812"/>
                </a:lnTo>
                <a:lnTo>
                  <a:pt x="87647"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2" name="フリーフォーム 704">
            <a:extLst>
              <a:ext uri="{FF2B5EF4-FFF2-40B4-BE49-F238E27FC236}">
                <a16:creationId xmlns:a16="http://schemas.microsoft.com/office/drawing/2014/main" id="{EB473159-DD56-447A-BC2A-3DB3B77B7D98}"/>
              </a:ext>
            </a:extLst>
          </p:cNvPr>
          <p:cNvSpPr/>
          <p:nvPr/>
        </p:nvSpPr>
        <p:spPr>
          <a:xfrm>
            <a:off x="989550" y="8801100"/>
            <a:ext cx="153988" cy="328613"/>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 name="connsiteX0" fmla="*/ 0 w 213427"/>
              <a:gd name="connsiteY0" fmla="*/ 0 h 455327"/>
              <a:gd name="connsiteX1" fmla="*/ 23813 w 213427"/>
              <a:gd name="connsiteY1" fmla="*/ 38100 h 455327"/>
              <a:gd name="connsiteX2" fmla="*/ 19050 w 213427"/>
              <a:gd name="connsiteY2" fmla="*/ 64294 h 455327"/>
              <a:gd name="connsiteX3" fmla="*/ 38100 w 213427"/>
              <a:gd name="connsiteY3" fmla="*/ 95250 h 455327"/>
              <a:gd name="connsiteX4" fmla="*/ 69056 w 213427"/>
              <a:gd name="connsiteY4" fmla="*/ 107157 h 455327"/>
              <a:gd name="connsiteX5" fmla="*/ 111919 w 213427"/>
              <a:gd name="connsiteY5" fmla="*/ 109538 h 455327"/>
              <a:gd name="connsiteX6" fmla="*/ 154781 w 213427"/>
              <a:gd name="connsiteY6" fmla="*/ 142875 h 455327"/>
              <a:gd name="connsiteX7" fmla="*/ 180975 w 213427"/>
              <a:gd name="connsiteY7" fmla="*/ 173832 h 455327"/>
              <a:gd name="connsiteX8" fmla="*/ 211931 w 213427"/>
              <a:gd name="connsiteY8" fmla="*/ 221457 h 455327"/>
              <a:gd name="connsiteX9" fmla="*/ 195263 w 213427"/>
              <a:gd name="connsiteY9" fmla="*/ 276225 h 455327"/>
              <a:gd name="connsiteX10" fmla="*/ 212539 w 213427"/>
              <a:gd name="connsiteY10"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10785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00407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95861 w 212539"/>
              <a:gd name="connsiteY10" fmla="*/ 332943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539" h="455327">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cubicBezTo>
                  <a:pt x="192585" y="294806"/>
                  <a:pt x="185814" y="320030"/>
                  <a:pt x="188076" y="340727"/>
                </a:cubicBezTo>
                <a:cubicBezTo>
                  <a:pt x="190338" y="361424"/>
                  <a:pt x="206054" y="380010"/>
                  <a:pt x="208834" y="400407"/>
                </a:cubicBezTo>
                <a:cubicBezTo>
                  <a:pt x="211713" y="430257"/>
                  <a:pt x="211922" y="447903"/>
                  <a:pt x="212539" y="455327"/>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3" name="フリーフォーム 713">
            <a:extLst>
              <a:ext uri="{FF2B5EF4-FFF2-40B4-BE49-F238E27FC236}">
                <a16:creationId xmlns:a16="http://schemas.microsoft.com/office/drawing/2014/main" id="{5B6DABE9-5FF2-426C-8C4E-CBE88EE67A99}"/>
              </a:ext>
            </a:extLst>
          </p:cNvPr>
          <p:cNvSpPr/>
          <p:nvPr/>
        </p:nvSpPr>
        <p:spPr>
          <a:xfrm>
            <a:off x="5277388" y="6829425"/>
            <a:ext cx="449262" cy="663575"/>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0 w 689173"/>
              <a:gd name="connsiteY25"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26025 w 689173"/>
              <a:gd name="connsiteY25" fmla="*/ 129828 h 976612"/>
              <a:gd name="connsiteX26" fmla="*/ 0 w 689173"/>
              <a:gd name="connsiteY26"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53269 w 689173"/>
              <a:gd name="connsiteY25" fmla="*/ 93502 h 976612"/>
              <a:gd name="connsiteX26" fmla="*/ 0 w 689173"/>
              <a:gd name="connsiteY26" fmla="*/ 0 h 976612"/>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09 w 693713"/>
              <a:gd name="connsiteY25" fmla="*/ 68060 h 951170"/>
              <a:gd name="connsiteX26" fmla="*/ 0 w 693713"/>
              <a:gd name="connsiteY26"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57809 w 693713"/>
              <a:gd name="connsiteY26" fmla="*/ 68060 h 951170"/>
              <a:gd name="connsiteX27" fmla="*/ 0 w 693713"/>
              <a:gd name="connsiteY27"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80514 w 693713"/>
              <a:gd name="connsiteY26" fmla="*/ 295097 h 951170"/>
              <a:gd name="connsiteX27" fmla="*/ 57809 w 693713"/>
              <a:gd name="connsiteY27" fmla="*/ 68060 h 951170"/>
              <a:gd name="connsiteX28" fmla="*/ 0 w 693713"/>
              <a:gd name="connsiteY28"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75974 w 693713"/>
              <a:gd name="connsiteY26" fmla="*/ 190659 h 951170"/>
              <a:gd name="connsiteX27" fmla="*/ 80514 w 693713"/>
              <a:gd name="connsiteY27" fmla="*/ 295097 h 951170"/>
              <a:gd name="connsiteX28" fmla="*/ 57809 w 693713"/>
              <a:gd name="connsiteY28" fmla="*/ 68060 h 951170"/>
              <a:gd name="connsiteX29" fmla="*/ 0 w 693713"/>
              <a:gd name="connsiteY29"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80514 w 693713"/>
              <a:gd name="connsiteY28" fmla="*/ 295097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75974 w 693713"/>
              <a:gd name="connsiteY26" fmla="*/ 431321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4 w 693713"/>
              <a:gd name="connsiteY25" fmla="*/ 517594 h 951170"/>
              <a:gd name="connsiteX26" fmla="*/ 57811 w 693713"/>
              <a:gd name="connsiteY26" fmla="*/ 349586 h 951170"/>
              <a:gd name="connsiteX27" fmla="*/ 75974 w 693713"/>
              <a:gd name="connsiteY27" fmla="*/ 431321 h 951170"/>
              <a:gd name="connsiteX28" fmla="*/ 75974 w 693713"/>
              <a:gd name="connsiteY28" fmla="*/ 190659 h 951170"/>
              <a:gd name="connsiteX29" fmla="*/ 75974 w 693713"/>
              <a:gd name="connsiteY29" fmla="*/ 281476 h 951170"/>
              <a:gd name="connsiteX30" fmla="*/ 57809 w 693713"/>
              <a:gd name="connsiteY30" fmla="*/ 68060 h 951170"/>
              <a:gd name="connsiteX31" fmla="*/ 0 w 693713"/>
              <a:gd name="connsiteY31"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103219 w 693713"/>
              <a:gd name="connsiteY25" fmla="*/ 62203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38944 w 638944"/>
              <a:gd name="connsiteY0" fmla="*/ 946407 h 946407"/>
              <a:gd name="connsiteX1" fmla="*/ 622275 w 638944"/>
              <a:gd name="connsiteY1" fmla="*/ 920214 h 946407"/>
              <a:gd name="connsiteX2" fmla="*/ 591319 w 638944"/>
              <a:gd name="connsiteY2" fmla="*/ 901164 h 946407"/>
              <a:gd name="connsiteX3" fmla="*/ 579413 w 638944"/>
              <a:gd name="connsiteY3" fmla="*/ 872589 h 946407"/>
              <a:gd name="connsiteX4" fmla="*/ 546075 w 638944"/>
              <a:gd name="connsiteY4" fmla="*/ 851157 h 946407"/>
              <a:gd name="connsiteX5" fmla="*/ 500832 w 638944"/>
              <a:gd name="connsiteY5" fmla="*/ 810676 h 946407"/>
              <a:gd name="connsiteX6" fmla="*/ 481782 w 638944"/>
              <a:gd name="connsiteY6" fmla="*/ 796389 h 946407"/>
              <a:gd name="connsiteX7" fmla="*/ 465113 w 638944"/>
              <a:gd name="connsiteY7" fmla="*/ 791626 h 946407"/>
              <a:gd name="connsiteX8" fmla="*/ 443682 w 638944"/>
              <a:gd name="connsiteY8" fmla="*/ 794007 h 946407"/>
              <a:gd name="connsiteX9" fmla="*/ 427013 w 638944"/>
              <a:gd name="connsiteY9" fmla="*/ 794007 h 946407"/>
              <a:gd name="connsiteX10" fmla="*/ 403200 w 638944"/>
              <a:gd name="connsiteY10" fmla="*/ 796389 h 946407"/>
              <a:gd name="connsiteX11" fmla="*/ 386532 w 638944"/>
              <a:gd name="connsiteY11" fmla="*/ 810676 h 946407"/>
              <a:gd name="connsiteX12" fmla="*/ 362719 w 638944"/>
              <a:gd name="connsiteY12" fmla="*/ 810676 h 946407"/>
              <a:gd name="connsiteX13" fmla="*/ 346050 w 638944"/>
              <a:gd name="connsiteY13" fmla="*/ 808295 h 946407"/>
              <a:gd name="connsiteX14" fmla="*/ 319857 w 638944"/>
              <a:gd name="connsiteY14" fmla="*/ 805914 h 946407"/>
              <a:gd name="connsiteX15" fmla="*/ 296044 w 638944"/>
              <a:gd name="connsiteY15" fmla="*/ 796389 h 946407"/>
              <a:gd name="connsiteX16" fmla="*/ 276994 w 638944"/>
              <a:gd name="connsiteY16" fmla="*/ 791626 h 946407"/>
              <a:gd name="connsiteX17" fmla="*/ 257944 w 638944"/>
              <a:gd name="connsiteY17" fmla="*/ 772576 h 946407"/>
              <a:gd name="connsiteX18" fmla="*/ 241275 w 638944"/>
              <a:gd name="connsiteY18" fmla="*/ 765432 h 946407"/>
              <a:gd name="connsiteX19" fmla="*/ 222225 w 638944"/>
              <a:gd name="connsiteY19" fmla="*/ 753526 h 946407"/>
              <a:gd name="connsiteX20" fmla="*/ 193650 w 638944"/>
              <a:gd name="connsiteY20" fmla="*/ 722570 h 946407"/>
              <a:gd name="connsiteX21" fmla="*/ 167457 w 638944"/>
              <a:gd name="connsiteY21" fmla="*/ 703520 h 946407"/>
              <a:gd name="connsiteX22" fmla="*/ 138882 w 638944"/>
              <a:gd name="connsiteY22" fmla="*/ 682089 h 946407"/>
              <a:gd name="connsiteX23" fmla="*/ 115069 w 638944"/>
              <a:gd name="connsiteY23" fmla="*/ 663039 h 946407"/>
              <a:gd name="connsiteX24" fmla="*/ 80516 w 638944"/>
              <a:gd name="connsiteY24" fmla="*/ 617491 h 946407"/>
              <a:gd name="connsiteX25" fmla="*/ 85054 w 638944"/>
              <a:gd name="connsiteY25" fmla="*/ 513053 h 946407"/>
              <a:gd name="connsiteX26" fmla="*/ 44188 w 638944"/>
              <a:gd name="connsiteY26" fmla="*/ 340506 h 946407"/>
              <a:gd name="connsiteX27" fmla="*/ 75974 w 638944"/>
              <a:gd name="connsiteY27" fmla="*/ 431321 h 946407"/>
              <a:gd name="connsiteX28" fmla="*/ 75974 w 638944"/>
              <a:gd name="connsiteY28" fmla="*/ 190659 h 946407"/>
              <a:gd name="connsiteX29" fmla="*/ 75974 w 638944"/>
              <a:gd name="connsiteY29" fmla="*/ 281476 h 946407"/>
              <a:gd name="connsiteX30" fmla="*/ 57809 w 638944"/>
              <a:gd name="connsiteY30" fmla="*/ 68060 h 946407"/>
              <a:gd name="connsiteX31" fmla="*/ 0 w 638944"/>
              <a:gd name="connsiteY31" fmla="*/ 1803 h 946407"/>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75974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101274 w 622275"/>
              <a:gd name="connsiteY23" fmla="*/ 609707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75974 w 622275"/>
              <a:gd name="connsiteY24" fmla="*/ 190659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86353 w 622275"/>
              <a:gd name="connsiteY24" fmla="*/ 128386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1574 h 921574"/>
              <a:gd name="connsiteX1" fmla="*/ 591319 w 622275"/>
              <a:gd name="connsiteY1" fmla="*/ 902524 h 921574"/>
              <a:gd name="connsiteX2" fmla="*/ 579413 w 622275"/>
              <a:gd name="connsiteY2" fmla="*/ 873949 h 921574"/>
              <a:gd name="connsiteX3" fmla="*/ 546075 w 622275"/>
              <a:gd name="connsiteY3" fmla="*/ 852517 h 921574"/>
              <a:gd name="connsiteX4" fmla="*/ 500832 w 622275"/>
              <a:gd name="connsiteY4" fmla="*/ 812036 h 921574"/>
              <a:gd name="connsiteX5" fmla="*/ 481782 w 622275"/>
              <a:gd name="connsiteY5" fmla="*/ 797749 h 921574"/>
              <a:gd name="connsiteX6" fmla="*/ 465113 w 622275"/>
              <a:gd name="connsiteY6" fmla="*/ 792986 h 921574"/>
              <a:gd name="connsiteX7" fmla="*/ 443682 w 622275"/>
              <a:gd name="connsiteY7" fmla="*/ 795367 h 921574"/>
              <a:gd name="connsiteX8" fmla="*/ 386532 w 622275"/>
              <a:gd name="connsiteY8" fmla="*/ 812036 h 921574"/>
              <a:gd name="connsiteX9" fmla="*/ 362719 w 622275"/>
              <a:gd name="connsiteY9" fmla="*/ 812036 h 921574"/>
              <a:gd name="connsiteX10" fmla="*/ 346050 w 622275"/>
              <a:gd name="connsiteY10" fmla="*/ 809655 h 921574"/>
              <a:gd name="connsiteX11" fmla="*/ 319857 w 622275"/>
              <a:gd name="connsiteY11" fmla="*/ 807274 h 921574"/>
              <a:gd name="connsiteX12" fmla="*/ 296044 w 622275"/>
              <a:gd name="connsiteY12" fmla="*/ 797749 h 921574"/>
              <a:gd name="connsiteX13" fmla="*/ 276994 w 622275"/>
              <a:gd name="connsiteY13" fmla="*/ 792986 h 921574"/>
              <a:gd name="connsiteX14" fmla="*/ 257944 w 622275"/>
              <a:gd name="connsiteY14" fmla="*/ 773936 h 921574"/>
              <a:gd name="connsiteX15" fmla="*/ 241275 w 622275"/>
              <a:gd name="connsiteY15" fmla="*/ 766792 h 921574"/>
              <a:gd name="connsiteX16" fmla="*/ 222225 w 622275"/>
              <a:gd name="connsiteY16" fmla="*/ 754886 h 921574"/>
              <a:gd name="connsiteX17" fmla="*/ 193650 w 622275"/>
              <a:gd name="connsiteY17" fmla="*/ 723930 h 921574"/>
              <a:gd name="connsiteX18" fmla="*/ 167457 w 622275"/>
              <a:gd name="connsiteY18" fmla="*/ 704880 h 921574"/>
              <a:gd name="connsiteX19" fmla="*/ 138882 w 622275"/>
              <a:gd name="connsiteY19" fmla="*/ 683449 h 921574"/>
              <a:gd name="connsiteX20" fmla="*/ 115069 w 622275"/>
              <a:gd name="connsiteY20" fmla="*/ 664399 h 921574"/>
              <a:gd name="connsiteX21" fmla="*/ 101274 w 622275"/>
              <a:gd name="connsiteY21" fmla="*/ 611067 h 921574"/>
              <a:gd name="connsiteX22" fmla="*/ 85054 w 622275"/>
              <a:gd name="connsiteY22" fmla="*/ 514413 h 921574"/>
              <a:gd name="connsiteX23" fmla="*/ 88948 w 622275"/>
              <a:gd name="connsiteY23" fmla="*/ 432681 h 921574"/>
              <a:gd name="connsiteX24" fmla="*/ 86353 w 622275"/>
              <a:gd name="connsiteY24" fmla="*/ 129746 h 921574"/>
              <a:gd name="connsiteX25" fmla="*/ 75974 w 622275"/>
              <a:gd name="connsiteY25" fmla="*/ 282836 h 921574"/>
              <a:gd name="connsiteX26" fmla="*/ 68188 w 622275"/>
              <a:gd name="connsiteY26" fmla="*/ 66826 h 921574"/>
              <a:gd name="connsiteX27" fmla="*/ 0 w 622275"/>
              <a:gd name="connsiteY27" fmla="*/ 3163 h 921574"/>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75974 w 622275"/>
              <a:gd name="connsiteY25" fmla="*/ 279673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88949 w 622275"/>
              <a:gd name="connsiteY25" fmla="*/ 222589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1164 w 622275"/>
              <a:gd name="connsiteY26" fmla="*/ 225185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3757 w 622275"/>
              <a:gd name="connsiteY26" fmla="*/ 179126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3757 w 622275"/>
              <a:gd name="connsiteY25" fmla="*/ 179126 h 918411"/>
              <a:gd name="connsiteX26" fmla="*/ 68188 w 622275"/>
              <a:gd name="connsiteY26" fmla="*/ 63663 h 918411"/>
              <a:gd name="connsiteX27" fmla="*/ 0 w 622275"/>
              <a:gd name="connsiteY27" fmla="*/ 0 h 91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2275" h="918411">
                <a:moveTo>
                  <a:pt x="622275" y="918411"/>
                </a:moveTo>
                <a:lnTo>
                  <a:pt x="591319" y="899361"/>
                </a:lnTo>
                <a:lnTo>
                  <a:pt x="579413" y="870786"/>
                </a:lnTo>
                <a:lnTo>
                  <a:pt x="546075" y="849354"/>
                </a:lnTo>
                <a:lnTo>
                  <a:pt x="500832" y="808873"/>
                </a:lnTo>
                <a:lnTo>
                  <a:pt x="481782" y="794586"/>
                </a:lnTo>
                <a:lnTo>
                  <a:pt x="465113" y="789823"/>
                </a:lnTo>
                <a:lnTo>
                  <a:pt x="443682" y="792204"/>
                </a:lnTo>
                <a:lnTo>
                  <a:pt x="386532" y="808873"/>
                </a:lnTo>
                <a:lnTo>
                  <a:pt x="362719" y="808873"/>
                </a:lnTo>
                <a:lnTo>
                  <a:pt x="346050" y="806492"/>
                </a:lnTo>
                <a:lnTo>
                  <a:pt x="319857" y="804111"/>
                </a:lnTo>
                <a:lnTo>
                  <a:pt x="296044" y="794586"/>
                </a:lnTo>
                <a:lnTo>
                  <a:pt x="276994" y="789823"/>
                </a:lnTo>
                <a:lnTo>
                  <a:pt x="257944" y="770773"/>
                </a:lnTo>
                <a:lnTo>
                  <a:pt x="241275" y="763629"/>
                </a:lnTo>
                <a:lnTo>
                  <a:pt x="222225" y="751723"/>
                </a:lnTo>
                <a:lnTo>
                  <a:pt x="193650" y="720767"/>
                </a:lnTo>
                <a:lnTo>
                  <a:pt x="167457" y="701717"/>
                </a:lnTo>
                <a:lnTo>
                  <a:pt x="138882" y="680286"/>
                </a:lnTo>
                <a:lnTo>
                  <a:pt x="115069" y="661236"/>
                </a:lnTo>
                <a:cubicBezTo>
                  <a:pt x="109125" y="651226"/>
                  <a:pt x="107033" y="632145"/>
                  <a:pt x="101274" y="607904"/>
                </a:cubicBezTo>
                <a:cubicBezTo>
                  <a:pt x="95515" y="583663"/>
                  <a:pt x="97165" y="565739"/>
                  <a:pt x="85054" y="511250"/>
                </a:cubicBezTo>
                <a:cubicBezTo>
                  <a:pt x="84297" y="480222"/>
                  <a:pt x="90461" y="459789"/>
                  <a:pt x="88948" y="429518"/>
                </a:cubicBezTo>
                <a:cubicBezTo>
                  <a:pt x="87435" y="399247"/>
                  <a:pt x="76838" y="371352"/>
                  <a:pt x="75973" y="329620"/>
                </a:cubicBezTo>
                <a:cubicBezTo>
                  <a:pt x="75108" y="287888"/>
                  <a:pt x="85054" y="223452"/>
                  <a:pt x="83757" y="179126"/>
                </a:cubicBezTo>
                <a:cubicBezTo>
                  <a:pt x="80297" y="152638"/>
                  <a:pt x="82148" y="93517"/>
                  <a:pt x="68188" y="63663"/>
                </a:cubicBezTo>
                <a:cubicBezTo>
                  <a:pt x="29010" y="-40706"/>
                  <a:pt x="4337" y="21638"/>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4" name="フリーフォーム 714">
            <a:extLst>
              <a:ext uri="{FF2B5EF4-FFF2-40B4-BE49-F238E27FC236}">
                <a16:creationId xmlns:a16="http://schemas.microsoft.com/office/drawing/2014/main" id="{6E4E61ED-73C0-4A02-A3EB-D65ED61139DE}"/>
              </a:ext>
            </a:extLst>
          </p:cNvPr>
          <p:cNvSpPr/>
          <p:nvPr/>
        </p:nvSpPr>
        <p:spPr>
          <a:xfrm>
            <a:off x="5404388" y="4179888"/>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33" name="テキスト ボックス 532">
            <a:extLst>
              <a:ext uri="{FF2B5EF4-FFF2-40B4-BE49-F238E27FC236}">
                <a16:creationId xmlns:a16="http://schemas.microsoft.com/office/drawing/2014/main" id="{B99DF50C-0B4B-4910-A085-B09D9D738658}"/>
              </a:ext>
            </a:extLst>
          </p:cNvPr>
          <p:cNvSpPr txBox="1"/>
          <p:nvPr/>
        </p:nvSpPr>
        <p:spPr>
          <a:xfrm>
            <a:off x="286288" y="6792913"/>
            <a:ext cx="227012" cy="127000"/>
          </a:xfrm>
          <a:prstGeom prst="rect">
            <a:avLst/>
          </a:prstGeom>
          <a:noFill/>
        </p:spPr>
        <p:txBody>
          <a:bodyPr lIns="0" tIns="0" rIns="0" bIns="0">
            <a:spAutoFit/>
          </a:bodyPr>
          <a:lstStyle/>
          <a:p>
            <a:pPr>
              <a:defRPr/>
            </a:pPr>
            <a:r>
              <a:rPr lang="ja-JP" altLang="en-US" sz="827" dirty="0">
                <a:solidFill>
                  <a:schemeClr val="bg1"/>
                </a:solidFill>
              </a:rPr>
              <a:t>番号</a:t>
            </a:r>
          </a:p>
        </p:txBody>
      </p:sp>
      <p:sp>
        <p:nvSpPr>
          <p:cNvPr id="9410" name="円/楕円 50">
            <a:extLst>
              <a:ext uri="{FF2B5EF4-FFF2-40B4-BE49-F238E27FC236}">
                <a16:creationId xmlns:a16="http://schemas.microsoft.com/office/drawing/2014/main" id="{38C4EEAC-2D2F-49D0-BFB6-A4A70410EABE}"/>
              </a:ext>
            </a:extLst>
          </p:cNvPr>
          <p:cNvSpPr>
            <a:spLocks noChangeArrowheads="1"/>
          </p:cNvSpPr>
          <p:nvPr/>
        </p:nvSpPr>
        <p:spPr bwMode="auto">
          <a:xfrm rot="2604238">
            <a:off x="2802475" y="142240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1" name="円/楕円 50">
            <a:extLst>
              <a:ext uri="{FF2B5EF4-FFF2-40B4-BE49-F238E27FC236}">
                <a16:creationId xmlns:a16="http://schemas.microsoft.com/office/drawing/2014/main" id="{BB41B5A1-DD82-45B7-8C2D-DB5DC089E10A}"/>
              </a:ext>
            </a:extLst>
          </p:cNvPr>
          <p:cNvSpPr>
            <a:spLocks noChangeArrowheads="1"/>
          </p:cNvSpPr>
          <p:nvPr/>
        </p:nvSpPr>
        <p:spPr bwMode="auto">
          <a:xfrm rot="2604238">
            <a:off x="3850225" y="235426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2" name="円/楕円 50">
            <a:extLst>
              <a:ext uri="{FF2B5EF4-FFF2-40B4-BE49-F238E27FC236}">
                <a16:creationId xmlns:a16="http://schemas.microsoft.com/office/drawing/2014/main" id="{8AFF9D72-E49A-4532-BDDF-39CCE1207D12}"/>
              </a:ext>
            </a:extLst>
          </p:cNvPr>
          <p:cNvSpPr>
            <a:spLocks noChangeArrowheads="1"/>
          </p:cNvSpPr>
          <p:nvPr/>
        </p:nvSpPr>
        <p:spPr bwMode="auto">
          <a:xfrm rot="2604238">
            <a:off x="4977350" y="186372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3" name="円/楕円 50">
            <a:extLst>
              <a:ext uri="{FF2B5EF4-FFF2-40B4-BE49-F238E27FC236}">
                <a16:creationId xmlns:a16="http://schemas.microsoft.com/office/drawing/2014/main" id="{78F63F99-753E-49BA-8477-B67EF7940EF0}"/>
              </a:ext>
            </a:extLst>
          </p:cNvPr>
          <p:cNvSpPr>
            <a:spLocks noChangeArrowheads="1"/>
          </p:cNvSpPr>
          <p:nvPr/>
        </p:nvSpPr>
        <p:spPr bwMode="auto">
          <a:xfrm rot="2604238">
            <a:off x="5075775" y="166211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4" name="円/楕円 50">
            <a:extLst>
              <a:ext uri="{FF2B5EF4-FFF2-40B4-BE49-F238E27FC236}">
                <a16:creationId xmlns:a16="http://schemas.microsoft.com/office/drawing/2014/main" id="{B6C5FABE-90C8-48E0-94F9-BCC598B6A80C}"/>
              </a:ext>
            </a:extLst>
          </p:cNvPr>
          <p:cNvSpPr>
            <a:spLocks noChangeArrowheads="1"/>
          </p:cNvSpPr>
          <p:nvPr/>
        </p:nvSpPr>
        <p:spPr bwMode="auto">
          <a:xfrm rot="2604238">
            <a:off x="5239288" y="2117725"/>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5" name="円/楕円 50">
            <a:extLst>
              <a:ext uri="{FF2B5EF4-FFF2-40B4-BE49-F238E27FC236}">
                <a16:creationId xmlns:a16="http://schemas.microsoft.com/office/drawing/2014/main" id="{47FFE112-F4D8-43A0-A225-0BC562A1A181}"/>
              </a:ext>
            </a:extLst>
          </p:cNvPr>
          <p:cNvSpPr>
            <a:spLocks noChangeArrowheads="1"/>
          </p:cNvSpPr>
          <p:nvPr/>
        </p:nvSpPr>
        <p:spPr bwMode="auto">
          <a:xfrm rot="2604238">
            <a:off x="5883813" y="3824288"/>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6" name="円/楕円 50">
            <a:extLst>
              <a:ext uri="{FF2B5EF4-FFF2-40B4-BE49-F238E27FC236}">
                <a16:creationId xmlns:a16="http://schemas.microsoft.com/office/drawing/2014/main" id="{9AD87BB1-2DC1-47F7-BFE9-51F16BEC39E9}"/>
              </a:ext>
            </a:extLst>
          </p:cNvPr>
          <p:cNvSpPr>
            <a:spLocks noChangeArrowheads="1"/>
          </p:cNvSpPr>
          <p:nvPr/>
        </p:nvSpPr>
        <p:spPr bwMode="auto">
          <a:xfrm rot="2604238">
            <a:off x="5679025" y="41052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7" name="円/楕円 50">
            <a:extLst>
              <a:ext uri="{FF2B5EF4-FFF2-40B4-BE49-F238E27FC236}">
                <a16:creationId xmlns:a16="http://schemas.microsoft.com/office/drawing/2014/main" id="{6F355A05-C6D1-4384-BC38-57E6EF0459EC}"/>
              </a:ext>
            </a:extLst>
          </p:cNvPr>
          <p:cNvSpPr>
            <a:spLocks noChangeArrowheads="1"/>
          </p:cNvSpPr>
          <p:nvPr/>
        </p:nvSpPr>
        <p:spPr bwMode="auto">
          <a:xfrm rot="2604238">
            <a:off x="5671088" y="4640263"/>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8" name="円/楕円 50">
            <a:extLst>
              <a:ext uri="{FF2B5EF4-FFF2-40B4-BE49-F238E27FC236}">
                <a16:creationId xmlns:a16="http://schemas.microsoft.com/office/drawing/2014/main" id="{3086D02F-6A0A-4AB7-B9AD-5AA18E3F9E92}"/>
              </a:ext>
            </a:extLst>
          </p:cNvPr>
          <p:cNvSpPr>
            <a:spLocks noChangeArrowheads="1"/>
          </p:cNvSpPr>
          <p:nvPr/>
        </p:nvSpPr>
        <p:spPr bwMode="auto">
          <a:xfrm rot="2604238">
            <a:off x="5706013" y="6988175"/>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9" name="円/楕円 50">
            <a:extLst>
              <a:ext uri="{FF2B5EF4-FFF2-40B4-BE49-F238E27FC236}">
                <a16:creationId xmlns:a16="http://schemas.microsoft.com/office/drawing/2014/main" id="{67910E95-961C-4705-B583-586E5930DE7F}"/>
              </a:ext>
            </a:extLst>
          </p:cNvPr>
          <p:cNvSpPr>
            <a:spLocks noChangeArrowheads="1"/>
          </p:cNvSpPr>
          <p:nvPr/>
        </p:nvSpPr>
        <p:spPr bwMode="auto">
          <a:xfrm rot="2604238">
            <a:off x="5690138" y="7434263"/>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0" name="円/楕円 50">
            <a:extLst>
              <a:ext uri="{FF2B5EF4-FFF2-40B4-BE49-F238E27FC236}">
                <a16:creationId xmlns:a16="http://schemas.microsoft.com/office/drawing/2014/main" id="{98768B6F-C595-47E9-B51C-754AB49219D1}"/>
              </a:ext>
            </a:extLst>
          </p:cNvPr>
          <p:cNvSpPr>
            <a:spLocks noChangeArrowheads="1"/>
          </p:cNvSpPr>
          <p:nvPr/>
        </p:nvSpPr>
        <p:spPr bwMode="auto">
          <a:xfrm rot="2604238">
            <a:off x="4688425" y="78517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1" name="円/楕円 50">
            <a:extLst>
              <a:ext uri="{FF2B5EF4-FFF2-40B4-BE49-F238E27FC236}">
                <a16:creationId xmlns:a16="http://schemas.microsoft.com/office/drawing/2014/main" id="{E111ACA2-FD92-4F7A-B310-F94182EFBD72}"/>
              </a:ext>
            </a:extLst>
          </p:cNvPr>
          <p:cNvSpPr>
            <a:spLocks noChangeArrowheads="1"/>
          </p:cNvSpPr>
          <p:nvPr/>
        </p:nvSpPr>
        <p:spPr bwMode="auto">
          <a:xfrm rot="2604238">
            <a:off x="3828000" y="8047038"/>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2" name="円/楕円 50">
            <a:extLst>
              <a:ext uri="{FF2B5EF4-FFF2-40B4-BE49-F238E27FC236}">
                <a16:creationId xmlns:a16="http://schemas.microsoft.com/office/drawing/2014/main" id="{FC0CBEF0-CC13-468D-B394-3F228878D64E}"/>
              </a:ext>
            </a:extLst>
          </p:cNvPr>
          <p:cNvSpPr>
            <a:spLocks noChangeArrowheads="1"/>
          </p:cNvSpPr>
          <p:nvPr/>
        </p:nvSpPr>
        <p:spPr bwMode="auto">
          <a:xfrm rot="2604238">
            <a:off x="3329525" y="842645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3" name="円/楕円 50">
            <a:extLst>
              <a:ext uri="{FF2B5EF4-FFF2-40B4-BE49-F238E27FC236}">
                <a16:creationId xmlns:a16="http://schemas.microsoft.com/office/drawing/2014/main" id="{43C6A0DD-6439-4259-BE96-C3F3D747855C}"/>
              </a:ext>
            </a:extLst>
          </p:cNvPr>
          <p:cNvSpPr>
            <a:spLocks noChangeArrowheads="1"/>
          </p:cNvSpPr>
          <p:nvPr/>
        </p:nvSpPr>
        <p:spPr bwMode="auto">
          <a:xfrm rot="2604238">
            <a:off x="2951700" y="862330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5" name="円/楕円 50">
            <a:extLst>
              <a:ext uri="{FF2B5EF4-FFF2-40B4-BE49-F238E27FC236}">
                <a16:creationId xmlns:a16="http://schemas.microsoft.com/office/drawing/2014/main" id="{17C603D2-2AC4-4F70-8B95-A50C390CDECD}"/>
              </a:ext>
            </a:extLst>
          </p:cNvPr>
          <p:cNvSpPr>
            <a:spLocks noChangeArrowheads="1"/>
          </p:cNvSpPr>
          <p:nvPr/>
        </p:nvSpPr>
        <p:spPr bwMode="auto">
          <a:xfrm rot="2604238">
            <a:off x="364075" y="911701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587" name="フリーフォーム 454">
            <a:extLst>
              <a:ext uri="{FF2B5EF4-FFF2-40B4-BE49-F238E27FC236}">
                <a16:creationId xmlns:a16="http://schemas.microsoft.com/office/drawing/2014/main" id="{6DA24F62-E050-4914-97E2-2CD9B168D669}"/>
              </a:ext>
            </a:extLst>
          </p:cNvPr>
          <p:cNvSpPr/>
          <p:nvPr/>
        </p:nvSpPr>
        <p:spPr>
          <a:xfrm>
            <a:off x="5305963" y="7297738"/>
            <a:ext cx="280987" cy="573087"/>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90525 w 390525"/>
              <a:gd name="connsiteY0" fmla="*/ 1362076 h 1362076"/>
              <a:gd name="connsiteX1" fmla="*/ 328613 w 390525"/>
              <a:gd name="connsiteY1" fmla="*/ 1321594 h 1362076"/>
              <a:gd name="connsiteX2" fmla="*/ 307181 w 390525"/>
              <a:gd name="connsiteY2" fmla="*/ 1307307 h 1362076"/>
              <a:gd name="connsiteX3" fmla="*/ 304800 w 390525"/>
              <a:gd name="connsiteY3" fmla="*/ 1285876 h 1362076"/>
              <a:gd name="connsiteX4" fmla="*/ 314325 w 390525"/>
              <a:gd name="connsiteY4" fmla="*/ 1273969 h 1362076"/>
              <a:gd name="connsiteX5" fmla="*/ 326231 w 390525"/>
              <a:gd name="connsiteY5" fmla="*/ 1252538 h 1362076"/>
              <a:gd name="connsiteX6" fmla="*/ 316706 w 390525"/>
              <a:gd name="connsiteY6" fmla="*/ 1238251 h 1362076"/>
              <a:gd name="connsiteX7" fmla="*/ 309563 w 390525"/>
              <a:gd name="connsiteY7" fmla="*/ 1219201 h 1362076"/>
              <a:gd name="connsiteX8" fmla="*/ 309563 w 390525"/>
              <a:gd name="connsiteY8" fmla="*/ 1195388 h 1362076"/>
              <a:gd name="connsiteX9" fmla="*/ 311944 w 390525"/>
              <a:gd name="connsiteY9" fmla="*/ 1183482 h 1362076"/>
              <a:gd name="connsiteX10" fmla="*/ 297656 w 390525"/>
              <a:gd name="connsiteY10" fmla="*/ 1171576 h 1362076"/>
              <a:gd name="connsiteX11" fmla="*/ 297656 w 390525"/>
              <a:gd name="connsiteY11" fmla="*/ 1147763 h 1362076"/>
              <a:gd name="connsiteX12" fmla="*/ 280988 w 390525"/>
              <a:gd name="connsiteY12" fmla="*/ 1131094 h 1362076"/>
              <a:gd name="connsiteX13" fmla="*/ 278606 w 390525"/>
              <a:gd name="connsiteY13" fmla="*/ 1109663 h 1362076"/>
              <a:gd name="connsiteX14" fmla="*/ 266700 w 390525"/>
              <a:gd name="connsiteY14" fmla="*/ 1102519 h 1362076"/>
              <a:gd name="connsiteX15" fmla="*/ 252413 w 390525"/>
              <a:gd name="connsiteY15" fmla="*/ 1092994 h 1362076"/>
              <a:gd name="connsiteX16" fmla="*/ 245269 w 390525"/>
              <a:gd name="connsiteY16" fmla="*/ 1073944 h 1362076"/>
              <a:gd name="connsiteX17" fmla="*/ 235744 w 390525"/>
              <a:gd name="connsiteY17" fmla="*/ 1052513 h 1362076"/>
              <a:gd name="connsiteX18" fmla="*/ 219075 w 390525"/>
              <a:gd name="connsiteY18" fmla="*/ 1042988 h 1362076"/>
              <a:gd name="connsiteX19" fmla="*/ 207169 w 390525"/>
              <a:gd name="connsiteY19" fmla="*/ 1040607 h 1362076"/>
              <a:gd name="connsiteX20" fmla="*/ 188119 w 390525"/>
              <a:gd name="connsiteY20" fmla="*/ 1035844 h 1362076"/>
              <a:gd name="connsiteX21" fmla="*/ 178594 w 390525"/>
              <a:gd name="connsiteY21" fmla="*/ 1016794 h 1362076"/>
              <a:gd name="connsiteX22" fmla="*/ 166688 w 390525"/>
              <a:gd name="connsiteY22" fmla="*/ 995363 h 1362076"/>
              <a:gd name="connsiteX23" fmla="*/ 145256 w 390525"/>
              <a:gd name="connsiteY23" fmla="*/ 973932 h 1362076"/>
              <a:gd name="connsiteX24" fmla="*/ 119063 w 390525"/>
              <a:gd name="connsiteY24" fmla="*/ 950119 h 1362076"/>
              <a:gd name="connsiteX25" fmla="*/ 80963 w 390525"/>
              <a:gd name="connsiteY25" fmla="*/ 912019 h 1362076"/>
              <a:gd name="connsiteX26" fmla="*/ 47625 w 390525"/>
              <a:gd name="connsiteY26" fmla="*/ 864394 h 1362076"/>
              <a:gd name="connsiteX27" fmla="*/ 16669 w 390525"/>
              <a:gd name="connsiteY27" fmla="*/ 835819 h 1362076"/>
              <a:gd name="connsiteX28" fmla="*/ 2381 w 390525"/>
              <a:gd name="connsiteY28" fmla="*/ 792957 h 1362076"/>
              <a:gd name="connsiteX29" fmla="*/ 0 w 390525"/>
              <a:gd name="connsiteY29" fmla="*/ 776288 h 1362076"/>
              <a:gd name="connsiteX30" fmla="*/ 7144 w 390525"/>
              <a:gd name="connsiteY30" fmla="*/ 752476 h 1362076"/>
              <a:gd name="connsiteX31" fmla="*/ 19050 w 390525"/>
              <a:gd name="connsiteY31" fmla="*/ 723901 h 1362076"/>
              <a:gd name="connsiteX32" fmla="*/ 38100 w 390525"/>
              <a:gd name="connsiteY32" fmla="*/ 707232 h 1362076"/>
              <a:gd name="connsiteX33" fmla="*/ 50006 w 390525"/>
              <a:gd name="connsiteY33" fmla="*/ 683419 h 1362076"/>
              <a:gd name="connsiteX34" fmla="*/ 59531 w 390525"/>
              <a:gd name="connsiteY34" fmla="*/ 650082 h 1362076"/>
              <a:gd name="connsiteX35" fmla="*/ 61913 w 390525"/>
              <a:gd name="connsiteY35" fmla="*/ 628651 h 1362076"/>
              <a:gd name="connsiteX36" fmla="*/ 78581 w 390525"/>
              <a:gd name="connsiteY36" fmla="*/ 602457 h 1362076"/>
              <a:gd name="connsiteX37" fmla="*/ 80963 w 390525"/>
              <a:gd name="connsiteY37" fmla="*/ 569119 h 1362076"/>
              <a:gd name="connsiteX38" fmla="*/ 71438 w 390525"/>
              <a:gd name="connsiteY38" fmla="*/ 540544 h 1362076"/>
              <a:gd name="connsiteX39" fmla="*/ 76200 w 390525"/>
              <a:gd name="connsiteY39" fmla="*/ 509588 h 1362076"/>
              <a:gd name="connsiteX40" fmla="*/ 66675 w 390525"/>
              <a:gd name="connsiteY40" fmla="*/ 476251 h 1362076"/>
              <a:gd name="connsiteX41" fmla="*/ 61913 w 390525"/>
              <a:gd name="connsiteY41" fmla="*/ 440532 h 1362076"/>
              <a:gd name="connsiteX42" fmla="*/ 61913 w 390525"/>
              <a:gd name="connsiteY42" fmla="*/ 400051 h 1362076"/>
              <a:gd name="connsiteX43" fmla="*/ 61913 w 390525"/>
              <a:gd name="connsiteY43" fmla="*/ 373857 h 1362076"/>
              <a:gd name="connsiteX44" fmla="*/ 66675 w 390525"/>
              <a:gd name="connsiteY44" fmla="*/ 340519 h 1362076"/>
              <a:gd name="connsiteX45" fmla="*/ 59531 w 390525"/>
              <a:gd name="connsiteY45" fmla="*/ 307182 h 1362076"/>
              <a:gd name="connsiteX46" fmla="*/ 45244 w 390525"/>
              <a:gd name="connsiteY46" fmla="*/ 254794 h 1362076"/>
              <a:gd name="connsiteX47" fmla="*/ 71438 w 390525"/>
              <a:gd name="connsiteY47" fmla="*/ 202407 h 1362076"/>
              <a:gd name="connsiteX48" fmla="*/ 59532 w 390525"/>
              <a:gd name="connsiteY48" fmla="*/ 161926 h 1362076"/>
              <a:gd name="connsiteX49" fmla="*/ 69056 w 390525"/>
              <a:gd name="connsiteY49" fmla="*/ 119063 h 1362076"/>
              <a:gd name="connsiteX50" fmla="*/ 52388 w 390525"/>
              <a:gd name="connsiteY50" fmla="*/ 73819 h 1362076"/>
              <a:gd name="connsiteX51" fmla="*/ 52388 w 390525"/>
              <a:gd name="connsiteY51" fmla="*/ 0 h 1362076"/>
              <a:gd name="connsiteX0" fmla="*/ 390525 w 390525"/>
              <a:gd name="connsiteY0" fmla="*/ 1288258 h 1288258"/>
              <a:gd name="connsiteX1" fmla="*/ 328613 w 390525"/>
              <a:gd name="connsiteY1" fmla="*/ 1247776 h 1288258"/>
              <a:gd name="connsiteX2" fmla="*/ 307181 w 390525"/>
              <a:gd name="connsiteY2" fmla="*/ 1233489 h 1288258"/>
              <a:gd name="connsiteX3" fmla="*/ 304800 w 390525"/>
              <a:gd name="connsiteY3" fmla="*/ 1212058 h 1288258"/>
              <a:gd name="connsiteX4" fmla="*/ 314325 w 390525"/>
              <a:gd name="connsiteY4" fmla="*/ 1200151 h 1288258"/>
              <a:gd name="connsiteX5" fmla="*/ 326231 w 390525"/>
              <a:gd name="connsiteY5" fmla="*/ 1178720 h 1288258"/>
              <a:gd name="connsiteX6" fmla="*/ 316706 w 390525"/>
              <a:gd name="connsiteY6" fmla="*/ 1164433 h 1288258"/>
              <a:gd name="connsiteX7" fmla="*/ 309563 w 390525"/>
              <a:gd name="connsiteY7" fmla="*/ 1145383 h 1288258"/>
              <a:gd name="connsiteX8" fmla="*/ 309563 w 390525"/>
              <a:gd name="connsiteY8" fmla="*/ 1121570 h 1288258"/>
              <a:gd name="connsiteX9" fmla="*/ 311944 w 390525"/>
              <a:gd name="connsiteY9" fmla="*/ 1109664 h 1288258"/>
              <a:gd name="connsiteX10" fmla="*/ 297656 w 390525"/>
              <a:gd name="connsiteY10" fmla="*/ 1097758 h 1288258"/>
              <a:gd name="connsiteX11" fmla="*/ 297656 w 390525"/>
              <a:gd name="connsiteY11" fmla="*/ 1073945 h 1288258"/>
              <a:gd name="connsiteX12" fmla="*/ 280988 w 390525"/>
              <a:gd name="connsiteY12" fmla="*/ 1057276 h 1288258"/>
              <a:gd name="connsiteX13" fmla="*/ 278606 w 390525"/>
              <a:gd name="connsiteY13" fmla="*/ 1035845 h 1288258"/>
              <a:gd name="connsiteX14" fmla="*/ 266700 w 390525"/>
              <a:gd name="connsiteY14" fmla="*/ 1028701 h 1288258"/>
              <a:gd name="connsiteX15" fmla="*/ 252413 w 390525"/>
              <a:gd name="connsiteY15" fmla="*/ 1019176 h 1288258"/>
              <a:gd name="connsiteX16" fmla="*/ 245269 w 390525"/>
              <a:gd name="connsiteY16" fmla="*/ 1000126 h 1288258"/>
              <a:gd name="connsiteX17" fmla="*/ 235744 w 390525"/>
              <a:gd name="connsiteY17" fmla="*/ 978695 h 1288258"/>
              <a:gd name="connsiteX18" fmla="*/ 219075 w 390525"/>
              <a:gd name="connsiteY18" fmla="*/ 969170 h 1288258"/>
              <a:gd name="connsiteX19" fmla="*/ 207169 w 390525"/>
              <a:gd name="connsiteY19" fmla="*/ 966789 h 1288258"/>
              <a:gd name="connsiteX20" fmla="*/ 188119 w 390525"/>
              <a:gd name="connsiteY20" fmla="*/ 962026 h 1288258"/>
              <a:gd name="connsiteX21" fmla="*/ 178594 w 390525"/>
              <a:gd name="connsiteY21" fmla="*/ 942976 h 1288258"/>
              <a:gd name="connsiteX22" fmla="*/ 166688 w 390525"/>
              <a:gd name="connsiteY22" fmla="*/ 921545 h 1288258"/>
              <a:gd name="connsiteX23" fmla="*/ 145256 w 390525"/>
              <a:gd name="connsiteY23" fmla="*/ 900114 h 1288258"/>
              <a:gd name="connsiteX24" fmla="*/ 119063 w 390525"/>
              <a:gd name="connsiteY24" fmla="*/ 876301 h 1288258"/>
              <a:gd name="connsiteX25" fmla="*/ 80963 w 390525"/>
              <a:gd name="connsiteY25" fmla="*/ 838201 h 1288258"/>
              <a:gd name="connsiteX26" fmla="*/ 47625 w 390525"/>
              <a:gd name="connsiteY26" fmla="*/ 790576 h 1288258"/>
              <a:gd name="connsiteX27" fmla="*/ 16669 w 390525"/>
              <a:gd name="connsiteY27" fmla="*/ 762001 h 1288258"/>
              <a:gd name="connsiteX28" fmla="*/ 2381 w 390525"/>
              <a:gd name="connsiteY28" fmla="*/ 719139 h 1288258"/>
              <a:gd name="connsiteX29" fmla="*/ 0 w 390525"/>
              <a:gd name="connsiteY29" fmla="*/ 702470 h 1288258"/>
              <a:gd name="connsiteX30" fmla="*/ 7144 w 390525"/>
              <a:gd name="connsiteY30" fmla="*/ 678658 h 1288258"/>
              <a:gd name="connsiteX31" fmla="*/ 19050 w 390525"/>
              <a:gd name="connsiteY31" fmla="*/ 650083 h 1288258"/>
              <a:gd name="connsiteX32" fmla="*/ 38100 w 390525"/>
              <a:gd name="connsiteY32" fmla="*/ 633414 h 1288258"/>
              <a:gd name="connsiteX33" fmla="*/ 50006 w 390525"/>
              <a:gd name="connsiteY33" fmla="*/ 609601 h 1288258"/>
              <a:gd name="connsiteX34" fmla="*/ 59531 w 390525"/>
              <a:gd name="connsiteY34" fmla="*/ 576264 h 1288258"/>
              <a:gd name="connsiteX35" fmla="*/ 61913 w 390525"/>
              <a:gd name="connsiteY35" fmla="*/ 554833 h 1288258"/>
              <a:gd name="connsiteX36" fmla="*/ 78581 w 390525"/>
              <a:gd name="connsiteY36" fmla="*/ 528639 h 1288258"/>
              <a:gd name="connsiteX37" fmla="*/ 80963 w 390525"/>
              <a:gd name="connsiteY37" fmla="*/ 495301 h 1288258"/>
              <a:gd name="connsiteX38" fmla="*/ 71438 w 390525"/>
              <a:gd name="connsiteY38" fmla="*/ 466726 h 1288258"/>
              <a:gd name="connsiteX39" fmla="*/ 76200 w 390525"/>
              <a:gd name="connsiteY39" fmla="*/ 435770 h 1288258"/>
              <a:gd name="connsiteX40" fmla="*/ 66675 w 390525"/>
              <a:gd name="connsiteY40" fmla="*/ 402433 h 1288258"/>
              <a:gd name="connsiteX41" fmla="*/ 61913 w 390525"/>
              <a:gd name="connsiteY41" fmla="*/ 366714 h 1288258"/>
              <a:gd name="connsiteX42" fmla="*/ 61913 w 390525"/>
              <a:gd name="connsiteY42" fmla="*/ 326233 h 1288258"/>
              <a:gd name="connsiteX43" fmla="*/ 61913 w 390525"/>
              <a:gd name="connsiteY43" fmla="*/ 300039 h 1288258"/>
              <a:gd name="connsiteX44" fmla="*/ 66675 w 390525"/>
              <a:gd name="connsiteY44" fmla="*/ 266701 h 1288258"/>
              <a:gd name="connsiteX45" fmla="*/ 59531 w 390525"/>
              <a:gd name="connsiteY45" fmla="*/ 233364 h 1288258"/>
              <a:gd name="connsiteX46" fmla="*/ 45244 w 390525"/>
              <a:gd name="connsiteY46" fmla="*/ 180976 h 1288258"/>
              <a:gd name="connsiteX47" fmla="*/ 71438 w 390525"/>
              <a:gd name="connsiteY47" fmla="*/ 128589 h 1288258"/>
              <a:gd name="connsiteX48" fmla="*/ 59532 w 390525"/>
              <a:gd name="connsiteY48" fmla="*/ 88108 h 1288258"/>
              <a:gd name="connsiteX49" fmla="*/ 69056 w 390525"/>
              <a:gd name="connsiteY49" fmla="*/ 45245 h 1288258"/>
              <a:gd name="connsiteX50" fmla="*/ 52388 w 390525"/>
              <a:gd name="connsiteY50" fmla="*/ 1 h 1288258"/>
              <a:gd name="connsiteX0" fmla="*/ 390525 w 390525"/>
              <a:gd name="connsiteY0" fmla="*/ 1243013 h 1243013"/>
              <a:gd name="connsiteX1" fmla="*/ 328613 w 390525"/>
              <a:gd name="connsiteY1" fmla="*/ 1202531 h 1243013"/>
              <a:gd name="connsiteX2" fmla="*/ 307181 w 390525"/>
              <a:gd name="connsiteY2" fmla="*/ 1188244 h 1243013"/>
              <a:gd name="connsiteX3" fmla="*/ 304800 w 390525"/>
              <a:gd name="connsiteY3" fmla="*/ 1166813 h 1243013"/>
              <a:gd name="connsiteX4" fmla="*/ 314325 w 390525"/>
              <a:gd name="connsiteY4" fmla="*/ 1154906 h 1243013"/>
              <a:gd name="connsiteX5" fmla="*/ 326231 w 390525"/>
              <a:gd name="connsiteY5" fmla="*/ 1133475 h 1243013"/>
              <a:gd name="connsiteX6" fmla="*/ 316706 w 390525"/>
              <a:gd name="connsiteY6" fmla="*/ 1119188 h 1243013"/>
              <a:gd name="connsiteX7" fmla="*/ 309563 w 390525"/>
              <a:gd name="connsiteY7" fmla="*/ 1100138 h 1243013"/>
              <a:gd name="connsiteX8" fmla="*/ 309563 w 390525"/>
              <a:gd name="connsiteY8" fmla="*/ 1076325 h 1243013"/>
              <a:gd name="connsiteX9" fmla="*/ 311944 w 390525"/>
              <a:gd name="connsiteY9" fmla="*/ 1064419 h 1243013"/>
              <a:gd name="connsiteX10" fmla="*/ 297656 w 390525"/>
              <a:gd name="connsiteY10" fmla="*/ 1052513 h 1243013"/>
              <a:gd name="connsiteX11" fmla="*/ 297656 w 390525"/>
              <a:gd name="connsiteY11" fmla="*/ 1028700 h 1243013"/>
              <a:gd name="connsiteX12" fmla="*/ 280988 w 390525"/>
              <a:gd name="connsiteY12" fmla="*/ 1012031 h 1243013"/>
              <a:gd name="connsiteX13" fmla="*/ 278606 w 390525"/>
              <a:gd name="connsiteY13" fmla="*/ 990600 h 1243013"/>
              <a:gd name="connsiteX14" fmla="*/ 266700 w 390525"/>
              <a:gd name="connsiteY14" fmla="*/ 983456 h 1243013"/>
              <a:gd name="connsiteX15" fmla="*/ 252413 w 390525"/>
              <a:gd name="connsiteY15" fmla="*/ 973931 h 1243013"/>
              <a:gd name="connsiteX16" fmla="*/ 245269 w 390525"/>
              <a:gd name="connsiteY16" fmla="*/ 954881 h 1243013"/>
              <a:gd name="connsiteX17" fmla="*/ 235744 w 390525"/>
              <a:gd name="connsiteY17" fmla="*/ 933450 h 1243013"/>
              <a:gd name="connsiteX18" fmla="*/ 219075 w 390525"/>
              <a:gd name="connsiteY18" fmla="*/ 923925 h 1243013"/>
              <a:gd name="connsiteX19" fmla="*/ 207169 w 390525"/>
              <a:gd name="connsiteY19" fmla="*/ 921544 h 1243013"/>
              <a:gd name="connsiteX20" fmla="*/ 188119 w 390525"/>
              <a:gd name="connsiteY20" fmla="*/ 916781 h 1243013"/>
              <a:gd name="connsiteX21" fmla="*/ 178594 w 390525"/>
              <a:gd name="connsiteY21" fmla="*/ 897731 h 1243013"/>
              <a:gd name="connsiteX22" fmla="*/ 166688 w 390525"/>
              <a:gd name="connsiteY22" fmla="*/ 876300 h 1243013"/>
              <a:gd name="connsiteX23" fmla="*/ 145256 w 390525"/>
              <a:gd name="connsiteY23" fmla="*/ 854869 h 1243013"/>
              <a:gd name="connsiteX24" fmla="*/ 119063 w 390525"/>
              <a:gd name="connsiteY24" fmla="*/ 831056 h 1243013"/>
              <a:gd name="connsiteX25" fmla="*/ 80963 w 390525"/>
              <a:gd name="connsiteY25" fmla="*/ 792956 h 1243013"/>
              <a:gd name="connsiteX26" fmla="*/ 47625 w 390525"/>
              <a:gd name="connsiteY26" fmla="*/ 745331 h 1243013"/>
              <a:gd name="connsiteX27" fmla="*/ 16669 w 390525"/>
              <a:gd name="connsiteY27" fmla="*/ 716756 h 1243013"/>
              <a:gd name="connsiteX28" fmla="*/ 2381 w 390525"/>
              <a:gd name="connsiteY28" fmla="*/ 673894 h 1243013"/>
              <a:gd name="connsiteX29" fmla="*/ 0 w 390525"/>
              <a:gd name="connsiteY29" fmla="*/ 657225 h 1243013"/>
              <a:gd name="connsiteX30" fmla="*/ 7144 w 390525"/>
              <a:gd name="connsiteY30" fmla="*/ 633413 h 1243013"/>
              <a:gd name="connsiteX31" fmla="*/ 19050 w 390525"/>
              <a:gd name="connsiteY31" fmla="*/ 604838 h 1243013"/>
              <a:gd name="connsiteX32" fmla="*/ 38100 w 390525"/>
              <a:gd name="connsiteY32" fmla="*/ 588169 h 1243013"/>
              <a:gd name="connsiteX33" fmla="*/ 50006 w 390525"/>
              <a:gd name="connsiteY33" fmla="*/ 564356 h 1243013"/>
              <a:gd name="connsiteX34" fmla="*/ 59531 w 390525"/>
              <a:gd name="connsiteY34" fmla="*/ 531019 h 1243013"/>
              <a:gd name="connsiteX35" fmla="*/ 61913 w 390525"/>
              <a:gd name="connsiteY35" fmla="*/ 509588 h 1243013"/>
              <a:gd name="connsiteX36" fmla="*/ 78581 w 390525"/>
              <a:gd name="connsiteY36" fmla="*/ 483394 h 1243013"/>
              <a:gd name="connsiteX37" fmla="*/ 80963 w 390525"/>
              <a:gd name="connsiteY37" fmla="*/ 450056 h 1243013"/>
              <a:gd name="connsiteX38" fmla="*/ 71438 w 390525"/>
              <a:gd name="connsiteY38" fmla="*/ 421481 h 1243013"/>
              <a:gd name="connsiteX39" fmla="*/ 76200 w 390525"/>
              <a:gd name="connsiteY39" fmla="*/ 390525 h 1243013"/>
              <a:gd name="connsiteX40" fmla="*/ 66675 w 390525"/>
              <a:gd name="connsiteY40" fmla="*/ 357188 h 1243013"/>
              <a:gd name="connsiteX41" fmla="*/ 61913 w 390525"/>
              <a:gd name="connsiteY41" fmla="*/ 321469 h 1243013"/>
              <a:gd name="connsiteX42" fmla="*/ 61913 w 390525"/>
              <a:gd name="connsiteY42" fmla="*/ 280988 h 1243013"/>
              <a:gd name="connsiteX43" fmla="*/ 61913 w 390525"/>
              <a:gd name="connsiteY43" fmla="*/ 254794 h 1243013"/>
              <a:gd name="connsiteX44" fmla="*/ 66675 w 390525"/>
              <a:gd name="connsiteY44" fmla="*/ 221456 h 1243013"/>
              <a:gd name="connsiteX45" fmla="*/ 59531 w 390525"/>
              <a:gd name="connsiteY45" fmla="*/ 188119 h 1243013"/>
              <a:gd name="connsiteX46" fmla="*/ 45244 w 390525"/>
              <a:gd name="connsiteY46" fmla="*/ 135731 h 1243013"/>
              <a:gd name="connsiteX47" fmla="*/ 71438 w 390525"/>
              <a:gd name="connsiteY47" fmla="*/ 83344 h 1243013"/>
              <a:gd name="connsiteX48" fmla="*/ 59532 w 390525"/>
              <a:gd name="connsiteY48" fmla="*/ 42863 h 1243013"/>
              <a:gd name="connsiteX49" fmla="*/ 69056 w 390525"/>
              <a:gd name="connsiteY49" fmla="*/ 0 h 1243013"/>
              <a:gd name="connsiteX0" fmla="*/ 390525 w 390525"/>
              <a:gd name="connsiteY0" fmla="*/ 1200149 h 1200149"/>
              <a:gd name="connsiteX1" fmla="*/ 328613 w 390525"/>
              <a:gd name="connsiteY1" fmla="*/ 1159667 h 1200149"/>
              <a:gd name="connsiteX2" fmla="*/ 307181 w 390525"/>
              <a:gd name="connsiteY2" fmla="*/ 1145380 h 1200149"/>
              <a:gd name="connsiteX3" fmla="*/ 304800 w 390525"/>
              <a:gd name="connsiteY3" fmla="*/ 1123949 h 1200149"/>
              <a:gd name="connsiteX4" fmla="*/ 314325 w 390525"/>
              <a:gd name="connsiteY4" fmla="*/ 1112042 h 1200149"/>
              <a:gd name="connsiteX5" fmla="*/ 326231 w 390525"/>
              <a:gd name="connsiteY5" fmla="*/ 1090611 h 1200149"/>
              <a:gd name="connsiteX6" fmla="*/ 316706 w 390525"/>
              <a:gd name="connsiteY6" fmla="*/ 1076324 h 1200149"/>
              <a:gd name="connsiteX7" fmla="*/ 309563 w 390525"/>
              <a:gd name="connsiteY7" fmla="*/ 1057274 h 1200149"/>
              <a:gd name="connsiteX8" fmla="*/ 309563 w 390525"/>
              <a:gd name="connsiteY8" fmla="*/ 1033461 h 1200149"/>
              <a:gd name="connsiteX9" fmla="*/ 311944 w 390525"/>
              <a:gd name="connsiteY9" fmla="*/ 1021555 h 1200149"/>
              <a:gd name="connsiteX10" fmla="*/ 297656 w 390525"/>
              <a:gd name="connsiteY10" fmla="*/ 1009649 h 1200149"/>
              <a:gd name="connsiteX11" fmla="*/ 297656 w 390525"/>
              <a:gd name="connsiteY11" fmla="*/ 985836 h 1200149"/>
              <a:gd name="connsiteX12" fmla="*/ 280988 w 390525"/>
              <a:gd name="connsiteY12" fmla="*/ 969167 h 1200149"/>
              <a:gd name="connsiteX13" fmla="*/ 278606 w 390525"/>
              <a:gd name="connsiteY13" fmla="*/ 947736 h 1200149"/>
              <a:gd name="connsiteX14" fmla="*/ 266700 w 390525"/>
              <a:gd name="connsiteY14" fmla="*/ 940592 h 1200149"/>
              <a:gd name="connsiteX15" fmla="*/ 252413 w 390525"/>
              <a:gd name="connsiteY15" fmla="*/ 931067 h 1200149"/>
              <a:gd name="connsiteX16" fmla="*/ 245269 w 390525"/>
              <a:gd name="connsiteY16" fmla="*/ 912017 h 1200149"/>
              <a:gd name="connsiteX17" fmla="*/ 235744 w 390525"/>
              <a:gd name="connsiteY17" fmla="*/ 890586 h 1200149"/>
              <a:gd name="connsiteX18" fmla="*/ 219075 w 390525"/>
              <a:gd name="connsiteY18" fmla="*/ 881061 h 1200149"/>
              <a:gd name="connsiteX19" fmla="*/ 207169 w 390525"/>
              <a:gd name="connsiteY19" fmla="*/ 878680 h 1200149"/>
              <a:gd name="connsiteX20" fmla="*/ 188119 w 390525"/>
              <a:gd name="connsiteY20" fmla="*/ 873917 h 1200149"/>
              <a:gd name="connsiteX21" fmla="*/ 178594 w 390525"/>
              <a:gd name="connsiteY21" fmla="*/ 854867 h 1200149"/>
              <a:gd name="connsiteX22" fmla="*/ 166688 w 390525"/>
              <a:gd name="connsiteY22" fmla="*/ 833436 h 1200149"/>
              <a:gd name="connsiteX23" fmla="*/ 145256 w 390525"/>
              <a:gd name="connsiteY23" fmla="*/ 812005 h 1200149"/>
              <a:gd name="connsiteX24" fmla="*/ 119063 w 390525"/>
              <a:gd name="connsiteY24" fmla="*/ 788192 h 1200149"/>
              <a:gd name="connsiteX25" fmla="*/ 80963 w 390525"/>
              <a:gd name="connsiteY25" fmla="*/ 750092 h 1200149"/>
              <a:gd name="connsiteX26" fmla="*/ 47625 w 390525"/>
              <a:gd name="connsiteY26" fmla="*/ 702467 h 1200149"/>
              <a:gd name="connsiteX27" fmla="*/ 16669 w 390525"/>
              <a:gd name="connsiteY27" fmla="*/ 673892 h 1200149"/>
              <a:gd name="connsiteX28" fmla="*/ 2381 w 390525"/>
              <a:gd name="connsiteY28" fmla="*/ 631030 h 1200149"/>
              <a:gd name="connsiteX29" fmla="*/ 0 w 390525"/>
              <a:gd name="connsiteY29" fmla="*/ 614361 h 1200149"/>
              <a:gd name="connsiteX30" fmla="*/ 7144 w 390525"/>
              <a:gd name="connsiteY30" fmla="*/ 590549 h 1200149"/>
              <a:gd name="connsiteX31" fmla="*/ 19050 w 390525"/>
              <a:gd name="connsiteY31" fmla="*/ 561974 h 1200149"/>
              <a:gd name="connsiteX32" fmla="*/ 38100 w 390525"/>
              <a:gd name="connsiteY32" fmla="*/ 545305 h 1200149"/>
              <a:gd name="connsiteX33" fmla="*/ 50006 w 390525"/>
              <a:gd name="connsiteY33" fmla="*/ 521492 h 1200149"/>
              <a:gd name="connsiteX34" fmla="*/ 59531 w 390525"/>
              <a:gd name="connsiteY34" fmla="*/ 488155 h 1200149"/>
              <a:gd name="connsiteX35" fmla="*/ 61913 w 390525"/>
              <a:gd name="connsiteY35" fmla="*/ 466724 h 1200149"/>
              <a:gd name="connsiteX36" fmla="*/ 78581 w 390525"/>
              <a:gd name="connsiteY36" fmla="*/ 440530 h 1200149"/>
              <a:gd name="connsiteX37" fmla="*/ 80963 w 390525"/>
              <a:gd name="connsiteY37" fmla="*/ 407192 h 1200149"/>
              <a:gd name="connsiteX38" fmla="*/ 71438 w 390525"/>
              <a:gd name="connsiteY38" fmla="*/ 378617 h 1200149"/>
              <a:gd name="connsiteX39" fmla="*/ 76200 w 390525"/>
              <a:gd name="connsiteY39" fmla="*/ 347661 h 1200149"/>
              <a:gd name="connsiteX40" fmla="*/ 66675 w 390525"/>
              <a:gd name="connsiteY40" fmla="*/ 314324 h 1200149"/>
              <a:gd name="connsiteX41" fmla="*/ 61913 w 390525"/>
              <a:gd name="connsiteY41" fmla="*/ 278605 h 1200149"/>
              <a:gd name="connsiteX42" fmla="*/ 61913 w 390525"/>
              <a:gd name="connsiteY42" fmla="*/ 238124 h 1200149"/>
              <a:gd name="connsiteX43" fmla="*/ 61913 w 390525"/>
              <a:gd name="connsiteY43" fmla="*/ 211930 h 1200149"/>
              <a:gd name="connsiteX44" fmla="*/ 66675 w 390525"/>
              <a:gd name="connsiteY44" fmla="*/ 178592 h 1200149"/>
              <a:gd name="connsiteX45" fmla="*/ 59531 w 390525"/>
              <a:gd name="connsiteY45" fmla="*/ 145255 h 1200149"/>
              <a:gd name="connsiteX46" fmla="*/ 45244 w 390525"/>
              <a:gd name="connsiteY46" fmla="*/ 92867 h 1200149"/>
              <a:gd name="connsiteX47" fmla="*/ 71438 w 390525"/>
              <a:gd name="connsiteY47" fmla="*/ 40480 h 1200149"/>
              <a:gd name="connsiteX48" fmla="*/ 59532 w 390525"/>
              <a:gd name="connsiteY48" fmla="*/ -1 h 1200149"/>
              <a:gd name="connsiteX0" fmla="*/ 390525 w 390525"/>
              <a:gd name="connsiteY0" fmla="*/ 1159670 h 1159670"/>
              <a:gd name="connsiteX1" fmla="*/ 328613 w 390525"/>
              <a:gd name="connsiteY1" fmla="*/ 1119188 h 1159670"/>
              <a:gd name="connsiteX2" fmla="*/ 307181 w 390525"/>
              <a:gd name="connsiteY2" fmla="*/ 1104901 h 1159670"/>
              <a:gd name="connsiteX3" fmla="*/ 304800 w 390525"/>
              <a:gd name="connsiteY3" fmla="*/ 1083470 h 1159670"/>
              <a:gd name="connsiteX4" fmla="*/ 314325 w 390525"/>
              <a:gd name="connsiteY4" fmla="*/ 1071563 h 1159670"/>
              <a:gd name="connsiteX5" fmla="*/ 326231 w 390525"/>
              <a:gd name="connsiteY5" fmla="*/ 1050132 h 1159670"/>
              <a:gd name="connsiteX6" fmla="*/ 316706 w 390525"/>
              <a:gd name="connsiteY6" fmla="*/ 1035845 h 1159670"/>
              <a:gd name="connsiteX7" fmla="*/ 309563 w 390525"/>
              <a:gd name="connsiteY7" fmla="*/ 1016795 h 1159670"/>
              <a:gd name="connsiteX8" fmla="*/ 309563 w 390525"/>
              <a:gd name="connsiteY8" fmla="*/ 992982 h 1159670"/>
              <a:gd name="connsiteX9" fmla="*/ 311944 w 390525"/>
              <a:gd name="connsiteY9" fmla="*/ 981076 h 1159670"/>
              <a:gd name="connsiteX10" fmla="*/ 297656 w 390525"/>
              <a:gd name="connsiteY10" fmla="*/ 969170 h 1159670"/>
              <a:gd name="connsiteX11" fmla="*/ 297656 w 390525"/>
              <a:gd name="connsiteY11" fmla="*/ 945357 h 1159670"/>
              <a:gd name="connsiteX12" fmla="*/ 280988 w 390525"/>
              <a:gd name="connsiteY12" fmla="*/ 928688 h 1159670"/>
              <a:gd name="connsiteX13" fmla="*/ 278606 w 390525"/>
              <a:gd name="connsiteY13" fmla="*/ 907257 h 1159670"/>
              <a:gd name="connsiteX14" fmla="*/ 266700 w 390525"/>
              <a:gd name="connsiteY14" fmla="*/ 900113 h 1159670"/>
              <a:gd name="connsiteX15" fmla="*/ 252413 w 390525"/>
              <a:gd name="connsiteY15" fmla="*/ 890588 h 1159670"/>
              <a:gd name="connsiteX16" fmla="*/ 245269 w 390525"/>
              <a:gd name="connsiteY16" fmla="*/ 871538 h 1159670"/>
              <a:gd name="connsiteX17" fmla="*/ 235744 w 390525"/>
              <a:gd name="connsiteY17" fmla="*/ 850107 h 1159670"/>
              <a:gd name="connsiteX18" fmla="*/ 219075 w 390525"/>
              <a:gd name="connsiteY18" fmla="*/ 840582 h 1159670"/>
              <a:gd name="connsiteX19" fmla="*/ 207169 w 390525"/>
              <a:gd name="connsiteY19" fmla="*/ 838201 h 1159670"/>
              <a:gd name="connsiteX20" fmla="*/ 188119 w 390525"/>
              <a:gd name="connsiteY20" fmla="*/ 833438 h 1159670"/>
              <a:gd name="connsiteX21" fmla="*/ 178594 w 390525"/>
              <a:gd name="connsiteY21" fmla="*/ 814388 h 1159670"/>
              <a:gd name="connsiteX22" fmla="*/ 166688 w 390525"/>
              <a:gd name="connsiteY22" fmla="*/ 792957 h 1159670"/>
              <a:gd name="connsiteX23" fmla="*/ 145256 w 390525"/>
              <a:gd name="connsiteY23" fmla="*/ 771526 h 1159670"/>
              <a:gd name="connsiteX24" fmla="*/ 119063 w 390525"/>
              <a:gd name="connsiteY24" fmla="*/ 747713 h 1159670"/>
              <a:gd name="connsiteX25" fmla="*/ 80963 w 390525"/>
              <a:gd name="connsiteY25" fmla="*/ 709613 h 1159670"/>
              <a:gd name="connsiteX26" fmla="*/ 47625 w 390525"/>
              <a:gd name="connsiteY26" fmla="*/ 661988 h 1159670"/>
              <a:gd name="connsiteX27" fmla="*/ 16669 w 390525"/>
              <a:gd name="connsiteY27" fmla="*/ 633413 h 1159670"/>
              <a:gd name="connsiteX28" fmla="*/ 2381 w 390525"/>
              <a:gd name="connsiteY28" fmla="*/ 590551 h 1159670"/>
              <a:gd name="connsiteX29" fmla="*/ 0 w 390525"/>
              <a:gd name="connsiteY29" fmla="*/ 573882 h 1159670"/>
              <a:gd name="connsiteX30" fmla="*/ 7144 w 390525"/>
              <a:gd name="connsiteY30" fmla="*/ 550070 h 1159670"/>
              <a:gd name="connsiteX31" fmla="*/ 19050 w 390525"/>
              <a:gd name="connsiteY31" fmla="*/ 521495 h 1159670"/>
              <a:gd name="connsiteX32" fmla="*/ 38100 w 390525"/>
              <a:gd name="connsiteY32" fmla="*/ 504826 h 1159670"/>
              <a:gd name="connsiteX33" fmla="*/ 50006 w 390525"/>
              <a:gd name="connsiteY33" fmla="*/ 481013 h 1159670"/>
              <a:gd name="connsiteX34" fmla="*/ 59531 w 390525"/>
              <a:gd name="connsiteY34" fmla="*/ 447676 h 1159670"/>
              <a:gd name="connsiteX35" fmla="*/ 61913 w 390525"/>
              <a:gd name="connsiteY35" fmla="*/ 426245 h 1159670"/>
              <a:gd name="connsiteX36" fmla="*/ 78581 w 390525"/>
              <a:gd name="connsiteY36" fmla="*/ 400051 h 1159670"/>
              <a:gd name="connsiteX37" fmla="*/ 80963 w 390525"/>
              <a:gd name="connsiteY37" fmla="*/ 366713 h 1159670"/>
              <a:gd name="connsiteX38" fmla="*/ 71438 w 390525"/>
              <a:gd name="connsiteY38" fmla="*/ 338138 h 1159670"/>
              <a:gd name="connsiteX39" fmla="*/ 76200 w 390525"/>
              <a:gd name="connsiteY39" fmla="*/ 307182 h 1159670"/>
              <a:gd name="connsiteX40" fmla="*/ 66675 w 390525"/>
              <a:gd name="connsiteY40" fmla="*/ 273845 h 1159670"/>
              <a:gd name="connsiteX41" fmla="*/ 61913 w 390525"/>
              <a:gd name="connsiteY41" fmla="*/ 238126 h 1159670"/>
              <a:gd name="connsiteX42" fmla="*/ 61913 w 390525"/>
              <a:gd name="connsiteY42" fmla="*/ 197645 h 1159670"/>
              <a:gd name="connsiteX43" fmla="*/ 61913 w 390525"/>
              <a:gd name="connsiteY43" fmla="*/ 171451 h 1159670"/>
              <a:gd name="connsiteX44" fmla="*/ 66675 w 390525"/>
              <a:gd name="connsiteY44" fmla="*/ 138113 h 1159670"/>
              <a:gd name="connsiteX45" fmla="*/ 59531 w 390525"/>
              <a:gd name="connsiteY45" fmla="*/ 104776 h 1159670"/>
              <a:gd name="connsiteX46" fmla="*/ 45244 w 390525"/>
              <a:gd name="connsiteY46" fmla="*/ 52388 h 1159670"/>
              <a:gd name="connsiteX47" fmla="*/ 71438 w 390525"/>
              <a:gd name="connsiteY47" fmla="*/ 1 h 1159670"/>
              <a:gd name="connsiteX0" fmla="*/ 390525 w 390525"/>
              <a:gd name="connsiteY0" fmla="*/ 1107282 h 1107282"/>
              <a:gd name="connsiteX1" fmla="*/ 328613 w 390525"/>
              <a:gd name="connsiteY1" fmla="*/ 1066800 h 1107282"/>
              <a:gd name="connsiteX2" fmla="*/ 307181 w 390525"/>
              <a:gd name="connsiteY2" fmla="*/ 1052513 h 1107282"/>
              <a:gd name="connsiteX3" fmla="*/ 304800 w 390525"/>
              <a:gd name="connsiteY3" fmla="*/ 1031082 h 1107282"/>
              <a:gd name="connsiteX4" fmla="*/ 314325 w 390525"/>
              <a:gd name="connsiteY4" fmla="*/ 1019175 h 1107282"/>
              <a:gd name="connsiteX5" fmla="*/ 326231 w 390525"/>
              <a:gd name="connsiteY5" fmla="*/ 997744 h 1107282"/>
              <a:gd name="connsiteX6" fmla="*/ 316706 w 390525"/>
              <a:gd name="connsiteY6" fmla="*/ 983457 h 1107282"/>
              <a:gd name="connsiteX7" fmla="*/ 309563 w 390525"/>
              <a:gd name="connsiteY7" fmla="*/ 964407 h 1107282"/>
              <a:gd name="connsiteX8" fmla="*/ 309563 w 390525"/>
              <a:gd name="connsiteY8" fmla="*/ 940594 h 1107282"/>
              <a:gd name="connsiteX9" fmla="*/ 311944 w 390525"/>
              <a:gd name="connsiteY9" fmla="*/ 928688 h 1107282"/>
              <a:gd name="connsiteX10" fmla="*/ 297656 w 390525"/>
              <a:gd name="connsiteY10" fmla="*/ 916782 h 1107282"/>
              <a:gd name="connsiteX11" fmla="*/ 297656 w 390525"/>
              <a:gd name="connsiteY11" fmla="*/ 892969 h 1107282"/>
              <a:gd name="connsiteX12" fmla="*/ 280988 w 390525"/>
              <a:gd name="connsiteY12" fmla="*/ 876300 h 1107282"/>
              <a:gd name="connsiteX13" fmla="*/ 278606 w 390525"/>
              <a:gd name="connsiteY13" fmla="*/ 854869 h 1107282"/>
              <a:gd name="connsiteX14" fmla="*/ 266700 w 390525"/>
              <a:gd name="connsiteY14" fmla="*/ 847725 h 1107282"/>
              <a:gd name="connsiteX15" fmla="*/ 252413 w 390525"/>
              <a:gd name="connsiteY15" fmla="*/ 838200 h 1107282"/>
              <a:gd name="connsiteX16" fmla="*/ 245269 w 390525"/>
              <a:gd name="connsiteY16" fmla="*/ 819150 h 1107282"/>
              <a:gd name="connsiteX17" fmla="*/ 235744 w 390525"/>
              <a:gd name="connsiteY17" fmla="*/ 797719 h 1107282"/>
              <a:gd name="connsiteX18" fmla="*/ 219075 w 390525"/>
              <a:gd name="connsiteY18" fmla="*/ 788194 h 1107282"/>
              <a:gd name="connsiteX19" fmla="*/ 207169 w 390525"/>
              <a:gd name="connsiteY19" fmla="*/ 785813 h 1107282"/>
              <a:gd name="connsiteX20" fmla="*/ 188119 w 390525"/>
              <a:gd name="connsiteY20" fmla="*/ 781050 h 1107282"/>
              <a:gd name="connsiteX21" fmla="*/ 178594 w 390525"/>
              <a:gd name="connsiteY21" fmla="*/ 762000 h 1107282"/>
              <a:gd name="connsiteX22" fmla="*/ 166688 w 390525"/>
              <a:gd name="connsiteY22" fmla="*/ 740569 h 1107282"/>
              <a:gd name="connsiteX23" fmla="*/ 145256 w 390525"/>
              <a:gd name="connsiteY23" fmla="*/ 719138 h 1107282"/>
              <a:gd name="connsiteX24" fmla="*/ 119063 w 390525"/>
              <a:gd name="connsiteY24" fmla="*/ 695325 h 1107282"/>
              <a:gd name="connsiteX25" fmla="*/ 80963 w 390525"/>
              <a:gd name="connsiteY25" fmla="*/ 657225 h 1107282"/>
              <a:gd name="connsiteX26" fmla="*/ 47625 w 390525"/>
              <a:gd name="connsiteY26" fmla="*/ 609600 h 1107282"/>
              <a:gd name="connsiteX27" fmla="*/ 16669 w 390525"/>
              <a:gd name="connsiteY27" fmla="*/ 581025 h 1107282"/>
              <a:gd name="connsiteX28" fmla="*/ 2381 w 390525"/>
              <a:gd name="connsiteY28" fmla="*/ 538163 h 1107282"/>
              <a:gd name="connsiteX29" fmla="*/ 0 w 390525"/>
              <a:gd name="connsiteY29" fmla="*/ 521494 h 1107282"/>
              <a:gd name="connsiteX30" fmla="*/ 7144 w 390525"/>
              <a:gd name="connsiteY30" fmla="*/ 497682 h 1107282"/>
              <a:gd name="connsiteX31" fmla="*/ 19050 w 390525"/>
              <a:gd name="connsiteY31" fmla="*/ 469107 h 1107282"/>
              <a:gd name="connsiteX32" fmla="*/ 38100 w 390525"/>
              <a:gd name="connsiteY32" fmla="*/ 452438 h 1107282"/>
              <a:gd name="connsiteX33" fmla="*/ 50006 w 390525"/>
              <a:gd name="connsiteY33" fmla="*/ 428625 h 1107282"/>
              <a:gd name="connsiteX34" fmla="*/ 59531 w 390525"/>
              <a:gd name="connsiteY34" fmla="*/ 395288 h 1107282"/>
              <a:gd name="connsiteX35" fmla="*/ 61913 w 390525"/>
              <a:gd name="connsiteY35" fmla="*/ 373857 h 1107282"/>
              <a:gd name="connsiteX36" fmla="*/ 78581 w 390525"/>
              <a:gd name="connsiteY36" fmla="*/ 347663 h 1107282"/>
              <a:gd name="connsiteX37" fmla="*/ 80963 w 390525"/>
              <a:gd name="connsiteY37" fmla="*/ 314325 h 1107282"/>
              <a:gd name="connsiteX38" fmla="*/ 71438 w 390525"/>
              <a:gd name="connsiteY38" fmla="*/ 285750 h 1107282"/>
              <a:gd name="connsiteX39" fmla="*/ 76200 w 390525"/>
              <a:gd name="connsiteY39" fmla="*/ 254794 h 1107282"/>
              <a:gd name="connsiteX40" fmla="*/ 66675 w 390525"/>
              <a:gd name="connsiteY40" fmla="*/ 221457 h 1107282"/>
              <a:gd name="connsiteX41" fmla="*/ 61913 w 390525"/>
              <a:gd name="connsiteY41" fmla="*/ 185738 h 1107282"/>
              <a:gd name="connsiteX42" fmla="*/ 61913 w 390525"/>
              <a:gd name="connsiteY42" fmla="*/ 145257 h 1107282"/>
              <a:gd name="connsiteX43" fmla="*/ 61913 w 390525"/>
              <a:gd name="connsiteY43" fmla="*/ 119063 h 1107282"/>
              <a:gd name="connsiteX44" fmla="*/ 66675 w 390525"/>
              <a:gd name="connsiteY44" fmla="*/ 85725 h 1107282"/>
              <a:gd name="connsiteX45" fmla="*/ 59531 w 390525"/>
              <a:gd name="connsiteY45" fmla="*/ 52388 h 1107282"/>
              <a:gd name="connsiteX46" fmla="*/ 45244 w 390525"/>
              <a:gd name="connsiteY46" fmla="*/ 0 h 1107282"/>
              <a:gd name="connsiteX0" fmla="*/ 390525 w 390525"/>
              <a:gd name="connsiteY0" fmla="*/ 1054894 h 1054894"/>
              <a:gd name="connsiteX1" fmla="*/ 328613 w 390525"/>
              <a:gd name="connsiteY1" fmla="*/ 1014412 h 1054894"/>
              <a:gd name="connsiteX2" fmla="*/ 307181 w 390525"/>
              <a:gd name="connsiteY2" fmla="*/ 1000125 h 1054894"/>
              <a:gd name="connsiteX3" fmla="*/ 304800 w 390525"/>
              <a:gd name="connsiteY3" fmla="*/ 978694 h 1054894"/>
              <a:gd name="connsiteX4" fmla="*/ 314325 w 390525"/>
              <a:gd name="connsiteY4" fmla="*/ 966787 h 1054894"/>
              <a:gd name="connsiteX5" fmla="*/ 326231 w 390525"/>
              <a:gd name="connsiteY5" fmla="*/ 945356 h 1054894"/>
              <a:gd name="connsiteX6" fmla="*/ 316706 w 390525"/>
              <a:gd name="connsiteY6" fmla="*/ 931069 h 1054894"/>
              <a:gd name="connsiteX7" fmla="*/ 309563 w 390525"/>
              <a:gd name="connsiteY7" fmla="*/ 912019 h 1054894"/>
              <a:gd name="connsiteX8" fmla="*/ 309563 w 390525"/>
              <a:gd name="connsiteY8" fmla="*/ 888206 h 1054894"/>
              <a:gd name="connsiteX9" fmla="*/ 311944 w 390525"/>
              <a:gd name="connsiteY9" fmla="*/ 876300 h 1054894"/>
              <a:gd name="connsiteX10" fmla="*/ 297656 w 390525"/>
              <a:gd name="connsiteY10" fmla="*/ 864394 h 1054894"/>
              <a:gd name="connsiteX11" fmla="*/ 297656 w 390525"/>
              <a:gd name="connsiteY11" fmla="*/ 840581 h 1054894"/>
              <a:gd name="connsiteX12" fmla="*/ 280988 w 390525"/>
              <a:gd name="connsiteY12" fmla="*/ 823912 h 1054894"/>
              <a:gd name="connsiteX13" fmla="*/ 278606 w 390525"/>
              <a:gd name="connsiteY13" fmla="*/ 802481 h 1054894"/>
              <a:gd name="connsiteX14" fmla="*/ 266700 w 390525"/>
              <a:gd name="connsiteY14" fmla="*/ 795337 h 1054894"/>
              <a:gd name="connsiteX15" fmla="*/ 252413 w 390525"/>
              <a:gd name="connsiteY15" fmla="*/ 785812 h 1054894"/>
              <a:gd name="connsiteX16" fmla="*/ 245269 w 390525"/>
              <a:gd name="connsiteY16" fmla="*/ 766762 h 1054894"/>
              <a:gd name="connsiteX17" fmla="*/ 235744 w 390525"/>
              <a:gd name="connsiteY17" fmla="*/ 745331 h 1054894"/>
              <a:gd name="connsiteX18" fmla="*/ 219075 w 390525"/>
              <a:gd name="connsiteY18" fmla="*/ 735806 h 1054894"/>
              <a:gd name="connsiteX19" fmla="*/ 207169 w 390525"/>
              <a:gd name="connsiteY19" fmla="*/ 733425 h 1054894"/>
              <a:gd name="connsiteX20" fmla="*/ 188119 w 390525"/>
              <a:gd name="connsiteY20" fmla="*/ 728662 h 1054894"/>
              <a:gd name="connsiteX21" fmla="*/ 178594 w 390525"/>
              <a:gd name="connsiteY21" fmla="*/ 709612 h 1054894"/>
              <a:gd name="connsiteX22" fmla="*/ 166688 w 390525"/>
              <a:gd name="connsiteY22" fmla="*/ 688181 h 1054894"/>
              <a:gd name="connsiteX23" fmla="*/ 145256 w 390525"/>
              <a:gd name="connsiteY23" fmla="*/ 666750 h 1054894"/>
              <a:gd name="connsiteX24" fmla="*/ 119063 w 390525"/>
              <a:gd name="connsiteY24" fmla="*/ 642937 h 1054894"/>
              <a:gd name="connsiteX25" fmla="*/ 80963 w 390525"/>
              <a:gd name="connsiteY25" fmla="*/ 604837 h 1054894"/>
              <a:gd name="connsiteX26" fmla="*/ 47625 w 390525"/>
              <a:gd name="connsiteY26" fmla="*/ 557212 h 1054894"/>
              <a:gd name="connsiteX27" fmla="*/ 16669 w 390525"/>
              <a:gd name="connsiteY27" fmla="*/ 528637 h 1054894"/>
              <a:gd name="connsiteX28" fmla="*/ 2381 w 390525"/>
              <a:gd name="connsiteY28" fmla="*/ 485775 h 1054894"/>
              <a:gd name="connsiteX29" fmla="*/ 0 w 390525"/>
              <a:gd name="connsiteY29" fmla="*/ 469106 h 1054894"/>
              <a:gd name="connsiteX30" fmla="*/ 7144 w 390525"/>
              <a:gd name="connsiteY30" fmla="*/ 445294 h 1054894"/>
              <a:gd name="connsiteX31" fmla="*/ 19050 w 390525"/>
              <a:gd name="connsiteY31" fmla="*/ 416719 h 1054894"/>
              <a:gd name="connsiteX32" fmla="*/ 38100 w 390525"/>
              <a:gd name="connsiteY32" fmla="*/ 400050 h 1054894"/>
              <a:gd name="connsiteX33" fmla="*/ 50006 w 390525"/>
              <a:gd name="connsiteY33" fmla="*/ 376237 h 1054894"/>
              <a:gd name="connsiteX34" fmla="*/ 59531 w 390525"/>
              <a:gd name="connsiteY34" fmla="*/ 342900 h 1054894"/>
              <a:gd name="connsiteX35" fmla="*/ 61913 w 390525"/>
              <a:gd name="connsiteY35" fmla="*/ 321469 h 1054894"/>
              <a:gd name="connsiteX36" fmla="*/ 78581 w 390525"/>
              <a:gd name="connsiteY36" fmla="*/ 295275 h 1054894"/>
              <a:gd name="connsiteX37" fmla="*/ 80963 w 390525"/>
              <a:gd name="connsiteY37" fmla="*/ 261937 h 1054894"/>
              <a:gd name="connsiteX38" fmla="*/ 71438 w 390525"/>
              <a:gd name="connsiteY38" fmla="*/ 233362 h 1054894"/>
              <a:gd name="connsiteX39" fmla="*/ 76200 w 390525"/>
              <a:gd name="connsiteY39" fmla="*/ 202406 h 1054894"/>
              <a:gd name="connsiteX40" fmla="*/ 66675 w 390525"/>
              <a:gd name="connsiteY40" fmla="*/ 169069 h 1054894"/>
              <a:gd name="connsiteX41" fmla="*/ 61913 w 390525"/>
              <a:gd name="connsiteY41" fmla="*/ 133350 h 1054894"/>
              <a:gd name="connsiteX42" fmla="*/ 61913 w 390525"/>
              <a:gd name="connsiteY42" fmla="*/ 92869 h 1054894"/>
              <a:gd name="connsiteX43" fmla="*/ 61913 w 390525"/>
              <a:gd name="connsiteY43" fmla="*/ 66675 h 1054894"/>
              <a:gd name="connsiteX44" fmla="*/ 66675 w 390525"/>
              <a:gd name="connsiteY44" fmla="*/ 33337 h 1054894"/>
              <a:gd name="connsiteX45" fmla="*/ 59531 w 390525"/>
              <a:gd name="connsiteY45" fmla="*/ 0 h 1054894"/>
              <a:gd name="connsiteX0" fmla="*/ 390525 w 390525"/>
              <a:gd name="connsiteY0" fmla="*/ 1021558 h 1021558"/>
              <a:gd name="connsiteX1" fmla="*/ 328613 w 390525"/>
              <a:gd name="connsiteY1" fmla="*/ 981076 h 1021558"/>
              <a:gd name="connsiteX2" fmla="*/ 307181 w 390525"/>
              <a:gd name="connsiteY2" fmla="*/ 966789 h 1021558"/>
              <a:gd name="connsiteX3" fmla="*/ 304800 w 390525"/>
              <a:gd name="connsiteY3" fmla="*/ 945358 h 1021558"/>
              <a:gd name="connsiteX4" fmla="*/ 314325 w 390525"/>
              <a:gd name="connsiteY4" fmla="*/ 933451 h 1021558"/>
              <a:gd name="connsiteX5" fmla="*/ 326231 w 390525"/>
              <a:gd name="connsiteY5" fmla="*/ 912020 h 1021558"/>
              <a:gd name="connsiteX6" fmla="*/ 316706 w 390525"/>
              <a:gd name="connsiteY6" fmla="*/ 897733 h 1021558"/>
              <a:gd name="connsiteX7" fmla="*/ 309563 w 390525"/>
              <a:gd name="connsiteY7" fmla="*/ 878683 h 1021558"/>
              <a:gd name="connsiteX8" fmla="*/ 309563 w 390525"/>
              <a:gd name="connsiteY8" fmla="*/ 854870 h 1021558"/>
              <a:gd name="connsiteX9" fmla="*/ 311944 w 390525"/>
              <a:gd name="connsiteY9" fmla="*/ 842964 h 1021558"/>
              <a:gd name="connsiteX10" fmla="*/ 297656 w 390525"/>
              <a:gd name="connsiteY10" fmla="*/ 831058 h 1021558"/>
              <a:gd name="connsiteX11" fmla="*/ 297656 w 390525"/>
              <a:gd name="connsiteY11" fmla="*/ 807245 h 1021558"/>
              <a:gd name="connsiteX12" fmla="*/ 280988 w 390525"/>
              <a:gd name="connsiteY12" fmla="*/ 790576 h 1021558"/>
              <a:gd name="connsiteX13" fmla="*/ 278606 w 390525"/>
              <a:gd name="connsiteY13" fmla="*/ 769145 h 1021558"/>
              <a:gd name="connsiteX14" fmla="*/ 266700 w 390525"/>
              <a:gd name="connsiteY14" fmla="*/ 762001 h 1021558"/>
              <a:gd name="connsiteX15" fmla="*/ 252413 w 390525"/>
              <a:gd name="connsiteY15" fmla="*/ 752476 h 1021558"/>
              <a:gd name="connsiteX16" fmla="*/ 245269 w 390525"/>
              <a:gd name="connsiteY16" fmla="*/ 733426 h 1021558"/>
              <a:gd name="connsiteX17" fmla="*/ 235744 w 390525"/>
              <a:gd name="connsiteY17" fmla="*/ 711995 h 1021558"/>
              <a:gd name="connsiteX18" fmla="*/ 219075 w 390525"/>
              <a:gd name="connsiteY18" fmla="*/ 702470 h 1021558"/>
              <a:gd name="connsiteX19" fmla="*/ 207169 w 390525"/>
              <a:gd name="connsiteY19" fmla="*/ 700089 h 1021558"/>
              <a:gd name="connsiteX20" fmla="*/ 188119 w 390525"/>
              <a:gd name="connsiteY20" fmla="*/ 695326 h 1021558"/>
              <a:gd name="connsiteX21" fmla="*/ 178594 w 390525"/>
              <a:gd name="connsiteY21" fmla="*/ 676276 h 1021558"/>
              <a:gd name="connsiteX22" fmla="*/ 166688 w 390525"/>
              <a:gd name="connsiteY22" fmla="*/ 654845 h 1021558"/>
              <a:gd name="connsiteX23" fmla="*/ 145256 w 390525"/>
              <a:gd name="connsiteY23" fmla="*/ 633414 h 1021558"/>
              <a:gd name="connsiteX24" fmla="*/ 119063 w 390525"/>
              <a:gd name="connsiteY24" fmla="*/ 609601 h 1021558"/>
              <a:gd name="connsiteX25" fmla="*/ 80963 w 390525"/>
              <a:gd name="connsiteY25" fmla="*/ 571501 h 1021558"/>
              <a:gd name="connsiteX26" fmla="*/ 47625 w 390525"/>
              <a:gd name="connsiteY26" fmla="*/ 523876 h 1021558"/>
              <a:gd name="connsiteX27" fmla="*/ 16669 w 390525"/>
              <a:gd name="connsiteY27" fmla="*/ 495301 h 1021558"/>
              <a:gd name="connsiteX28" fmla="*/ 2381 w 390525"/>
              <a:gd name="connsiteY28" fmla="*/ 452439 h 1021558"/>
              <a:gd name="connsiteX29" fmla="*/ 0 w 390525"/>
              <a:gd name="connsiteY29" fmla="*/ 435770 h 1021558"/>
              <a:gd name="connsiteX30" fmla="*/ 7144 w 390525"/>
              <a:gd name="connsiteY30" fmla="*/ 411958 h 1021558"/>
              <a:gd name="connsiteX31" fmla="*/ 19050 w 390525"/>
              <a:gd name="connsiteY31" fmla="*/ 383383 h 1021558"/>
              <a:gd name="connsiteX32" fmla="*/ 38100 w 390525"/>
              <a:gd name="connsiteY32" fmla="*/ 366714 h 1021558"/>
              <a:gd name="connsiteX33" fmla="*/ 50006 w 390525"/>
              <a:gd name="connsiteY33" fmla="*/ 342901 h 1021558"/>
              <a:gd name="connsiteX34" fmla="*/ 59531 w 390525"/>
              <a:gd name="connsiteY34" fmla="*/ 309564 h 1021558"/>
              <a:gd name="connsiteX35" fmla="*/ 61913 w 390525"/>
              <a:gd name="connsiteY35" fmla="*/ 288133 h 1021558"/>
              <a:gd name="connsiteX36" fmla="*/ 78581 w 390525"/>
              <a:gd name="connsiteY36" fmla="*/ 261939 h 1021558"/>
              <a:gd name="connsiteX37" fmla="*/ 80963 w 390525"/>
              <a:gd name="connsiteY37" fmla="*/ 228601 h 1021558"/>
              <a:gd name="connsiteX38" fmla="*/ 71438 w 390525"/>
              <a:gd name="connsiteY38" fmla="*/ 200026 h 1021558"/>
              <a:gd name="connsiteX39" fmla="*/ 76200 w 390525"/>
              <a:gd name="connsiteY39" fmla="*/ 169070 h 1021558"/>
              <a:gd name="connsiteX40" fmla="*/ 66675 w 390525"/>
              <a:gd name="connsiteY40" fmla="*/ 135733 h 1021558"/>
              <a:gd name="connsiteX41" fmla="*/ 61913 w 390525"/>
              <a:gd name="connsiteY41" fmla="*/ 100014 h 1021558"/>
              <a:gd name="connsiteX42" fmla="*/ 61913 w 390525"/>
              <a:gd name="connsiteY42" fmla="*/ 59533 h 1021558"/>
              <a:gd name="connsiteX43" fmla="*/ 61913 w 390525"/>
              <a:gd name="connsiteY43" fmla="*/ 33339 h 1021558"/>
              <a:gd name="connsiteX44" fmla="*/ 66675 w 390525"/>
              <a:gd name="connsiteY44" fmla="*/ 1 h 1021558"/>
              <a:gd name="connsiteX0" fmla="*/ 390525 w 390525"/>
              <a:gd name="connsiteY0" fmla="*/ 988219 h 988219"/>
              <a:gd name="connsiteX1" fmla="*/ 328613 w 390525"/>
              <a:gd name="connsiteY1" fmla="*/ 947737 h 988219"/>
              <a:gd name="connsiteX2" fmla="*/ 307181 w 390525"/>
              <a:gd name="connsiteY2" fmla="*/ 933450 h 988219"/>
              <a:gd name="connsiteX3" fmla="*/ 304800 w 390525"/>
              <a:gd name="connsiteY3" fmla="*/ 912019 h 988219"/>
              <a:gd name="connsiteX4" fmla="*/ 314325 w 390525"/>
              <a:gd name="connsiteY4" fmla="*/ 900112 h 988219"/>
              <a:gd name="connsiteX5" fmla="*/ 326231 w 390525"/>
              <a:gd name="connsiteY5" fmla="*/ 878681 h 988219"/>
              <a:gd name="connsiteX6" fmla="*/ 316706 w 390525"/>
              <a:gd name="connsiteY6" fmla="*/ 864394 h 988219"/>
              <a:gd name="connsiteX7" fmla="*/ 309563 w 390525"/>
              <a:gd name="connsiteY7" fmla="*/ 845344 h 988219"/>
              <a:gd name="connsiteX8" fmla="*/ 309563 w 390525"/>
              <a:gd name="connsiteY8" fmla="*/ 821531 h 988219"/>
              <a:gd name="connsiteX9" fmla="*/ 311944 w 390525"/>
              <a:gd name="connsiteY9" fmla="*/ 809625 h 988219"/>
              <a:gd name="connsiteX10" fmla="*/ 297656 w 390525"/>
              <a:gd name="connsiteY10" fmla="*/ 797719 h 988219"/>
              <a:gd name="connsiteX11" fmla="*/ 297656 w 390525"/>
              <a:gd name="connsiteY11" fmla="*/ 773906 h 988219"/>
              <a:gd name="connsiteX12" fmla="*/ 280988 w 390525"/>
              <a:gd name="connsiteY12" fmla="*/ 757237 h 988219"/>
              <a:gd name="connsiteX13" fmla="*/ 278606 w 390525"/>
              <a:gd name="connsiteY13" fmla="*/ 735806 h 988219"/>
              <a:gd name="connsiteX14" fmla="*/ 266700 w 390525"/>
              <a:gd name="connsiteY14" fmla="*/ 728662 h 988219"/>
              <a:gd name="connsiteX15" fmla="*/ 252413 w 390525"/>
              <a:gd name="connsiteY15" fmla="*/ 719137 h 988219"/>
              <a:gd name="connsiteX16" fmla="*/ 245269 w 390525"/>
              <a:gd name="connsiteY16" fmla="*/ 700087 h 988219"/>
              <a:gd name="connsiteX17" fmla="*/ 235744 w 390525"/>
              <a:gd name="connsiteY17" fmla="*/ 678656 h 988219"/>
              <a:gd name="connsiteX18" fmla="*/ 219075 w 390525"/>
              <a:gd name="connsiteY18" fmla="*/ 669131 h 988219"/>
              <a:gd name="connsiteX19" fmla="*/ 207169 w 390525"/>
              <a:gd name="connsiteY19" fmla="*/ 666750 h 988219"/>
              <a:gd name="connsiteX20" fmla="*/ 188119 w 390525"/>
              <a:gd name="connsiteY20" fmla="*/ 661987 h 988219"/>
              <a:gd name="connsiteX21" fmla="*/ 178594 w 390525"/>
              <a:gd name="connsiteY21" fmla="*/ 642937 h 988219"/>
              <a:gd name="connsiteX22" fmla="*/ 166688 w 390525"/>
              <a:gd name="connsiteY22" fmla="*/ 621506 h 988219"/>
              <a:gd name="connsiteX23" fmla="*/ 145256 w 390525"/>
              <a:gd name="connsiteY23" fmla="*/ 600075 h 988219"/>
              <a:gd name="connsiteX24" fmla="*/ 119063 w 390525"/>
              <a:gd name="connsiteY24" fmla="*/ 576262 h 988219"/>
              <a:gd name="connsiteX25" fmla="*/ 80963 w 390525"/>
              <a:gd name="connsiteY25" fmla="*/ 538162 h 988219"/>
              <a:gd name="connsiteX26" fmla="*/ 47625 w 390525"/>
              <a:gd name="connsiteY26" fmla="*/ 490537 h 988219"/>
              <a:gd name="connsiteX27" fmla="*/ 16669 w 390525"/>
              <a:gd name="connsiteY27" fmla="*/ 461962 h 988219"/>
              <a:gd name="connsiteX28" fmla="*/ 2381 w 390525"/>
              <a:gd name="connsiteY28" fmla="*/ 419100 h 988219"/>
              <a:gd name="connsiteX29" fmla="*/ 0 w 390525"/>
              <a:gd name="connsiteY29" fmla="*/ 402431 h 988219"/>
              <a:gd name="connsiteX30" fmla="*/ 7144 w 390525"/>
              <a:gd name="connsiteY30" fmla="*/ 378619 h 988219"/>
              <a:gd name="connsiteX31" fmla="*/ 19050 w 390525"/>
              <a:gd name="connsiteY31" fmla="*/ 350044 h 988219"/>
              <a:gd name="connsiteX32" fmla="*/ 38100 w 390525"/>
              <a:gd name="connsiteY32" fmla="*/ 333375 h 988219"/>
              <a:gd name="connsiteX33" fmla="*/ 50006 w 390525"/>
              <a:gd name="connsiteY33" fmla="*/ 309562 h 988219"/>
              <a:gd name="connsiteX34" fmla="*/ 59531 w 390525"/>
              <a:gd name="connsiteY34" fmla="*/ 276225 h 988219"/>
              <a:gd name="connsiteX35" fmla="*/ 61913 w 390525"/>
              <a:gd name="connsiteY35" fmla="*/ 254794 h 988219"/>
              <a:gd name="connsiteX36" fmla="*/ 78581 w 390525"/>
              <a:gd name="connsiteY36" fmla="*/ 228600 h 988219"/>
              <a:gd name="connsiteX37" fmla="*/ 80963 w 390525"/>
              <a:gd name="connsiteY37" fmla="*/ 195262 h 988219"/>
              <a:gd name="connsiteX38" fmla="*/ 71438 w 390525"/>
              <a:gd name="connsiteY38" fmla="*/ 166687 h 988219"/>
              <a:gd name="connsiteX39" fmla="*/ 76200 w 390525"/>
              <a:gd name="connsiteY39" fmla="*/ 135731 h 988219"/>
              <a:gd name="connsiteX40" fmla="*/ 66675 w 390525"/>
              <a:gd name="connsiteY40" fmla="*/ 102394 h 988219"/>
              <a:gd name="connsiteX41" fmla="*/ 61913 w 390525"/>
              <a:gd name="connsiteY41" fmla="*/ 66675 h 988219"/>
              <a:gd name="connsiteX42" fmla="*/ 61913 w 390525"/>
              <a:gd name="connsiteY42" fmla="*/ 26194 h 988219"/>
              <a:gd name="connsiteX43" fmla="*/ 61913 w 390525"/>
              <a:gd name="connsiteY43" fmla="*/ 0 h 988219"/>
              <a:gd name="connsiteX0" fmla="*/ 390525 w 390525"/>
              <a:gd name="connsiteY0" fmla="*/ 962026 h 962026"/>
              <a:gd name="connsiteX1" fmla="*/ 328613 w 390525"/>
              <a:gd name="connsiteY1" fmla="*/ 921544 h 962026"/>
              <a:gd name="connsiteX2" fmla="*/ 307181 w 390525"/>
              <a:gd name="connsiteY2" fmla="*/ 907257 h 962026"/>
              <a:gd name="connsiteX3" fmla="*/ 304800 w 390525"/>
              <a:gd name="connsiteY3" fmla="*/ 885826 h 962026"/>
              <a:gd name="connsiteX4" fmla="*/ 314325 w 390525"/>
              <a:gd name="connsiteY4" fmla="*/ 873919 h 962026"/>
              <a:gd name="connsiteX5" fmla="*/ 326231 w 390525"/>
              <a:gd name="connsiteY5" fmla="*/ 852488 h 962026"/>
              <a:gd name="connsiteX6" fmla="*/ 316706 w 390525"/>
              <a:gd name="connsiteY6" fmla="*/ 838201 h 962026"/>
              <a:gd name="connsiteX7" fmla="*/ 309563 w 390525"/>
              <a:gd name="connsiteY7" fmla="*/ 819151 h 962026"/>
              <a:gd name="connsiteX8" fmla="*/ 309563 w 390525"/>
              <a:gd name="connsiteY8" fmla="*/ 795338 h 962026"/>
              <a:gd name="connsiteX9" fmla="*/ 311944 w 390525"/>
              <a:gd name="connsiteY9" fmla="*/ 783432 h 962026"/>
              <a:gd name="connsiteX10" fmla="*/ 297656 w 390525"/>
              <a:gd name="connsiteY10" fmla="*/ 771526 h 962026"/>
              <a:gd name="connsiteX11" fmla="*/ 297656 w 390525"/>
              <a:gd name="connsiteY11" fmla="*/ 747713 h 962026"/>
              <a:gd name="connsiteX12" fmla="*/ 280988 w 390525"/>
              <a:gd name="connsiteY12" fmla="*/ 731044 h 962026"/>
              <a:gd name="connsiteX13" fmla="*/ 278606 w 390525"/>
              <a:gd name="connsiteY13" fmla="*/ 709613 h 962026"/>
              <a:gd name="connsiteX14" fmla="*/ 266700 w 390525"/>
              <a:gd name="connsiteY14" fmla="*/ 702469 h 962026"/>
              <a:gd name="connsiteX15" fmla="*/ 252413 w 390525"/>
              <a:gd name="connsiteY15" fmla="*/ 692944 h 962026"/>
              <a:gd name="connsiteX16" fmla="*/ 245269 w 390525"/>
              <a:gd name="connsiteY16" fmla="*/ 673894 h 962026"/>
              <a:gd name="connsiteX17" fmla="*/ 235744 w 390525"/>
              <a:gd name="connsiteY17" fmla="*/ 652463 h 962026"/>
              <a:gd name="connsiteX18" fmla="*/ 219075 w 390525"/>
              <a:gd name="connsiteY18" fmla="*/ 642938 h 962026"/>
              <a:gd name="connsiteX19" fmla="*/ 207169 w 390525"/>
              <a:gd name="connsiteY19" fmla="*/ 640557 h 962026"/>
              <a:gd name="connsiteX20" fmla="*/ 188119 w 390525"/>
              <a:gd name="connsiteY20" fmla="*/ 635794 h 962026"/>
              <a:gd name="connsiteX21" fmla="*/ 178594 w 390525"/>
              <a:gd name="connsiteY21" fmla="*/ 616744 h 962026"/>
              <a:gd name="connsiteX22" fmla="*/ 166688 w 390525"/>
              <a:gd name="connsiteY22" fmla="*/ 595313 h 962026"/>
              <a:gd name="connsiteX23" fmla="*/ 145256 w 390525"/>
              <a:gd name="connsiteY23" fmla="*/ 573882 h 962026"/>
              <a:gd name="connsiteX24" fmla="*/ 119063 w 390525"/>
              <a:gd name="connsiteY24" fmla="*/ 550069 h 962026"/>
              <a:gd name="connsiteX25" fmla="*/ 80963 w 390525"/>
              <a:gd name="connsiteY25" fmla="*/ 511969 h 962026"/>
              <a:gd name="connsiteX26" fmla="*/ 47625 w 390525"/>
              <a:gd name="connsiteY26" fmla="*/ 464344 h 962026"/>
              <a:gd name="connsiteX27" fmla="*/ 16669 w 390525"/>
              <a:gd name="connsiteY27" fmla="*/ 435769 h 962026"/>
              <a:gd name="connsiteX28" fmla="*/ 2381 w 390525"/>
              <a:gd name="connsiteY28" fmla="*/ 392907 h 962026"/>
              <a:gd name="connsiteX29" fmla="*/ 0 w 390525"/>
              <a:gd name="connsiteY29" fmla="*/ 376238 h 962026"/>
              <a:gd name="connsiteX30" fmla="*/ 7144 w 390525"/>
              <a:gd name="connsiteY30" fmla="*/ 352426 h 962026"/>
              <a:gd name="connsiteX31" fmla="*/ 19050 w 390525"/>
              <a:gd name="connsiteY31" fmla="*/ 323851 h 962026"/>
              <a:gd name="connsiteX32" fmla="*/ 38100 w 390525"/>
              <a:gd name="connsiteY32" fmla="*/ 307182 h 962026"/>
              <a:gd name="connsiteX33" fmla="*/ 50006 w 390525"/>
              <a:gd name="connsiteY33" fmla="*/ 283369 h 962026"/>
              <a:gd name="connsiteX34" fmla="*/ 59531 w 390525"/>
              <a:gd name="connsiteY34" fmla="*/ 250032 h 962026"/>
              <a:gd name="connsiteX35" fmla="*/ 61913 w 390525"/>
              <a:gd name="connsiteY35" fmla="*/ 228601 h 962026"/>
              <a:gd name="connsiteX36" fmla="*/ 78581 w 390525"/>
              <a:gd name="connsiteY36" fmla="*/ 202407 h 962026"/>
              <a:gd name="connsiteX37" fmla="*/ 80963 w 390525"/>
              <a:gd name="connsiteY37" fmla="*/ 169069 h 962026"/>
              <a:gd name="connsiteX38" fmla="*/ 71438 w 390525"/>
              <a:gd name="connsiteY38" fmla="*/ 140494 h 962026"/>
              <a:gd name="connsiteX39" fmla="*/ 76200 w 390525"/>
              <a:gd name="connsiteY39" fmla="*/ 109538 h 962026"/>
              <a:gd name="connsiteX40" fmla="*/ 66675 w 390525"/>
              <a:gd name="connsiteY40" fmla="*/ 76201 h 962026"/>
              <a:gd name="connsiteX41" fmla="*/ 61913 w 390525"/>
              <a:gd name="connsiteY41" fmla="*/ 40482 h 962026"/>
              <a:gd name="connsiteX42" fmla="*/ 61913 w 390525"/>
              <a:gd name="connsiteY42" fmla="*/ 1 h 962026"/>
              <a:gd name="connsiteX0" fmla="*/ 390525 w 390525"/>
              <a:gd name="connsiteY0" fmla="*/ 921544 h 921544"/>
              <a:gd name="connsiteX1" fmla="*/ 328613 w 390525"/>
              <a:gd name="connsiteY1" fmla="*/ 881062 h 921544"/>
              <a:gd name="connsiteX2" fmla="*/ 307181 w 390525"/>
              <a:gd name="connsiteY2" fmla="*/ 866775 h 921544"/>
              <a:gd name="connsiteX3" fmla="*/ 304800 w 390525"/>
              <a:gd name="connsiteY3" fmla="*/ 845344 h 921544"/>
              <a:gd name="connsiteX4" fmla="*/ 314325 w 390525"/>
              <a:gd name="connsiteY4" fmla="*/ 833437 h 921544"/>
              <a:gd name="connsiteX5" fmla="*/ 326231 w 390525"/>
              <a:gd name="connsiteY5" fmla="*/ 812006 h 921544"/>
              <a:gd name="connsiteX6" fmla="*/ 316706 w 390525"/>
              <a:gd name="connsiteY6" fmla="*/ 797719 h 921544"/>
              <a:gd name="connsiteX7" fmla="*/ 309563 w 390525"/>
              <a:gd name="connsiteY7" fmla="*/ 778669 h 921544"/>
              <a:gd name="connsiteX8" fmla="*/ 309563 w 390525"/>
              <a:gd name="connsiteY8" fmla="*/ 754856 h 921544"/>
              <a:gd name="connsiteX9" fmla="*/ 311944 w 390525"/>
              <a:gd name="connsiteY9" fmla="*/ 742950 h 921544"/>
              <a:gd name="connsiteX10" fmla="*/ 297656 w 390525"/>
              <a:gd name="connsiteY10" fmla="*/ 731044 h 921544"/>
              <a:gd name="connsiteX11" fmla="*/ 297656 w 390525"/>
              <a:gd name="connsiteY11" fmla="*/ 707231 h 921544"/>
              <a:gd name="connsiteX12" fmla="*/ 280988 w 390525"/>
              <a:gd name="connsiteY12" fmla="*/ 690562 h 921544"/>
              <a:gd name="connsiteX13" fmla="*/ 278606 w 390525"/>
              <a:gd name="connsiteY13" fmla="*/ 669131 h 921544"/>
              <a:gd name="connsiteX14" fmla="*/ 266700 w 390525"/>
              <a:gd name="connsiteY14" fmla="*/ 661987 h 921544"/>
              <a:gd name="connsiteX15" fmla="*/ 252413 w 390525"/>
              <a:gd name="connsiteY15" fmla="*/ 652462 h 921544"/>
              <a:gd name="connsiteX16" fmla="*/ 245269 w 390525"/>
              <a:gd name="connsiteY16" fmla="*/ 633412 h 921544"/>
              <a:gd name="connsiteX17" fmla="*/ 235744 w 390525"/>
              <a:gd name="connsiteY17" fmla="*/ 611981 h 921544"/>
              <a:gd name="connsiteX18" fmla="*/ 219075 w 390525"/>
              <a:gd name="connsiteY18" fmla="*/ 602456 h 921544"/>
              <a:gd name="connsiteX19" fmla="*/ 207169 w 390525"/>
              <a:gd name="connsiteY19" fmla="*/ 600075 h 921544"/>
              <a:gd name="connsiteX20" fmla="*/ 188119 w 390525"/>
              <a:gd name="connsiteY20" fmla="*/ 595312 h 921544"/>
              <a:gd name="connsiteX21" fmla="*/ 178594 w 390525"/>
              <a:gd name="connsiteY21" fmla="*/ 576262 h 921544"/>
              <a:gd name="connsiteX22" fmla="*/ 166688 w 390525"/>
              <a:gd name="connsiteY22" fmla="*/ 554831 h 921544"/>
              <a:gd name="connsiteX23" fmla="*/ 145256 w 390525"/>
              <a:gd name="connsiteY23" fmla="*/ 533400 h 921544"/>
              <a:gd name="connsiteX24" fmla="*/ 119063 w 390525"/>
              <a:gd name="connsiteY24" fmla="*/ 509587 h 921544"/>
              <a:gd name="connsiteX25" fmla="*/ 80963 w 390525"/>
              <a:gd name="connsiteY25" fmla="*/ 471487 h 921544"/>
              <a:gd name="connsiteX26" fmla="*/ 47625 w 390525"/>
              <a:gd name="connsiteY26" fmla="*/ 423862 h 921544"/>
              <a:gd name="connsiteX27" fmla="*/ 16669 w 390525"/>
              <a:gd name="connsiteY27" fmla="*/ 395287 h 921544"/>
              <a:gd name="connsiteX28" fmla="*/ 2381 w 390525"/>
              <a:gd name="connsiteY28" fmla="*/ 352425 h 921544"/>
              <a:gd name="connsiteX29" fmla="*/ 0 w 390525"/>
              <a:gd name="connsiteY29" fmla="*/ 335756 h 921544"/>
              <a:gd name="connsiteX30" fmla="*/ 7144 w 390525"/>
              <a:gd name="connsiteY30" fmla="*/ 311944 h 921544"/>
              <a:gd name="connsiteX31" fmla="*/ 19050 w 390525"/>
              <a:gd name="connsiteY31" fmla="*/ 283369 h 921544"/>
              <a:gd name="connsiteX32" fmla="*/ 38100 w 390525"/>
              <a:gd name="connsiteY32" fmla="*/ 266700 h 921544"/>
              <a:gd name="connsiteX33" fmla="*/ 50006 w 390525"/>
              <a:gd name="connsiteY33" fmla="*/ 242887 h 921544"/>
              <a:gd name="connsiteX34" fmla="*/ 59531 w 390525"/>
              <a:gd name="connsiteY34" fmla="*/ 209550 h 921544"/>
              <a:gd name="connsiteX35" fmla="*/ 61913 w 390525"/>
              <a:gd name="connsiteY35" fmla="*/ 188119 h 921544"/>
              <a:gd name="connsiteX36" fmla="*/ 78581 w 390525"/>
              <a:gd name="connsiteY36" fmla="*/ 161925 h 921544"/>
              <a:gd name="connsiteX37" fmla="*/ 80963 w 390525"/>
              <a:gd name="connsiteY37" fmla="*/ 128587 h 921544"/>
              <a:gd name="connsiteX38" fmla="*/ 71438 w 390525"/>
              <a:gd name="connsiteY38" fmla="*/ 100012 h 921544"/>
              <a:gd name="connsiteX39" fmla="*/ 76200 w 390525"/>
              <a:gd name="connsiteY39" fmla="*/ 69056 h 921544"/>
              <a:gd name="connsiteX40" fmla="*/ 66675 w 390525"/>
              <a:gd name="connsiteY40" fmla="*/ 35719 h 921544"/>
              <a:gd name="connsiteX41" fmla="*/ 61913 w 390525"/>
              <a:gd name="connsiteY41" fmla="*/ 0 h 921544"/>
              <a:gd name="connsiteX0" fmla="*/ 390525 w 390525"/>
              <a:gd name="connsiteY0" fmla="*/ 885825 h 885825"/>
              <a:gd name="connsiteX1" fmla="*/ 328613 w 390525"/>
              <a:gd name="connsiteY1" fmla="*/ 845343 h 885825"/>
              <a:gd name="connsiteX2" fmla="*/ 307181 w 390525"/>
              <a:gd name="connsiteY2" fmla="*/ 831056 h 885825"/>
              <a:gd name="connsiteX3" fmla="*/ 304800 w 390525"/>
              <a:gd name="connsiteY3" fmla="*/ 809625 h 885825"/>
              <a:gd name="connsiteX4" fmla="*/ 314325 w 390525"/>
              <a:gd name="connsiteY4" fmla="*/ 797718 h 885825"/>
              <a:gd name="connsiteX5" fmla="*/ 326231 w 390525"/>
              <a:gd name="connsiteY5" fmla="*/ 776287 h 885825"/>
              <a:gd name="connsiteX6" fmla="*/ 316706 w 390525"/>
              <a:gd name="connsiteY6" fmla="*/ 762000 h 885825"/>
              <a:gd name="connsiteX7" fmla="*/ 309563 w 390525"/>
              <a:gd name="connsiteY7" fmla="*/ 742950 h 885825"/>
              <a:gd name="connsiteX8" fmla="*/ 309563 w 390525"/>
              <a:gd name="connsiteY8" fmla="*/ 719137 h 885825"/>
              <a:gd name="connsiteX9" fmla="*/ 311944 w 390525"/>
              <a:gd name="connsiteY9" fmla="*/ 707231 h 885825"/>
              <a:gd name="connsiteX10" fmla="*/ 297656 w 390525"/>
              <a:gd name="connsiteY10" fmla="*/ 695325 h 885825"/>
              <a:gd name="connsiteX11" fmla="*/ 297656 w 390525"/>
              <a:gd name="connsiteY11" fmla="*/ 671512 h 885825"/>
              <a:gd name="connsiteX12" fmla="*/ 280988 w 390525"/>
              <a:gd name="connsiteY12" fmla="*/ 654843 h 885825"/>
              <a:gd name="connsiteX13" fmla="*/ 278606 w 390525"/>
              <a:gd name="connsiteY13" fmla="*/ 633412 h 885825"/>
              <a:gd name="connsiteX14" fmla="*/ 266700 w 390525"/>
              <a:gd name="connsiteY14" fmla="*/ 626268 h 885825"/>
              <a:gd name="connsiteX15" fmla="*/ 252413 w 390525"/>
              <a:gd name="connsiteY15" fmla="*/ 616743 h 885825"/>
              <a:gd name="connsiteX16" fmla="*/ 245269 w 390525"/>
              <a:gd name="connsiteY16" fmla="*/ 597693 h 885825"/>
              <a:gd name="connsiteX17" fmla="*/ 235744 w 390525"/>
              <a:gd name="connsiteY17" fmla="*/ 576262 h 885825"/>
              <a:gd name="connsiteX18" fmla="*/ 219075 w 390525"/>
              <a:gd name="connsiteY18" fmla="*/ 566737 h 885825"/>
              <a:gd name="connsiteX19" fmla="*/ 207169 w 390525"/>
              <a:gd name="connsiteY19" fmla="*/ 564356 h 885825"/>
              <a:gd name="connsiteX20" fmla="*/ 188119 w 390525"/>
              <a:gd name="connsiteY20" fmla="*/ 559593 h 885825"/>
              <a:gd name="connsiteX21" fmla="*/ 178594 w 390525"/>
              <a:gd name="connsiteY21" fmla="*/ 540543 h 885825"/>
              <a:gd name="connsiteX22" fmla="*/ 166688 w 390525"/>
              <a:gd name="connsiteY22" fmla="*/ 519112 h 885825"/>
              <a:gd name="connsiteX23" fmla="*/ 145256 w 390525"/>
              <a:gd name="connsiteY23" fmla="*/ 497681 h 885825"/>
              <a:gd name="connsiteX24" fmla="*/ 119063 w 390525"/>
              <a:gd name="connsiteY24" fmla="*/ 473868 h 885825"/>
              <a:gd name="connsiteX25" fmla="*/ 80963 w 390525"/>
              <a:gd name="connsiteY25" fmla="*/ 435768 h 885825"/>
              <a:gd name="connsiteX26" fmla="*/ 47625 w 390525"/>
              <a:gd name="connsiteY26" fmla="*/ 388143 h 885825"/>
              <a:gd name="connsiteX27" fmla="*/ 16669 w 390525"/>
              <a:gd name="connsiteY27" fmla="*/ 359568 h 885825"/>
              <a:gd name="connsiteX28" fmla="*/ 2381 w 390525"/>
              <a:gd name="connsiteY28" fmla="*/ 316706 h 885825"/>
              <a:gd name="connsiteX29" fmla="*/ 0 w 390525"/>
              <a:gd name="connsiteY29" fmla="*/ 300037 h 885825"/>
              <a:gd name="connsiteX30" fmla="*/ 7144 w 390525"/>
              <a:gd name="connsiteY30" fmla="*/ 276225 h 885825"/>
              <a:gd name="connsiteX31" fmla="*/ 19050 w 390525"/>
              <a:gd name="connsiteY31" fmla="*/ 247650 h 885825"/>
              <a:gd name="connsiteX32" fmla="*/ 38100 w 390525"/>
              <a:gd name="connsiteY32" fmla="*/ 230981 h 885825"/>
              <a:gd name="connsiteX33" fmla="*/ 50006 w 390525"/>
              <a:gd name="connsiteY33" fmla="*/ 207168 h 885825"/>
              <a:gd name="connsiteX34" fmla="*/ 59531 w 390525"/>
              <a:gd name="connsiteY34" fmla="*/ 173831 h 885825"/>
              <a:gd name="connsiteX35" fmla="*/ 61913 w 390525"/>
              <a:gd name="connsiteY35" fmla="*/ 152400 h 885825"/>
              <a:gd name="connsiteX36" fmla="*/ 78581 w 390525"/>
              <a:gd name="connsiteY36" fmla="*/ 126206 h 885825"/>
              <a:gd name="connsiteX37" fmla="*/ 80963 w 390525"/>
              <a:gd name="connsiteY37" fmla="*/ 92868 h 885825"/>
              <a:gd name="connsiteX38" fmla="*/ 71438 w 390525"/>
              <a:gd name="connsiteY38" fmla="*/ 64293 h 885825"/>
              <a:gd name="connsiteX39" fmla="*/ 76200 w 390525"/>
              <a:gd name="connsiteY39" fmla="*/ 33337 h 885825"/>
              <a:gd name="connsiteX40" fmla="*/ 66675 w 390525"/>
              <a:gd name="connsiteY40" fmla="*/ 0 h 885825"/>
              <a:gd name="connsiteX0" fmla="*/ 390525 w 390525"/>
              <a:gd name="connsiteY0" fmla="*/ 852489 h 852489"/>
              <a:gd name="connsiteX1" fmla="*/ 328613 w 390525"/>
              <a:gd name="connsiteY1" fmla="*/ 812007 h 852489"/>
              <a:gd name="connsiteX2" fmla="*/ 307181 w 390525"/>
              <a:gd name="connsiteY2" fmla="*/ 797720 h 852489"/>
              <a:gd name="connsiteX3" fmla="*/ 304800 w 390525"/>
              <a:gd name="connsiteY3" fmla="*/ 776289 h 852489"/>
              <a:gd name="connsiteX4" fmla="*/ 314325 w 390525"/>
              <a:gd name="connsiteY4" fmla="*/ 764382 h 852489"/>
              <a:gd name="connsiteX5" fmla="*/ 326231 w 390525"/>
              <a:gd name="connsiteY5" fmla="*/ 742951 h 852489"/>
              <a:gd name="connsiteX6" fmla="*/ 316706 w 390525"/>
              <a:gd name="connsiteY6" fmla="*/ 728664 h 852489"/>
              <a:gd name="connsiteX7" fmla="*/ 309563 w 390525"/>
              <a:gd name="connsiteY7" fmla="*/ 709614 h 852489"/>
              <a:gd name="connsiteX8" fmla="*/ 309563 w 390525"/>
              <a:gd name="connsiteY8" fmla="*/ 685801 h 852489"/>
              <a:gd name="connsiteX9" fmla="*/ 311944 w 390525"/>
              <a:gd name="connsiteY9" fmla="*/ 673895 h 852489"/>
              <a:gd name="connsiteX10" fmla="*/ 297656 w 390525"/>
              <a:gd name="connsiteY10" fmla="*/ 661989 h 852489"/>
              <a:gd name="connsiteX11" fmla="*/ 297656 w 390525"/>
              <a:gd name="connsiteY11" fmla="*/ 638176 h 852489"/>
              <a:gd name="connsiteX12" fmla="*/ 280988 w 390525"/>
              <a:gd name="connsiteY12" fmla="*/ 621507 h 852489"/>
              <a:gd name="connsiteX13" fmla="*/ 278606 w 390525"/>
              <a:gd name="connsiteY13" fmla="*/ 600076 h 852489"/>
              <a:gd name="connsiteX14" fmla="*/ 266700 w 390525"/>
              <a:gd name="connsiteY14" fmla="*/ 592932 h 852489"/>
              <a:gd name="connsiteX15" fmla="*/ 252413 w 390525"/>
              <a:gd name="connsiteY15" fmla="*/ 583407 h 852489"/>
              <a:gd name="connsiteX16" fmla="*/ 245269 w 390525"/>
              <a:gd name="connsiteY16" fmla="*/ 564357 h 852489"/>
              <a:gd name="connsiteX17" fmla="*/ 235744 w 390525"/>
              <a:gd name="connsiteY17" fmla="*/ 542926 h 852489"/>
              <a:gd name="connsiteX18" fmla="*/ 219075 w 390525"/>
              <a:gd name="connsiteY18" fmla="*/ 533401 h 852489"/>
              <a:gd name="connsiteX19" fmla="*/ 207169 w 390525"/>
              <a:gd name="connsiteY19" fmla="*/ 531020 h 852489"/>
              <a:gd name="connsiteX20" fmla="*/ 188119 w 390525"/>
              <a:gd name="connsiteY20" fmla="*/ 526257 h 852489"/>
              <a:gd name="connsiteX21" fmla="*/ 178594 w 390525"/>
              <a:gd name="connsiteY21" fmla="*/ 507207 h 852489"/>
              <a:gd name="connsiteX22" fmla="*/ 166688 w 390525"/>
              <a:gd name="connsiteY22" fmla="*/ 485776 h 852489"/>
              <a:gd name="connsiteX23" fmla="*/ 145256 w 390525"/>
              <a:gd name="connsiteY23" fmla="*/ 464345 h 852489"/>
              <a:gd name="connsiteX24" fmla="*/ 119063 w 390525"/>
              <a:gd name="connsiteY24" fmla="*/ 440532 h 852489"/>
              <a:gd name="connsiteX25" fmla="*/ 80963 w 390525"/>
              <a:gd name="connsiteY25" fmla="*/ 402432 h 852489"/>
              <a:gd name="connsiteX26" fmla="*/ 47625 w 390525"/>
              <a:gd name="connsiteY26" fmla="*/ 354807 h 852489"/>
              <a:gd name="connsiteX27" fmla="*/ 16669 w 390525"/>
              <a:gd name="connsiteY27" fmla="*/ 326232 h 852489"/>
              <a:gd name="connsiteX28" fmla="*/ 2381 w 390525"/>
              <a:gd name="connsiteY28" fmla="*/ 283370 h 852489"/>
              <a:gd name="connsiteX29" fmla="*/ 0 w 390525"/>
              <a:gd name="connsiteY29" fmla="*/ 266701 h 852489"/>
              <a:gd name="connsiteX30" fmla="*/ 7144 w 390525"/>
              <a:gd name="connsiteY30" fmla="*/ 242889 h 852489"/>
              <a:gd name="connsiteX31" fmla="*/ 19050 w 390525"/>
              <a:gd name="connsiteY31" fmla="*/ 214314 h 852489"/>
              <a:gd name="connsiteX32" fmla="*/ 38100 w 390525"/>
              <a:gd name="connsiteY32" fmla="*/ 197645 h 852489"/>
              <a:gd name="connsiteX33" fmla="*/ 50006 w 390525"/>
              <a:gd name="connsiteY33" fmla="*/ 173832 h 852489"/>
              <a:gd name="connsiteX34" fmla="*/ 59531 w 390525"/>
              <a:gd name="connsiteY34" fmla="*/ 140495 h 852489"/>
              <a:gd name="connsiteX35" fmla="*/ 61913 w 390525"/>
              <a:gd name="connsiteY35" fmla="*/ 119064 h 852489"/>
              <a:gd name="connsiteX36" fmla="*/ 78581 w 390525"/>
              <a:gd name="connsiteY36" fmla="*/ 92870 h 852489"/>
              <a:gd name="connsiteX37" fmla="*/ 80963 w 390525"/>
              <a:gd name="connsiteY37" fmla="*/ 59532 h 852489"/>
              <a:gd name="connsiteX38" fmla="*/ 71438 w 390525"/>
              <a:gd name="connsiteY38" fmla="*/ 30957 h 852489"/>
              <a:gd name="connsiteX39" fmla="*/ 76200 w 390525"/>
              <a:gd name="connsiteY39" fmla="*/ 1 h 852489"/>
              <a:gd name="connsiteX0" fmla="*/ 390525 w 390525"/>
              <a:gd name="connsiteY0" fmla="*/ 821531 h 821531"/>
              <a:gd name="connsiteX1" fmla="*/ 328613 w 390525"/>
              <a:gd name="connsiteY1" fmla="*/ 781049 h 821531"/>
              <a:gd name="connsiteX2" fmla="*/ 307181 w 390525"/>
              <a:gd name="connsiteY2" fmla="*/ 766762 h 821531"/>
              <a:gd name="connsiteX3" fmla="*/ 304800 w 390525"/>
              <a:gd name="connsiteY3" fmla="*/ 745331 h 821531"/>
              <a:gd name="connsiteX4" fmla="*/ 314325 w 390525"/>
              <a:gd name="connsiteY4" fmla="*/ 733424 h 821531"/>
              <a:gd name="connsiteX5" fmla="*/ 326231 w 390525"/>
              <a:gd name="connsiteY5" fmla="*/ 711993 h 821531"/>
              <a:gd name="connsiteX6" fmla="*/ 316706 w 390525"/>
              <a:gd name="connsiteY6" fmla="*/ 697706 h 821531"/>
              <a:gd name="connsiteX7" fmla="*/ 309563 w 390525"/>
              <a:gd name="connsiteY7" fmla="*/ 678656 h 821531"/>
              <a:gd name="connsiteX8" fmla="*/ 309563 w 390525"/>
              <a:gd name="connsiteY8" fmla="*/ 654843 h 821531"/>
              <a:gd name="connsiteX9" fmla="*/ 311944 w 390525"/>
              <a:gd name="connsiteY9" fmla="*/ 642937 h 821531"/>
              <a:gd name="connsiteX10" fmla="*/ 297656 w 390525"/>
              <a:gd name="connsiteY10" fmla="*/ 631031 h 821531"/>
              <a:gd name="connsiteX11" fmla="*/ 297656 w 390525"/>
              <a:gd name="connsiteY11" fmla="*/ 607218 h 821531"/>
              <a:gd name="connsiteX12" fmla="*/ 280988 w 390525"/>
              <a:gd name="connsiteY12" fmla="*/ 590549 h 821531"/>
              <a:gd name="connsiteX13" fmla="*/ 278606 w 390525"/>
              <a:gd name="connsiteY13" fmla="*/ 569118 h 821531"/>
              <a:gd name="connsiteX14" fmla="*/ 266700 w 390525"/>
              <a:gd name="connsiteY14" fmla="*/ 561974 h 821531"/>
              <a:gd name="connsiteX15" fmla="*/ 252413 w 390525"/>
              <a:gd name="connsiteY15" fmla="*/ 552449 h 821531"/>
              <a:gd name="connsiteX16" fmla="*/ 245269 w 390525"/>
              <a:gd name="connsiteY16" fmla="*/ 533399 h 821531"/>
              <a:gd name="connsiteX17" fmla="*/ 235744 w 390525"/>
              <a:gd name="connsiteY17" fmla="*/ 511968 h 821531"/>
              <a:gd name="connsiteX18" fmla="*/ 219075 w 390525"/>
              <a:gd name="connsiteY18" fmla="*/ 502443 h 821531"/>
              <a:gd name="connsiteX19" fmla="*/ 207169 w 390525"/>
              <a:gd name="connsiteY19" fmla="*/ 500062 h 821531"/>
              <a:gd name="connsiteX20" fmla="*/ 188119 w 390525"/>
              <a:gd name="connsiteY20" fmla="*/ 495299 h 821531"/>
              <a:gd name="connsiteX21" fmla="*/ 178594 w 390525"/>
              <a:gd name="connsiteY21" fmla="*/ 476249 h 821531"/>
              <a:gd name="connsiteX22" fmla="*/ 166688 w 390525"/>
              <a:gd name="connsiteY22" fmla="*/ 454818 h 821531"/>
              <a:gd name="connsiteX23" fmla="*/ 145256 w 390525"/>
              <a:gd name="connsiteY23" fmla="*/ 433387 h 821531"/>
              <a:gd name="connsiteX24" fmla="*/ 119063 w 390525"/>
              <a:gd name="connsiteY24" fmla="*/ 409574 h 821531"/>
              <a:gd name="connsiteX25" fmla="*/ 80963 w 390525"/>
              <a:gd name="connsiteY25" fmla="*/ 371474 h 821531"/>
              <a:gd name="connsiteX26" fmla="*/ 47625 w 390525"/>
              <a:gd name="connsiteY26" fmla="*/ 323849 h 821531"/>
              <a:gd name="connsiteX27" fmla="*/ 16669 w 390525"/>
              <a:gd name="connsiteY27" fmla="*/ 295274 h 821531"/>
              <a:gd name="connsiteX28" fmla="*/ 2381 w 390525"/>
              <a:gd name="connsiteY28" fmla="*/ 252412 h 821531"/>
              <a:gd name="connsiteX29" fmla="*/ 0 w 390525"/>
              <a:gd name="connsiteY29" fmla="*/ 235743 h 821531"/>
              <a:gd name="connsiteX30" fmla="*/ 7144 w 390525"/>
              <a:gd name="connsiteY30" fmla="*/ 211931 h 821531"/>
              <a:gd name="connsiteX31" fmla="*/ 19050 w 390525"/>
              <a:gd name="connsiteY31" fmla="*/ 183356 h 821531"/>
              <a:gd name="connsiteX32" fmla="*/ 38100 w 390525"/>
              <a:gd name="connsiteY32" fmla="*/ 166687 h 821531"/>
              <a:gd name="connsiteX33" fmla="*/ 50006 w 390525"/>
              <a:gd name="connsiteY33" fmla="*/ 142874 h 821531"/>
              <a:gd name="connsiteX34" fmla="*/ 59531 w 390525"/>
              <a:gd name="connsiteY34" fmla="*/ 109537 h 821531"/>
              <a:gd name="connsiteX35" fmla="*/ 61913 w 390525"/>
              <a:gd name="connsiteY35" fmla="*/ 88106 h 821531"/>
              <a:gd name="connsiteX36" fmla="*/ 78581 w 390525"/>
              <a:gd name="connsiteY36" fmla="*/ 61912 h 821531"/>
              <a:gd name="connsiteX37" fmla="*/ 80963 w 390525"/>
              <a:gd name="connsiteY37" fmla="*/ 28574 h 821531"/>
              <a:gd name="connsiteX38" fmla="*/ 71438 w 390525"/>
              <a:gd name="connsiteY38" fmla="*/ -1 h 821531"/>
              <a:gd name="connsiteX0" fmla="*/ 390525 w 390525"/>
              <a:gd name="connsiteY0" fmla="*/ 792958 h 792958"/>
              <a:gd name="connsiteX1" fmla="*/ 328613 w 390525"/>
              <a:gd name="connsiteY1" fmla="*/ 752476 h 792958"/>
              <a:gd name="connsiteX2" fmla="*/ 307181 w 390525"/>
              <a:gd name="connsiteY2" fmla="*/ 738189 h 792958"/>
              <a:gd name="connsiteX3" fmla="*/ 304800 w 390525"/>
              <a:gd name="connsiteY3" fmla="*/ 716758 h 792958"/>
              <a:gd name="connsiteX4" fmla="*/ 314325 w 390525"/>
              <a:gd name="connsiteY4" fmla="*/ 704851 h 792958"/>
              <a:gd name="connsiteX5" fmla="*/ 326231 w 390525"/>
              <a:gd name="connsiteY5" fmla="*/ 683420 h 792958"/>
              <a:gd name="connsiteX6" fmla="*/ 316706 w 390525"/>
              <a:gd name="connsiteY6" fmla="*/ 669133 h 792958"/>
              <a:gd name="connsiteX7" fmla="*/ 309563 w 390525"/>
              <a:gd name="connsiteY7" fmla="*/ 650083 h 792958"/>
              <a:gd name="connsiteX8" fmla="*/ 309563 w 390525"/>
              <a:gd name="connsiteY8" fmla="*/ 626270 h 792958"/>
              <a:gd name="connsiteX9" fmla="*/ 311944 w 390525"/>
              <a:gd name="connsiteY9" fmla="*/ 614364 h 792958"/>
              <a:gd name="connsiteX10" fmla="*/ 297656 w 390525"/>
              <a:gd name="connsiteY10" fmla="*/ 602458 h 792958"/>
              <a:gd name="connsiteX11" fmla="*/ 297656 w 390525"/>
              <a:gd name="connsiteY11" fmla="*/ 578645 h 792958"/>
              <a:gd name="connsiteX12" fmla="*/ 280988 w 390525"/>
              <a:gd name="connsiteY12" fmla="*/ 561976 h 792958"/>
              <a:gd name="connsiteX13" fmla="*/ 278606 w 390525"/>
              <a:gd name="connsiteY13" fmla="*/ 540545 h 792958"/>
              <a:gd name="connsiteX14" fmla="*/ 266700 w 390525"/>
              <a:gd name="connsiteY14" fmla="*/ 533401 h 792958"/>
              <a:gd name="connsiteX15" fmla="*/ 252413 w 390525"/>
              <a:gd name="connsiteY15" fmla="*/ 523876 h 792958"/>
              <a:gd name="connsiteX16" fmla="*/ 245269 w 390525"/>
              <a:gd name="connsiteY16" fmla="*/ 504826 h 792958"/>
              <a:gd name="connsiteX17" fmla="*/ 235744 w 390525"/>
              <a:gd name="connsiteY17" fmla="*/ 483395 h 792958"/>
              <a:gd name="connsiteX18" fmla="*/ 219075 w 390525"/>
              <a:gd name="connsiteY18" fmla="*/ 473870 h 792958"/>
              <a:gd name="connsiteX19" fmla="*/ 207169 w 390525"/>
              <a:gd name="connsiteY19" fmla="*/ 471489 h 792958"/>
              <a:gd name="connsiteX20" fmla="*/ 188119 w 390525"/>
              <a:gd name="connsiteY20" fmla="*/ 466726 h 792958"/>
              <a:gd name="connsiteX21" fmla="*/ 178594 w 390525"/>
              <a:gd name="connsiteY21" fmla="*/ 447676 h 792958"/>
              <a:gd name="connsiteX22" fmla="*/ 166688 w 390525"/>
              <a:gd name="connsiteY22" fmla="*/ 426245 h 792958"/>
              <a:gd name="connsiteX23" fmla="*/ 145256 w 390525"/>
              <a:gd name="connsiteY23" fmla="*/ 404814 h 792958"/>
              <a:gd name="connsiteX24" fmla="*/ 119063 w 390525"/>
              <a:gd name="connsiteY24" fmla="*/ 381001 h 792958"/>
              <a:gd name="connsiteX25" fmla="*/ 80963 w 390525"/>
              <a:gd name="connsiteY25" fmla="*/ 342901 h 792958"/>
              <a:gd name="connsiteX26" fmla="*/ 47625 w 390525"/>
              <a:gd name="connsiteY26" fmla="*/ 295276 h 792958"/>
              <a:gd name="connsiteX27" fmla="*/ 16669 w 390525"/>
              <a:gd name="connsiteY27" fmla="*/ 266701 h 792958"/>
              <a:gd name="connsiteX28" fmla="*/ 2381 w 390525"/>
              <a:gd name="connsiteY28" fmla="*/ 223839 h 792958"/>
              <a:gd name="connsiteX29" fmla="*/ 0 w 390525"/>
              <a:gd name="connsiteY29" fmla="*/ 207170 h 792958"/>
              <a:gd name="connsiteX30" fmla="*/ 7144 w 390525"/>
              <a:gd name="connsiteY30" fmla="*/ 183358 h 792958"/>
              <a:gd name="connsiteX31" fmla="*/ 19050 w 390525"/>
              <a:gd name="connsiteY31" fmla="*/ 154783 h 792958"/>
              <a:gd name="connsiteX32" fmla="*/ 38100 w 390525"/>
              <a:gd name="connsiteY32" fmla="*/ 138114 h 792958"/>
              <a:gd name="connsiteX33" fmla="*/ 50006 w 390525"/>
              <a:gd name="connsiteY33" fmla="*/ 114301 h 792958"/>
              <a:gd name="connsiteX34" fmla="*/ 59531 w 390525"/>
              <a:gd name="connsiteY34" fmla="*/ 80964 h 792958"/>
              <a:gd name="connsiteX35" fmla="*/ 61913 w 390525"/>
              <a:gd name="connsiteY35" fmla="*/ 59533 h 792958"/>
              <a:gd name="connsiteX36" fmla="*/ 78581 w 390525"/>
              <a:gd name="connsiteY36" fmla="*/ 33339 h 792958"/>
              <a:gd name="connsiteX37" fmla="*/ 80963 w 390525"/>
              <a:gd name="connsiteY37" fmla="*/ 1 h 79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0525" h="792958">
                <a:moveTo>
                  <a:pt x="390525" y="792958"/>
                </a:moveTo>
                <a:lnTo>
                  <a:pt x="328613" y="752476"/>
                </a:lnTo>
                <a:lnTo>
                  <a:pt x="307181" y="738189"/>
                </a:lnTo>
                <a:lnTo>
                  <a:pt x="304800" y="716758"/>
                </a:lnTo>
                <a:lnTo>
                  <a:pt x="314325" y="704851"/>
                </a:lnTo>
                <a:lnTo>
                  <a:pt x="326231" y="683420"/>
                </a:lnTo>
                <a:lnTo>
                  <a:pt x="316706" y="669133"/>
                </a:lnTo>
                <a:lnTo>
                  <a:pt x="309563" y="650083"/>
                </a:lnTo>
                <a:lnTo>
                  <a:pt x="309563" y="626270"/>
                </a:lnTo>
                <a:lnTo>
                  <a:pt x="311944" y="614364"/>
                </a:lnTo>
                <a:lnTo>
                  <a:pt x="297656" y="602458"/>
                </a:lnTo>
                <a:lnTo>
                  <a:pt x="297656" y="578645"/>
                </a:lnTo>
                <a:lnTo>
                  <a:pt x="280988" y="561976"/>
                </a:lnTo>
                <a:lnTo>
                  <a:pt x="278606" y="540545"/>
                </a:lnTo>
                <a:lnTo>
                  <a:pt x="266700" y="533401"/>
                </a:lnTo>
                <a:lnTo>
                  <a:pt x="252413" y="523876"/>
                </a:lnTo>
                <a:lnTo>
                  <a:pt x="245269" y="504826"/>
                </a:lnTo>
                <a:lnTo>
                  <a:pt x="235744" y="483395"/>
                </a:lnTo>
                <a:lnTo>
                  <a:pt x="219075" y="473870"/>
                </a:lnTo>
                <a:lnTo>
                  <a:pt x="207169" y="471489"/>
                </a:lnTo>
                <a:lnTo>
                  <a:pt x="188119" y="466726"/>
                </a:lnTo>
                <a:lnTo>
                  <a:pt x="178594" y="447676"/>
                </a:lnTo>
                <a:lnTo>
                  <a:pt x="166688" y="426245"/>
                </a:lnTo>
                <a:lnTo>
                  <a:pt x="145256" y="404814"/>
                </a:lnTo>
                <a:lnTo>
                  <a:pt x="119063" y="381001"/>
                </a:lnTo>
                <a:lnTo>
                  <a:pt x="80963" y="342901"/>
                </a:lnTo>
                <a:lnTo>
                  <a:pt x="47625" y="295276"/>
                </a:lnTo>
                <a:lnTo>
                  <a:pt x="16669" y="266701"/>
                </a:lnTo>
                <a:lnTo>
                  <a:pt x="2381" y="223839"/>
                </a:lnTo>
                <a:lnTo>
                  <a:pt x="0" y="207170"/>
                </a:lnTo>
                <a:lnTo>
                  <a:pt x="7144" y="183358"/>
                </a:lnTo>
                <a:lnTo>
                  <a:pt x="19050" y="154783"/>
                </a:lnTo>
                <a:lnTo>
                  <a:pt x="38100" y="138114"/>
                </a:lnTo>
                <a:lnTo>
                  <a:pt x="50006" y="114301"/>
                </a:lnTo>
                <a:lnTo>
                  <a:pt x="59531" y="80964"/>
                </a:lnTo>
                <a:lnTo>
                  <a:pt x="61913" y="59533"/>
                </a:lnTo>
                <a:lnTo>
                  <a:pt x="78581" y="33339"/>
                </a:lnTo>
                <a:lnTo>
                  <a:pt x="80963" y="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91" name="フリーフォーム 350">
            <a:extLst>
              <a:ext uri="{FF2B5EF4-FFF2-40B4-BE49-F238E27FC236}">
                <a16:creationId xmlns:a16="http://schemas.microsoft.com/office/drawing/2014/main" id="{3F8A6755-286F-4182-B2BD-1733EF31B62B}"/>
              </a:ext>
            </a:extLst>
          </p:cNvPr>
          <p:cNvSpPr/>
          <p:nvPr/>
        </p:nvSpPr>
        <p:spPr>
          <a:xfrm>
            <a:off x="3012025" y="1403350"/>
            <a:ext cx="128588" cy="90488"/>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464344 w 464344"/>
              <a:gd name="connsiteY14" fmla="*/ 411956 h 411956"/>
              <a:gd name="connsiteX0" fmla="*/ 0 w 350044"/>
              <a:gd name="connsiteY0" fmla="*/ 0 h 350043"/>
              <a:gd name="connsiteX1" fmla="*/ 52387 w 350044"/>
              <a:gd name="connsiteY1" fmla="*/ 9524 h 350043"/>
              <a:gd name="connsiteX2" fmla="*/ 111919 w 350044"/>
              <a:gd name="connsiteY2" fmla="*/ 42863 h 350043"/>
              <a:gd name="connsiteX3" fmla="*/ 130969 w 350044"/>
              <a:gd name="connsiteY3" fmla="*/ 76200 h 350043"/>
              <a:gd name="connsiteX4" fmla="*/ 147637 w 350044"/>
              <a:gd name="connsiteY4" fmla="*/ 102393 h 350043"/>
              <a:gd name="connsiteX5" fmla="*/ 176213 w 350044"/>
              <a:gd name="connsiteY5" fmla="*/ 123825 h 350043"/>
              <a:gd name="connsiteX6" fmla="*/ 202407 w 350044"/>
              <a:gd name="connsiteY6" fmla="*/ 147638 h 350043"/>
              <a:gd name="connsiteX7" fmla="*/ 233363 w 350044"/>
              <a:gd name="connsiteY7" fmla="*/ 147638 h 350043"/>
              <a:gd name="connsiteX8" fmla="*/ 273844 w 350044"/>
              <a:gd name="connsiteY8" fmla="*/ 185738 h 350043"/>
              <a:gd name="connsiteX9" fmla="*/ 292894 w 350044"/>
              <a:gd name="connsiteY9" fmla="*/ 221456 h 350043"/>
              <a:gd name="connsiteX10" fmla="*/ 297657 w 350044"/>
              <a:gd name="connsiteY10" fmla="*/ 254794 h 350043"/>
              <a:gd name="connsiteX11" fmla="*/ 323850 w 350044"/>
              <a:gd name="connsiteY11" fmla="*/ 276225 h 350043"/>
              <a:gd name="connsiteX12" fmla="*/ 326232 w 350044"/>
              <a:gd name="connsiteY12" fmla="*/ 302419 h 350043"/>
              <a:gd name="connsiteX13" fmla="*/ 350044 w 350044"/>
              <a:gd name="connsiteY13" fmla="*/ 350044 h 350043"/>
              <a:gd name="connsiteX0" fmla="*/ 0 w 326232"/>
              <a:gd name="connsiteY0" fmla="*/ 0 h 302419"/>
              <a:gd name="connsiteX1" fmla="*/ 52387 w 326232"/>
              <a:gd name="connsiteY1" fmla="*/ 9524 h 302419"/>
              <a:gd name="connsiteX2" fmla="*/ 111919 w 326232"/>
              <a:gd name="connsiteY2" fmla="*/ 42863 h 302419"/>
              <a:gd name="connsiteX3" fmla="*/ 130969 w 326232"/>
              <a:gd name="connsiteY3" fmla="*/ 76200 h 302419"/>
              <a:gd name="connsiteX4" fmla="*/ 147637 w 326232"/>
              <a:gd name="connsiteY4" fmla="*/ 102393 h 302419"/>
              <a:gd name="connsiteX5" fmla="*/ 176213 w 326232"/>
              <a:gd name="connsiteY5" fmla="*/ 123825 h 302419"/>
              <a:gd name="connsiteX6" fmla="*/ 202407 w 326232"/>
              <a:gd name="connsiteY6" fmla="*/ 147638 h 302419"/>
              <a:gd name="connsiteX7" fmla="*/ 233363 w 326232"/>
              <a:gd name="connsiteY7" fmla="*/ 147638 h 302419"/>
              <a:gd name="connsiteX8" fmla="*/ 273844 w 326232"/>
              <a:gd name="connsiteY8" fmla="*/ 185738 h 302419"/>
              <a:gd name="connsiteX9" fmla="*/ 292894 w 326232"/>
              <a:gd name="connsiteY9" fmla="*/ 221456 h 302419"/>
              <a:gd name="connsiteX10" fmla="*/ 297657 w 326232"/>
              <a:gd name="connsiteY10" fmla="*/ 254794 h 302419"/>
              <a:gd name="connsiteX11" fmla="*/ 323850 w 326232"/>
              <a:gd name="connsiteY11" fmla="*/ 276225 h 302419"/>
              <a:gd name="connsiteX12" fmla="*/ 326232 w 326232"/>
              <a:gd name="connsiteY12" fmla="*/ 302419 h 302419"/>
              <a:gd name="connsiteX0" fmla="*/ 0 w 323851"/>
              <a:gd name="connsiteY0" fmla="*/ 0 h 276224"/>
              <a:gd name="connsiteX1" fmla="*/ 52387 w 323851"/>
              <a:gd name="connsiteY1" fmla="*/ 9524 h 276224"/>
              <a:gd name="connsiteX2" fmla="*/ 111919 w 323851"/>
              <a:gd name="connsiteY2" fmla="*/ 42863 h 276224"/>
              <a:gd name="connsiteX3" fmla="*/ 130969 w 323851"/>
              <a:gd name="connsiteY3" fmla="*/ 76200 h 276224"/>
              <a:gd name="connsiteX4" fmla="*/ 147637 w 323851"/>
              <a:gd name="connsiteY4" fmla="*/ 102393 h 276224"/>
              <a:gd name="connsiteX5" fmla="*/ 176213 w 323851"/>
              <a:gd name="connsiteY5" fmla="*/ 123825 h 276224"/>
              <a:gd name="connsiteX6" fmla="*/ 202407 w 323851"/>
              <a:gd name="connsiteY6" fmla="*/ 147638 h 276224"/>
              <a:gd name="connsiteX7" fmla="*/ 233363 w 323851"/>
              <a:gd name="connsiteY7" fmla="*/ 147638 h 276224"/>
              <a:gd name="connsiteX8" fmla="*/ 273844 w 323851"/>
              <a:gd name="connsiteY8" fmla="*/ 185738 h 276224"/>
              <a:gd name="connsiteX9" fmla="*/ 292894 w 323851"/>
              <a:gd name="connsiteY9" fmla="*/ 221456 h 276224"/>
              <a:gd name="connsiteX10" fmla="*/ 297657 w 323851"/>
              <a:gd name="connsiteY10" fmla="*/ 254794 h 276224"/>
              <a:gd name="connsiteX11" fmla="*/ 323850 w 323851"/>
              <a:gd name="connsiteY11" fmla="*/ 276225 h 276224"/>
              <a:gd name="connsiteX0" fmla="*/ 0 w 297656"/>
              <a:gd name="connsiteY0" fmla="*/ 0 h 254794"/>
              <a:gd name="connsiteX1" fmla="*/ 52387 w 297656"/>
              <a:gd name="connsiteY1" fmla="*/ 9524 h 254794"/>
              <a:gd name="connsiteX2" fmla="*/ 111919 w 297656"/>
              <a:gd name="connsiteY2" fmla="*/ 42863 h 254794"/>
              <a:gd name="connsiteX3" fmla="*/ 130969 w 297656"/>
              <a:gd name="connsiteY3" fmla="*/ 76200 h 254794"/>
              <a:gd name="connsiteX4" fmla="*/ 147637 w 297656"/>
              <a:gd name="connsiteY4" fmla="*/ 102393 h 254794"/>
              <a:gd name="connsiteX5" fmla="*/ 176213 w 297656"/>
              <a:gd name="connsiteY5" fmla="*/ 123825 h 254794"/>
              <a:gd name="connsiteX6" fmla="*/ 202407 w 297656"/>
              <a:gd name="connsiteY6" fmla="*/ 147638 h 254794"/>
              <a:gd name="connsiteX7" fmla="*/ 233363 w 297656"/>
              <a:gd name="connsiteY7" fmla="*/ 147638 h 254794"/>
              <a:gd name="connsiteX8" fmla="*/ 273844 w 297656"/>
              <a:gd name="connsiteY8" fmla="*/ 185738 h 254794"/>
              <a:gd name="connsiteX9" fmla="*/ 292894 w 297656"/>
              <a:gd name="connsiteY9" fmla="*/ 221456 h 254794"/>
              <a:gd name="connsiteX10" fmla="*/ 297657 w 297656"/>
              <a:gd name="connsiteY10" fmla="*/ 254794 h 254794"/>
              <a:gd name="connsiteX0" fmla="*/ 0 w 292894"/>
              <a:gd name="connsiteY0" fmla="*/ 0 h 221456"/>
              <a:gd name="connsiteX1" fmla="*/ 52387 w 292894"/>
              <a:gd name="connsiteY1" fmla="*/ 9524 h 221456"/>
              <a:gd name="connsiteX2" fmla="*/ 111919 w 292894"/>
              <a:gd name="connsiteY2" fmla="*/ 42863 h 221456"/>
              <a:gd name="connsiteX3" fmla="*/ 130969 w 292894"/>
              <a:gd name="connsiteY3" fmla="*/ 76200 h 221456"/>
              <a:gd name="connsiteX4" fmla="*/ 147637 w 292894"/>
              <a:gd name="connsiteY4" fmla="*/ 102393 h 221456"/>
              <a:gd name="connsiteX5" fmla="*/ 176213 w 292894"/>
              <a:gd name="connsiteY5" fmla="*/ 123825 h 221456"/>
              <a:gd name="connsiteX6" fmla="*/ 202407 w 292894"/>
              <a:gd name="connsiteY6" fmla="*/ 147638 h 221456"/>
              <a:gd name="connsiteX7" fmla="*/ 233363 w 292894"/>
              <a:gd name="connsiteY7" fmla="*/ 147638 h 221456"/>
              <a:gd name="connsiteX8" fmla="*/ 273844 w 292894"/>
              <a:gd name="connsiteY8" fmla="*/ 185738 h 221456"/>
              <a:gd name="connsiteX9" fmla="*/ 292894 w 292894"/>
              <a:gd name="connsiteY9" fmla="*/ 221456 h 221456"/>
              <a:gd name="connsiteX0" fmla="*/ 0 w 273844"/>
              <a:gd name="connsiteY0" fmla="*/ 0 h 185738"/>
              <a:gd name="connsiteX1" fmla="*/ 52387 w 273844"/>
              <a:gd name="connsiteY1" fmla="*/ 9524 h 185738"/>
              <a:gd name="connsiteX2" fmla="*/ 111919 w 273844"/>
              <a:gd name="connsiteY2" fmla="*/ 42863 h 185738"/>
              <a:gd name="connsiteX3" fmla="*/ 130969 w 273844"/>
              <a:gd name="connsiteY3" fmla="*/ 76200 h 185738"/>
              <a:gd name="connsiteX4" fmla="*/ 147637 w 273844"/>
              <a:gd name="connsiteY4" fmla="*/ 102393 h 185738"/>
              <a:gd name="connsiteX5" fmla="*/ 176213 w 273844"/>
              <a:gd name="connsiteY5" fmla="*/ 123825 h 185738"/>
              <a:gd name="connsiteX6" fmla="*/ 202407 w 273844"/>
              <a:gd name="connsiteY6" fmla="*/ 147638 h 185738"/>
              <a:gd name="connsiteX7" fmla="*/ 233363 w 273844"/>
              <a:gd name="connsiteY7" fmla="*/ 147638 h 185738"/>
              <a:gd name="connsiteX8" fmla="*/ 273844 w 273844"/>
              <a:gd name="connsiteY8" fmla="*/ 185738 h 185738"/>
              <a:gd name="connsiteX0" fmla="*/ 0 w 233363"/>
              <a:gd name="connsiteY0" fmla="*/ 0 h 147638"/>
              <a:gd name="connsiteX1" fmla="*/ 52387 w 233363"/>
              <a:gd name="connsiteY1" fmla="*/ 9524 h 147638"/>
              <a:gd name="connsiteX2" fmla="*/ 111919 w 233363"/>
              <a:gd name="connsiteY2" fmla="*/ 42863 h 147638"/>
              <a:gd name="connsiteX3" fmla="*/ 130969 w 233363"/>
              <a:gd name="connsiteY3" fmla="*/ 76200 h 147638"/>
              <a:gd name="connsiteX4" fmla="*/ 147637 w 233363"/>
              <a:gd name="connsiteY4" fmla="*/ 102393 h 147638"/>
              <a:gd name="connsiteX5" fmla="*/ 176213 w 233363"/>
              <a:gd name="connsiteY5" fmla="*/ 123825 h 147638"/>
              <a:gd name="connsiteX6" fmla="*/ 202407 w 233363"/>
              <a:gd name="connsiteY6" fmla="*/ 147638 h 147638"/>
              <a:gd name="connsiteX7" fmla="*/ 233363 w 233363"/>
              <a:gd name="connsiteY7" fmla="*/ 147638 h 147638"/>
              <a:gd name="connsiteX0" fmla="*/ 0 w 202407"/>
              <a:gd name="connsiteY0" fmla="*/ 0 h 147638"/>
              <a:gd name="connsiteX1" fmla="*/ 52387 w 202407"/>
              <a:gd name="connsiteY1" fmla="*/ 9524 h 147638"/>
              <a:gd name="connsiteX2" fmla="*/ 111919 w 202407"/>
              <a:gd name="connsiteY2" fmla="*/ 42863 h 147638"/>
              <a:gd name="connsiteX3" fmla="*/ 130969 w 202407"/>
              <a:gd name="connsiteY3" fmla="*/ 76200 h 147638"/>
              <a:gd name="connsiteX4" fmla="*/ 147637 w 202407"/>
              <a:gd name="connsiteY4" fmla="*/ 102393 h 147638"/>
              <a:gd name="connsiteX5" fmla="*/ 176213 w 202407"/>
              <a:gd name="connsiteY5" fmla="*/ 123825 h 147638"/>
              <a:gd name="connsiteX6" fmla="*/ 202407 w 202407"/>
              <a:gd name="connsiteY6" fmla="*/ 147638 h 147638"/>
              <a:gd name="connsiteX0" fmla="*/ 0 w 176212"/>
              <a:gd name="connsiteY0" fmla="*/ 0 h 123825"/>
              <a:gd name="connsiteX1" fmla="*/ 52387 w 176212"/>
              <a:gd name="connsiteY1" fmla="*/ 9524 h 123825"/>
              <a:gd name="connsiteX2" fmla="*/ 111919 w 176212"/>
              <a:gd name="connsiteY2" fmla="*/ 42863 h 123825"/>
              <a:gd name="connsiteX3" fmla="*/ 130969 w 176212"/>
              <a:gd name="connsiteY3" fmla="*/ 76200 h 123825"/>
              <a:gd name="connsiteX4" fmla="*/ 147637 w 176212"/>
              <a:gd name="connsiteY4" fmla="*/ 102393 h 123825"/>
              <a:gd name="connsiteX5" fmla="*/ 176213 w 176212"/>
              <a:gd name="connsiteY5" fmla="*/ 1238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23825">
                <a:moveTo>
                  <a:pt x="0" y="0"/>
                </a:moveTo>
                <a:lnTo>
                  <a:pt x="52387" y="9524"/>
                </a:lnTo>
                <a:lnTo>
                  <a:pt x="111919" y="42863"/>
                </a:lnTo>
                <a:lnTo>
                  <a:pt x="130969" y="76200"/>
                </a:lnTo>
                <a:lnTo>
                  <a:pt x="147637" y="102393"/>
                </a:lnTo>
                <a:lnTo>
                  <a:pt x="176213" y="1238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 name="正方形/長方形 2">
            <a:extLst>
              <a:ext uri="{FF2B5EF4-FFF2-40B4-BE49-F238E27FC236}">
                <a16:creationId xmlns:a16="http://schemas.microsoft.com/office/drawing/2014/main" id="{E43C6566-7B4E-4E50-9F2E-CB74A844BF2D}"/>
              </a:ext>
            </a:extLst>
          </p:cNvPr>
          <p:cNvSpPr/>
          <p:nvPr/>
        </p:nvSpPr>
        <p:spPr bwMode="auto">
          <a:xfrm>
            <a:off x="147638" y="2927350"/>
            <a:ext cx="2776537" cy="1970088"/>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600" dirty="0">
              <a:solidFill>
                <a:schemeClr val="tx1"/>
              </a:solidFill>
            </a:endParaRPr>
          </a:p>
        </p:txBody>
      </p:sp>
      <p:sp>
        <p:nvSpPr>
          <p:cNvPr id="211" name="正方形/長方形 210">
            <a:extLst>
              <a:ext uri="{FF2B5EF4-FFF2-40B4-BE49-F238E27FC236}">
                <a16:creationId xmlns:a16="http://schemas.microsoft.com/office/drawing/2014/main" id="{6C3AF551-32A7-4C96-AB41-5E0E0749C358}"/>
              </a:ext>
            </a:extLst>
          </p:cNvPr>
          <p:cNvSpPr/>
          <p:nvPr/>
        </p:nvSpPr>
        <p:spPr bwMode="auto">
          <a:xfrm>
            <a:off x="647700" y="3817938"/>
            <a:ext cx="2447925" cy="2889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令和６年度着手　</a:t>
            </a: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テキスト ボックス 46">
            <a:extLst>
              <a:ext uri="{FF2B5EF4-FFF2-40B4-BE49-F238E27FC236}">
                <a16:creationId xmlns:a16="http://schemas.microsoft.com/office/drawing/2014/main" id="{4CB1D2EA-65FE-4272-A961-8EB6756DCF8C}"/>
              </a:ext>
            </a:extLst>
          </p:cNvPr>
          <p:cNvSpPr txBox="1"/>
          <p:nvPr/>
        </p:nvSpPr>
        <p:spPr bwMode="auto">
          <a:xfrm>
            <a:off x="619125" y="3455988"/>
            <a:ext cx="2417763" cy="357187"/>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anchor="ctr"/>
          <a:lstStyle/>
          <a:p>
            <a:pPr algn="just">
              <a:lnSpc>
                <a:spcPts val="1500"/>
              </a:lnSpc>
              <a:spcAft>
                <a:spcPts val="0"/>
              </a:spcAft>
              <a:defRPr/>
            </a:pPr>
            <a:r>
              <a:rPr lang="ja-JP" altLang="en-US" sz="1400" kern="100" dirty="0">
                <a:latin typeface="メイリオ" panose="020B0604030504040204" pitchFamily="50" charset="-128"/>
                <a:ea typeface="メイリオ" panose="020B0604030504040204" pitchFamily="50" charset="-128"/>
                <a:cs typeface="メイリオ" panose="020B0604030504040204" pitchFamily="50" charset="-128"/>
              </a:rPr>
              <a:t>地域森林計画対象民有林</a:t>
            </a:r>
            <a:endParaRPr lang="en-US" altLang="ja-JP" sz="1400" kern="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B1FEAA48-CE40-4A46-A020-2E5AC0809D64}"/>
              </a:ext>
            </a:extLst>
          </p:cNvPr>
          <p:cNvSpPr/>
          <p:nvPr/>
        </p:nvSpPr>
        <p:spPr bwMode="auto">
          <a:xfrm>
            <a:off x="50800" y="2905125"/>
            <a:ext cx="1060450" cy="5619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凡　例</a:t>
            </a:r>
            <a:endParaRPr lang="en-US" altLang="zh-TW"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32" name="円/楕円 50">
            <a:extLst>
              <a:ext uri="{FF2B5EF4-FFF2-40B4-BE49-F238E27FC236}">
                <a16:creationId xmlns:a16="http://schemas.microsoft.com/office/drawing/2014/main" id="{897567F3-2357-4AA0-8AD1-4EF399FDBA0B}"/>
              </a:ext>
            </a:extLst>
          </p:cNvPr>
          <p:cNvSpPr>
            <a:spLocks noChangeArrowheads="1"/>
          </p:cNvSpPr>
          <p:nvPr/>
        </p:nvSpPr>
        <p:spPr bwMode="auto">
          <a:xfrm rot="2604238">
            <a:off x="379413" y="3843338"/>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sz="1200"/>
          </a:p>
        </p:txBody>
      </p:sp>
      <p:sp>
        <p:nvSpPr>
          <p:cNvPr id="613" name="正方形/長方形 612">
            <a:extLst>
              <a:ext uri="{FF2B5EF4-FFF2-40B4-BE49-F238E27FC236}">
                <a16:creationId xmlns:a16="http://schemas.microsoft.com/office/drawing/2014/main" id="{7B613CB8-082E-4936-AAC1-E37B25FB4376}"/>
              </a:ext>
            </a:extLst>
          </p:cNvPr>
          <p:cNvSpPr/>
          <p:nvPr/>
        </p:nvSpPr>
        <p:spPr bwMode="auto">
          <a:xfrm>
            <a:off x="350838" y="3524250"/>
            <a:ext cx="244475" cy="150813"/>
          </a:xfrm>
          <a:prstGeom prst="rect">
            <a:avLst/>
          </a:prstGeom>
          <a:solidFill>
            <a:srgbClr val="00FF00"/>
          </a:solidFill>
          <a:ln w="158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615" name="正方形/長方形 614">
            <a:extLst>
              <a:ext uri="{FF2B5EF4-FFF2-40B4-BE49-F238E27FC236}">
                <a16:creationId xmlns:a16="http://schemas.microsoft.com/office/drawing/2014/main" id="{AE712C8E-3234-4696-8EC4-53F37E94EFE4}"/>
              </a:ext>
            </a:extLst>
          </p:cNvPr>
          <p:cNvSpPr/>
          <p:nvPr/>
        </p:nvSpPr>
        <p:spPr>
          <a:xfrm>
            <a:off x="1084800" y="1290638"/>
            <a:ext cx="1658938"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（１）能勢町長谷</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2" name="直線矢印コネクタ 621">
            <a:extLst>
              <a:ext uri="{FF2B5EF4-FFF2-40B4-BE49-F238E27FC236}">
                <a16:creationId xmlns:a16="http://schemas.microsoft.com/office/drawing/2014/main" id="{0C513109-CA14-4FB2-9A00-9F2F8BF5C417}"/>
              </a:ext>
            </a:extLst>
          </p:cNvPr>
          <p:cNvCxnSpPr>
            <a:cxnSpLocks/>
          </p:cNvCxnSpPr>
          <p:nvPr/>
        </p:nvCxnSpPr>
        <p:spPr>
          <a:xfrm>
            <a:off x="2438938" y="1403350"/>
            <a:ext cx="373062" cy="873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3" name="正方形/長方形 622">
            <a:extLst>
              <a:ext uri="{FF2B5EF4-FFF2-40B4-BE49-F238E27FC236}">
                <a16:creationId xmlns:a16="http://schemas.microsoft.com/office/drawing/2014/main" id="{FA7BFB1E-65DB-410C-B8EA-5527609C8ECB}"/>
              </a:ext>
            </a:extLst>
          </p:cNvPr>
          <p:cNvSpPr/>
          <p:nvPr/>
        </p:nvSpPr>
        <p:spPr>
          <a:xfrm>
            <a:off x="1875375" y="1146175"/>
            <a:ext cx="70961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ながたに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5" name="直線矢印コネクタ 624">
            <a:extLst>
              <a:ext uri="{FF2B5EF4-FFF2-40B4-BE49-F238E27FC236}">
                <a16:creationId xmlns:a16="http://schemas.microsoft.com/office/drawing/2014/main" id="{0EA12274-D7B6-4264-B278-26CEE06B107B}"/>
              </a:ext>
            </a:extLst>
          </p:cNvPr>
          <p:cNvCxnSpPr>
            <a:cxnSpLocks/>
          </p:cNvCxnSpPr>
          <p:nvPr/>
        </p:nvCxnSpPr>
        <p:spPr>
          <a:xfrm>
            <a:off x="3246975" y="2173288"/>
            <a:ext cx="603250" cy="28257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6" name="正方形/長方形 625">
            <a:extLst>
              <a:ext uri="{FF2B5EF4-FFF2-40B4-BE49-F238E27FC236}">
                <a16:creationId xmlns:a16="http://schemas.microsoft.com/office/drawing/2014/main" id="{54EE31D1-6D24-4736-9C9B-EFEE6652A1B9}"/>
              </a:ext>
            </a:extLst>
          </p:cNvPr>
          <p:cNvSpPr/>
          <p:nvPr/>
        </p:nvSpPr>
        <p:spPr>
          <a:xfrm>
            <a:off x="1087975" y="204628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（２）箕面市上止々呂美ほか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2" name="正方形/長方形 631">
            <a:extLst>
              <a:ext uri="{FF2B5EF4-FFF2-40B4-BE49-F238E27FC236}">
                <a16:creationId xmlns:a16="http://schemas.microsoft.com/office/drawing/2014/main" id="{C2437209-1EC4-435A-9FD8-85AA3387272D}"/>
              </a:ext>
            </a:extLst>
          </p:cNvPr>
          <p:cNvSpPr/>
          <p:nvPr/>
        </p:nvSpPr>
        <p:spPr>
          <a:xfrm>
            <a:off x="2053175" y="1912938"/>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かみとどろみ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3" name="直線矢印コネクタ 632">
            <a:extLst>
              <a:ext uri="{FF2B5EF4-FFF2-40B4-BE49-F238E27FC236}">
                <a16:creationId xmlns:a16="http://schemas.microsoft.com/office/drawing/2014/main" id="{E2120AEB-3E37-46B8-A1F3-CF137CBF011B}"/>
              </a:ext>
            </a:extLst>
          </p:cNvPr>
          <p:cNvCxnSpPr>
            <a:cxnSpLocks/>
          </p:cNvCxnSpPr>
          <p:nvPr/>
        </p:nvCxnSpPr>
        <p:spPr>
          <a:xfrm>
            <a:off x="4401088" y="930275"/>
            <a:ext cx="608012" cy="9461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4" name="正方形/長方形 633">
            <a:extLst>
              <a:ext uri="{FF2B5EF4-FFF2-40B4-BE49-F238E27FC236}">
                <a16:creationId xmlns:a16="http://schemas.microsoft.com/office/drawing/2014/main" id="{CC043808-B668-454F-86B1-A9A9A062BCF0}"/>
              </a:ext>
            </a:extLst>
          </p:cNvPr>
          <p:cNvSpPr/>
          <p:nvPr/>
        </p:nvSpPr>
        <p:spPr>
          <a:xfrm>
            <a:off x="4059775" y="7064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（３）高槻市原ほか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5" name="正方形/長方形 634">
            <a:extLst>
              <a:ext uri="{FF2B5EF4-FFF2-40B4-BE49-F238E27FC236}">
                <a16:creationId xmlns:a16="http://schemas.microsoft.com/office/drawing/2014/main" id="{16B17374-FB97-4B76-AA01-284D423ECC13}"/>
              </a:ext>
            </a:extLst>
          </p:cNvPr>
          <p:cNvSpPr/>
          <p:nvPr/>
        </p:nvSpPr>
        <p:spPr>
          <a:xfrm>
            <a:off x="4693188" y="547688"/>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はら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6" name="直線矢印コネクタ 635">
            <a:extLst>
              <a:ext uri="{FF2B5EF4-FFF2-40B4-BE49-F238E27FC236}">
                <a16:creationId xmlns:a16="http://schemas.microsoft.com/office/drawing/2014/main" id="{97FD6322-4AEE-42FC-AC54-40E224C45D59}"/>
              </a:ext>
            </a:extLst>
          </p:cNvPr>
          <p:cNvCxnSpPr>
            <a:cxnSpLocks/>
          </p:cNvCxnSpPr>
          <p:nvPr/>
        </p:nvCxnSpPr>
        <p:spPr>
          <a:xfrm>
            <a:off x="5159913" y="1301750"/>
            <a:ext cx="6350" cy="34766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7" name="正方形/長方形 636">
            <a:extLst>
              <a:ext uri="{FF2B5EF4-FFF2-40B4-BE49-F238E27FC236}">
                <a16:creationId xmlns:a16="http://schemas.microsoft.com/office/drawing/2014/main" id="{6D0F7C7E-0380-49B6-80AA-159FD2F7C69E}"/>
              </a:ext>
            </a:extLst>
          </p:cNvPr>
          <p:cNvSpPr/>
          <p:nvPr/>
        </p:nvSpPr>
        <p:spPr>
          <a:xfrm>
            <a:off x="4850350" y="1082675"/>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（４）高槻市出灰</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8" name="正方形/長方形 637">
            <a:extLst>
              <a:ext uri="{FF2B5EF4-FFF2-40B4-BE49-F238E27FC236}">
                <a16:creationId xmlns:a16="http://schemas.microsoft.com/office/drawing/2014/main" id="{65EF1912-4CA5-48C0-AA26-7859F22F3E20}"/>
              </a:ext>
            </a:extLst>
          </p:cNvPr>
          <p:cNvSpPr/>
          <p:nvPr/>
        </p:nvSpPr>
        <p:spPr>
          <a:xfrm>
            <a:off x="5574250" y="931863"/>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いずりは</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9" name="直線矢印コネクタ 638">
            <a:extLst>
              <a:ext uri="{FF2B5EF4-FFF2-40B4-BE49-F238E27FC236}">
                <a16:creationId xmlns:a16="http://schemas.microsoft.com/office/drawing/2014/main" id="{D6486A9D-8357-4862-809F-1FFC03987505}"/>
              </a:ext>
            </a:extLst>
          </p:cNvPr>
          <p:cNvCxnSpPr>
            <a:cxnSpLocks/>
          </p:cNvCxnSpPr>
          <p:nvPr/>
        </p:nvCxnSpPr>
        <p:spPr>
          <a:xfrm flipH="1">
            <a:off x="5398038" y="1670050"/>
            <a:ext cx="203200" cy="4651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0" name="正方形/長方形 639">
            <a:extLst>
              <a:ext uri="{FF2B5EF4-FFF2-40B4-BE49-F238E27FC236}">
                <a16:creationId xmlns:a16="http://schemas.microsoft.com/office/drawing/2014/main" id="{A1CB4ED2-082D-4D88-98EF-91BA84297E86}"/>
              </a:ext>
            </a:extLst>
          </p:cNvPr>
          <p:cNvSpPr/>
          <p:nvPr/>
        </p:nvSpPr>
        <p:spPr>
          <a:xfrm>
            <a:off x="5305963" y="1479550"/>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（５）高槻市川久保</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1" name="正方形/長方形 640">
            <a:extLst>
              <a:ext uri="{FF2B5EF4-FFF2-40B4-BE49-F238E27FC236}">
                <a16:creationId xmlns:a16="http://schemas.microsoft.com/office/drawing/2014/main" id="{CCAD2AC1-77C2-4CE5-A92D-7E1F40839208}"/>
              </a:ext>
            </a:extLst>
          </p:cNvPr>
          <p:cNvSpPr/>
          <p:nvPr/>
        </p:nvSpPr>
        <p:spPr>
          <a:xfrm>
            <a:off x="6094950" y="1327150"/>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かわくぼ</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2" name="直線矢印コネクタ 641">
            <a:extLst>
              <a:ext uri="{FF2B5EF4-FFF2-40B4-BE49-F238E27FC236}">
                <a16:creationId xmlns:a16="http://schemas.microsoft.com/office/drawing/2014/main" id="{F7F0CB95-17BB-414D-9EDB-5B7FA9165562}"/>
              </a:ext>
            </a:extLst>
          </p:cNvPr>
          <p:cNvCxnSpPr>
            <a:cxnSpLocks/>
          </p:cNvCxnSpPr>
          <p:nvPr/>
        </p:nvCxnSpPr>
        <p:spPr>
          <a:xfrm flipH="1" flipV="1">
            <a:off x="6047325" y="3997325"/>
            <a:ext cx="122238" cy="968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3" name="正方形/長方形 642">
            <a:extLst>
              <a:ext uri="{FF2B5EF4-FFF2-40B4-BE49-F238E27FC236}">
                <a16:creationId xmlns:a16="http://schemas.microsoft.com/office/drawing/2014/main" id="{6A2612C0-CAA0-4F48-A9C4-FC39A4777D13}"/>
              </a:ext>
            </a:extLst>
          </p:cNvPr>
          <p:cNvSpPr/>
          <p:nvPr/>
        </p:nvSpPr>
        <p:spPr>
          <a:xfrm>
            <a:off x="6019483" y="4025900"/>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（６）交野市星田ほか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4" name="正方形/長方形 643">
            <a:extLst>
              <a:ext uri="{FF2B5EF4-FFF2-40B4-BE49-F238E27FC236}">
                <a16:creationId xmlns:a16="http://schemas.microsoft.com/office/drawing/2014/main" id="{AD19136E-FCA1-4F2D-BC2C-B41AEA3047F2}"/>
              </a:ext>
            </a:extLst>
          </p:cNvPr>
          <p:cNvSpPr/>
          <p:nvPr/>
        </p:nvSpPr>
        <p:spPr>
          <a:xfrm>
            <a:off x="6539133" y="387826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ほしだ</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5" name="直線矢印コネクタ 644">
            <a:extLst>
              <a:ext uri="{FF2B5EF4-FFF2-40B4-BE49-F238E27FC236}">
                <a16:creationId xmlns:a16="http://schemas.microsoft.com/office/drawing/2014/main" id="{1206E132-9856-4896-A5C6-0B089D7CAD80}"/>
              </a:ext>
            </a:extLst>
          </p:cNvPr>
          <p:cNvCxnSpPr>
            <a:cxnSpLocks/>
          </p:cNvCxnSpPr>
          <p:nvPr/>
        </p:nvCxnSpPr>
        <p:spPr>
          <a:xfrm flipH="1" flipV="1">
            <a:off x="5853650" y="4248150"/>
            <a:ext cx="304800" cy="2635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6" name="正方形/長方形 645">
            <a:extLst>
              <a:ext uri="{FF2B5EF4-FFF2-40B4-BE49-F238E27FC236}">
                <a16:creationId xmlns:a16="http://schemas.microsoft.com/office/drawing/2014/main" id="{7000090A-A8A1-46A6-A1AC-F99FD0732F62}"/>
              </a:ext>
            </a:extLst>
          </p:cNvPr>
          <p:cNvSpPr/>
          <p:nvPr/>
        </p:nvSpPr>
        <p:spPr>
          <a:xfrm>
            <a:off x="5610543" y="514508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（８）東大阪市善根寺町ほか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7" name="正方形/長方形 646">
            <a:extLst>
              <a:ext uri="{FF2B5EF4-FFF2-40B4-BE49-F238E27FC236}">
                <a16:creationId xmlns:a16="http://schemas.microsoft.com/office/drawing/2014/main" id="{18067FDA-9E69-4D95-99DD-0B55A4179177}"/>
              </a:ext>
            </a:extLst>
          </p:cNvPr>
          <p:cNvSpPr/>
          <p:nvPr/>
        </p:nvSpPr>
        <p:spPr>
          <a:xfrm>
            <a:off x="6373080" y="4995863"/>
            <a:ext cx="895350" cy="21431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ぜんこんじ</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8" name="直線矢印コネクタ 647">
            <a:extLst>
              <a:ext uri="{FF2B5EF4-FFF2-40B4-BE49-F238E27FC236}">
                <a16:creationId xmlns:a16="http://schemas.microsoft.com/office/drawing/2014/main" id="{BEED9035-C6CD-4DD5-9863-30A47CE4710B}"/>
              </a:ext>
            </a:extLst>
          </p:cNvPr>
          <p:cNvCxnSpPr>
            <a:cxnSpLocks/>
          </p:cNvCxnSpPr>
          <p:nvPr/>
        </p:nvCxnSpPr>
        <p:spPr>
          <a:xfrm flipH="1" flipV="1">
            <a:off x="5825076" y="4821239"/>
            <a:ext cx="222249" cy="29051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9" name="正方形/長方形 648">
            <a:extLst>
              <a:ext uri="{FF2B5EF4-FFF2-40B4-BE49-F238E27FC236}">
                <a16:creationId xmlns:a16="http://schemas.microsoft.com/office/drawing/2014/main" id="{010F5A19-672C-4E25-A2D5-8A0E937E6CFD}"/>
              </a:ext>
            </a:extLst>
          </p:cNvPr>
          <p:cNvSpPr/>
          <p:nvPr/>
        </p:nvSpPr>
        <p:spPr>
          <a:xfrm>
            <a:off x="5832158" y="4543425"/>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（７）四條畷市南野ほか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0" name="正方形/長方形 649">
            <a:extLst>
              <a:ext uri="{FF2B5EF4-FFF2-40B4-BE49-F238E27FC236}">
                <a16:creationId xmlns:a16="http://schemas.microsoft.com/office/drawing/2014/main" id="{FF671B86-4977-423C-97F1-AA979AC8080C}"/>
              </a:ext>
            </a:extLst>
          </p:cNvPr>
          <p:cNvSpPr/>
          <p:nvPr/>
        </p:nvSpPr>
        <p:spPr>
          <a:xfrm>
            <a:off x="6534370" y="4418013"/>
            <a:ext cx="895350" cy="21431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みなみの</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1" name="直線矢印コネクタ 650">
            <a:extLst>
              <a:ext uri="{FF2B5EF4-FFF2-40B4-BE49-F238E27FC236}">
                <a16:creationId xmlns:a16="http://schemas.microsoft.com/office/drawing/2014/main" id="{A25D61B4-2E3B-41A7-8082-8BC7F5CA8518}"/>
              </a:ext>
            </a:extLst>
          </p:cNvPr>
          <p:cNvCxnSpPr>
            <a:cxnSpLocks/>
          </p:cNvCxnSpPr>
          <p:nvPr/>
        </p:nvCxnSpPr>
        <p:spPr>
          <a:xfrm flipH="1">
            <a:off x="5888575" y="6724650"/>
            <a:ext cx="280988" cy="2984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2" name="正方形/長方形 651">
            <a:extLst>
              <a:ext uri="{FF2B5EF4-FFF2-40B4-BE49-F238E27FC236}">
                <a16:creationId xmlns:a16="http://schemas.microsoft.com/office/drawing/2014/main" id="{3D0630E2-C5D8-4394-80D3-CC31A6F7305D}"/>
              </a:ext>
            </a:extLst>
          </p:cNvPr>
          <p:cNvSpPr/>
          <p:nvPr/>
        </p:nvSpPr>
        <p:spPr>
          <a:xfrm>
            <a:off x="5934062" y="657383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）河南町平石ほか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3" name="正方形/長方形 652">
            <a:extLst>
              <a:ext uri="{FF2B5EF4-FFF2-40B4-BE49-F238E27FC236}">
                <a16:creationId xmlns:a16="http://schemas.microsoft.com/office/drawing/2014/main" id="{55D2BB95-1374-4A0A-98E4-3D6BAF20D5E7}"/>
              </a:ext>
            </a:extLst>
          </p:cNvPr>
          <p:cNvSpPr/>
          <p:nvPr/>
        </p:nvSpPr>
        <p:spPr>
          <a:xfrm>
            <a:off x="6444187" y="6413500"/>
            <a:ext cx="893762"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ひらいし</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4" name="直線矢印コネクタ 653">
            <a:extLst>
              <a:ext uri="{FF2B5EF4-FFF2-40B4-BE49-F238E27FC236}">
                <a16:creationId xmlns:a16="http://schemas.microsoft.com/office/drawing/2014/main" id="{8086BD5A-6E65-43B5-95C2-DFB008CDF6E4}"/>
              </a:ext>
            </a:extLst>
          </p:cNvPr>
          <p:cNvCxnSpPr>
            <a:cxnSpLocks/>
          </p:cNvCxnSpPr>
          <p:nvPr/>
        </p:nvCxnSpPr>
        <p:spPr>
          <a:xfrm flipH="1">
            <a:off x="5888575" y="7200900"/>
            <a:ext cx="246063" cy="2667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5" name="正方形/長方形 654">
            <a:extLst>
              <a:ext uri="{FF2B5EF4-FFF2-40B4-BE49-F238E27FC236}">
                <a16:creationId xmlns:a16="http://schemas.microsoft.com/office/drawing/2014/main" id="{E0290618-2844-4DF4-8A36-E18017F1FB51}"/>
              </a:ext>
            </a:extLst>
          </p:cNvPr>
          <p:cNvSpPr/>
          <p:nvPr/>
        </p:nvSpPr>
        <p:spPr>
          <a:xfrm>
            <a:off x="5813107" y="70183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）千早赤阪村水分</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6" name="正方形/長方形 655">
            <a:extLst>
              <a:ext uri="{FF2B5EF4-FFF2-40B4-BE49-F238E27FC236}">
                <a16:creationId xmlns:a16="http://schemas.microsoft.com/office/drawing/2014/main" id="{15667FBF-E355-49B0-AE35-BE28B20900D0}"/>
              </a:ext>
            </a:extLst>
          </p:cNvPr>
          <p:cNvSpPr/>
          <p:nvPr/>
        </p:nvSpPr>
        <p:spPr>
          <a:xfrm>
            <a:off x="6865620" y="685641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すいぶん</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7" name="直線矢印コネクタ 656">
            <a:extLst>
              <a:ext uri="{FF2B5EF4-FFF2-40B4-BE49-F238E27FC236}">
                <a16:creationId xmlns:a16="http://schemas.microsoft.com/office/drawing/2014/main" id="{5B2BA4CC-365E-4732-BF2F-E862A64AFE7F}"/>
              </a:ext>
            </a:extLst>
          </p:cNvPr>
          <p:cNvCxnSpPr>
            <a:cxnSpLocks/>
          </p:cNvCxnSpPr>
          <p:nvPr/>
        </p:nvCxnSpPr>
        <p:spPr>
          <a:xfrm flipH="1" flipV="1">
            <a:off x="4829714" y="8047039"/>
            <a:ext cx="420846" cy="39415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8" name="正方形/長方形 657">
            <a:extLst>
              <a:ext uri="{FF2B5EF4-FFF2-40B4-BE49-F238E27FC236}">
                <a16:creationId xmlns:a16="http://schemas.microsoft.com/office/drawing/2014/main" id="{5D8D7336-39D9-474E-8F48-F7D048982C1C}"/>
              </a:ext>
            </a:extLst>
          </p:cNvPr>
          <p:cNvSpPr/>
          <p:nvPr/>
        </p:nvSpPr>
        <p:spPr>
          <a:xfrm>
            <a:off x="5123400" y="8289995"/>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13</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）河内長野市加賀田ほか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9" name="正方形/長方形 658">
            <a:extLst>
              <a:ext uri="{FF2B5EF4-FFF2-40B4-BE49-F238E27FC236}">
                <a16:creationId xmlns:a16="http://schemas.microsoft.com/office/drawing/2014/main" id="{96ED35EE-4BE9-4E1F-BFAF-5E9491E50008}"/>
              </a:ext>
            </a:extLst>
          </p:cNvPr>
          <p:cNvSpPr/>
          <p:nvPr/>
        </p:nvSpPr>
        <p:spPr>
          <a:xfrm>
            <a:off x="6254494" y="8140955"/>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かがた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0" name="直線矢印コネクタ 659">
            <a:extLst>
              <a:ext uri="{FF2B5EF4-FFF2-40B4-BE49-F238E27FC236}">
                <a16:creationId xmlns:a16="http://schemas.microsoft.com/office/drawing/2014/main" id="{285F9051-A543-44EA-BC89-BC210610AF12}"/>
              </a:ext>
            </a:extLst>
          </p:cNvPr>
          <p:cNvCxnSpPr>
            <a:cxnSpLocks/>
          </p:cNvCxnSpPr>
          <p:nvPr/>
        </p:nvCxnSpPr>
        <p:spPr>
          <a:xfrm flipH="1" flipV="1">
            <a:off x="4296313" y="8167848"/>
            <a:ext cx="624476" cy="73163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1" name="正方形/長方形 660">
            <a:extLst>
              <a:ext uri="{FF2B5EF4-FFF2-40B4-BE49-F238E27FC236}">
                <a16:creationId xmlns:a16="http://schemas.microsoft.com/office/drawing/2014/main" id="{048CFD68-0CA9-4ACA-B246-CE6C5C28E46E}"/>
              </a:ext>
            </a:extLst>
          </p:cNvPr>
          <p:cNvSpPr/>
          <p:nvPr/>
        </p:nvSpPr>
        <p:spPr>
          <a:xfrm>
            <a:off x="4613019" y="9263016"/>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）和泉市父鬼町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2" name="正方形/長方形 661">
            <a:extLst>
              <a:ext uri="{FF2B5EF4-FFF2-40B4-BE49-F238E27FC236}">
                <a16:creationId xmlns:a16="http://schemas.microsoft.com/office/drawing/2014/main" id="{82CCF30B-3A77-4115-A51E-D6E8DBD9177A}"/>
              </a:ext>
            </a:extLst>
          </p:cNvPr>
          <p:cNvSpPr/>
          <p:nvPr/>
        </p:nvSpPr>
        <p:spPr>
          <a:xfrm>
            <a:off x="5378194" y="9121728"/>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ちちおに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3" name="直線矢印コネクタ 662">
            <a:extLst>
              <a:ext uri="{FF2B5EF4-FFF2-40B4-BE49-F238E27FC236}">
                <a16:creationId xmlns:a16="http://schemas.microsoft.com/office/drawing/2014/main" id="{B55940F7-C549-4235-A93B-6E5C8EF5C7D1}"/>
              </a:ext>
            </a:extLst>
          </p:cNvPr>
          <p:cNvCxnSpPr>
            <a:cxnSpLocks/>
          </p:cNvCxnSpPr>
          <p:nvPr/>
        </p:nvCxnSpPr>
        <p:spPr>
          <a:xfrm flipV="1">
            <a:off x="2968369" y="8629651"/>
            <a:ext cx="453232" cy="73342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4" name="正方形/長方形 663">
            <a:extLst>
              <a:ext uri="{FF2B5EF4-FFF2-40B4-BE49-F238E27FC236}">
                <a16:creationId xmlns:a16="http://schemas.microsoft.com/office/drawing/2014/main" id="{580BDC3A-4025-461E-93D4-0BC066D1F80D}"/>
              </a:ext>
            </a:extLst>
          </p:cNvPr>
          <p:cNvSpPr/>
          <p:nvPr/>
        </p:nvSpPr>
        <p:spPr>
          <a:xfrm>
            <a:off x="2631026" y="9387319"/>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18</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）貝塚市蕎原</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5" name="正方形/長方形 664">
            <a:extLst>
              <a:ext uri="{FF2B5EF4-FFF2-40B4-BE49-F238E27FC236}">
                <a16:creationId xmlns:a16="http://schemas.microsoft.com/office/drawing/2014/main" id="{F2DA31F4-471E-48A7-B1F1-E2DE2E08201A}"/>
              </a:ext>
            </a:extLst>
          </p:cNvPr>
          <p:cNvSpPr/>
          <p:nvPr/>
        </p:nvSpPr>
        <p:spPr>
          <a:xfrm>
            <a:off x="3448588" y="9233649"/>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そぶら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6" name="直線矢印コネクタ 665">
            <a:extLst>
              <a:ext uri="{FF2B5EF4-FFF2-40B4-BE49-F238E27FC236}">
                <a16:creationId xmlns:a16="http://schemas.microsoft.com/office/drawing/2014/main" id="{8FFBAD8A-13DA-4356-AC52-0EA43A139FE1}"/>
              </a:ext>
            </a:extLst>
          </p:cNvPr>
          <p:cNvCxnSpPr>
            <a:cxnSpLocks/>
          </p:cNvCxnSpPr>
          <p:nvPr/>
        </p:nvCxnSpPr>
        <p:spPr>
          <a:xfrm flipV="1">
            <a:off x="2534202" y="8818567"/>
            <a:ext cx="522274" cy="85407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7" name="正方形/長方形 666">
            <a:extLst>
              <a:ext uri="{FF2B5EF4-FFF2-40B4-BE49-F238E27FC236}">
                <a16:creationId xmlns:a16="http://schemas.microsoft.com/office/drawing/2014/main" id="{B735D456-41B5-46E4-9272-9C21EFBB26E7}"/>
              </a:ext>
            </a:extLst>
          </p:cNvPr>
          <p:cNvSpPr/>
          <p:nvPr/>
        </p:nvSpPr>
        <p:spPr>
          <a:xfrm>
            <a:off x="2122072" y="9704070"/>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19</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）泉佐野市大木</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8" name="正方形/長方形 667">
            <a:extLst>
              <a:ext uri="{FF2B5EF4-FFF2-40B4-BE49-F238E27FC236}">
                <a16:creationId xmlns:a16="http://schemas.microsoft.com/office/drawing/2014/main" id="{12CB44B8-EEBB-4E45-8703-379C51498AD2}"/>
              </a:ext>
            </a:extLst>
          </p:cNvPr>
          <p:cNvSpPr/>
          <p:nvPr/>
        </p:nvSpPr>
        <p:spPr>
          <a:xfrm>
            <a:off x="3106322" y="9554845"/>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おおき</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72" name="直線矢印コネクタ 671">
            <a:extLst>
              <a:ext uri="{FF2B5EF4-FFF2-40B4-BE49-F238E27FC236}">
                <a16:creationId xmlns:a16="http://schemas.microsoft.com/office/drawing/2014/main" id="{33DF46FA-25AE-4C19-A270-C510C5B8CB54}"/>
              </a:ext>
            </a:extLst>
          </p:cNvPr>
          <p:cNvCxnSpPr>
            <a:cxnSpLocks/>
          </p:cNvCxnSpPr>
          <p:nvPr/>
        </p:nvCxnSpPr>
        <p:spPr>
          <a:xfrm>
            <a:off x="322800" y="8302625"/>
            <a:ext cx="128588" cy="8239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73" name="正方形/長方形 672">
            <a:extLst>
              <a:ext uri="{FF2B5EF4-FFF2-40B4-BE49-F238E27FC236}">
                <a16:creationId xmlns:a16="http://schemas.microsoft.com/office/drawing/2014/main" id="{72F60CB5-4C9D-4CE6-8514-CE85E4FAD655}"/>
              </a:ext>
            </a:extLst>
          </p:cNvPr>
          <p:cNvSpPr/>
          <p:nvPr/>
        </p:nvSpPr>
        <p:spPr>
          <a:xfrm>
            <a:off x="-20100" y="8081963"/>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）岬町多奈川西畑</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4" name="正方形/長方形 673">
            <a:extLst>
              <a:ext uri="{FF2B5EF4-FFF2-40B4-BE49-F238E27FC236}">
                <a16:creationId xmlns:a16="http://schemas.microsoft.com/office/drawing/2014/main" id="{CA6ED1D0-5523-4F1E-98D3-2C29084E5B24}"/>
              </a:ext>
            </a:extLst>
          </p:cNvPr>
          <p:cNvSpPr/>
          <p:nvPr/>
        </p:nvSpPr>
        <p:spPr>
          <a:xfrm>
            <a:off x="651413" y="7924800"/>
            <a:ext cx="12255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たながわにしばた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 name="グループ化 1">
            <a:extLst>
              <a:ext uri="{FF2B5EF4-FFF2-40B4-BE49-F238E27FC236}">
                <a16:creationId xmlns:a16="http://schemas.microsoft.com/office/drawing/2014/main" id="{F44C8C87-A26B-4F41-B56A-A8E99A8ACE14}"/>
              </a:ext>
            </a:extLst>
          </p:cNvPr>
          <p:cNvGrpSpPr/>
          <p:nvPr/>
        </p:nvGrpSpPr>
        <p:grpSpPr>
          <a:xfrm>
            <a:off x="4769182" y="8729488"/>
            <a:ext cx="2284413" cy="361950"/>
            <a:chOff x="4636293" y="9417702"/>
            <a:chExt cx="2284413" cy="361950"/>
          </a:xfrm>
        </p:grpSpPr>
        <p:sp>
          <p:nvSpPr>
            <p:cNvPr id="278" name="正方形/長方形 277">
              <a:extLst>
                <a:ext uri="{FF2B5EF4-FFF2-40B4-BE49-F238E27FC236}">
                  <a16:creationId xmlns:a16="http://schemas.microsoft.com/office/drawing/2014/main" id="{759EB171-690B-4259-8667-FFC267757F41}"/>
                </a:ext>
              </a:extLst>
            </p:cNvPr>
            <p:cNvSpPr/>
            <p:nvPr/>
          </p:nvSpPr>
          <p:spPr>
            <a:xfrm>
              <a:off x="4636293" y="9558990"/>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15</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）和泉市仏並町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F4D3ED74-B6D0-469E-B987-D6D365757646}"/>
                </a:ext>
              </a:extLst>
            </p:cNvPr>
            <p:cNvSpPr/>
            <p:nvPr/>
          </p:nvSpPr>
          <p:spPr>
            <a:xfrm>
              <a:off x="5401468" y="9417702"/>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ぶつなみ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95" name="円/楕円 50">
            <a:extLst>
              <a:ext uri="{FF2B5EF4-FFF2-40B4-BE49-F238E27FC236}">
                <a16:creationId xmlns:a16="http://schemas.microsoft.com/office/drawing/2014/main" id="{5153511C-9E87-4123-BA60-9DC79274AB66}"/>
              </a:ext>
            </a:extLst>
          </p:cNvPr>
          <p:cNvSpPr>
            <a:spLocks noChangeArrowheads="1"/>
          </p:cNvSpPr>
          <p:nvPr/>
        </p:nvSpPr>
        <p:spPr bwMode="auto">
          <a:xfrm rot="2604238">
            <a:off x="4117290" y="80516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cxnSp>
        <p:nvCxnSpPr>
          <p:cNvPr id="296" name="直線矢印コネクタ 295">
            <a:extLst>
              <a:ext uri="{FF2B5EF4-FFF2-40B4-BE49-F238E27FC236}">
                <a16:creationId xmlns:a16="http://schemas.microsoft.com/office/drawing/2014/main" id="{286C5B40-FE77-4250-9117-97319960C3D9}"/>
              </a:ext>
            </a:extLst>
          </p:cNvPr>
          <p:cNvCxnSpPr>
            <a:cxnSpLocks/>
          </p:cNvCxnSpPr>
          <p:nvPr/>
        </p:nvCxnSpPr>
        <p:spPr>
          <a:xfrm flipH="1" flipV="1">
            <a:off x="3955565" y="8246271"/>
            <a:ext cx="852461" cy="102951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2" name="円/楕円 50">
            <a:extLst>
              <a:ext uri="{FF2B5EF4-FFF2-40B4-BE49-F238E27FC236}">
                <a16:creationId xmlns:a16="http://schemas.microsoft.com/office/drawing/2014/main" id="{B8875292-1057-4B51-B802-6F834D8324E8}"/>
              </a:ext>
            </a:extLst>
          </p:cNvPr>
          <p:cNvSpPr>
            <a:spLocks noChangeArrowheads="1"/>
          </p:cNvSpPr>
          <p:nvPr/>
        </p:nvSpPr>
        <p:spPr bwMode="auto">
          <a:xfrm rot="2604238">
            <a:off x="5685058" y="6614302"/>
            <a:ext cx="192087" cy="193675"/>
          </a:xfrm>
          <a:prstGeom prst="ellipse">
            <a:avLst/>
          </a:prstGeom>
          <a:solidFill>
            <a:srgbClr val="FFFF00"/>
          </a:solidFill>
          <a:ln w="25400" algn="ctr">
            <a:solidFill>
              <a:srgbClr val="FFFF00"/>
            </a:solidFill>
            <a:round/>
            <a:headEnd/>
            <a:tailEnd/>
          </a:ln>
        </p:spPr>
        <p:txBody>
          <a:bodyPr anchor="ctr"/>
          <a:lstStyle/>
          <a:p>
            <a:endParaRPr lang="ja-JP" altLang="en-US"/>
          </a:p>
        </p:txBody>
      </p:sp>
      <p:sp>
        <p:nvSpPr>
          <p:cNvPr id="303" name="正方形/長方形 302">
            <a:extLst>
              <a:ext uri="{FF2B5EF4-FFF2-40B4-BE49-F238E27FC236}">
                <a16:creationId xmlns:a16="http://schemas.microsoft.com/office/drawing/2014/main" id="{00B1F6FA-ACC7-4D0A-94E5-5B2DEC777DBF}"/>
              </a:ext>
            </a:extLst>
          </p:cNvPr>
          <p:cNvSpPr/>
          <p:nvPr/>
        </p:nvSpPr>
        <p:spPr>
          <a:xfrm>
            <a:off x="5835616" y="6087269"/>
            <a:ext cx="1489393" cy="29589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（９）太子町山田</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04" name="正方形/長方形 303">
            <a:extLst>
              <a:ext uri="{FF2B5EF4-FFF2-40B4-BE49-F238E27FC236}">
                <a16:creationId xmlns:a16="http://schemas.microsoft.com/office/drawing/2014/main" id="{92506391-0C96-4002-9FD4-F5A11062A696}"/>
              </a:ext>
            </a:extLst>
          </p:cNvPr>
          <p:cNvSpPr/>
          <p:nvPr/>
        </p:nvSpPr>
        <p:spPr>
          <a:xfrm>
            <a:off x="6577297" y="5940592"/>
            <a:ext cx="893762"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やまだ</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06" name="直線矢印コネクタ 305">
            <a:extLst>
              <a:ext uri="{FF2B5EF4-FFF2-40B4-BE49-F238E27FC236}">
                <a16:creationId xmlns:a16="http://schemas.microsoft.com/office/drawing/2014/main" id="{77B9D78C-0542-43FD-BD08-0BA8044BFB41}"/>
              </a:ext>
            </a:extLst>
          </p:cNvPr>
          <p:cNvCxnSpPr>
            <a:cxnSpLocks/>
          </p:cNvCxnSpPr>
          <p:nvPr/>
        </p:nvCxnSpPr>
        <p:spPr>
          <a:xfrm flipH="1">
            <a:off x="5859477" y="6307421"/>
            <a:ext cx="280988" cy="2984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07" name="円/楕円 50">
            <a:extLst>
              <a:ext uri="{FF2B5EF4-FFF2-40B4-BE49-F238E27FC236}">
                <a16:creationId xmlns:a16="http://schemas.microsoft.com/office/drawing/2014/main" id="{F6AF949F-D260-4E85-9320-ED2F5EC3B0EB}"/>
              </a:ext>
            </a:extLst>
          </p:cNvPr>
          <p:cNvSpPr>
            <a:spLocks noChangeArrowheads="1"/>
          </p:cNvSpPr>
          <p:nvPr/>
        </p:nvSpPr>
        <p:spPr bwMode="auto">
          <a:xfrm rot="2604238">
            <a:off x="4907087" y="7925117"/>
            <a:ext cx="192087" cy="193675"/>
          </a:xfrm>
          <a:prstGeom prst="ellipse">
            <a:avLst/>
          </a:prstGeom>
          <a:solidFill>
            <a:srgbClr val="FFFF00"/>
          </a:solidFill>
          <a:ln w="25400" algn="ctr">
            <a:solidFill>
              <a:srgbClr val="FFFF00"/>
            </a:solidFill>
            <a:round/>
            <a:headEnd/>
            <a:tailEnd/>
          </a:ln>
        </p:spPr>
        <p:txBody>
          <a:bodyPr anchor="ctr"/>
          <a:lstStyle/>
          <a:p>
            <a:endParaRPr lang="ja-JP" altLang="en-US"/>
          </a:p>
        </p:txBody>
      </p:sp>
      <p:sp>
        <p:nvSpPr>
          <p:cNvPr id="308" name="正方形/長方形 307">
            <a:extLst>
              <a:ext uri="{FF2B5EF4-FFF2-40B4-BE49-F238E27FC236}">
                <a16:creationId xmlns:a16="http://schemas.microsoft.com/office/drawing/2014/main" id="{62716A55-5C46-4D0A-9984-C8DD31606558}"/>
              </a:ext>
            </a:extLst>
          </p:cNvPr>
          <p:cNvSpPr/>
          <p:nvPr/>
        </p:nvSpPr>
        <p:spPr>
          <a:xfrm>
            <a:off x="5876926" y="774921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12</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）河内長野市清水ほか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09" name="直線矢印コネクタ 308">
            <a:extLst>
              <a:ext uri="{FF2B5EF4-FFF2-40B4-BE49-F238E27FC236}">
                <a16:creationId xmlns:a16="http://schemas.microsoft.com/office/drawing/2014/main" id="{F1667D4F-4686-42B2-8474-54057BAD16E6}"/>
              </a:ext>
            </a:extLst>
          </p:cNvPr>
          <p:cNvCxnSpPr>
            <a:cxnSpLocks/>
          </p:cNvCxnSpPr>
          <p:nvPr/>
        </p:nvCxnSpPr>
        <p:spPr>
          <a:xfrm flipH="1">
            <a:off x="5113135" y="7856538"/>
            <a:ext cx="762740" cy="1381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0" name="正方形/長方形 309">
            <a:extLst>
              <a:ext uri="{FF2B5EF4-FFF2-40B4-BE49-F238E27FC236}">
                <a16:creationId xmlns:a16="http://schemas.microsoft.com/office/drawing/2014/main" id="{AA97221E-C4DF-48D2-BFD4-FCDA3E194B81}"/>
              </a:ext>
            </a:extLst>
          </p:cNvPr>
          <p:cNvSpPr/>
          <p:nvPr/>
        </p:nvSpPr>
        <p:spPr>
          <a:xfrm>
            <a:off x="6771544" y="7584262"/>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しみず</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1" name="円/楕円 50">
            <a:extLst>
              <a:ext uri="{FF2B5EF4-FFF2-40B4-BE49-F238E27FC236}">
                <a16:creationId xmlns:a16="http://schemas.microsoft.com/office/drawing/2014/main" id="{3544CE1E-0EE1-4F12-9B4E-D856E6B197B9}"/>
              </a:ext>
            </a:extLst>
          </p:cNvPr>
          <p:cNvSpPr>
            <a:spLocks noChangeArrowheads="1"/>
          </p:cNvSpPr>
          <p:nvPr/>
        </p:nvSpPr>
        <p:spPr bwMode="auto">
          <a:xfrm rot="2604238">
            <a:off x="4435059" y="7795241"/>
            <a:ext cx="192087" cy="193675"/>
          </a:xfrm>
          <a:prstGeom prst="ellipse">
            <a:avLst/>
          </a:prstGeom>
          <a:solidFill>
            <a:srgbClr val="FFFF00"/>
          </a:solidFill>
          <a:ln w="25400" algn="ctr">
            <a:solidFill>
              <a:srgbClr val="FFFF00"/>
            </a:solidFill>
            <a:round/>
            <a:headEnd/>
            <a:tailEnd/>
          </a:ln>
        </p:spPr>
        <p:txBody>
          <a:bodyPr anchor="ctr"/>
          <a:lstStyle/>
          <a:p>
            <a:endParaRPr lang="ja-JP" altLang="en-US"/>
          </a:p>
        </p:txBody>
      </p:sp>
      <p:sp>
        <p:nvSpPr>
          <p:cNvPr id="312" name="正方形/長方形 311">
            <a:extLst>
              <a:ext uri="{FF2B5EF4-FFF2-40B4-BE49-F238E27FC236}">
                <a16:creationId xmlns:a16="http://schemas.microsoft.com/office/drawing/2014/main" id="{3BD79464-7C37-461A-87DE-AEE34FB32AB1}"/>
              </a:ext>
            </a:extLst>
          </p:cNvPr>
          <p:cNvSpPr/>
          <p:nvPr/>
        </p:nvSpPr>
        <p:spPr>
          <a:xfrm>
            <a:off x="4643976" y="8549497"/>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14</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）河内長野市日野ほか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13" name="直線矢印コネクタ 312">
            <a:extLst>
              <a:ext uri="{FF2B5EF4-FFF2-40B4-BE49-F238E27FC236}">
                <a16:creationId xmlns:a16="http://schemas.microsoft.com/office/drawing/2014/main" id="{0DC8EB64-6EEA-4F8D-8A93-C36EE6607243}"/>
              </a:ext>
            </a:extLst>
          </p:cNvPr>
          <p:cNvCxnSpPr>
            <a:cxnSpLocks/>
            <a:endCxn id="311" idx="5"/>
          </p:cNvCxnSpPr>
          <p:nvPr/>
        </p:nvCxnSpPr>
        <p:spPr>
          <a:xfrm flipH="1" flipV="1">
            <a:off x="4533392" y="7988493"/>
            <a:ext cx="326165" cy="55406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14" name="正方形/長方形 313">
            <a:extLst>
              <a:ext uri="{FF2B5EF4-FFF2-40B4-BE49-F238E27FC236}">
                <a16:creationId xmlns:a16="http://schemas.microsoft.com/office/drawing/2014/main" id="{96CFF0FA-95D3-45CC-BC56-F3790CB86902}"/>
              </a:ext>
            </a:extLst>
          </p:cNvPr>
          <p:cNvSpPr/>
          <p:nvPr/>
        </p:nvSpPr>
        <p:spPr>
          <a:xfrm>
            <a:off x="5720414" y="8413011"/>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ひの</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15" name="円/楕円 50">
            <a:extLst>
              <a:ext uri="{FF2B5EF4-FFF2-40B4-BE49-F238E27FC236}">
                <a16:creationId xmlns:a16="http://schemas.microsoft.com/office/drawing/2014/main" id="{77833391-C8CE-49BC-9A2D-86E1E2CF8240}"/>
              </a:ext>
            </a:extLst>
          </p:cNvPr>
          <p:cNvSpPr>
            <a:spLocks noChangeArrowheads="1"/>
          </p:cNvSpPr>
          <p:nvPr/>
        </p:nvSpPr>
        <p:spPr bwMode="auto">
          <a:xfrm rot="2604238">
            <a:off x="3626308" y="8283627"/>
            <a:ext cx="192087" cy="193675"/>
          </a:xfrm>
          <a:prstGeom prst="ellipse">
            <a:avLst/>
          </a:prstGeom>
          <a:solidFill>
            <a:srgbClr val="FFFF00"/>
          </a:solidFill>
          <a:ln w="25400" algn="ctr">
            <a:solidFill>
              <a:srgbClr val="FFFF00"/>
            </a:solidFill>
            <a:round/>
            <a:headEnd/>
            <a:tailEnd/>
          </a:ln>
        </p:spPr>
        <p:txBody>
          <a:bodyPr anchor="ctr"/>
          <a:lstStyle/>
          <a:p>
            <a:endParaRPr lang="ja-JP" altLang="en-US"/>
          </a:p>
        </p:txBody>
      </p:sp>
      <p:sp>
        <p:nvSpPr>
          <p:cNvPr id="317" name="円/楕円 50">
            <a:extLst>
              <a:ext uri="{FF2B5EF4-FFF2-40B4-BE49-F238E27FC236}">
                <a16:creationId xmlns:a16="http://schemas.microsoft.com/office/drawing/2014/main" id="{468F9510-F075-43FA-9C0B-1D48D8B9297D}"/>
              </a:ext>
            </a:extLst>
          </p:cNvPr>
          <p:cNvSpPr>
            <a:spLocks noChangeArrowheads="1"/>
          </p:cNvSpPr>
          <p:nvPr/>
        </p:nvSpPr>
        <p:spPr bwMode="auto">
          <a:xfrm rot="2604238">
            <a:off x="2352943" y="8755457"/>
            <a:ext cx="192087" cy="193675"/>
          </a:xfrm>
          <a:prstGeom prst="ellipse">
            <a:avLst/>
          </a:prstGeom>
          <a:solidFill>
            <a:srgbClr val="FFFF00"/>
          </a:solidFill>
          <a:ln w="25400" algn="ctr">
            <a:solidFill>
              <a:srgbClr val="FFFF00"/>
            </a:solidFill>
            <a:round/>
            <a:headEnd/>
            <a:tailEnd/>
          </a:ln>
        </p:spPr>
        <p:txBody>
          <a:bodyPr anchor="ctr"/>
          <a:lstStyle/>
          <a:p>
            <a:endParaRPr lang="ja-JP" altLang="en-US"/>
          </a:p>
        </p:txBody>
      </p:sp>
      <p:sp>
        <p:nvSpPr>
          <p:cNvPr id="318" name="正方形/長方形 317">
            <a:extLst>
              <a:ext uri="{FF2B5EF4-FFF2-40B4-BE49-F238E27FC236}">
                <a16:creationId xmlns:a16="http://schemas.microsoft.com/office/drawing/2014/main" id="{07A3A93A-08FB-4E86-B9C5-3D2CE6830762}"/>
              </a:ext>
            </a:extLst>
          </p:cNvPr>
          <p:cNvSpPr/>
          <p:nvPr/>
        </p:nvSpPr>
        <p:spPr>
          <a:xfrm>
            <a:off x="2965988" y="90757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17</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）岸和田市大沢町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19" name="直線矢印コネクタ 318">
            <a:extLst>
              <a:ext uri="{FF2B5EF4-FFF2-40B4-BE49-F238E27FC236}">
                <a16:creationId xmlns:a16="http://schemas.microsoft.com/office/drawing/2014/main" id="{BB264103-46B8-4435-91BC-396874090943}"/>
              </a:ext>
            </a:extLst>
          </p:cNvPr>
          <p:cNvCxnSpPr>
            <a:cxnSpLocks/>
          </p:cNvCxnSpPr>
          <p:nvPr/>
        </p:nvCxnSpPr>
        <p:spPr>
          <a:xfrm flipV="1">
            <a:off x="3453435" y="8462170"/>
            <a:ext cx="248798" cy="61356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0" name="正方形/長方形 319">
            <a:extLst>
              <a:ext uri="{FF2B5EF4-FFF2-40B4-BE49-F238E27FC236}">
                <a16:creationId xmlns:a16="http://schemas.microsoft.com/office/drawing/2014/main" id="{81FAB616-DC37-4C7F-BA27-0C71959BBBBA}"/>
              </a:ext>
            </a:extLst>
          </p:cNvPr>
          <p:cNvSpPr/>
          <p:nvPr/>
        </p:nvSpPr>
        <p:spPr>
          <a:xfrm>
            <a:off x="533303" y="9550721"/>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20</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）泉佐野市信達葛畑</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321" name="直線矢印コネクタ 320">
            <a:extLst>
              <a:ext uri="{FF2B5EF4-FFF2-40B4-BE49-F238E27FC236}">
                <a16:creationId xmlns:a16="http://schemas.microsoft.com/office/drawing/2014/main" id="{79A6292B-7473-4A03-8840-05E5239FFD18}"/>
              </a:ext>
            </a:extLst>
          </p:cNvPr>
          <p:cNvCxnSpPr>
            <a:cxnSpLocks/>
          </p:cNvCxnSpPr>
          <p:nvPr/>
        </p:nvCxnSpPr>
        <p:spPr>
          <a:xfrm flipV="1">
            <a:off x="987962" y="8893501"/>
            <a:ext cx="1391983" cy="64960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23" name="正方形/長方形 322">
            <a:extLst>
              <a:ext uri="{FF2B5EF4-FFF2-40B4-BE49-F238E27FC236}">
                <a16:creationId xmlns:a16="http://schemas.microsoft.com/office/drawing/2014/main" id="{7674C34F-32CA-4DD7-95FE-F1BC1BC0DEC1}"/>
              </a:ext>
            </a:extLst>
          </p:cNvPr>
          <p:cNvSpPr/>
          <p:nvPr/>
        </p:nvSpPr>
        <p:spPr>
          <a:xfrm>
            <a:off x="1520727" y="9369882"/>
            <a:ext cx="1114426" cy="215444"/>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しんだちつずらばた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4" name="正方形/長方形 323">
            <a:extLst>
              <a:ext uri="{FF2B5EF4-FFF2-40B4-BE49-F238E27FC236}">
                <a16:creationId xmlns:a16="http://schemas.microsoft.com/office/drawing/2014/main" id="{0D75B7E7-6D12-4E2C-AF56-5598783EA2BC}"/>
              </a:ext>
            </a:extLst>
          </p:cNvPr>
          <p:cNvSpPr/>
          <p:nvPr/>
        </p:nvSpPr>
        <p:spPr>
          <a:xfrm>
            <a:off x="3890547" y="8936038"/>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おおさわ</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5" name="正方形/長方形 324">
            <a:extLst>
              <a:ext uri="{FF2B5EF4-FFF2-40B4-BE49-F238E27FC236}">
                <a16:creationId xmlns:a16="http://schemas.microsoft.com/office/drawing/2014/main" id="{8AC99C38-1D3C-4B33-9D31-D020DEB35E4A}"/>
              </a:ext>
            </a:extLst>
          </p:cNvPr>
          <p:cNvSpPr/>
          <p:nvPr/>
        </p:nvSpPr>
        <p:spPr bwMode="auto">
          <a:xfrm>
            <a:off x="639763" y="4132265"/>
            <a:ext cx="2447925" cy="2889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令和７年度着手　  </a:t>
            </a: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5</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26" name="円/楕円 50">
            <a:extLst>
              <a:ext uri="{FF2B5EF4-FFF2-40B4-BE49-F238E27FC236}">
                <a16:creationId xmlns:a16="http://schemas.microsoft.com/office/drawing/2014/main" id="{DA6605FE-362D-4527-8A07-F2504AC292A5}"/>
              </a:ext>
            </a:extLst>
          </p:cNvPr>
          <p:cNvSpPr>
            <a:spLocks noChangeArrowheads="1"/>
          </p:cNvSpPr>
          <p:nvPr/>
        </p:nvSpPr>
        <p:spPr bwMode="auto">
          <a:xfrm rot="2604238">
            <a:off x="371476" y="4157665"/>
            <a:ext cx="192087" cy="193675"/>
          </a:xfrm>
          <a:prstGeom prst="ellipse">
            <a:avLst/>
          </a:prstGeom>
          <a:solidFill>
            <a:srgbClr val="FFFF00"/>
          </a:solidFill>
          <a:ln w="25400" algn="ctr">
            <a:solidFill>
              <a:srgbClr val="FFFF00"/>
            </a:solidFill>
            <a:round/>
            <a:headEnd/>
            <a:tailEnd/>
          </a:ln>
        </p:spPr>
        <p:txBody>
          <a:bodyPr anchor="ctr"/>
          <a:lstStyle/>
          <a:p>
            <a:endParaRPr lang="ja-JP" altLang="en-US" sz="1200"/>
          </a:p>
        </p:txBody>
      </p:sp>
      <p:cxnSp>
        <p:nvCxnSpPr>
          <p:cNvPr id="297" name="直線コネクタ 296">
            <a:extLst>
              <a:ext uri="{FF2B5EF4-FFF2-40B4-BE49-F238E27FC236}">
                <a16:creationId xmlns:a16="http://schemas.microsoft.com/office/drawing/2014/main" id="{27105D3A-8223-4C93-87AF-548DCF7B0EAC}"/>
              </a:ext>
            </a:extLst>
          </p:cNvPr>
          <p:cNvCxnSpPr/>
          <p:nvPr/>
        </p:nvCxnSpPr>
        <p:spPr>
          <a:xfrm>
            <a:off x="11292840" y="8028392"/>
            <a:ext cx="0" cy="191371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 name="直線コネクタ 299">
            <a:extLst>
              <a:ext uri="{FF2B5EF4-FFF2-40B4-BE49-F238E27FC236}">
                <a16:creationId xmlns:a16="http://schemas.microsoft.com/office/drawing/2014/main" id="{99D0CE57-863D-4B39-ADE4-71D5257EAC5F}"/>
              </a:ext>
            </a:extLst>
          </p:cNvPr>
          <p:cNvCxnSpPr>
            <a:cxnSpLocks/>
          </p:cNvCxnSpPr>
          <p:nvPr/>
        </p:nvCxnSpPr>
        <p:spPr>
          <a:xfrm>
            <a:off x="10513060" y="8804396"/>
            <a:ext cx="0" cy="41421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 name="直線コネクタ 300">
            <a:extLst>
              <a:ext uri="{FF2B5EF4-FFF2-40B4-BE49-F238E27FC236}">
                <a16:creationId xmlns:a16="http://schemas.microsoft.com/office/drawing/2014/main" id="{6E7A6E1F-6244-4052-B93D-F1F807551F6A}"/>
              </a:ext>
            </a:extLst>
          </p:cNvPr>
          <p:cNvCxnSpPr/>
          <p:nvPr/>
        </p:nvCxnSpPr>
        <p:spPr>
          <a:xfrm>
            <a:off x="10507980" y="8020455"/>
            <a:ext cx="0" cy="191371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3" name="図 12">
            <a:extLst>
              <a:ext uri="{FF2B5EF4-FFF2-40B4-BE49-F238E27FC236}">
                <a16:creationId xmlns:a16="http://schemas.microsoft.com/office/drawing/2014/main" id="{2C57AAFE-85F8-4A83-99D5-5C44052C0C50}"/>
              </a:ext>
            </a:extLst>
          </p:cNvPr>
          <p:cNvPicPr>
            <a:picLocks noChangeAspect="1"/>
          </p:cNvPicPr>
          <p:nvPr/>
        </p:nvPicPr>
        <p:blipFill>
          <a:blip r:embed="rId6" cstate="email">
            <a:extLst>
              <a:ext uri="{28A0092B-C50C-407E-A947-70E740481C1C}">
                <a14:useLocalDpi xmlns:a14="http://schemas.microsoft.com/office/drawing/2010/main" val="0"/>
              </a:ext>
            </a:extLst>
          </a:blip>
          <a:stretch>
            <a:fillRect/>
          </a:stretch>
        </p:blipFill>
        <p:spPr>
          <a:xfrm>
            <a:off x="7772526" y="76418"/>
            <a:ext cx="5862100" cy="7511654"/>
          </a:xfrm>
          <a:prstGeom prst="rect">
            <a:avLst/>
          </a:prstGeom>
        </p:spPr>
      </p:pic>
      <p:sp>
        <p:nvSpPr>
          <p:cNvPr id="298" name="テキスト ボックス 297">
            <a:extLst>
              <a:ext uri="{FF2B5EF4-FFF2-40B4-BE49-F238E27FC236}">
                <a16:creationId xmlns:a16="http://schemas.microsoft.com/office/drawing/2014/main" id="{B0D77CE3-41A4-456F-9529-C76F2690330A}"/>
              </a:ext>
            </a:extLst>
          </p:cNvPr>
          <p:cNvSpPr txBox="1"/>
          <p:nvPr/>
        </p:nvSpPr>
        <p:spPr>
          <a:xfrm>
            <a:off x="857391" y="4470326"/>
            <a:ext cx="1890712" cy="307777"/>
          </a:xfrm>
          <a:prstGeom prst="rect">
            <a:avLst/>
          </a:prstGeom>
          <a:noFill/>
        </p:spPr>
        <p:txBody>
          <a:bodyPr>
            <a:spAutoFit/>
          </a:bodyPr>
          <a:lstStyle/>
          <a:p>
            <a:pPr>
              <a:defRPr/>
            </a:pPr>
            <a:r>
              <a:rPr lang="ja-JP" altLang="en-US" sz="1400" dirty="0">
                <a:solidFill>
                  <a:srgbClr val="FF0000"/>
                </a:solidFill>
                <a:latin typeface="メイリオ" panose="020B0604030504040204" pitchFamily="50" charset="-128"/>
                <a:ea typeface="メイリオ" panose="020B0604030504040204" pitchFamily="50" charset="-128"/>
              </a:rPr>
              <a:t>流域治水対策河川</a:t>
            </a:r>
          </a:p>
        </p:txBody>
      </p:sp>
      <p:grpSp>
        <p:nvGrpSpPr>
          <p:cNvPr id="299" name="グループ化 298">
            <a:extLst>
              <a:ext uri="{FF2B5EF4-FFF2-40B4-BE49-F238E27FC236}">
                <a16:creationId xmlns:a16="http://schemas.microsoft.com/office/drawing/2014/main" id="{D25445AC-7345-4363-8DEC-9AEFEEFA8D48}"/>
              </a:ext>
            </a:extLst>
          </p:cNvPr>
          <p:cNvGrpSpPr/>
          <p:nvPr/>
        </p:nvGrpSpPr>
        <p:grpSpPr>
          <a:xfrm>
            <a:off x="231122" y="4579765"/>
            <a:ext cx="647700" cy="14288"/>
            <a:chOff x="-1356517" y="5235893"/>
            <a:chExt cx="647700" cy="14288"/>
          </a:xfrm>
        </p:grpSpPr>
        <p:cxnSp>
          <p:nvCxnSpPr>
            <p:cNvPr id="327" name="直線コネクタ 326">
              <a:extLst>
                <a:ext uri="{FF2B5EF4-FFF2-40B4-BE49-F238E27FC236}">
                  <a16:creationId xmlns:a16="http://schemas.microsoft.com/office/drawing/2014/main" id="{6A9E5AC3-4F1E-4182-9D15-AD0DB9B36B6B}"/>
                </a:ext>
              </a:extLst>
            </p:cNvPr>
            <p:cNvCxnSpPr/>
            <p:nvPr/>
          </p:nvCxnSpPr>
          <p:spPr>
            <a:xfrm flipV="1">
              <a:off x="-1356517" y="5248593"/>
              <a:ext cx="647700" cy="1588"/>
            </a:xfrm>
            <a:prstGeom prst="line">
              <a:avLst/>
            </a:prstGeom>
            <a:ln w="190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328" name="直線コネクタ 327">
              <a:extLst>
                <a:ext uri="{FF2B5EF4-FFF2-40B4-BE49-F238E27FC236}">
                  <a16:creationId xmlns:a16="http://schemas.microsoft.com/office/drawing/2014/main" id="{56B52497-A3BA-4A9D-8F38-C5FFDF963985}"/>
                </a:ext>
              </a:extLst>
            </p:cNvPr>
            <p:cNvCxnSpPr/>
            <p:nvPr/>
          </p:nvCxnSpPr>
          <p:spPr>
            <a:xfrm flipV="1">
              <a:off x="-1345405" y="5235893"/>
              <a:ext cx="633413" cy="11113"/>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grpSp>
      <p:cxnSp>
        <p:nvCxnSpPr>
          <p:cNvPr id="329" name="直線コネクタ 328">
            <a:extLst>
              <a:ext uri="{FF2B5EF4-FFF2-40B4-BE49-F238E27FC236}">
                <a16:creationId xmlns:a16="http://schemas.microsoft.com/office/drawing/2014/main" id="{5C25445B-5EC5-48C5-A919-898885895DBD}"/>
              </a:ext>
            </a:extLst>
          </p:cNvPr>
          <p:cNvCxnSpPr/>
          <p:nvPr/>
        </p:nvCxnSpPr>
        <p:spPr>
          <a:xfrm>
            <a:off x="10507980" y="8816340"/>
            <a:ext cx="7848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0" name="直線コネクタ 329">
            <a:extLst>
              <a:ext uri="{FF2B5EF4-FFF2-40B4-BE49-F238E27FC236}">
                <a16:creationId xmlns:a16="http://schemas.microsoft.com/office/drawing/2014/main" id="{9BDAE010-1E73-4DD9-8808-061575BC76E4}"/>
              </a:ext>
            </a:extLst>
          </p:cNvPr>
          <p:cNvCxnSpPr/>
          <p:nvPr/>
        </p:nvCxnSpPr>
        <p:spPr>
          <a:xfrm>
            <a:off x="11292840" y="9224184"/>
            <a:ext cx="7848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6620754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テキスト ボックス 23">
            <a:extLst>
              <a:ext uri="{FF2B5EF4-FFF2-40B4-BE49-F238E27FC236}">
                <a16:creationId xmlns:a16="http://schemas.microsoft.com/office/drawing/2014/main" id="{A1AAB83F-4DD4-45D9-A9D3-18528D7C7465}"/>
              </a:ext>
            </a:extLst>
          </p:cNvPr>
          <p:cNvSpPr txBox="1"/>
          <p:nvPr/>
        </p:nvSpPr>
        <p:spPr>
          <a:xfrm>
            <a:off x="10701338" y="7015163"/>
            <a:ext cx="2559050" cy="3001962"/>
          </a:xfrm>
          <a:prstGeom prst="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28989" tIns="64494" rIns="101566" bIns="64494"/>
          <a:lstStyle>
            <a:defPPr>
              <a:defRPr lang="ja-JP"/>
            </a:defPPr>
            <a:lvl1pPr>
              <a:defRPr sz="900" b="1">
                <a:latin typeface="Meiryo UI" panose="020B0604030504040204" charset="-128"/>
                <a:ea typeface="Meiryo UI" panose="020B0604030504040204" charset="-128"/>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defRPr/>
            </a:pPr>
            <a:endParaRPr lang="en-US" altLang="ja-JP" sz="504" b="0" dirty="0">
              <a:solidFill>
                <a:schemeClr val="tx1"/>
              </a:solidFill>
              <a:latin typeface="+mn-ea"/>
              <a:ea typeface="+mn-ea"/>
            </a:endParaRPr>
          </a:p>
          <a:p>
            <a:pPr>
              <a:defRPr/>
            </a:pPr>
            <a:r>
              <a:rPr lang="ja-JP" altLang="en-US" sz="1210" dirty="0">
                <a:solidFill>
                  <a:schemeClr val="tx1"/>
                </a:solidFill>
                <a:latin typeface="+mn-ea"/>
                <a:ea typeface="+mn-ea"/>
              </a:rPr>
              <a:t>　</a:t>
            </a:r>
            <a:endParaRPr lang="en-US" altLang="ja-JP" sz="1210" dirty="0">
              <a:solidFill>
                <a:schemeClr val="tx1"/>
              </a:solidFill>
              <a:latin typeface="+mn-ea"/>
              <a:ea typeface="+mn-ea"/>
            </a:endParaRPr>
          </a:p>
          <a:p>
            <a:pPr>
              <a:defRPr/>
            </a:pPr>
            <a:endParaRPr lang="en-US" altLang="ja-JP" sz="1210" dirty="0">
              <a:solidFill>
                <a:schemeClr val="tx1"/>
              </a:solidFill>
              <a:latin typeface="+mn-ea"/>
              <a:ea typeface="+mn-ea"/>
            </a:endParaRPr>
          </a:p>
          <a:p>
            <a:pPr>
              <a:defRPr/>
            </a:pPr>
            <a:endParaRPr lang="en-US" altLang="ja-JP" sz="504" dirty="0">
              <a:solidFill>
                <a:schemeClr val="tx1"/>
              </a:solidFill>
              <a:latin typeface="+mn-ea"/>
              <a:ea typeface="+mn-ea"/>
            </a:endParaRPr>
          </a:p>
          <a:p>
            <a:pPr>
              <a:defRPr/>
            </a:pPr>
            <a:endParaRPr lang="en-US" altLang="ja-JP" sz="504" dirty="0">
              <a:solidFill>
                <a:schemeClr val="tx1"/>
              </a:solidFill>
              <a:latin typeface="+mn-ea"/>
              <a:ea typeface="+mn-ea"/>
            </a:endParaRPr>
          </a:p>
          <a:p>
            <a:pPr>
              <a:defRPr/>
            </a:pPr>
            <a:endParaRPr lang="en-US" altLang="ja-JP" sz="1210" dirty="0">
              <a:solidFill>
                <a:schemeClr val="tx1"/>
              </a:solidFill>
              <a:latin typeface="+mn-ea"/>
              <a:ea typeface="+mn-ea"/>
            </a:endParaRPr>
          </a:p>
          <a:p>
            <a:pPr>
              <a:defRPr/>
            </a:pPr>
            <a:r>
              <a:rPr lang="ja-JP" altLang="en-US" sz="1210" b="0" dirty="0">
                <a:solidFill>
                  <a:schemeClr val="tx1"/>
                </a:solidFill>
                <a:latin typeface="+mn-ea"/>
                <a:ea typeface="+mn-ea"/>
              </a:rPr>
              <a:t>　　　　　　　　　　　　　　　　　　　　　　　</a:t>
            </a:r>
            <a:endParaRPr lang="en-US" altLang="ja-JP" sz="1008" b="0" dirty="0">
              <a:solidFill>
                <a:schemeClr val="tx1"/>
              </a:solidFill>
              <a:latin typeface="+mn-ea"/>
              <a:ea typeface="+mn-ea"/>
            </a:endParaRPr>
          </a:p>
          <a:p>
            <a:pPr>
              <a:defRPr/>
            </a:pPr>
            <a:endParaRPr lang="en-US" altLang="ja-JP" sz="907" b="0" dirty="0">
              <a:solidFill>
                <a:schemeClr val="tx1"/>
              </a:solidFill>
              <a:latin typeface="+mn-ea"/>
              <a:ea typeface="+mn-ea"/>
            </a:endParaRPr>
          </a:p>
          <a:p>
            <a:pPr>
              <a:defRPr/>
            </a:pPr>
            <a:endParaRPr lang="en-US" altLang="ja-JP" sz="907" b="0" dirty="0">
              <a:solidFill>
                <a:schemeClr val="tx1"/>
              </a:solidFill>
              <a:latin typeface="+mn-ea"/>
              <a:ea typeface="+mn-ea"/>
            </a:endParaRPr>
          </a:p>
          <a:p>
            <a:pPr>
              <a:defRPr/>
            </a:pPr>
            <a:endParaRPr lang="en-US" altLang="ja-JP" sz="1210" b="0" dirty="0">
              <a:solidFill>
                <a:schemeClr val="tx1"/>
              </a:solidFill>
              <a:latin typeface="+mn-ea"/>
              <a:ea typeface="+mn-ea"/>
            </a:endParaRPr>
          </a:p>
          <a:p>
            <a:pPr>
              <a:defRPr/>
            </a:pPr>
            <a:endParaRPr lang="en-US" altLang="ja-JP" sz="1210" b="0" dirty="0">
              <a:solidFill>
                <a:schemeClr val="tx1"/>
              </a:solidFill>
              <a:latin typeface="+mn-ea"/>
              <a:ea typeface="+mn-ea"/>
            </a:endParaRPr>
          </a:p>
          <a:p>
            <a:pPr>
              <a:defRPr/>
            </a:pPr>
            <a:endParaRPr lang="en-US" altLang="ja-JP" sz="1410" b="0" dirty="0">
              <a:solidFill>
                <a:schemeClr val="tx1"/>
              </a:solidFill>
              <a:latin typeface="+mn-ea"/>
              <a:ea typeface="+mn-ea"/>
            </a:endParaRPr>
          </a:p>
          <a:p>
            <a:pPr>
              <a:defRPr/>
            </a:pPr>
            <a:endParaRPr lang="en-US" altLang="ja-JP" sz="2418" b="0" dirty="0">
              <a:solidFill>
                <a:schemeClr val="tx1"/>
              </a:solidFill>
              <a:latin typeface="+mn-ea"/>
              <a:ea typeface="+mn-ea"/>
            </a:endParaRPr>
          </a:p>
          <a:p>
            <a:pPr>
              <a:defRPr/>
            </a:pPr>
            <a:endParaRPr lang="en-US" altLang="ja-JP" sz="1612" b="0" dirty="0">
              <a:solidFill>
                <a:schemeClr val="tx1"/>
              </a:solidFill>
              <a:latin typeface="+mn-ea"/>
              <a:ea typeface="+mn-ea"/>
            </a:endParaRPr>
          </a:p>
          <a:p>
            <a:pPr>
              <a:defRPr/>
            </a:pPr>
            <a:r>
              <a:rPr lang="ja-JP" altLang="en-US" sz="1210" b="0" dirty="0">
                <a:solidFill>
                  <a:schemeClr val="tx1"/>
                </a:solidFill>
                <a:latin typeface="+mn-ea"/>
                <a:ea typeface="+mn-ea"/>
              </a:rPr>
              <a:t>　　　　　　　　　　　　　　　　　　　　　　　　　　　　　　　　　　　　　　　　　　　　　　　　　　　　　　　　　　　　　　　　　　　　　　　　　　　　　　　　　　</a:t>
            </a:r>
            <a:endParaRPr lang="en-US" altLang="ja-JP" sz="1008" dirty="0">
              <a:solidFill>
                <a:schemeClr val="tx1"/>
              </a:solidFill>
              <a:latin typeface="+mn-ea"/>
              <a:ea typeface="+mn-ea"/>
            </a:endParaRPr>
          </a:p>
          <a:p>
            <a:pPr>
              <a:defRPr/>
            </a:pPr>
            <a:r>
              <a:rPr lang="ja-JP" altLang="en-US" sz="1008" dirty="0">
                <a:solidFill>
                  <a:schemeClr val="tx1"/>
                </a:solidFill>
                <a:latin typeface="+mn-ea"/>
                <a:ea typeface="+mn-ea"/>
              </a:rPr>
              <a:t>　　　　　　　　　　　　　　　　　　　　　　　　　　　　　　　　　　　　　　　　　　　　　　　　　　　　　　　　　　　　　</a:t>
            </a:r>
            <a:r>
              <a:rPr lang="ja-JP" altLang="en-US" sz="1210" dirty="0">
                <a:solidFill>
                  <a:schemeClr val="tx1"/>
                </a:solidFill>
                <a:latin typeface="+mn-ea"/>
                <a:ea typeface="+mn-ea"/>
              </a:rPr>
              <a:t>　　　　　　　　　　　　　　　　　　　　</a:t>
            </a:r>
            <a:endParaRPr lang="en-US" altLang="ja-JP" sz="1210" dirty="0">
              <a:solidFill>
                <a:schemeClr val="tx1"/>
              </a:solidFill>
              <a:latin typeface="+mn-ea"/>
              <a:ea typeface="+mn-ea"/>
            </a:endParaRPr>
          </a:p>
        </p:txBody>
      </p:sp>
      <p:sp>
        <p:nvSpPr>
          <p:cNvPr id="73" name="テキスト ボックス 23">
            <a:extLst>
              <a:ext uri="{FF2B5EF4-FFF2-40B4-BE49-F238E27FC236}">
                <a16:creationId xmlns:a16="http://schemas.microsoft.com/office/drawing/2014/main" id="{82C6A059-FD42-4024-9D68-D115FAB8D2FD}"/>
              </a:ext>
            </a:extLst>
          </p:cNvPr>
          <p:cNvSpPr txBox="1"/>
          <p:nvPr/>
        </p:nvSpPr>
        <p:spPr>
          <a:xfrm>
            <a:off x="10710863" y="7037388"/>
            <a:ext cx="373062" cy="2968625"/>
          </a:xfrm>
          <a:prstGeom prst="rect">
            <a:avLst/>
          </a:prstGeom>
          <a:solidFill>
            <a:schemeClr val="accent6">
              <a:lumMod val="60000"/>
              <a:lumOff val="40000"/>
            </a:schemeClr>
          </a:solidFill>
        </p:spPr>
        <p:txBody>
          <a:bodyPr vert="eaVert" wrap="none" lIns="128989" tIns="64494" rIns="128989" bIns="64494" anchor="ctr" anchorCtr="1"/>
          <a:lstStyle/>
          <a:p>
            <a:pPr algn="ctr">
              <a:lnSpc>
                <a:spcPts val="2000"/>
              </a:lnSpc>
              <a:defRPr/>
            </a:pPr>
            <a:r>
              <a:rPr lang="ja-JP" altLang="en-US" sz="1400" dirty="0">
                <a:latin typeface="+mj-ea"/>
                <a:ea typeface="+mj-ea"/>
              </a:rPr>
              <a:t>事業対象区域の現況</a:t>
            </a:r>
            <a:endParaRPr lang="en-US" altLang="ja-JP" sz="1400" dirty="0">
              <a:latin typeface="+mj-ea"/>
              <a:ea typeface="+mj-ea"/>
            </a:endParaRPr>
          </a:p>
        </p:txBody>
      </p:sp>
      <p:sp>
        <p:nvSpPr>
          <p:cNvPr id="4100" name="Rectangle 30">
            <a:extLst>
              <a:ext uri="{FF2B5EF4-FFF2-40B4-BE49-F238E27FC236}">
                <a16:creationId xmlns:a16="http://schemas.microsoft.com/office/drawing/2014/main" id="{7E8B8B4E-F345-4D2D-A504-62AB2228D0FB}"/>
              </a:ext>
            </a:extLst>
          </p:cNvPr>
          <p:cNvSpPr>
            <a:spLocks noChangeArrowheads="1"/>
          </p:cNvSpPr>
          <p:nvPr/>
        </p:nvSpPr>
        <p:spPr bwMode="auto">
          <a:xfrm>
            <a:off x="1655763" y="3429000"/>
            <a:ext cx="13681075"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ja-JP" altLang="en-US"/>
          </a:p>
        </p:txBody>
      </p:sp>
      <p:sp>
        <p:nvSpPr>
          <p:cNvPr id="4101" name="Rectangle 51">
            <a:extLst>
              <a:ext uri="{FF2B5EF4-FFF2-40B4-BE49-F238E27FC236}">
                <a16:creationId xmlns:a16="http://schemas.microsoft.com/office/drawing/2014/main" id="{727EFF95-9586-4A00-ABA2-43974CC8C19C}"/>
              </a:ext>
            </a:extLst>
          </p:cNvPr>
          <p:cNvSpPr>
            <a:spLocks noChangeArrowheads="1"/>
          </p:cNvSpPr>
          <p:nvPr/>
        </p:nvSpPr>
        <p:spPr bwMode="auto">
          <a:xfrm>
            <a:off x="4556125" y="5627688"/>
            <a:ext cx="13681075"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ja-JP" altLang="ja-JP"/>
          </a:p>
        </p:txBody>
      </p:sp>
      <p:sp>
        <p:nvSpPr>
          <p:cNvPr id="4102" name="正方形/長方形 17">
            <a:extLst>
              <a:ext uri="{FF2B5EF4-FFF2-40B4-BE49-F238E27FC236}">
                <a16:creationId xmlns:a16="http://schemas.microsoft.com/office/drawing/2014/main" id="{2D1AB5FF-C862-4FD4-BA01-4CE1CDE31E10}"/>
              </a:ext>
            </a:extLst>
          </p:cNvPr>
          <p:cNvSpPr>
            <a:spLocks noChangeArrowheads="1"/>
          </p:cNvSpPr>
          <p:nvPr/>
        </p:nvSpPr>
        <p:spPr bwMode="auto">
          <a:xfrm>
            <a:off x="360363" y="541338"/>
            <a:ext cx="504031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defTabSz="914400" eaLnBrk="1" hangingPunct="1">
              <a:spcBef>
                <a:spcPct val="0"/>
              </a:spcBef>
              <a:buFontTx/>
              <a:buNone/>
            </a:pPr>
            <a:r>
              <a:rPr lang="ja-JP" altLang="en-US" sz="2400" b="1">
                <a:latin typeface="メイリオ" panose="020B0604030504040204" pitchFamily="50" charset="-128"/>
                <a:ea typeface="メイリオ" panose="020B0604030504040204" pitchFamily="50" charset="-128"/>
              </a:rPr>
              <a:t>　</a:t>
            </a:r>
            <a:r>
              <a:rPr lang="ja-JP" altLang="en-US" sz="2400" b="1">
                <a:solidFill>
                  <a:srgbClr val="000000"/>
                </a:solidFill>
                <a:latin typeface="Meiryo UI" panose="020B0604030504040204" pitchFamily="50" charset="-128"/>
                <a:ea typeface="Meiryo UI" panose="020B0604030504040204" pitchFamily="50" charset="-128"/>
              </a:rPr>
              <a:t>流域保全森林防災事業</a:t>
            </a:r>
          </a:p>
        </p:txBody>
      </p:sp>
      <p:cxnSp>
        <p:nvCxnSpPr>
          <p:cNvPr id="36" name="直線コネクタ 35">
            <a:extLst>
              <a:ext uri="{FF2B5EF4-FFF2-40B4-BE49-F238E27FC236}">
                <a16:creationId xmlns:a16="http://schemas.microsoft.com/office/drawing/2014/main" id="{4ADE8895-7BCC-4D0A-B028-82B951B6B514}"/>
              </a:ext>
            </a:extLst>
          </p:cNvPr>
          <p:cNvCxnSpPr/>
          <p:nvPr/>
        </p:nvCxnSpPr>
        <p:spPr>
          <a:xfrm>
            <a:off x="360363" y="936625"/>
            <a:ext cx="12888912" cy="0"/>
          </a:xfrm>
          <a:prstGeom prst="line">
            <a:avLst/>
          </a:prstGeom>
          <a:ln w="47625">
            <a:solidFill>
              <a:srgbClr val="74B230"/>
            </a:solidFill>
          </a:ln>
        </p:spPr>
        <p:style>
          <a:lnRef idx="3">
            <a:schemeClr val="accent1"/>
          </a:lnRef>
          <a:fillRef idx="0">
            <a:schemeClr val="accent1"/>
          </a:fillRef>
          <a:effectRef idx="2">
            <a:schemeClr val="accent1"/>
          </a:effectRef>
          <a:fontRef idx="minor">
            <a:schemeClr val="tx1"/>
          </a:fontRef>
        </p:style>
      </p:cxnSp>
      <p:sp>
        <p:nvSpPr>
          <p:cNvPr id="2" name="正方形/長方形 1">
            <a:extLst>
              <a:ext uri="{FF2B5EF4-FFF2-40B4-BE49-F238E27FC236}">
                <a16:creationId xmlns:a16="http://schemas.microsoft.com/office/drawing/2014/main" id="{5DB03E3E-A5B8-4D77-A75B-286BE5BED8A9}"/>
              </a:ext>
            </a:extLst>
          </p:cNvPr>
          <p:cNvSpPr/>
          <p:nvPr/>
        </p:nvSpPr>
        <p:spPr>
          <a:xfrm>
            <a:off x="371475" y="1033463"/>
            <a:ext cx="12877800" cy="80962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目的</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p>
          <a:p>
            <a:pPr>
              <a:lnSpc>
                <a:spcPts val="1600"/>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集水域である森林区域において、流域治水の考え方に基づき、森林の土砂流出防止及び洪水緩和機能の維持向上を図り、地球温暖化に</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600"/>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伴う気候変動に起因する、想定を超える豪雨や台風等による洪水被害の軽減・防止を目的とする。</a:t>
            </a:r>
          </a:p>
        </p:txBody>
      </p:sp>
      <p:sp>
        <p:nvSpPr>
          <p:cNvPr id="64" name="正方形/長方形 63">
            <a:extLst>
              <a:ext uri="{FF2B5EF4-FFF2-40B4-BE49-F238E27FC236}">
                <a16:creationId xmlns:a16="http://schemas.microsoft.com/office/drawing/2014/main" id="{C2D8AE38-15F9-4898-BFE6-67D231C8E1CA}"/>
              </a:ext>
            </a:extLst>
          </p:cNvPr>
          <p:cNvSpPr/>
          <p:nvPr/>
        </p:nvSpPr>
        <p:spPr>
          <a:xfrm>
            <a:off x="371475" y="1939925"/>
            <a:ext cx="12888913" cy="4994275"/>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lnSpc>
                <a:spcPts val="1591"/>
              </a:lnSpc>
              <a:defRPr/>
            </a:pP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事業概要</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〇</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事業対象区域：流域治水上、緊急的に対策を必要とする以下の全てを満たす森林</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・流域治水プロジェクトに位置付けられた河川の上流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・集水域に概ね</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100ha</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以上の森林がある河川の上流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・土砂堆積傾向にある河川の上流、または、</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洪水リスクがある河川の上流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・既存の治山事業等で対応できない区域</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・事業地区数　：</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23</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・事業内容　　：山地保水力の向上対策</a:t>
            </a: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・ピーク流量調整機能を付加した治山ダム（流域治水対策型）の整備等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・本数調整伐と筋工の組み合わせによる面的整備等</a:t>
            </a: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土砂・流木流出抑制対策</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・流木化の恐れのある倒木や立木の事前伐採・撤去等</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・渓流の侵食や土砂流出を抑制する治山ダム（流域治水対策型）の整備等</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・事業の工程　：初年度～　現地調査、地権者調査（コンサルタント委託）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森林所有者、市町村、地元自治会等との調整</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森林所有者と協定書を締結し事業実施　　　　　　　　　　　　　</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lnSpc>
                <a:spcPts val="1591"/>
              </a:lnSpc>
              <a:defRPr/>
            </a:pP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協定書により、</a:t>
            </a:r>
            <a:r>
              <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年間の森林の維持</a:t>
            </a:r>
            <a:endParaRPr lang="en-US" altLang="ja-JP" sz="16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事業計画</a:t>
            </a:r>
            <a:r>
              <a:rPr lang="en-US" altLang="ja-JP" sz="16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endParaRPr lang="en-US" altLang="ja-JP" sz="1600" b="1"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en-US" altLang="ja-JP" sz="1600" dirty="0">
              <a:solidFill>
                <a:schemeClr val="tx1"/>
              </a:solidFill>
              <a:latin typeface="ＭＳ ゴシック" panose="020B0609070205080204" pitchFamily="49" charset="-128"/>
              <a:ea typeface="ＭＳ ゴシック" panose="020B0609070205080204" pitchFamily="49" charset="-128"/>
            </a:endParaRPr>
          </a:p>
          <a:p>
            <a:pPr>
              <a:defRPr/>
            </a:pPr>
            <a:endParaRPr lang="ja-JP" altLang="en-US" sz="1600" dirty="0">
              <a:solidFill>
                <a:schemeClr val="tx1"/>
              </a:solidFill>
              <a:latin typeface="ＭＳ ゴシック" panose="020B0609070205080204" pitchFamily="49" charset="-128"/>
              <a:ea typeface="ＭＳ ゴシック" panose="020B0609070205080204" pitchFamily="49" charset="-128"/>
            </a:endParaRPr>
          </a:p>
        </p:txBody>
      </p:sp>
      <p:sp>
        <p:nvSpPr>
          <p:cNvPr id="15" name="正方形/長方形 14">
            <a:extLst>
              <a:ext uri="{FF2B5EF4-FFF2-40B4-BE49-F238E27FC236}">
                <a16:creationId xmlns:a16="http://schemas.microsoft.com/office/drawing/2014/main" id="{0D541973-A6C1-4A39-AF59-CDB1C831C5B5}"/>
              </a:ext>
            </a:extLst>
          </p:cNvPr>
          <p:cNvSpPr/>
          <p:nvPr/>
        </p:nvSpPr>
        <p:spPr>
          <a:xfrm>
            <a:off x="9198129" y="5475243"/>
            <a:ext cx="1747838"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6981" tIns="48491" rIns="96981" bIns="48491" anchor="ctr">
            <a:spAutoFit/>
          </a:bodyPr>
          <a:lstStyle/>
          <a:p>
            <a:pP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本数調整伐と筋工の施工</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正方形/長方形 4">
            <a:extLst>
              <a:ext uri="{FF2B5EF4-FFF2-40B4-BE49-F238E27FC236}">
                <a16:creationId xmlns:a16="http://schemas.microsoft.com/office/drawing/2014/main" id="{42F74D2C-8E98-4763-B31E-FEE7B9B1524A}"/>
              </a:ext>
            </a:extLst>
          </p:cNvPr>
          <p:cNvSpPr/>
          <p:nvPr/>
        </p:nvSpPr>
        <p:spPr>
          <a:xfrm>
            <a:off x="11809413" y="5637213"/>
            <a:ext cx="1420812" cy="2667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050" dirty="0">
                <a:solidFill>
                  <a:schemeClr val="tx1"/>
                </a:solidFill>
                <a:latin typeface="Meiryo UI" panose="020B0604030504040204" pitchFamily="50" charset="-128"/>
                <a:ea typeface="Meiryo UI" panose="020B0604030504040204" pitchFamily="50" charset="-128"/>
                <a:cs typeface="Meiryo UI" panose="020B0604030504040204" pitchFamily="50" charset="-128"/>
              </a:rPr>
              <a:t>（単位：千円）</a:t>
            </a:r>
          </a:p>
        </p:txBody>
      </p:sp>
      <p:sp>
        <p:nvSpPr>
          <p:cNvPr id="4168" name="正方形/長方形 2">
            <a:extLst>
              <a:ext uri="{FF2B5EF4-FFF2-40B4-BE49-F238E27FC236}">
                <a16:creationId xmlns:a16="http://schemas.microsoft.com/office/drawing/2014/main" id="{664680A6-8DDE-45EB-B60A-75F9535CEB8A}"/>
              </a:ext>
            </a:extLst>
          </p:cNvPr>
          <p:cNvSpPr>
            <a:spLocks noChangeArrowheads="1"/>
          </p:cNvSpPr>
          <p:nvPr/>
        </p:nvSpPr>
        <p:spPr bwMode="auto">
          <a:xfrm>
            <a:off x="287338" y="250825"/>
            <a:ext cx="49037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ja-JP" altLang="en-US" sz="1600" b="1" dirty="0">
                <a:solidFill>
                  <a:srgbClr val="006600"/>
                </a:solidFill>
                <a:latin typeface="メイリオ" panose="020B0604030504040204" pitchFamily="50" charset="-128"/>
                <a:ea typeface="メイリオ" panose="020B0604030504040204" pitchFamily="50" charset="-128"/>
              </a:rPr>
              <a:t>集水域（森林区域）における流域治水対策について</a:t>
            </a:r>
          </a:p>
        </p:txBody>
      </p:sp>
      <p:pic>
        <p:nvPicPr>
          <p:cNvPr id="4169" name="Picture 68">
            <a:extLst>
              <a:ext uri="{FF2B5EF4-FFF2-40B4-BE49-F238E27FC236}">
                <a16:creationId xmlns:a16="http://schemas.microsoft.com/office/drawing/2014/main" id="{C1429F6E-BA55-46C2-96AA-FD6B4D4AD12E}"/>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1190283" y="3959031"/>
            <a:ext cx="2039938" cy="152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 name="正方形/長方形 59">
            <a:extLst>
              <a:ext uri="{FF2B5EF4-FFF2-40B4-BE49-F238E27FC236}">
                <a16:creationId xmlns:a16="http://schemas.microsoft.com/office/drawing/2014/main" id="{E3E75576-6CAE-4325-995C-43399D9AFD6B}"/>
              </a:ext>
            </a:extLst>
          </p:cNvPr>
          <p:cNvSpPr/>
          <p:nvPr/>
        </p:nvSpPr>
        <p:spPr>
          <a:xfrm>
            <a:off x="9074206" y="3641336"/>
            <a:ext cx="4145655" cy="2672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96981" tIns="48491" rIns="96981" bIns="48491" anchor="ctr">
            <a:spAutoFit/>
          </a:bodyPr>
          <a:lstStyle/>
          <a:p>
            <a:pPr algn="ct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ピーク流量調整機能のある治山ダム（流域治水対策型）の設置</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 name="テキスト ボックス 23">
            <a:extLst>
              <a:ext uri="{FF2B5EF4-FFF2-40B4-BE49-F238E27FC236}">
                <a16:creationId xmlns:a16="http://schemas.microsoft.com/office/drawing/2014/main" id="{770B5D3E-EA02-4B7C-949A-CC093AFFC457}"/>
              </a:ext>
            </a:extLst>
          </p:cNvPr>
          <p:cNvSpPr txBox="1"/>
          <p:nvPr/>
        </p:nvSpPr>
        <p:spPr>
          <a:xfrm>
            <a:off x="11285538" y="8242300"/>
            <a:ext cx="1793875" cy="269875"/>
          </a:xfrm>
          <a:prstGeom prst="rect">
            <a:avLst/>
          </a:prstGeom>
          <a:noFill/>
        </p:spPr>
        <p:txBody>
          <a:bodyPr lIns="128989" tIns="64494" rIns="128989" bIns="64494" anchor="ctr" anchorCtr="1">
            <a:spAutoFit/>
          </a:bodyPr>
          <a:lstStyle/>
          <a:p>
            <a:pPr algn="ctr">
              <a:defRPr/>
            </a:pPr>
            <a:r>
              <a:rPr lang="ja-JP" altLang="en-US" sz="907" dirty="0">
                <a:latin typeface="+mj-ea"/>
                <a:ea typeface="+mj-ea"/>
              </a:rPr>
              <a:t>渓岸侵食による渓流への倒伏</a:t>
            </a:r>
            <a:endParaRPr lang="en-US" altLang="ja-JP" sz="907" dirty="0">
              <a:latin typeface="+mj-ea"/>
              <a:ea typeface="+mj-ea"/>
            </a:endParaRPr>
          </a:p>
        </p:txBody>
      </p:sp>
      <p:sp>
        <p:nvSpPr>
          <p:cNvPr id="65" name="テキスト ボックス 23">
            <a:extLst>
              <a:ext uri="{FF2B5EF4-FFF2-40B4-BE49-F238E27FC236}">
                <a16:creationId xmlns:a16="http://schemas.microsoft.com/office/drawing/2014/main" id="{1AD8CF9D-25A2-4157-9D1C-C5200A1D6646}"/>
              </a:ext>
            </a:extLst>
          </p:cNvPr>
          <p:cNvSpPr txBox="1"/>
          <p:nvPr/>
        </p:nvSpPr>
        <p:spPr>
          <a:xfrm>
            <a:off x="11249025" y="9739313"/>
            <a:ext cx="1833563" cy="269875"/>
          </a:xfrm>
          <a:prstGeom prst="rect">
            <a:avLst/>
          </a:prstGeom>
          <a:noFill/>
        </p:spPr>
        <p:txBody>
          <a:bodyPr lIns="128989" tIns="64494" rIns="128989" bIns="64494" anchor="ctr" anchorCtr="1">
            <a:spAutoFit/>
          </a:bodyPr>
          <a:lstStyle/>
          <a:p>
            <a:pPr algn="ctr">
              <a:defRPr/>
            </a:pPr>
            <a:r>
              <a:rPr lang="ja-JP" altLang="en-US" sz="907" dirty="0">
                <a:latin typeface="+mj-ea"/>
                <a:ea typeface="+mj-ea"/>
              </a:rPr>
              <a:t>下層植生が消失し、表土が流出</a:t>
            </a:r>
          </a:p>
        </p:txBody>
      </p:sp>
      <p:sp>
        <p:nvSpPr>
          <p:cNvPr id="10" name="二等辺三角形 9">
            <a:extLst>
              <a:ext uri="{FF2B5EF4-FFF2-40B4-BE49-F238E27FC236}">
                <a16:creationId xmlns:a16="http://schemas.microsoft.com/office/drawing/2014/main" id="{4A1B5529-51BE-4F96-8C39-AE1B40D88047}"/>
              </a:ext>
            </a:extLst>
          </p:cNvPr>
          <p:cNvSpPr/>
          <p:nvPr/>
        </p:nvSpPr>
        <p:spPr>
          <a:xfrm rot="5400000">
            <a:off x="9882188" y="9312275"/>
            <a:ext cx="1120775" cy="231775"/>
          </a:xfrm>
          <a:prstGeom prst="triangl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76" name="テキスト ボックス 23">
            <a:extLst>
              <a:ext uri="{FF2B5EF4-FFF2-40B4-BE49-F238E27FC236}">
                <a16:creationId xmlns:a16="http://schemas.microsoft.com/office/drawing/2014/main" id="{32B2C7A9-EFF3-413F-92F2-F3F2C3D01844}"/>
              </a:ext>
            </a:extLst>
          </p:cNvPr>
          <p:cNvSpPr txBox="1"/>
          <p:nvPr/>
        </p:nvSpPr>
        <p:spPr>
          <a:xfrm>
            <a:off x="371475" y="7023100"/>
            <a:ext cx="465138" cy="2994025"/>
          </a:xfrm>
          <a:prstGeom prst="rect">
            <a:avLst/>
          </a:prstGeom>
          <a:solidFill>
            <a:schemeClr val="accent6">
              <a:lumMod val="50000"/>
            </a:schemeClr>
          </a:solidFill>
        </p:spPr>
        <p:txBody>
          <a:bodyPr vert="eaVert" lIns="128989" tIns="64494" rIns="128989" bIns="64494" anchor="ctr" anchorCtr="1">
            <a:spAutoFit/>
          </a:bodyPr>
          <a:lstStyle/>
          <a:p>
            <a:pPr algn="ctr">
              <a:lnSpc>
                <a:spcPts val="1600"/>
              </a:lnSpc>
              <a:defRPr/>
            </a:pPr>
            <a:r>
              <a:rPr lang="ja-JP" altLang="en-US" sz="1600" b="1" dirty="0">
                <a:solidFill>
                  <a:schemeClr val="bg1"/>
                </a:solidFill>
                <a:latin typeface="+mj-ea"/>
                <a:ea typeface="+mj-ea"/>
              </a:rPr>
              <a:t>事業対象区域の選定方法</a:t>
            </a:r>
            <a:endParaRPr lang="en-US" altLang="ja-JP" sz="1600" b="1" dirty="0">
              <a:solidFill>
                <a:schemeClr val="bg1"/>
              </a:solidFill>
              <a:latin typeface="+mj-ea"/>
              <a:ea typeface="+mj-ea"/>
            </a:endParaRPr>
          </a:p>
        </p:txBody>
      </p:sp>
      <p:sp>
        <p:nvSpPr>
          <p:cNvPr id="40" name="正方形/長方形 39">
            <a:extLst>
              <a:ext uri="{FF2B5EF4-FFF2-40B4-BE49-F238E27FC236}">
                <a16:creationId xmlns:a16="http://schemas.microsoft.com/office/drawing/2014/main" id="{284A4711-1E8B-43A5-AF13-8B72910E1C1C}"/>
              </a:ext>
            </a:extLst>
          </p:cNvPr>
          <p:cNvSpPr/>
          <p:nvPr/>
        </p:nvSpPr>
        <p:spPr>
          <a:xfrm>
            <a:off x="10913807" y="5475699"/>
            <a:ext cx="2562225" cy="2672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6981" tIns="48491" rIns="96981" bIns="48491" anchor="ctr">
            <a:spAutoFit/>
          </a:bodyPr>
          <a:lstStyle/>
          <a:p>
            <a:pPr algn="ctr">
              <a:defRPr/>
            </a:pPr>
            <a:r>
              <a:rPr lang="ja-JP" altLang="en-US"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渓流沿いの危険木の除去</a:t>
            </a:r>
            <a:endParaRPr lang="en-US" altLang="ja-JP" sz="11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4177" name="図 40">
            <a:extLst>
              <a:ext uri="{FF2B5EF4-FFF2-40B4-BE49-F238E27FC236}">
                <a16:creationId xmlns:a16="http://schemas.microsoft.com/office/drawing/2014/main" id="{2216B609-C6AF-42B9-A83E-243F4207665B}"/>
              </a:ext>
            </a:extLst>
          </p:cNvPr>
          <p:cNvPicPr>
            <a:picLocks noChangeAspect="1" noChangeArrowheads="1"/>
          </p:cNvPicPr>
          <p:nvPr/>
        </p:nvPicPr>
        <p:blipFill rotWithShape="1">
          <a:blip r:embed="rId4" cstate="email">
            <a:extLst>
              <a:ext uri="{28A0092B-C50C-407E-A947-70E740481C1C}">
                <a14:useLocalDpi xmlns:a14="http://schemas.microsoft.com/office/drawing/2010/main" val="0"/>
              </a:ext>
            </a:extLst>
          </a:blip>
          <a:srcRect/>
          <a:stretch/>
        </p:blipFill>
        <p:spPr bwMode="auto">
          <a:xfrm>
            <a:off x="9069065" y="3962400"/>
            <a:ext cx="2057400" cy="1513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79" name="図 55">
            <a:extLst>
              <a:ext uri="{FF2B5EF4-FFF2-40B4-BE49-F238E27FC236}">
                <a16:creationId xmlns:a16="http://schemas.microsoft.com/office/drawing/2014/main" id="{612AB872-2BA2-45AA-92E9-FB61491D017F}"/>
              </a:ext>
            </a:extLst>
          </p:cNvPr>
          <p:cNvPicPr>
            <a:picLocks noChangeAspect="1" noChangeArrowheads="1"/>
          </p:cNvPicPr>
          <p:nvPr/>
        </p:nvPicPr>
        <p:blipFill>
          <a:blip r:embed="rId5" cstate="email">
            <a:extLst>
              <a:ext uri="{28A0092B-C50C-407E-A947-70E740481C1C}">
                <a14:useLocalDpi xmlns:a14="http://schemas.microsoft.com/office/drawing/2010/main" val="0"/>
              </a:ext>
            </a:extLst>
          </a:blip>
          <a:srcRect/>
          <a:stretch>
            <a:fillRect/>
          </a:stretch>
        </p:blipFill>
        <p:spPr bwMode="auto">
          <a:xfrm>
            <a:off x="11269663" y="8564563"/>
            <a:ext cx="1795462"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表 3">
            <a:extLst>
              <a:ext uri="{FF2B5EF4-FFF2-40B4-BE49-F238E27FC236}">
                <a16:creationId xmlns:a16="http://schemas.microsoft.com/office/drawing/2014/main" id="{9E7EAD59-F8B6-48F9-AEA8-0972BC319401}"/>
              </a:ext>
            </a:extLst>
          </p:cNvPr>
          <p:cNvGraphicFramePr>
            <a:graphicFrameLocks noGrp="1"/>
          </p:cNvGraphicFramePr>
          <p:nvPr>
            <p:extLst>
              <p:ext uri="{D42A27DB-BD31-4B8C-83A1-F6EECF244321}">
                <p14:modId xmlns:p14="http://schemas.microsoft.com/office/powerpoint/2010/main" val="2031629293"/>
              </p:ext>
            </p:extLst>
          </p:nvPr>
        </p:nvGraphicFramePr>
        <p:xfrm>
          <a:off x="873125" y="7021513"/>
          <a:ext cx="9280525" cy="2992438"/>
        </p:xfrm>
        <a:graphic>
          <a:graphicData uri="http://schemas.openxmlformats.org/drawingml/2006/table">
            <a:tbl>
              <a:tblPr firstRow="1" bandRow="1">
                <a:tableStyleId>{5C22544A-7EE6-4342-B048-85BDC9FD1C3A}</a:tableStyleId>
              </a:tblPr>
              <a:tblGrid>
                <a:gridCol w="1536233">
                  <a:extLst>
                    <a:ext uri="{9D8B030D-6E8A-4147-A177-3AD203B41FA5}">
                      <a16:colId xmlns:a16="http://schemas.microsoft.com/office/drawing/2014/main" val="20000"/>
                    </a:ext>
                  </a:extLst>
                </a:gridCol>
                <a:gridCol w="288071">
                  <a:extLst>
                    <a:ext uri="{9D8B030D-6E8A-4147-A177-3AD203B41FA5}">
                      <a16:colId xmlns:a16="http://schemas.microsoft.com/office/drawing/2014/main" val="20001"/>
                    </a:ext>
                  </a:extLst>
                </a:gridCol>
                <a:gridCol w="3960983">
                  <a:extLst>
                    <a:ext uri="{9D8B030D-6E8A-4147-A177-3AD203B41FA5}">
                      <a16:colId xmlns:a16="http://schemas.microsoft.com/office/drawing/2014/main" val="20002"/>
                    </a:ext>
                  </a:extLst>
                </a:gridCol>
                <a:gridCol w="254433">
                  <a:extLst>
                    <a:ext uri="{9D8B030D-6E8A-4147-A177-3AD203B41FA5}">
                      <a16:colId xmlns:a16="http://schemas.microsoft.com/office/drawing/2014/main" val="20003"/>
                    </a:ext>
                  </a:extLst>
                </a:gridCol>
                <a:gridCol w="504125">
                  <a:extLst>
                    <a:ext uri="{9D8B030D-6E8A-4147-A177-3AD203B41FA5}">
                      <a16:colId xmlns:a16="http://schemas.microsoft.com/office/drawing/2014/main" val="20004"/>
                    </a:ext>
                  </a:extLst>
                </a:gridCol>
                <a:gridCol w="1152286">
                  <a:extLst>
                    <a:ext uri="{9D8B030D-6E8A-4147-A177-3AD203B41FA5}">
                      <a16:colId xmlns:a16="http://schemas.microsoft.com/office/drawing/2014/main" val="20005"/>
                    </a:ext>
                  </a:extLst>
                </a:gridCol>
                <a:gridCol w="523984">
                  <a:extLst>
                    <a:ext uri="{9D8B030D-6E8A-4147-A177-3AD203B41FA5}">
                      <a16:colId xmlns:a16="http://schemas.microsoft.com/office/drawing/2014/main" val="20006"/>
                    </a:ext>
                  </a:extLst>
                </a:gridCol>
                <a:gridCol w="1060410">
                  <a:extLst>
                    <a:ext uri="{9D8B030D-6E8A-4147-A177-3AD203B41FA5}">
                      <a16:colId xmlns:a16="http://schemas.microsoft.com/office/drawing/2014/main" val="20007"/>
                    </a:ext>
                  </a:extLst>
                </a:gridCol>
              </a:tblGrid>
              <a:tr h="376635">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Meiryo UI" panose="020B0604030504040204" pitchFamily="50" charset="-128"/>
                          <a:ea typeface="Meiryo UI" panose="020B0604030504040204" pitchFamily="50" charset="-128"/>
                        </a:rPr>
                        <a:t>選定基準</a:t>
                      </a:r>
                    </a:p>
                  </a:txBody>
                  <a:tcPr marL="91453" marR="91453" marT="45726" marB="45726" anchor="ctr">
                    <a:solidFill>
                      <a:srgbClr val="99CCFF"/>
                    </a:solidFill>
                  </a:tcPr>
                </a:tc>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endPar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endParaRPr>
                    </a:p>
                  </a:txBody>
                  <a:tcPr marL="91453" marR="91453" marT="45726" marB="45726" anchor="ctr">
                    <a:solidFill>
                      <a:schemeClr val="bg1"/>
                    </a:solidFill>
                  </a:tcPr>
                </a:tc>
                <a:tc>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選定条件</a:t>
                      </a:r>
                    </a:p>
                  </a:txBody>
                  <a:tcPr marL="91453" marR="91453" marT="45726" marB="45726" anchor="ctr">
                    <a:solidFill>
                      <a:srgbClr val="99CCFF"/>
                    </a:solidFill>
                  </a:tcPr>
                </a:tc>
                <a:tc>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marL="91453" marR="91453" marT="45726" marB="45726" anchor="ctr">
                    <a:solidFill>
                      <a:schemeClr val="bg1"/>
                    </a:solidFill>
                  </a:tcPr>
                </a:tc>
                <a:tc gridSpan="4">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r>
                        <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抽出箇所数</a:t>
                      </a:r>
                    </a:p>
                  </a:txBody>
                  <a:tcPr marL="91453" marR="91453" marT="45726" marB="45726" anchor="ctr">
                    <a:solidFill>
                      <a:srgbClr val="99CCFF"/>
                    </a:solidFill>
                  </a:tcPr>
                </a:tc>
                <a:tc hMerge="1">
                  <a:txBody>
                    <a:bodyPr/>
                    <a:lstStyle/>
                    <a:p>
                      <a:pPr marL="0" marR="0" lvl="0" indent="0" algn="ctr" defTabSz="1357574" rtl="0" eaLnBrk="1" fontAlgn="auto" latinLnBrk="0" hangingPunct="1">
                        <a:lnSpc>
                          <a:spcPct val="100000"/>
                        </a:lnSpc>
                        <a:spcBef>
                          <a:spcPts val="0"/>
                        </a:spcBef>
                        <a:spcAft>
                          <a:spcPts val="0"/>
                        </a:spcAft>
                        <a:buClrTx/>
                        <a:buSzTx/>
                        <a:buFontTx/>
                        <a:buNone/>
                        <a:tabLst/>
                        <a:defRPr/>
                      </a:pPr>
                      <a:endParaRPr kumimoji="1" lang="ja-JP" altLang="en-US" sz="12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endParaRPr>
                    </a:p>
                  </a:txBody>
                  <a:tcPr anchor="ctr"/>
                </a:tc>
                <a:tc hMerge="1">
                  <a:txBody>
                    <a:bodyPr/>
                    <a:lstStyle/>
                    <a:p>
                      <a:endParaRPr kumimoji="1" lang="ja-JP" altLang="en-US"/>
                    </a:p>
                  </a:txBody>
                  <a:tcP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0"/>
                  </a:ext>
                </a:extLst>
              </a:tr>
              <a:tr h="773905">
                <a:tc>
                  <a:txBody>
                    <a:bodyPr/>
                    <a:lstStyle/>
                    <a:p>
                      <a:pPr algn="l"/>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①　流域治水との連携</a:t>
                      </a:r>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流域治水プロジェクトが策定されている河川</a:t>
                      </a:r>
                      <a:endParaRPr kumimoji="1" lang="en-US" altLang="ja-JP" sz="1100" dirty="0">
                        <a:latin typeface="Meiryo UI" panose="020B0604030504040204" pitchFamily="50" charset="-128"/>
                        <a:ea typeface="Meiryo UI" panose="020B0604030504040204" pitchFamily="50" charset="-128"/>
                      </a:endParaRPr>
                    </a:p>
                    <a:p>
                      <a:pPr algn="l"/>
                      <a:endParaRPr kumimoji="1" lang="en-US" altLang="ja-JP" sz="1100" dirty="0">
                        <a:latin typeface="Meiryo UI" panose="020B0604030504040204" pitchFamily="50" charset="-128"/>
                        <a:ea typeface="Meiryo UI" panose="020B0604030504040204" pitchFamily="50" charset="-128"/>
                      </a:endParaRPr>
                    </a:p>
                    <a:p>
                      <a:pPr algn="l"/>
                      <a:endParaRPr kumimoji="1" lang="en-US" altLang="ja-JP" sz="1100" dirty="0">
                        <a:latin typeface="Meiryo UI" panose="020B0604030504040204" pitchFamily="50" charset="-128"/>
                        <a:ea typeface="Meiryo UI" panose="020B0604030504040204" pitchFamily="50" charset="-128"/>
                      </a:endParaRPr>
                    </a:p>
                    <a:p>
                      <a:pPr algn="l"/>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marL="0" marR="0" lvl="0" indent="0" algn="r" defTabSz="1357574" rtl="0" eaLnBrk="1" fontAlgn="auto" latinLnBrk="0" hangingPunct="1">
                        <a:lnSpc>
                          <a:spcPct val="100000"/>
                        </a:lnSpc>
                        <a:spcBef>
                          <a:spcPts val="0"/>
                        </a:spcBef>
                        <a:spcAft>
                          <a:spcPts val="0"/>
                        </a:spcAft>
                        <a:buClrTx/>
                        <a:buSzTx/>
                        <a:buFontTx/>
                        <a:buNone/>
                        <a:tabLst/>
                        <a:defRPr/>
                      </a:pPr>
                      <a:r>
                        <a:rPr kumimoji="1" lang="en-US" altLang="ja-JP" sz="1600" b="1" i="0" u="none" strike="noStrike" cap="none" normalizeH="0" baseline="0" dirty="0">
                          <a:ln>
                            <a:noFill/>
                          </a:ln>
                          <a:solidFill>
                            <a:srgbClr val="000000"/>
                          </a:solidFill>
                          <a:effectLst/>
                          <a:latin typeface="+mn-ea"/>
                          <a:ea typeface="+mn-ea"/>
                        </a:rPr>
                        <a:t>154</a:t>
                      </a: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mn-ea"/>
                          <a:ea typeface="+mn-ea"/>
                        </a:rPr>
                        <a:t>河川</a:t>
                      </a:r>
                      <a:endParaRPr kumimoji="1" lang="en-US" altLang="ja-JP" sz="1100" b="0"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050" b="0" i="0" u="none" strike="noStrike" cap="none" normalizeH="0" baseline="0" dirty="0">
                          <a:ln>
                            <a:noFill/>
                          </a:ln>
                          <a:solidFill>
                            <a:srgbClr val="000000"/>
                          </a:solidFill>
                          <a:effectLst/>
                          <a:latin typeface="+mn-ea"/>
                          <a:ea typeface="+mn-ea"/>
                        </a:rPr>
                        <a:t>河川</a:t>
                      </a:r>
                      <a:endParaRPr kumimoji="1" lang="en-US" altLang="ja-JP" sz="1050" b="0" i="0" u="none" strike="noStrike" cap="none" normalizeH="0" baseline="0" dirty="0">
                        <a:ln>
                          <a:noFill/>
                        </a:ln>
                        <a:solidFill>
                          <a:srgbClr val="000000"/>
                        </a:solidFill>
                        <a:effectLst/>
                        <a:latin typeface="+mn-ea"/>
                        <a:ea typeface="+mn-ea"/>
                      </a:endParaRPr>
                    </a:p>
                  </a:txBody>
                  <a:tcPr anchor="ctr"/>
                </a:tc>
                <a:extLst>
                  <a:ext uri="{0D108BD9-81ED-4DB2-BD59-A6C34878D82A}">
                    <a16:rowId xmlns:a16="http://schemas.microsoft.com/office/drawing/2014/main" val="10001"/>
                  </a:ext>
                </a:extLst>
              </a:tr>
              <a:tr h="376635">
                <a:tc>
                  <a:txBody>
                    <a:bodyPr/>
                    <a:lstStyle/>
                    <a:p>
                      <a:pPr algn="l"/>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②　集水域の森林面積</a:t>
                      </a:r>
                      <a:endParaRPr kumimoji="1" lang="ja-JP" altLang="en-US" sz="1100" dirty="0">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河川上流の集水域の森林面積</a:t>
                      </a:r>
                      <a:r>
                        <a:rPr kumimoji="1" lang="ja-JP" altLang="en-US"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が概ね</a:t>
                      </a:r>
                      <a:r>
                        <a:rPr kumimoji="1" lang="en-US" altLang="ja-JP"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100ha</a:t>
                      </a:r>
                      <a:r>
                        <a:rPr kumimoji="1" lang="ja-JP" altLang="en-US"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rPr>
                        <a:t>以上の河川</a:t>
                      </a:r>
                      <a:endParaRPr kumimoji="1" lang="en-US" altLang="ja-JP" sz="1100" b="0" i="0" u="none" strike="noStrike" cap="none" normalizeH="0" baseline="0" dirty="0">
                        <a:ln>
                          <a:noFill/>
                        </a:ln>
                        <a:solidFill>
                          <a:srgbClr val="000000"/>
                        </a:solidFill>
                        <a:effectLst/>
                        <a:latin typeface="Meiryo UI" panose="020B060403050404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marL="0" marR="0" lvl="0" indent="0" algn="r" defTabSz="1357574" rtl="0" eaLnBrk="1" fontAlgn="auto" latinLnBrk="0" hangingPunct="1">
                        <a:lnSpc>
                          <a:spcPct val="100000"/>
                        </a:lnSpc>
                        <a:spcBef>
                          <a:spcPts val="0"/>
                        </a:spcBef>
                        <a:spcAft>
                          <a:spcPts val="0"/>
                        </a:spcAft>
                        <a:buClrTx/>
                        <a:buSzTx/>
                        <a:buFontTx/>
                        <a:buNone/>
                        <a:tabLst/>
                        <a:defRPr/>
                      </a:pPr>
                      <a:r>
                        <a:rPr kumimoji="1" lang="en-US" altLang="ja-JP" sz="1600" b="1" i="0" u="none" strike="noStrike" cap="none" normalizeH="0" baseline="0" dirty="0">
                          <a:ln>
                            <a:noFill/>
                          </a:ln>
                          <a:solidFill>
                            <a:srgbClr val="000000"/>
                          </a:solidFill>
                          <a:effectLst/>
                          <a:latin typeface="+mn-ea"/>
                          <a:ea typeface="+mn-ea"/>
                        </a:rPr>
                        <a:t>86</a:t>
                      </a:r>
                      <a:endParaRPr kumimoji="1" lang="ja-JP" altLang="en-US" sz="1600" b="1"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en-US" altLang="ja-JP" sz="1100" b="0" i="0" u="none" strike="noStrike" cap="none" normalizeH="0" baseline="0" dirty="0">
                          <a:ln>
                            <a:noFill/>
                          </a:ln>
                          <a:solidFill>
                            <a:srgbClr val="000000"/>
                          </a:solidFill>
                          <a:effectLst/>
                          <a:latin typeface="+mn-ea"/>
                          <a:ea typeface="+mn-ea"/>
                        </a:rPr>
                        <a:t>/154</a:t>
                      </a:r>
                      <a:endParaRPr kumimoji="1" lang="ja-JP" altLang="en-US" sz="1100" b="0" i="0" u="none" strike="noStrike" cap="none" normalizeH="0" baseline="0" dirty="0">
                        <a:ln>
                          <a:noFill/>
                        </a:ln>
                        <a:solidFill>
                          <a:srgbClr val="000000"/>
                        </a:solidFill>
                        <a:effectLst/>
                        <a:latin typeface="+mn-ea"/>
                        <a:ea typeface="+mn-ea"/>
                      </a:endParaRPr>
                    </a:p>
                  </a:txBody>
                  <a:tcPr marL="91453" marR="91453" marT="45726" marB="45726" anchor="ctr"/>
                </a:tc>
                <a:tc hMerge="1">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en-US" altLang="ja-JP" sz="1050" b="0" i="0" u="none" strike="noStrike" cap="none" normalizeH="0" baseline="0" dirty="0">
                          <a:ln>
                            <a:noFill/>
                          </a:ln>
                          <a:solidFill>
                            <a:srgbClr val="000000"/>
                          </a:solidFill>
                          <a:effectLst/>
                          <a:latin typeface="+mn-ea"/>
                          <a:ea typeface="+mn-ea"/>
                        </a:rPr>
                        <a:t>/154</a:t>
                      </a:r>
                      <a:endParaRPr kumimoji="1" lang="ja-JP" altLang="en-US" sz="1050" b="0" i="0" u="none" strike="noStrike" cap="none" normalizeH="0" baseline="0" dirty="0">
                        <a:ln>
                          <a:noFill/>
                        </a:ln>
                        <a:solidFill>
                          <a:srgbClr val="000000"/>
                        </a:solidFill>
                        <a:effectLst/>
                        <a:latin typeface="+mn-ea"/>
                        <a:ea typeface="+mn-ea"/>
                      </a:endParaRPr>
                    </a:p>
                  </a:txBody>
                  <a:tcPr anchor="ctr"/>
                </a:tc>
                <a:extLst>
                  <a:ext uri="{0D108BD9-81ED-4DB2-BD59-A6C34878D82A}">
                    <a16:rowId xmlns:a16="http://schemas.microsoft.com/office/drawing/2014/main" val="10002"/>
                  </a:ext>
                </a:extLst>
              </a:tr>
              <a:tr h="376635">
                <a:tc>
                  <a:txBody>
                    <a:bodyPr/>
                    <a:lstStyle/>
                    <a:p>
                      <a:pPr algn="l"/>
                      <a:r>
                        <a:rPr kumimoji="1" lang="ja-JP" altLang="en-US" sz="1100" dirty="0">
                          <a:latin typeface="Meiryo UI" panose="020B0604030504040204" pitchFamily="50" charset="-128"/>
                          <a:ea typeface="Meiryo UI" panose="020B0604030504040204" pitchFamily="50" charset="-128"/>
                        </a:rPr>
                        <a:t>③　下流の洪水リスク</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土砂堆積傾向にある河川または洪水リスクがある河川</a:t>
                      </a:r>
                      <a:endParaRPr kumimoji="1" lang="ja-JP" altLang="en-US" sz="1100" dirty="0"/>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gridSpan="2">
                  <a:txBody>
                    <a:bodyPr/>
                    <a:lstStyle/>
                    <a:p>
                      <a:pPr algn="r"/>
                      <a:r>
                        <a:rPr kumimoji="1" lang="en-US" altLang="ja-JP" sz="1600" b="1" dirty="0">
                          <a:latin typeface="+mn-ea"/>
                          <a:ea typeface="+mn-ea"/>
                        </a:rPr>
                        <a:t>66</a:t>
                      </a:r>
                      <a:endParaRPr kumimoji="1" lang="ja-JP" altLang="en-US" sz="1600" b="1" dirty="0">
                        <a:latin typeface="+mn-ea"/>
                        <a:ea typeface="+mn-ea"/>
                      </a:endParaRPr>
                    </a:p>
                  </a:txBody>
                  <a:tcPr marL="91453" marR="91453" marT="45726" marB="45726" anchor="ctr"/>
                </a:tc>
                <a:tc h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a:txBody>
                    <a:bodyPr/>
                    <a:lstStyle/>
                    <a:p>
                      <a:pPr algn="l"/>
                      <a:r>
                        <a:rPr kumimoji="1" lang="en-US" altLang="ja-JP" sz="1100" b="0" dirty="0">
                          <a:latin typeface="+mn-ea"/>
                          <a:ea typeface="+mn-ea"/>
                        </a:rPr>
                        <a:t>/</a:t>
                      </a:r>
                      <a:r>
                        <a:rPr kumimoji="1" lang="en-US" altLang="ja-JP" sz="1100" b="0" dirty="0">
                          <a:solidFill>
                            <a:schemeClr val="bg1">
                              <a:lumMod val="85000"/>
                            </a:schemeClr>
                          </a:solidFill>
                          <a:latin typeface="+mn-ea"/>
                          <a:ea typeface="+mn-ea"/>
                        </a:rPr>
                        <a:t>0</a:t>
                      </a:r>
                      <a:r>
                        <a:rPr kumimoji="1" lang="en-US" altLang="ja-JP" sz="1100" b="0" dirty="0">
                          <a:latin typeface="+mn-ea"/>
                          <a:ea typeface="+mn-ea"/>
                        </a:rPr>
                        <a:t>86</a:t>
                      </a:r>
                      <a:endParaRPr kumimoji="1" lang="ja-JP" altLang="en-US" sz="1100" b="0" dirty="0">
                        <a:latin typeface="+mn-ea"/>
                        <a:ea typeface="+mn-ea"/>
                      </a:endParaRPr>
                    </a:p>
                  </a:txBody>
                  <a:tcPr marL="91453" marR="91453" marT="45726" marB="45726" anchor="ctr"/>
                </a:tc>
                <a:tc hMerge="1">
                  <a:txBody>
                    <a:bodyPr/>
                    <a:lstStyle/>
                    <a:p>
                      <a:pPr algn="l"/>
                      <a:r>
                        <a:rPr kumimoji="1" lang="en-US" altLang="ja-JP" sz="1050" b="0" dirty="0">
                          <a:latin typeface="+mn-ea"/>
                          <a:ea typeface="+mn-ea"/>
                        </a:rPr>
                        <a:t>/</a:t>
                      </a:r>
                      <a:r>
                        <a:rPr kumimoji="1" lang="en-US" altLang="ja-JP" sz="1050" b="0" dirty="0">
                          <a:solidFill>
                            <a:schemeClr val="bg1">
                              <a:lumMod val="85000"/>
                            </a:schemeClr>
                          </a:solidFill>
                          <a:latin typeface="+mn-ea"/>
                          <a:ea typeface="+mn-ea"/>
                        </a:rPr>
                        <a:t>0</a:t>
                      </a:r>
                      <a:r>
                        <a:rPr kumimoji="1" lang="en-US" altLang="ja-JP" sz="1050" b="0" dirty="0">
                          <a:latin typeface="+mn-ea"/>
                          <a:ea typeface="+mn-ea"/>
                        </a:rPr>
                        <a:t>96</a:t>
                      </a:r>
                      <a:endParaRPr kumimoji="1" lang="ja-JP" altLang="en-US" sz="1050" b="0" dirty="0">
                        <a:latin typeface="+mn-ea"/>
                        <a:ea typeface="+mn-ea"/>
                      </a:endParaRPr>
                    </a:p>
                  </a:txBody>
                  <a:tcPr anchor="ctr"/>
                </a:tc>
                <a:extLst>
                  <a:ext uri="{0D108BD9-81ED-4DB2-BD59-A6C34878D82A}">
                    <a16:rowId xmlns:a16="http://schemas.microsoft.com/office/drawing/2014/main" val="10003"/>
                  </a:ext>
                </a:extLst>
              </a:tr>
              <a:tr h="711993">
                <a:tc>
                  <a:txBody>
                    <a:bodyPr/>
                    <a:lstStyle/>
                    <a:p>
                      <a:pPr algn="l"/>
                      <a:r>
                        <a:rPr kumimoji="1" lang="ja-JP" altLang="en-US" sz="1100" dirty="0">
                          <a:latin typeface="Meiryo UI" panose="020B0604030504040204" pitchFamily="50" charset="-128"/>
                          <a:ea typeface="Meiryo UI" panose="020B0604030504040204" pitchFamily="50" charset="-128"/>
                        </a:rPr>
                        <a:t>④　森林の荒廃状況</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313" rtl="0" eaLnBrk="1" fontAlgn="base" latinLnBrk="0" hangingPunct="1">
                        <a:lnSpc>
                          <a:spcPts val="12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航空レーザ計測データの解析による微地形図や空中写真を判読し、 荒廃地形や荒廃渓流が多く、保水機能の低下が懸念される流域や、</a:t>
                      </a:r>
                      <a:endParaRPr kumimoji="1" lang="en-US" altLang="ja-JP"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endParaRPr>
                    </a:p>
                    <a:p>
                      <a:pPr marL="0" marR="0" lvl="0" indent="0" algn="l" defTabSz="1357313" rtl="0" eaLnBrk="1" fontAlgn="base" latinLnBrk="0" hangingPunct="1">
                        <a:lnSpc>
                          <a:spcPts val="1200"/>
                        </a:lnSpc>
                        <a:spcBef>
                          <a:spcPct val="0"/>
                        </a:spcBef>
                        <a:spcAft>
                          <a:spcPct val="0"/>
                        </a:spcAft>
                        <a:buClrTx/>
                        <a:buSzTx/>
                        <a:buFontTx/>
                        <a:buNone/>
                        <a:tabLst/>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近年、土石流・流木などの山地災害が発生、または、今後の降雨等により荒廃拡大の危険性が高い流域</a:t>
                      </a:r>
                      <a:endParaRPr kumimoji="1" lang="en-US" altLang="ja-JP"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endParaRP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rowSpan="2">
                  <a:txBody>
                    <a:bodyPr/>
                    <a:lstStyle/>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1600" b="1" i="0" u="none" strike="noStrike" cap="none" normalizeH="0" baseline="0" dirty="0">
                          <a:ln>
                            <a:noFill/>
                          </a:ln>
                          <a:solidFill>
                            <a:schemeClr val="tx1"/>
                          </a:solidFill>
                          <a:effectLst/>
                          <a:latin typeface="ＭＳ Ｐゴシック" panose="020B0600070205080204" pitchFamily="50" charset="-128"/>
                          <a:ea typeface="Meiryo UI" panose="020B0604030504040204" pitchFamily="50" charset="-128"/>
                        </a:rPr>
                        <a:t>66</a:t>
                      </a:r>
                    </a:p>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9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a:t>
                      </a:r>
                      <a:r>
                        <a:rPr kumimoji="1" lang="en-US" altLang="ja-JP" sz="900" b="1" i="0" u="none" strike="noStrike" cap="none" normalizeH="0" baseline="0" dirty="0">
                          <a:ln>
                            <a:noFill/>
                          </a:ln>
                          <a:solidFill>
                            <a:schemeClr val="bg1">
                              <a:lumMod val="95000"/>
                            </a:schemeClr>
                          </a:solidFill>
                          <a:effectLst/>
                          <a:latin typeface="ＭＳ Ｐゴシック" panose="020B0600070205080204" pitchFamily="50" charset="-128"/>
                          <a:ea typeface="Meiryo UI" panose="020B0604030504040204" pitchFamily="50" charset="-128"/>
                        </a:rPr>
                        <a:t>0</a:t>
                      </a:r>
                      <a:r>
                        <a:rPr kumimoji="1" lang="en-US" altLang="ja-JP" sz="9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86</a:t>
                      </a:r>
                      <a:endParaRPr kumimoji="1" lang="ja-JP" altLang="en-US" sz="1200" dirty="0">
                        <a:latin typeface="Meiryo UI" panose="020B0604030504040204" pitchFamily="50" charset="-128"/>
                        <a:ea typeface="Meiryo UI" panose="020B0604030504040204" pitchFamily="50" charset="-128"/>
                      </a:endParaRPr>
                    </a:p>
                  </a:txBody>
                  <a:tcPr marL="91453" marR="91453" marT="45726" marB="45726" anchor="ctr"/>
                </a:tc>
                <a:tc rowSpan="2" gridSpan="2">
                  <a:txBody>
                    <a:bodyPr/>
                    <a:lstStyle/>
                    <a:p>
                      <a:pPr algn="ctr"/>
                      <a:endParaRPr kumimoji="1" lang="ja-JP" altLang="en-US" sz="1200" dirty="0">
                        <a:latin typeface="+mn-ea"/>
                        <a:ea typeface="+mn-ea"/>
                      </a:endParaRPr>
                    </a:p>
                  </a:txBody>
                  <a:tcPr marL="91453" marR="91453" marT="45726" marB="45726" anchor="ctr"/>
                </a:tc>
                <a:tc rowSpan="2" hMerge="1">
                  <a:txBody>
                    <a:bodyPr/>
                    <a:lstStyle/>
                    <a:p>
                      <a:endParaRPr kumimoji="1" lang="ja-JP" altLang="en-US"/>
                    </a:p>
                  </a:txBody>
                  <a:tcPr/>
                </a:tc>
                <a:tc rowSpan="2">
                  <a:txBody>
                    <a:bodyPr/>
                    <a:lstStyle/>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1600" b="1"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23 </a:t>
                      </a: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地区</a:t>
                      </a:r>
                    </a:p>
                    <a:p>
                      <a:pPr marL="0" marR="0" lvl="0" indent="0" algn="ctr" defTabSz="1357313" rtl="0" eaLnBrk="1" fontAlgn="base" latinLnBrk="0" hangingPunct="1">
                        <a:lnSpc>
                          <a:spcPts val="1200"/>
                        </a:lnSpc>
                        <a:spcBef>
                          <a:spcPct val="0"/>
                        </a:spcBef>
                        <a:spcAft>
                          <a:spcPct val="0"/>
                        </a:spcAft>
                        <a:buClrTx/>
                        <a:buSzTx/>
                        <a:buFontTx/>
                        <a:buNone/>
                        <a:tabLst/>
                      </a:pPr>
                      <a:r>
                        <a:rPr kumimoji="1" lang="en-US" altLang="ja-JP" sz="900" b="1" i="0" u="none" strike="noStrike" cap="none" normalizeH="0" baseline="0" dirty="0">
                          <a:ln>
                            <a:noFill/>
                          </a:ln>
                          <a:solidFill>
                            <a:schemeClr val="bg1">
                              <a:lumMod val="95000"/>
                            </a:schemeClr>
                          </a:solidFill>
                          <a:effectLst/>
                          <a:latin typeface="ＭＳ Ｐゴシック" panose="020B0600070205080204" pitchFamily="50" charset="-128"/>
                          <a:ea typeface="Meiryo UI" panose="020B0604030504040204" pitchFamily="50" charset="-128"/>
                        </a:rPr>
                        <a:t>/076</a:t>
                      </a:r>
                      <a:endParaRPr kumimoji="1" lang="ja-JP" altLang="en-US" sz="900" b="1" dirty="0">
                        <a:solidFill>
                          <a:schemeClr val="bg1">
                            <a:lumMod val="95000"/>
                          </a:schemeClr>
                        </a:solidFill>
                        <a:latin typeface="+mn-ea"/>
                        <a:ea typeface="+mn-ea"/>
                      </a:endParaRPr>
                    </a:p>
                  </a:txBody>
                  <a:tcPr marL="91453" marR="91453" marT="45726" marB="45726" anchor="ctr"/>
                </a:tc>
                <a:extLst>
                  <a:ext uri="{0D108BD9-81ED-4DB2-BD59-A6C34878D82A}">
                    <a16:rowId xmlns:a16="http://schemas.microsoft.com/office/drawing/2014/main" val="10004"/>
                  </a:ext>
                </a:extLst>
              </a:tr>
              <a:tr h="376635">
                <a:tc>
                  <a:txBody>
                    <a:bodyPr/>
                    <a:lstStyle/>
                    <a:p>
                      <a:pPr algn="l"/>
                      <a:r>
                        <a:rPr kumimoji="1" lang="ja-JP" altLang="en-US" sz="1100" dirty="0">
                          <a:latin typeface="Meiryo UI" panose="020B0604030504040204" pitchFamily="50" charset="-128"/>
                          <a:ea typeface="Meiryo UI" panose="020B0604030504040204" pitchFamily="50" charset="-128"/>
                        </a:rPr>
                        <a:t>⑤　既存事業の棲分け</a:t>
                      </a:r>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a:txBody>
                    <a:bodyPr/>
                    <a:lstStyle/>
                    <a:p>
                      <a:pPr marL="0" marR="0" lvl="0" indent="0" algn="l" defTabSz="1357574" rtl="0" eaLnBrk="1" fontAlgn="auto" latinLnBrk="0" hangingPunct="1">
                        <a:lnSpc>
                          <a:spcPct val="100000"/>
                        </a:lnSpc>
                        <a:spcBef>
                          <a:spcPts val="0"/>
                        </a:spcBef>
                        <a:spcAft>
                          <a:spcPts val="0"/>
                        </a:spcAft>
                        <a:buClrTx/>
                        <a:buSzTx/>
                        <a:buFontTx/>
                        <a:buNone/>
                        <a:tabLst/>
                        <a:defRPr/>
                      </a:pPr>
                      <a:r>
                        <a:rPr kumimoji="1" lang="ja-JP" altLang="en-US" sz="1100" b="0" i="0" u="none" strike="noStrike" cap="none" normalizeH="0" baseline="0" dirty="0">
                          <a:ln>
                            <a:noFill/>
                          </a:ln>
                          <a:solidFill>
                            <a:srgbClr val="000000"/>
                          </a:solidFill>
                          <a:effectLst/>
                          <a:latin typeface="ＭＳ Ｐゴシック" panose="020B0600070205080204" pitchFamily="50" charset="-128"/>
                          <a:ea typeface="Meiryo UI" panose="020B0604030504040204" pitchFamily="50" charset="-128"/>
                        </a:rPr>
                        <a:t>既存の治山事業等で対応できる区域を除外</a:t>
                      </a:r>
                      <a:endParaRPr kumimoji="1" lang="ja-JP" altLang="en-US" sz="1100" dirty="0"/>
                    </a:p>
                  </a:txBody>
                  <a:tcPr marL="91453" marR="91453" marT="45726" marB="45726" anchor="ctr"/>
                </a:tc>
                <a:tc>
                  <a:txBody>
                    <a:bodyPr/>
                    <a:lstStyle/>
                    <a:p>
                      <a:pPr algn="ctr"/>
                      <a:r>
                        <a:rPr kumimoji="1" lang="ja-JP" altLang="en-US" sz="1200" dirty="0">
                          <a:latin typeface="Meiryo UI" panose="020B0604030504040204" pitchFamily="50" charset="-128"/>
                          <a:ea typeface="Meiryo UI" panose="020B0604030504040204" pitchFamily="50" charset="-128"/>
                        </a:rPr>
                        <a:t>⇒</a:t>
                      </a:r>
                    </a:p>
                  </a:txBody>
                  <a:tcPr marL="91453" marR="91453" marT="45726" marB="45726" anchor="ctr">
                    <a:solidFill>
                      <a:schemeClr val="bg1"/>
                    </a:solidFill>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gridSpan="2"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tc hMerge="1" vMerge="1">
                  <a:txBody>
                    <a:bodyPr/>
                    <a:lstStyle/>
                    <a:p>
                      <a:endParaRPr kumimoji="1" lang="ja-JP" altLang="en-US"/>
                    </a:p>
                  </a:txBody>
                  <a:tcPr/>
                </a:tc>
                <a:tc vMerge="1">
                  <a:txBody>
                    <a:bodyPr/>
                    <a:lstStyle/>
                    <a:p>
                      <a:pPr algn="ctr"/>
                      <a:endParaRPr kumimoji="1" lang="ja-JP" altLang="en-US" sz="1200" dirty="0">
                        <a:latin typeface="Meiryo UI" panose="020B0604030504040204" pitchFamily="50" charset="-128"/>
                        <a:ea typeface="Meiryo UI" panose="020B0604030504040204" pitchFamily="50" charset="-128"/>
                      </a:endParaRPr>
                    </a:p>
                  </a:txBody>
                  <a:tcPr anchor="ctr"/>
                </a:tc>
                <a:extLst>
                  <a:ext uri="{0D108BD9-81ED-4DB2-BD59-A6C34878D82A}">
                    <a16:rowId xmlns:a16="http://schemas.microsoft.com/office/drawing/2014/main" val="10005"/>
                  </a:ext>
                </a:extLst>
              </a:tr>
            </a:tbl>
          </a:graphicData>
        </a:graphic>
      </p:graphicFrame>
      <p:sp>
        <p:nvSpPr>
          <p:cNvPr id="57" name="テキスト ボックス 56">
            <a:extLst>
              <a:ext uri="{FF2B5EF4-FFF2-40B4-BE49-F238E27FC236}">
                <a16:creationId xmlns:a16="http://schemas.microsoft.com/office/drawing/2014/main" id="{8ACAC109-8FAB-47AB-9765-6A11EEA25221}"/>
              </a:ext>
            </a:extLst>
          </p:cNvPr>
          <p:cNvSpPr txBox="1"/>
          <p:nvPr/>
        </p:nvSpPr>
        <p:spPr>
          <a:xfrm>
            <a:off x="2755900" y="7677150"/>
            <a:ext cx="3816350" cy="384175"/>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Ins="0">
            <a:spAutoFit/>
          </a:bodyPr>
          <a:lstStyle/>
          <a:p>
            <a:pPr>
              <a:defRPr/>
            </a:pPr>
            <a:endParaRPr lang="en-US" altLang="ja-JP" sz="100" dirty="0">
              <a:solidFill>
                <a:schemeClr val="tx1"/>
              </a:solidFill>
              <a:latin typeface="ＭＳ Ｐゴシック" panose="020B0600070205080204" pitchFamily="50" charset="-128"/>
              <a:ea typeface="Meiryo UI" panose="020B0604030504040204" pitchFamily="50" charset="-128"/>
            </a:endParaRPr>
          </a:p>
          <a:p>
            <a:pPr>
              <a:defRPr/>
            </a:pPr>
            <a:r>
              <a:rPr lang="ja-JP" altLang="en-US" sz="900" dirty="0">
                <a:solidFill>
                  <a:schemeClr val="tx1"/>
                </a:solidFill>
                <a:latin typeface="ＭＳ Ｐゴシック" panose="020B0600070205080204" pitchFamily="50" charset="-128"/>
                <a:ea typeface="Meiryo UI" panose="020B0604030504040204" pitchFamily="50" charset="-128"/>
              </a:rPr>
              <a:t>流域治水プロジェクト：河川管理者等が主に行う従来の治水対策のほか、</a:t>
            </a:r>
            <a:endParaRPr lang="en-US" altLang="ja-JP" sz="900" dirty="0">
              <a:solidFill>
                <a:schemeClr val="tx1"/>
              </a:solidFill>
              <a:latin typeface="ＭＳ Ｐゴシック" panose="020B0600070205080204" pitchFamily="50" charset="-128"/>
              <a:ea typeface="Meiryo UI" panose="020B0604030504040204" pitchFamily="50" charset="-128"/>
            </a:endParaRPr>
          </a:p>
          <a:p>
            <a:pPr>
              <a:defRPr/>
            </a:pPr>
            <a:r>
              <a:rPr lang="ja-JP" altLang="en-US" sz="900" dirty="0">
                <a:solidFill>
                  <a:schemeClr val="tx1"/>
                </a:solidFill>
                <a:latin typeface="ＭＳ Ｐゴシック" panose="020B0600070205080204" pitchFamily="50" charset="-128"/>
                <a:ea typeface="Meiryo UI" panose="020B0604030504040204" pitchFamily="50" charset="-128"/>
              </a:rPr>
              <a:t>農林部局や市町村等が行う取組も含めた治水対策の全体像をとりまとめたもの。</a:t>
            </a:r>
          </a:p>
        </p:txBody>
      </p:sp>
      <p:sp>
        <p:nvSpPr>
          <p:cNvPr id="55" name="テキスト ボックス 23">
            <a:extLst>
              <a:ext uri="{FF2B5EF4-FFF2-40B4-BE49-F238E27FC236}">
                <a16:creationId xmlns:a16="http://schemas.microsoft.com/office/drawing/2014/main" id="{D8502B8D-86D8-467E-B50C-5A1E42B49B36}"/>
              </a:ext>
            </a:extLst>
          </p:cNvPr>
          <p:cNvSpPr txBox="1"/>
          <p:nvPr/>
        </p:nvSpPr>
        <p:spPr>
          <a:xfrm>
            <a:off x="8985250" y="8921750"/>
            <a:ext cx="1209675" cy="300038"/>
          </a:xfrm>
          <a:prstGeom prst="rect">
            <a:avLst/>
          </a:prstGeom>
          <a:noFill/>
        </p:spPr>
        <p:txBody>
          <a:bodyPr lIns="128989" tIns="64494" rIns="128989" bIns="64494" anchor="ctr" anchorCtr="1">
            <a:spAutoFit/>
          </a:bodyPr>
          <a:lstStyle/>
          <a:p>
            <a:pPr>
              <a:defRPr/>
            </a:pPr>
            <a:r>
              <a:rPr lang="ja-JP" altLang="en-US" sz="1108" b="1" dirty="0">
                <a:latin typeface="+mn-ea"/>
              </a:rPr>
              <a:t>重点対策箇所</a:t>
            </a:r>
            <a:endParaRPr lang="en-US" altLang="ja-JP" sz="1108" b="1" dirty="0">
              <a:latin typeface="+mn-ea"/>
            </a:endParaRPr>
          </a:p>
        </p:txBody>
      </p:sp>
      <p:sp>
        <p:nvSpPr>
          <p:cNvPr id="54" name="テキスト ボックス 23">
            <a:extLst>
              <a:ext uri="{FF2B5EF4-FFF2-40B4-BE49-F238E27FC236}">
                <a16:creationId xmlns:a16="http://schemas.microsoft.com/office/drawing/2014/main" id="{1B55B662-0CFF-4ACD-AE1A-200144A9A9A9}"/>
              </a:ext>
            </a:extLst>
          </p:cNvPr>
          <p:cNvSpPr txBox="1"/>
          <p:nvPr/>
        </p:nvSpPr>
        <p:spPr>
          <a:xfrm>
            <a:off x="7685088" y="8893175"/>
            <a:ext cx="1104900" cy="298450"/>
          </a:xfrm>
          <a:prstGeom prst="rect">
            <a:avLst/>
          </a:prstGeom>
          <a:noFill/>
        </p:spPr>
        <p:txBody>
          <a:bodyPr lIns="128989" tIns="64494" rIns="128989" bIns="64494" anchor="ctr" anchorCtr="1">
            <a:spAutoFit/>
          </a:bodyPr>
          <a:lstStyle/>
          <a:p>
            <a:pPr>
              <a:defRPr/>
            </a:pPr>
            <a:r>
              <a:rPr lang="ja-JP" altLang="en-US" sz="1100" b="1" dirty="0">
                <a:latin typeface="+mn-ea"/>
              </a:rPr>
              <a:t>現地調査</a:t>
            </a:r>
            <a:endParaRPr lang="en-US" altLang="ja-JP" sz="1100" b="1" dirty="0">
              <a:latin typeface="+mn-ea"/>
            </a:endParaRPr>
          </a:p>
        </p:txBody>
      </p:sp>
      <p:sp>
        <p:nvSpPr>
          <p:cNvPr id="43" name="正方形/長方形 42">
            <a:extLst>
              <a:ext uri="{FF2B5EF4-FFF2-40B4-BE49-F238E27FC236}">
                <a16:creationId xmlns:a16="http://schemas.microsoft.com/office/drawing/2014/main" id="{8CC91CFC-CB26-4BF8-9DA6-201D11773123}"/>
              </a:ext>
            </a:extLst>
          </p:cNvPr>
          <p:cNvSpPr/>
          <p:nvPr/>
        </p:nvSpPr>
        <p:spPr>
          <a:xfrm>
            <a:off x="7813675" y="9258300"/>
            <a:ext cx="1171575" cy="7286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ctr"/>
          <a:lstStyle/>
          <a:p>
            <a:pPr>
              <a:defRPr/>
            </a:pPr>
            <a:r>
              <a:rPr lang="ja-JP" altLang="en-US" sz="900" dirty="0">
                <a:solidFill>
                  <a:schemeClr val="tx1"/>
                </a:solidFill>
                <a:latin typeface="Meiryo UI" panose="020B0604030504040204" pitchFamily="50" charset="-128"/>
                <a:ea typeface="Meiryo UI" panose="020B0604030504040204" pitchFamily="50" charset="-128"/>
              </a:rPr>
              <a:t>・ 崩壊地の有無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土砂・流木の堆積状況</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渓岸侵食の有無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荒廃森林の有無</a:t>
            </a:r>
            <a:endParaRPr lang="en-US" altLang="ja-JP" sz="900" dirty="0">
              <a:solidFill>
                <a:schemeClr val="tx1"/>
              </a:solidFill>
              <a:latin typeface="Meiryo UI" panose="020B0604030504040204" pitchFamily="50" charset="-128"/>
              <a:ea typeface="Meiryo UI" panose="020B0604030504040204" pitchFamily="50" charset="-128"/>
            </a:endParaRPr>
          </a:p>
          <a:p>
            <a:pPr>
              <a:defRPr/>
            </a:pPr>
            <a:r>
              <a:rPr lang="ja-JP" altLang="en-US" sz="900" dirty="0">
                <a:solidFill>
                  <a:schemeClr val="tx1"/>
                </a:solidFill>
                <a:latin typeface="Meiryo UI" panose="020B0604030504040204" pitchFamily="50" charset="-128"/>
                <a:ea typeface="Meiryo UI" panose="020B0604030504040204" pitchFamily="50" charset="-128"/>
              </a:rPr>
              <a:t>・ 下層植生の有無</a:t>
            </a:r>
          </a:p>
        </p:txBody>
      </p:sp>
      <p:sp>
        <p:nvSpPr>
          <p:cNvPr id="52" name="正方形/長方形 51">
            <a:extLst>
              <a:ext uri="{FF2B5EF4-FFF2-40B4-BE49-F238E27FC236}">
                <a16:creationId xmlns:a16="http://schemas.microsoft.com/office/drawing/2014/main" id="{428B4DC5-EFD0-4FF2-896C-734E5EBBD401}"/>
              </a:ext>
            </a:extLst>
          </p:cNvPr>
          <p:cNvSpPr/>
          <p:nvPr/>
        </p:nvSpPr>
        <p:spPr>
          <a:xfrm>
            <a:off x="7489825" y="9221788"/>
            <a:ext cx="365125" cy="7826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lIns="0" tIns="0" rIns="0" bIns="0" anchor="ctr"/>
          <a:lstStyle/>
          <a:p>
            <a:pPr>
              <a:defRPr/>
            </a:pPr>
            <a:r>
              <a:rPr lang="en-US" altLang="ja-JP" sz="900" dirty="0">
                <a:solidFill>
                  <a:schemeClr val="tx1"/>
                </a:solidFill>
                <a:latin typeface="Meiryo UI" panose="020B0604030504040204" pitchFamily="50" charset="-128"/>
                <a:ea typeface="Meiryo UI" panose="020B0604030504040204" pitchFamily="50" charset="-128"/>
              </a:rPr>
              <a:t>【</a:t>
            </a:r>
            <a:r>
              <a:rPr lang="ja-JP" altLang="en-US" sz="900" dirty="0">
                <a:solidFill>
                  <a:schemeClr val="tx1"/>
                </a:solidFill>
                <a:latin typeface="Meiryo UI" panose="020B0604030504040204" pitchFamily="50" charset="-128"/>
                <a:ea typeface="Meiryo UI" panose="020B0604030504040204" pitchFamily="50" charset="-128"/>
              </a:rPr>
              <a:t>調査の視点</a:t>
            </a:r>
            <a:r>
              <a:rPr lang="en-US" altLang="ja-JP" sz="900" dirty="0">
                <a:solidFill>
                  <a:schemeClr val="tx1"/>
                </a:solidFill>
                <a:latin typeface="Meiryo UI" panose="020B0604030504040204" pitchFamily="50" charset="-128"/>
                <a:ea typeface="Meiryo UI" panose="020B0604030504040204" pitchFamily="50" charset="-128"/>
              </a:rPr>
              <a:t>】</a:t>
            </a:r>
          </a:p>
        </p:txBody>
      </p:sp>
      <p:sp>
        <p:nvSpPr>
          <p:cNvPr id="53" name="正方形/長方形 52">
            <a:extLst>
              <a:ext uri="{FF2B5EF4-FFF2-40B4-BE49-F238E27FC236}">
                <a16:creationId xmlns:a16="http://schemas.microsoft.com/office/drawing/2014/main" id="{403381B4-74DD-47C4-B34B-69D263DE1C00}"/>
              </a:ext>
            </a:extLst>
          </p:cNvPr>
          <p:cNvSpPr/>
          <p:nvPr/>
        </p:nvSpPr>
        <p:spPr>
          <a:xfrm>
            <a:off x="9072563" y="8902700"/>
            <a:ext cx="1081087" cy="108426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023">
              <a:latin typeface="+mj-ea"/>
              <a:ea typeface="+mj-ea"/>
            </a:endParaRPr>
          </a:p>
        </p:txBody>
      </p:sp>
      <p:grpSp>
        <p:nvGrpSpPr>
          <p:cNvPr id="4237" name="グループ化 17">
            <a:extLst>
              <a:ext uri="{FF2B5EF4-FFF2-40B4-BE49-F238E27FC236}">
                <a16:creationId xmlns:a16="http://schemas.microsoft.com/office/drawing/2014/main" id="{EDE42C89-B53D-4302-9B31-5116899EF5AC}"/>
              </a:ext>
            </a:extLst>
          </p:cNvPr>
          <p:cNvGrpSpPr>
            <a:grpSpLocks/>
          </p:cNvGrpSpPr>
          <p:nvPr/>
        </p:nvGrpSpPr>
        <p:grpSpPr bwMode="auto">
          <a:xfrm>
            <a:off x="7521575" y="9112250"/>
            <a:ext cx="1455738" cy="133350"/>
            <a:chOff x="7521515" y="9112383"/>
            <a:chExt cx="1455646" cy="133299"/>
          </a:xfrm>
        </p:grpSpPr>
        <p:cxnSp>
          <p:nvCxnSpPr>
            <p:cNvPr id="46" name="直線コネクタ 45">
              <a:extLst>
                <a:ext uri="{FF2B5EF4-FFF2-40B4-BE49-F238E27FC236}">
                  <a16:creationId xmlns:a16="http://schemas.microsoft.com/office/drawing/2014/main" id="{8EB38E86-38C2-4E66-AB0A-B480CCAE897C}"/>
                </a:ext>
              </a:extLst>
            </p:cNvPr>
            <p:cNvCxnSpPr/>
            <p:nvPr/>
          </p:nvCxnSpPr>
          <p:spPr bwMode="auto">
            <a:xfrm>
              <a:off x="7521515" y="9164751"/>
              <a:ext cx="14318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C9D3CF11-607C-4E53-B7C1-DF7C26B2D274}"/>
                </a:ext>
              </a:extLst>
            </p:cNvPr>
            <p:cNvCxnSpPr/>
            <p:nvPr/>
          </p:nvCxnSpPr>
          <p:spPr bwMode="auto">
            <a:xfrm>
              <a:off x="7521515" y="9196489"/>
              <a:ext cx="143183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C7224774-FEF9-4AB3-A0C7-52EC901E9B5C}"/>
                </a:ext>
              </a:extLst>
            </p:cNvPr>
            <p:cNvCxnSpPr>
              <a:cxnSpLocks noChangeAspect="1"/>
            </p:cNvCxnSpPr>
            <p:nvPr/>
          </p:nvCxnSpPr>
          <p:spPr bwMode="auto">
            <a:xfrm>
              <a:off x="8869218" y="9112383"/>
              <a:ext cx="107943" cy="666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6574B51B-D836-43DD-80D0-FA3194F8DC53}"/>
                </a:ext>
              </a:extLst>
            </p:cNvPr>
            <p:cNvCxnSpPr>
              <a:cxnSpLocks noChangeAspect="1"/>
            </p:cNvCxnSpPr>
            <p:nvPr/>
          </p:nvCxnSpPr>
          <p:spPr bwMode="auto">
            <a:xfrm rot="5400000">
              <a:off x="8889864" y="9158386"/>
              <a:ext cx="66650" cy="10794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9" name="テキスト ボックス 23">
            <a:extLst>
              <a:ext uri="{FF2B5EF4-FFF2-40B4-BE49-F238E27FC236}">
                <a16:creationId xmlns:a16="http://schemas.microsoft.com/office/drawing/2014/main" id="{7E5B08B2-A073-4F21-82B3-3FA0B51AC1A5}"/>
              </a:ext>
            </a:extLst>
          </p:cNvPr>
          <p:cNvSpPr txBox="1"/>
          <p:nvPr/>
        </p:nvSpPr>
        <p:spPr>
          <a:xfrm>
            <a:off x="9072563" y="9542463"/>
            <a:ext cx="1116012" cy="422275"/>
          </a:xfrm>
          <a:prstGeom prst="rect">
            <a:avLst/>
          </a:prstGeom>
          <a:noFill/>
        </p:spPr>
        <p:txBody>
          <a:bodyPr lIns="128989" tIns="64494" rIns="128989" bIns="64494" anchor="ctr" anchorCtr="1">
            <a:spAutoFit/>
          </a:bodyPr>
          <a:lstStyle/>
          <a:p>
            <a:pPr algn="ctr" defTabSz="1357313" eaLnBrk="1" hangingPunct="1">
              <a:lnSpc>
                <a:spcPts val="1200"/>
              </a:lnSpc>
              <a:defRPr/>
            </a:pPr>
            <a:r>
              <a:rPr lang="en-US" altLang="ja-JP" sz="1600" b="1" dirty="0">
                <a:solidFill>
                  <a:srgbClr val="000000"/>
                </a:solidFill>
                <a:latin typeface="ＭＳ Ｐゴシック" panose="020B0600070205080204" pitchFamily="50" charset="-128"/>
                <a:ea typeface="Meiryo UI" panose="020B0604030504040204" pitchFamily="50" charset="-128"/>
              </a:rPr>
              <a:t>23 </a:t>
            </a:r>
            <a:r>
              <a:rPr lang="ja-JP" altLang="en-US" sz="1050" dirty="0">
                <a:solidFill>
                  <a:srgbClr val="000000"/>
                </a:solidFill>
                <a:latin typeface="ＭＳ Ｐゴシック" panose="020B0600070205080204" pitchFamily="50" charset="-128"/>
                <a:ea typeface="Meiryo UI" panose="020B0604030504040204" pitchFamily="50" charset="-128"/>
              </a:rPr>
              <a:t>河川</a:t>
            </a:r>
            <a:endParaRPr lang="en-US" altLang="ja-JP" sz="1050" dirty="0">
              <a:solidFill>
                <a:srgbClr val="000000"/>
              </a:solidFill>
              <a:latin typeface="ＭＳ Ｐゴシック" panose="020B0600070205080204" pitchFamily="50" charset="-128"/>
              <a:ea typeface="Meiryo UI" panose="020B0604030504040204" pitchFamily="50" charset="-128"/>
            </a:endParaRPr>
          </a:p>
          <a:p>
            <a:pPr algn="ctr" defTabSz="1357313" eaLnBrk="1" hangingPunct="1">
              <a:lnSpc>
                <a:spcPts val="1200"/>
              </a:lnSpc>
              <a:defRPr/>
            </a:pPr>
            <a:r>
              <a:rPr lang="en-US" altLang="ja-JP" sz="900" b="1" dirty="0">
                <a:solidFill>
                  <a:srgbClr val="000000"/>
                </a:solidFill>
                <a:latin typeface="ＭＳ Ｐゴシック" panose="020B0600070205080204" pitchFamily="50" charset="-128"/>
                <a:ea typeface="Meiryo UI" panose="020B0604030504040204" pitchFamily="50" charset="-128"/>
              </a:rPr>
              <a:t>/</a:t>
            </a:r>
            <a:r>
              <a:rPr lang="en-US" altLang="ja-JP" sz="900" b="1" dirty="0">
                <a:solidFill>
                  <a:schemeClr val="bg1">
                    <a:lumMod val="95000"/>
                  </a:schemeClr>
                </a:solidFill>
                <a:latin typeface="ＭＳ Ｐゴシック" panose="020B0600070205080204" pitchFamily="50" charset="-128"/>
                <a:ea typeface="Meiryo UI" panose="020B0604030504040204" pitchFamily="50" charset="-128"/>
              </a:rPr>
              <a:t>0</a:t>
            </a:r>
            <a:r>
              <a:rPr lang="en-US" altLang="ja-JP" sz="900" b="1" dirty="0">
                <a:solidFill>
                  <a:srgbClr val="000000"/>
                </a:solidFill>
                <a:latin typeface="ＭＳ Ｐゴシック" panose="020B0600070205080204" pitchFamily="50" charset="-128"/>
                <a:ea typeface="Meiryo UI" panose="020B0604030504040204" pitchFamily="50" charset="-128"/>
              </a:rPr>
              <a:t>66 </a:t>
            </a:r>
            <a:r>
              <a:rPr lang="ja-JP" altLang="en-US" sz="900" dirty="0">
                <a:solidFill>
                  <a:srgbClr val="000000"/>
                </a:solidFill>
                <a:latin typeface="ＭＳ Ｐゴシック" panose="020B0600070205080204" pitchFamily="50" charset="-128"/>
                <a:ea typeface="Meiryo UI" panose="020B0604030504040204" pitchFamily="50" charset="-128"/>
              </a:rPr>
              <a:t>河川</a:t>
            </a:r>
            <a:endParaRPr lang="en-US" altLang="ja-JP" sz="900" dirty="0">
              <a:latin typeface="+mn-ea"/>
            </a:endParaRPr>
          </a:p>
        </p:txBody>
      </p:sp>
      <p:sp>
        <p:nvSpPr>
          <p:cNvPr id="19" name="左大かっこ 18">
            <a:extLst>
              <a:ext uri="{FF2B5EF4-FFF2-40B4-BE49-F238E27FC236}">
                <a16:creationId xmlns:a16="http://schemas.microsoft.com/office/drawing/2014/main" id="{4FC783AD-257F-4E63-9B18-FD8BAA7F0B12}"/>
              </a:ext>
            </a:extLst>
          </p:cNvPr>
          <p:cNvSpPr/>
          <p:nvPr/>
        </p:nvSpPr>
        <p:spPr>
          <a:xfrm>
            <a:off x="9255125" y="9556750"/>
            <a:ext cx="71438" cy="36671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sp>
        <p:nvSpPr>
          <p:cNvPr id="71" name="左大かっこ 70">
            <a:extLst>
              <a:ext uri="{FF2B5EF4-FFF2-40B4-BE49-F238E27FC236}">
                <a16:creationId xmlns:a16="http://schemas.microsoft.com/office/drawing/2014/main" id="{ED635DB3-F638-4B4C-8657-6D5EA3C5B225}"/>
              </a:ext>
            </a:extLst>
          </p:cNvPr>
          <p:cNvSpPr/>
          <p:nvPr/>
        </p:nvSpPr>
        <p:spPr>
          <a:xfrm rot="10800000">
            <a:off x="9896475" y="9556750"/>
            <a:ext cx="73025" cy="366713"/>
          </a:xfrm>
          <a:prstGeom prst="leftBracket">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ja-JP" altLang="en-US"/>
          </a:p>
        </p:txBody>
      </p:sp>
      <p:pic>
        <p:nvPicPr>
          <p:cNvPr id="4242" name="図 5">
            <a:extLst>
              <a:ext uri="{FF2B5EF4-FFF2-40B4-BE49-F238E27FC236}">
                <a16:creationId xmlns:a16="http://schemas.microsoft.com/office/drawing/2014/main" id="{7B177BC2-C941-4310-A4EA-69F9A41DF641}"/>
              </a:ext>
            </a:extLst>
          </p:cNvPr>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a:off x="11269663" y="7073900"/>
            <a:ext cx="1793875" cy="122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43" name="図 14">
            <a:extLst>
              <a:ext uri="{FF2B5EF4-FFF2-40B4-BE49-F238E27FC236}">
                <a16:creationId xmlns:a16="http://schemas.microsoft.com/office/drawing/2014/main" id="{D3BFC230-DEF3-43F8-9C76-754056106A9A}"/>
              </a:ext>
            </a:extLst>
          </p:cNvPr>
          <p:cNvPicPr>
            <a:picLocks noChangeAspect="1"/>
          </p:cNvPicPr>
          <p:nvPr/>
        </p:nvPicPr>
        <p:blipFill>
          <a:blip r:embed="rId7" cstate="email">
            <a:extLst>
              <a:ext uri="{28A0092B-C50C-407E-A947-70E740481C1C}">
                <a14:useLocalDpi xmlns:a14="http://schemas.microsoft.com/office/drawing/2010/main" val="0"/>
              </a:ext>
            </a:extLst>
          </a:blip>
          <a:srcRect l="-125"/>
          <a:stretch>
            <a:fillRect/>
          </a:stretch>
        </p:blipFill>
        <p:spPr bwMode="auto">
          <a:xfrm>
            <a:off x="9039142" y="2064246"/>
            <a:ext cx="2044780" cy="1497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51" name="表 50">
            <a:extLst>
              <a:ext uri="{FF2B5EF4-FFF2-40B4-BE49-F238E27FC236}">
                <a16:creationId xmlns:a16="http://schemas.microsoft.com/office/drawing/2014/main" id="{407173E9-6A9C-4A1E-A178-C8ED12692C7D}"/>
              </a:ext>
            </a:extLst>
          </p:cNvPr>
          <p:cNvGraphicFramePr>
            <a:graphicFrameLocks noGrp="1"/>
          </p:cNvGraphicFramePr>
          <p:nvPr/>
        </p:nvGraphicFramePr>
        <p:xfrm>
          <a:off x="3918851" y="5974217"/>
          <a:ext cx="9234273" cy="863600"/>
        </p:xfrm>
        <a:graphic>
          <a:graphicData uri="http://schemas.openxmlformats.org/drawingml/2006/table">
            <a:tbl>
              <a:tblPr firstRow="1" firstCol="1" bandRow="1">
                <a:tableStyleId>{5C22544A-7EE6-4342-B048-85BDC9FD1C3A}</a:tableStyleId>
              </a:tblPr>
              <a:tblGrid>
                <a:gridCol w="1333680">
                  <a:extLst>
                    <a:ext uri="{9D8B030D-6E8A-4147-A177-3AD203B41FA5}">
                      <a16:colId xmlns:a16="http://schemas.microsoft.com/office/drawing/2014/main" val="20000"/>
                    </a:ext>
                  </a:extLst>
                </a:gridCol>
                <a:gridCol w="710730">
                  <a:extLst>
                    <a:ext uri="{9D8B030D-6E8A-4147-A177-3AD203B41FA5}">
                      <a16:colId xmlns:a16="http://schemas.microsoft.com/office/drawing/2014/main" val="20001"/>
                    </a:ext>
                  </a:extLst>
                </a:gridCol>
                <a:gridCol w="964557">
                  <a:extLst>
                    <a:ext uri="{9D8B030D-6E8A-4147-A177-3AD203B41FA5}">
                      <a16:colId xmlns:a16="http://schemas.microsoft.com/office/drawing/2014/main" val="20002"/>
                    </a:ext>
                  </a:extLst>
                </a:gridCol>
                <a:gridCol w="751206">
                  <a:extLst>
                    <a:ext uri="{9D8B030D-6E8A-4147-A177-3AD203B41FA5}">
                      <a16:colId xmlns:a16="http://schemas.microsoft.com/office/drawing/2014/main" val="20003"/>
                    </a:ext>
                  </a:extLst>
                </a:gridCol>
                <a:gridCol w="832286">
                  <a:extLst>
                    <a:ext uri="{9D8B030D-6E8A-4147-A177-3AD203B41FA5}">
                      <a16:colId xmlns:a16="http://schemas.microsoft.com/office/drawing/2014/main" val="20004"/>
                    </a:ext>
                  </a:extLst>
                </a:gridCol>
                <a:gridCol w="709841">
                  <a:extLst>
                    <a:ext uri="{9D8B030D-6E8A-4147-A177-3AD203B41FA5}">
                      <a16:colId xmlns:a16="http://schemas.microsoft.com/office/drawing/2014/main" val="20005"/>
                    </a:ext>
                  </a:extLst>
                </a:gridCol>
                <a:gridCol w="764444">
                  <a:extLst>
                    <a:ext uri="{9D8B030D-6E8A-4147-A177-3AD203B41FA5}">
                      <a16:colId xmlns:a16="http://schemas.microsoft.com/office/drawing/2014/main" val="20006"/>
                    </a:ext>
                  </a:extLst>
                </a:gridCol>
                <a:gridCol w="655238">
                  <a:extLst>
                    <a:ext uri="{9D8B030D-6E8A-4147-A177-3AD203B41FA5}">
                      <a16:colId xmlns:a16="http://schemas.microsoft.com/office/drawing/2014/main" val="20007"/>
                    </a:ext>
                  </a:extLst>
                </a:gridCol>
                <a:gridCol w="873650">
                  <a:extLst>
                    <a:ext uri="{9D8B030D-6E8A-4147-A177-3AD203B41FA5}">
                      <a16:colId xmlns:a16="http://schemas.microsoft.com/office/drawing/2014/main" val="20008"/>
                    </a:ext>
                  </a:extLst>
                </a:gridCol>
                <a:gridCol w="655238">
                  <a:extLst>
                    <a:ext uri="{9D8B030D-6E8A-4147-A177-3AD203B41FA5}">
                      <a16:colId xmlns:a16="http://schemas.microsoft.com/office/drawing/2014/main" val="20009"/>
                    </a:ext>
                  </a:extLst>
                </a:gridCol>
                <a:gridCol w="983403">
                  <a:extLst>
                    <a:ext uri="{9D8B030D-6E8A-4147-A177-3AD203B41FA5}">
                      <a16:colId xmlns:a16="http://schemas.microsoft.com/office/drawing/2014/main" val="20010"/>
                    </a:ext>
                  </a:extLst>
                </a:gridCol>
              </a:tblGrid>
              <a:tr h="220858">
                <a:tc rowSpan="2">
                  <a:txBody>
                    <a:bodyPr/>
                    <a:lstStyle/>
                    <a:p>
                      <a:pPr algn="ctr" fontAlgn="base">
                        <a:lnSpc>
                          <a:spcPts val="1600"/>
                        </a:lnSpc>
                        <a:spcAft>
                          <a:spcPts val="0"/>
                        </a:spcAft>
                      </a:pPr>
                      <a:r>
                        <a:rPr lang="en-US" sz="1200" kern="100" dirty="0">
                          <a:solidFill>
                            <a:schemeClr val="bg1"/>
                          </a:solidFill>
                          <a:effectLst/>
                        </a:rPr>
                        <a:t> </a:t>
                      </a:r>
                      <a:endParaRPr lang="ja-JP" sz="1200" kern="100" dirty="0">
                        <a:solidFill>
                          <a:schemeClr val="bg1"/>
                        </a:solidFill>
                        <a:effectLst/>
                        <a:latin typeface="Century"/>
                        <a:cs typeface="ＭＳ Ｐゴシック"/>
                      </a:endParaRPr>
                    </a:p>
                  </a:txBody>
                  <a:tcPr marL="68593" marR="68593" marT="0" marB="0"/>
                </a:tc>
                <a:tc gridSpan="2">
                  <a:txBody>
                    <a:bodyPr/>
                    <a:lstStyle/>
                    <a:p>
                      <a:pPr algn="ctr" fontAlgn="base">
                        <a:lnSpc>
                          <a:spcPts val="1600"/>
                        </a:lnSpc>
                        <a:spcAft>
                          <a:spcPts val="0"/>
                        </a:spcAft>
                      </a:pPr>
                      <a:r>
                        <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全体計画</a:t>
                      </a: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Ｒ６</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Ｒ７</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Ｒ８</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Ｒ１０</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extLst>
                  <a:ext uri="{0D108BD9-81ED-4DB2-BD59-A6C34878D82A}">
                    <a16:rowId xmlns:a16="http://schemas.microsoft.com/office/drawing/2014/main" val="10000"/>
                  </a:ext>
                </a:extLst>
              </a:tr>
              <a:tr h="228814">
                <a:tc vMerge="1">
                  <a:txBody>
                    <a:bodyPr/>
                    <a:lstStyle/>
                    <a:p>
                      <a:endParaRPr kumimoji="1" lang="ja-JP" altLang="en-US"/>
                    </a:p>
                  </a:txBody>
                  <a:tcPr/>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1"/>
                  </a:ext>
                </a:extLst>
              </a:tr>
              <a:tr h="206964">
                <a:tc>
                  <a:txBody>
                    <a:bodyPr/>
                    <a:lstStyle/>
                    <a:p>
                      <a:pPr algn="ctr" fontAlgn="base">
                        <a:lnSpc>
                          <a:spcPts val="1600"/>
                        </a:lnSpc>
                        <a:spcAft>
                          <a:spcPts val="0"/>
                        </a:spcAft>
                      </a:pPr>
                      <a:endParaRPr lang="ja-JP" sz="1200" kern="100" dirty="0">
                        <a:solidFill>
                          <a:schemeClr val="bg1"/>
                        </a:solidFill>
                        <a:effectLst/>
                        <a:latin typeface="Century"/>
                        <a:cs typeface="ＭＳ Ｐゴシック"/>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3,002,600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665,000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710,000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８</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545,000</a:t>
                      </a:r>
                    </a:p>
                  </a:txBody>
                  <a:tcPr marL="68593" marR="68593" marT="0" marB="0"/>
                </a:tc>
                <a:extLst>
                  <a:ext uri="{0D108BD9-81ED-4DB2-BD59-A6C34878D82A}">
                    <a16:rowId xmlns:a16="http://schemas.microsoft.com/office/drawing/2014/main" val="10002"/>
                  </a:ext>
                </a:extLst>
              </a:tr>
              <a:tr h="206964">
                <a:tc>
                  <a:txBody>
                    <a:bodyPr/>
                    <a:lstStyle/>
                    <a:p>
                      <a:pPr algn="ctr" fontAlgn="base">
                        <a:lnSpc>
                          <a:spcPts val="1600"/>
                        </a:lnSpc>
                        <a:spcAft>
                          <a:spcPts val="0"/>
                        </a:spcAft>
                      </a:pPr>
                      <a:r>
                        <a:rPr lang="ja-JP" altLang="en-US" sz="1200" b="0" kern="100" dirty="0">
                          <a:solidFill>
                            <a:schemeClr val="bg1"/>
                          </a:solidFill>
                          <a:effectLst/>
                          <a:latin typeface="Century"/>
                          <a:cs typeface="ＭＳ Ｐゴシック"/>
                        </a:rPr>
                        <a:t>（新規着手件数）</a:t>
                      </a:r>
                      <a:endParaRPr lang="ja-JP" sz="1200" b="0" kern="100" dirty="0">
                        <a:solidFill>
                          <a:schemeClr val="bg1"/>
                        </a:solidFill>
                        <a:effectLst/>
                        <a:latin typeface="Century"/>
                        <a:cs typeface="ＭＳ Ｐゴシック"/>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ー</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3"/>
                  </a:ext>
                </a:extLst>
              </a:tr>
            </a:tbl>
          </a:graphicData>
        </a:graphic>
      </p:graphicFrame>
      <p:graphicFrame>
        <p:nvGraphicFramePr>
          <p:cNvPr id="16" name="表 15">
            <a:extLst>
              <a:ext uri="{FF2B5EF4-FFF2-40B4-BE49-F238E27FC236}">
                <a16:creationId xmlns:a16="http://schemas.microsoft.com/office/drawing/2014/main" id="{FEE3EA9D-9D6B-4CCC-9A38-FF19A5DB8B5A}"/>
              </a:ext>
            </a:extLst>
          </p:cNvPr>
          <p:cNvGraphicFramePr>
            <a:graphicFrameLocks noGrp="1"/>
          </p:cNvGraphicFramePr>
          <p:nvPr/>
        </p:nvGraphicFramePr>
        <p:xfrm>
          <a:off x="477520" y="5973963"/>
          <a:ext cx="11040610" cy="863600"/>
        </p:xfrm>
        <a:graphic>
          <a:graphicData uri="http://schemas.openxmlformats.org/drawingml/2006/table">
            <a:tbl>
              <a:tblPr firstRow="1" firstCol="1" bandRow="1">
                <a:tableStyleId>{5C22544A-7EE6-4342-B048-85BDC9FD1C3A}</a:tableStyleId>
              </a:tblPr>
              <a:tblGrid>
                <a:gridCol w="1637963">
                  <a:extLst>
                    <a:ext uri="{9D8B030D-6E8A-4147-A177-3AD203B41FA5}">
                      <a16:colId xmlns:a16="http://schemas.microsoft.com/office/drawing/2014/main" val="20000"/>
                    </a:ext>
                  </a:extLst>
                </a:gridCol>
                <a:gridCol w="872885">
                  <a:extLst>
                    <a:ext uri="{9D8B030D-6E8A-4147-A177-3AD203B41FA5}">
                      <a16:colId xmlns:a16="http://schemas.microsoft.com/office/drawing/2014/main" val="20001"/>
                    </a:ext>
                  </a:extLst>
                </a:gridCol>
                <a:gridCol w="1184622">
                  <a:extLst>
                    <a:ext uri="{9D8B030D-6E8A-4147-A177-3AD203B41FA5}">
                      <a16:colId xmlns:a16="http://schemas.microsoft.com/office/drawing/2014/main" val="20002"/>
                    </a:ext>
                  </a:extLst>
                </a:gridCol>
                <a:gridCol w="922596">
                  <a:extLst>
                    <a:ext uri="{9D8B030D-6E8A-4147-A177-3AD203B41FA5}">
                      <a16:colId xmlns:a16="http://schemas.microsoft.com/office/drawing/2014/main" val="20003"/>
                    </a:ext>
                  </a:extLst>
                </a:gridCol>
                <a:gridCol w="1022174">
                  <a:extLst>
                    <a:ext uri="{9D8B030D-6E8A-4147-A177-3AD203B41FA5}">
                      <a16:colId xmlns:a16="http://schemas.microsoft.com/office/drawing/2014/main" val="20004"/>
                    </a:ext>
                  </a:extLst>
                </a:gridCol>
                <a:gridCol w="871793">
                  <a:extLst>
                    <a:ext uri="{9D8B030D-6E8A-4147-A177-3AD203B41FA5}">
                      <a16:colId xmlns:a16="http://schemas.microsoft.com/office/drawing/2014/main" val="20005"/>
                    </a:ext>
                  </a:extLst>
                </a:gridCol>
                <a:gridCol w="938853">
                  <a:extLst>
                    <a:ext uri="{9D8B030D-6E8A-4147-A177-3AD203B41FA5}">
                      <a16:colId xmlns:a16="http://schemas.microsoft.com/office/drawing/2014/main" val="20006"/>
                    </a:ext>
                  </a:extLst>
                </a:gridCol>
                <a:gridCol w="804732">
                  <a:extLst>
                    <a:ext uri="{9D8B030D-6E8A-4147-A177-3AD203B41FA5}">
                      <a16:colId xmlns:a16="http://schemas.microsoft.com/office/drawing/2014/main" val="20007"/>
                    </a:ext>
                  </a:extLst>
                </a:gridCol>
                <a:gridCol w="1072976">
                  <a:extLst>
                    <a:ext uri="{9D8B030D-6E8A-4147-A177-3AD203B41FA5}">
                      <a16:colId xmlns:a16="http://schemas.microsoft.com/office/drawing/2014/main" val="20008"/>
                    </a:ext>
                  </a:extLst>
                </a:gridCol>
                <a:gridCol w="804732">
                  <a:extLst>
                    <a:ext uri="{9D8B030D-6E8A-4147-A177-3AD203B41FA5}">
                      <a16:colId xmlns:a16="http://schemas.microsoft.com/office/drawing/2014/main" val="20009"/>
                    </a:ext>
                  </a:extLst>
                </a:gridCol>
                <a:gridCol w="907284">
                  <a:extLst>
                    <a:ext uri="{9D8B030D-6E8A-4147-A177-3AD203B41FA5}">
                      <a16:colId xmlns:a16="http://schemas.microsoft.com/office/drawing/2014/main" val="20010"/>
                    </a:ext>
                  </a:extLst>
                </a:gridCol>
              </a:tblGrid>
              <a:tr h="220858">
                <a:tc rowSpan="2">
                  <a:txBody>
                    <a:bodyPr/>
                    <a:lstStyle/>
                    <a:p>
                      <a:pPr algn="ctr" fontAlgn="base">
                        <a:lnSpc>
                          <a:spcPts val="1600"/>
                        </a:lnSpc>
                        <a:spcAft>
                          <a:spcPts val="0"/>
                        </a:spcAft>
                      </a:pPr>
                      <a:r>
                        <a:rPr lang="en-US" sz="1200" kern="100" dirty="0">
                          <a:solidFill>
                            <a:schemeClr val="bg1"/>
                          </a:solidFill>
                          <a:effectLst/>
                        </a:rPr>
                        <a:t> </a:t>
                      </a:r>
                      <a:endParaRPr lang="ja-JP" sz="1200" kern="100" dirty="0">
                        <a:solidFill>
                          <a:schemeClr val="bg1"/>
                        </a:solidFill>
                        <a:effectLst/>
                        <a:latin typeface="Century"/>
                        <a:cs typeface="ＭＳ Ｐゴシック"/>
                      </a:endParaRPr>
                    </a:p>
                  </a:txBody>
                  <a:tcPr marL="68593" marR="68593" marT="0" marB="0"/>
                </a:tc>
                <a:tc gridSpan="2">
                  <a:txBody>
                    <a:bodyPr/>
                    <a:lstStyle/>
                    <a:p>
                      <a:pPr algn="ctr" fontAlgn="base">
                        <a:lnSpc>
                          <a:spcPts val="1600"/>
                        </a:lnSpc>
                        <a:spcAft>
                          <a:spcPts val="0"/>
                        </a:spcAft>
                      </a:pPr>
                      <a:r>
                        <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全体計画</a:t>
                      </a: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Ｒ６</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Ｒ７</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Ｒ８</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tc gridSpan="2">
                  <a:txBody>
                    <a:bodyPr/>
                    <a:lstStyle/>
                    <a:p>
                      <a:pPr algn="ctr" fontAlgn="base">
                        <a:lnSpc>
                          <a:spcPts val="1600"/>
                        </a:lnSpc>
                        <a:spcAft>
                          <a:spcPts val="0"/>
                        </a:spcAft>
                      </a:pPr>
                      <a:r>
                        <a:rPr lang="ja-JP" altLang="en-US"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rPr>
                        <a:t>Ｒ９</a:t>
                      </a:r>
                      <a:endParaRPr lang="ja-JP" sz="1200" kern="100" dirty="0">
                        <a:solidFill>
                          <a:schemeClr val="bg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hMerge="1">
                  <a:txBody>
                    <a:bodyPr/>
                    <a:lstStyle/>
                    <a:p>
                      <a:endParaRPr kumimoji="1" lang="ja-JP" altLang="en-US"/>
                    </a:p>
                  </a:txBody>
                  <a:tcPr/>
                </a:tc>
                <a:extLst>
                  <a:ext uri="{0D108BD9-81ED-4DB2-BD59-A6C34878D82A}">
                    <a16:rowId xmlns:a16="http://schemas.microsoft.com/office/drawing/2014/main" val="10000"/>
                  </a:ext>
                </a:extLst>
              </a:tr>
              <a:tr h="228814">
                <a:tc vMerge="1">
                  <a:txBody>
                    <a:bodyPr/>
                    <a:lstStyle/>
                    <a:p>
                      <a:endParaRPr kumimoji="1" lang="ja-JP" altLang="en-US"/>
                    </a:p>
                  </a:txBody>
                  <a:tcPr/>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地区</a:t>
                      </a: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数</a:t>
                      </a:r>
                    </a:p>
                  </a:txBody>
                  <a:tcPr marL="68593" marR="68593" marT="0" marB="0"/>
                </a:tc>
                <a:tc>
                  <a:txBody>
                    <a:bodyPr/>
                    <a:lstStyle/>
                    <a:p>
                      <a:pPr algn="ctr" fontAlgn="base">
                        <a:lnSpc>
                          <a:spcPts val="1600"/>
                        </a:lnSpc>
                        <a:spcAft>
                          <a:spcPts val="0"/>
                        </a:spcAft>
                      </a:pPr>
                      <a:r>
                        <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事業費</a:t>
                      </a:r>
                      <a:endPar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1"/>
                  </a:ext>
                </a:extLst>
              </a:tr>
              <a:tr h="206964">
                <a:tc>
                  <a:txBody>
                    <a:bodyPr/>
                    <a:lstStyle/>
                    <a:p>
                      <a:pPr algn="ctr" fontAlgn="base">
                        <a:lnSpc>
                          <a:spcPts val="1600"/>
                        </a:lnSpc>
                        <a:spcAft>
                          <a:spcPts val="0"/>
                        </a:spcAft>
                      </a:pPr>
                      <a:endParaRPr lang="ja-JP" sz="1200" kern="100" dirty="0">
                        <a:solidFill>
                          <a:schemeClr val="bg1"/>
                        </a:solidFill>
                        <a:effectLst/>
                        <a:latin typeface="Century"/>
                        <a:cs typeface="ＭＳ Ｐゴシック"/>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3,002,600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422,600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665,000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23</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710,000</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21</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660,000</a:t>
                      </a:r>
                    </a:p>
                  </a:txBody>
                  <a:tcPr marL="68593" marR="68593" marT="0" marB="0"/>
                </a:tc>
                <a:extLst>
                  <a:ext uri="{0D108BD9-81ED-4DB2-BD59-A6C34878D82A}">
                    <a16:rowId xmlns:a16="http://schemas.microsoft.com/office/drawing/2014/main" val="10002"/>
                  </a:ext>
                </a:extLst>
              </a:tr>
              <a:tr h="206964">
                <a:tc>
                  <a:txBody>
                    <a:bodyPr/>
                    <a:lstStyle/>
                    <a:p>
                      <a:pPr algn="ctr" fontAlgn="base">
                        <a:lnSpc>
                          <a:spcPts val="1600"/>
                        </a:lnSpc>
                        <a:spcAft>
                          <a:spcPts val="0"/>
                        </a:spcAft>
                      </a:pPr>
                      <a:r>
                        <a:rPr lang="ja-JP" altLang="en-US" sz="1200" b="0" kern="100" dirty="0">
                          <a:solidFill>
                            <a:schemeClr val="bg1"/>
                          </a:solidFill>
                          <a:effectLst/>
                          <a:latin typeface="Century"/>
                          <a:cs typeface="ＭＳ Ｐゴシック"/>
                        </a:rPr>
                        <a:t>（新規着手件数）</a:t>
                      </a:r>
                      <a:endParaRPr lang="ja-JP" sz="1200" b="0" kern="100" dirty="0">
                        <a:solidFill>
                          <a:schemeClr val="bg1"/>
                        </a:solidFill>
                        <a:effectLst/>
                        <a:latin typeface="Century"/>
                        <a:cs typeface="ＭＳ Ｐゴシック"/>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16</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5</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r>
                        <a:rPr lang="en-US" alt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2</a:t>
                      </a: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ctr" fontAlgn="base">
                        <a:lnSpc>
                          <a:spcPts val="1600"/>
                        </a:lnSpc>
                        <a:spcAft>
                          <a:spcPts val="0"/>
                        </a:spcAft>
                      </a:pPr>
                      <a:r>
                        <a:rPr lang="ja-JP" altLang="en-US"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rPr>
                        <a:t>ー</a:t>
                      </a: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tc>
                  <a:txBody>
                    <a:bodyPr/>
                    <a:lstStyle/>
                    <a:p>
                      <a:pPr algn="r" fontAlgn="base">
                        <a:lnSpc>
                          <a:spcPts val="1600"/>
                        </a:lnSpc>
                        <a:spcAft>
                          <a:spcPts val="0"/>
                        </a:spcAft>
                      </a:pPr>
                      <a:endParaRPr lang="ja-JP" sz="1200" kern="100" dirty="0">
                        <a:solidFill>
                          <a:schemeClr val="tx1"/>
                        </a:solidFill>
                        <a:effectLst/>
                        <a:latin typeface="Meiryo UI" panose="020B0604030504040204" pitchFamily="50" charset="-128"/>
                        <a:ea typeface="Meiryo UI" panose="020B0604030504040204" pitchFamily="50" charset="-128"/>
                        <a:cs typeface="Meiryo UI" panose="020B0604030504040204" pitchFamily="50" charset="-128"/>
                      </a:endParaRPr>
                    </a:p>
                  </a:txBody>
                  <a:tcPr marL="68593" marR="68593" marT="0" marB="0"/>
                </a:tc>
                <a:extLst>
                  <a:ext uri="{0D108BD9-81ED-4DB2-BD59-A6C34878D82A}">
                    <a16:rowId xmlns:a16="http://schemas.microsoft.com/office/drawing/2014/main" val="10003"/>
                  </a:ext>
                </a:extLst>
              </a:tr>
            </a:tbl>
          </a:graphicData>
        </a:graphic>
      </p:graphicFrame>
      <p:pic>
        <p:nvPicPr>
          <p:cNvPr id="61" name="図 60">
            <a:extLst>
              <a:ext uri="{FF2B5EF4-FFF2-40B4-BE49-F238E27FC236}">
                <a16:creationId xmlns:a16="http://schemas.microsoft.com/office/drawing/2014/main" id="{481E4CC1-2FC3-4F38-A703-5D86A4538FDE}"/>
              </a:ext>
            </a:extLst>
          </p:cNvPr>
          <p:cNvPicPr>
            <a:picLocks noChangeAspect="1"/>
          </p:cNvPicPr>
          <p:nvPr/>
        </p:nvPicPr>
        <p:blipFill rotWithShape="1">
          <a:blip r:embed="rId8" cstate="email">
            <a:extLst>
              <a:ext uri="{28A0092B-C50C-407E-A947-70E740481C1C}">
                <a14:useLocalDpi xmlns:a14="http://schemas.microsoft.com/office/drawing/2010/main" val="0"/>
              </a:ext>
            </a:extLst>
          </a:blip>
          <a:srcRect/>
          <a:stretch/>
        </p:blipFill>
        <p:spPr>
          <a:xfrm>
            <a:off x="11197734" y="2063594"/>
            <a:ext cx="1994376" cy="1497665"/>
          </a:xfrm>
          <a:prstGeom prst="rect">
            <a:avLst/>
          </a:prstGeom>
        </p:spPr>
      </p:pic>
    </p:spTree>
    <p:extLst>
      <p:ext uri="{BB962C8B-B14F-4D97-AF65-F5344CB8AC3E}">
        <p14:creationId xmlns:p14="http://schemas.microsoft.com/office/powerpoint/2010/main" val="377928190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 name="フリーフォーム: 図形 591">
            <a:extLst>
              <a:ext uri="{FF2B5EF4-FFF2-40B4-BE49-F238E27FC236}">
                <a16:creationId xmlns:a16="http://schemas.microsoft.com/office/drawing/2014/main" id="{E2B1AE9A-F2C8-4A36-8C88-78A3ED23CEA2}"/>
              </a:ext>
            </a:extLst>
          </p:cNvPr>
          <p:cNvSpPr/>
          <p:nvPr/>
        </p:nvSpPr>
        <p:spPr>
          <a:xfrm>
            <a:off x="11538004" y="4092796"/>
            <a:ext cx="341953" cy="289159"/>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 name="connsiteX0" fmla="*/ 64770 w 384810"/>
              <a:gd name="connsiteY0" fmla="*/ 0 h 890457"/>
              <a:gd name="connsiteX1" fmla="*/ 381000 w 384810"/>
              <a:gd name="connsiteY1" fmla="*/ 126813 h 890457"/>
              <a:gd name="connsiteX2" fmla="*/ 384810 w 384810"/>
              <a:gd name="connsiteY2" fmla="*/ 862172 h 890457"/>
              <a:gd name="connsiteX3" fmla="*/ 0 w 384810"/>
              <a:gd name="connsiteY3" fmla="*/ 890457 h 890457"/>
              <a:gd name="connsiteX4" fmla="*/ 64770 w 384810"/>
              <a:gd name="connsiteY4" fmla="*/ 0 h 890457"/>
              <a:gd name="connsiteX0" fmla="*/ 64770 w 384810"/>
              <a:gd name="connsiteY0" fmla="*/ 0 h 890457"/>
              <a:gd name="connsiteX1" fmla="*/ 292104 w 384810"/>
              <a:gd name="connsiteY1" fmla="*/ 3618 h 890457"/>
              <a:gd name="connsiteX2" fmla="*/ 384810 w 384810"/>
              <a:gd name="connsiteY2" fmla="*/ 862172 h 890457"/>
              <a:gd name="connsiteX3" fmla="*/ 0 w 384810"/>
              <a:gd name="connsiteY3" fmla="*/ 890457 h 890457"/>
              <a:gd name="connsiteX4" fmla="*/ 64770 w 384810"/>
              <a:gd name="connsiteY4" fmla="*/ 0 h 890457"/>
              <a:gd name="connsiteX0" fmla="*/ 64770 w 292104"/>
              <a:gd name="connsiteY0" fmla="*/ 0 h 890457"/>
              <a:gd name="connsiteX1" fmla="*/ 292104 w 292104"/>
              <a:gd name="connsiteY1" fmla="*/ 3618 h 890457"/>
              <a:gd name="connsiteX2" fmla="*/ 276740 w 292104"/>
              <a:gd name="connsiteY2" fmla="*/ 856306 h 890457"/>
              <a:gd name="connsiteX3" fmla="*/ 0 w 292104"/>
              <a:gd name="connsiteY3" fmla="*/ 890457 h 890457"/>
              <a:gd name="connsiteX4" fmla="*/ 64770 w 292104"/>
              <a:gd name="connsiteY4" fmla="*/ 0 h 890457"/>
              <a:gd name="connsiteX0" fmla="*/ 64770 w 292104"/>
              <a:gd name="connsiteY0" fmla="*/ 0 h 890457"/>
              <a:gd name="connsiteX1" fmla="*/ 292104 w 292104"/>
              <a:gd name="connsiteY1" fmla="*/ 3618 h 890457"/>
              <a:gd name="connsiteX2" fmla="*/ 283713 w 292104"/>
              <a:gd name="connsiteY2" fmla="*/ 856306 h 890457"/>
              <a:gd name="connsiteX3" fmla="*/ 0 w 292104"/>
              <a:gd name="connsiteY3" fmla="*/ 890457 h 890457"/>
              <a:gd name="connsiteX4" fmla="*/ 64770 w 292104"/>
              <a:gd name="connsiteY4" fmla="*/ 0 h 890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104" h="890457">
                <a:moveTo>
                  <a:pt x="64770" y="0"/>
                </a:moveTo>
                <a:lnTo>
                  <a:pt x="292104" y="3618"/>
                </a:lnTo>
                <a:lnTo>
                  <a:pt x="283713" y="856306"/>
                </a:lnTo>
                <a:lnTo>
                  <a:pt x="0" y="890457"/>
                </a:lnTo>
                <a:lnTo>
                  <a:pt x="6477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1" name="フリーフォーム: 図形 10">
            <a:extLst>
              <a:ext uri="{FF2B5EF4-FFF2-40B4-BE49-F238E27FC236}">
                <a16:creationId xmlns:a16="http://schemas.microsoft.com/office/drawing/2014/main" id="{574F5C49-DC4A-429C-B846-EB536615E80D}"/>
              </a:ext>
            </a:extLst>
          </p:cNvPr>
          <p:cNvSpPr/>
          <p:nvPr/>
        </p:nvSpPr>
        <p:spPr>
          <a:xfrm>
            <a:off x="11333313" y="4827669"/>
            <a:ext cx="639938" cy="332975"/>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395" h="1055370">
                <a:moveTo>
                  <a:pt x="80010" y="7943"/>
                </a:moveTo>
                <a:lnTo>
                  <a:pt x="483870" y="0"/>
                </a:lnTo>
                <a:lnTo>
                  <a:pt x="493395" y="1055370"/>
                </a:lnTo>
                <a:lnTo>
                  <a:pt x="0" y="1053465"/>
                </a:lnTo>
                <a:lnTo>
                  <a:pt x="80010" y="7943"/>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85" name="正方形/長方形 584">
            <a:extLst>
              <a:ext uri="{FF2B5EF4-FFF2-40B4-BE49-F238E27FC236}">
                <a16:creationId xmlns:a16="http://schemas.microsoft.com/office/drawing/2014/main" id="{819471AC-A31C-47ED-B4CF-0E1A3B62EB35}"/>
              </a:ext>
            </a:extLst>
          </p:cNvPr>
          <p:cNvSpPr/>
          <p:nvPr/>
        </p:nvSpPr>
        <p:spPr>
          <a:xfrm>
            <a:off x="10282857" y="5080433"/>
            <a:ext cx="1061726" cy="88205"/>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8" name="正方形/長方形 577">
            <a:extLst>
              <a:ext uri="{FF2B5EF4-FFF2-40B4-BE49-F238E27FC236}">
                <a16:creationId xmlns:a16="http://schemas.microsoft.com/office/drawing/2014/main" id="{1262FD00-A179-4636-ABDB-6FFEA1291FBA}"/>
              </a:ext>
            </a:extLst>
          </p:cNvPr>
          <p:cNvSpPr/>
          <p:nvPr/>
        </p:nvSpPr>
        <p:spPr>
          <a:xfrm>
            <a:off x="10163618" y="4786913"/>
            <a:ext cx="97640" cy="7653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77" name="正方形/長方形 576">
            <a:extLst>
              <a:ext uri="{FF2B5EF4-FFF2-40B4-BE49-F238E27FC236}">
                <a16:creationId xmlns:a16="http://schemas.microsoft.com/office/drawing/2014/main" id="{506C2912-5043-4541-B8EE-6BC64D9D724B}"/>
              </a:ext>
            </a:extLst>
          </p:cNvPr>
          <p:cNvSpPr/>
          <p:nvPr/>
        </p:nvSpPr>
        <p:spPr>
          <a:xfrm>
            <a:off x="10164920" y="4880666"/>
            <a:ext cx="97640" cy="185692"/>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66" name="正方形/長方形 565">
            <a:extLst>
              <a:ext uri="{FF2B5EF4-FFF2-40B4-BE49-F238E27FC236}">
                <a16:creationId xmlns:a16="http://schemas.microsoft.com/office/drawing/2014/main" id="{FD82C9DB-0052-4630-A507-AB5FFB7D6797}"/>
              </a:ext>
            </a:extLst>
          </p:cNvPr>
          <p:cNvSpPr/>
          <p:nvPr/>
        </p:nvSpPr>
        <p:spPr>
          <a:xfrm>
            <a:off x="10166825" y="5075037"/>
            <a:ext cx="97640" cy="30043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3" name="正方形/長方形 2">
            <a:extLst>
              <a:ext uri="{FF2B5EF4-FFF2-40B4-BE49-F238E27FC236}">
                <a16:creationId xmlns:a16="http://schemas.microsoft.com/office/drawing/2014/main" id="{058BBBC3-5694-455B-A351-6B5A2065EBEA}"/>
              </a:ext>
            </a:extLst>
          </p:cNvPr>
          <p:cNvSpPr/>
          <p:nvPr/>
        </p:nvSpPr>
        <p:spPr>
          <a:xfrm>
            <a:off x="11602405" y="3722342"/>
            <a:ext cx="251872" cy="34996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8" name="吹き出し: 四角形 7">
            <a:extLst>
              <a:ext uri="{FF2B5EF4-FFF2-40B4-BE49-F238E27FC236}">
                <a16:creationId xmlns:a16="http://schemas.microsoft.com/office/drawing/2014/main" id="{CCFD5171-911E-47E3-B15B-EA05FD10826B}"/>
              </a:ext>
            </a:extLst>
          </p:cNvPr>
          <p:cNvSpPr/>
          <p:nvPr/>
        </p:nvSpPr>
        <p:spPr>
          <a:xfrm>
            <a:off x="523875" y="1079500"/>
            <a:ext cx="3155950" cy="2595563"/>
          </a:xfrm>
          <a:prstGeom prst="wedgeRectCallout">
            <a:avLst>
              <a:gd name="adj1" fmla="val 60507"/>
              <a:gd name="adj2" fmla="val 32355"/>
            </a:avLst>
          </a:prstGeom>
          <a:solidFill>
            <a:schemeClr val="bg1"/>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518" name="テキスト ボックス 517">
            <a:extLst>
              <a:ext uri="{FF2B5EF4-FFF2-40B4-BE49-F238E27FC236}">
                <a16:creationId xmlns:a16="http://schemas.microsoft.com/office/drawing/2014/main" id="{98BC1B72-2322-432B-8440-BA80A0695B14}"/>
              </a:ext>
            </a:extLst>
          </p:cNvPr>
          <p:cNvSpPr txBox="1"/>
          <p:nvPr/>
        </p:nvSpPr>
        <p:spPr>
          <a:xfrm>
            <a:off x="7445542" y="1143455"/>
            <a:ext cx="2120900" cy="215444"/>
          </a:xfrm>
          <a:prstGeom prst="rect">
            <a:avLst/>
          </a:prstGeom>
          <a:solidFill>
            <a:schemeClr val="bg1"/>
          </a:solidFill>
          <a:ln>
            <a:solidFill>
              <a:schemeClr val="tx1"/>
            </a:solidFill>
            <a:prstDash val="solid"/>
          </a:ln>
        </p:spPr>
        <p:txBody>
          <a:bodyPr lIns="52917" tIns="0" rIns="52917" bIns="0">
            <a:spAutoFit/>
          </a:bodyPr>
          <a:lstStyle/>
          <a:p>
            <a:pPr algn="ctr">
              <a:defRPr/>
            </a:pPr>
            <a:r>
              <a:rPr lang="ja-JP" altLang="en-US" sz="1400" dirty="0">
                <a:latin typeface="BIZ UDPゴシック" panose="020B0400000000000000" pitchFamily="50" charset="-128"/>
                <a:ea typeface="BIZ UDPゴシック" panose="020B0400000000000000" pitchFamily="50" charset="-128"/>
              </a:rPr>
              <a:t>本数調整伐等・筋工</a:t>
            </a:r>
          </a:p>
        </p:txBody>
      </p:sp>
      <p:pic>
        <p:nvPicPr>
          <p:cNvPr id="6155" name="図 512">
            <a:extLst>
              <a:ext uri="{FF2B5EF4-FFF2-40B4-BE49-F238E27FC236}">
                <a16:creationId xmlns:a16="http://schemas.microsoft.com/office/drawing/2014/main" id="{BBE4669A-6B2D-4BE7-BCFB-35DDBE5CC9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632645" y="8583613"/>
            <a:ext cx="1652588" cy="1274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7" name="二等辺三角形 516">
            <a:extLst>
              <a:ext uri="{FF2B5EF4-FFF2-40B4-BE49-F238E27FC236}">
                <a16:creationId xmlns:a16="http://schemas.microsoft.com/office/drawing/2014/main" id="{D687A5FE-B155-4A8C-8EF5-AAC05E083348}"/>
              </a:ext>
            </a:extLst>
          </p:cNvPr>
          <p:cNvSpPr/>
          <p:nvPr/>
        </p:nvSpPr>
        <p:spPr>
          <a:xfrm rot="5400000">
            <a:off x="7667863" y="9112253"/>
            <a:ext cx="955675" cy="1778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pic>
        <p:nvPicPr>
          <p:cNvPr id="6157" name="図 519">
            <a:extLst>
              <a:ext uri="{FF2B5EF4-FFF2-40B4-BE49-F238E27FC236}">
                <a16:creationId xmlns:a16="http://schemas.microsoft.com/office/drawing/2014/main" id="{DFF5CEB8-5E16-4A49-8BFA-34C27632C801}"/>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r="22771"/>
          <a:stretch>
            <a:fillRect/>
          </a:stretch>
        </p:blipFill>
        <p:spPr bwMode="auto">
          <a:xfrm>
            <a:off x="11304588" y="8567103"/>
            <a:ext cx="1679575"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6" name="二等辺三角形 525">
            <a:extLst>
              <a:ext uri="{FF2B5EF4-FFF2-40B4-BE49-F238E27FC236}">
                <a16:creationId xmlns:a16="http://schemas.microsoft.com/office/drawing/2014/main" id="{E760124F-B2A3-46E3-88D7-E69768471B30}"/>
              </a:ext>
            </a:extLst>
          </p:cNvPr>
          <p:cNvSpPr/>
          <p:nvPr/>
        </p:nvSpPr>
        <p:spPr>
          <a:xfrm rot="5400000">
            <a:off x="10274113" y="9112409"/>
            <a:ext cx="954088" cy="17780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nvGrpSpPr>
          <p:cNvPr id="6159" name="グループ化 101">
            <a:extLst>
              <a:ext uri="{FF2B5EF4-FFF2-40B4-BE49-F238E27FC236}">
                <a16:creationId xmlns:a16="http://schemas.microsoft.com/office/drawing/2014/main" id="{71EDF73E-5D1A-49F3-9695-7780F998A42E}"/>
              </a:ext>
            </a:extLst>
          </p:cNvPr>
          <p:cNvGrpSpPr>
            <a:grpSpLocks/>
          </p:cNvGrpSpPr>
          <p:nvPr/>
        </p:nvGrpSpPr>
        <p:grpSpPr bwMode="auto">
          <a:xfrm>
            <a:off x="5701478" y="6213475"/>
            <a:ext cx="2300287" cy="2170113"/>
            <a:chOff x="4729261" y="4069153"/>
            <a:chExt cx="1564766" cy="1476298"/>
          </a:xfrm>
        </p:grpSpPr>
        <p:grpSp>
          <p:nvGrpSpPr>
            <p:cNvPr id="6267" name="グループ化 100">
              <a:extLst>
                <a:ext uri="{FF2B5EF4-FFF2-40B4-BE49-F238E27FC236}">
                  <a16:creationId xmlns:a16="http://schemas.microsoft.com/office/drawing/2014/main" id="{C7408253-9FCB-43CB-AD45-6E8FFAC8F961}"/>
                </a:ext>
              </a:extLst>
            </p:cNvPr>
            <p:cNvGrpSpPr>
              <a:grpSpLocks/>
            </p:cNvGrpSpPr>
            <p:nvPr/>
          </p:nvGrpSpPr>
          <p:grpSpPr bwMode="auto">
            <a:xfrm>
              <a:off x="4908123" y="4179473"/>
              <a:ext cx="1191963" cy="1167862"/>
              <a:chOff x="547070" y="5307799"/>
              <a:chExt cx="1191963" cy="1167862"/>
            </a:xfrm>
          </p:grpSpPr>
          <p:grpSp>
            <p:nvGrpSpPr>
              <p:cNvPr id="6285" name="グループ化 26">
                <a:extLst>
                  <a:ext uri="{FF2B5EF4-FFF2-40B4-BE49-F238E27FC236}">
                    <a16:creationId xmlns:a16="http://schemas.microsoft.com/office/drawing/2014/main" id="{5982F135-113D-4818-BB7B-29381120D449}"/>
                  </a:ext>
                </a:extLst>
              </p:cNvPr>
              <p:cNvGrpSpPr>
                <a:grpSpLocks/>
              </p:cNvGrpSpPr>
              <p:nvPr/>
            </p:nvGrpSpPr>
            <p:grpSpPr bwMode="auto">
              <a:xfrm>
                <a:off x="547070" y="5842235"/>
                <a:ext cx="440567" cy="633426"/>
                <a:chOff x="507857" y="6138434"/>
                <a:chExt cx="440567" cy="633426"/>
              </a:xfrm>
            </p:grpSpPr>
            <p:sp>
              <p:nvSpPr>
                <p:cNvPr id="667" name="正方形/長方形 666">
                  <a:extLst>
                    <a:ext uri="{FF2B5EF4-FFF2-40B4-BE49-F238E27FC236}">
                      <a16:creationId xmlns:a16="http://schemas.microsoft.com/office/drawing/2014/main" id="{6CDB56F7-A6F4-4727-88DB-3F49E66DF35A}"/>
                    </a:ext>
                  </a:extLst>
                </p:cNvPr>
                <p:cNvSpPr/>
                <p:nvPr/>
              </p:nvSpPr>
              <p:spPr>
                <a:xfrm>
                  <a:off x="704798" y="6574713"/>
                  <a:ext cx="57234"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8" name="二等辺三角形 667">
                  <a:extLst>
                    <a:ext uri="{FF2B5EF4-FFF2-40B4-BE49-F238E27FC236}">
                      <a16:creationId xmlns:a16="http://schemas.microsoft.com/office/drawing/2014/main" id="{2065911D-35D0-4FFD-A3D8-867012A1A05A}"/>
                    </a:ext>
                  </a:extLst>
                </p:cNvPr>
                <p:cNvSpPr/>
                <p:nvPr/>
              </p:nvSpPr>
              <p:spPr>
                <a:xfrm>
                  <a:off x="508258" y="6279885"/>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9" name="正方形/長方形 668">
                  <a:extLst>
                    <a:ext uri="{FF2B5EF4-FFF2-40B4-BE49-F238E27FC236}">
                      <a16:creationId xmlns:a16="http://schemas.microsoft.com/office/drawing/2014/main" id="{B4C00ED0-B5B9-4A3D-AAC9-6E86C29032DE}"/>
                    </a:ext>
                  </a:extLst>
                </p:cNvPr>
                <p:cNvSpPr/>
                <p:nvPr/>
              </p:nvSpPr>
              <p:spPr>
                <a:xfrm>
                  <a:off x="702639" y="6433239"/>
                  <a:ext cx="59394"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0" name="二等辺三角形 669">
                  <a:extLst>
                    <a:ext uri="{FF2B5EF4-FFF2-40B4-BE49-F238E27FC236}">
                      <a16:creationId xmlns:a16="http://schemas.microsoft.com/office/drawing/2014/main" id="{D87654FD-8623-4DD8-9456-3D69A8D3C280}"/>
                    </a:ext>
                  </a:extLst>
                </p:cNvPr>
                <p:cNvSpPr/>
                <p:nvPr/>
              </p:nvSpPr>
              <p:spPr>
                <a:xfrm>
                  <a:off x="534175" y="6138412"/>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6" name="グループ化 25">
                <a:extLst>
                  <a:ext uri="{FF2B5EF4-FFF2-40B4-BE49-F238E27FC236}">
                    <a16:creationId xmlns:a16="http://schemas.microsoft.com/office/drawing/2014/main" id="{E7C473E5-5533-4F19-B903-4AACDC2936C9}"/>
                  </a:ext>
                </a:extLst>
              </p:cNvPr>
              <p:cNvGrpSpPr>
                <a:grpSpLocks/>
              </p:cNvGrpSpPr>
              <p:nvPr/>
            </p:nvGrpSpPr>
            <p:grpSpPr bwMode="auto">
              <a:xfrm>
                <a:off x="1098486" y="5440439"/>
                <a:ext cx="440567" cy="633426"/>
                <a:chOff x="660257" y="6290834"/>
                <a:chExt cx="440567" cy="633426"/>
              </a:xfrm>
            </p:grpSpPr>
            <p:sp>
              <p:nvSpPr>
                <p:cNvPr id="671" name="正方形/長方形 670">
                  <a:extLst>
                    <a:ext uri="{FF2B5EF4-FFF2-40B4-BE49-F238E27FC236}">
                      <a16:creationId xmlns:a16="http://schemas.microsoft.com/office/drawing/2014/main" id="{26E5493A-86E8-4E8B-AC51-D7AAEC29DB7D}"/>
                    </a:ext>
                  </a:extLst>
                </p:cNvPr>
                <p:cNvSpPr/>
                <p:nvPr/>
              </p:nvSpPr>
              <p:spPr>
                <a:xfrm>
                  <a:off x="856528" y="6727165"/>
                  <a:ext cx="57234"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2" name="二等辺三角形 671">
                  <a:extLst>
                    <a:ext uri="{FF2B5EF4-FFF2-40B4-BE49-F238E27FC236}">
                      <a16:creationId xmlns:a16="http://schemas.microsoft.com/office/drawing/2014/main" id="{8A49ABAE-97D7-4312-8762-1A906D138B80}"/>
                    </a:ext>
                  </a:extLst>
                </p:cNvPr>
                <p:cNvSpPr/>
                <p:nvPr/>
              </p:nvSpPr>
              <p:spPr>
                <a:xfrm>
                  <a:off x="659988" y="6432338"/>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3" name="正方形/長方形 672">
                  <a:extLst>
                    <a:ext uri="{FF2B5EF4-FFF2-40B4-BE49-F238E27FC236}">
                      <a16:creationId xmlns:a16="http://schemas.microsoft.com/office/drawing/2014/main" id="{6B854338-379B-4071-9DE1-56E0EF35CAD7}"/>
                    </a:ext>
                  </a:extLst>
                </p:cNvPr>
                <p:cNvSpPr/>
                <p:nvPr/>
              </p:nvSpPr>
              <p:spPr>
                <a:xfrm>
                  <a:off x="854369" y="6585691"/>
                  <a:ext cx="59394"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4" name="二等辺三角形 673">
                  <a:extLst>
                    <a:ext uri="{FF2B5EF4-FFF2-40B4-BE49-F238E27FC236}">
                      <a16:creationId xmlns:a16="http://schemas.microsoft.com/office/drawing/2014/main" id="{79577F98-F62A-4FD5-9443-7642C201B367}"/>
                    </a:ext>
                  </a:extLst>
                </p:cNvPr>
                <p:cNvSpPr/>
                <p:nvPr/>
              </p:nvSpPr>
              <p:spPr>
                <a:xfrm>
                  <a:off x="685905" y="6290864"/>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7" name="グループ化 24">
                <a:extLst>
                  <a:ext uri="{FF2B5EF4-FFF2-40B4-BE49-F238E27FC236}">
                    <a16:creationId xmlns:a16="http://schemas.microsoft.com/office/drawing/2014/main" id="{568D5A06-9D15-44BF-8F3B-3D9F85E5F047}"/>
                  </a:ext>
                </a:extLst>
              </p:cNvPr>
              <p:cNvGrpSpPr>
                <a:grpSpLocks/>
              </p:cNvGrpSpPr>
              <p:nvPr/>
            </p:nvGrpSpPr>
            <p:grpSpPr bwMode="auto">
              <a:xfrm>
                <a:off x="710492" y="5734804"/>
                <a:ext cx="440567" cy="633426"/>
                <a:chOff x="812657" y="6443234"/>
                <a:chExt cx="440567" cy="633426"/>
              </a:xfrm>
            </p:grpSpPr>
            <p:sp>
              <p:nvSpPr>
                <p:cNvPr id="675" name="正方形/長方形 674">
                  <a:extLst>
                    <a:ext uri="{FF2B5EF4-FFF2-40B4-BE49-F238E27FC236}">
                      <a16:creationId xmlns:a16="http://schemas.microsoft.com/office/drawing/2014/main" id="{41DFE843-8DCD-4E45-98CA-459479745500}"/>
                    </a:ext>
                  </a:extLst>
                </p:cNvPr>
                <p:cNvSpPr/>
                <p:nvPr/>
              </p:nvSpPr>
              <p:spPr>
                <a:xfrm>
                  <a:off x="1009240" y="6878948"/>
                  <a:ext cx="57235" cy="19763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6" name="二等辺三角形 675">
                  <a:extLst>
                    <a:ext uri="{FF2B5EF4-FFF2-40B4-BE49-F238E27FC236}">
                      <a16:creationId xmlns:a16="http://schemas.microsoft.com/office/drawing/2014/main" id="{CA5634CA-34BB-4FB1-AAC7-476363BAE309}"/>
                    </a:ext>
                  </a:extLst>
                </p:cNvPr>
                <p:cNvSpPr/>
                <p:nvPr/>
              </p:nvSpPr>
              <p:spPr>
                <a:xfrm>
                  <a:off x="812699" y="6585201"/>
                  <a:ext cx="440597" cy="171712"/>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7" name="正方形/長方形 676">
                  <a:extLst>
                    <a:ext uri="{FF2B5EF4-FFF2-40B4-BE49-F238E27FC236}">
                      <a16:creationId xmlns:a16="http://schemas.microsoft.com/office/drawing/2014/main" id="{E36A1731-45D8-4EE2-AEDD-AB7ACB209788}"/>
                    </a:ext>
                  </a:extLst>
                </p:cNvPr>
                <p:cNvSpPr/>
                <p:nvPr/>
              </p:nvSpPr>
              <p:spPr>
                <a:xfrm>
                  <a:off x="1007080" y="6737474"/>
                  <a:ext cx="59395" cy="16091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78" name="二等辺三角形 677">
                  <a:extLst>
                    <a:ext uri="{FF2B5EF4-FFF2-40B4-BE49-F238E27FC236}">
                      <a16:creationId xmlns:a16="http://schemas.microsoft.com/office/drawing/2014/main" id="{6CDF21AA-4B5B-48CD-B037-738BDC7DFA54}"/>
                    </a:ext>
                  </a:extLst>
                </p:cNvPr>
                <p:cNvSpPr/>
                <p:nvPr/>
              </p:nvSpPr>
              <p:spPr>
                <a:xfrm>
                  <a:off x="838617" y="6443727"/>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88" name="グループ化 682">
                <a:extLst>
                  <a:ext uri="{FF2B5EF4-FFF2-40B4-BE49-F238E27FC236}">
                    <a16:creationId xmlns:a16="http://schemas.microsoft.com/office/drawing/2014/main" id="{B6F5A438-1060-44F3-BB23-4D93FE7FE20C}"/>
                  </a:ext>
                </a:extLst>
              </p:cNvPr>
              <p:cNvGrpSpPr>
                <a:grpSpLocks/>
              </p:cNvGrpSpPr>
              <p:nvPr/>
            </p:nvGrpSpPr>
            <p:grpSpPr bwMode="auto">
              <a:xfrm>
                <a:off x="1298466" y="5307799"/>
                <a:ext cx="440567" cy="633426"/>
                <a:chOff x="977991" y="6595634"/>
                <a:chExt cx="440567" cy="633426"/>
              </a:xfrm>
            </p:grpSpPr>
            <p:sp>
              <p:nvSpPr>
                <p:cNvPr id="684" name="正方形/長方形 683">
                  <a:extLst>
                    <a:ext uri="{FF2B5EF4-FFF2-40B4-BE49-F238E27FC236}">
                      <a16:creationId xmlns:a16="http://schemas.microsoft.com/office/drawing/2014/main" id="{8BC541B4-53C7-40FA-BF81-8EE37215C926}"/>
                    </a:ext>
                  </a:extLst>
                </p:cNvPr>
                <p:cNvSpPr/>
                <p:nvPr/>
              </p:nvSpPr>
              <p:spPr>
                <a:xfrm>
                  <a:off x="1161104" y="7031771"/>
                  <a:ext cx="58314" cy="19763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89" name="二等辺三角形 688">
                  <a:extLst>
                    <a:ext uri="{FF2B5EF4-FFF2-40B4-BE49-F238E27FC236}">
                      <a16:creationId xmlns:a16="http://schemas.microsoft.com/office/drawing/2014/main" id="{AE0994D5-6F75-4C05-BF09-51439C4BF86F}"/>
                    </a:ext>
                  </a:extLst>
                </p:cNvPr>
                <p:cNvSpPr/>
                <p:nvPr/>
              </p:nvSpPr>
              <p:spPr>
                <a:xfrm>
                  <a:off x="977522" y="6736944"/>
                  <a:ext cx="440597"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90" name="正方形/長方形 689">
                  <a:extLst>
                    <a:ext uri="{FF2B5EF4-FFF2-40B4-BE49-F238E27FC236}">
                      <a16:creationId xmlns:a16="http://schemas.microsoft.com/office/drawing/2014/main" id="{6987B8DB-1ED7-45C1-8620-7C645C80E464}"/>
                    </a:ext>
                  </a:extLst>
                </p:cNvPr>
                <p:cNvSpPr/>
                <p:nvPr/>
              </p:nvSpPr>
              <p:spPr>
                <a:xfrm>
                  <a:off x="1158944" y="6890297"/>
                  <a:ext cx="60474" cy="16091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91" name="二等辺三角形 690">
                  <a:extLst>
                    <a:ext uri="{FF2B5EF4-FFF2-40B4-BE49-F238E27FC236}">
                      <a16:creationId xmlns:a16="http://schemas.microsoft.com/office/drawing/2014/main" id="{DFB1AC9B-F34C-4DB1-837A-5A30BE3CF6BC}"/>
                    </a:ext>
                  </a:extLst>
                </p:cNvPr>
                <p:cNvSpPr/>
                <p:nvPr/>
              </p:nvSpPr>
              <p:spPr>
                <a:xfrm>
                  <a:off x="990480" y="6595469"/>
                  <a:ext cx="368244" cy="172793"/>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nvGrpSpPr>
            <p:cNvPr id="6268" name="グループ化 18">
              <a:extLst>
                <a:ext uri="{FF2B5EF4-FFF2-40B4-BE49-F238E27FC236}">
                  <a16:creationId xmlns:a16="http://schemas.microsoft.com/office/drawing/2014/main" id="{81255FB7-722D-4013-8F71-858B4A8B1F8C}"/>
                </a:ext>
              </a:extLst>
            </p:cNvPr>
            <p:cNvGrpSpPr>
              <a:grpSpLocks/>
            </p:cNvGrpSpPr>
            <p:nvPr/>
          </p:nvGrpSpPr>
          <p:grpSpPr bwMode="auto">
            <a:xfrm>
              <a:off x="4729261" y="4069153"/>
              <a:ext cx="1564766" cy="1476298"/>
              <a:chOff x="394524" y="5080207"/>
              <a:chExt cx="1564766" cy="1476298"/>
            </a:xfrm>
          </p:grpSpPr>
          <p:cxnSp>
            <p:nvCxnSpPr>
              <p:cNvPr id="16" name="直線コネクタ 15">
                <a:extLst>
                  <a:ext uri="{FF2B5EF4-FFF2-40B4-BE49-F238E27FC236}">
                    <a16:creationId xmlns:a16="http://schemas.microsoft.com/office/drawing/2014/main" id="{AD8726B1-4CF5-4CF6-90C7-75DB48786C7E}"/>
                  </a:ext>
                </a:extLst>
              </p:cNvPr>
              <p:cNvCxnSpPr/>
              <p:nvPr/>
            </p:nvCxnSpPr>
            <p:spPr>
              <a:xfrm flipV="1">
                <a:off x="515472" y="5522988"/>
                <a:ext cx="1443818" cy="1033517"/>
              </a:xfrm>
              <a:prstGeom prst="line">
                <a:avLst/>
              </a:prstGeom>
              <a:ln w="34925">
                <a:solidFill>
                  <a:schemeClr val="accent2">
                    <a:lumMod val="75000"/>
                  </a:schemeClr>
                </a:solidFill>
              </a:ln>
            </p:spPr>
            <p:style>
              <a:lnRef idx="1">
                <a:schemeClr val="dk1"/>
              </a:lnRef>
              <a:fillRef idx="0">
                <a:schemeClr val="dk1"/>
              </a:fillRef>
              <a:effectRef idx="0">
                <a:schemeClr val="dk1"/>
              </a:effectRef>
              <a:fontRef idx="minor">
                <a:schemeClr val="tx1"/>
              </a:fontRef>
            </p:style>
          </p:cxnSp>
          <p:grpSp>
            <p:nvGrpSpPr>
              <p:cNvPr id="6270" name="グループ化 526">
                <a:extLst>
                  <a:ext uri="{FF2B5EF4-FFF2-40B4-BE49-F238E27FC236}">
                    <a16:creationId xmlns:a16="http://schemas.microsoft.com/office/drawing/2014/main" id="{3A1E7701-4DC3-4EA8-9DA4-660011DA24E2}"/>
                  </a:ext>
                </a:extLst>
              </p:cNvPr>
              <p:cNvGrpSpPr>
                <a:grpSpLocks/>
              </p:cNvGrpSpPr>
              <p:nvPr/>
            </p:nvGrpSpPr>
            <p:grpSpPr bwMode="auto">
              <a:xfrm>
                <a:off x="394524" y="5870235"/>
                <a:ext cx="440567" cy="633426"/>
                <a:chOff x="2031321" y="1920366"/>
                <a:chExt cx="140255" cy="167480"/>
              </a:xfrm>
            </p:grpSpPr>
            <p:sp>
              <p:nvSpPr>
                <p:cNvPr id="528" name="正方形/長方形 527">
                  <a:extLst>
                    <a:ext uri="{FF2B5EF4-FFF2-40B4-BE49-F238E27FC236}">
                      <a16:creationId xmlns:a16="http://schemas.microsoft.com/office/drawing/2014/main" id="{E9B8BA9A-E6B3-44A5-BDAC-27247EF0C6AE}"/>
                    </a:ext>
                  </a:extLst>
                </p:cNvPr>
                <p:cNvSpPr/>
                <p:nvPr/>
              </p:nvSpPr>
              <p:spPr>
                <a:xfrm>
                  <a:off x="2093890" y="2035572"/>
                  <a:ext cx="18221" cy="5225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29" name="二等辺三角形 528">
                  <a:extLst>
                    <a:ext uri="{FF2B5EF4-FFF2-40B4-BE49-F238E27FC236}">
                      <a16:creationId xmlns:a16="http://schemas.microsoft.com/office/drawing/2014/main" id="{B2C8F383-1B58-4D9E-938F-139CFFAFC784}"/>
                    </a:ext>
                  </a:extLst>
                </p:cNvPr>
                <p:cNvSpPr/>
                <p:nvPr/>
              </p:nvSpPr>
              <p:spPr>
                <a:xfrm>
                  <a:off x="2031321" y="1957904"/>
                  <a:ext cx="140265" cy="45401"/>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0" name="正方形/長方形 529">
                  <a:extLst>
                    <a:ext uri="{FF2B5EF4-FFF2-40B4-BE49-F238E27FC236}">
                      <a16:creationId xmlns:a16="http://schemas.microsoft.com/office/drawing/2014/main" id="{0C6345D8-74A9-47BB-A933-D800E5278ABE}"/>
                    </a:ext>
                  </a:extLst>
                </p:cNvPr>
                <p:cNvSpPr/>
                <p:nvPr/>
              </p:nvSpPr>
              <p:spPr>
                <a:xfrm>
                  <a:off x="2093202" y="1998166"/>
                  <a:ext cx="18908" cy="425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51" name="二等辺三角形 550">
                  <a:extLst>
                    <a:ext uri="{FF2B5EF4-FFF2-40B4-BE49-F238E27FC236}">
                      <a16:creationId xmlns:a16="http://schemas.microsoft.com/office/drawing/2014/main" id="{620387CC-72CF-4FEF-B4C2-840F8FF62915}"/>
                    </a:ext>
                  </a:extLst>
                </p:cNvPr>
                <p:cNvSpPr/>
                <p:nvPr/>
              </p:nvSpPr>
              <p:spPr>
                <a:xfrm>
                  <a:off x="2039572" y="1920498"/>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71" name="グループ化 551">
                <a:extLst>
                  <a:ext uri="{FF2B5EF4-FFF2-40B4-BE49-F238E27FC236}">
                    <a16:creationId xmlns:a16="http://schemas.microsoft.com/office/drawing/2014/main" id="{6F71675C-6640-45AA-8666-B8329D120A22}"/>
                  </a:ext>
                </a:extLst>
              </p:cNvPr>
              <p:cNvGrpSpPr>
                <a:grpSpLocks/>
              </p:cNvGrpSpPr>
              <p:nvPr/>
            </p:nvGrpSpPr>
            <p:grpSpPr bwMode="auto">
              <a:xfrm>
                <a:off x="922368" y="5480032"/>
                <a:ext cx="440567" cy="633426"/>
                <a:chOff x="2031321" y="1920366"/>
                <a:chExt cx="140255" cy="167480"/>
              </a:xfrm>
            </p:grpSpPr>
            <p:sp>
              <p:nvSpPr>
                <p:cNvPr id="556" name="正方形/長方形 555">
                  <a:extLst>
                    <a:ext uri="{FF2B5EF4-FFF2-40B4-BE49-F238E27FC236}">
                      <a16:creationId xmlns:a16="http://schemas.microsoft.com/office/drawing/2014/main" id="{293D495A-2458-4B29-83E0-36B6C1F3D3CD}"/>
                    </a:ext>
                  </a:extLst>
                </p:cNvPr>
                <p:cNvSpPr/>
                <p:nvPr/>
              </p:nvSpPr>
              <p:spPr>
                <a:xfrm>
                  <a:off x="2093961" y="2035662"/>
                  <a:ext cx="18221" cy="5225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2" name="二等辺三角形 581">
                  <a:extLst>
                    <a:ext uri="{FF2B5EF4-FFF2-40B4-BE49-F238E27FC236}">
                      <a16:creationId xmlns:a16="http://schemas.microsoft.com/office/drawing/2014/main" id="{9942D066-70D1-46B5-88EB-34F4010C5631}"/>
                    </a:ext>
                  </a:extLst>
                </p:cNvPr>
                <p:cNvSpPr/>
                <p:nvPr/>
              </p:nvSpPr>
              <p:spPr>
                <a:xfrm>
                  <a:off x="2031392" y="1957708"/>
                  <a:ext cx="140265"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3" name="正方形/長方形 582">
                  <a:extLst>
                    <a:ext uri="{FF2B5EF4-FFF2-40B4-BE49-F238E27FC236}">
                      <a16:creationId xmlns:a16="http://schemas.microsoft.com/office/drawing/2014/main" id="{100BE165-C1BB-4546-84EA-3596FE3078BA}"/>
                    </a:ext>
                  </a:extLst>
                </p:cNvPr>
                <p:cNvSpPr/>
                <p:nvPr/>
              </p:nvSpPr>
              <p:spPr>
                <a:xfrm>
                  <a:off x="2093274" y="1998255"/>
                  <a:ext cx="18908" cy="425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4" name="二等辺三角形 583">
                  <a:extLst>
                    <a:ext uri="{FF2B5EF4-FFF2-40B4-BE49-F238E27FC236}">
                      <a16:creationId xmlns:a16="http://schemas.microsoft.com/office/drawing/2014/main" id="{944E2D47-B708-43AE-8DC2-5176B7426D34}"/>
                    </a:ext>
                  </a:extLst>
                </p:cNvPr>
                <p:cNvSpPr/>
                <p:nvPr/>
              </p:nvSpPr>
              <p:spPr>
                <a:xfrm>
                  <a:off x="2039643" y="1920302"/>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72" name="グループ化 584">
                <a:extLst>
                  <a:ext uri="{FF2B5EF4-FFF2-40B4-BE49-F238E27FC236}">
                    <a16:creationId xmlns:a16="http://schemas.microsoft.com/office/drawing/2014/main" id="{83804B8F-3E15-4502-8B0A-A101DFE77B6E}"/>
                  </a:ext>
                </a:extLst>
              </p:cNvPr>
              <p:cNvGrpSpPr>
                <a:grpSpLocks/>
              </p:cNvGrpSpPr>
              <p:nvPr/>
            </p:nvGrpSpPr>
            <p:grpSpPr bwMode="auto">
              <a:xfrm>
                <a:off x="1485987" y="5080207"/>
                <a:ext cx="440567" cy="633426"/>
                <a:chOff x="2031321" y="1920366"/>
                <a:chExt cx="140255" cy="167480"/>
              </a:xfrm>
            </p:grpSpPr>
            <p:sp>
              <p:nvSpPr>
                <p:cNvPr id="586" name="正方形/長方形 585">
                  <a:extLst>
                    <a:ext uri="{FF2B5EF4-FFF2-40B4-BE49-F238E27FC236}">
                      <a16:creationId xmlns:a16="http://schemas.microsoft.com/office/drawing/2014/main" id="{28E87DAE-86E7-449B-A72C-29FB57DF2FAF}"/>
                    </a:ext>
                  </a:extLst>
                </p:cNvPr>
                <p:cNvSpPr/>
                <p:nvPr/>
              </p:nvSpPr>
              <p:spPr>
                <a:xfrm>
                  <a:off x="2089863" y="2035726"/>
                  <a:ext cx="18564" cy="5225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7" name="二等辺三角形 586">
                  <a:extLst>
                    <a:ext uri="{FF2B5EF4-FFF2-40B4-BE49-F238E27FC236}">
                      <a16:creationId xmlns:a16="http://schemas.microsoft.com/office/drawing/2014/main" id="{E4858CCB-A50F-400F-9FAC-9E0121737471}"/>
                    </a:ext>
                  </a:extLst>
                </p:cNvPr>
                <p:cNvSpPr/>
                <p:nvPr/>
              </p:nvSpPr>
              <p:spPr>
                <a:xfrm>
                  <a:off x="2031420" y="1957772"/>
                  <a:ext cx="140265"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8" name="正方形/長方形 587">
                  <a:extLst>
                    <a:ext uri="{FF2B5EF4-FFF2-40B4-BE49-F238E27FC236}">
                      <a16:creationId xmlns:a16="http://schemas.microsoft.com/office/drawing/2014/main" id="{5FCEC87A-3AB9-4B03-976A-ECB04A745369}"/>
                    </a:ext>
                  </a:extLst>
                </p:cNvPr>
                <p:cNvSpPr/>
                <p:nvPr/>
              </p:nvSpPr>
              <p:spPr>
                <a:xfrm>
                  <a:off x="2093301" y="1998319"/>
                  <a:ext cx="14439" cy="4625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9" name="二等辺三角形 588">
                  <a:extLst>
                    <a:ext uri="{FF2B5EF4-FFF2-40B4-BE49-F238E27FC236}">
                      <a16:creationId xmlns:a16="http://schemas.microsoft.com/office/drawing/2014/main" id="{13D856CE-24D3-4D0F-8F39-B08C62B58944}"/>
                    </a:ext>
                  </a:extLst>
                </p:cNvPr>
                <p:cNvSpPr/>
                <p:nvPr/>
              </p:nvSpPr>
              <p:spPr>
                <a:xfrm>
                  <a:off x="2039670" y="1920366"/>
                  <a:ext cx="117231" cy="456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pic>
        <p:nvPicPr>
          <p:cNvPr id="6160" name="図 719">
            <a:extLst>
              <a:ext uri="{FF2B5EF4-FFF2-40B4-BE49-F238E27FC236}">
                <a16:creationId xmlns:a16="http://schemas.microsoft.com/office/drawing/2014/main" id="{94D28455-CBBE-40E5-900C-8ACB0705692D}"/>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rot="-1934794">
            <a:off x="10440108" y="7281863"/>
            <a:ext cx="601662" cy="41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テキスト ボックス 58">
            <a:extLst>
              <a:ext uri="{FF2B5EF4-FFF2-40B4-BE49-F238E27FC236}">
                <a16:creationId xmlns:a16="http://schemas.microsoft.com/office/drawing/2014/main" id="{6A1C53A0-88B5-4457-AF9B-4C7D47C76691}"/>
              </a:ext>
            </a:extLst>
          </p:cNvPr>
          <p:cNvSpPr txBox="1"/>
          <p:nvPr/>
        </p:nvSpPr>
        <p:spPr>
          <a:xfrm>
            <a:off x="508000" y="1795463"/>
            <a:ext cx="3692525" cy="804644"/>
          </a:xfrm>
          <a:prstGeom prst="rect">
            <a:avLst/>
          </a:prstGeom>
          <a:noFill/>
        </p:spPr>
        <p:txBody>
          <a:bodyPr>
            <a:spAutoFit/>
          </a:bodyPr>
          <a:lstStyle/>
          <a:p>
            <a:pPr>
              <a:defRPr/>
            </a:pPr>
            <a:r>
              <a:rPr lang="en-US" altLang="ja-JP" sz="1543" b="1" dirty="0">
                <a:latin typeface="BIZ UDPゴシック" panose="020B0400000000000000" pitchFamily="50" charset="-128"/>
                <a:ea typeface="BIZ UDPゴシック" panose="020B0400000000000000" pitchFamily="50" charset="-128"/>
              </a:rPr>
              <a:t>【</a:t>
            </a:r>
            <a:r>
              <a:rPr lang="ja-JP" altLang="en-US" sz="1543" b="1" dirty="0">
                <a:latin typeface="BIZ UDPゴシック" panose="020B0400000000000000" pitchFamily="50" charset="-128"/>
                <a:ea typeface="BIZ UDPゴシック" panose="020B0400000000000000" pitchFamily="50" charset="-128"/>
              </a:rPr>
              <a:t>目的</a:t>
            </a:r>
            <a:r>
              <a:rPr lang="en-US" altLang="ja-JP" sz="1543" b="1" dirty="0">
                <a:latin typeface="BIZ UDPゴシック" panose="020B0400000000000000" pitchFamily="50" charset="-128"/>
                <a:ea typeface="BIZ UDPゴシック" panose="020B0400000000000000" pitchFamily="50" charset="-128"/>
              </a:rPr>
              <a:t>】 </a:t>
            </a:r>
            <a:r>
              <a:rPr lang="ja-JP" altLang="en-US" sz="1543" b="1" dirty="0">
                <a:latin typeface="BIZ UDPゴシック" panose="020B0400000000000000" pitchFamily="50" charset="-128"/>
                <a:ea typeface="BIZ UDPゴシック" panose="020B0400000000000000" pitchFamily="50" charset="-128"/>
              </a:rPr>
              <a:t>河川への土砂、流木流出の</a:t>
            </a:r>
            <a:endParaRPr lang="en-US" altLang="ja-JP" sz="1543" b="1" dirty="0">
              <a:latin typeface="BIZ UDPゴシック" panose="020B0400000000000000" pitchFamily="50" charset="-128"/>
              <a:ea typeface="BIZ UDPゴシック" panose="020B0400000000000000" pitchFamily="50" charset="-128"/>
            </a:endParaRPr>
          </a:p>
          <a:p>
            <a:pPr>
              <a:defRPr/>
            </a:pPr>
            <a:r>
              <a:rPr lang="ja-JP" altLang="en-US" sz="1543" b="1" dirty="0">
                <a:latin typeface="BIZ UDPゴシック" panose="020B0400000000000000" pitchFamily="50" charset="-128"/>
                <a:ea typeface="BIZ UDPゴシック" panose="020B0400000000000000" pitchFamily="50" charset="-128"/>
              </a:rPr>
              <a:t>　　　　　抑制・山地保水力の向上に</a:t>
            </a:r>
            <a:endParaRPr lang="en-US" altLang="ja-JP" sz="1543" b="1" dirty="0">
              <a:latin typeface="BIZ UDPゴシック" panose="020B0400000000000000" pitchFamily="50" charset="-128"/>
              <a:ea typeface="BIZ UDPゴシック" panose="020B0400000000000000" pitchFamily="50" charset="-128"/>
            </a:endParaRPr>
          </a:p>
          <a:p>
            <a:pPr>
              <a:defRPr/>
            </a:pPr>
            <a:r>
              <a:rPr lang="ja-JP" altLang="en-US" sz="1543" b="1" dirty="0">
                <a:latin typeface="BIZ UDPゴシック" panose="020B0400000000000000" pitchFamily="50" charset="-128"/>
                <a:ea typeface="BIZ UDPゴシック" panose="020B0400000000000000" pitchFamily="50" charset="-128"/>
              </a:rPr>
              <a:t>　　　　　よる洪水被害の軽減</a:t>
            </a:r>
          </a:p>
        </p:txBody>
      </p:sp>
      <p:sp>
        <p:nvSpPr>
          <p:cNvPr id="4" name="テキスト ボックス 3">
            <a:extLst>
              <a:ext uri="{FF2B5EF4-FFF2-40B4-BE49-F238E27FC236}">
                <a16:creationId xmlns:a16="http://schemas.microsoft.com/office/drawing/2014/main" id="{A54187F3-AC02-4F2E-91A4-E678645E41BC}"/>
              </a:ext>
            </a:extLst>
          </p:cNvPr>
          <p:cNvSpPr txBox="1"/>
          <p:nvPr/>
        </p:nvSpPr>
        <p:spPr>
          <a:xfrm>
            <a:off x="474663" y="2717800"/>
            <a:ext cx="3878262" cy="815975"/>
          </a:xfrm>
          <a:prstGeom prst="rect">
            <a:avLst/>
          </a:prstGeom>
          <a:noFill/>
        </p:spPr>
        <p:txBody>
          <a:bodyPr>
            <a:spAutoFit/>
          </a:bodyPr>
          <a:lstStyle/>
          <a:p>
            <a:pPr>
              <a:defRPr/>
            </a:pPr>
            <a:r>
              <a:rPr lang="ja-JP" altLang="en-US" sz="1176" dirty="0">
                <a:latin typeface="BIZ UDPゴシック" panose="020B0400000000000000" pitchFamily="50" charset="-128"/>
                <a:ea typeface="BIZ UDPゴシック" panose="020B0400000000000000" pitchFamily="50" charset="-128"/>
              </a:rPr>
              <a:t>　　　対象）下流河川において土砂堆積や洪水</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リスクがあり、かつ、河川上流の森林</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域において荒廃渓流や荒廃森林が</a:t>
            </a:r>
            <a:endParaRPr lang="en-US" altLang="ja-JP" sz="1176" dirty="0">
              <a:latin typeface="BIZ UDPゴシック" panose="020B0400000000000000" pitchFamily="50" charset="-128"/>
              <a:ea typeface="BIZ UDPゴシック" panose="020B0400000000000000" pitchFamily="50" charset="-128"/>
            </a:endParaRPr>
          </a:p>
          <a:p>
            <a:pPr>
              <a:defRPr/>
            </a:pPr>
            <a:r>
              <a:rPr lang="ja-JP" altLang="en-US" sz="1176" dirty="0">
                <a:latin typeface="BIZ UDPゴシック" panose="020B0400000000000000" pitchFamily="50" charset="-128"/>
                <a:ea typeface="BIZ UDPゴシック" panose="020B0400000000000000" pitchFamily="50" charset="-128"/>
              </a:rPr>
              <a:t>　　　　　　 面的にみられる区域</a:t>
            </a:r>
            <a:endParaRPr lang="en-US" altLang="ja-JP" sz="1176" dirty="0">
              <a:latin typeface="BIZ UDPゴシック" panose="020B0400000000000000" pitchFamily="50" charset="-128"/>
              <a:ea typeface="BIZ UDPゴシック" panose="020B0400000000000000" pitchFamily="50" charset="-128"/>
            </a:endParaRPr>
          </a:p>
        </p:txBody>
      </p:sp>
      <p:grpSp>
        <p:nvGrpSpPr>
          <p:cNvPr id="6163" name="グループ化 102">
            <a:extLst>
              <a:ext uri="{FF2B5EF4-FFF2-40B4-BE49-F238E27FC236}">
                <a16:creationId xmlns:a16="http://schemas.microsoft.com/office/drawing/2014/main" id="{8AE8569C-9DFD-4F1F-9440-ABE71CE9CC6C}"/>
              </a:ext>
            </a:extLst>
          </p:cNvPr>
          <p:cNvGrpSpPr>
            <a:grpSpLocks/>
          </p:cNvGrpSpPr>
          <p:nvPr/>
        </p:nvGrpSpPr>
        <p:grpSpPr bwMode="auto">
          <a:xfrm>
            <a:off x="9446333" y="6178550"/>
            <a:ext cx="2811462" cy="2354263"/>
            <a:chOff x="6948590" y="4004415"/>
            <a:chExt cx="1913412" cy="1601160"/>
          </a:xfrm>
        </p:grpSpPr>
        <p:pic>
          <p:nvPicPr>
            <p:cNvPr id="6225" name="図 721">
              <a:extLst>
                <a:ext uri="{FF2B5EF4-FFF2-40B4-BE49-F238E27FC236}">
                  <a16:creationId xmlns:a16="http://schemas.microsoft.com/office/drawing/2014/main" id="{C34E5AF4-EA8B-4E70-B11C-E95D8D72CC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2095265">
              <a:off x="8250505" y="4488171"/>
              <a:ext cx="205771" cy="1429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26" name="グループ化 97">
              <a:extLst>
                <a:ext uri="{FF2B5EF4-FFF2-40B4-BE49-F238E27FC236}">
                  <a16:creationId xmlns:a16="http://schemas.microsoft.com/office/drawing/2014/main" id="{1351423F-56C0-4108-8094-55353895823E}"/>
                </a:ext>
              </a:extLst>
            </p:cNvPr>
            <p:cNvGrpSpPr>
              <a:grpSpLocks/>
            </p:cNvGrpSpPr>
            <p:nvPr/>
          </p:nvGrpSpPr>
          <p:grpSpPr bwMode="auto">
            <a:xfrm>
              <a:off x="6948590" y="4004415"/>
              <a:ext cx="1913412" cy="1601160"/>
              <a:chOff x="2048386" y="5222855"/>
              <a:chExt cx="1913412" cy="1601160"/>
            </a:xfrm>
          </p:grpSpPr>
          <p:pic>
            <p:nvPicPr>
              <p:cNvPr id="6227" name="図 720">
                <a:extLst>
                  <a:ext uri="{FF2B5EF4-FFF2-40B4-BE49-F238E27FC236}">
                    <a16:creationId xmlns:a16="http://schemas.microsoft.com/office/drawing/2014/main" id="{50C813CD-1D5F-4B3E-AB35-647BA38E5FE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61016">
                <a:off x="2048386" y="6411243"/>
                <a:ext cx="409318" cy="280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28" name="グループ化 96">
                <a:extLst>
                  <a:ext uri="{FF2B5EF4-FFF2-40B4-BE49-F238E27FC236}">
                    <a16:creationId xmlns:a16="http://schemas.microsoft.com/office/drawing/2014/main" id="{F971AE52-32B6-443C-81FF-FB26A9BEE917}"/>
                  </a:ext>
                </a:extLst>
              </p:cNvPr>
              <p:cNvGrpSpPr>
                <a:grpSpLocks/>
              </p:cNvGrpSpPr>
              <p:nvPr/>
            </p:nvGrpSpPr>
            <p:grpSpPr bwMode="auto">
              <a:xfrm>
                <a:off x="2114179" y="5222855"/>
                <a:ext cx="1847619" cy="1601160"/>
                <a:chOff x="2114179" y="5222855"/>
                <a:chExt cx="1847619" cy="1601160"/>
              </a:xfrm>
            </p:grpSpPr>
            <p:grpSp>
              <p:nvGrpSpPr>
                <p:cNvPr id="6229" name="グループ化 95">
                  <a:extLst>
                    <a:ext uri="{FF2B5EF4-FFF2-40B4-BE49-F238E27FC236}">
                      <a16:creationId xmlns:a16="http://schemas.microsoft.com/office/drawing/2014/main" id="{DE3DC9C2-75C2-4C98-9693-B5A6393AADB2}"/>
                    </a:ext>
                  </a:extLst>
                </p:cNvPr>
                <p:cNvGrpSpPr>
                  <a:grpSpLocks/>
                </p:cNvGrpSpPr>
                <p:nvPr/>
              </p:nvGrpSpPr>
              <p:grpSpPr bwMode="auto">
                <a:xfrm>
                  <a:off x="2114179" y="5222855"/>
                  <a:ext cx="1847619" cy="1601160"/>
                  <a:chOff x="2395394" y="5222855"/>
                  <a:chExt cx="1847619" cy="1601160"/>
                </a:xfrm>
              </p:grpSpPr>
              <p:grpSp>
                <p:nvGrpSpPr>
                  <p:cNvPr id="6232" name="グループ化 698">
                    <a:extLst>
                      <a:ext uri="{FF2B5EF4-FFF2-40B4-BE49-F238E27FC236}">
                        <a16:creationId xmlns:a16="http://schemas.microsoft.com/office/drawing/2014/main" id="{795526DC-A11B-4CAE-8691-038A9DF9F46A}"/>
                      </a:ext>
                    </a:extLst>
                  </p:cNvPr>
                  <p:cNvGrpSpPr>
                    <a:grpSpLocks/>
                  </p:cNvGrpSpPr>
                  <p:nvPr/>
                </p:nvGrpSpPr>
                <p:grpSpPr bwMode="auto">
                  <a:xfrm>
                    <a:off x="3821809" y="5634219"/>
                    <a:ext cx="351129" cy="150196"/>
                    <a:chOff x="4385094" y="4550408"/>
                    <a:chExt cx="747733" cy="256641"/>
                  </a:xfrm>
                </p:grpSpPr>
                <p:cxnSp>
                  <p:nvCxnSpPr>
                    <p:cNvPr id="702" name="直線コネクタ 701">
                      <a:extLst>
                        <a:ext uri="{FF2B5EF4-FFF2-40B4-BE49-F238E27FC236}">
                          <a16:creationId xmlns:a16="http://schemas.microsoft.com/office/drawing/2014/main" id="{F936DD07-F4C1-4B1E-8DB5-1967FBD35B64}"/>
                        </a:ext>
                      </a:extLst>
                    </p:cNvPr>
                    <p:cNvCxnSpPr>
                      <a:stCxn id="700" idx="0"/>
                    </p:cNvCxnSpPr>
                    <p:nvPr/>
                  </p:nvCxnSpPr>
                  <p:spPr>
                    <a:xfrm>
                      <a:off x="4472188" y="4550396"/>
                      <a:ext cx="660317" cy="23983"/>
                    </a:xfrm>
                    <a:prstGeom prst="line">
                      <a:avLst/>
                    </a:prstGeom>
                  </p:spPr>
                  <p:style>
                    <a:lnRef idx="1">
                      <a:schemeClr val="dk1"/>
                    </a:lnRef>
                    <a:fillRef idx="0">
                      <a:schemeClr val="dk1"/>
                    </a:fillRef>
                    <a:effectRef idx="0">
                      <a:schemeClr val="dk1"/>
                    </a:effectRef>
                    <a:fontRef idx="minor">
                      <a:schemeClr val="tx1"/>
                    </a:fontRef>
                  </p:style>
                </p:cxnSp>
                <p:sp>
                  <p:nvSpPr>
                    <p:cNvPr id="700" name="楕円 699">
                      <a:extLst>
                        <a:ext uri="{FF2B5EF4-FFF2-40B4-BE49-F238E27FC236}">
                          <a16:creationId xmlns:a16="http://schemas.microsoft.com/office/drawing/2014/main" id="{1F252B4F-FCD6-4EE4-9DEE-BE3640E5ECDB}"/>
                        </a:ext>
                      </a:extLst>
                    </p:cNvPr>
                    <p:cNvSpPr/>
                    <p:nvPr/>
                  </p:nvSpPr>
                  <p:spPr>
                    <a:xfrm>
                      <a:off x="4396264" y="4550396"/>
                      <a:ext cx="151850"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701" name="楕円 700">
                      <a:extLst>
                        <a:ext uri="{FF2B5EF4-FFF2-40B4-BE49-F238E27FC236}">
                          <a16:creationId xmlns:a16="http://schemas.microsoft.com/office/drawing/2014/main" id="{E37AC598-34B4-4ED0-8740-22917381568F}"/>
                        </a:ext>
                      </a:extLst>
                    </p:cNvPr>
                    <p:cNvSpPr/>
                    <p:nvPr/>
                  </p:nvSpPr>
                  <p:spPr>
                    <a:xfrm>
                      <a:off x="4384759" y="4683226"/>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nvGrpSpPr>
                  <p:cNvPr id="6233" name="グループ化 94">
                    <a:extLst>
                      <a:ext uri="{FF2B5EF4-FFF2-40B4-BE49-F238E27FC236}">
                        <a16:creationId xmlns:a16="http://schemas.microsoft.com/office/drawing/2014/main" id="{5D1ED52D-F5D2-47ED-968D-671B2C2A79FC}"/>
                      </a:ext>
                    </a:extLst>
                  </p:cNvPr>
                  <p:cNvGrpSpPr>
                    <a:grpSpLocks/>
                  </p:cNvGrpSpPr>
                  <p:nvPr/>
                </p:nvGrpSpPr>
                <p:grpSpPr bwMode="auto">
                  <a:xfrm>
                    <a:off x="2395394" y="5222855"/>
                    <a:ext cx="1847619" cy="1601160"/>
                    <a:chOff x="2408791" y="5222636"/>
                    <a:chExt cx="1847619" cy="1601160"/>
                  </a:xfrm>
                </p:grpSpPr>
                <p:grpSp>
                  <p:nvGrpSpPr>
                    <p:cNvPr id="6234" name="グループ化 694">
                      <a:extLst>
                        <a:ext uri="{FF2B5EF4-FFF2-40B4-BE49-F238E27FC236}">
                          <a16:creationId xmlns:a16="http://schemas.microsoft.com/office/drawing/2014/main" id="{4037D431-668B-4CD3-AF57-AFD601F4EA5E}"/>
                        </a:ext>
                      </a:extLst>
                    </p:cNvPr>
                    <p:cNvGrpSpPr>
                      <a:grpSpLocks/>
                    </p:cNvGrpSpPr>
                    <p:nvPr/>
                  </p:nvGrpSpPr>
                  <p:grpSpPr bwMode="auto">
                    <a:xfrm>
                      <a:off x="3337985" y="5964589"/>
                      <a:ext cx="346336" cy="158311"/>
                      <a:chOff x="4375790" y="4524746"/>
                      <a:chExt cx="737526" cy="270508"/>
                    </a:xfrm>
                  </p:grpSpPr>
                  <p:sp>
                    <p:nvSpPr>
                      <p:cNvPr id="696" name="楕円 695">
                        <a:extLst>
                          <a:ext uri="{FF2B5EF4-FFF2-40B4-BE49-F238E27FC236}">
                            <a16:creationId xmlns:a16="http://schemas.microsoft.com/office/drawing/2014/main" id="{7B638CFF-800A-42D3-8472-A043FB75223E}"/>
                          </a:ext>
                        </a:extLst>
                      </p:cNvPr>
                      <p:cNvSpPr/>
                      <p:nvPr/>
                    </p:nvSpPr>
                    <p:spPr>
                      <a:xfrm>
                        <a:off x="4375947" y="4524379"/>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697" name="楕円 696">
                        <a:extLst>
                          <a:ext uri="{FF2B5EF4-FFF2-40B4-BE49-F238E27FC236}">
                            <a16:creationId xmlns:a16="http://schemas.microsoft.com/office/drawing/2014/main" id="{869073DD-D901-46A9-A2A8-2101C3F4C2BB}"/>
                          </a:ext>
                        </a:extLst>
                      </p:cNvPr>
                      <p:cNvSpPr/>
                      <p:nvPr/>
                    </p:nvSpPr>
                    <p:spPr>
                      <a:xfrm>
                        <a:off x="4375947" y="4671967"/>
                        <a:ext cx="154151"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cxnSp>
                    <p:nvCxnSpPr>
                      <p:cNvPr id="698" name="直線コネクタ 697">
                        <a:extLst>
                          <a:ext uri="{FF2B5EF4-FFF2-40B4-BE49-F238E27FC236}">
                            <a16:creationId xmlns:a16="http://schemas.microsoft.com/office/drawing/2014/main" id="{81E76D4C-0CB4-46A0-9FAD-07B20C805F48}"/>
                          </a:ext>
                        </a:extLst>
                      </p:cNvPr>
                      <p:cNvCxnSpPr>
                        <a:stCxn id="696" idx="0"/>
                      </p:cNvCxnSpPr>
                      <p:nvPr/>
                    </p:nvCxnSpPr>
                    <p:spPr>
                      <a:xfrm>
                        <a:off x="4454172" y="4524379"/>
                        <a:ext cx="692527" cy="23983"/>
                      </a:xfrm>
                      <a:prstGeom prst="line">
                        <a:avLst/>
                      </a:prstGeom>
                    </p:spPr>
                    <p:style>
                      <a:lnRef idx="1">
                        <a:schemeClr val="dk1"/>
                      </a:lnRef>
                      <a:fillRef idx="0">
                        <a:schemeClr val="dk1"/>
                      </a:fillRef>
                      <a:effectRef idx="0">
                        <a:schemeClr val="dk1"/>
                      </a:effectRef>
                      <a:fontRef idx="minor">
                        <a:schemeClr val="tx1"/>
                      </a:fontRef>
                    </p:style>
                  </p:cxnSp>
                </p:grpSp>
                <p:pic>
                  <p:nvPicPr>
                    <p:cNvPr id="6235" name="図 716">
                      <a:extLst>
                        <a:ext uri="{FF2B5EF4-FFF2-40B4-BE49-F238E27FC236}">
                          <a16:creationId xmlns:a16="http://schemas.microsoft.com/office/drawing/2014/main" id="{4CE90EB2-A568-4D0B-BC94-7ACC09EEE77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76195" y="5355475"/>
                      <a:ext cx="380215" cy="272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36" name="グループ化 93">
                      <a:extLst>
                        <a:ext uri="{FF2B5EF4-FFF2-40B4-BE49-F238E27FC236}">
                          <a16:creationId xmlns:a16="http://schemas.microsoft.com/office/drawing/2014/main" id="{62A1E549-6C4E-407D-9C13-E76B887AED43}"/>
                        </a:ext>
                      </a:extLst>
                    </p:cNvPr>
                    <p:cNvGrpSpPr>
                      <a:grpSpLocks/>
                    </p:cNvGrpSpPr>
                    <p:nvPr/>
                  </p:nvGrpSpPr>
                  <p:grpSpPr bwMode="auto">
                    <a:xfrm>
                      <a:off x="2408791" y="5222636"/>
                      <a:ext cx="1752810" cy="1601160"/>
                      <a:chOff x="2420420" y="5220321"/>
                      <a:chExt cx="1752810" cy="1601160"/>
                    </a:xfrm>
                  </p:grpSpPr>
                  <p:grpSp>
                    <p:nvGrpSpPr>
                      <p:cNvPr id="6237" name="グループ化 34">
                        <a:extLst>
                          <a:ext uri="{FF2B5EF4-FFF2-40B4-BE49-F238E27FC236}">
                            <a16:creationId xmlns:a16="http://schemas.microsoft.com/office/drawing/2014/main" id="{50951E1F-F32B-4096-8C26-2BFA0EBB4BBB}"/>
                          </a:ext>
                        </a:extLst>
                      </p:cNvPr>
                      <p:cNvGrpSpPr>
                        <a:grpSpLocks/>
                      </p:cNvGrpSpPr>
                      <p:nvPr/>
                    </p:nvGrpSpPr>
                    <p:grpSpPr bwMode="auto">
                      <a:xfrm>
                        <a:off x="2771460" y="6351608"/>
                        <a:ext cx="346139" cy="153129"/>
                        <a:chOff x="4363758" y="4496359"/>
                        <a:chExt cx="737107" cy="261653"/>
                      </a:xfrm>
                    </p:grpSpPr>
                    <p:sp>
                      <p:nvSpPr>
                        <p:cNvPr id="693" name="楕円 692">
                          <a:extLst>
                            <a:ext uri="{FF2B5EF4-FFF2-40B4-BE49-F238E27FC236}">
                              <a16:creationId xmlns:a16="http://schemas.microsoft.com/office/drawing/2014/main" id="{CEC4B52A-6D3E-4C74-A6EB-2E371162FF76}"/>
                            </a:ext>
                          </a:extLst>
                        </p:cNvPr>
                        <p:cNvSpPr/>
                        <p:nvPr/>
                      </p:nvSpPr>
                      <p:spPr>
                        <a:xfrm>
                          <a:off x="4364197" y="4496724"/>
                          <a:ext cx="154150" cy="123606"/>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694" name="楕円 693">
                          <a:extLst>
                            <a:ext uri="{FF2B5EF4-FFF2-40B4-BE49-F238E27FC236}">
                              <a16:creationId xmlns:a16="http://schemas.microsoft.com/office/drawing/2014/main" id="{3B7B5E4F-3CCE-4E10-A700-CCF89AC0172B}"/>
                            </a:ext>
                          </a:extLst>
                        </p:cNvPr>
                        <p:cNvSpPr/>
                        <p:nvPr/>
                      </p:nvSpPr>
                      <p:spPr>
                        <a:xfrm>
                          <a:off x="4373400" y="4635088"/>
                          <a:ext cx="154150" cy="123605"/>
                        </a:xfrm>
                        <a:prstGeom prst="ellipse">
                          <a:avLst/>
                        </a:prstGeom>
                        <a:solidFill>
                          <a:schemeClr val="accent2">
                            <a:lumMod val="5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cxnSp>
                      <p:nvCxnSpPr>
                        <p:cNvPr id="34" name="直線コネクタ 33">
                          <a:extLst>
                            <a:ext uri="{FF2B5EF4-FFF2-40B4-BE49-F238E27FC236}">
                              <a16:creationId xmlns:a16="http://schemas.microsoft.com/office/drawing/2014/main" id="{367E0177-4276-413B-91BC-23A69BB1438E}"/>
                            </a:ext>
                          </a:extLst>
                        </p:cNvPr>
                        <p:cNvCxnSpPr>
                          <a:stCxn id="693" idx="0"/>
                        </p:cNvCxnSpPr>
                        <p:nvPr/>
                      </p:nvCxnSpPr>
                      <p:spPr>
                        <a:xfrm>
                          <a:off x="4440121" y="4496724"/>
                          <a:ext cx="660318" cy="23984"/>
                        </a:xfrm>
                        <a:prstGeom prst="line">
                          <a:avLst/>
                        </a:prstGeom>
                      </p:spPr>
                      <p:style>
                        <a:lnRef idx="1">
                          <a:schemeClr val="dk1"/>
                        </a:lnRef>
                        <a:fillRef idx="0">
                          <a:schemeClr val="dk1"/>
                        </a:fillRef>
                        <a:effectRef idx="0">
                          <a:schemeClr val="dk1"/>
                        </a:effectRef>
                        <a:fontRef idx="minor">
                          <a:schemeClr val="tx1"/>
                        </a:fontRef>
                      </p:style>
                    </p:cxnSp>
                  </p:grpSp>
                  <p:pic>
                    <p:nvPicPr>
                      <p:cNvPr id="6238" name="図 90">
                        <a:extLst>
                          <a:ext uri="{FF2B5EF4-FFF2-40B4-BE49-F238E27FC236}">
                            <a16:creationId xmlns:a16="http://schemas.microsoft.com/office/drawing/2014/main" id="{C0126129-C0F5-4D32-AC66-3C8A40550E5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1634" y="6101726"/>
                        <a:ext cx="295987" cy="2398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39" name="図 715">
                        <a:extLst>
                          <a:ext uri="{FF2B5EF4-FFF2-40B4-BE49-F238E27FC236}">
                            <a16:creationId xmlns:a16="http://schemas.microsoft.com/office/drawing/2014/main" id="{4EAECAD7-A6F4-4D41-A45B-7888467BBB6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400028" y="5639393"/>
                        <a:ext cx="303883" cy="3196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40" name="グループ化 589">
                        <a:extLst>
                          <a:ext uri="{FF2B5EF4-FFF2-40B4-BE49-F238E27FC236}">
                            <a16:creationId xmlns:a16="http://schemas.microsoft.com/office/drawing/2014/main" id="{DBC0BDE0-E2B0-423F-8807-E5290491882E}"/>
                          </a:ext>
                        </a:extLst>
                      </p:cNvPr>
                      <p:cNvGrpSpPr>
                        <a:grpSpLocks/>
                      </p:cNvGrpSpPr>
                      <p:nvPr/>
                    </p:nvGrpSpPr>
                    <p:grpSpPr bwMode="auto">
                      <a:xfrm>
                        <a:off x="2420420" y="5220321"/>
                        <a:ext cx="1752810" cy="1601160"/>
                        <a:chOff x="361786" y="5080207"/>
                        <a:chExt cx="1752810" cy="1601160"/>
                      </a:xfrm>
                    </p:grpSpPr>
                    <p:grpSp>
                      <p:nvGrpSpPr>
                        <p:cNvPr id="6242" name="グループ化 648">
                          <a:extLst>
                            <a:ext uri="{FF2B5EF4-FFF2-40B4-BE49-F238E27FC236}">
                              <a16:creationId xmlns:a16="http://schemas.microsoft.com/office/drawing/2014/main" id="{E44FA570-E2E0-4608-B846-4B78C1DB8430}"/>
                            </a:ext>
                          </a:extLst>
                        </p:cNvPr>
                        <p:cNvGrpSpPr>
                          <a:grpSpLocks/>
                        </p:cNvGrpSpPr>
                        <p:nvPr/>
                      </p:nvGrpSpPr>
                      <p:grpSpPr bwMode="auto">
                        <a:xfrm>
                          <a:off x="394524" y="5817205"/>
                          <a:ext cx="440567" cy="686434"/>
                          <a:chOff x="2031321" y="1906350"/>
                          <a:chExt cx="140255" cy="181496"/>
                        </a:xfrm>
                      </p:grpSpPr>
                      <p:sp>
                        <p:nvSpPr>
                          <p:cNvPr id="662" name="正方形/長方形 661">
                            <a:extLst>
                              <a:ext uri="{FF2B5EF4-FFF2-40B4-BE49-F238E27FC236}">
                                <a16:creationId xmlns:a16="http://schemas.microsoft.com/office/drawing/2014/main" id="{35DD147C-45E9-4427-9B4C-44DCBCA04848}"/>
                              </a:ext>
                            </a:extLst>
                          </p:cNvPr>
                          <p:cNvSpPr/>
                          <p:nvPr/>
                        </p:nvSpPr>
                        <p:spPr>
                          <a:xfrm>
                            <a:off x="2089381" y="2035494"/>
                            <a:ext cx="22701" cy="5224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3" name="二等辺三角形 662">
                            <a:extLst>
                              <a:ext uri="{FF2B5EF4-FFF2-40B4-BE49-F238E27FC236}">
                                <a16:creationId xmlns:a16="http://schemas.microsoft.com/office/drawing/2014/main" id="{14796D5E-8512-42DD-8522-FAA54066E862}"/>
                              </a:ext>
                            </a:extLst>
                          </p:cNvPr>
                          <p:cNvSpPr/>
                          <p:nvPr/>
                        </p:nvSpPr>
                        <p:spPr>
                          <a:xfrm>
                            <a:off x="2031253" y="1943858"/>
                            <a:ext cx="140332" cy="453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4" name="正方形/長方形 663">
                            <a:extLst>
                              <a:ext uri="{FF2B5EF4-FFF2-40B4-BE49-F238E27FC236}">
                                <a16:creationId xmlns:a16="http://schemas.microsoft.com/office/drawing/2014/main" id="{50A0A082-DD00-42A5-8C7F-20C69C4A7EB5}"/>
                              </a:ext>
                            </a:extLst>
                          </p:cNvPr>
                          <p:cNvSpPr/>
                          <p:nvPr/>
                        </p:nvSpPr>
                        <p:spPr>
                          <a:xfrm>
                            <a:off x="2089381" y="1988677"/>
                            <a:ext cx="22701" cy="82501"/>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6" name="二等辺三角形 665">
                            <a:extLst>
                              <a:ext uri="{FF2B5EF4-FFF2-40B4-BE49-F238E27FC236}">
                                <a16:creationId xmlns:a16="http://schemas.microsoft.com/office/drawing/2014/main" id="{F52B8D4B-370D-4973-89F9-2FCD8077BD7B}"/>
                              </a:ext>
                            </a:extLst>
                          </p:cNvPr>
                          <p:cNvSpPr/>
                          <p:nvPr/>
                        </p:nvSpPr>
                        <p:spPr>
                          <a:xfrm>
                            <a:off x="2039508" y="1906461"/>
                            <a:ext cx="117287"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43" name="グループ化 651">
                          <a:extLst>
                            <a:ext uri="{FF2B5EF4-FFF2-40B4-BE49-F238E27FC236}">
                              <a16:creationId xmlns:a16="http://schemas.microsoft.com/office/drawing/2014/main" id="{C5A84449-2FF5-4106-A0A8-FD23508C99CE}"/>
                            </a:ext>
                          </a:extLst>
                        </p:cNvPr>
                        <p:cNvGrpSpPr>
                          <a:grpSpLocks/>
                        </p:cNvGrpSpPr>
                        <p:nvPr/>
                      </p:nvGrpSpPr>
                      <p:grpSpPr bwMode="auto">
                        <a:xfrm>
                          <a:off x="922368" y="5387238"/>
                          <a:ext cx="440567" cy="730941"/>
                          <a:chOff x="2031321" y="1895838"/>
                          <a:chExt cx="140255" cy="193264"/>
                        </a:xfrm>
                      </p:grpSpPr>
                      <p:sp>
                        <p:nvSpPr>
                          <p:cNvPr id="658" name="正方形/長方形 657">
                            <a:extLst>
                              <a:ext uri="{FF2B5EF4-FFF2-40B4-BE49-F238E27FC236}">
                                <a16:creationId xmlns:a16="http://schemas.microsoft.com/office/drawing/2014/main" id="{733EFA60-D1FB-4F2D-BF3B-D32FB738AC98}"/>
                              </a:ext>
                            </a:extLst>
                          </p:cNvPr>
                          <p:cNvSpPr/>
                          <p:nvPr/>
                        </p:nvSpPr>
                        <p:spPr>
                          <a:xfrm>
                            <a:off x="2089189" y="2035327"/>
                            <a:ext cx="23045" cy="53669"/>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9" name="二等辺三角形 658">
                            <a:extLst>
                              <a:ext uri="{FF2B5EF4-FFF2-40B4-BE49-F238E27FC236}">
                                <a16:creationId xmlns:a16="http://schemas.microsoft.com/office/drawing/2014/main" id="{F608C859-066A-4C70-AC39-4991F29FDE8A}"/>
                              </a:ext>
                            </a:extLst>
                          </p:cNvPr>
                          <p:cNvSpPr/>
                          <p:nvPr/>
                        </p:nvSpPr>
                        <p:spPr>
                          <a:xfrm>
                            <a:off x="2031405" y="1933128"/>
                            <a:ext cx="135173"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0" name="正方形/長方形 659">
                            <a:extLst>
                              <a:ext uri="{FF2B5EF4-FFF2-40B4-BE49-F238E27FC236}">
                                <a16:creationId xmlns:a16="http://schemas.microsoft.com/office/drawing/2014/main" id="{2E0CD711-1477-4377-9E1C-79EF34E5108A}"/>
                              </a:ext>
                            </a:extLst>
                          </p:cNvPr>
                          <p:cNvSpPr/>
                          <p:nvPr/>
                        </p:nvSpPr>
                        <p:spPr>
                          <a:xfrm>
                            <a:off x="2089189" y="1978804"/>
                            <a:ext cx="23045" cy="8621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61" name="二等辺三角形 660">
                            <a:extLst>
                              <a:ext uri="{FF2B5EF4-FFF2-40B4-BE49-F238E27FC236}">
                                <a16:creationId xmlns:a16="http://schemas.microsoft.com/office/drawing/2014/main" id="{4A2A8066-CC92-43D8-8698-02D724001749}"/>
                              </a:ext>
                            </a:extLst>
                          </p:cNvPr>
                          <p:cNvSpPr/>
                          <p:nvPr/>
                        </p:nvSpPr>
                        <p:spPr>
                          <a:xfrm>
                            <a:off x="2039660" y="1895731"/>
                            <a:ext cx="116943"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44" name="グループ化 652">
                          <a:extLst>
                            <a:ext uri="{FF2B5EF4-FFF2-40B4-BE49-F238E27FC236}">
                              <a16:creationId xmlns:a16="http://schemas.microsoft.com/office/drawing/2014/main" id="{EB92B555-D5FD-4D81-AB88-DDC16B4F7DB6}"/>
                            </a:ext>
                          </a:extLst>
                        </p:cNvPr>
                        <p:cNvGrpSpPr>
                          <a:grpSpLocks/>
                        </p:cNvGrpSpPr>
                        <p:nvPr/>
                      </p:nvGrpSpPr>
                      <p:grpSpPr bwMode="auto">
                        <a:xfrm>
                          <a:off x="1485987" y="5080207"/>
                          <a:ext cx="440567" cy="633426"/>
                          <a:chOff x="2031321" y="1920366"/>
                          <a:chExt cx="140255" cy="167480"/>
                        </a:xfrm>
                      </p:grpSpPr>
                      <p:sp>
                        <p:nvSpPr>
                          <p:cNvPr id="655" name="二等辺三角形 654">
                            <a:extLst>
                              <a:ext uri="{FF2B5EF4-FFF2-40B4-BE49-F238E27FC236}">
                                <a16:creationId xmlns:a16="http://schemas.microsoft.com/office/drawing/2014/main" id="{21FBCAFF-29EF-407E-896D-D155A5D0E5AA}"/>
                              </a:ext>
                            </a:extLst>
                          </p:cNvPr>
                          <p:cNvSpPr/>
                          <p:nvPr/>
                        </p:nvSpPr>
                        <p:spPr>
                          <a:xfrm>
                            <a:off x="2031175" y="1957763"/>
                            <a:ext cx="140332"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6" name="正方形/長方形 655">
                            <a:extLst>
                              <a:ext uri="{FF2B5EF4-FFF2-40B4-BE49-F238E27FC236}">
                                <a16:creationId xmlns:a16="http://schemas.microsoft.com/office/drawing/2014/main" id="{F5EC6BEE-EDF1-4EB8-A63C-121FCF530791}"/>
                              </a:ext>
                            </a:extLst>
                          </p:cNvPr>
                          <p:cNvSpPr/>
                          <p:nvPr/>
                        </p:nvSpPr>
                        <p:spPr>
                          <a:xfrm>
                            <a:off x="2093086" y="2003438"/>
                            <a:ext cx="26828" cy="4139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7" name="二等辺三角形 656">
                            <a:extLst>
                              <a:ext uri="{FF2B5EF4-FFF2-40B4-BE49-F238E27FC236}">
                                <a16:creationId xmlns:a16="http://schemas.microsoft.com/office/drawing/2014/main" id="{865D5A67-13AB-4319-91BB-7749FDC6ACB3}"/>
                              </a:ext>
                            </a:extLst>
                          </p:cNvPr>
                          <p:cNvSpPr/>
                          <p:nvPr/>
                        </p:nvSpPr>
                        <p:spPr>
                          <a:xfrm>
                            <a:off x="2039430" y="1920366"/>
                            <a:ext cx="117287" cy="4567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654" name="正方形/長方形 653">
                            <a:extLst>
                              <a:ext uri="{FF2B5EF4-FFF2-40B4-BE49-F238E27FC236}">
                                <a16:creationId xmlns:a16="http://schemas.microsoft.com/office/drawing/2014/main" id="{E3973E31-843E-4CC9-864A-8FEA5F8FA001}"/>
                              </a:ext>
                            </a:extLst>
                          </p:cNvPr>
                          <p:cNvSpPr/>
                          <p:nvPr/>
                        </p:nvSpPr>
                        <p:spPr>
                          <a:xfrm>
                            <a:off x="2093430" y="2053110"/>
                            <a:ext cx="14790" cy="34827"/>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grpSp>
                    <p:cxnSp>
                      <p:nvCxnSpPr>
                        <p:cNvPr id="644" name="直線コネクタ 643">
                          <a:extLst>
                            <a:ext uri="{FF2B5EF4-FFF2-40B4-BE49-F238E27FC236}">
                              <a16:creationId xmlns:a16="http://schemas.microsoft.com/office/drawing/2014/main" id="{DA07DB05-688D-491F-8B6F-EAE3F8A5C8C6}"/>
                            </a:ext>
                          </a:extLst>
                        </p:cNvPr>
                        <p:cNvCxnSpPr>
                          <a:endCxn id="719" idx="0"/>
                        </p:cNvCxnSpPr>
                        <p:nvPr/>
                      </p:nvCxnSpPr>
                      <p:spPr>
                        <a:xfrm flipV="1">
                          <a:off x="361898" y="5485086"/>
                          <a:ext cx="1752431" cy="1196281"/>
                        </a:xfrm>
                        <a:prstGeom prst="line">
                          <a:avLst/>
                        </a:prstGeom>
                        <a:ln w="63500">
                          <a:solidFill>
                            <a:schemeClr val="accent2">
                              <a:lumMod val="75000"/>
                            </a:schemeClr>
                          </a:solidFill>
                        </a:ln>
                      </p:spPr>
                      <p:style>
                        <a:lnRef idx="1">
                          <a:schemeClr val="dk1"/>
                        </a:lnRef>
                        <a:fillRef idx="0">
                          <a:schemeClr val="dk1"/>
                        </a:fillRef>
                        <a:effectRef idx="0">
                          <a:schemeClr val="dk1"/>
                        </a:effectRef>
                        <a:fontRef idx="minor">
                          <a:schemeClr val="tx1"/>
                        </a:fontRef>
                      </p:style>
                    </p:cxnSp>
                  </p:grpSp>
                  <p:sp>
                    <p:nvSpPr>
                      <p:cNvPr id="93" name="直角三角形 92">
                        <a:extLst>
                          <a:ext uri="{FF2B5EF4-FFF2-40B4-BE49-F238E27FC236}">
                            <a16:creationId xmlns:a16="http://schemas.microsoft.com/office/drawing/2014/main" id="{4B3EAA27-3CED-456F-BBDF-8677FF57017C}"/>
                          </a:ext>
                        </a:extLst>
                      </p:cNvPr>
                      <p:cNvSpPr/>
                      <p:nvPr/>
                    </p:nvSpPr>
                    <p:spPr>
                      <a:xfrm rot="5400000">
                        <a:off x="2910014" y="6295588"/>
                        <a:ext cx="158712" cy="264702"/>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grpSp>
            <p:sp>
              <p:nvSpPr>
                <p:cNvPr id="718" name="直角三角形 717">
                  <a:extLst>
                    <a:ext uri="{FF2B5EF4-FFF2-40B4-BE49-F238E27FC236}">
                      <a16:creationId xmlns:a16="http://schemas.microsoft.com/office/drawing/2014/main" id="{26D44D5D-0677-4FD3-B792-C37FC69945B3}"/>
                    </a:ext>
                  </a:extLst>
                </p:cNvPr>
                <p:cNvSpPr/>
                <p:nvPr/>
              </p:nvSpPr>
              <p:spPr>
                <a:xfrm rot="5400000">
                  <a:off x="3187192" y="5908358"/>
                  <a:ext cx="150075" cy="269023"/>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719" name="直角三角形 718">
                  <a:extLst>
                    <a:ext uri="{FF2B5EF4-FFF2-40B4-BE49-F238E27FC236}">
                      <a16:creationId xmlns:a16="http://schemas.microsoft.com/office/drawing/2014/main" id="{21443DB0-4D02-4CEB-B2B6-BEBA8568BF4C}"/>
                    </a:ext>
                  </a:extLst>
                </p:cNvPr>
                <p:cNvSpPr/>
                <p:nvPr/>
              </p:nvSpPr>
              <p:spPr>
                <a:xfrm rot="5400000">
                  <a:off x="3663121" y="5591482"/>
                  <a:ext cx="167349" cy="239852"/>
                </a:xfrm>
                <a:prstGeom prst="rtTriangle">
                  <a:avLst/>
                </a:prstGeom>
                <a:solidFill>
                  <a:schemeClr val="accent2">
                    <a:lumMod val="75000"/>
                  </a:schemeClr>
                </a:solidFill>
                <a:ln w="190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grpSp>
        </p:grpSp>
      </p:grpSp>
      <p:sp>
        <p:nvSpPr>
          <p:cNvPr id="723" name="正方形/長方形 722">
            <a:extLst>
              <a:ext uri="{FF2B5EF4-FFF2-40B4-BE49-F238E27FC236}">
                <a16:creationId xmlns:a16="http://schemas.microsoft.com/office/drawing/2014/main" id="{40406D64-B915-4273-84F2-CDF67FFD303C}"/>
              </a:ext>
            </a:extLst>
          </p:cNvPr>
          <p:cNvSpPr/>
          <p:nvPr/>
        </p:nvSpPr>
        <p:spPr>
          <a:xfrm>
            <a:off x="11479920" y="6858000"/>
            <a:ext cx="109538" cy="292100"/>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104" name="テキスト ボックス 103">
            <a:extLst>
              <a:ext uri="{FF2B5EF4-FFF2-40B4-BE49-F238E27FC236}">
                <a16:creationId xmlns:a16="http://schemas.microsoft.com/office/drawing/2014/main" id="{F45A715A-A2BD-488C-B631-75030A9BDCFF}"/>
              </a:ext>
            </a:extLst>
          </p:cNvPr>
          <p:cNvSpPr txBox="1"/>
          <p:nvPr/>
        </p:nvSpPr>
        <p:spPr>
          <a:xfrm>
            <a:off x="6710016" y="7958138"/>
            <a:ext cx="1627187" cy="454025"/>
          </a:xfrm>
          <a:prstGeom prst="rect">
            <a:avLst/>
          </a:prstGeom>
          <a:noFill/>
        </p:spPr>
        <p:txBody>
          <a:bodyPr>
            <a:spAutoFit/>
          </a:bodyPr>
          <a:lstStyle/>
          <a:p>
            <a:pPr>
              <a:defRPr/>
            </a:pPr>
            <a:r>
              <a:rPr lang="ja-JP" altLang="en-US" sz="1176" dirty="0"/>
              <a:t>下層植生がないため降雨により土砂流出</a:t>
            </a:r>
          </a:p>
        </p:txBody>
      </p:sp>
      <p:sp>
        <p:nvSpPr>
          <p:cNvPr id="724" name="テキスト ボックス 723">
            <a:extLst>
              <a:ext uri="{FF2B5EF4-FFF2-40B4-BE49-F238E27FC236}">
                <a16:creationId xmlns:a16="http://schemas.microsoft.com/office/drawing/2014/main" id="{094C1E9D-7B30-4F59-B005-16028022DBDC}"/>
              </a:ext>
            </a:extLst>
          </p:cNvPr>
          <p:cNvSpPr txBox="1"/>
          <p:nvPr/>
        </p:nvSpPr>
        <p:spPr>
          <a:xfrm>
            <a:off x="11498857" y="7385050"/>
            <a:ext cx="2128838" cy="1177925"/>
          </a:xfrm>
          <a:prstGeom prst="rect">
            <a:avLst/>
          </a:prstGeom>
          <a:noFill/>
        </p:spPr>
        <p:txBody>
          <a:bodyPr>
            <a:spAutoFit/>
          </a:bodyPr>
          <a:lstStyle/>
          <a:p>
            <a:pPr>
              <a:defRPr/>
            </a:pPr>
            <a:r>
              <a:rPr lang="ja-JP" altLang="en-US" sz="1176" dirty="0"/>
              <a:t>・筋工で表土を止める。</a:t>
            </a:r>
            <a:endParaRPr lang="en-US" altLang="ja-JP" sz="1176" dirty="0"/>
          </a:p>
          <a:p>
            <a:pPr>
              <a:defRPr/>
            </a:pPr>
            <a:r>
              <a:rPr lang="ja-JP" altLang="en-US" sz="1176" dirty="0"/>
              <a:t>・腐葉土層（スポンジ状）　</a:t>
            </a:r>
            <a:endParaRPr lang="en-US" altLang="ja-JP" sz="1176" dirty="0"/>
          </a:p>
          <a:p>
            <a:pPr>
              <a:defRPr/>
            </a:pPr>
            <a:r>
              <a:rPr lang="ja-JP" altLang="en-US" sz="1176" dirty="0"/>
              <a:t>　が形成される。</a:t>
            </a:r>
            <a:br>
              <a:rPr lang="en-US" altLang="ja-JP" sz="1176" dirty="0"/>
            </a:br>
            <a:r>
              <a:rPr lang="ja-JP" altLang="en-US" sz="1176" dirty="0"/>
              <a:t>・下層植生が繁茂すること</a:t>
            </a:r>
            <a:endParaRPr lang="en-US" altLang="ja-JP" sz="1176" dirty="0"/>
          </a:p>
          <a:p>
            <a:pPr>
              <a:defRPr/>
            </a:pPr>
            <a:r>
              <a:rPr lang="ja-JP" altLang="en-US" sz="1176" dirty="0"/>
              <a:t>　で腐葉土層を固定</a:t>
            </a:r>
            <a:endParaRPr lang="en-US" altLang="ja-JP" sz="1176" dirty="0"/>
          </a:p>
          <a:p>
            <a:pPr>
              <a:defRPr/>
            </a:pPr>
            <a:r>
              <a:rPr lang="ja-JP" altLang="en-US" sz="1176" dirty="0"/>
              <a:t>・保水力の向上</a:t>
            </a:r>
          </a:p>
        </p:txBody>
      </p:sp>
      <p:sp>
        <p:nvSpPr>
          <p:cNvPr id="105" name="右矢印 104">
            <a:extLst>
              <a:ext uri="{FF2B5EF4-FFF2-40B4-BE49-F238E27FC236}">
                <a16:creationId xmlns:a16="http://schemas.microsoft.com/office/drawing/2014/main" id="{00E9A6BB-8CA6-492E-9A6F-FB1090E94756}"/>
              </a:ext>
            </a:extLst>
          </p:cNvPr>
          <p:cNvSpPr/>
          <p:nvPr/>
        </p:nvSpPr>
        <p:spPr>
          <a:xfrm>
            <a:off x="7761583" y="7183438"/>
            <a:ext cx="1778000" cy="42545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176" dirty="0"/>
              <a:t>本数調整伐等・筋工</a:t>
            </a:r>
          </a:p>
        </p:txBody>
      </p:sp>
      <p:sp>
        <p:nvSpPr>
          <p:cNvPr id="692" name="テキスト ボックス 691">
            <a:extLst>
              <a:ext uri="{FF2B5EF4-FFF2-40B4-BE49-F238E27FC236}">
                <a16:creationId xmlns:a16="http://schemas.microsoft.com/office/drawing/2014/main" id="{900FC00C-3519-4F97-AB28-3AB973B43AC1}"/>
              </a:ext>
            </a:extLst>
          </p:cNvPr>
          <p:cNvSpPr txBox="1"/>
          <p:nvPr/>
        </p:nvSpPr>
        <p:spPr>
          <a:xfrm>
            <a:off x="1208088" y="1274763"/>
            <a:ext cx="1847850" cy="330200"/>
          </a:xfrm>
          <a:prstGeom prst="rect">
            <a:avLst/>
          </a:prstGeom>
          <a:noFill/>
          <a:ln w="41275" cmpd="thickThin">
            <a:solidFill>
              <a:schemeClr val="accent1">
                <a:shade val="50000"/>
              </a:schemeClr>
            </a:solidFill>
          </a:ln>
        </p:spPr>
        <p:txBody>
          <a:bodyPr>
            <a:spAutoFit/>
          </a:bodyPr>
          <a:lstStyle/>
          <a:p>
            <a:pPr algn="ctr">
              <a:defRPr/>
            </a:pPr>
            <a:r>
              <a:rPr lang="ja-JP" altLang="en-US" sz="1543" b="1" dirty="0">
                <a:latin typeface="BIZ UDPゴシック" panose="020B0400000000000000" pitchFamily="50" charset="-128"/>
                <a:ea typeface="BIZ UDPゴシック" panose="020B0400000000000000" pitchFamily="50" charset="-128"/>
              </a:rPr>
              <a:t>流域治水対策</a:t>
            </a:r>
            <a:endParaRPr lang="en-US" altLang="ja-JP" sz="1543" b="1" dirty="0">
              <a:latin typeface="BIZ UDPゴシック" panose="020B0400000000000000" pitchFamily="50" charset="-128"/>
              <a:ea typeface="BIZ UDPゴシック" panose="020B0400000000000000" pitchFamily="50" charset="-128"/>
            </a:endParaRPr>
          </a:p>
        </p:txBody>
      </p:sp>
      <p:sp>
        <p:nvSpPr>
          <p:cNvPr id="2" name="下矢印 1">
            <a:extLst>
              <a:ext uri="{FF2B5EF4-FFF2-40B4-BE49-F238E27FC236}">
                <a16:creationId xmlns:a16="http://schemas.microsoft.com/office/drawing/2014/main" id="{DDE072E7-CE05-4539-BED9-F06BC788176C}"/>
              </a:ext>
            </a:extLst>
          </p:cNvPr>
          <p:cNvSpPr/>
          <p:nvPr/>
        </p:nvSpPr>
        <p:spPr>
          <a:xfrm>
            <a:off x="11772020" y="6800850"/>
            <a:ext cx="331788" cy="461963"/>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495" name="下矢印 494">
            <a:extLst>
              <a:ext uri="{FF2B5EF4-FFF2-40B4-BE49-F238E27FC236}">
                <a16:creationId xmlns:a16="http://schemas.microsoft.com/office/drawing/2014/main" id="{58432A79-8663-4127-92AC-A1DD056D26FE}"/>
              </a:ext>
            </a:extLst>
          </p:cNvPr>
          <p:cNvSpPr/>
          <p:nvPr/>
        </p:nvSpPr>
        <p:spPr>
          <a:xfrm>
            <a:off x="10158361" y="7849108"/>
            <a:ext cx="327025" cy="461963"/>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882" b="1" dirty="0">
              <a:solidFill>
                <a:schemeClr val="tx1"/>
              </a:solidFill>
            </a:endParaRPr>
          </a:p>
        </p:txBody>
      </p:sp>
      <p:sp>
        <p:nvSpPr>
          <p:cNvPr id="497" name="下矢印 496">
            <a:extLst>
              <a:ext uri="{FF2B5EF4-FFF2-40B4-BE49-F238E27FC236}">
                <a16:creationId xmlns:a16="http://schemas.microsoft.com/office/drawing/2014/main" id="{EE0B7302-00CD-4611-8018-58A8682B9312}"/>
              </a:ext>
            </a:extLst>
          </p:cNvPr>
          <p:cNvSpPr/>
          <p:nvPr/>
        </p:nvSpPr>
        <p:spPr>
          <a:xfrm>
            <a:off x="11024308" y="7281863"/>
            <a:ext cx="322262" cy="463550"/>
          </a:xfrm>
          <a:prstGeom prst="downArrow">
            <a:avLst/>
          </a:prstGeom>
          <a:pattFill prst="sphere">
            <a:fgClr>
              <a:schemeClr val="accent1"/>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p>
        </p:txBody>
      </p:sp>
      <p:sp>
        <p:nvSpPr>
          <p:cNvPr id="506" name="下矢印 505">
            <a:extLst>
              <a:ext uri="{FF2B5EF4-FFF2-40B4-BE49-F238E27FC236}">
                <a16:creationId xmlns:a16="http://schemas.microsoft.com/office/drawing/2014/main" id="{DFA4D8A4-BFA0-418A-BCA0-229084884369}"/>
              </a:ext>
            </a:extLst>
          </p:cNvPr>
          <p:cNvSpPr/>
          <p:nvPr/>
        </p:nvSpPr>
        <p:spPr>
          <a:xfrm>
            <a:off x="11784720" y="6137275"/>
            <a:ext cx="331788" cy="461963"/>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sp>
        <p:nvSpPr>
          <p:cNvPr id="510" name="下矢印 509">
            <a:extLst>
              <a:ext uri="{FF2B5EF4-FFF2-40B4-BE49-F238E27FC236}">
                <a16:creationId xmlns:a16="http://schemas.microsoft.com/office/drawing/2014/main" id="{2B5B3AD4-EBC7-42C2-84C4-318854D71DE9}"/>
              </a:ext>
            </a:extLst>
          </p:cNvPr>
          <p:cNvSpPr/>
          <p:nvPr/>
        </p:nvSpPr>
        <p:spPr>
          <a:xfrm>
            <a:off x="10258310" y="7199313"/>
            <a:ext cx="325438" cy="463550"/>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sp>
        <p:nvSpPr>
          <p:cNvPr id="511" name="下矢印 510">
            <a:extLst>
              <a:ext uri="{FF2B5EF4-FFF2-40B4-BE49-F238E27FC236}">
                <a16:creationId xmlns:a16="http://schemas.microsoft.com/office/drawing/2014/main" id="{F4F3D291-F5E0-4438-9B4B-558FCD2F4810}"/>
              </a:ext>
            </a:extLst>
          </p:cNvPr>
          <p:cNvSpPr/>
          <p:nvPr/>
        </p:nvSpPr>
        <p:spPr>
          <a:xfrm>
            <a:off x="11032245" y="6605588"/>
            <a:ext cx="323850" cy="461962"/>
          </a:xfrm>
          <a:prstGeom prst="down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nvGrpSpPr>
          <p:cNvPr id="6176" name="グループ化 17">
            <a:extLst>
              <a:ext uri="{FF2B5EF4-FFF2-40B4-BE49-F238E27FC236}">
                <a16:creationId xmlns:a16="http://schemas.microsoft.com/office/drawing/2014/main" id="{09CDE6B3-964A-4F79-A24F-42F4552833A7}"/>
              </a:ext>
            </a:extLst>
          </p:cNvPr>
          <p:cNvGrpSpPr>
            <a:grpSpLocks/>
          </p:cNvGrpSpPr>
          <p:nvPr/>
        </p:nvGrpSpPr>
        <p:grpSpPr bwMode="auto">
          <a:xfrm>
            <a:off x="7477890" y="6249988"/>
            <a:ext cx="446088" cy="814387"/>
            <a:chOff x="5102089" y="4410737"/>
            <a:chExt cx="234481" cy="410926"/>
          </a:xfrm>
        </p:grpSpPr>
        <p:sp>
          <p:nvSpPr>
            <p:cNvPr id="17" name="曲折矢印 16">
              <a:extLst>
                <a:ext uri="{FF2B5EF4-FFF2-40B4-BE49-F238E27FC236}">
                  <a16:creationId xmlns:a16="http://schemas.microsoft.com/office/drawing/2014/main" id="{9604D112-F5A8-41A4-82EF-1E29F2A66E57}"/>
                </a:ext>
              </a:extLst>
            </p:cNvPr>
            <p:cNvSpPr/>
            <p:nvPr/>
          </p:nvSpPr>
          <p:spPr>
            <a:xfrm rot="8918534">
              <a:off x="5102089" y="4686290"/>
              <a:ext cx="216957" cy="135373"/>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12" name="下矢印 511">
              <a:extLst>
                <a:ext uri="{FF2B5EF4-FFF2-40B4-BE49-F238E27FC236}">
                  <a16:creationId xmlns:a16="http://schemas.microsoft.com/office/drawing/2014/main" id="{7B789DEC-BFF8-4388-865A-BD54CBA20EC4}"/>
                </a:ext>
              </a:extLst>
            </p:cNvPr>
            <p:cNvSpPr/>
            <p:nvPr/>
          </p:nvSpPr>
          <p:spPr>
            <a:xfrm>
              <a:off x="5189707" y="4410737"/>
              <a:ext cx="146863" cy="314803"/>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grpSp>
        <p:nvGrpSpPr>
          <p:cNvPr id="6177" name="グループ化 513">
            <a:extLst>
              <a:ext uri="{FF2B5EF4-FFF2-40B4-BE49-F238E27FC236}">
                <a16:creationId xmlns:a16="http://schemas.microsoft.com/office/drawing/2014/main" id="{73B2DF15-7E97-46EE-BD1F-6090947A23FA}"/>
              </a:ext>
            </a:extLst>
          </p:cNvPr>
          <p:cNvGrpSpPr>
            <a:grpSpLocks/>
          </p:cNvGrpSpPr>
          <p:nvPr/>
        </p:nvGrpSpPr>
        <p:grpSpPr bwMode="auto">
          <a:xfrm>
            <a:off x="6085653" y="7186613"/>
            <a:ext cx="447675" cy="814387"/>
            <a:chOff x="5102089" y="4410738"/>
            <a:chExt cx="234482" cy="410925"/>
          </a:xfrm>
        </p:grpSpPr>
        <p:sp>
          <p:nvSpPr>
            <p:cNvPr id="521" name="曲折矢印 16">
              <a:extLst>
                <a:ext uri="{FF2B5EF4-FFF2-40B4-BE49-F238E27FC236}">
                  <a16:creationId xmlns:a16="http://schemas.microsoft.com/office/drawing/2014/main" id="{9D222E2C-B5EC-44FA-98AF-B178A46DD3AF}"/>
                </a:ext>
              </a:extLst>
            </p:cNvPr>
            <p:cNvSpPr/>
            <p:nvPr/>
          </p:nvSpPr>
          <p:spPr>
            <a:xfrm rot="8918534">
              <a:off x="5102089" y="4686290"/>
              <a:ext cx="216189" cy="135373"/>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23" name="下矢印 522">
              <a:extLst>
                <a:ext uri="{FF2B5EF4-FFF2-40B4-BE49-F238E27FC236}">
                  <a16:creationId xmlns:a16="http://schemas.microsoft.com/office/drawing/2014/main" id="{9BE7FFE0-ABCE-41DC-8EC8-E17069FC6A12}"/>
                </a:ext>
              </a:extLst>
            </p:cNvPr>
            <p:cNvSpPr/>
            <p:nvPr/>
          </p:nvSpPr>
          <p:spPr>
            <a:xfrm>
              <a:off x="5189396" y="4410738"/>
              <a:ext cx="147175" cy="314802"/>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grpSp>
        <p:nvGrpSpPr>
          <p:cNvPr id="6178" name="グループ化 523">
            <a:extLst>
              <a:ext uri="{FF2B5EF4-FFF2-40B4-BE49-F238E27FC236}">
                <a16:creationId xmlns:a16="http://schemas.microsoft.com/office/drawing/2014/main" id="{1A8FF6B6-F784-4DC9-AD73-EEFDA14EA46B}"/>
              </a:ext>
            </a:extLst>
          </p:cNvPr>
          <p:cNvGrpSpPr>
            <a:grpSpLocks/>
          </p:cNvGrpSpPr>
          <p:nvPr/>
        </p:nvGrpSpPr>
        <p:grpSpPr bwMode="auto">
          <a:xfrm>
            <a:off x="6660328" y="6819900"/>
            <a:ext cx="446087" cy="815975"/>
            <a:chOff x="5102089" y="4410737"/>
            <a:chExt cx="234481" cy="410926"/>
          </a:xfrm>
        </p:grpSpPr>
        <p:sp>
          <p:nvSpPr>
            <p:cNvPr id="525" name="曲折矢印 16">
              <a:extLst>
                <a:ext uri="{FF2B5EF4-FFF2-40B4-BE49-F238E27FC236}">
                  <a16:creationId xmlns:a16="http://schemas.microsoft.com/office/drawing/2014/main" id="{2FDB9152-6BF4-4CC5-8489-D100AA99F259}"/>
                </a:ext>
              </a:extLst>
            </p:cNvPr>
            <p:cNvSpPr/>
            <p:nvPr/>
          </p:nvSpPr>
          <p:spPr>
            <a:xfrm rot="8918534">
              <a:off x="5102089" y="4685754"/>
              <a:ext cx="216958" cy="135909"/>
            </a:xfrm>
            <a:custGeom>
              <a:avLst/>
              <a:gdLst>
                <a:gd name="connsiteX0" fmla="*/ 0 w 246260"/>
                <a:gd name="connsiteY0" fmla="*/ 241214 h 241214"/>
                <a:gd name="connsiteX1" fmla="*/ 0 w 246260"/>
                <a:gd name="connsiteY1" fmla="*/ 13568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0 w 246260"/>
                <a:gd name="connsiteY0" fmla="*/ 241214 h 241214"/>
                <a:gd name="connsiteX1" fmla="*/ 39653 w 246260"/>
                <a:gd name="connsiteY1" fmla="*/ 70613 h 241214"/>
                <a:gd name="connsiteX2" fmla="*/ 105531 w 246260"/>
                <a:gd name="connsiteY2" fmla="*/ 30152 h 241214"/>
                <a:gd name="connsiteX3" fmla="*/ 185957 w 246260"/>
                <a:gd name="connsiteY3" fmla="*/ 30152 h 241214"/>
                <a:gd name="connsiteX4" fmla="*/ 185957 w 246260"/>
                <a:gd name="connsiteY4" fmla="*/ 0 h 241214"/>
                <a:gd name="connsiteX5" fmla="*/ 246260 w 246260"/>
                <a:gd name="connsiteY5" fmla="*/ 60304 h 241214"/>
                <a:gd name="connsiteX6" fmla="*/ 185957 w 246260"/>
                <a:gd name="connsiteY6" fmla="*/ 120607 h 241214"/>
                <a:gd name="connsiteX7" fmla="*/ 185957 w 246260"/>
                <a:gd name="connsiteY7" fmla="*/ 90455 h 241214"/>
                <a:gd name="connsiteX8" fmla="*/ 105531 w 246260"/>
                <a:gd name="connsiteY8" fmla="*/ 90455 h 241214"/>
                <a:gd name="connsiteX9" fmla="*/ 60303 w 246260"/>
                <a:gd name="connsiteY9" fmla="*/ 135683 h 241214"/>
                <a:gd name="connsiteX10" fmla="*/ 60304 w 246260"/>
                <a:gd name="connsiteY10" fmla="*/ 241214 h 241214"/>
                <a:gd name="connsiteX11" fmla="*/ 0 w 246260"/>
                <a:gd name="connsiteY11" fmla="*/ 241214 h 241214"/>
                <a:gd name="connsiteX0" fmla="*/ 20651 w 206607"/>
                <a:gd name="connsiteY0" fmla="*/ 241214 h 241214"/>
                <a:gd name="connsiteX1" fmla="*/ 0 w 206607"/>
                <a:gd name="connsiteY1" fmla="*/ 70613 h 241214"/>
                <a:gd name="connsiteX2" fmla="*/ 65878 w 206607"/>
                <a:gd name="connsiteY2" fmla="*/ 30152 h 241214"/>
                <a:gd name="connsiteX3" fmla="*/ 146304 w 206607"/>
                <a:gd name="connsiteY3" fmla="*/ 30152 h 241214"/>
                <a:gd name="connsiteX4" fmla="*/ 146304 w 206607"/>
                <a:gd name="connsiteY4" fmla="*/ 0 h 241214"/>
                <a:gd name="connsiteX5" fmla="*/ 206607 w 206607"/>
                <a:gd name="connsiteY5" fmla="*/ 60304 h 241214"/>
                <a:gd name="connsiteX6" fmla="*/ 146304 w 206607"/>
                <a:gd name="connsiteY6" fmla="*/ 120607 h 241214"/>
                <a:gd name="connsiteX7" fmla="*/ 146304 w 206607"/>
                <a:gd name="connsiteY7" fmla="*/ 90455 h 241214"/>
                <a:gd name="connsiteX8" fmla="*/ 65878 w 206607"/>
                <a:gd name="connsiteY8" fmla="*/ 90455 h 241214"/>
                <a:gd name="connsiteX9" fmla="*/ 20650 w 206607"/>
                <a:gd name="connsiteY9" fmla="*/ 135683 h 241214"/>
                <a:gd name="connsiteX10" fmla="*/ 20651 w 206607"/>
                <a:gd name="connsiteY10" fmla="*/ 241214 h 241214"/>
                <a:gd name="connsiteX0" fmla="*/ 22501 w 208458"/>
                <a:gd name="connsiteY0" fmla="*/ 135683 h 135683"/>
                <a:gd name="connsiteX1" fmla="*/ 1851 w 208458"/>
                <a:gd name="connsiteY1" fmla="*/ 70613 h 135683"/>
                <a:gd name="connsiteX2" fmla="*/ 67729 w 208458"/>
                <a:gd name="connsiteY2" fmla="*/ 30152 h 135683"/>
                <a:gd name="connsiteX3" fmla="*/ 148155 w 208458"/>
                <a:gd name="connsiteY3" fmla="*/ 30152 h 135683"/>
                <a:gd name="connsiteX4" fmla="*/ 148155 w 208458"/>
                <a:gd name="connsiteY4" fmla="*/ 0 h 135683"/>
                <a:gd name="connsiteX5" fmla="*/ 208458 w 208458"/>
                <a:gd name="connsiteY5" fmla="*/ 60304 h 135683"/>
                <a:gd name="connsiteX6" fmla="*/ 148155 w 208458"/>
                <a:gd name="connsiteY6" fmla="*/ 120607 h 135683"/>
                <a:gd name="connsiteX7" fmla="*/ 148155 w 208458"/>
                <a:gd name="connsiteY7" fmla="*/ 90455 h 135683"/>
                <a:gd name="connsiteX8" fmla="*/ 67729 w 208458"/>
                <a:gd name="connsiteY8" fmla="*/ 90455 h 135683"/>
                <a:gd name="connsiteX9" fmla="*/ 22501 w 208458"/>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 name="connsiteX0" fmla="*/ 30587 w 216544"/>
                <a:gd name="connsiteY0" fmla="*/ 135683 h 135683"/>
                <a:gd name="connsiteX1" fmla="*/ 1358 w 216544"/>
                <a:gd name="connsiteY1" fmla="*/ 70962 h 135683"/>
                <a:gd name="connsiteX2" fmla="*/ 75815 w 216544"/>
                <a:gd name="connsiteY2" fmla="*/ 30152 h 135683"/>
                <a:gd name="connsiteX3" fmla="*/ 156241 w 216544"/>
                <a:gd name="connsiteY3" fmla="*/ 30152 h 135683"/>
                <a:gd name="connsiteX4" fmla="*/ 156241 w 216544"/>
                <a:gd name="connsiteY4" fmla="*/ 0 h 135683"/>
                <a:gd name="connsiteX5" fmla="*/ 216544 w 216544"/>
                <a:gd name="connsiteY5" fmla="*/ 60304 h 135683"/>
                <a:gd name="connsiteX6" fmla="*/ 156241 w 216544"/>
                <a:gd name="connsiteY6" fmla="*/ 120607 h 135683"/>
                <a:gd name="connsiteX7" fmla="*/ 156241 w 216544"/>
                <a:gd name="connsiteY7" fmla="*/ 90455 h 135683"/>
                <a:gd name="connsiteX8" fmla="*/ 75815 w 216544"/>
                <a:gd name="connsiteY8" fmla="*/ 90455 h 135683"/>
                <a:gd name="connsiteX9" fmla="*/ 30587 w 216544"/>
                <a:gd name="connsiteY9" fmla="*/ 135683 h 13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544" h="135683">
                  <a:moveTo>
                    <a:pt x="30587" y="135683"/>
                  </a:moveTo>
                  <a:cubicBezTo>
                    <a:pt x="19607" y="132376"/>
                    <a:pt x="-6180" y="88550"/>
                    <a:pt x="1358" y="70962"/>
                  </a:cubicBezTo>
                  <a:cubicBezTo>
                    <a:pt x="32210" y="39844"/>
                    <a:pt x="17532" y="30152"/>
                    <a:pt x="75815" y="30152"/>
                  </a:cubicBezTo>
                  <a:lnTo>
                    <a:pt x="156241" y="30152"/>
                  </a:lnTo>
                  <a:lnTo>
                    <a:pt x="156241" y="0"/>
                  </a:lnTo>
                  <a:lnTo>
                    <a:pt x="216544" y="60304"/>
                  </a:lnTo>
                  <a:lnTo>
                    <a:pt x="156241" y="120607"/>
                  </a:lnTo>
                  <a:lnTo>
                    <a:pt x="156241" y="90455"/>
                  </a:lnTo>
                  <a:lnTo>
                    <a:pt x="75815" y="90455"/>
                  </a:lnTo>
                  <a:cubicBezTo>
                    <a:pt x="50836" y="90455"/>
                    <a:pt x="30587" y="110704"/>
                    <a:pt x="30587" y="135683"/>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969">
                <a:solidFill>
                  <a:schemeClr val="tx1"/>
                </a:solidFill>
              </a:endParaRPr>
            </a:p>
          </p:txBody>
        </p:sp>
        <p:sp>
          <p:nvSpPr>
            <p:cNvPr id="541" name="下矢印 540">
              <a:extLst>
                <a:ext uri="{FF2B5EF4-FFF2-40B4-BE49-F238E27FC236}">
                  <a16:creationId xmlns:a16="http://schemas.microsoft.com/office/drawing/2014/main" id="{A67D059F-570C-457C-B601-A8D024E09DDF}"/>
                </a:ext>
              </a:extLst>
            </p:cNvPr>
            <p:cNvSpPr/>
            <p:nvPr/>
          </p:nvSpPr>
          <p:spPr>
            <a:xfrm>
              <a:off x="5189706" y="4410737"/>
              <a:ext cx="146864" cy="314990"/>
            </a:xfrm>
            <a:prstGeom prst="downArrow">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900" b="1" dirty="0">
                  <a:solidFill>
                    <a:schemeClr val="tx1"/>
                  </a:solidFill>
                </a:rPr>
                <a:t>降雨</a:t>
              </a:r>
            </a:p>
          </p:txBody>
        </p:sp>
      </p:grpSp>
      <p:sp>
        <p:nvSpPr>
          <p:cNvPr id="23" name="左矢印 22">
            <a:extLst>
              <a:ext uri="{FF2B5EF4-FFF2-40B4-BE49-F238E27FC236}">
                <a16:creationId xmlns:a16="http://schemas.microsoft.com/office/drawing/2014/main" id="{A7468193-ADAD-4ACC-8980-000253384FCD}"/>
              </a:ext>
            </a:extLst>
          </p:cNvPr>
          <p:cNvSpPr/>
          <p:nvPr/>
        </p:nvSpPr>
        <p:spPr>
          <a:xfrm rot="19524791">
            <a:off x="7101653" y="7080250"/>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900" b="1" dirty="0">
                <a:solidFill>
                  <a:schemeClr val="tx1"/>
                </a:solidFill>
              </a:rPr>
              <a:t>土砂</a:t>
            </a:r>
          </a:p>
        </p:txBody>
      </p:sp>
      <p:sp>
        <p:nvSpPr>
          <p:cNvPr id="542" name="左矢印 541">
            <a:extLst>
              <a:ext uri="{FF2B5EF4-FFF2-40B4-BE49-F238E27FC236}">
                <a16:creationId xmlns:a16="http://schemas.microsoft.com/office/drawing/2014/main" id="{6F9B4CDF-3D55-4C81-A061-92DCFC5BDC1D}"/>
              </a:ext>
            </a:extLst>
          </p:cNvPr>
          <p:cNvSpPr/>
          <p:nvPr/>
        </p:nvSpPr>
        <p:spPr>
          <a:xfrm rot="19524791">
            <a:off x="6323778" y="7661275"/>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900" b="1" dirty="0">
                <a:solidFill>
                  <a:schemeClr val="tx1"/>
                </a:solidFill>
              </a:rPr>
              <a:t>土砂</a:t>
            </a:r>
          </a:p>
        </p:txBody>
      </p:sp>
      <p:sp>
        <p:nvSpPr>
          <p:cNvPr id="543" name="左矢印 542">
            <a:extLst>
              <a:ext uri="{FF2B5EF4-FFF2-40B4-BE49-F238E27FC236}">
                <a16:creationId xmlns:a16="http://schemas.microsoft.com/office/drawing/2014/main" id="{DB0288D0-F04B-471C-BFAE-86B6F520C1B2}"/>
              </a:ext>
            </a:extLst>
          </p:cNvPr>
          <p:cNvSpPr/>
          <p:nvPr/>
        </p:nvSpPr>
        <p:spPr>
          <a:xfrm rot="19524791">
            <a:off x="5731640" y="8067675"/>
            <a:ext cx="434975" cy="223838"/>
          </a:xfrm>
          <a:prstGeom prst="leftArrow">
            <a:avLst/>
          </a:prstGeom>
          <a:solidFill>
            <a:schemeClr val="accent2">
              <a:lumMod val="60000"/>
              <a:lumOff val="40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52917" rIns="52917" anchor="ctr"/>
          <a:lstStyle/>
          <a:p>
            <a:pPr algn="ctr">
              <a:defRPr/>
            </a:pPr>
            <a:r>
              <a:rPr lang="ja-JP" altLang="en-US" sz="900" b="1" dirty="0">
                <a:solidFill>
                  <a:schemeClr val="tx1"/>
                </a:solidFill>
              </a:rPr>
              <a:t>土砂</a:t>
            </a:r>
          </a:p>
        </p:txBody>
      </p:sp>
      <p:sp>
        <p:nvSpPr>
          <p:cNvPr id="5" name="テキスト ボックス 4">
            <a:extLst>
              <a:ext uri="{FF2B5EF4-FFF2-40B4-BE49-F238E27FC236}">
                <a16:creationId xmlns:a16="http://schemas.microsoft.com/office/drawing/2014/main" id="{5664F5DB-F947-4483-B3D2-73CF282DA80D}"/>
              </a:ext>
            </a:extLst>
          </p:cNvPr>
          <p:cNvSpPr txBox="1"/>
          <p:nvPr/>
        </p:nvSpPr>
        <p:spPr>
          <a:xfrm>
            <a:off x="10411025" y="7948295"/>
            <a:ext cx="236537" cy="414644"/>
          </a:xfrm>
          <a:prstGeom prst="rect">
            <a:avLst/>
          </a:prstGeom>
          <a:noFill/>
        </p:spPr>
        <p:txBody>
          <a:bodyPr lIns="52917" tIns="52917" rIns="52917" bIns="52917">
            <a:spAutoFit/>
          </a:bodyPr>
          <a:lstStyle/>
          <a:p>
            <a:pPr>
              <a:defRPr/>
            </a:pPr>
            <a:r>
              <a:rPr lang="ja-JP" altLang="en-US" sz="1000" b="1" dirty="0"/>
              <a:t>浸透</a:t>
            </a:r>
          </a:p>
        </p:txBody>
      </p:sp>
      <p:sp>
        <p:nvSpPr>
          <p:cNvPr id="500" name="テキスト ボックス 499">
            <a:extLst>
              <a:ext uri="{FF2B5EF4-FFF2-40B4-BE49-F238E27FC236}">
                <a16:creationId xmlns:a16="http://schemas.microsoft.com/office/drawing/2014/main" id="{2514C96F-E452-4879-BB83-DC6C2141CCC0}"/>
              </a:ext>
            </a:extLst>
          </p:cNvPr>
          <p:cNvSpPr txBox="1"/>
          <p:nvPr/>
        </p:nvSpPr>
        <p:spPr>
          <a:xfrm>
            <a:off x="11249415" y="7415213"/>
            <a:ext cx="238125" cy="414644"/>
          </a:xfrm>
          <a:prstGeom prst="rect">
            <a:avLst/>
          </a:prstGeom>
          <a:noFill/>
        </p:spPr>
        <p:txBody>
          <a:bodyPr lIns="52917" tIns="52917" rIns="52917" bIns="52917">
            <a:spAutoFit/>
          </a:bodyPr>
          <a:lstStyle/>
          <a:p>
            <a:pPr>
              <a:defRPr/>
            </a:pPr>
            <a:r>
              <a:rPr lang="ja-JP" altLang="en-US" sz="1000" b="1" dirty="0"/>
              <a:t>浸透</a:t>
            </a:r>
          </a:p>
        </p:txBody>
      </p:sp>
      <p:sp>
        <p:nvSpPr>
          <p:cNvPr id="501" name="テキスト ボックス 500">
            <a:extLst>
              <a:ext uri="{FF2B5EF4-FFF2-40B4-BE49-F238E27FC236}">
                <a16:creationId xmlns:a16="http://schemas.microsoft.com/office/drawing/2014/main" id="{96717C45-2737-40B7-AE14-F645608B4620}"/>
              </a:ext>
            </a:extLst>
          </p:cNvPr>
          <p:cNvSpPr txBox="1"/>
          <p:nvPr/>
        </p:nvSpPr>
        <p:spPr>
          <a:xfrm>
            <a:off x="12028307" y="6927100"/>
            <a:ext cx="238125" cy="414644"/>
          </a:xfrm>
          <a:prstGeom prst="rect">
            <a:avLst/>
          </a:prstGeom>
          <a:noFill/>
        </p:spPr>
        <p:txBody>
          <a:bodyPr lIns="52917" tIns="52917" rIns="52917" bIns="52917">
            <a:spAutoFit/>
          </a:bodyPr>
          <a:lstStyle/>
          <a:p>
            <a:pPr>
              <a:defRPr/>
            </a:pPr>
            <a:r>
              <a:rPr lang="ja-JP" altLang="en-US" sz="1000" b="1" dirty="0"/>
              <a:t>浸透</a:t>
            </a:r>
          </a:p>
        </p:txBody>
      </p:sp>
      <p:pic>
        <p:nvPicPr>
          <p:cNvPr id="6185" name="図 543">
            <a:extLst>
              <a:ext uri="{FF2B5EF4-FFF2-40B4-BE49-F238E27FC236}">
                <a16:creationId xmlns:a16="http://schemas.microsoft.com/office/drawing/2014/main" id="{AF409B0A-AE04-4A98-978C-1F45DD48FD8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071736" y="8579233"/>
            <a:ext cx="1679575" cy="127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86" name="グループ化 107">
            <a:extLst>
              <a:ext uri="{FF2B5EF4-FFF2-40B4-BE49-F238E27FC236}">
                <a16:creationId xmlns:a16="http://schemas.microsoft.com/office/drawing/2014/main" id="{FB322B70-6051-4937-B10C-9E50FCC270D3}"/>
              </a:ext>
            </a:extLst>
          </p:cNvPr>
          <p:cNvGrpSpPr>
            <a:grpSpLocks/>
          </p:cNvGrpSpPr>
          <p:nvPr/>
        </p:nvGrpSpPr>
        <p:grpSpPr bwMode="auto">
          <a:xfrm>
            <a:off x="4081463" y="3503613"/>
            <a:ext cx="795337" cy="1282700"/>
            <a:chOff x="3232689" y="1895475"/>
            <a:chExt cx="540839" cy="872581"/>
          </a:xfrm>
        </p:grpSpPr>
        <p:sp>
          <p:nvSpPr>
            <p:cNvPr id="38" name="フリーフォーム 37">
              <a:extLst>
                <a:ext uri="{FF2B5EF4-FFF2-40B4-BE49-F238E27FC236}">
                  <a16:creationId xmlns:a16="http://schemas.microsoft.com/office/drawing/2014/main" id="{70A9D13F-438F-4F46-B8BE-CA20F1501C32}"/>
                </a:ext>
              </a:extLst>
            </p:cNvPr>
            <p:cNvSpPr/>
            <p:nvPr/>
          </p:nvSpPr>
          <p:spPr>
            <a:xfrm>
              <a:off x="3486376" y="1895475"/>
              <a:ext cx="142497" cy="476247"/>
            </a:xfrm>
            <a:custGeom>
              <a:avLst/>
              <a:gdLst>
                <a:gd name="connsiteX0" fmla="*/ 0 w 142875"/>
                <a:gd name="connsiteY0" fmla="*/ 476250 h 476250"/>
                <a:gd name="connsiteX1" fmla="*/ 47625 w 142875"/>
                <a:gd name="connsiteY1" fmla="*/ 361950 h 476250"/>
                <a:gd name="connsiteX2" fmla="*/ 28575 w 142875"/>
                <a:gd name="connsiteY2" fmla="*/ 228600 h 476250"/>
                <a:gd name="connsiteX3" fmla="*/ 142875 w 142875"/>
                <a:gd name="connsiteY3" fmla="*/ 0 h 476250"/>
                <a:gd name="connsiteX4" fmla="*/ 142875 w 142875"/>
                <a:gd name="connsiteY4" fmla="*/ 0 h 476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875" h="476250">
                  <a:moveTo>
                    <a:pt x="0" y="476250"/>
                  </a:moveTo>
                  <a:cubicBezTo>
                    <a:pt x="21431" y="439737"/>
                    <a:pt x="42863" y="403225"/>
                    <a:pt x="47625" y="361950"/>
                  </a:cubicBezTo>
                  <a:cubicBezTo>
                    <a:pt x="52387" y="320675"/>
                    <a:pt x="12700" y="288925"/>
                    <a:pt x="28575" y="228600"/>
                  </a:cubicBezTo>
                  <a:cubicBezTo>
                    <a:pt x="44450" y="168275"/>
                    <a:pt x="142875" y="0"/>
                    <a:pt x="142875" y="0"/>
                  </a:cubicBezTo>
                  <a:lnTo>
                    <a:pt x="142875" y="0"/>
                  </a:lnTo>
                </a:path>
              </a:pathLst>
            </a:custGeom>
            <a:ln w="19050"/>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969"/>
            </a:p>
          </p:txBody>
        </p:sp>
        <p:grpSp>
          <p:nvGrpSpPr>
            <p:cNvPr id="6206" name="グループ化 106">
              <a:extLst>
                <a:ext uri="{FF2B5EF4-FFF2-40B4-BE49-F238E27FC236}">
                  <a16:creationId xmlns:a16="http://schemas.microsoft.com/office/drawing/2014/main" id="{6691C04F-82B9-40F1-80E6-259BEA126306}"/>
                </a:ext>
              </a:extLst>
            </p:cNvPr>
            <p:cNvGrpSpPr>
              <a:grpSpLocks/>
            </p:cNvGrpSpPr>
            <p:nvPr/>
          </p:nvGrpSpPr>
          <p:grpSpPr bwMode="auto">
            <a:xfrm>
              <a:off x="3232689" y="2060829"/>
              <a:ext cx="540839" cy="707227"/>
              <a:chOff x="3232689" y="2060829"/>
              <a:chExt cx="540839" cy="707227"/>
            </a:xfrm>
          </p:grpSpPr>
          <p:pic>
            <p:nvPicPr>
              <p:cNvPr id="6207" name="図 555">
                <a:extLst>
                  <a:ext uri="{FF2B5EF4-FFF2-40B4-BE49-F238E27FC236}">
                    <a16:creationId xmlns:a16="http://schemas.microsoft.com/office/drawing/2014/main" id="{94BA07A5-8801-4868-9A2C-F3A64C62143B}"/>
                  </a:ext>
                </a:extLst>
              </p:cNvPr>
              <p:cNvPicPr>
                <a:picLocks noChangeAspect="1"/>
              </p:cNvPicPr>
              <p:nvPr/>
            </p:nvPicPr>
            <p:blipFill>
              <a:blip r:embed="rId11" cstate="email">
                <a:extLst>
                  <a:ext uri="{28A0092B-C50C-407E-A947-70E740481C1C}">
                    <a14:useLocalDpi xmlns:a14="http://schemas.microsoft.com/office/drawing/2010/main" val="0"/>
                  </a:ext>
                </a:extLst>
              </a:blip>
              <a:srcRect/>
              <a:stretch>
                <a:fillRect/>
              </a:stretch>
            </p:blipFill>
            <p:spPr bwMode="auto">
              <a:xfrm rot="-1044990">
                <a:off x="3426069" y="2412179"/>
                <a:ext cx="245597" cy="95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208" name="グループ化 531">
                <a:extLst>
                  <a:ext uri="{FF2B5EF4-FFF2-40B4-BE49-F238E27FC236}">
                    <a16:creationId xmlns:a16="http://schemas.microsoft.com/office/drawing/2014/main" id="{41748207-4DDA-455B-BC80-A14937981258}"/>
                  </a:ext>
                </a:extLst>
              </p:cNvPr>
              <p:cNvGrpSpPr>
                <a:grpSpLocks/>
              </p:cNvGrpSpPr>
              <p:nvPr/>
            </p:nvGrpSpPr>
            <p:grpSpPr bwMode="auto">
              <a:xfrm>
                <a:off x="3338572" y="2060829"/>
                <a:ext cx="148100" cy="180566"/>
                <a:chOff x="2031321" y="1920366"/>
                <a:chExt cx="140255" cy="167480"/>
              </a:xfrm>
            </p:grpSpPr>
            <p:sp>
              <p:nvSpPr>
                <p:cNvPr id="533" name="正方形/長方形 532">
                  <a:extLst>
                    <a:ext uri="{FF2B5EF4-FFF2-40B4-BE49-F238E27FC236}">
                      <a16:creationId xmlns:a16="http://schemas.microsoft.com/office/drawing/2014/main" id="{E322D117-762E-4010-A7A9-B29B4B4B80A3}"/>
                    </a:ext>
                  </a:extLst>
                </p:cNvPr>
                <p:cNvSpPr/>
                <p:nvPr/>
              </p:nvSpPr>
              <p:spPr>
                <a:xfrm>
                  <a:off x="2081330" y="2034439"/>
                  <a:ext cx="46005" cy="5308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4" name="二等辺三角形 533">
                  <a:extLst>
                    <a:ext uri="{FF2B5EF4-FFF2-40B4-BE49-F238E27FC236}">
                      <a16:creationId xmlns:a16="http://schemas.microsoft.com/office/drawing/2014/main" id="{CCDD8BC4-CAAF-43D5-BD6E-9E448C46BFD3}"/>
                    </a:ext>
                  </a:extLst>
                </p:cNvPr>
                <p:cNvSpPr/>
                <p:nvPr/>
              </p:nvSpPr>
              <p:spPr>
                <a:xfrm>
                  <a:off x="2031236" y="1957311"/>
                  <a:ext cx="140060"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5" name="正方形/長方形 534">
                  <a:extLst>
                    <a:ext uri="{FF2B5EF4-FFF2-40B4-BE49-F238E27FC236}">
                      <a16:creationId xmlns:a16="http://schemas.microsoft.com/office/drawing/2014/main" id="{FF7F01A4-6C7F-40B7-B58B-798C6A9948C0}"/>
                    </a:ext>
                  </a:extLst>
                </p:cNvPr>
                <p:cNvSpPr/>
                <p:nvPr/>
              </p:nvSpPr>
              <p:spPr>
                <a:xfrm>
                  <a:off x="2080308" y="1998379"/>
                  <a:ext cx="46005" cy="45075"/>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6" name="二等辺三角形 535">
                  <a:extLst>
                    <a:ext uri="{FF2B5EF4-FFF2-40B4-BE49-F238E27FC236}">
                      <a16:creationId xmlns:a16="http://schemas.microsoft.com/office/drawing/2014/main" id="{B35B0A83-5FB8-4E99-B990-0378E5D30057}"/>
                    </a:ext>
                  </a:extLst>
                </p:cNvPr>
                <p:cNvSpPr/>
                <p:nvPr/>
              </p:nvSpPr>
              <p:spPr>
                <a:xfrm>
                  <a:off x="2039415" y="1920249"/>
                  <a:ext cx="117568"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209" name="グループ化 536">
                <a:extLst>
                  <a:ext uri="{FF2B5EF4-FFF2-40B4-BE49-F238E27FC236}">
                    <a16:creationId xmlns:a16="http://schemas.microsoft.com/office/drawing/2014/main" id="{5F2F08A9-A7B9-4F85-B2E0-2793617BA0CD}"/>
                  </a:ext>
                </a:extLst>
              </p:cNvPr>
              <p:cNvGrpSpPr>
                <a:grpSpLocks/>
              </p:cNvGrpSpPr>
              <p:nvPr/>
            </p:nvGrpSpPr>
            <p:grpSpPr bwMode="auto">
              <a:xfrm>
                <a:off x="3232689" y="2309542"/>
                <a:ext cx="148100" cy="180566"/>
                <a:chOff x="2031321" y="1920366"/>
                <a:chExt cx="140255" cy="167480"/>
              </a:xfrm>
            </p:grpSpPr>
            <p:sp>
              <p:nvSpPr>
                <p:cNvPr id="538" name="正方形/長方形 537">
                  <a:extLst>
                    <a:ext uri="{FF2B5EF4-FFF2-40B4-BE49-F238E27FC236}">
                      <a16:creationId xmlns:a16="http://schemas.microsoft.com/office/drawing/2014/main" id="{AB2E6042-6DC5-45C7-8540-C1240BED5865}"/>
                    </a:ext>
                  </a:extLst>
                </p:cNvPr>
                <p:cNvSpPr/>
                <p:nvPr/>
              </p:nvSpPr>
              <p:spPr>
                <a:xfrm>
                  <a:off x="2081415" y="2035135"/>
                  <a:ext cx="46005" cy="53088"/>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39" name="二等辺三角形 538">
                  <a:extLst>
                    <a:ext uri="{FF2B5EF4-FFF2-40B4-BE49-F238E27FC236}">
                      <a16:creationId xmlns:a16="http://schemas.microsoft.com/office/drawing/2014/main" id="{2756624F-DBA3-4E38-8A94-3E7F90B95A98}"/>
                    </a:ext>
                  </a:extLst>
                </p:cNvPr>
                <p:cNvSpPr/>
                <p:nvPr/>
              </p:nvSpPr>
              <p:spPr>
                <a:xfrm>
                  <a:off x="2031321" y="1957005"/>
                  <a:ext cx="140060"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40" name="正方形/長方形 539">
                  <a:extLst>
                    <a:ext uri="{FF2B5EF4-FFF2-40B4-BE49-F238E27FC236}">
                      <a16:creationId xmlns:a16="http://schemas.microsoft.com/office/drawing/2014/main" id="{50517735-A8F9-4337-98DB-A3D6118C76D4}"/>
                    </a:ext>
                  </a:extLst>
                </p:cNvPr>
                <p:cNvSpPr/>
                <p:nvPr/>
              </p:nvSpPr>
              <p:spPr>
                <a:xfrm>
                  <a:off x="2080393" y="1998073"/>
                  <a:ext cx="46005" cy="46077"/>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46" name="二等辺三角形 545">
                  <a:extLst>
                    <a:ext uri="{FF2B5EF4-FFF2-40B4-BE49-F238E27FC236}">
                      <a16:creationId xmlns:a16="http://schemas.microsoft.com/office/drawing/2014/main" id="{F7FEE7AE-FB40-4C02-A08B-73B1B2B8C23D}"/>
                    </a:ext>
                  </a:extLst>
                </p:cNvPr>
                <p:cNvSpPr/>
                <p:nvPr/>
              </p:nvSpPr>
              <p:spPr>
                <a:xfrm>
                  <a:off x="2039500" y="1919943"/>
                  <a:ext cx="117568" cy="4607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pic>
            <p:nvPicPr>
              <p:cNvPr id="6210" name="図 554">
                <a:extLst>
                  <a:ext uri="{FF2B5EF4-FFF2-40B4-BE49-F238E27FC236}">
                    <a16:creationId xmlns:a16="http://schemas.microsoft.com/office/drawing/2014/main" id="{0489F89A-2B0A-426D-8AA2-83EE74D3D56E}"/>
                  </a:ext>
                </a:extLst>
              </p:cNvPr>
              <p:cNvPicPr>
                <a:picLocks noChangeAspect="1"/>
              </p:cNvPicPr>
              <p:nvPr/>
            </p:nvPicPr>
            <p:blipFill>
              <a:blip r:embed="rId12" cstate="email">
                <a:extLst>
                  <a:ext uri="{28A0092B-C50C-407E-A947-70E740481C1C}">
                    <a14:useLocalDpi xmlns:a14="http://schemas.microsoft.com/office/drawing/2010/main" val="0"/>
                  </a:ext>
                </a:extLst>
              </a:blip>
              <a:srcRect/>
              <a:stretch>
                <a:fillRect/>
              </a:stretch>
            </p:blipFill>
            <p:spPr bwMode="auto">
              <a:xfrm rot="-1124349">
                <a:off x="3532149" y="2645860"/>
                <a:ext cx="241379" cy="122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545" name="正方形/長方形 544">
            <a:extLst>
              <a:ext uri="{FF2B5EF4-FFF2-40B4-BE49-F238E27FC236}">
                <a16:creationId xmlns:a16="http://schemas.microsoft.com/office/drawing/2014/main" id="{C9E3F8CD-E3CF-450E-9680-9D976A85C23A}"/>
              </a:ext>
            </a:extLst>
          </p:cNvPr>
          <p:cNvSpPr/>
          <p:nvPr/>
        </p:nvSpPr>
        <p:spPr>
          <a:xfrm>
            <a:off x="1571625" y="193675"/>
            <a:ext cx="11075988" cy="576263"/>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集水域における流域治水対策　（山地保水力向上・土砂、流木流出抑制 ）</a:t>
            </a:r>
          </a:p>
        </p:txBody>
      </p:sp>
      <p:sp>
        <p:nvSpPr>
          <p:cNvPr id="480" name="テキスト ボックス 479">
            <a:extLst>
              <a:ext uri="{FF2B5EF4-FFF2-40B4-BE49-F238E27FC236}">
                <a16:creationId xmlns:a16="http://schemas.microsoft.com/office/drawing/2014/main" id="{B3A7AEEA-BCD1-46F3-9C81-17AE3D0ECA99}"/>
              </a:ext>
            </a:extLst>
          </p:cNvPr>
          <p:cNvSpPr txBox="1"/>
          <p:nvPr/>
        </p:nvSpPr>
        <p:spPr>
          <a:xfrm>
            <a:off x="3365846" y="9241388"/>
            <a:ext cx="2417762" cy="184666"/>
          </a:xfrm>
          <a:prstGeom prst="rect">
            <a:avLst/>
          </a:prstGeom>
          <a:solidFill>
            <a:schemeClr val="bg1"/>
          </a:solidFill>
          <a:ln>
            <a:noFill/>
            <a:prstDash val="solid"/>
          </a:ln>
        </p:spPr>
        <p:txBody>
          <a:bodyPr lIns="52917" tIns="0" rIns="52917" bIns="0">
            <a:spAutoFit/>
          </a:bodyPr>
          <a:lstStyle/>
          <a:p>
            <a:pPr algn="ctr">
              <a:defRPr/>
            </a:pPr>
            <a:r>
              <a:rPr lang="ja-JP" altLang="en-US" sz="1200" dirty="0">
                <a:latin typeface="BIZ UDPゴシック" panose="020B0400000000000000" pitchFamily="50" charset="-128"/>
                <a:ea typeface="BIZ UDPゴシック" panose="020B0400000000000000" pitchFamily="50" charset="-128"/>
              </a:rPr>
              <a:t>洪水被害の甚大化の恐れ</a:t>
            </a:r>
          </a:p>
        </p:txBody>
      </p:sp>
      <p:pic>
        <p:nvPicPr>
          <p:cNvPr id="6189" name="図 6">
            <a:extLst>
              <a:ext uri="{FF2B5EF4-FFF2-40B4-BE49-F238E27FC236}">
                <a16:creationId xmlns:a16="http://schemas.microsoft.com/office/drawing/2014/main" id="{E52C2703-FBBE-4D4A-BFF4-5B30518675A9}"/>
              </a:ext>
            </a:extLst>
          </p:cNvPr>
          <p:cNvPicPr>
            <a:picLocks noChangeAspect="1" noChangeArrowheads="1"/>
          </p:cNvPicPr>
          <p:nvPr/>
        </p:nvPicPr>
        <p:blipFill rotWithShape="1">
          <a:blip r:embed="rId13" cstate="email">
            <a:extLst>
              <a:ext uri="{28A0092B-C50C-407E-A947-70E740481C1C}">
                <a14:useLocalDpi xmlns:a14="http://schemas.microsoft.com/office/drawing/2010/main" val="0"/>
              </a:ext>
            </a:extLst>
          </a:blip>
          <a:srcRect/>
          <a:stretch/>
        </p:blipFill>
        <p:spPr bwMode="auto">
          <a:xfrm>
            <a:off x="477776" y="8546774"/>
            <a:ext cx="1520541" cy="1170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190" name="図 10">
            <a:extLst>
              <a:ext uri="{FF2B5EF4-FFF2-40B4-BE49-F238E27FC236}">
                <a16:creationId xmlns:a16="http://schemas.microsoft.com/office/drawing/2014/main" id="{C925079C-9036-4A6A-978B-6D5F03BC526B}"/>
              </a:ext>
            </a:extLst>
          </p:cNvPr>
          <p:cNvPicPr>
            <a:picLocks noChangeAspect="1" noChangeArrowheads="1"/>
          </p:cNvPicPr>
          <p:nvPr/>
        </p:nvPicPr>
        <p:blipFill>
          <a:blip r:embed="rId14" cstate="email">
            <a:extLst>
              <a:ext uri="{28A0092B-C50C-407E-A947-70E740481C1C}">
                <a14:useLocalDpi xmlns:a14="http://schemas.microsoft.com/office/drawing/2010/main" val="0"/>
              </a:ext>
            </a:extLst>
          </a:blip>
          <a:srcRect/>
          <a:stretch>
            <a:fillRect/>
          </a:stretch>
        </p:blipFill>
        <p:spPr bwMode="auto">
          <a:xfrm>
            <a:off x="2101850" y="8532813"/>
            <a:ext cx="1579951" cy="1184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 name="テキスト ボックス 480">
            <a:extLst>
              <a:ext uri="{FF2B5EF4-FFF2-40B4-BE49-F238E27FC236}">
                <a16:creationId xmlns:a16="http://schemas.microsoft.com/office/drawing/2014/main" id="{AA21C0C1-6D74-4D1E-91E0-68030E580ADD}"/>
              </a:ext>
            </a:extLst>
          </p:cNvPr>
          <p:cNvSpPr txBox="1"/>
          <p:nvPr/>
        </p:nvSpPr>
        <p:spPr>
          <a:xfrm>
            <a:off x="3700260" y="8554012"/>
            <a:ext cx="1927068" cy="553998"/>
          </a:xfrm>
          <a:prstGeom prst="rect">
            <a:avLst/>
          </a:prstGeom>
          <a:solidFill>
            <a:schemeClr val="bg1"/>
          </a:solidFill>
          <a:ln>
            <a:noFill/>
            <a:prstDash val="solid"/>
          </a:ln>
        </p:spPr>
        <p:txBody>
          <a:bodyPr wrap="square" lIns="52917" tIns="0" rIns="52917" bIns="0">
            <a:spAutoFit/>
          </a:bodyPr>
          <a:lstStyle/>
          <a:p>
            <a:pPr>
              <a:defRPr/>
            </a:pPr>
            <a:r>
              <a:rPr lang="ja-JP" altLang="en-US" sz="1200" dirty="0">
                <a:latin typeface="BIZ UDPゴシック" panose="020B0400000000000000" pitchFamily="50" charset="-128"/>
                <a:ea typeface="BIZ UDPゴシック" panose="020B0400000000000000" pitchFamily="50" charset="-128"/>
              </a:rPr>
              <a:t>降水形態の変化により</a:t>
            </a:r>
            <a:endParaRPr lang="en-US" altLang="ja-JP" sz="1200" dirty="0">
              <a:latin typeface="BIZ UDPゴシック" panose="020B0400000000000000" pitchFamily="50" charset="-128"/>
              <a:ea typeface="BIZ UDPゴシック" panose="020B0400000000000000" pitchFamily="50" charset="-128"/>
            </a:endParaRPr>
          </a:p>
          <a:p>
            <a:pPr>
              <a:defRPr/>
            </a:pPr>
            <a:r>
              <a:rPr lang="ja-JP" altLang="en-US" sz="1200" dirty="0">
                <a:latin typeface="BIZ UDPゴシック" panose="020B0400000000000000" pitchFamily="50" charset="-128"/>
                <a:ea typeface="BIZ UDPゴシック" panose="020B0400000000000000" pitchFamily="50" charset="-128"/>
              </a:rPr>
              <a:t>土砂流出量の増加、流木化</a:t>
            </a:r>
            <a:endParaRPr lang="en-US" altLang="ja-JP" sz="1200" dirty="0">
              <a:latin typeface="BIZ UDPゴシック" panose="020B0400000000000000" pitchFamily="50" charset="-128"/>
              <a:ea typeface="BIZ UDPゴシック" panose="020B0400000000000000" pitchFamily="50" charset="-128"/>
            </a:endParaRPr>
          </a:p>
          <a:p>
            <a:pPr>
              <a:defRPr/>
            </a:pPr>
            <a:r>
              <a:rPr lang="ja-JP" altLang="en-US" sz="1200" dirty="0">
                <a:latin typeface="BIZ UDPゴシック" panose="020B0400000000000000" pitchFamily="50" charset="-128"/>
                <a:ea typeface="BIZ UDPゴシック" panose="020B0400000000000000" pitchFamily="50" charset="-128"/>
              </a:rPr>
              <a:t>リスクの高まり</a:t>
            </a:r>
            <a:endParaRPr lang="en-US" altLang="ja-JP" sz="1200" dirty="0">
              <a:latin typeface="BIZ UDPゴシック" panose="020B0400000000000000" pitchFamily="50" charset="-128"/>
              <a:ea typeface="BIZ UDPゴシック" panose="020B0400000000000000" pitchFamily="50" charset="-128"/>
            </a:endParaRPr>
          </a:p>
        </p:txBody>
      </p:sp>
      <p:sp>
        <p:nvSpPr>
          <p:cNvPr id="482" name="テキスト ボックス 481">
            <a:extLst>
              <a:ext uri="{FF2B5EF4-FFF2-40B4-BE49-F238E27FC236}">
                <a16:creationId xmlns:a16="http://schemas.microsoft.com/office/drawing/2014/main" id="{B09635F0-3E03-4FB5-8776-2693A2E73798}"/>
              </a:ext>
            </a:extLst>
          </p:cNvPr>
          <p:cNvSpPr txBox="1"/>
          <p:nvPr/>
        </p:nvSpPr>
        <p:spPr>
          <a:xfrm>
            <a:off x="457032" y="8178643"/>
            <a:ext cx="3680311" cy="307777"/>
          </a:xfrm>
          <a:prstGeom prst="rect">
            <a:avLst/>
          </a:prstGeom>
          <a:noFill/>
          <a:ln w="41275" cmpd="thickThin">
            <a:solidFill>
              <a:schemeClr val="accent1">
                <a:shade val="50000"/>
              </a:schemeClr>
            </a:solidFill>
          </a:ln>
        </p:spPr>
        <p:txBody>
          <a:bodyPr wrap="square">
            <a:spAutoFit/>
          </a:bodyPr>
          <a:lstStyle/>
          <a:p>
            <a:pPr algn="ctr">
              <a:defRPr/>
            </a:pPr>
            <a:r>
              <a:rPr lang="ja-JP" altLang="en-US" sz="1400" b="1" dirty="0">
                <a:latin typeface="BIZ UDPゴシック" panose="020B0400000000000000" pitchFamily="50" charset="-128"/>
                <a:ea typeface="BIZ UDPゴシック" panose="020B0400000000000000" pitchFamily="50" charset="-128"/>
              </a:rPr>
              <a:t>気候変動による山地</a:t>
            </a:r>
            <a:r>
              <a:rPr lang="ja-JP" altLang="en-US" sz="1200" b="1" dirty="0">
                <a:latin typeface="BIZ UDPゴシック" panose="020B0400000000000000" pitchFamily="50" charset="-128"/>
                <a:ea typeface="BIZ UDPゴシック" panose="020B0400000000000000" pitchFamily="50" charset="-128"/>
              </a:rPr>
              <a:t>災害</a:t>
            </a:r>
            <a:r>
              <a:rPr lang="ja-JP" altLang="en-US" sz="1400" b="1" dirty="0">
                <a:latin typeface="BIZ UDPゴシック" panose="020B0400000000000000" pitchFamily="50" charset="-128"/>
                <a:ea typeface="BIZ UDPゴシック" panose="020B0400000000000000" pitchFamily="50" charset="-128"/>
              </a:rPr>
              <a:t>の激甚化・形態変化</a:t>
            </a:r>
            <a:endParaRPr lang="en-US" altLang="ja-JP" sz="1400" b="1" dirty="0">
              <a:latin typeface="BIZ UDPゴシック" panose="020B0400000000000000" pitchFamily="50" charset="-128"/>
              <a:ea typeface="BIZ UDPゴシック" panose="020B0400000000000000" pitchFamily="50" charset="-128"/>
            </a:endParaRPr>
          </a:p>
        </p:txBody>
      </p:sp>
      <p:sp>
        <p:nvSpPr>
          <p:cNvPr id="6193" name="テキスト ボックス 482">
            <a:extLst>
              <a:ext uri="{FF2B5EF4-FFF2-40B4-BE49-F238E27FC236}">
                <a16:creationId xmlns:a16="http://schemas.microsoft.com/office/drawing/2014/main" id="{CA830E87-2A9B-4F75-B12E-B38872529295}"/>
              </a:ext>
            </a:extLst>
          </p:cNvPr>
          <p:cNvSpPr txBox="1">
            <a:spLocks noChangeArrowheads="1"/>
          </p:cNvSpPr>
          <p:nvPr/>
        </p:nvSpPr>
        <p:spPr bwMode="auto">
          <a:xfrm>
            <a:off x="3948107" y="9516445"/>
            <a:ext cx="1836867" cy="2769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52917" tIns="0" rIns="52917" bIns="0">
            <a:spAutoFit/>
          </a:bodyPr>
          <a:lstStyle/>
          <a:p>
            <a:pPr algn="ctr"/>
            <a:r>
              <a:rPr lang="ja-JP" altLang="en-US" sz="900" dirty="0">
                <a:latin typeface="ＭＳ Ｐ明朝" panose="02020600040205080304" pitchFamily="18" charset="-128"/>
                <a:ea typeface="ＭＳ Ｐ明朝" panose="02020600040205080304" pitchFamily="18" charset="-128"/>
              </a:rPr>
              <a:t>出典：（林野庁</a:t>
            </a:r>
            <a:r>
              <a:rPr lang="en-US" altLang="ja-JP" sz="900" dirty="0">
                <a:latin typeface="ＭＳ Ｐ明朝" panose="02020600040205080304" pitchFamily="18" charset="-128"/>
                <a:ea typeface="ＭＳ Ｐ明朝" panose="02020600040205080304" pitchFamily="18" charset="-128"/>
              </a:rPr>
              <a:t>HP</a:t>
            </a:r>
            <a:r>
              <a:rPr lang="ja-JP" altLang="en-US" sz="900" dirty="0">
                <a:latin typeface="ＭＳ Ｐ明朝" panose="02020600040205080304" pitchFamily="18" charset="-128"/>
                <a:ea typeface="ＭＳ Ｐ明朝" panose="02020600040205080304" pitchFamily="18" charset="-128"/>
              </a:rPr>
              <a:t>）</a:t>
            </a:r>
            <a:endParaRPr lang="en-US" altLang="ja-JP" sz="900" dirty="0">
              <a:latin typeface="ＭＳ Ｐ明朝" panose="02020600040205080304" pitchFamily="18" charset="-128"/>
              <a:ea typeface="ＭＳ Ｐ明朝" panose="02020600040205080304" pitchFamily="18" charset="-128"/>
            </a:endParaRPr>
          </a:p>
          <a:p>
            <a:pPr algn="ctr"/>
            <a:r>
              <a:rPr lang="ja-JP" altLang="en-US" sz="900" dirty="0">
                <a:latin typeface="ＭＳ Ｐ明朝" panose="02020600040205080304" pitchFamily="18" charset="-128"/>
                <a:ea typeface="ＭＳ Ｐ明朝" panose="02020600040205080304" pitchFamily="18" charset="-128"/>
              </a:rPr>
              <a:t>令和４年度森林及び林業の動向</a:t>
            </a:r>
          </a:p>
        </p:txBody>
      </p:sp>
      <p:sp>
        <p:nvSpPr>
          <p:cNvPr id="6195" name="テキスト ボックス 484">
            <a:extLst>
              <a:ext uri="{FF2B5EF4-FFF2-40B4-BE49-F238E27FC236}">
                <a16:creationId xmlns:a16="http://schemas.microsoft.com/office/drawing/2014/main" id="{5B87723F-5686-403F-BC21-3DC5985393FE}"/>
              </a:ext>
            </a:extLst>
          </p:cNvPr>
          <p:cNvSpPr txBox="1">
            <a:spLocks noChangeArrowheads="1"/>
          </p:cNvSpPr>
          <p:nvPr/>
        </p:nvSpPr>
        <p:spPr bwMode="auto">
          <a:xfrm>
            <a:off x="3945411" y="2300324"/>
            <a:ext cx="579437"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流域</a:t>
            </a:r>
          </a:p>
        </p:txBody>
      </p:sp>
      <p:sp>
        <p:nvSpPr>
          <p:cNvPr id="489" name="テキスト ボックス 488">
            <a:extLst>
              <a:ext uri="{FF2B5EF4-FFF2-40B4-BE49-F238E27FC236}">
                <a16:creationId xmlns:a16="http://schemas.microsoft.com/office/drawing/2014/main" id="{6E4BD1AD-6699-4E17-98BD-B47F8BA8AC80}"/>
              </a:ext>
            </a:extLst>
          </p:cNvPr>
          <p:cNvSpPr txBox="1"/>
          <p:nvPr/>
        </p:nvSpPr>
        <p:spPr>
          <a:xfrm>
            <a:off x="735013" y="4056063"/>
            <a:ext cx="2163762" cy="203200"/>
          </a:xfrm>
          <a:prstGeom prst="rect">
            <a:avLst/>
          </a:prstGeom>
          <a:noFill/>
          <a:ln>
            <a:solidFill>
              <a:schemeClr val="tx1"/>
            </a:solidFill>
            <a:prstDash val="solid"/>
          </a:ln>
        </p:spPr>
        <p:txBody>
          <a:bodyPr lIns="52917" tIns="0" rIns="52917" bIns="0">
            <a:spAutoFit/>
          </a:bodyPr>
          <a:lstStyle/>
          <a:p>
            <a:pPr algn="ctr">
              <a:defRPr/>
            </a:pPr>
            <a:r>
              <a:rPr lang="ja-JP" altLang="en-US" sz="1323" dirty="0">
                <a:latin typeface="BIZ UDPゴシック" panose="020B0400000000000000" pitchFamily="50" charset="-128"/>
                <a:ea typeface="BIZ UDPゴシック" panose="020B0400000000000000" pitchFamily="50" charset="-128"/>
              </a:rPr>
              <a:t>渓流沿いの危険木の除去</a:t>
            </a:r>
          </a:p>
        </p:txBody>
      </p:sp>
      <p:sp>
        <p:nvSpPr>
          <p:cNvPr id="6202" name="テキスト ボックス 490">
            <a:extLst>
              <a:ext uri="{FF2B5EF4-FFF2-40B4-BE49-F238E27FC236}">
                <a16:creationId xmlns:a16="http://schemas.microsoft.com/office/drawing/2014/main" id="{3A481064-9A52-4A83-A11D-53F22C4E0617}"/>
              </a:ext>
            </a:extLst>
          </p:cNvPr>
          <p:cNvSpPr txBox="1">
            <a:spLocks noChangeArrowheads="1"/>
          </p:cNvSpPr>
          <p:nvPr/>
        </p:nvSpPr>
        <p:spPr bwMode="auto">
          <a:xfrm>
            <a:off x="655638" y="4286250"/>
            <a:ext cx="2584450"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河川の通水が阻害されないよう流木の発生、流出を抑制</a:t>
            </a:r>
          </a:p>
        </p:txBody>
      </p:sp>
      <p:sp>
        <p:nvSpPr>
          <p:cNvPr id="6204" name="テキスト ボックス 492">
            <a:extLst>
              <a:ext uri="{FF2B5EF4-FFF2-40B4-BE49-F238E27FC236}">
                <a16:creationId xmlns:a16="http://schemas.microsoft.com/office/drawing/2014/main" id="{F22AA2B8-01E5-430D-BC19-02057DA1F01F}"/>
              </a:ext>
            </a:extLst>
          </p:cNvPr>
          <p:cNvSpPr txBox="1">
            <a:spLocks noChangeArrowheads="1"/>
          </p:cNvSpPr>
          <p:nvPr/>
        </p:nvSpPr>
        <p:spPr bwMode="auto">
          <a:xfrm>
            <a:off x="8740538" y="1398827"/>
            <a:ext cx="3071812"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保水力を有する森林土壌の保持形成により洪水緩和機能を維持向上</a:t>
            </a:r>
            <a:endParaRPr lang="en-US" altLang="ja-JP" sz="1400" dirty="0"/>
          </a:p>
          <a:p>
            <a:pPr algn="r"/>
            <a:endParaRPr lang="ja-JP" altLang="en-US" sz="1400" dirty="0"/>
          </a:p>
        </p:txBody>
      </p:sp>
      <p:sp>
        <p:nvSpPr>
          <p:cNvPr id="483" name="テキスト ボックス 482">
            <a:extLst>
              <a:ext uri="{FF2B5EF4-FFF2-40B4-BE49-F238E27FC236}">
                <a16:creationId xmlns:a16="http://schemas.microsoft.com/office/drawing/2014/main" id="{084F3064-1DCC-4118-A750-D3BEF6AD5D08}"/>
              </a:ext>
            </a:extLst>
          </p:cNvPr>
          <p:cNvSpPr txBox="1"/>
          <p:nvPr/>
        </p:nvSpPr>
        <p:spPr>
          <a:xfrm>
            <a:off x="3838261" y="1079571"/>
            <a:ext cx="2781991" cy="246221"/>
          </a:xfrm>
          <a:prstGeom prst="rect">
            <a:avLst/>
          </a:prstGeom>
          <a:noFill/>
          <a:ln>
            <a:solidFill>
              <a:schemeClr val="tx1"/>
            </a:solidFill>
            <a:prstDash val="solid"/>
          </a:ln>
        </p:spPr>
        <p:txBody>
          <a:bodyPr wrap="square" lIns="52917" tIns="0" rIns="52917" bIns="0">
            <a:spAutoFit/>
          </a:bodyPr>
          <a:lstStyle/>
          <a:p>
            <a:pPr algn="ctr">
              <a:defRPr/>
            </a:pPr>
            <a:r>
              <a:rPr lang="ja-JP" altLang="en-US" sz="1600" dirty="0">
                <a:solidFill>
                  <a:schemeClr val="tx1"/>
                </a:solidFill>
                <a:latin typeface="BIZ UDPゴシック" panose="020B0400000000000000" pitchFamily="50" charset="-128"/>
                <a:ea typeface="BIZ UDPゴシック" panose="020B0400000000000000" pitchFamily="50" charset="-128"/>
                <a:cs typeface="メイリオ" panose="020B0604030504040204" pitchFamily="50" charset="-128"/>
              </a:rPr>
              <a:t>治山ダム（流域治水対策型）</a:t>
            </a:r>
            <a:endParaRPr lang="ja-JP" altLang="en-US" sz="1600" dirty="0">
              <a:latin typeface="BIZ UDPゴシック" panose="020B0400000000000000" pitchFamily="50" charset="-128"/>
              <a:ea typeface="BIZ UDPゴシック" panose="020B0400000000000000" pitchFamily="50" charset="-128"/>
            </a:endParaRPr>
          </a:p>
        </p:txBody>
      </p:sp>
      <p:sp>
        <p:nvSpPr>
          <p:cNvPr id="485" name="テキスト ボックス 491">
            <a:extLst>
              <a:ext uri="{FF2B5EF4-FFF2-40B4-BE49-F238E27FC236}">
                <a16:creationId xmlns:a16="http://schemas.microsoft.com/office/drawing/2014/main" id="{041DDDBD-DAB7-409D-9930-C231A0E9898A}"/>
              </a:ext>
            </a:extLst>
          </p:cNvPr>
          <p:cNvSpPr txBox="1">
            <a:spLocks noChangeArrowheads="1"/>
          </p:cNvSpPr>
          <p:nvPr/>
        </p:nvSpPr>
        <p:spPr bwMode="auto">
          <a:xfrm>
            <a:off x="4508784" y="1305298"/>
            <a:ext cx="2194721"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400" dirty="0"/>
              <a:t>下流河川への</a:t>
            </a:r>
            <a:endParaRPr lang="en-US" altLang="ja-JP" sz="1400" dirty="0"/>
          </a:p>
          <a:p>
            <a:r>
              <a:rPr lang="ja-JP" altLang="en-US" sz="1400" dirty="0"/>
              <a:t>洪水ピーク流量を</a:t>
            </a:r>
            <a:endParaRPr lang="en-US" altLang="ja-JP" sz="1400" dirty="0"/>
          </a:p>
          <a:p>
            <a:r>
              <a:rPr lang="ja-JP" altLang="en-US" sz="1400" dirty="0"/>
              <a:t>軽減</a:t>
            </a:r>
          </a:p>
        </p:txBody>
      </p:sp>
      <p:grpSp>
        <p:nvGrpSpPr>
          <p:cNvPr id="26" name="グループ化 25">
            <a:extLst>
              <a:ext uri="{FF2B5EF4-FFF2-40B4-BE49-F238E27FC236}">
                <a16:creationId xmlns:a16="http://schemas.microsoft.com/office/drawing/2014/main" id="{0460C6C9-A494-48A5-93FD-475DA3549536}"/>
              </a:ext>
            </a:extLst>
          </p:cNvPr>
          <p:cNvGrpSpPr/>
          <p:nvPr/>
        </p:nvGrpSpPr>
        <p:grpSpPr>
          <a:xfrm>
            <a:off x="374015" y="1655734"/>
            <a:ext cx="9569450" cy="6286500"/>
            <a:chOff x="282575" y="1819275"/>
            <a:chExt cx="9569450" cy="6286500"/>
          </a:xfrm>
        </p:grpSpPr>
        <p:sp>
          <p:nvSpPr>
            <p:cNvPr id="190" name="テキスト ボックス 4">
              <a:extLst>
                <a:ext uri="{FF2B5EF4-FFF2-40B4-BE49-F238E27FC236}">
                  <a16:creationId xmlns:a16="http://schemas.microsoft.com/office/drawing/2014/main" id="{1B3D8E5B-237B-466A-9D32-F0CDEBA7DEDA}"/>
                </a:ext>
              </a:extLst>
            </p:cNvPr>
            <p:cNvSpPr txBox="1">
              <a:spLocks noChangeArrowheads="1"/>
            </p:cNvSpPr>
            <p:nvPr/>
          </p:nvSpPr>
          <p:spPr bwMode="white">
            <a:xfrm>
              <a:off x="5730875" y="5554663"/>
              <a:ext cx="822325" cy="152400"/>
            </a:xfrm>
            <a:prstGeom prst="rect">
              <a:avLst/>
            </a:prstGeom>
            <a:solidFill>
              <a:schemeClr val="bg1"/>
            </a:solidFill>
            <a:ln>
              <a:noFill/>
            </a:ln>
          </p:spPr>
          <p:txBody>
            <a:bodyPr lIns="0" tIns="0" rIns="0" bIns="0">
              <a:spAutoFit/>
            </a:bodyP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a:spcBef>
                  <a:spcPct val="0"/>
                </a:spcBef>
                <a:buFontTx/>
                <a:buNone/>
                <a:defRPr/>
              </a:pPr>
              <a:endParaRPr lang="en-US" altLang="ja-JP" sz="992" b="1" dirty="0">
                <a:latin typeface="BIZ UDPゴシック" panose="020B0400000000000000" pitchFamily="50" charset="-128"/>
                <a:ea typeface="BIZ UDPゴシック" panose="020B0400000000000000" pitchFamily="50" charset="-128"/>
              </a:endParaRPr>
            </a:p>
          </p:txBody>
        </p:sp>
        <p:grpSp>
          <p:nvGrpSpPr>
            <p:cNvPr id="6152" name="グループ化 105">
              <a:extLst>
                <a:ext uri="{FF2B5EF4-FFF2-40B4-BE49-F238E27FC236}">
                  <a16:creationId xmlns:a16="http://schemas.microsoft.com/office/drawing/2014/main" id="{00A8B072-B36B-4323-8ECF-FDA5EE5FEF5B}"/>
                </a:ext>
              </a:extLst>
            </p:cNvPr>
            <p:cNvGrpSpPr>
              <a:grpSpLocks/>
            </p:cNvGrpSpPr>
            <p:nvPr/>
          </p:nvGrpSpPr>
          <p:grpSpPr bwMode="auto">
            <a:xfrm>
              <a:off x="282575" y="1879600"/>
              <a:ext cx="9509125" cy="6226175"/>
              <a:chOff x="662632" y="805827"/>
              <a:chExt cx="6469463" cy="4236262"/>
            </a:xfrm>
          </p:grpSpPr>
          <p:grpSp>
            <p:nvGrpSpPr>
              <p:cNvPr id="6334" name="グループ化 13">
                <a:extLst>
                  <a:ext uri="{FF2B5EF4-FFF2-40B4-BE49-F238E27FC236}">
                    <a16:creationId xmlns:a16="http://schemas.microsoft.com/office/drawing/2014/main" id="{B2534CBB-CD57-4F76-9773-78F8A78D750D}"/>
                  </a:ext>
                </a:extLst>
              </p:cNvPr>
              <p:cNvGrpSpPr>
                <a:grpSpLocks/>
              </p:cNvGrpSpPr>
              <p:nvPr/>
            </p:nvGrpSpPr>
            <p:grpSpPr bwMode="auto">
              <a:xfrm>
                <a:off x="662632" y="805827"/>
                <a:ext cx="6469463" cy="4236262"/>
                <a:chOff x="-2123793" y="1604289"/>
                <a:chExt cx="6469463" cy="4236262"/>
              </a:xfrm>
            </p:grpSpPr>
            <p:grpSp>
              <p:nvGrpSpPr>
                <p:cNvPr id="6336" name="グループ化 10">
                  <a:extLst>
                    <a:ext uri="{FF2B5EF4-FFF2-40B4-BE49-F238E27FC236}">
                      <a16:creationId xmlns:a16="http://schemas.microsoft.com/office/drawing/2014/main" id="{53CA016F-A353-41BF-BAA5-BD93EC210BFB}"/>
                    </a:ext>
                  </a:extLst>
                </p:cNvPr>
                <p:cNvGrpSpPr>
                  <a:grpSpLocks/>
                </p:cNvGrpSpPr>
                <p:nvPr/>
              </p:nvGrpSpPr>
              <p:grpSpPr bwMode="auto">
                <a:xfrm>
                  <a:off x="-2123793" y="1604289"/>
                  <a:ext cx="6469463" cy="4236262"/>
                  <a:chOff x="-214264" y="876371"/>
                  <a:chExt cx="6469463" cy="4236262"/>
                </a:xfrm>
              </p:grpSpPr>
              <p:grpSp>
                <p:nvGrpSpPr>
                  <p:cNvPr id="6340" name="グループ化 8">
                    <a:extLst>
                      <a:ext uri="{FF2B5EF4-FFF2-40B4-BE49-F238E27FC236}">
                        <a16:creationId xmlns:a16="http://schemas.microsoft.com/office/drawing/2014/main" id="{4EECE8B1-D749-4E49-A2C0-9A0AA2B06A62}"/>
                      </a:ext>
                    </a:extLst>
                  </p:cNvPr>
                  <p:cNvGrpSpPr>
                    <a:grpSpLocks/>
                  </p:cNvGrpSpPr>
                  <p:nvPr/>
                </p:nvGrpSpPr>
                <p:grpSpPr bwMode="auto">
                  <a:xfrm>
                    <a:off x="-214264" y="876371"/>
                    <a:ext cx="6469463" cy="4236262"/>
                    <a:chOff x="-225645" y="903426"/>
                    <a:chExt cx="6469463" cy="4236262"/>
                  </a:xfrm>
                </p:grpSpPr>
                <p:grpSp>
                  <p:nvGrpSpPr>
                    <p:cNvPr id="6344" name="グループ化 6">
                      <a:extLst>
                        <a:ext uri="{FF2B5EF4-FFF2-40B4-BE49-F238E27FC236}">
                          <a16:creationId xmlns:a16="http://schemas.microsoft.com/office/drawing/2014/main" id="{D71EC0CB-0FD8-42D6-BFB0-C20F9AC4CA87}"/>
                        </a:ext>
                      </a:extLst>
                    </p:cNvPr>
                    <p:cNvGrpSpPr>
                      <a:grpSpLocks/>
                    </p:cNvGrpSpPr>
                    <p:nvPr/>
                  </p:nvGrpSpPr>
                  <p:grpSpPr bwMode="auto">
                    <a:xfrm>
                      <a:off x="-225645" y="903426"/>
                      <a:ext cx="6469463" cy="4236262"/>
                      <a:chOff x="2440653" y="903426"/>
                      <a:chExt cx="6469463" cy="4236262"/>
                    </a:xfrm>
                  </p:grpSpPr>
                  <p:pic>
                    <p:nvPicPr>
                      <p:cNvPr id="6346" name="Picture 5" descr="C:\Users\KinamiK\AppData\Local\Microsoft\Windows\Temporary Internet Files\Content.IE5\9ZW3XOAE\lgi01a201410211400[1].jpg">
                        <a:extLst>
                          <a:ext uri="{FF2B5EF4-FFF2-40B4-BE49-F238E27FC236}">
                            <a16:creationId xmlns:a16="http://schemas.microsoft.com/office/drawing/2014/main" id="{F4F63C56-2FD2-418D-BA57-312B4A1DAD95}"/>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980272" y="2962280"/>
                        <a:ext cx="134365" cy="11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7" name="図 649">
                        <a:extLst>
                          <a:ext uri="{FF2B5EF4-FFF2-40B4-BE49-F238E27FC236}">
                            <a16:creationId xmlns:a16="http://schemas.microsoft.com/office/drawing/2014/main" id="{FDCD71B4-EB56-48C8-A28D-75D73A2D29F0}"/>
                          </a:ext>
                        </a:extLst>
                      </p:cNvPr>
                      <p:cNvPicPr>
                        <a:picLocks noChangeAspect="1" noChangeArrowheads="1"/>
                      </p:cNvPicPr>
                      <p:nvPr/>
                    </p:nvPicPr>
                    <p:blipFill>
                      <a:blip r:embed="rId16" cstate="email">
                        <a:extLst>
                          <a:ext uri="{28A0092B-C50C-407E-A947-70E740481C1C}">
                            <a14:useLocalDpi xmlns:a14="http://schemas.microsoft.com/office/drawing/2010/main" val="0"/>
                          </a:ext>
                        </a:extLst>
                      </a:blip>
                      <a:srcRect/>
                      <a:stretch>
                        <a:fillRect/>
                      </a:stretch>
                    </p:blipFill>
                    <p:spPr bwMode="auto">
                      <a:xfrm>
                        <a:off x="5203599" y="2955869"/>
                        <a:ext cx="266609" cy="230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8" name="Picture 5" descr="C:\Users\KinamiK\AppData\Local\Microsoft\Windows\Temporary Internet Files\Content.IE5\9ZW3XOAE\lgi01a201410211400[1].jpg">
                        <a:extLst>
                          <a:ext uri="{FF2B5EF4-FFF2-40B4-BE49-F238E27FC236}">
                            <a16:creationId xmlns:a16="http://schemas.microsoft.com/office/drawing/2014/main" id="{4B7AF486-E5BB-497D-9EC8-BAFC4B91B909}"/>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564497" y="2951371"/>
                        <a:ext cx="146359" cy="1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 name="Picture 5" descr="C:\Users\KinamiK\AppData\Local\Microsoft\Windows\Temporary Internet Files\Content.IE5\9ZW3XOAE\lgi01a201410211400[1].jpg">
                        <a:extLst>
                          <a:ext uri="{FF2B5EF4-FFF2-40B4-BE49-F238E27FC236}">
                            <a16:creationId xmlns:a16="http://schemas.microsoft.com/office/drawing/2014/main" id="{A74178FB-CC08-40CE-9518-37EC5CFF339A}"/>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536591" y="3116650"/>
                        <a:ext cx="146359" cy="12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22" name="直線矢印コネクタ 521">
                        <a:extLst>
                          <a:ext uri="{FF2B5EF4-FFF2-40B4-BE49-F238E27FC236}">
                            <a16:creationId xmlns:a16="http://schemas.microsoft.com/office/drawing/2014/main" id="{176186F6-93AF-4B7F-B6E3-E6850EAF98DE}"/>
                          </a:ext>
                        </a:extLst>
                      </p:cNvPr>
                      <p:cNvCxnSpPr/>
                      <p:nvPr/>
                    </p:nvCxnSpPr>
                    <p:spPr>
                      <a:xfrm flipH="1">
                        <a:off x="5667824" y="2788250"/>
                        <a:ext cx="61563" cy="128535"/>
                      </a:xfrm>
                      <a:prstGeom prst="straightConnector1">
                        <a:avLst/>
                      </a:prstGeom>
                      <a:ln w="1587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65" name="直線矢印コネクタ 664">
                        <a:extLst>
                          <a:ext uri="{FF2B5EF4-FFF2-40B4-BE49-F238E27FC236}">
                            <a16:creationId xmlns:a16="http://schemas.microsoft.com/office/drawing/2014/main" id="{FB29E66A-C383-436B-B6B0-90CE84E9CC32}"/>
                          </a:ext>
                        </a:extLst>
                      </p:cNvPr>
                      <p:cNvCxnSpPr/>
                      <p:nvPr/>
                    </p:nvCxnSpPr>
                    <p:spPr>
                      <a:xfrm>
                        <a:off x="5398894" y="2841176"/>
                        <a:ext cx="43202" cy="122055"/>
                      </a:xfrm>
                      <a:prstGeom prst="straightConnector1">
                        <a:avLst/>
                      </a:prstGeom>
                      <a:ln w="1587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grpSp>
                    <p:nvGrpSpPr>
                      <p:cNvPr id="6352" name="グループ化 5">
                        <a:extLst>
                          <a:ext uri="{FF2B5EF4-FFF2-40B4-BE49-F238E27FC236}">
                            <a16:creationId xmlns:a16="http://schemas.microsoft.com/office/drawing/2014/main" id="{18FB8123-5273-486F-98DB-D006F6EEA466}"/>
                          </a:ext>
                        </a:extLst>
                      </p:cNvPr>
                      <p:cNvGrpSpPr>
                        <a:grpSpLocks/>
                      </p:cNvGrpSpPr>
                      <p:nvPr/>
                    </p:nvGrpSpPr>
                    <p:grpSpPr bwMode="auto">
                      <a:xfrm>
                        <a:off x="2440653" y="903426"/>
                        <a:ext cx="6469463" cy="4236262"/>
                        <a:chOff x="2440653" y="903426"/>
                        <a:chExt cx="6469463" cy="4236262"/>
                      </a:xfrm>
                    </p:grpSpPr>
                    <p:grpSp>
                      <p:nvGrpSpPr>
                        <p:cNvPr id="6353" name="グループ化 9">
                          <a:extLst>
                            <a:ext uri="{FF2B5EF4-FFF2-40B4-BE49-F238E27FC236}">
                              <a16:creationId xmlns:a16="http://schemas.microsoft.com/office/drawing/2014/main" id="{627C7292-C316-4BB9-A120-20CE938073C5}"/>
                            </a:ext>
                          </a:extLst>
                        </p:cNvPr>
                        <p:cNvGrpSpPr>
                          <a:grpSpLocks/>
                        </p:cNvGrpSpPr>
                        <p:nvPr/>
                      </p:nvGrpSpPr>
                      <p:grpSpPr bwMode="auto">
                        <a:xfrm>
                          <a:off x="2440653" y="903426"/>
                          <a:ext cx="6469463" cy="4236262"/>
                          <a:chOff x="2456006" y="874478"/>
                          <a:chExt cx="6469463" cy="4236262"/>
                        </a:xfrm>
                      </p:grpSpPr>
                      <p:grpSp>
                        <p:nvGrpSpPr>
                          <p:cNvPr id="6357" name="グループ化 216">
                            <a:extLst>
                              <a:ext uri="{FF2B5EF4-FFF2-40B4-BE49-F238E27FC236}">
                                <a16:creationId xmlns:a16="http://schemas.microsoft.com/office/drawing/2014/main" id="{EA735672-8D31-4F31-9201-9D2CEBFD6717}"/>
                              </a:ext>
                            </a:extLst>
                          </p:cNvPr>
                          <p:cNvGrpSpPr>
                            <a:grpSpLocks/>
                          </p:cNvGrpSpPr>
                          <p:nvPr/>
                        </p:nvGrpSpPr>
                        <p:grpSpPr bwMode="auto">
                          <a:xfrm>
                            <a:off x="2456006" y="874478"/>
                            <a:ext cx="6469463" cy="4236262"/>
                            <a:chOff x="107211" y="-122954"/>
                            <a:chExt cx="8782966" cy="6641394"/>
                          </a:xfrm>
                        </p:grpSpPr>
                        <p:grpSp>
                          <p:nvGrpSpPr>
                            <p:cNvPr id="6359" name="グループ化 220">
                              <a:extLst>
                                <a:ext uri="{FF2B5EF4-FFF2-40B4-BE49-F238E27FC236}">
                                  <a16:creationId xmlns:a16="http://schemas.microsoft.com/office/drawing/2014/main" id="{4FEFD0C6-E2C9-4791-BDEF-5135E94AF935}"/>
                                </a:ext>
                              </a:extLst>
                            </p:cNvPr>
                            <p:cNvGrpSpPr>
                              <a:grpSpLocks/>
                            </p:cNvGrpSpPr>
                            <p:nvPr/>
                          </p:nvGrpSpPr>
                          <p:grpSpPr bwMode="auto">
                            <a:xfrm>
                              <a:off x="107211" y="-122954"/>
                              <a:ext cx="8782966" cy="6641394"/>
                              <a:chOff x="107211" y="-122954"/>
                              <a:chExt cx="8782966" cy="6641394"/>
                            </a:xfrm>
                          </p:grpSpPr>
                          <p:grpSp>
                            <p:nvGrpSpPr>
                              <p:cNvPr id="6364" name="グループ化 228">
                                <a:extLst>
                                  <a:ext uri="{FF2B5EF4-FFF2-40B4-BE49-F238E27FC236}">
                                    <a16:creationId xmlns:a16="http://schemas.microsoft.com/office/drawing/2014/main" id="{380ECB35-017C-42B9-8F51-528148FAE928}"/>
                                  </a:ext>
                                </a:extLst>
                              </p:cNvPr>
                              <p:cNvGrpSpPr>
                                <a:grpSpLocks/>
                              </p:cNvGrpSpPr>
                              <p:nvPr/>
                            </p:nvGrpSpPr>
                            <p:grpSpPr bwMode="auto">
                              <a:xfrm>
                                <a:off x="1555668" y="4429496"/>
                                <a:ext cx="2535390" cy="1677761"/>
                                <a:chOff x="0" y="0"/>
                                <a:chExt cx="2535390" cy="1677761"/>
                              </a:xfrm>
                            </p:grpSpPr>
                            <p:pic>
                              <p:nvPicPr>
                                <p:cNvPr id="6557" name="図 479">
                                  <a:extLst>
                                    <a:ext uri="{FF2B5EF4-FFF2-40B4-BE49-F238E27FC236}">
                                      <a16:creationId xmlns:a16="http://schemas.microsoft.com/office/drawing/2014/main" id="{3806FDD6-CF70-402A-A6A0-8F200E91A192}"/>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199408" y="831273"/>
                                  <a:ext cx="371475" cy="5645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8" name="図 480">
                                  <a:extLst>
                                    <a:ext uri="{FF2B5EF4-FFF2-40B4-BE49-F238E27FC236}">
                                      <a16:creationId xmlns:a16="http://schemas.microsoft.com/office/drawing/2014/main" id="{4B81F773-7AC0-4B9C-A798-6311CC31C90E}"/>
                                    </a:ext>
                                  </a:extLst>
                                </p:cNvPr>
                                <p:cNvPicPr>
                                  <a:picLocks noChangeAspect="1" noChangeArrowheads="1"/>
                                </p:cNvPicPr>
                                <p:nvPr/>
                              </p:nvPicPr>
                              <p:blipFill>
                                <a:blip r:embed="rId19" cstate="email">
                                  <a:extLst>
                                    <a:ext uri="{28A0092B-C50C-407E-A947-70E740481C1C}">
                                      <a14:useLocalDpi xmlns:a14="http://schemas.microsoft.com/office/drawing/2010/main" val="0"/>
                                    </a:ext>
                                  </a:extLst>
                                </a:blip>
                                <a:srcRect/>
                                <a:stretch>
                                  <a:fillRect/>
                                </a:stretch>
                              </p:blipFill>
                              <p:spPr bwMode="auto">
                                <a:xfrm>
                                  <a:off x="819397" y="498764"/>
                                  <a:ext cx="440055" cy="44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59" name="図 481">
                                  <a:extLst>
                                    <a:ext uri="{FF2B5EF4-FFF2-40B4-BE49-F238E27FC236}">
                                      <a16:creationId xmlns:a16="http://schemas.microsoft.com/office/drawing/2014/main" id="{12E1C922-7EB9-43E7-A96B-0DFA3265F9F3}"/>
                                    </a:ext>
                                  </a:extLst>
                                </p:cNvPr>
                                <p:cNvPicPr>
                                  <a:picLocks noChangeAspect="1" noChangeArrowheads="1"/>
                                </p:cNvPicPr>
                                <p:nvPr/>
                              </p:nvPicPr>
                              <p:blipFill>
                                <a:blip r:embed="rId16" cstate="email">
                                  <a:extLst>
                                    <a:ext uri="{28A0092B-C50C-407E-A947-70E740481C1C}">
                                      <a14:useLocalDpi xmlns:a14="http://schemas.microsoft.com/office/drawing/2010/main" val="0"/>
                                    </a:ext>
                                  </a:extLst>
                                </a:blip>
                                <a:srcRect/>
                                <a:stretch>
                                  <a:fillRect/>
                                </a:stretch>
                              </p:blipFill>
                              <p:spPr bwMode="auto">
                                <a:xfrm>
                                  <a:off x="1733797" y="534390"/>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0" name="図 482">
                                  <a:extLst>
                                    <a:ext uri="{FF2B5EF4-FFF2-40B4-BE49-F238E27FC236}">
                                      <a16:creationId xmlns:a16="http://schemas.microsoft.com/office/drawing/2014/main" id="{EB1113BE-6ECF-4C48-867B-E4AA207FB053}"/>
                                    </a:ext>
                                  </a:extLst>
                                </p:cNvPr>
                                <p:cNvPicPr>
                                  <a:picLocks noChangeAspect="1" noChangeArrowheads="1"/>
                                </p:cNvPicPr>
                                <p:nvPr/>
                              </p:nvPicPr>
                              <p:blipFill>
                                <a:blip r:embed="rId16" cstate="email">
                                  <a:extLst>
                                    <a:ext uri="{28A0092B-C50C-407E-A947-70E740481C1C}">
                                      <a14:useLocalDpi xmlns:a14="http://schemas.microsoft.com/office/drawing/2010/main" val="0"/>
                                    </a:ext>
                                  </a:extLst>
                                </a:blip>
                                <a:srcRect/>
                                <a:stretch>
                                  <a:fillRect/>
                                </a:stretch>
                              </p:blipFill>
                              <p:spPr bwMode="auto">
                                <a:xfrm>
                                  <a:off x="1769423" y="819398"/>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1" name="図 483">
                                  <a:extLst>
                                    <a:ext uri="{FF2B5EF4-FFF2-40B4-BE49-F238E27FC236}">
                                      <a16:creationId xmlns:a16="http://schemas.microsoft.com/office/drawing/2014/main" id="{DA1508E7-CB3E-4277-AABD-1C1F56ABC249}"/>
                                    </a:ext>
                                  </a:extLst>
                                </p:cNvPr>
                                <p:cNvPicPr>
                                  <a:picLocks noChangeAspect="1" noChangeArrowheads="1"/>
                                </p:cNvPicPr>
                                <p:nvPr/>
                              </p:nvPicPr>
                              <p:blipFill>
                                <a:blip r:embed="rId20" cstate="email">
                                  <a:extLst>
                                    <a:ext uri="{28A0092B-C50C-407E-A947-70E740481C1C}">
                                      <a14:useLocalDpi xmlns:a14="http://schemas.microsoft.com/office/drawing/2010/main" val="0"/>
                                    </a:ext>
                                  </a:extLst>
                                </a:blip>
                                <a:srcRect/>
                                <a:stretch>
                                  <a:fillRect/>
                                </a:stretch>
                              </p:blipFill>
                              <p:spPr bwMode="auto">
                                <a:xfrm>
                                  <a:off x="1686296" y="1116281"/>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2" name="図 484">
                                  <a:extLst>
                                    <a:ext uri="{FF2B5EF4-FFF2-40B4-BE49-F238E27FC236}">
                                      <a16:creationId xmlns:a16="http://schemas.microsoft.com/office/drawing/2014/main" id="{0E16BC20-DDB5-410F-B8D5-ADE826C88B35}"/>
                                    </a:ext>
                                  </a:extLst>
                                </p:cNvPr>
                                <p:cNvPicPr>
                                  <a:picLocks noChangeAspect="1" noChangeArrowheads="1"/>
                                </p:cNvPicPr>
                                <p:nvPr/>
                              </p:nvPicPr>
                              <p:blipFill>
                                <a:blip r:embed="rId20" cstate="email">
                                  <a:extLst>
                                    <a:ext uri="{28A0092B-C50C-407E-A947-70E740481C1C}">
                                      <a14:useLocalDpi xmlns:a14="http://schemas.microsoft.com/office/drawing/2010/main" val="0"/>
                                    </a:ext>
                                  </a:extLst>
                                </a:blip>
                                <a:srcRect/>
                                <a:stretch>
                                  <a:fillRect/>
                                </a:stretch>
                              </p:blipFill>
                              <p:spPr bwMode="auto">
                                <a:xfrm>
                                  <a:off x="1460665" y="795647"/>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3" name="図 485">
                                  <a:extLst>
                                    <a:ext uri="{FF2B5EF4-FFF2-40B4-BE49-F238E27FC236}">
                                      <a16:creationId xmlns:a16="http://schemas.microsoft.com/office/drawing/2014/main" id="{6DCBBBF6-E55B-4675-BC49-96724190BC43}"/>
                                    </a:ext>
                                  </a:extLst>
                                </p:cNvPr>
                                <p:cNvPicPr>
                                  <a:picLocks noChangeAspect="1" noChangeArrowheads="1"/>
                                </p:cNvPicPr>
                                <p:nvPr/>
                              </p:nvPicPr>
                              <p:blipFill>
                                <a:blip r:embed="rId16" cstate="email">
                                  <a:extLst>
                                    <a:ext uri="{28A0092B-C50C-407E-A947-70E740481C1C}">
                                      <a14:useLocalDpi xmlns:a14="http://schemas.microsoft.com/office/drawing/2010/main" val="0"/>
                                    </a:ext>
                                  </a:extLst>
                                </a:blip>
                                <a:srcRect/>
                                <a:stretch>
                                  <a:fillRect/>
                                </a:stretch>
                              </p:blipFill>
                              <p:spPr bwMode="auto">
                                <a:xfrm>
                                  <a:off x="1330036" y="154380"/>
                                  <a:ext cx="361950" cy="361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4" name="図 486">
                                  <a:extLst>
                                    <a:ext uri="{FF2B5EF4-FFF2-40B4-BE49-F238E27FC236}">
                                      <a16:creationId xmlns:a16="http://schemas.microsoft.com/office/drawing/2014/main" id="{B65B32F0-EE57-4657-A47C-9AA72640414A}"/>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25631" y="368136"/>
                                  <a:ext cx="5810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5" name="図 487">
                                  <a:extLst>
                                    <a:ext uri="{FF2B5EF4-FFF2-40B4-BE49-F238E27FC236}">
                                      <a16:creationId xmlns:a16="http://schemas.microsoft.com/office/drawing/2014/main" id="{E866A6C1-1CB9-431A-8AF1-1D9832349521}"/>
                                    </a:ext>
                                  </a:extLst>
                                </p:cNvPr>
                                <p:cNvPicPr>
                                  <a:picLocks noChangeAspect="1" noChangeArrowheads="1"/>
                                </p:cNvPicPr>
                                <p:nvPr/>
                              </p:nvPicPr>
                              <p:blipFill>
                                <a:blip r:embed="rId22" cstate="email">
                                  <a:extLst>
                                    <a:ext uri="{28A0092B-C50C-407E-A947-70E740481C1C}">
                                      <a14:useLocalDpi xmlns:a14="http://schemas.microsoft.com/office/drawing/2010/main" val="0"/>
                                    </a:ext>
                                  </a:extLst>
                                </a:blip>
                                <a:srcRect/>
                                <a:stretch>
                                  <a:fillRect/>
                                </a:stretch>
                              </p:blipFill>
                              <p:spPr bwMode="auto">
                                <a:xfrm>
                                  <a:off x="0" y="831273"/>
                                  <a:ext cx="295275"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6" name="図 488">
                                  <a:extLst>
                                    <a:ext uri="{FF2B5EF4-FFF2-40B4-BE49-F238E27FC236}">
                                      <a16:creationId xmlns:a16="http://schemas.microsoft.com/office/drawing/2014/main" id="{97E26461-EAEB-4255-A6B0-34FE37D1F3EF}"/>
                                    </a:ext>
                                  </a:extLst>
                                </p:cNvPr>
                                <p:cNvPicPr>
                                  <a:picLocks noChangeAspect="1" noChangeArrowheads="1"/>
                                </p:cNvPicPr>
                                <p:nvPr/>
                              </p:nvPicPr>
                              <p:blipFill>
                                <a:blip r:embed="rId23" cstate="email">
                                  <a:extLst>
                                    <a:ext uri="{28A0092B-C50C-407E-A947-70E740481C1C}">
                                      <a14:useLocalDpi xmlns:a14="http://schemas.microsoft.com/office/drawing/2010/main" val="0"/>
                                    </a:ext>
                                  </a:extLst>
                                </a:blip>
                                <a:srcRect/>
                                <a:stretch>
                                  <a:fillRect/>
                                </a:stretch>
                              </p:blipFill>
                              <p:spPr bwMode="auto">
                                <a:xfrm>
                                  <a:off x="1211283" y="1306286"/>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7" name="図 489">
                                  <a:extLst>
                                    <a:ext uri="{FF2B5EF4-FFF2-40B4-BE49-F238E27FC236}">
                                      <a16:creationId xmlns:a16="http://schemas.microsoft.com/office/drawing/2014/main" id="{29633620-5981-4EF0-8DF4-68FA6C195C95}"/>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36270" y="71252"/>
                                  <a:ext cx="471805" cy="471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8" name="図 490">
                                  <a:extLst>
                                    <a:ext uri="{FF2B5EF4-FFF2-40B4-BE49-F238E27FC236}">
                                      <a16:creationId xmlns:a16="http://schemas.microsoft.com/office/drawing/2014/main" id="{F86382FF-9E90-4744-A9C8-9E49B88D0F32}"/>
                                    </a:ext>
                                  </a:extLst>
                                </p:cNvPr>
                                <p:cNvPicPr>
                                  <a:picLocks noChangeAspect="1" noChangeArrowheads="1"/>
                                </p:cNvPicPr>
                                <p:nvPr/>
                              </p:nvPicPr>
                              <p:blipFill>
                                <a:blip r:embed="rId23" cstate="email">
                                  <a:extLst>
                                    <a:ext uri="{28A0092B-C50C-407E-A947-70E740481C1C}">
                                      <a14:useLocalDpi xmlns:a14="http://schemas.microsoft.com/office/drawing/2010/main" val="0"/>
                                    </a:ext>
                                  </a:extLst>
                                </a:blip>
                                <a:srcRect/>
                                <a:stretch>
                                  <a:fillRect/>
                                </a:stretch>
                              </p:blipFill>
                              <p:spPr bwMode="auto">
                                <a:xfrm>
                                  <a:off x="1508166" y="1246910"/>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69" name="図 491">
                                  <a:extLst>
                                    <a:ext uri="{FF2B5EF4-FFF2-40B4-BE49-F238E27FC236}">
                                      <a16:creationId xmlns:a16="http://schemas.microsoft.com/office/drawing/2014/main" id="{CDD3065A-5F9E-4017-8AD6-D73910FED56C}"/>
                                    </a:ext>
                                  </a:extLst>
                                </p:cNvPr>
                                <p:cNvPicPr>
                                  <a:picLocks noChangeAspect="1" noChangeArrowheads="1"/>
                                </p:cNvPicPr>
                                <p:nvPr/>
                              </p:nvPicPr>
                              <p:blipFill>
                                <a:blip r:embed="rId23" cstate="email">
                                  <a:extLst>
                                    <a:ext uri="{28A0092B-C50C-407E-A947-70E740481C1C}">
                                      <a14:useLocalDpi xmlns:a14="http://schemas.microsoft.com/office/drawing/2010/main" val="0"/>
                                    </a:ext>
                                  </a:extLst>
                                </a:blip>
                                <a:srcRect/>
                                <a:stretch>
                                  <a:fillRect/>
                                </a:stretch>
                              </p:blipFill>
                              <p:spPr bwMode="auto">
                                <a:xfrm>
                                  <a:off x="1187532" y="463138"/>
                                  <a:ext cx="295275"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70" name="図 492" descr="D:\ShigemitsuT\Desktop\田.jpeg">
                                  <a:extLst>
                                    <a:ext uri="{FF2B5EF4-FFF2-40B4-BE49-F238E27FC236}">
                                      <a16:creationId xmlns:a16="http://schemas.microsoft.com/office/drawing/2014/main" id="{512BD4B1-78D1-4FFF-AAE7-55E2688CACC1}"/>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196935" y="320634"/>
                                  <a:ext cx="33845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71" name="図 493" descr="D:\ShigemitsuT\Desktop\田.jpeg">
                                  <a:extLst>
                                    <a:ext uri="{FF2B5EF4-FFF2-40B4-BE49-F238E27FC236}">
                                      <a16:creationId xmlns:a16="http://schemas.microsoft.com/office/drawing/2014/main" id="{7175B2E5-F385-463A-B9DE-AEEA976621F2}"/>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674421" y="0"/>
                                  <a:ext cx="291465" cy="204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65" name="グループ化 229">
                                <a:extLst>
                                  <a:ext uri="{FF2B5EF4-FFF2-40B4-BE49-F238E27FC236}">
                                    <a16:creationId xmlns:a16="http://schemas.microsoft.com/office/drawing/2014/main" id="{5F00DB3A-D58D-4097-A2B2-2F23F90A1F03}"/>
                                  </a:ext>
                                </a:extLst>
                              </p:cNvPr>
                              <p:cNvGrpSpPr>
                                <a:grpSpLocks/>
                              </p:cNvGrpSpPr>
                              <p:nvPr/>
                            </p:nvGrpSpPr>
                            <p:grpSpPr bwMode="auto">
                              <a:xfrm>
                                <a:off x="107211" y="-122954"/>
                                <a:ext cx="8782966" cy="6641394"/>
                                <a:chOff x="107211" y="-122954"/>
                                <a:chExt cx="8782966" cy="6641394"/>
                              </a:xfrm>
                            </p:grpSpPr>
                            <p:grpSp>
                              <p:nvGrpSpPr>
                                <p:cNvPr id="6366" name="グループ化 230">
                                  <a:extLst>
                                    <a:ext uri="{FF2B5EF4-FFF2-40B4-BE49-F238E27FC236}">
                                      <a16:creationId xmlns:a16="http://schemas.microsoft.com/office/drawing/2014/main" id="{0937E4A2-A8C3-48B4-A4C2-28562F959AA4}"/>
                                    </a:ext>
                                  </a:extLst>
                                </p:cNvPr>
                                <p:cNvGrpSpPr>
                                  <a:grpSpLocks/>
                                </p:cNvGrpSpPr>
                                <p:nvPr/>
                              </p:nvGrpSpPr>
                              <p:grpSpPr bwMode="auto">
                                <a:xfrm>
                                  <a:off x="3248105" y="-122954"/>
                                  <a:ext cx="5642072" cy="4766701"/>
                                  <a:chOff x="-160113" y="-122954"/>
                                  <a:chExt cx="5642072" cy="4766701"/>
                                </a:xfrm>
                              </p:grpSpPr>
                              <p:sp>
                                <p:nvSpPr>
                                  <p:cNvPr id="240" name="フリーフォーム 239">
                                    <a:extLst>
                                      <a:ext uri="{FF2B5EF4-FFF2-40B4-BE49-F238E27FC236}">
                                        <a16:creationId xmlns:a16="http://schemas.microsoft.com/office/drawing/2014/main" id="{135F2D41-BD26-403C-B9AC-ECCAC026E683}"/>
                                      </a:ext>
                                    </a:extLst>
                                  </p:cNvPr>
                                  <p:cNvSpPr/>
                                  <p:nvPr/>
                                </p:nvSpPr>
                                <p:spPr>
                                  <a:xfrm>
                                    <a:off x="308953" y="4452529"/>
                                    <a:ext cx="161290" cy="191351"/>
                                  </a:xfrm>
                                  <a:custGeom>
                                    <a:avLst/>
                                    <a:gdLst>
                                      <a:gd name="connsiteX0" fmla="*/ 161925 w 161925"/>
                                      <a:gd name="connsiteY0" fmla="*/ 0 h 190500"/>
                                      <a:gd name="connsiteX1" fmla="*/ 114300 w 161925"/>
                                      <a:gd name="connsiteY1" fmla="*/ 114300 h 190500"/>
                                      <a:gd name="connsiteX2" fmla="*/ 0 w 161925"/>
                                      <a:gd name="connsiteY2" fmla="*/ 190500 h 190500"/>
                                    </a:gdLst>
                                    <a:ahLst/>
                                    <a:cxnLst>
                                      <a:cxn ang="0">
                                        <a:pos x="connsiteX0" y="connsiteY0"/>
                                      </a:cxn>
                                      <a:cxn ang="0">
                                        <a:pos x="connsiteX1" y="connsiteY1"/>
                                      </a:cxn>
                                      <a:cxn ang="0">
                                        <a:pos x="connsiteX2" y="connsiteY2"/>
                                      </a:cxn>
                                    </a:cxnLst>
                                    <a:rect l="l" t="t" r="r" b="b"/>
                                    <a:pathLst>
                                      <a:path w="161925" h="190500">
                                        <a:moveTo>
                                          <a:pt x="161925" y="0"/>
                                        </a:moveTo>
                                        <a:cubicBezTo>
                                          <a:pt x="151606" y="41275"/>
                                          <a:pt x="141287" y="82550"/>
                                          <a:pt x="114300" y="114300"/>
                                        </a:cubicBezTo>
                                        <a:cubicBezTo>
                                          <a:pt x="87313" y="146050"/>
                                          <a:pt x="43656" y="168275"/>
                                          <a:pt x="0" y="190500"/>
                                        </a:cubicBezTo>
                                      </a:path>
                                    </a:pathLst>
                                  </a:custGeom>
                                  <a:ln w="19050"/>
                                </p:spPr>
                                <p:style>
                                  <a:lnRef idx="1">
                                    <a:schemeClr val="dk1"/>
                                  </a:lnRef>
                                  <a:fillRef idx="0">
                                    <a:schemeClr val="dk1"/>
                                  </a:fillRef>
                                  <a:effectRef idx="0">
                                    <a:schemeClr val="dk1"/>
                                  </a:effectRef>
                                  <a:fontRef idx="minor">
                                    <a:schemeClr val="tx1"/>
                                  </a:fontRef>
                                </p:style>
                                <p:txBody>
                                  <a:bodyPr lIns="134408" tIns="67204" rIns="134408" bIns="67204" anchor="ctr"/>
                                  <a:lstStyle/>
                                  <a:p>
                                    <a:pPr>
                                      <a:defRPr/>
                                    </a:pPr>
                                    <a:endParaRPr lang="ja-JP" altLang="en-US" sz="3969"/>
                                  </a:p>
                                </p:txBody>
                              </p:sp>
                              <p:sp>
                                <p:nvSpPr>
                                  <p:cNvPr id="241" name="フリーフォーム 240">
                                    <a:extLst>
                                      <a:ext uri="{FF2B5EF4-FFF2-40B4-BE49-F238E27FC236}">
                                        <a16:creationId xmlns:a16="http://schemas.microsoft.com/office/drawing/2014/main" id="{77FB5B17-A748-436D-8B2B-A707A8011132}"/>
                                      </a:ext>
                                    </a:extLst>
                                  </p:cNvPr>
                                  <p:cNvSpPr/>
                                  <p:nvPr/>
                                </p:nvSpPr>
                                <p:spPr>
                                  <a:xfrm>
                                    <a:off x="451182" y="4428822"/>
                                    <a:ext cx="228738" cy="125309"/>
                                  </a:xfrm>
                                  <a:custGeom>
                                    <a:avLst/>
                                    <a:gdLst>
                                      <a:gd name="connsiteX0" fmla="*/ 228600 w 228600"/>
                                      <a:gd name="connsiteY0" fmla="*/ 0 h 123825"/>
                                      <a:gd name="connsiteX1" fmla="*/ 123825 w 228600"/>
                                      <a:gd name="connsiteY1" fmla="*/ 57150 h 123825"/>
                                      <a:gd name="connsiteX2" fmla="*/ 0 w 228600"/>
                                      <a:gd name="connsiteY2" fmla="*/ 123825 h 123825"/>
                                    </a:gdLst>
                                    <a:ahLst/>
                                    <a:cxnLst>
                                      <a:cxn ang="0">
                                        <a:pos x="connsiteX0" y="connsiteY0"/>
                                      </a:cxn>
                                      <a:cxn ang="0">
                                        <a:pos x="connsiteX1" y="connsiteY1"/>
                                      </a:cxn>
                                      <a:cxn ang="0">
                                        <a:pos x="connsiteX2" y="connsiteY2"/>
                                      </a:cxn>
                                    </a:cxnLst>
                                    <a:rect l="l" t="t" r="r" b="b"/>
                                    <a:pathLst>
                                      <a:path w="228600" h="123825">
                                        <a:moveTo>
                                          <a:pt x="228600" y="0"/>
                                        </a:moveTo>
                                        <a:lnTo>
                                          <a:pt x="123825" y="57150"/>
                                        </a:lnTo>
                                        <a:lnTo>
                                          <a:pt x="0" y="123825"/>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376" name="グループ化 241">
                                    <a:extLst>
                                      <a:ext uri="{FF2B5EF4-FFF2-40B4-BE49-F238E27FC236}">
                                        <a16:creationId xmlns:a16="http://schemas.microsoft.com/office/drawing/2014/main" id="{C192E59E-8114-4539-8A97-147D2FAD3C78}"/>
                                      </a:ext>
                                    </a:extLst>
                                  </p:cNvPr>
                                  <p:cNvGrpSpPr>
                                    <a:grpSpLocks/>
                                  </p:cNvGrpSpPr>
                                  <p:nvPr/>
                                </p:nvGrpSpPr>
                                <p:grpSpPr bwMode="auto">
                                  <a:xfrm>
                                    <a:off x="-160113" y="-122954"/>
                                    <a:ext cx="5642072" cy="4735049"/>
                                    <a:chOff x="-160113" y="-122954"/>
                                    <a:chExt cx="5642072" cy="4735049"/>
                                  </a:xfrm>
                                </p:grpSpPr>
                                <p:sp>
                                  <p:nvSpPr>
                                    <p:cNvPr id="243" name="フリーフォーム: 図形 120">
                                      <a:extLst>
                                        <a:ext uri="{FF2B5EF4-FFF2-40B4-BE49-F238E27FC236}">
                                          <a16:creationId xmlns:a16="http://schemas.microsoft.com/office/drawing/2014/main" id="{BA1871CE-31B9-4B83-BD1E-B2B29884F9FC}"/>
                                        </a:ext>
                                      </a:extLst>
                                    </p:cNvPr>
                                    <p:cNvSpPr/>
                                    <p:nvPr/>
                                  </p:nvSpPr>
                                  <p:spPr>
                                    <a:xfrm>
                                      <a:off x="-160253" y="-122954"/>
                                      <a:ext cx="5642212" cy="4734660"/>
                                    </a:xfrm>
                                    <a:custGeom>
                                      <a:avLst/>
                                      <a:gdLst>
                                        <a:gd name="connsiteX0" fmla="*/ 270031 w 5514696"/>
                                        <a:gd name="connsiteY0" fmla="*/ 4305324 h 4585797"/>
                                        <a:gd name="connsiteX1" fmla="*/ 133396 w 5514696"/>
                                        <a:gd name="connsiteY1" fmla="*/ 3863890 h 4585797"/>
                                        <a:gd name="connsiteX2" fmla="*/ 7272 w 5514696"/>
                                        <a:gd name="connsiteY2" fmla="*/ 3411945 h 4585797"/>
                                        <a:gd name="connsiteX3" fmla="*/ 17782 w 5514696"/>
                                        <a:gd name="connsiteY3" fmla="*/ 3033573 h 4585797"/>
                                        <a:gd name="connsiteX4" fmla="*/ 38803 w 5514696"/>
                                        <a:gd name="connsiteY4" fmla="*/ 2508055 h 4585797"/>
                                        <a:gd name="connsiteX5" fmla="*/ 80844 w 5514696"/>
                                        <a:gd name="connsiteY5" fmla="*/ 2234786 h 4585797"/>
                                        <a:gd name="connsiteX6" fmla="*/ 217479 w 5514696"/>
                                        <a:gd name="connsiteY6" fmla="*/ 1772331 h 4585797"/>
                                        <a:gd name="connsiteX7" fmla="*/ 396155 w 5514696"/>
                                        <a:gd name="connsiteY7" fmla="*/ 1383449 h 4585797"/>
                                        <a:gd name="connsiteX8" fmla="*/ 606362 w 5514696"/>
                                        <a:gd name="connsiteY8" fmla="*/ 963035 h 4585797"/>
                                        <a:gd name="connsiteX9" fmla="*/ 827079 w 5514696"/>
                                        <a:gd name="connsiteY9" fmla="*/ 584662 h 4585797"/>
                                        <a:gd name="connsiteX10" fmla="*/ 1142389 w 5514696"/>
                                        <a:gd name="connsiteY10" fmla="*/ 363945 h 4585797"/>
                                        <a:gd name="connsiteX11" fmla="*/ 1699438 w 5514696"/>
                                        <a:gd name="connsiteY11" fmla="*/ 143228 h 4585797"/>
                                        <a:gd name="connsiteX12" fmla="*/ 2760982 w 5514696"/>
                                        <a:gd name="connsiteY12" fmla="*/ 17104 h 4585797"/>
                                        <a:gd name="connsiteX13" fmla="*/ 3717424 w 5514696"/>
                                        <a:gd name="connsiteY13" fmla="*/ 17104 h 4585797"/>
                                        <a:gd name="connsiteX14" fmla="*/ 4358555 w 5514696"/>
                                        <a:gd name="connsiteY14" fmla="*/ 164249 h 4585797"/>
                                        <a:gd name="connsiteX15" fmla="*/ 4968155 w 5514696"/>
                                        <a:gd name="connsiteY15" fmla="*/ 500580 h 4585797"/>
                                        <a:gd name="connsiteX16" fmla="*/ 5220403 w 5514696"/>
                                        <a:gd name="connsiteY16" fmla="*/ 731807 h 4585797"/>
                                        <a:gd name="connsiteX17" fmla="*/ 5357038 w 5514696"/>
                                        <a:gd name="connsiteY17" fmla="*/ 931504 h 4585797"/>
                                        <a:gd name="connsiteX18" fmla="*/ 5441120 w 5514696"/>
                                        <a:gd name="connsiteY18" fmla="*/ 1330897 h 4585797"/>
                                        <a:gd name="connsiteX19" fmla="*/ 5514693 w 5514696"/>
                                        <a:gd name="connsiteY19" fmla="*/ 2108662 h 4585797"/>
                                        <a:gd name="connsiteX20" fmla="*/ 5441120 w 5514696"/>
                                        <a:gd name="connsiteY20" fmla="*/ 2812855 h 4585797"/>
                                        <a:gd name="connsiteX21" fmla="*/ 5062748 w 5514696"/>
                                        <a:gd name="connsiteY21" fmla="*/ 3422455 h 4585797"/>
                                        <a:gd name="connsiteX22" fmla="*/ 4589782 w 5514696"/>
                                        <a:gd name="connsiteY22" fmla="*/ 3758786 h 4585797"/>
                                        <a:gd name="connsiteX23" fmla="*/ 3370582 w 5514696"/>
                                        <a:gd name="connsiteY23" fmla="*/ 4189711 h 4585797"/>
                                        <a:gd name="connsiteX24" fmla="*/ 2214444 w 5514696"/>
                                        <a:gd name="connsiteY24" fmla="*/ 4473490 h 4585797"/>
                                        <a:gd name="connsiteX25" fmla="*/ 1373617 w 5514696"/>
                                        <a:gd name="connsiteY25" fmla="*/ 4578593 h 4585797"/>
                                        <a:gd name="connsiteX26" fmla="*/ 984734 w 5514696"/>
                                        <a:gd name="connsiteY26" fmla="*/ 4568083 h 4585797"/>
                                        <a:gd name="connsiteX0" fmla="*/ 270031 w 5514696"/>
                                        <a:gd name="connsiteY0" fmla="*/ 4305324 h 4568352"/>
                                        <a:gd name="connsiteX1" fmla="*/ 133396 w 5514696"/>
                                        <a:gd name="connsiteY1" fmla="*/ 3863890 h 4568352"/>
                                        <a:gd name="connsiteX2" fmla="*/ 7272 w 5514696"/>
                                        <a:gd name="connsiteY2" fmla="*/ 3411945 h 4568352"/>
                                        <a:gd name="connsiteX3" fmla="*/ 17782 w 5514696"/>
                                        <a:gd name="connsiteY3" fmla="*/ 3033573 h 4568352"/>
                                        <a:gd name="connsiteX4" fmla="*/ 38803 w 5514696"/>
                                        <a:gd name="connsiteY4" fmla="*/ 2508055 h 4568352"/>
                                        <a:gd name="connsiteX5" fmla="*/ 80844 w 5514696"/>
                                        <a:gd name="connsiteY5" fmla="*/ 2234786 h 4568352"/>
                                        <a:gd name="connsiteX6" fmla="*/ 217479 w 5514696"/>
                                        <a:gd name="connsiteY6" fmla="*/ 1772331 h 4568352"/>
                                        <a:gd name="connsiteX7" fmla="*/ 396155 w 5514696"/>
                                        <a:gd name="connsiteY7" fmla="*/ 1383449 h 4568352"/>
                                        <a:gd name="connsiteX8" fmla="*/ 606362 w 5514696"/>
                                        <a:gd name="connsiteY8" fmla="*/ 963035 h 4568352"/>
                                        <a:gd name="connsiteX9" fmla="*/ 827079 w 5514696"/>
                                        <a:gd name="connsiteY9" fmla="*/ 584662 h 4568352"/>
                                        <a:gd name="connsiteX10" fmla="*/ 1142389 w 5514696"/>
                                        <a:gd name="connsiteY10" fmla="*/ 363945 h 4568352"/>
                                        <a:gd name="connsiteX11" fmla="*/ 1699438 w 5514696"/>
                                        <a:gd name="connsiteY11" fmla="*/ 143228 h 4568352"/>
                                        <a:gd name="connsiteX12" fmla="*/ 2760982 w 5514696"/>
                                        <a:gd name="connsiteY12" fmla="*/ 17104 h 4568352"/>
                                        <a:gd name="connsiteX13" fmla="*/ 3717424 w 5514696"/>
                                        <a:gd name="connsiteY13" fmla="*/ 17104 h 4568352"/>
                                        <a:gd name="connsiteX14" fmla="*/ 4358555 w 5514696"/>
                                        <a:gd name="connsiteY14" fmla="*/ 164249 h 4568352"/>
                                        <a:gd name="connsiteX15" fmla="*/ 4968155 w 5514696"/>
                                        <a:gd name="connsiteY15" fmla="*/ 500580 h 4568352"/>
                                        <a:gd name="connsiteX16" fmla="*/ 5220403 w 5514696"/>
                                        <a:gd name="connsiteY16" fmla="*/ 731807 h 4568352"/>
                                        <a:gd name="connsiteX17" fmla="*/ 5357038 w 5514696"/>
                                        <a:gd name="connsiteY17" fmla="*/ 931504 h 4568352"/>
                                        <a:gd name="connsiteX18" fmla="*/ 5441120 w 5514696"/>
                                        <a:gd name="connsiteY18" fmla="*/ 1330897 h 4568352"/>
                                        <a:gd name="connsiteX19" fmla="*/ 5514693 w 5514696"/>
                                        <a:gd name="connsiteY19" fmla="*/ 2108662 h 4568352"/>
                                        <a:gd name="connsiteX20" fmla="*/ 5441120 w 5514696"/>
                                        <a:gd name="connsiteY20" fmla="*/ 2812855 h 4568352"/>
                                        <a:gd name="connsiteX21" fmla="*/ 5062748 w 5514696"/>
                                        <a:gd name="connsiteY21" fmla="*/ 3422455 h 4568352"/>
                                        <a:gd name="connsiteX22" fmla="*/ 4589782 w 5514696"/>
                                        <a:gd name="connsiteY22" fmla="*/ 3758786 h 4568352"/>
                                        <a:gd name="connsiteX23" fmla="*/ 3370582 w 5514696"/>
                                        <a:gd name="connsiteY23" fmla="*/ 4189711 h 4568352"/>
                                        <a:gd name="connsiteX24" fmla="*/ 2214444 w 5514696"/>
                                        <a:gd name="connsiteY24" fmla="*/ 4473490 h 4568352"/>
                                        <a:gd name="connsiteX25" fmla="*/ 1204507 w 5514696"/>
                                        <a:gd name="connsiteY25" fmla="*/ 4092426 h 4568352"/>
                                        <a:gd name="connsiteX26" fmla="*/ 984734 w 5514696"/>
                                        <a:gd name="connsiteY26" fmla="*/ 4568083 h 4568352"/>
                                        <a:gd name="connsiteX0" fmla="*/ 270031 w 5514696"/>
                                        <a:gd name="connsiteY0" fmla="*/ 4305324 h 4474509"/>
                                        <a:gd name="connsiteX1" fmla="*/ 133396 w 5514696"/>
                                        <a:gd name="connsiteY1" fmla="*/ 3863890 h 4474509"/>
                                        <a:gd name="connsiteX2" fmla="*/ 7272 w 5514696"/>
                                        <a:gd name="connsiteY2" fmla="*/ 3411945 h 4474509"/>
                                        <a:gd name="connsiteX3" fmla="*/ 17782 w 5514696"/>
                                        <a:gd name="connsiteY3" fmla="*/ 3033573 h 4474509"/>
                                        <a:gd name="connsiteX4" fmla="*/ 38803 w 5514696"/>
                                        <a:gd name="connsiteY4" fmla="*/ 2508055 h 4474509"/>
                                        <a:gd name="connsiteX5" fmla="*/ 80844 w 5514696"/>
                                        <a:gd name="connsiteY5" fmla="*/ 2234786 h 4474509"/>
                                        <a:gd name="connsiteX6" fmla="*/ 217479 w 5514696"/>
                                        <a:gd name="connsiteY6" fmla="*/ 1772331 h 4474509"/>
                                        <a:gd name="connsiteX7" fmla="*/ 396155 w 5514696"/>
                                        <a:gd name="connsiteY7" fmla="*/ 1383449 h 4474509"/>
                                        <a:gd name="connsiteX8" fmla="*/ 606362 w 5514696"/>
                                        <a:gd name="connsiteY8" fmla="*/ 963035 h 4474509"/>
                                        <a:gd name="connsiteX9" fmla="*/ 827079 w 5514696"/>
                                        <a:gd name="connsiteY9" fmla="*/ 584662 h 4474509"/>
                                        <a:gd name="connsiteX10" fmla="*/ 1142389 w 5514696"/>
                                        <a:gd name="connsiteY10" fmla="*/ 363945 h 4474509"/>
                                        <a:gd name="connsiteX11" fmla="*/ 1699438 w 5514696"/>
                                        <a:gd name="connsiteY11" fmla="*/ 143228 h 4474509"/>
                                        <a:gd name="connsiteX12" fmla="*/ 2760982 w 5514696"/>
                                        <a:gd name="connsiteY12" fmla="*/ 17104 h 4474509"/>
                                        <a:gd name="connsiteX13" fmla="*/ 3717424 w 5514696"/>
                                        <a:gd name="connsiteY13" fmla="*/ 17104 h 4474509"/>
                                        <a:gd name="connsiteX14" fmla="*/ 4358555 w 5514696"/>
                                        <a:gd name="connsiteY14" fmla="*/ 164249 h 4474509"/>
                                        <a:gd name="connsiteX15" fmla="*/ 4968155 w 5514696"/>
                                        <a:gd name="connsiteY15" fmla="*/ 500580 h 4474509"/>
                                        <a:gd name="connsiteX16" fmla="*/ 5220403 w 5514696"/>
                                        <a:gd name="connsiteY16" fmla="*/ 731807 h 4474509"/>
                                        <a:gd name="connsiteX17" fmla="*/ 5357038 w 5514696"/>
                                        <a:gd name="connsiteY17" fmla="*/ 931504 h 4474509"/>
                                        <a:gd name="connsiteX18" fmla="*/ 5441120 w 5514696"/>
                                        <a:gd name="connsiteY18" fmla="*/ 1330897 h 4474509"/>
                                        <a:gd name="connsiteX19" fmla="*/ 5514693 w 5514696"/>
                                        <a:gd name="connsiteY19" fmla="*/ 2108662 h 4474509"/>
                                        <a:gd name="connsiteX20" fmla="*/ 5441120 w 5514696"/>
                                        <a:gd name="connsiteY20" fmla="*/ 2812855 h 4474509"/>
                                        <a:gd name="connsiteX21" fmla="*/ 5062748 w 5514696"/>
                                        <a:gd name="connsiteY21" fmla="*/ 3422455 h 4474509"/>
                                        <a:gd name="connsiteX22" fmla="*/ 4589782 w 5514696"/>
                                        <a:gd name="connsiteY22" fmla="*/ 3758786 h 4474509"/>
                                        <a:gd name="connsiteX23" fmla="*/ 3370582 w 5514696"/>
                                        <a:gd name="connsiteY23" fmla="*/ 4189711 h 4474509"/>
                                        <a:gd name="connsiteX24" fmla="*/ 2214444 w 5514696"/>
                                        <a:gd name="connsiteY24" fmla="*/ 4473490 h 4474509"/>
                                        <a:gd name="connsiteX25" fmla="*/ 1204507 w 5514696"/>
                                        <a:gd name="connsiteY25" fmla="*/ 4092426 h 4474509"/>
                                        <a:gd name="connsiteX26" fmla="*/ 984734 w 5514696"/>
                                        <a:gd name="connsiteY26" fmla="*/ 4052451 h 4474509"/>
                                        <a:gd name="connsiteX0" fmla="*/ 280842 w 5525507"/>
                                        <a:gd name="connsiteY0" fmla="*/ 4305324 h 4474509"/>
                                        <a:gd name="connsiteX1" fmla="*/ 144207 w 5525507"/>
                                        <a:gd name="connsiteY1" fmla="*/ 3863890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280842 w 5525507"/>
                                        <a:gd name="connsiteY0" fmla="*/ 4305324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983296 w 5525507"/>
                                        <a:gd name="connsiteY0" fmla="*/ 3833890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995545 w 5525507"/>
                                        <a:gd name="connsiteY26" fmla="*/ 4052451 h 4474509"/>
                                        <a:gd name="connsiteX0" fmla="*/ 983296 w 5525507"/>
                                        <a:gd name="connsiteY0" fmla="*/ 3833890 h 4474509"/>
                                        <a:gd name="connsiteX1" fmla="*/ 573484 w 5525507"/>
                                        <a:gd name="connsiteY1" fmla="*/ 4084875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1008554 w 5525507"/>
                                        <a:gd name="connsiteY26" fmla="*/ 3846199 h 4474509"/>
                                        <a:gd name="connsiteX0" fmla="*/ 983296 w 5525507"/>
                                        <a:gd name="connsiteY0" fmla="*/ 3833890 h 4474509"/>
                                        <a:gd name="connsiteX1" fmla="*/ 703568 w 5525507"/>
                                        <a:gd name="connsiteY1" fmla="*/ 3731299 h 4474509"/>
                                        <a:gd name="connsiteX2" fmla="*/ 473378 w 5525507"/>
                                        <a:gd name="connsiteY2" fmla="*/ 3721324 h 4474509"/>
                                        <a:gd name="connsiteX3" fmla="*/ 28593 w 5525507"/>
                                        <a:gd name="connsiteY3" fmla="*/ 3033573 h 4474509"/>
                                        <a:gd name="connsiteX4" fmla="*/ 49614 w 5525507"/>
                                        <a:gd name="connsiteY4" fmla="*/ 2508055 h 4474509"/>
                                        <a:gd name="connsiteX5" fmla="*/ 91655 w 5525507"/>
                                        <a:gd name="connsiteY5" fmla="*/ 2234786 h 4474509"/>
                                        <a:gd name="connsiteX6" fmla="*/ 228290 w 5525507"/>
                                        <a:gd name="connsiteY6" fmla="*/ 1772331 h 4474509"/>
                                        <a:gd name="connsiteX7" fmla="*/ 406966 w 5525507"/>
                                        <a:gd name="connsiteY7" fmla="*/ 1383449 h 4474509"/>
                                        <a:gd name="connsiteX8" fmla="*/ 617173 w 5525507"/>
                                        <a:gd name="connsiteY8" fmla="*/ 963035 h 4474509"/>
                                        <a:gd name="connsiteX9" fmla="*/ 837890 w 5525507"/>
                                        <a:gd name="connsiteY9" fmla="*/ 584662 h 4474509"/>
                                        <a:gd name="connsiteX10" fmla="*/ 1153200 w 5525507"/>
                                        <a:gd name="connsiteY10" fmla="*/ 363945 h 4474509"/>
                                        <a:gd name="connsiteX11" fmla="*/ 1710249 w 5525507"/>
                                        <a:gd name="connsiteY11" fmla="*/ 143228 h 4474509"/>
                                        <a:gd name="connsiteX12" fmla="*/ 2771793 w 5525507"/>
                                        <a:gd name="connsiteY12" fmla="*/ 17104 h 4474509"/>
                                        <a:gd name="connsiteX13" fmla="*/ 3728235 w 5525507"/>
                                        <a:gd name="connsiteY13" fmla="*/ 17104 h 4474509"/>
                                        <a:gd name="connsiteX14" fmla="*/ 4369366 w 5525507"/>
                                        <a:gd name="connsiteY14" fmla="*/ 164249 h 4474509"/>
                                        <a:gd name="connsiteX15" fmla="*/ 4978966 w 5525507"/>
                                        <a:gd name="connsiteY15" fmla="*/ 500580 h 4474509"/>
                                        <a:gd name="connsiteX16" fmla="*/ 5231214 w 5525507"/>
                                        <a:gd name="connsiteY16" fmla="*/ 731807 h 4474509"/>
                                        <a:gd name="connsiteX17" fmla="*/ 5367849 w 5525507"/>
                                        <a:gd name="connsiteY17" fmla="*/ 931504 h 4474509"/>
                                        <a:gd name="connsiteX18" fmla="*/ 5451931 w 5525507"/>
                                        <a:gd name="connsiteY18" fmla="*/ 1330897 h 4474509"/>
                                        <a:gd name="connsiteX19" fmla="*/ 5525504 w 5525507"/>
                                        <a:gd name="connsiteY19" fmla="*/ 2108662 h 4474509"/>
                                        <a:gd name="connsiteX20" fmla="*/ 5451931 w 5525507"/>
                                        <a:gd name="connsiteY20" fmla="*/ 2812855 h 4474509"/>
                                        <a:gd name="connsiteX21" fmla="*/ 5073559 w 5525507"/>
                                        <a:gd name="connsiteY21" fmla="*/ 3422455 h 4474509"/>
                                        <a:gd name="connsiteX22" fmla="*/ 4600593 w 5525507"/>
                                        <a:gd name="connsiteY22" fmla="*/ 3758786 h 4474509"/>
                                        <a:gd name="connsiteX23" fmla="*/ 3381393 w 5525507"/>
                                        <a:gd name="connsiteY23" fmla="*/ 4189711 h 4474509"/>
                                        <a:gd name="connsiteX24" fmla="*/ 2225255 w 5525507"/>
                                        <a:gd name="connsiteY24" fmla="*/ 4473490 h 4474509"/>
                                        <a:gd name="connsiteX25" fmla="*/ 1215318 w 5525507"/>
                                        <a:gd name="connsiteY25" fmla="*/ 4092426 h 4474509"/>
                                        <a:gd name="connsiteX26" fmla="*/ 1008554 w 5525507"/>
                                        <a:gd name="connsiteY26" fmla="*/ 3846199 h 4474509"/>
                                        <a:gd name="connsiteX0" fmla="*/ 976627 w 5518838"/>
                                        <a:gd name="connsiteY0" fmla="*/ 3833890 h 4474509"/>
                                        <a:gd name="connsiteX1" fmla="*/ 696899 w 5518838"/>
                                        <a:gd name="connsiteY1" fmla="*/ 3731299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1001885 w 5518838"/>
                                        <a:gd name="connsiteY26" fmla="*/ 3846199 h 4474509"/>
                                        <a:gd name="connsiteX0" fmla="*/ 976627 w 5518838"/>
                                        <a:gd name="connsiteY0" fmla="*/ 3833890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1001885 w 5518838"/>
                                        <a:gd name="connsiteY26" fmla="*/ 3846199 h 4474509"/>
                                        <a:gd name="connsiteX0" fmla="*/ 976627 w 5518838"/>
                                        <a:gd name="connsiteY0" fmla="*/ 3833890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897818 w 5518838"/>
                                        <a:gd name="connsiteY26" fmla="*/ 3934593 h 4474509"/>
                                        <a:gd name="connsiteX0" fmla="*/ 846543 w 5518838"/>
                                        <a:gd name="connsiteY0" fmla="*/ 3863355 h 4474509"/>
                                        <a:gd name="connsiteX1" fmla="*/ 696900 w 5518838"/>
                                        <a:gd name="connsiteY1" fmla="*/ 3716567 h 4474509"/>
                                        <a:gd name="connsiteX2" fmla="*/ 375650 w 5518838"/>
                                        <a:gd name="connsiteY2" fmla="*/ 3411945 h 4474509"/>
                                        <a:gd name="connsiteX3" fmla="*/ 21924 w 5518838"/>
                                        <a:gd name="connsiteY3" fmla="*/ 3033573 h 4474509"/>
                                        <a:gd name="connsiteX4" fmla="*/ 42945 w 5518838"/>
                                        <a:gd name="connsiteY4" fmla="*/ 2508055 h 4474509"/>
                                        <a:gd name="connsiteX5" fmla="*/ 84986 w 5518838"/>
                                        <a:gd name="connsiteY5" fmla="*/ 2234786 h 4474509"/>
                                        <a:gd name="connsiteX6" fmla="*/ 221621 w 5518838"/>
                                        <a:gd name="connsiteY6" fmla="*/ 1772331 h 4474509"/>
                                        <a:gd name="connsiteX7" fmla="*/ 400297 w 5518838"/>
                                        <a:gd name="connsiteY7" fmla="*/ 1383449 h 4474509"/>
                                        <a:gd name="connsiteX8" fmla="*/ 610504 w 5518838"/>
                                        <a:gd name="connsiteY8" fmla="*/ 963035 h 4474509"/>
                                        <a:gd name="connsiteX9" fmla="*/ 831221 w 5518838"/>
                                        <a:gd name="connsiteY9" fmla="*/ 584662 h 4474509"/>
                                        <a:gd name="connsiteX10" fmla="*/ 1146531 w 5518838"/>
                                        <a:gd name="connsiteY10" fmla="*/ 363945 h 4474509"/>
                                        <a:gd name="connsiteX11" fmla="*/ 1703580 w 5518838"/>
                                        <a:gd name="connsiteY11" fmla="*/ 143228 h 4474509"/>
                                        <a:gd name="connsiteX12" fmla="*/ 2765124 w 5518838"/>
                                        <a:gd name="connsiteY12" fmla="*/ 17104 h 4474509"/>
                                        <a:gd name="connsiteX13" fmla="*/ 3721566 w 5518838"/>
                                        <a:gd name="connsiteY13" fmla="*/ 17104 h 4474509"/>
                                        <a:gd name="connsiteX14" fmla="*/ 4362697 w 5518838"/>
                                        <a:gd name="connsiteY14" fmla="*/ 164249 h 4474509"/>
                                        <a:gd name="connsiteX15" fmla="*/ 4972297 w 5518838"/>
                                        <a:gd name="connsiteY15" fmla="*/ 500580 h 4474509"/>
                                        <a:gd name="connsiteX16" fmla="*/ 5224545 w 5518838"/>
                                        <a:gd name="connsiteY16" fmla="*/ 731807 h 4474509"/>
                                        <a:gd name="connsiteX17" fmla="*/ 5361180 w 5518838"/>
                                        <a:gd name="connsiteY17" fmla="*/ 931504 h 4474509"/>
                                        <a:gd name="connsiteX18" fmla="*/ 5445262 w 5518838"/>
                                        <a:gd name="connsiteY18" fmla="*/ 1330897 h 4474509"/>
                                        <a:gd name="connsiteX19" fmla="*/ 5518835 w 5518838"/>
                                        <a:gd name="connsiteY19" fmla="*/ 2108662 h 4474509"/>
                                        <a:gd name="connsiteX20" fmla="*/ 5445262 w 5518838"/>
                                        <a:gd name="connsiteY20" fmla="*/ 2812855 h 4474509"/>
                                        <a:gd name="connsiteX21" fmla="*/ 5066890 w 5518838"/>
                                        <a:gd name="connsiteY21" fmla="*/ 3422455 h 4474509"/>
                                        <a:gd name="connsiteX22" fmla="*/ 4593924 w 5518838"/>
                                        <a:gd name="connsiteY22" fmla="*/ 3758786 h 4474509"/>
                                        <a:gd name="connsiteX23" fmla="*/ 3374724 w 5518838"/>
                                        <a:gd name="connsiteY23" fmla="*/ 4189711 h 4474509"/>
                                        <a:gd name="connsiteX24" fmla="*/ 2218586 w 5518838"/>
                                        <a:gd name="connsiteY24" fmla="*/ 4473490 h 4474509"/>
                                        <a:gd name="connsiteX25" fmla="*/ 1208649 w 5518838"/>
                                        <a:gd name="connsiteY25" fmla="*/ 4092426 h 4474509"/>
                                        <a:gd name="connsiteX26" fmla="*/ 897818 w 5518838"/>
                                        <a:gd name="connsiteY26" fmla="*/ 3934593 h 4474509"/>
                                        <a:gd name="connsiteX0" fmla="*/ 846543 w 5518838"/>
                                        <a:gd name="connsiteY0" fmla="*/ 3863355 h 4473521"/>
                                        <a:gd name="connsiteX1" fmla="*/ 696900 w 5518838"/>
                                        <a:gd name="connsiteY1" fmla="*/ 3716567 h 4473521"/>
                                        <a:gd name="connsiteX2" fmla="*/ 375650 w 5518838"/>
                                        <a:gd name="connsiteY2" fmla="*/ 3411945 h 4473521"/>
                                        <a:gd name="connsiteX3" fmla="*/ 21924 w 5518838"/>
                                        <a:gd name="connsiteY3" fmla="*/ 3033573 h 4473521"/>
                                        <a:gd name="connsiteX4" fmla="*/ 42945 w 5518838"/>
                                        <a:gd name="connsiteY4" fmla="*/ 2508055 h 4473521"/>
                                        <a:gd name="connsiteX5" fmla="*/ 84986 w 5518838"/>
                                        <a:gd name="connsiteY5" fmla="*/ 2234786 h 4473521"/>
                                        <a:gd name="connsiteX6" fmla="*/ 221621 w 5518838"/>
                                        <a:gd name="connsiteY6" fmla="*/ 1772331 h 4473521"/>
                                        <a:gd name="connsiteX7" fmla="*/ 400297 w 5518838"/>
                                        <a:gd name="connsiteY7" fmla="*/ 1383449 h 4473521"/>
                                        <a:gd name="connsiteX8" fmla="*/ 610504 w 5518838"/>
                                        <a:gd name="connsiteY8" fmla="*/ 963035 h 4473521"/>
                                        <a:gd name="connsiteX9" fmla="*/ 831221 w 5518838"/>
                                        <a:gd name="connsiteY9" fmla="*/ 584662 h 4473521"/>
                                        <a:gd name="connsiteX10" fmla="*/ 1146531 w 5518838"/>
                                        <a:gd name="connsiteY10" fmla="*/ 363945 h 4473521"/>
                                        <a:gd name="connsiteX11" fmla="*/ 1703580 w 5518838"/>
                                        <a:gd name="connsiteY11" fmla="*/ 143228 h 4473521"/>
                                        <a:gd name="connsiteX12" fmla="*/ 2765124 w 5518838"/>
                                        <a:gd name="connsiteY12" fmla="*/ 17104 h 4473521"/>
                                        <a:gd name="connsiteX13" fmla="*/ 3721566 w 5518838"/>
                                        <a:gd name="connsiteY13" fmla="*/ 17104 h 4473521"/>
                                        <a:gd name="connsiteX14" fmla="*/ 4362697 w 5518838"/>
                                        <a:gd name="connsiteY14" fmla="*/ 164249 h 4473521"/>
                                        <a:gd name="connsiteX15" fmla="*/ 4972297 w 5518838"/>
                                        <a:gd name="connsiteY15" fmla="*/ 500580 h 4473521"/>
                                        <a:gd name="connsiteX16" fmla="*/ 5224545 w 5518838"/>
                                        <a:gd name="connsiteY16" fmla="*/ 731807 h 4473521"/>
                                        <a:gd name="connsiteX17" fmla="*/ 5361180 w 5518838"/>
                                        <a:gd name="connsiteY17" fmla="*/ 931504 h 4473521"/>
                                        <a:gd name="connsiteX18" fmla="*/ 5445262 w 5518838"/>
                                        <a:gd name="connsiteY18" fmla="*/ 1330897 h 4473521"/>
                                        <a:gd name="connsiteX19" fmla="*/ 5518835 w 5518838"/>
                                        <a:gd name="connsiteY19" fmla="*/ 2108662 h 4473521"/>
                                        <a:gd name="connsiteX20" fmla="*/ 5445262 w 5518838"/>
                                        <a:gd name="connsiteY20" fmla="*/ 2812855 h 4473521"/>
                                        <a:gd name="connsiteX21" fmla="*/ 5066890 w 5518838"/>
                                        <a:gd name="connsiteY21" fmla="*/ 3422455 h 4473521"/>
                                        <a:gd name="connsiteX22" fmla="*/ 4593924 w 5518838"/>
                                        <a:gd name="connsiteY22" fmla="*/ 3758786 h 4473521"/>
                                        <a:gd name="connsiteX23" fmla="*/ 3374724 w 5518838"/>
                                        <a:gd name="connsiteY23" fmla="*/ 4189711 h 4473521"/>
                                        <a:gd name="connsiteX24" fmla="*/ 2218586 w 5518838"/>
                                        <a:gd name="connsiteY24" fmla="*/ 4473490 h 4473521"/>
                                        <a:gd name="connsiteX25" fmla="*/ 1520851 w 5518838"/>
                                        <a:gd name="connsiteY25" fmla="*/ 4210284 h 4473521"/>
                                        <a:gd name="connsiteX26" fmla="*/ 897818 w 5518838"/>
                                        <a:gd name="connsiteY26" fmla="*/ 3934593 h 4473521"/>
                                        <a:gd name="connsiteX0" fmla="*/ 846543 w 5518838"/>
                                        <a:gd name="connsiteY0" fmla="*/ 3863355 h 4473543"/>
                                        <a:gd name="connsiteX1" fmla="*/ 696900 w 5518838"/>
                                        <a:gd name="connsiteY1" fmla="*/ 3716567 h 4473543"/>
                                        <a:gd name="connsiteX2" fmla="*/ 375650 w 5518838"/>
                                        <a:gd name="connsiteY2" fmla="*/ 3411945 h 4473543"/>
                                        <a:gd name="connsiteX3" fmla="*/ 21924 w 5518838"/>
                                        <a:gd name="connsiteY3" fmla="*/ 3033573 h 4473543"/>
                                        <a:gd name="connsiteX4" fmla="*/ 42945 w 5518838"/>
                                        <a:gd name="connsiteY4" fmla="*/ 2508055 h 4473543"/>
                                        <a:gd name="connsiteX5" fmla="*/ 84986 w 5518838"/>
                                        <a:gd name="connsiteY5" fmla="*/ 2234786 h 4473543"/>
                                        <a:gd name="connsiteX6" fmla="*/ 221621 w 5518838"/>
                                        <a:gd name="connsiteY6" fmla="*/ 1772331 h 4473543"/>
                                        <a:gd name="connsiteX7" fmla="*/ 400297 w 5518838"/>
                                        <a:gd name="connsiteY7" fmla="*/ 1383449 h 4473543"/>
                                        <a:gd name="connsiteX8" fmla="*/ 610504 w 5518838"/>
                                        <a:gd name="connsiteY8" fmla="*/ 963035 h 4473543"/>
                                        <a:gd name="connsiteX9" fmla="*/ 831221 w 5518838"/>
                                        <a:gd name="connsiteY9" fmla="*/ 584662 h 4473543"/>
                                        <a:gd name="connsiteX10" fmla="*/ 1146531 w 5518838"/>
                                        <a:gd name="connsiteY10" fmla="*/ 363945 h 4473543"/>
                                        <a:gd name="connsiteX11" fmla="*/ 1703580 w 5518838"/>
                                        <a:gd name="connsiteY11" fmla="*/ 143228 h 4473543"/>
                                        <a:gd name="connsiteX12" fmla="*/ 2765124 w 5518838"/>
                                        <a:gd name="connsiteY12" fmla="*/ 17104 h 4473543"/>
                                        <a:gd name="connsiteX13" fmla="*/ 3721566 w 5518838"/>
                                        <a:gd name="connsiteY13" fmla="*/ 17104 h 4473543"/>
                                        <a:gd name="connsiteX14" fmla="*/ 4362697 w 5518838"/>
                                        <a:gd name="connsiteY14" fmla="*/ 164249 h 4473543"/>
                                        <a:gd name="connsiteX15" fmla="*/ 4972297 w 5518838"/>
                                        <a:gd name="connsiteY15" fmla="*/ 500580 h 4473543"/>
                                        <a:gd name="connsiteX16" fmla="*/ 5224545 w 5518838"/>
                                        <a:gd name="connsiteY16" fmla="*/ 731807 h 4473543"/>
                                        <a:gd name="connsiteX17" fmla="*/ 5361180 w 5518838"/>
                                        <a:gd name="connsiteY17" fmla="*/ 931504 h 4473543"/>
                                        <a:gd name="connsiteX18" fmla="*/ 5445262 w 5518838"/>
                                        <a:gd name="connsiteY18" fmla="*/ 1330897 h 4473543"/>
                                        <a:gd name="connsiteX19" fmla="*/ 5518835 w 5518838"/>
                                        <a:gd name="connsiteY19" fmla="*/ 2108662 h 4473543"/>
                                        <a:gd name="connsiteX20" fmla="*/ 5445262 w 5518838"/>
                                        <a:gd name="connsiteY20" fmla="*/ 2812855 h 4473543"/>
                                        <a:gd name="connsiteX21" fmla="*/ 5066890 w 5518838"/>
                                        <a:gd name="connsiteY21" fmla="*/ 3422455 h 4473543"/>
                                        <a:gd name="connsiteX22" fmla="*/ 4593924 w 5518838"/>
                                        <a:gd name="connsiteY22" fmla="*/ 3758786 h 4473543"/>
                                        <a:gd name="connsiteX23" fmla="*/ 3374724 w 5518838"/>
                                        <a:gd name="connsiteY23" fmla="*/ 4189711 h 4473543"/>
                                        <a:gd name="connsiteX24" fmla="*/ 2218586 w 5518838"/>
                                        <a:gd name="connsiteY24" fmla="*/ 4473490 h 4473543"/>
                                        <a:gd name="connsiteX25" fmla="*/ 1520851 w 5518838"/>
                                        <a:gd name="connsiteY25" fmla="*/ 4210284 h 4473543"/>
                                        <a:gd name="connsiteX26" fmla="*/ 897818 w 5518838"/>
                                        <a:gd name="connsiteY26" fmla="*/ 3934593 h 4473543"/>
                                        <a:gd name="connsiteX0" fmla="*/ 846543 w 5518838"/>
                                        <a:gd name="connsiteY0" fmla="*/ 3863355 h 4473541"/>
                                        <a:gd name="connsiteX1" fmla="*/ 696900 w 5518838"/>
                                        <a:gd name="connsiteY1" fmla="*/ 3716567 h 4473541"/>
                                        <a:gd name="connsiteX2" fmla="*/ 375650 w 5518838"/>
                                        <a:gd name="connsiteY2" fmla="*/ 3411945 h 4473541"/>
                                        <a:gd name="connsiteX3" fmla="*/ 21924 w 5518838"/>
                                        <a:gd name="connsiteY3" fmla="*/ 3033573 h 4473541"/>
                                        <a:gd name="connsiteX4" fmla="*/ 42945 w 5518838"/>
                                        <a:gd name="connsiteY4" fmla="*/ 2508055 h 4473541"/>
                                        <a:gd name="connsiteX5" fmla="*/ 84986 w 5518838"/>
                                        <a:gd name="connsiteY5" fmla="*/ 2234786 h 4473541"/>
                                        <a:gd name="connsiteX6" fmla="*/ 221621 w 5518838"/>
                                        <a:gd name="connsiteY6" fmla="*/ 1772331 h 4473541"/>
                                        <a:gd name="connsiteX7" fmla="*/ 400297 w 5518838"/>
                                        <a:gd name="connsiteY7" fmla="*/ 1383449 h 4473541"/>
                                        <a:gd name="connsiteX8" fmla="*/ 610504 w 5518838"/>
                                        <a:gd name="connsiteY8" fmla="*/ 963035 h 4473541"/>
                                        <a:gd name="connsiteX9" fmla="*/ 831221 w 5518838"/>
                                        <a:gd name="connsiteY9" fmla="*/ 584662 h 4473541"/>
                                        <a:gd name="connsiteX10" fmla="*/ 1146531 w 5518838"/>
                                        <a:gd name="connsiteY10" fmla="*/ 363945 h 4473541"/>
                                        <a:gd name="connsiteX11" fmla="*/ 1703580 w 5518838"/>
                                        <a:gd name="connsiteY11" fmla="*/ 143228 h 4473541"/>
                                        <a:gd name="connsiteX12" fmla="*/ 2765124 w 5518838"/>
                                        <a:gd name="connsiteY12" fmla="*/ 17104 h 4473541"/>
                                        <a:gd name="connsiteX13" fmla="*/ 3721566 w 5518838"/>
                                        <a:gd name="connsiteY13" fmla="*/ 17104 h 4473541"/>
                                        <a:gd name="connsiteX14" fmla="*/ 4362697 w 5518838"/>
                                        <a:gd name="connsiteY14" fmla="*/ 164249 h 4473541"/>
                                        <a:gd name="connsiteX15" fmla="*/ 4972297 w 5518838"/>
                                        <a:gd name="connsiteY15" fmla="*/ 500580 h 4473541"/>
                                        <a:gd name="connsiteX16" fmla="*/ 5224545 w 5518838"/>
                                        <a:gd name="connsiteY16" fmla="*/ 731807 h 4473541"/>
                                        <a:gd name="connsiteX17" fmla="*/ 5361180 w 5518838"/>
                                        <a:gd name="connsiteY17" fmla="*/ 931504 h 4473541"/>
                                        <a:gd name="connsiteX18" fmla="*/ 5445262 w 5518838"/>
                                        <a:gd name="connsiteY18" fmla="*/ 1330897 h 4473541"/>
                                        <a:gd name="connsiteX19" fmla="*/ 5518835 w 5518838"/>
                                        <a:gd name="connsiteY19" fmla="*/ 2108662 h 4473541"/>
                                        <a:gd name="connsiteX20" fmla="*/ 5445262 w 5518838"/>
                                        <a:gd name="connsiteY20" fmla="*/ 2812855 h 4473541"/>
                                        <a:gd name="connsiteX21" fmla="*/ 5066890 w 5518838"/>
                                        <a:gd name="connsiteY21" fmla="*/ 3422455 h 4473541"/>
                                        <a:gd name="connsiteX22" fmla="*/ 4593924 w 5518838"/>
                                        <a:gd name="connsiteY22" fmla="*/ 3758786 h 4473541"/>
                                        <a:gd name="connsiteX23" fmla="*/ 3374724 w 5518838"/>
                                        <a:gd name="connsiteY23" fmla="*/ 4189711 h 4473541"/>
                                        <a:gd name="connsiteX24" fmla="*/ 2218586 w 5518838"/>
                                        <a:gd name="connsiteY24" fmla="*/ 4473490 h 4473541"/>
                                        <a:gd name="connsiteX25" fmla="*/ 1520851 w 5518838"/>
                                        <a:gd name="connsiteY25" fmla="*/ 4210284 h 4473541"/>
                                        <a:gd name="connsiteX26" fmla="*/ 897818 w 5518838"/>
                                        <a:gd name="connsiteY26" fmla="*/ 3934593 h 4473541"/>
                                        <a:gd name="connsiteX0" fmla="*/ 846543 w 5518838"/>
                                        <a:gd name="connsiteY0" fmla="*/ 3860887 h 4471075"/>
                                        <a:gd name="connsiteX1" fmla="*/ 696900 w 5518838"/>
                                        <a:gd name="connsiteY1" fmla="*/ 3714099 h 4471075"/>
                                        <a:gd name="connsiteX2" fmla="*/ 375650 w 5518838"/>
                                        <a:gd name="connsiteY2" fmla="*/ 3409477 h 4471075"/>
                                        <a:gd name="connsiteX3" fmla="*/ 21924 w 5518838"/>
                                        <a:gd name="connsiteY3" fmla="*/ 3031105 h 4471075"/>
                                        <a:gd name="connsiteX4" fmla="*/ 42945 w 5518838"/>
                                        <a:gd name="connsiteY4" fmla="*/ 2505587 h 4471075"/>
                                        <a:gd name="connsiteX5" fmla="*/ 84986 w 5518838"/>
                                        <a:gd name="connsiteY5" fmla="*/ 2232318 h 4471075"/>
                                        <a:gd name="connsiteX6" fmla="*/ 221621 w 5518838"/>
                                        <a:gd name="connsiteY6" fmla="*/ 1769863 h 4471075"/>
                                        <a:gd name="connsiteX7" fmla="*/ 400297 w 5518838"/>
                                        <a:gd name="connsiteY7" fmla="*/ 1380981 h 4471075"/>
                                        <a:gd name="connsiteX8" fmla="*/ 610504 w 5518838"/>
                                        <a:gd name="connsiteY8" fmla="*/ 960567 h 4471075"/>
                                        <a:gd name="connsiteX9" fmla="*/ 831221 w 5518838"/>
                                        <a:gd name="connsiteY9" fmla="*/ 582194 h 4471075"/>
                                        <a:gd name="connsiteX10" fmla="*/ 1146531 w 5518838"/>
                                        <a:gd name="connsiteY10" fmla="*/ 361477 h 4471075"/>
                                        <a:gd name="connsiteX11" fmla="*/ 1709821 w 5518838"/>
                                        <a:gd name="connsiteY11" fmla="*/ 97308 h 4471075"/>
                                        <a:gd name="connsiteX12" fmla="*/ 2765124 w 5518838"/>
                                        <a:gd name="connsiteY12" fmla="*/ 14636 h 4471075"/>
                                        <a:gd name="connsiteX13" fmla="*/ 3721566 w 5518838"/>
                                        <a:gd name="connsiteY13" fmla="*/ 14636 h 4471075"/>
                                        <a:gd name="connsiteX14" fmla="*/ 4362697 w 5518838"/>
                                        <a:gd name="connsiteY14" fmla="*/ 161781 h 4471075"/>
                                        <a:gd name="connsiteX15" fmla="*/ 4972297 w 5518838"/>
                                        <a:gd name="connsiteY15" fmla="*/ 498112 h 4471075"/>
                                        <a:gd name="connsiteX16" fmla="*/ 5224545 w 5518838"/>
                                        <a:gd name="connsiteY16" fmla="*/ 729339 h 4471075"/>
                                        <a:gd name="connsiteX17" fmla="*/ 5361180 w 5518838"/>
                                        <a:gd name="connsiteY17" fmla="*/ 929036 h 4471075"/>
                                        <a:gd name="connsiteX18" fmla="*/ 5445262 w 5518838"/>
                                        <a:gd name="connsiteY18" fmla="*/ 1328429 h 4471075"/>
                                        <a:gd name="connsiteX19" fmla="*/ 5518835 w 5518838"/>
                                        <a:gd name="connsiteY19" fmla="*/ 2106194 h 4471075"/>
                                        <a:gd name="connsiteX20" fmla="*/ 5445262 w 5518838"/>
                                        <a:gd name="connsiteY20" fmla="*/ 2810387 h 4471075"/>
                                        <a:gd name="connsiteX21" fmla="*/ 5066890 w 5518838"/>
                                        <a:gd name="connsiteY21" fmla="*/ 3419987 h 4471075"/>
                                        <a:gd name="connsiteX22" fmla="*/ 4593924 w 5518838"/>
                                        <a:gd name="connsiteY22" fmla="*/ 3756318 h 4471075"/>
                                        <a:gd name="connsiteX23" fmla="*/ 3374724 w 5518838"/>
                                        <a:gd name="connsiteY23" fmla="*/ 4187243 h 4471075"/>
                                        <a:gd name="connsiteX24" fmla="*/ 2218586 w 5518838"/>
                                        <a:gd name="connsiteY24" fmla="*/ 4471022 h 4471075"/>
                                        <a:gd name="connsiteX25" fmla="*/ 1520851 w 5518838"/>
                                        <a:gd name="connsiteY25" fmla="*/ 4207816 h 4471075"/>
                                        <a:gd name="connsiteX26" fmla="*/ 897818 w 5518838"/>
                                        <a:gd name="connsiteY26" fmla="*/ 3932125 h 4471075"/>
                                        <a:gd name="connsiteX0" fmla="*/ 846543 w 5518838"/>
                                        <a:gd name="connsiteY0" fmla="*/ 3977924 h 4588110"/>
                                        <a:gd name="connsiteX1" fmla="*/ 696900 w 5518838"/>
                                        <a:gd name="connsiteY1" fmla="*/ 3831136 h 4588110"/>
                                        <a:gd name="connsiteX2" fmla="*/ 375650 w 5518838"/>
                                        <a:gd name="connsiteY2" fmla="*/ 3526514 h 4588110"/>
                                        <a:gd name="connsiteX3" fmla="*/ 21924 w 5518838"/>
                                        <a:gd name="connsiteY3" fmla="*/ 3148142 h 4588110"/>
                                        <a:gd name="connsiteX4" fmla="*/ 42945 w 5518838"/>
                                        <a:gd name="connsiteY4" fmla="*/ 2622624 h 4588110"/>
                                        <a:gd name="connsiteX5" fmla="*/ 84986 w 5518838"/>
                                        <a:gd name="connsiteY5" fmla="*/ 2349355 h 4588110"/>
                                        <a:gd name="connsiteX6" fmla="*/ 221621 w 5518838"/>
                                        <a:gd name="connsiteY6" fmla="*/ 1886900 h 4588110"/>
                                        <a:gd name="connsiteX7" fmla="*/ 400297 w 5518838"/>
                                        <a:gd name="connsiteY7" fmla="*/ 1498018 h 4588110"/>
                                        <a:gd name="connsiteX8" fmla="*/ 610504 w 5518838"/>
                                        <a:gd name="connsiteY8" fmla="*/ 1077604 h 4588110"/>
                                        <a:gd name="connsiteX9" fmla="*/ 831221 w 5518838"/>
                                        <a:gd name="connsiteY9" fmla="*/ 699231 h 4588110"/>
                                        <a:gd name="connsiteX10" fmla="*/ 1146531 w 5518838"/>
                                        <a:gd name="connsiteY10" fmla="*/ 478514 h 4588110"/>
                                        <a:gd name="connsiteX11" fmla="*/ 1709821 w 5518838"/>
                                        <a:gd name="connsiteY11" fmla="*/ 214345 h 4588110"/>
                                        <a:gd name="connsiteX12" fmla="*/ 2765124 w 5518838"/>
                                        <a:gd name="connsiteY12" fmla="*/ 1316 h 4588110"/>
                                        <a:gd name="connsiteX13" fmla="*/ 3721566 w 5518838"/>
                                        <a:gd name="connsiteY13" fmla="*/ 131673 h 4588110"/>
                                        <a:gd name="connsiteX14" fmla="*/ 4362697 w 5518838"/>
                                        <a:gd name="connsiteY14" fmla="*/ 278818 h 4588110"/>
                                        <a:gd name="connsiteX15" fmla="*/ 4972297 w 5518838"/>
                                        <a:gd name="connsiteY15" fmla="*/ 615149 h 4588110"/>
                                        <a:gd name="connsiteX16" fmla="*/ 5224545 w 5518838"/>
                                        <a:gd name="connsiteY16" fmla="*/ 846376 h 4588110"/>
                                        <a:gd name="connsiteX17" fmla="*/ 5361180 w 5518838"/>
                                        <a:gd name="connsiteY17" fmla="*/ 1046073 h 4588110"/>
                                        <a:gd name="connsiteX18" fmla="*/ 5445262 w 5518838"/>
                                        <a:gd name="connsiteY18" fmla="*/ 1445466 h 4588110"/>
                                        <a:gd name="connsiteX19" fmla="*/ 5518835 w 5518838"/>
                                        <a:gd name="connsiteY19" fmla="*/ 2223231 h 4588110"/>
                                        <a:gd name="connsiteX20" fmla="*/ 5445262 w 5518838"/>
                                        <a:gd name="connsiteY20" fmla="*/ 2927424 h 4588110"/>
                                        <a:gd name="connsiteX21" fmla="*/ 5066890 w 5518838"/>
                                        <a:gd name="connsiteY21" fmla="*/ 3537024 h 4588110"/>
                                        <a:gd name="connsiteX22" fmla="*/ 4593924 w 5518838"/>
                                        <a:gd name="connsiteY22" fmla="*/ 3873355 h 4588110"/>
                                        <a:gd name="connsiteX23" fmla="*/ 3374724 w 5518838"/>
                                        <a:gd name="connsiteY23" fmla="*/ 4304280 h 4588110"/>
                                        <a:gd name="connsiteX24" fmla="*/ 2218586 w 5518838"/>
                                        <a:gd name="connsiteY24" fmla="*/ 4588059 h 4588110"/>
                                        <a:gd name="connsiteX25" fmla="*/ 1520851 w 5518838"/>
                                        <a:gd name="connsiteY25" fmla="*/ 4324853 h 4588110"/>
                                        <a:gd name="connsiteX26" fmla="*/ 897818 w 5518838"/>
                                        <a:gd name="connsiteY26" fmla="*/ 4049162 h 4588110"/>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221621 w 5518838"/>
                                        <a:gd name="connsiteY6" fmla="*/ 1891587 h 4592798"/>
                                        <a:gd name="connsiteX7" fmla="*/ 400297 w 5518838"/>
                                        <a:gd name="connsiteY7" fmla="*/ 1502705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400297 w 5518838"/>
                                        <a:gd name="connsiteY7" fmla="*/ 1502705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387815 w 5518838"/>
                                        <a:gd name="connsiteY7" fmla="*/ 1350620 h 4592798"/>
                                        <a:gd name="connsiteX8" fmla="*/ 610504 w 5518838"/>
                                        <a:gd name="connsiteY8" fmla="*/ 1082291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46543 w 5518838"/>
                                        <a:gd name="connsiteY0" fmla="*/ 3982611 h 4592798"/>
                                        <a:gd name="connsiteX1" fmla="*/ 696900 w 5518838"/>
                                        <a:gd name="connsiteY1" fmla="*/ 3835823 h 4592798"/>
                                        <a:gd name="connsiteX2" fmla="*/ 375650 w 5518838"/>
                                        <a:gd name="connsiteY2" fmla="*/ 3531201 h 4592798"/>
                                        <a:gd name="connsiteX3" fmla="*/ 21924 w 5518838"/>
                                        <a:gd name="connsiteY3" fmla="*/ 3152829 h 4592798"/>
                                        <a:gd name="connsiteX4" fmla="*/ 42945 w 5518838"/>
                                        <a:gd name="connsiteY4" fmla="*/ 2627311 h 4592798"/>
                                        <a:gd name="connsiteX5" fmla="*/ 84986 w 5518838"/>
                                        <a:gd name="connsiteY5" fmla="*/ 2354042 h 4592798"/>
                                        <a:gd name="connsiteX6" fmla="*/ 152969 w 5518838"/>
                                        <a:gd name="connsiteY6" fmla="*/ 1782956 h 4592798"/>
                                        <a:gd name="connsiteX7" fmla="*/ 387815 w 5518838"/>
                                        <a:gd name="connsiteY7" fmla="*/ 1350620 h 4592798"/>
                                        <a:gd name="connsiteX8" fmla="*/ 622986 w 5518838"/>
                                        <a:gd name="connsiteY8" fmla="*/ 973660 h 4592798"/>
                                        <a:gd name="connsiteX9" fmla="*/ 831221 w 5518838"/>
                                        <a:gd name="connsiteY9" fmla="*/ 703918 h 4592798"/>
                                        <a:gd name="connsiteX10" fmla="*/ 1146531 w 5518838"/>
                                        <a:gd name="connsiteY10" fmla="*/ 483201 h 4592798"/>
                                        <a:gd name="connsiteX11" fmla="*/ 1709821 w 5518838"/>
                                        <a:gd name="connsiteY11" fmla="*/ 219032 h 4592798"/>
                                        <a:gd name="connsiteX12" fmla="*/ 2765124 w 5518838"/>
                                        <a:gd name="connsiteY12" fmla="*/ 6003 h 4592798"/>
                                        <a:gd name="connsiteX13" fmla="*/ 3752770 w 5518838"/>
                                        <a:gd name="connsiteY13" fmla="*/ 78423 h 4592798"/>
                                        <a:gd name="connsiteX14" fmla="*/ 4362697 w 5518838"/>
                                        <a:gd name="connsiteY14" fmla="*/ 283505 h 4592798"/>
                                        <a:gd name="connsiteX15" fmla="*/ 4972297 w 5518838"/>
                                        <a:gd name="connsiteY15" fmla="*/ 619836 h 4592798"/>
                                        <a:gd name="connsiteX16" fmla="*/ 5224545 w 5518838"/>
                                        <a:gd name="connsiteY16" fmla="*/ 851063 h 4592798"/>
                                        <a:gd name="connsiteX17" fmla="*/ 5361180 w 5518838"/>
                                        <a:gd name="connsiteY17" fmla="*/ 1050760 h 4592798"/>
                                        <a:gd name="connsiteX18" fmla="*/ 5445262 w 5518838"/>
                                        <a:gd name="connsiteY18" fmla="*/ 1450153 h 4592798"/>
                                        <a:gd name="connsiteX19" fmla="*/ 5518835 w 5518838"/>
                                        <a:gd name="connsiteY19" fmla="*/ 2227918 h 4592798"/>
                                        <a:gd name="connsiteX20" fmla="*/ 5445262 w 5518838"/>
                                        <a:gd name="connsiteY20" fmla="*/ 2932111 h 4592798"/>
                                        <a:gd name="connsiteX21" fmla="*/ 5066890 w 5518838"/>
                                        <a:gd name="connsiteY21" fmla="*/ 3541711 h 4592798"/>
                                        <a:gd name="connsiteX22" fmla="*/ 4593924 w 5518838"/>
                                        <a:gd name="connsiteY22" fmla="*/ 3878042 h 4592798"/>
                                        <a:gd name="connsiteX23" fmla="*/ 3374724 w 5518838"/>
                                        <a:gd name="connsiteY23" fmla="*/ 4308967 h 4592798"/>
                                        <a:gd name="connsiteX24" fmla="*/ 2218586 w 5518838"/>
                                        <a:gd name="connsiteY24" fmla="*/ 4592746 h 4592798"/>
                                        <a:gd name="connsiteX25" fmla="*/ 1520851 w 5518838"/>
                                        <a:gd name="connsiteY25" fmla="*/ 4329540 h 4592798"/>
                                        <a:gd name="connsiteX26" fmla="*/ 897818 w 5518838"/>
                                        <a:gd name="connsiteY26" fmla="*/ 4053849 h 4592798"/>
                                        <a:gd name="connsiteX0" fmla="*/ 806458 w 5478753"/>
                                        <a:gd name="connsiteY0" fmla="*/ 3982611 h 4592798"/>
                                        <a:gd name="connsiteX1" fmla="*/ 656815 w 5478753"/>
                                        <a:gd name="connsiteY1" fmla="*/ 3835823 h 4592798"/>
                                        <a:gd name="connsiteX2" fmla="*/ 335565 w 5478753"/>
                                        <a:gd name="connsiteY2" fmla="*/ 3531201 h 4592798"/>
                                        <a:gd name="connsiteX3" fmla="*/ 125382 w 5478753"/>
                                        <a:gd name="connsiteY3" fmla="*/ 3109377 h 4592798"/>
                                        <a:gd name="connsiteX4" fmla="*/ 2860 w 5478753"/>
                                        <a:gd name="connsiteY4" fmla="*/ 2627311 h 4592798"/>
                                        <a:gd name="connsiteX5" fmla="*/ 44901 w 5478753"/>
                                        <a:gd name="connsiteY5" fmla="*/ 2354042 h 4592798"/>
                                        <a:gd name="connsiteX6" fmla="*/ 112884 w 5478753"/>
                                        <a:gd name="connsiteY6" fmla="*/ 1782956 h 4592798"/>
                                        <a:gd name="connsiteX7" fmla="*/ 347730 w 5478753"/>
                                        <a:gd name="connsiteY7" fmla="*/ 1350620 h 4592798"/>
                                        <a:gd name="connsiteX8" fmla="*/ 582901 w 5478753"/>
                                        <a:gd name="connsiteY8" fmla="*/ 973660 h 4592798"/>
                                        <a:gd name="connsiteX9" fmla="*/ 791136 w 5478753"/>
                                        <a:gd name="connsiteY9" fmla="*/ 703918 h 4592798"/>
                                        <a:gd name="connsiteX10" fmla="*/ 1106446 w 5478753"/>
                                        <a:gd name="connsiteY10" fmla="*/ 483201 h 4592798"/>
                                        <a:gd name="connsiteX11" fmla="*/ 1669736 w 5478753"/>
                                        <a:gd name="connsiteY11" fmla="*/ 219032 h 4592798"/>
                                        <a:gd name="connsiteX12" fmla="*/ 2725039 w 5478753"/>
                                        <a:gd name="connsiteY12" fmla="*/ 6003 h 4592798"/>
                                        <a:gd name="connsiteX13" fmla="*/ 3712685 w 5478753"/>
                                        <a:gd name="connsiteY13" fmla="*/ 78423 h 4592798"/>
                                        <a:gd name="connsiteX14" fmla="*/ 4322612 w 5478753"/>
                                        <a:gd name="connsiteY14" fmla="*/ 283505 h 4592798"/>
                                        <a:gd name="connsiteX15" fmla="*/ 4932212 w 5478753"/>
                                        <a:gd name="connsiteY15" fmla="*/ 619836 h 4592798"/>
                                        <a:gd name="connsiteX16" fmla="*/ 5184460 w 5478753"/>
                                        <a:gd name="connsiteY16" fmla="*/ 851063 h 4592798"/>
                                        <a:gd name="connsiteX17" fmla="*/ 5321095 w 5478753"/>
                                        <a:gd name="connsiteY17" fmla="*/ 1050760 h 4592798"/>
                                        <a:gd name="connsiteX18" fmla="*/ 5405177 w 5478753"/>
                                        <a:gd name="connsiteY18" fmla="*/ 1450153 h 4592798"/>
                                        <a:gd name="connsiteX19" fmla="*/ 5478750 w 5478753"/>
                                        <a:gd name="connsiteY19" fmla="*/ 2227918 h 4592798"/>
                                        <a:gd name="connsiteX20" fmla="*/ 5405177 w 5478753"/>
                                        <a:gd name="connsiteY20" fmla="*/ 2932111 h 4592798"/>
                                        <a:gd name="connsiteX21" fmla="*/ 5026805 w 5478753"/>
                                        <a:gd name="connsiteY21" fmla="*/ 3541711 h 4592798"/>
                                        <a:gd name="connsiteX22" fmla="*/ 4553839 w 5478753"/>
                                        <a:gd name="connsiteY22" fmla="*/ 3878042 h 4592798"/>
                                        <a:gd name="connsiteX23" fmla="*/ 3334639 w 5478753"/>
                                        <a:gd name="connsiteY23" fmla="*/ 4308967 h 4592798"/>
                                        <a:gd name="connsiteX24" fmla="*/ 2178501 w 5478753"/>
                                        <a:gd name="connsiteY24" fmla="*/ 4592746 h 4592798"/>
                                        <a:gd name="connsiteX25" fmla="*/ 1480766 w 5478753"/>
                                        <a:gd name="connsiteY25" fmla="*/ 4329540 h 4592798"/>
                                        <a:gd name="connsiteX26" fmla="*/ 857733 w 5478753"/>
                                        <a:gd name="connsiteY26" fmla="*/ 4053849 h 4592798"/>
                                        <a:gd name="connsiteX0" fmla="*/ 773813 w 5446108"/>
                                        <a:gd name="connsiteY0" fmla="*/ 3982611 h 4592798"/>
                                        <a:gd name="connsiteX1" fmla="*/ 624170 w 5446108"/>
                                        <a:gd name="connsiteY1" fmla="*/ 3835823 h 4592798"/>
                                        <a:gd name="connsiteX2" fmla="*/ 302920 w 5446108"/>
                                        <a:gd name="connsiteY2" fmla="*/ 3531201 h 4592798"/>
                                        <a:gd name="connsiteX3" fmla="*/ 92737 w 5446108"/>
                                        <a:gd name="connsiteY3" fmla="*/ 3109377 h 4592798"/>
                                        <a:gd name="connsiteX4" fmla="*/ 7661 w 5446108"/>
                                        <a:gd name="connsiteY4" fmla="*/ 2692489 h 4592798"/>
                                        <a:gd name="connsiteX5" fmla="*/ 12256 w 5446108"/>
                                        <a:gd name="connsiteY5" fmla="*/ 2354042 h 4592798"/>
                                        <a:gd name="connsiteX6" fmla="*/ 80239 w 5446108"/>
                                        <a:gd name="connsiteY6" fmla="*/ 1782956 h 4592798"/>
                                        <a:gd name="connsiteX7" fmla="*/ 315085 w 5446108"/>
                                        <a:gd name="connsiteY7" fmla="*/ 1350620 h 4592798"/>
                                        <a:gd name="connsiteX8" fmla="*/ 550256 w 5446108"/>
                                        <a:gd name="connsiteY8" fmla="*/ 973660 h 4592798"/>
                                        <a:gd name="connsiteX9" fmla="*/ 758491 w 5446108"/>
                                        <a:gd name="connsiteY9" fmla="*/ 703918 h 4592798"/>
                                        <a:gd name="connsiteX10" fmla="*/ 1073801 w 5446108"/>
                                        <a:gd name="connsiteY10" fmla="*/ 483201 h 4592798"/>
                                        <a:gd name="connsiteX11" fmla="*/ 1637091 w 5446108"/>
                                        <a:gd name="connsiteY11" fmla="*/ 219032 h 4592798"/>
                                        <a:gd name="connsiteX12" fmla="*/ 2692394 w 5446108"/>
                                        <a:gd name="connsiteY12" fmla="*/ 6003 h 4592798"/>
                                        <a:gd name="connsiteX13" fmla="*/ 3680040 w 5446108"/>
                                        <a:gd name="connsiteY13" fmla="*/ 78423 h 4592798"/>
                                        <a:gd name="connsiteX14" fmla="*/ 4289967 w 5446108"/>
                                        <a:gd name="connsiteY14" fmla="*/ 283505 h 4592798"/>
                                        <a:gd name="connsiteX15" fmla="*/ 4899567 w 5446108"/>
                                        <a:gd name="connsiteY15" fmla="*/ 619836 h 4592798"/>
                                        <a:gd name="connsiteX16" fmla="*/ 5151815 w 5446108"/>
                                        <a:gd name="connsiteY16" fmla="*/ 851063 h 4592798"/>
                                        <a:gd name="connsiteX17" fmla="*/ 5288450 w 5446108"/>
                                        <a:gd name="connsiteY17" fmla="*/ 1050760 h 4592798"/>
                                        <a:gd name="connsiteX18" fmla="*/ 5372532 w 5446108"/>
                                        <a:gd name="connsiteY18" fmla="*/ 1450153 h 4592798"/>
                                        <a:gd name="connsiteX19" fmla="*/ 5446105 w 5446108"/>
                                        <a:gd name="connsiteY19" fmla="*/ 2227918 h 4592798"/>
                                        <a:gd name="connsiteX20" fmla="*/ 5372532 w 5446108"/>
                                        <a:gd name="connsiteY20" fmla="*/ 2932111 h 4592798"/>
                                        <a:gd name="connsiteX21" fmla="*/ 4994160 w 5446108"/>
                                        <a:gd name="connsiteY21" fmla="*/ 3541711 h 4592798"/>
                                        <a:gd name="connsiteX22" fmla="*/ 4521194 w 5446108"/>
                                        <a:gd name="connsiteY22" fmla="*/ 3878042 h 4592798"/>
                                        <a:gd name="connsiteX23" fmla="*/ 3301994 w 5446108"/>
                                        <a:gd name="connsiteY23" fmla="*/ 4308967 h 4592798"/>
                                        <a:gd name="connsiteX24" fmla="*/ 2145856 w 5446108"/>
                                        <a:gd name="connsiteY24" fmla="*/ 4592746 h 4592798"/>
                                        <a:gd name="connsiteX25" fmla="*/ 1448121 w 5446108"/>
                                        <a:gd name="connsiteY25" fmla="*/ 4329540 h 4592798"/>
                                        <a:gd name="connsiteX26" fmla="*/ 825088 w 5446108"/>
                                        <a:gd name="connsiteY26" fmla="*/ 4053849 h 459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46108" h="4592798">
                                          <a:moveTo>
                                            <a:pt x="773813" y="3982611"/>
                                          </a:moveTo>
                                          <a:cubicBezTo>
                                            <a:pt x="727392" y="3836342"/>
                                            <a:pt x="702652" y="3911058"/>
                                            <a:pt x="624170" y="3835823"/>
                                          </a:cubicBezTo>
                                          <a:cubicBezTo>
                                            <a:pt x="545688" y="3760588"/>
                                            <a:pt x="391492" y="3652275"/>
                                            <a:pt x="302920" y="3531201"/>
                                          </a:cubicBezTo>
                                          <a:cubicBezTo>
                                            <a:pt x="214348" y="3410127"/>
                                            <a:pt x="141947" y="3249162"/>
                                            <a:pt x="92737" y="3109377"/>
                                          </a:cubicBezTo>
                                          <a:cubicBezTo>
                                            <a:pt x="43527" y="2969592"/>
                                            <a:pt x="21074" y="2818378"/>
                                            <a:pt x="7661" y="2692489"/>
                                          </a:cubicBezTo>
                                          <a:cubicBezTo>
                                            <a:pt x="-5752" y="2566600"/>
                                            <a:pt x="160" y="2505631"/>
                                            <a:pt x="12256" y="2354042"/>
                                          </a:cubicBezTo>
                                          <a:cubicBezTo>
                                            <a:pt x="24352" y="2202453"/>
                                            <a:pt x="29768" y="1950193"/>
                                            <a:pt x="80239" y="1782956"/>
                                          </a:cubicBezTo>
                                          <a:cubicBezTo>
                                            <a:pt x="130711" y="1615719"/>
                                            <a:pt x="236749" y="1485503"/>
                                            <a:pt x="315085" y="1350620"/>
                                          </a:cubicBezTo>
                                          <a:cubicBezTo>
                                            <a:pt x="393421" y="1215737"/>
                                            <a:pt x="476355" y="1081444"/>
                                            <a:pt x="550256" y="973660"/>
                                          </a:cubicBezTo>
                                          <a:cubicBezTo>
                                            <a:pt x="624157" y="865876"/>
                                            <a:pt x="671234" y="785661"/>
                                            <a:pt x="758491" y="703918"/>
                                          </a:cubicBezTo>
                                          <a:cubicBezTo>
                                            <a:pt x="845748" y="622175"/>
                                            <a:pt x="927368" y="564015"/>
                                            <a:pt x="1073801" y="483201"/>
                                          </a:cubicBezTo>
                                          <a:cubicBezTo>
                                            <a:pt x="1220234" y="402387"/>
                                            <a:pt x="1367326" y="298565"/>
                                            <a:pt x="1637091" y="219032"/>
                                          </a:cubicBezTo>
                                          <a:cubicBezTo>
                                            <a:pt x="1906857" y="139499"/>
                                            <a:pt x="2351903" y="29438"/>
                                            <a:pt x="2692394" y="6003"/>
                                          </a:cubicBezTo>
                                          <a:cubicBezTo>
                                            <a:pt x="3032885" y="-17432"/>
                                            <a:pt x="3413778" y="32173"/>
                                            <a:pt x="3680040" y="78423"/>
                                          </a:cubicBezTo>
                                          <a:cubicBezTo>
                                            <a:pt x="3946302" y="124673"/>
                                            <a:pt x="4086713" y="193270"/>
                                            <a:pt x="4289967" y="283505"/>
                                          </a:cubicBezTo>
                                          <a:cubicBezTo>
                                            <a:pt x="4493221" y="373740"/>
                                            <a:pt x="4755926" y="525243"/>
                                            <a:pt x="4899567" y="619836"/>
                                          </a:cubicBezTo>
                                          <a:cubicBezTo>
                                            <a:pt x="5043208" y="714429"/>
                                            <a:pt x="5087001" y="779242"/>
                                            <a:pt x="5151815" y="851063"/>
                                          </a:cubicBezTo>
                                          <a:cubicBezTo>
                                            <a:pt x="5216629" y="922884"/>
                                            <a:pt x="5251664" y="950912"/>
                                            <a:pt x="5288450" y="1050760"/>
                                          </a:cubicBezTo>
                                          <a:cubicBezTo>
                                            <a:pt x="5325236" y="1150608"/>
                                            <a:pt x="5346256" y="1253960"/>
                                            <a:pt x="5372532" y="1450153"/>
                                          </a:cubicBezTo>
                                          <a:cubicBezTo>
                                            <a:pt x="5398808" y="1646346"/>
                                            <a:pt x="5446105" y="1980925"/>
                                            <a:pt x="5446105" y="2227918"/>
                                          </a:cubicBezTo>
                                          <a:cubicBezTo>
                                            <a:pt x="5446105" y="2474911"/>
                                            <a:pt x="5447856" y="2713145"/>
                                            <a:pt x="5372532" y="2932111"/>
                                          </a:cubicBezTo>
                                          <a:cubicBezTo>
                                            <a:pt x="5297208" y="3151076"/>
                                            <a:pt x="5136050" y="3384056"/>
                                            <a:pt x="4994160" y="3541711"/>
                                          </a:cubicBezTo>
                                          <a:cubicBezTo>
                                            <a:pt x="4852270" y="3699366"/>
                                            <a:pt x="4803222" y="3750166"/>
                                            <a:pt x="4521194" y="3878042"/>
                                          </a:cubicBezTo>
                                          <a:cubicBezTo>
                                            <a:pt x="4239166" y="4005918"/>
                                            <a:pt x="3697884" y="4189850"/>
                                            <a:pt x="3301994" y="4308967"/>
                                          </a:cubicBezTo>
                                          <a:cubicBezTo>
                                            <a:pt x="2906104" y="4428084"/>
                                            <a:pt x="2454835" y="4589317"/>
                                            <a:pt x="2145856" y="4592746"/>
                                          </a:cubicBezTo>
                                          <a:cubicBezTo>
                                            <a:pt x="1836877" y="4596175"/>
                                            <a:pt x="1653072" y="4431634"/>
                                            <a:pt x="1448121" y="4329540"/>
                                          </a:cubicBezTo>
                                          <a:cubicBezTo>
                                            <a:pt x="1178127" y="4301108"/>
                                            <a:pt x="917053" y="4066986"/>
                                            <a:pt x="825088" y="4053849"/>
                                          </a:cubicBezTo>
                                        </a:path>
                                      </a:pathLst>
                                    </a:custGeom>
                                    <a:noFill/>
                                    <a:ln w="158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378" name="グループ化 243">
                                      <a:extLst>
                                        <a:ext uri="{FF2B5EF4-FFF2-40B4-BE49-F238E27FC236}">
                                          <a16:creationId xmlns:a16="http://schemas.microsoft.com/office/drawing/2014/main" id="{D287B858-2FD0-4909-84BD-A6263188CBA1}"/>
                                        </a:ext>
                                      </a:extLst>
                                    </p:cNvPr>
                                    <p:cNvGrpSpPr>
                                      <a:grpSpLocks/>
                                    </p:cNvGrpSpPr>
                                    <p:nvPr/>
                                  </p:nvGrpSpPr>
                                  <p:grpSpPr bwMode="auto">
                                    <a:xfrm>
                                      <a:off x="-14231" y="-29286"/>
                                      <a:ext cx="5419698" cy="4482850"/>
                                      <a:chOff x="-147581" y="-67386"/>
                                      <a:chExt cx="5419698" cy="4482850"/>
                                    </a:xfrm>
                                  </p:grpSpPr>
                                  <p:grpSp>
                                    <p:nvGrpSpPr>
                                      <p:cNvPr id="6379" name="グループ化 244">
                                        <a:extLst>
                                          <a:ext uri="{FF2B5EF4-FFF2-40B4-BE49-F238E27FC236}">
                                            <a16:creationId xmlns:a16="http://schemas.microsoft.com/office/drawing/2014/main" id="{40704930-73D7-4F4F-87AA-58F6B614F99F}"/>
                                          </a:ext>
                                        </a:extLst>
                                      </p:cNvPr>
                                      <p:cNvGrpSpPr>
                                        <a:grpSpLocks/>
                                      </p:cNvGrpSpPr>
                                      <p:nvPr/>
                                    </p:nvGrpSpPr>
                                    <p:grpSpPr bwMode="auto">
                                      <a:xfrm>
                                        <a:off x="-147581" y="-67386"/>
                                        <a:ext cx="5419698" cy="4482850"/>
                                        <a:chOff x="-147581" y="-67386"/>
                                        <a:chExt cx="5419698" cy="4482850"/>
                                      </a:xfrm>
                                    </p:grpSpPr>
                                    <p:grpSp>
                                      <p:nvGrpSpPr>
                                        <p:cNvPr id="6384" name="グループ化 305">
                                          <a:extLst>
                                            <a:ext uri="{FF2B5EF4-FFF2-40B4-BE49-F238E27FC236}">
                                              <a16:creationId xmlns:a16="http://schemas.microsoft.com/office/drawing/2014/main" id="{9AAF195F-E691-4954-8CFE-8874EABEDE18}"/>
                                            </a:ext>
                                          </a:extLst>
                                        </p:cNvPr>
                                        <p:cNvGrpSpPr>
                                          <a:grpSpLocks/>
                                        </p:cNvGrpSpPr>
                                        <p:nvPr/>
                                      </p:nvGrpSpPr>
                                      <p:grpSpPr bwMode="auto">
                                        <a:xfrm>
                                          <a:off x="-147581" y="-67386"/>
                                          <a:ext cx="5419698" cy="4482850"/>
                                          <a:chOff x="-147581" y="-67386"/>
                                          <a:chExt cx="5419698" cy="4482850"/>
                                        </a:xfrm>
                                      </p:grpSpPr>
                                      <p:sp>
                                        <p:nvSpPr>
                                          <p:cNvPr id="515" name="楕円 322">
                                            <a:extLst>
                                              <a:ext uri="{FF2B5EF4-FFF2-40B4-BE49-F238E27FC236}">
                                                <a16:creationId xmlns:a16="http://schemas.microsoft.com/office/drawing/2014/main" id="{2951359A-9D74-4934-A1A8-9A38C0A87164}"/>
                                              </a:ext>
                                            </a:extLst>
                                          </p:cNvPr>
                                          <p:cNvSpPr/>
                                          <p:nvPr/>
                                        </p:nvSpPr>
                                        <p:spPr>
                                          <a:xfrm>
                                            <a:off x="-168970" y="1593276"/>
                                            <a:ext cx="887094" cy="1522339"/>
                                          </a:xfrm>
                                          <a:custGeom>
                                            <a:avLst/>
                                            <a:gdLst>
                                              <a:gd name="connsiteX0" fmla="*/ 0 w 1718563"/>
                                              <a:gd name="connsiteY0" fmla="*/ 284866 h 569731"/>
                                              <a:gd name="connsiteX1" fmla="*/ 859282 w 1718563"/>
                                              <a:gd name="connsiteY1" fmla="*/ 0 h 569731"/>
                                              <a:gd name="connsiteX2" fmla="*/ 1718564 w 1718563"/>
                                              <a:gd name="connsiteY2" fmla="*/ 284866 h 569731"/>
                                              <a:gd name="connsiteX3" fmla="*/ 859282 w 1718563"/>
                                              <a:gd name="connsiteY3" fmla="*/ 569732 h 569731"/>
                                              <a:gd name="connsiteX4" fmla="*/ 0 w 1718563"/>
                                              <a:gd name="connsiteY4" fmla="*/ 284866 h 569731"/>
                                              <a:gd name="connsiteX0" fmla="*/ 0 w 1746096"/>
                                              <a:gd name="connsiteY0" fmla="*/ 284866 h 578626"/>
                                              <a:gd name="connsiteX1" fmla="*/ 859282 w 1746096"/>
                                              <a:gd name="connsiteY1" fmla="*/ 0 h 578626"/>
                                              <a:gd name="connsiteX2" fmla="*/ 1718564 w 1746096"/>
                                              <a:gd name="connsiteY2" fmla="*/ 284866 h 578626"/>
                                              <a:gd name="connsiteX3" fmla="*/ 1472603 w 1746096"/>
                                              <a:gd name="connsiteY3" fmla="*/ 486664 h 578626"/>
                                              <a:gd name="connsiteX4" fmla="*/ 859282 w 1746096"/>
                                              <a:gd name="connsiteY4" fmla="*/ 569732 h 578626"/>
                                              <a:gd name="connsiteX5" fmla="*/ 0 w 1746096"/>
                                              <a:gd name="connsiteY5" fmla="*/ 284866 h 578626"/>
                                              <a:gd name="connsiteX0" fmla="*/ 0 w 1743679"/>
                                              <a:gd name="connsiteY0" fmla="*/ 284866 h 573954"/>
                                              <a:gd name="connsiteX1" fmla="*/ 859282 w 1743679"/>
                                              <a:gd name="connsiteY1" fmla="*/ 0 h 573954"/>
                                              <a:gd name="connsiteX2" fmla="*/ 1718564 w 1743679"/>
                                              <a:gd name="connsiteY2" fmla="*/ 284866 h 573954"/>
                                              <a:gd name="connsiteX3" fmla="*/ 1444028 w 1743679"/>
                                              <a:gd name="connsiteY3" fmla="*/ 443802 h 573954"/>
                                              <a:gd name="connsiteX4" fmla="*/ 859282 w 1743679"/>
                                              <a:gd name="connsiteY4" fmla="*/ 569732 h 573954"/>
                                              <a:gd name="connsiteX5" fmla="*/ 0 w 1743679"/>
                                              <a:gd name="connsiteY5" fmla="*/ 284866 h 573954"/>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1209"/>
                                              <a:gd name="connsiteX1" fmla="*/ 859282 w 1743679"/>
                                              <a:gd name="connsiteY1" fmla="*/ 0 h 571209"/>
                                              <a:gd name="connsiteX2" fmla="*/ 1718564 w 1743679"/>
                                              <a:gd name="connsiteY2" fmla="*/ 284866 h 571209"/>
                                              <a:gd name="connsiteX3" fmla="*/ 1444028 w 1743679"/>
                                              <a:gd name="connsiteY3" fmla="*/ 443802 h 571209"/>
                                              <a:gd name="connsiteX4" fmla="*/ 859282 w 1743679"/>
                                              <a:gd name="connsiteY4" fmla="*/ 569732 h 571209"/>
                                              <a:gd name="connsiteX5" fmla="*/ 0 w 1743679"/>
                                              <a:gd name="connsiteY5" fmla="*/ 284866 h 571209"/>
                                              <a:gd name="connsiteX0" fmla="*/ 39748 w 2112127"/>
                                              <a:gd name="connsiteY0" fmla="*/ 284866 h 1337351"/>
                                              <a:gd name="connsiteX1" fmla="*/ 899030 w 2112127"/>
                                              <a:gd name="connsiteY1" fmla="*/ 0 h 1337351"/>
                                              <a:gd name="connsiteX2" fmla="*/ 1758312 w 2112127"/>
                                              <a:gd name="connsiteY2" fmla="*/ 284866 h 1337351"/>
                                              <a:gd name="connsiteX3" fmla="*/ 1483776 w 2112127"/>
                                              <a:gd name="connsiteY3" fmla="*/ 443802 h 1337351"/>
                                              <a:gd name="connsiteX4" fmla="*/ 2087894 w 2112127"/>
                                              <a:gd name="connsiteY4" fmla="*/ 1336964 h 1337351"/>
                                              <a:gd name="connsiteX5" fmla="*/ 39748 w 2112127"/>
                                              <a:gd name="connsiteY5" fmla="*/ 284866 h 1337351"/>
                                              <a:gd name="connsiteX0" fmla="*/ 39748 w 2171843"/>
                                              <a:gd name="connsiteY0" fmla="*/ 284866 h 1344999"/>
                                              <a:gd name="connsiteX1" fmla="*/ 899030 w 2171843"/>
                                              <a:gd name="connsiteY1" fmla="*/ 0 h 1344999"/>
                                              <a:gd name="connsiteX2" fmla="*/ 1758312 w 2171843"/>
                                              <a:gd name="connsiteY2" fmla="*/ 284866 h 1344999"/>
                                              <a:gd name="connsiteX3" fmla="*/ 1939968 w 2171843"/>
                                              <a:gd name="connsiteY3" fmla="*/ 782490 h 1344999"/>
                                              <a:gd name="connsiteX4" fmla="*/ 2087894 w 2171843"/>
                                              <a:gd name="connsiteY4" fmla="*/ 1336964 h 1344999"/>
                                              <a:gd name="connsiteX5" fmla="*/ 39748 w 2171843"/>
                                              <a:gd name="connsiteY5" fmla="*/ 284866 h 1344999"/>
                                              <a:gd name="connsiteX0" fmla="*/ 39748 w 2185197"/>
                                              <a:gd name="connsiteY0" fmla="*/ 284866 h 1336964"/>
                                              <a:gd name="connsiteX1" fmla="*/ 899030 w 2185197"/>
                                              <a:gd name="connsiteY1" fmla="*/ 0 h 1336964"/>
                                              <a:gd name="connsiteX2" fmla="*/ 1758312 w 2185197"/>
                                              <a:gd name="connsiteY2" fmla="*/ 284866 h 1336964"/>
                                              <a:gd name="connsiteX3" fmla="*/ 2087894 w 2185197"/>
                                              <a:gd name="connsiteY3" fmla="*/ 1336964 h 1336964"/>
                                              <a:gd name="connsiteX4" fmla="*/ 39748 w 2185197"/>
                                              <a:gd name="connsiteY4" fmla="*/ 284866 h 1336964"/>
                                              <a:gd name="connsiteX0" fmla="*/ 31164 w 2031178"/>
                                              <a:gd name="connsiteY0" fmla="*/ 284866 h 1157252"/>
                                              <a:gd name="connsiteX1" fmla="*/ 890446 w 2031178"/>
                                              <a:gd name="connsiteY1" fmla="*/ 0 h 1157252"/>
                                              <a:gd name="connsiteX2" fmla="*/ 1749728 w 2031178"/>
                                              <a:gd name="connsiteY2" fmla="*/ 284866 h 1157252"/>
                                              <a:gd name="connsiteX3" fmla="*/ 1906510 w 2031178"/>
                                              <a:gd name="connsiteY3" fmla="*/ 1157252 h 1157252"/>
                                              <a:gd name="connsiteX4" fmla="*/ 31164 w 2031178"/>
                                              <a:gd name="connsiteY4" fmla="*/ 284866 h 1157252"/>
                                              <a:gd name="connsiteX0" fmla="*/ 508462 w 1046744"/>
                                              <a:gd name="connsiteY0" fmla="*/ 840304 h 1199706"/>
                                              <a:gd name="connsiteX1" fmla="*/ 6080 w 1046744"/>
                                              <a:gd name="connsiteY1" fmla="*/ 23214 h 1199706"/>
                                              <a:gd name="connsiteX2" fmla="*/ 865362 w 1046744"/>
                                              <a:gd name="connsiteY2" fmla="*/ 308080 h 1199706"/>
                                              <a:gd name="connsiteX3" fmla="*/ 1022144 w 1046744"/>
                                              <a:gd name="connsiteY3" fmla="*/ 1180466 h 1199706"/>
                                              <a:gd name="connsiteX4" fmla="*/ 508462 w 1046744"/>
                                              <a:gd name="connsiteY4" fmla="*/ 840304 h 1199706"/>
                                              <a:gd name="connsiteX0" fmla="*/ 108339 w 638130"/>
                                              <a:gd name="connsiteY0" fmla="*/ 628939 h 986062"/>
                                              <a:gd name="connsiteX1" fmla="*/ 27589 w 638130"/>
                                              <a:gd name="connsiteY1" fmla="*/ 81417 h 986062"/>
                                              <a:gd name="connsiteX2" fmla="*/ 465239 w 638130"/>
                                              <a:gd name="connsiteY2" fmla="*/ 96715 h 986062"/>
                                              <a:gd name="connsiteX3" fmla="*/ 622021 w 638130"/>
                                              <a:gd name="connsiteY3" fmla="*/ 969101 h 986062"/>
                                              <a:gd name="connsiteX4" fmla="*/ 108339 w 638130"/>
                                              <a:gd name="connsiteY4" fmla="*/ 628939 h 986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130" h="986062">
                                                <a:moveTo>
                                                  <a:pt x="108339" y="628939"/>
                                                </a:moveTo>
                                                <a:cubicBezTo>
                                                  <a:pt x="9267" y="480992"/>
                                                  <a:pt x="-31894" y="170121"/>
                                                  <a:pt x="27589" y="81417"/>
                                                </a:cubicBezTo>
                                                <a:cubicBezTo>
                                                  <a:pt x="87072" y="-7287"/>
                                                  <a:pt x="366167" y="-51232"/>
                                                  <a:pt x="465239" y="96715"/>
                                                </a:cubicBezTo>
                                                <a:cubicBezTo>
                                                  <a:pt x="564311" y="244662"/>
                                                  <a:pt x="681504" y="880397"/>
                                                  <a:pt x="622021" y="969101"/>
                                                </a:cubicBezTo>
                                                <a:cubicBezTo>
                                                  <a:pt x="562538" y="1057805"/>
                                                  <a:pt x="207411" y="776886"/>
                                                  <a:pt x="108339" y="628939"/>
                                                </a:cubicBezTo>
                                                <a:close/>
                                              </a:path>
                                            </a:pathLst>
                                          </a:custGeom>
                                          <a:pattFill prst="smGrid">
                                            <a:fgClr>
                                              <a:schemeClr val="accent6"/>
                                            </a:fgClr>
                                            <a:bgClr>
                                              <a:schemeClr val="bg1"/>
                                            </a:bgClr>
                                          </a:patt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319" name="フリーフォーム 318">
                                            <a:extLst>
                                              <a:ext uri="{FF2B5EF4-FFF2-40B4-BE49-F238E27FC236}">
                                                <a16:creationId xmlns:a16="http://schemas.microsoft.com/office/drawing/2014/main" id="{24E5AE7B-046D-4AE0-8267-CFFED3CA0AA5}"/>
                                              </a:ext>
                                            </a:extLst>
                                          </p:cNvPr>
                                          <p:cNvSpPr/>
                                          <p:nvPr/>
                                        </p:nvSpPr>
                                        <p:spPr>
                                          <a:xfrm>
                                            <a:off x="542171" y="475653"/>
                                            <a:ext cx="3919344" cy="3894749"/>
                                          </a:xfrm>
                                          <a:custGeom>
                                            <a:avLst/>
                                            <a:gdLst>
                                              <a:gd name="connsiteX0" fmla="*/ 0 w 3918858"/>
                                              <a:gd name="connsiteY0" fmla="*/ 3918857 h 3918857"/>
                                              <a:gd name="connsiteX1" fmla="*/ 990600 w 3918858"/>
                                              <a:gd name="connsiteY1" fmla="*/ 3189514 h 3918857"/>
                                              <a:gd name="connsiteX2" fmla="*/ 1839686 w 3918858"/>
                                              <a:gd name="connsiteY2" fmla="*/ 2862943 h 3918857"/>
                                              <a:gd name="connsiteX3" fmla="*/ 2405743 w 3918858"/>
                                              <a:gd name="connsiteY3" fmla="*/ 2275114 h 3918857"/>
                                              <a:gd name="connsiteX4" fmla="*/ 3091543 w 3918858"/>
                                              <a:gd name="connsiteY4" fmla="*/ 1611085 h 3918857"/>
                                              <a:gd name="connsiteX5" fmla="*/ 3592286 w 3918858"/>
                                              <a:gd name="connsiteY5" fmla="*/ 740228 h 3918857"/>
                                              <a:gd name="connsiteX6" fmla="*/ 3918858 w 3918858"/>
                                              <a:gd name="connsiteY6" fmla="*/ 0 h 391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8858" h="3918857">
                                                <a:moveTo>
                                                  <a:pt x="0" y="3918857"/>
                                                </a:moveTo>
                                                <a:cubicBezTo>
                                                  <a:pt x="341993" y="3642178"/>
                                                  <a:pt x="683986" y="3365500"/>
                                                  <a:pt x="990600" y="3189514"/>
                                                </a:cubicBezTo>
                                                <a:cubicBezTo>
                                                  <a:pt x="1297214" y="3013528"/>
                                                  <a:pt x="1603829" y="3015343"/>
                                                  <a:pt x="1839686" y="2862943"/>
                                                </a:cubicBezTo>
                                                <a:cubicBezTo>
                                                  <a:pt x="2075543" y="2710543"/>
                                                  <a:pt x="2197100" y="2483757"/>
                                                  <a:pt x="2405743" y="2275114"/>
                                                </a:cubicBezTo>
                                                <a:cubicBezTo>
                                                  <a:pt x="2614386" y="2066471"/>
                                                  <a:pt x="2893786" y="1866899"/>
                                                  <a:pt x="3091543" y="1611085"/>
                                                </a:cubicBezTo>
                                                <a:cubicBezTo>
                                                  <a:pt x="3289300" y="1355271"/>
                                                  <a:pt x="3454400" y="1008742"/>
                                                  <a:pt x="3592286" y="740228"/>
                                                </a:cubicBezTo>
                                                <a:cubicBezTo>
                                                  <a:pt x="3730172" y="471714"/>
                                                  <a:pt x="3824515" y="235857"/>
                                                  <a:pt x="3918858"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0" name="フリーフォーム 319">
                                            <a:extLst>
                                              <a:ext uri="{FF2B5EF4-FFF2-40B4-BE49-F238E27FC236}">
                                                <a16:creationId xmlns:a16="http://schemas.microsoft.com/office/drawing/2014/main" id="{4B4A8174-2864-4FF8-91A1-3C7360F56E82}"/>
                                              </a:ext>
                                            </a:extLst>
                                          </p:cNvPr>
                                          <p:cNvSpPr/>
                                          <p:nvPr/>
                                        </p:nvSpPr>
                                        <p:spPr>
                                          <a:xfrm>
                                            <a:off x="1122815" y="1513689"/>
                                            <a:ext cx="1307914" cy="2392730"/>
                                          </a:xfrm>
                                          <a:custGeom>
                                            <a:avLst/>
                                            <a:gdLst>
                                              <a:gd name="connsiteX0" fmla="*/ 0 w 1307307"/>
                                              <a:gd name="connsiteY0" fmla="*/ 2416629 h 2416629"/>
                                              <a:gd name="connsiteX1" fmla="*/ 881743 w 1307307"/>
                                              <a:gd name="connsiteY1" fmla="*/ 1208315 h 2416629"/>
                                              <a:gd name="connsiteX2" fmla="*/ 1262743 w 1307307"/>
                                              <a:gd name="connsiteY2" fmla="*/ 206829 h 2416629"/>
                                              <a:gd name="connsiteX3" fmla="*/ 1284514 w 1307307"/>
                                              <a:gd name="connsiteY3" fmla="*/ 0 h 2416629"/>
                                            </a:gdLst>
                                            <a:ahLst/>
                                            <a:cxnLst>
                                              <a:cxn ang="0">
                                                <a:pos x="connsiteX0" y="connsiteY0"/>
                                              </a:cxn>
                                              <a:cxn ang="0">
                                                <a:pos x="connsiteX1" y="connsiteY1"/>
                                              </a:cxn>
                                              <a:cxn ang="0">
                                                <a:pos x="connsiteX2" y="connsiteY2"/>
                                              </a:cxn>
                                              <a:cxn ang="0">
                                                <a:pos x="connsiteX3" y="connsiteY3"/>
                                              </a:cxn>
                                            </a:cxnLst>
                                            <a:rect l="l" t="t" r="r" b="b"/>
                                            <a:pathLst>
                                              <a:path w="1307307" h="2416629">
                                                <a:moveTo>
                                                  <a:pt x="0" y="2416629"/>
                                                </a:moveTo>
                                                <a:cubicBezTo>
                                                  <a:pt x="335643" y="1996622"/>
                                                  <a:pt x="671286" y="1576615"/>
                                                  <a:pt x="881743" y="1208315"/>
                                                </a:cubicBezTo>
                                                <a:cubicBezTo>
                                                  <a:pt x="1092200" y="840015"/>
                                                  <a:pt x="1195615" y="408215"/>
                                                  <a:pt x="1262743" y="206829"/>
                                                </a:cubicBezTo>
                                                <a:cubicBezTo>
                                                  <a:pt x="1329872" y="5443"/>
                                                  <a:pt x="1307193" y="2721"/>
                                                  <a:pt x="1284514"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1" name="フリーフォーム 320">
                                            <a:extLst>
                                              <a:ext uri="{FF2B5EF4-FFF2-40B4-BE49-F238E27FC236}">
                                                <a16:creationId xmlns:a16="http://schemas.microsoft.com/office/drawing/2014/main" id="{63C590A5-5330-421D-8D85-3782C8033496}"/>
                                              </a:ext>
                                            </a:extLst>
                                          </p:cNvPr>
                                          <p:cNvSpPr/>
                                          <p:nvPr/>
                                        </p:nvSpPr>
                                        <p:spPr>
                                          <a:xfrm>
                                            <a:off x="322231" y="943023"/>
                                            <a:ext cx="807916" cy="3447700"/>
                                          </a:xfrm>
                                          <a:custGeom>
                                            <a:avLst/>
                                            <a:gdLst>
                                              <a:gd name="connsiteX0" fmla="*/ 0 w 787743"/>
                                              <a:gd name="connsiteY0" fmla="*/ 3472543 h 3472543"/>
                                              <a:gd name="connsiteX1" fmla="*/ 370114 w 787743"/>
                                              <a:gd name="connsiteY1" fmla="*/ 2405743 h 3472543"/>
                                              <a:gd name="connsiteX2" fmla="*/ 772886 w 787743"/>
                                              <a:gd name="connsiteY2" fmla="*/ 1415143 h 3472543"/>
                                              <a:gd name="connsiteX3" fmla="*/ 707572 w 787743"/>
                                              <a:gd name="connsiteY3" fmla="*/ 566058 h 3472543"/>
                                              <a:gd name="connsiteX4" fmla="*/ 664029 w 787743"/>
                                              <a:gd name="connsiteY4" fmla="*/ 0 h 3472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743" h="3472543">
                                                <a:moveTo>
                                                  <a:pt x="0" y="3472543"/>
                                                </a:moveTo>
                                                <a:cubicBezTo>
                                                  <a:pt x="120650" y="3110593"/>
                                                  <a:pt x="241300" y="2748643"/>
                                                  <a:pt x="370114" y="2405743"/>
                                                </a:cubicBezTo>
                                                <a:cubicBezTo>
                                                  <a:pt x="498928" y="2062843"/>
                                                  <a:pt x="716643" y="1721757"/>
                                                  <a:pt x="772886" y="1415143"/>
                                                </a:cubicBezTo>
                                                <a:cubicBezTo>
                                                  <a:pt x="829129" y="1108529"/>
                                                  <a:pt x="707572" y="566058"/>
                                                  <a:pt x="707572" y="566058"/>
                                                </a:cubicBezTo>
                                                <a:lnTo>
                                                  <a:pt x="664029" y="0"/>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23" name="楕円 322">
                                            <a:extLst>
                                              <a:ext uri="{FF2B5EF4-FFF2-40B4-BE49-F238E27FC236}">
                                                <a16:creationId xmlns:a16="http://schemas.microsoft.com/office/drawing/2014/main" id="{D8EE7CE6-AA5F-4745-9B60-CB4ACBDC3926}"/>
                                              </a:ext>
                                            </a:extLst>
                                          </p:cNvPr>
                                          <p:cNvSpPr/>
                                          <p:nvPr/>
                                        </p:nvSpPr>
                                        <p:spPr>
                                          <a:xfrm>
                                            <a:off x="1643342" y="3384861"/>
                                            <a:ext cx="2366562" cy="894099"/>
                                          </a:xfrm>
                                          <a:custGeom>
                                            <a:avLst/>
                                            <a:gdLst>
                                              <a:gd name="connsiteX0" fmla="*/ 0 w 1718563"/>
                                              <a:gd name="connsiteY0" fmla="*/ 284866 h 569731"/>
                                              <a:gd name="connsiteX1" fmla="*/ 859282 w 1718563"/>
                                              <a:gd name="connsiteY1" fmla="*/ 0 h 569731"/>
                                              <a:gd name="connsiteX2" fmla="*/ 1718564 w 1718563"/>
                                              <a:gd name="connsiteY2" fmla="*/ 284866 h 569731"/>
                                              <a:gd name="connsiteX3" fmla="*/ 859282 w 1718563"/>
                                              <a:gd name="connsiteY3" fmla="*/ 569732 h 569731"/>
                                              <a:gd name="connsiteX4" fmla="*/ 0 w 1718563"/>
                                              <a:gd name="connsiteY4" fmla="*/ 284866 h 569731"/>
                                              <a:gd name="connsiteX0" fmla="*/ 0 w 1746096"/>
                                              <a:gd name="connsiteY0" fmla="*/ 284866 h 578626"/>
                                              <a:gd name="connsiteX1" fmla="*/ 859282 w 1746096"/>
                                              <a:gd name="connsiteY1" fmla="*/ 0 h 578626"/>
                                              <a:gd name="connsiteX2" fmla="*/ 1718564 w 1746096"/>
                                              <a:gd name="connsiteY2" fmla="*/ 284866 h 578626"/>
                                              <a:gd name="connsiteX3" fmla="*/ 1472603 w 1746096"/>
                                              <a:gd name="connsiteY3" fmla="*/ 486664 h 578626"/>
                                              <a:gd name="connsiteX4" fmla="*/ 859282 w 1746096"/>
                                              <a:gd name="connsiteY4" fmla="*/ 569732 h 578626"/>
                                              <a:gd name="connsiteX5" fmla="*/ 0 w 1746096"/>
                                              <a:gd name="connsiteY5" fmla="*/ 284866 h 578626"/>
                                              <a:gd name="connsiteX0" fmla="*/ 0 w 1743679"/>
                                              <a:gd name="connsiteY0" fmla="*/ 284866 h 573954"/>
                                              <a:gd name="connsiteX1" fmla="*/ 859282 w 1743679"/>
                                              <a:gd name="connsiteY1" fmla="*/ 0 h 573954"/>
                                              <a:gd name="connsiteX2" fmla="*/ 1718564 w 1743679"/>
                                              <a:gd name="connsiteY2" fmla="*/ 284866 h 573954"/>
                                              <a:gd name="connsiteX3" fmla="*/ 1444028 w 1743679"/>
                                              <a:gd name="connsiteY3" fmla="*/ 443802 h 573954"/>
                                              <a:gd name="connsiteX4" fmla="*/ 859282 w 1743679"/>
                                              <a:gd name="connsiteY4" fmla="*/ 569732 h 573954"/>
                                              <a:gd name="connsiteX5" fmla="*/ 0 w 1743679"/>
                                              <a:gd name="connsiteY5" fmla="*/ 284866 h 573954"/>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4111"/>
                                              <a:gd name="connsiteX1" fmla="*/ 859282 w 1743679"/>
                                              <a:gd name="connsiteY1" fmla="*/ 0 h 574111"/>
                                              <a:gd name="connsiteX2" fmla="*/ 1718564 w 1743679"/>
                                              <a:gd name="connsiteY2" fmla="*/ 284866 h 574111"/>
                                              <a:gd name="connsiteX3" fmla="*/ 1444028 w 1743679"/>
                                              <a:gd name="connsiteY3" fmla="*/ 443802 h 574111"/>
                                              <a:gd name="connsiteX4" fmla="*/ 859282 w 1743679"/>
                                              <a:gd name="connsiteY4" fmla="*/ 569732 h 574111"/>
                                              <a:gd name="connsiteX5" fmla="*/ 0 w 1743679"/>
                                              <a:gd name="connsiteY5" fmla="*/ 284866 h 574111"/>
                                              <a:gd name="connsiteX0" fmla="*/ 0 w 1743679"/>
                                              <a:gd name="connsiteY0" fmla="*/ 284866 h 571209"/>
                                              <a:gd name="connsiteX1" fmla="*/ 859282 w 1743679"/>
                                              <a:gd name="connsiteY1" fmla="*/ 0 h 571209"/>
                                              <a:gd name="connsiteX2" fmla="*/ 1718564 w 1743679"/>
                                              <a:gd name="connsiteY2" fmla="*/ 284866 h 571209"/>
                                              <a:gd name="connsiteX3" fmla="*/ 1444028 w 1743679"/>
                                              <a:gd name="connsiteY3" fmla="*/ 443802 h 571209"/>
                                              <a:gd name="connsiteX4" fmla="*/ 859282 w 1743679"/>
                                              <a:gd name="connsiteY4" fmla="*/ 569732 h 571209"/>
                                              <a:gd name="connsiteX5" fmla="*/ 0 w 1743679"/>
                                              <a:gd name="connsiteY5" fmla="*/ 284866 h 57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3679" h="571209">
                                                <a:moveTo>
                                                  <a:pt x="0" y="284866"/>
                                                </a:moveTo>
                                                <a:cubicBezTo>
                                                  <a:pt x="0" y="189911"/>
                                                  <a:pt x="384714" y="0"/>
                                                  <a:pt x="859282" y="0"/>
                                                </a:cubicBezTo>
                                                <a:cubicBezTo>
                                                  <a:pt x="1333850" y="0"/>
                                                  <a:pt x="1616344" y="203755"/>
                                                  <a:pt x="1718564" y="284866"/>
                                                </a:cubicBezTo>
                                                <a:cubicBezTo>
                                                  <a:pt x="1820784" y="365977"/>
                                                  <a:pt x="1587242" y="396324"/>
                                                  <a:pt x="1444028" y="443802"/>
                                                </a:cubicBezTo>
                                                <a:cubicBezTo>
                                                  <a:pt x="1210326" y="496042"/>
                                                  <a:pt x="1052328" y="548596"/>
                                                  <a:pt x="859282" y="569732"/>
                                                </a:cubicBezTo>
                                                <a:cubicBezTo>
                                                  <a:pt x="666236" y="590868"/>
                                                  <a:pt x="0" y="379821"/>
                                                  <a:pt x="0" y="284866"/>
                                                </a:cubicBezTo>
                                                <a:close/>
                                              </a:path>
                                            </a:pathLst>
                                          </a:custGeom>
                                          <a:pattFill prst="smGrid">
                                            <a:fgClr>
                                              <a:schemeClr val="accent6"/>
                                            </a:fgClr>
                                            <a:bgClr>
                                              <a:schemeClr val="bg1"/>
                                            </a:bgClr>
                                          </a:pattFill>
                                          <a:ln w="12700" cap="flat" cmpd="sng" algn="ctr">
                                            <a:noFill/>
                                            <a:prstDash val="solid"/>
                                            <a:miter lim="800000"/>
                                          </a:ln>
                                          <a:effectLst/>
                                        </p:spPr>
                                        <p:txBody>
                                          <a:bodyPr lIns="134408" tIns="67204" rIns="134408" bIns="67204" anchor="ctr"/>
                                          <a:lstStyle/>
                                          <a:p>
                                            <a:pPr>
                                              <a:defRPr/>
                                            </a:pPr>
                                            <a:endParaRPr lang="ja-JP" altLang="en-US" sz="3969"/>
                                          </a:p>
                                        </p:txBody>
                                      </p:sp>
                                      <p:grpSp>
                                        <p:nvGrpSpPr>
                                          <p:cNvPr id="6402" name="グループ化 324">
                                            <a:extLst>
                                              <a:ext uri="{FF2B5EF4-FFF2-40B4-BE49-F238E27FC236}">
                                                <a16:creationId xmlns:a16="http://schemas.microsoft.com/office/drawing/2014/main" id="{4C101DA0-A371-483F-A7D4-3B8F7B739110}"/>
                                              </a:ext>
                                            </a:extLst>
                                          </p:cNvPr>
                                          <p:cNvGrpSpPr>
                                            <a:grpSpLocks/>
                                          </p:cNvGrpSpPr>
                                          <p:nvPr/>
                                        </p:nvGrpSpPr>
                                        <p:grpSpPr bwMode="auto">
                                          <a:xfrm>
                                            <a:off x="459888" y="-67386"/>
                                            <a:ext cx="4812229" cy="3384144"/>
                                            <a:chOff x="-16362" y="-67386"/>
                                            <a:chExt cx="4812229" cy="3384144"/>
                                          </a:xfrm>
                                        </p:grpSpPr>
                                        <p:grpSp>
                                          <p:nvGrpSpPr>
                                            <p:cNvPr id="6403" name="グループ化 325">
                                              <a:extLst>
                                                <a:ext uri="{FF2B5EF4-FFF2-40B4-BE49-F238E27FC236}">
                                                  <a16:creationId xmlns:a16="http://schemas.microsoft.com/office/drawing/2014/main" id="{0187ABCD-A835-4CBF-BA07-BFB423F9B1A6}"/>
                                                </a:ext>
                                              </a:extLst>
                                            </p:cNvPr>
                                            <p:cNvGrpSpPr>
                                              <a:grpSpLocks/>
                                            </p:cNvGrpSpPr>
                                            <p:nvPr/>
                                          </p:nvGrpSpPr>
                                          <p:grpSpPr bwMode="auto">
                                            <a:xfrm>
                                              <a:off x="-16362" y="-67386"/>
                                              <a:ext cx="4812229" cy="3384144"/>
                                              <a:chOff x="-16362" y="-67386"/>
                                              <a:chExt cx="4812229" cy="3384144"/>
                                            </a:xfrm>
                                          </p:grpSpPr>
                                          <p:sp>
                                            <p:nvSpPr>
                                              <p:cNvPr id="418" name="楕円 417">
                                                <a:extLst>
                                                  <a:ext uri="{FF2B5EF4-FFF2-40B4-BE49-F238E27FC236}">
                                                    <a16:creationId xmlns:a16="http://schemas.microsoft.com/office/drawing/2014/main" id="{58481C47-5869-4951-9013-8CCF2DD7DEAB}"/>
                                                  </a:ext>
                                                </a:extLst>
                                              </p:cNvPr>
                                              <p:cNvSpPr/>
                                              <p:nvPr/>
                                            </p:nvSpPr>
                                            <p:spPr>
                                              <a:xfrm>
                                                <a:off x="-38183" y="-67918"/>
                                                <a:ext cx="4834296" cy="3359644"/>
                                              </a:xfrm>
                                              <a:prstGeom prst="ellipse">
                                                <a:avLst/>
                                              </a:prstGeom>
                                              <a:pattFill prst="smGrid">
                                                <a:fgClr>
                                                  <a:schemeClr val="accent6"/>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nvGrpSpPr>
                                              <p:cNvPr id="6496" name="グループ化 418">
                                                <a:extLst>
                                                  <a:ext uri="{FF2B5EF4-FFF2-40B4-BE49-F238E27FC236}">
                                                    <a16:creationId xmlns:a16="http://schemas.microsoft.com/office/drawing/2014/main" id="{D42CEA16-4424-4207-B065-5C28FA85BDBA}"/>
                                                  </a:ext>
                                                </a:extLst>
                                              </p:cNvPr>
                                              <p:cNvGrpSpPr>
                                                <a:grpSpLocks/>
                                              </p:cNvGrpSpPr>
                                              <p:nvPr/>
                                            </p:nvGrpSpPr>
                                            <p:grpSpPr bwMode="auto">
                                              <a:xfrm>
                                                <a:off x="323850" y="114301"/>
                                                <a:ext cx="3861419" cy="1834048"/>
                                                <a:chOff x="0" y="1"/>
                                                <a:chExt cx="3861419" cy="1834048"/>
                                              </a:xfrm>
                                            </p:grpSpPr>
                                            <p:grpSp>
                                              <p:nvGrpSpPr>
                                                <p:cNvPr id="6497" name="グループ化 419">
                                                  <a:extLst>
                                                    <a:ext uri="{FF2B5EF4-FFF2-40B4-BE49-F238E27FC236}">
                                                      <a16:creationId xmlns:a16="http://schemas.microsoft.com/office/drawing/2014/main" id="{A48286A1-51B7-4B0C-989E-B2A84B7F7B06}"/>
                                                    </a:ext>
                                                  </a:extLst>
                                                </p:cNvPr>
                                                <p:cNvGrpSpPr>
                                                  <a:grpSpLocks/>
                                                </p:cNvGrpSpPr>
                                                <p:nvPr/>
                                              </p:nvGrpSpPr>
                                              <p:grpSpPr bwMode="auto">
                                                <a:xfrm>
                                                  <a:off x="952500" y="266701"/>
                                                  <a:ext cx="184769" cy="300523"/>
                                                  <a:chOff x="0" y="0"/>
                                                  <a:chExt cx="155611" cy="532153"/>
                                                </a:xfrm>
                                              </p:grpSpPr>
                                              <p:sp>
                                                <p:nvSpPr>
                                                  <p:cNvPr id="477" name="正方形/長方形 476">
                                                    <a:extLst>
                                                      <a:ext uri="{FF2B5EF4-FFF2-40B4-BE49-F238E27FC236}">
                                                        <a16:creationId xmlns:a16="http://schemas.microsoft.com/office/drawing/2014/main" id="{4A8912CF-117A-49B1-90B8-ACF56FE5056C}"/>
                                                      </a:ext>
                                                    </a:extLst>
                                                  </p:cNvPr>
                                                  <p:cNvSpPr/>
                                                  <p:nvPr/>
                                                </p:nvSpPr>
                                                <p:spPr>
                                                  <a:xfrm>
                                                    <a:off x="42586" y="170605"/>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8" name="二等辺三角形 477">
                                                    <a:extLst>
                                                      <a:ext uri="{FF2B5EF4-FFF2-40B4-BE49-F238E27FC236}">
                                                        <a16:creationId xmlns:a16="http://schemas.microsoft.com/office/drawing/2014/main" id="{A50BE0CF-DAC7-4C98-84EB-D7EBA8435E06}"/>
                                                      </a:ext>
                                                    </a:extLst>
                                                  </p:cNvPr>
                                                  <p:cNvSpPr/>
                                                  <p:nvPr/>
                                                </p:nvSpPr>
                                                <p:spPr>
                                                  <a:xfrm>
                                                    <a:off x="-17923" y="44666"/>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9" name="二等辺三角形 478">
                                                    <a:extLst>
                                                      <a:ext uri="{FF2B5EF4-FFF2-40B4-BE49-F238E27FC236}">
                                                        <a16:creationId xmlns:a16="http://schemas.microsoft.com/office/drawing/2014/main" id="{D634C62B-BA4C-4561-B08E-88D8B2E15D0D}"/>
                                                      </a:ext>
                                                    </a:extLst>
                                                  </p:cNvPr>
                                                  <p:cNvSpPr/>
                                                  <p:nvPr/>
                                                </p:nvSpPr>
                                                <p:spPr>
                                                  <a:xfrm>
                                                    <a:off x="-17923" y="-45291"/>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498" name="グループ化 420">
                                                  <a:extLst>
                                                    <a:ext uri="{FF2B5EF4-FFF2-40B4-BE49-F238E27FC236}">
                                                      <a16:creationId xmlns:a16="http://schemas.microsoft.com/office/drawing/2014/main" id="{24FC1D3F-E8F1-420C-BDD9-12DAA5F3612A}"/>
                                                    </a:ext>
                                                  </a:extLst>
                                                </p:cNvPr>
                                                <p:cNvGrpSpPr>
                                                  <a:grpSpLocks/>
                                                </p:cNvGrpSpPr>
                                                <p:nvPr/>
                                              </p:nvGrpSpPr>
                                              <p:grpSpPr bwMode="auto">
                                                <a:xfrm>
                                                  <a:off x="533400" y="190501"/>
                                                  <a:ext cx="184769" cy="300523"/>
                                                  <a:chOff x="0" y="0"/>
                                                  <a:chExt cx="155611" cy="532153"/>
                                                </a:xfrm>
                                              </p:grpSpPr>
                                              <p:sp>
                                                <p:nvSpPr>
                                                  <p:cNvPr id="474" name="正方形/長方形 473">
                                                    <a:extLst>
                                                      <a:ext uri="{FF2B5EF4-FFF2-40B4-BE49-F238E27FC236}">
                                                        <a16:creationId xmlns:a16="http://schemas.microsoft.com/office/drawing/2014/main" id="{9F89B980-5770-4C9D-8B4B-D3E63DD89BB4}"/>
                                                      </a:ext>
                                                    </a:extLst>
                                                  </p:cNvPr>
                                                  <p:cNvSpPr/>
                                                  <p:nvPr/>
                                                </p:nvSpPr>
                                                <p:spPr>
                                                  <a:xfrm>
                                                    <a:off x="42372" y="170601"/>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5" name="二等辺三角形 474">
                                                    <a:extLst>
                                                      <a:ext uri="{FF2B5EF4-FFF2-40B4-BE49-F238E27FC236}">
                                                        <a16:creationId xmlns:a16="http://schemas.microsoft.com/office/drawing/2014/main" id="{C566722B-8C68-418E-9316-3B3744F96189}"/>
                                                      </a:ext>
                                                    </a:extLst>
                                                  </p:cNvPr>
                                                  <p:cNvSpPr/>
                                                  <p:nvPr/>
                                                </p:nvSpPr>
                                                <p:spPr>
                                                  <a:xfrm>
                                                    <a:off x="-18137" y="44662"/>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6" name="二等辺三角形 475">
                                                    <a:extLst>
                                                      <a:ext uri="{FF2B5EF4-FFF2-40B4-BE49-F238E27FC236}">
                                                        <a16:creationId xmlns:a16="http://schemas.microsoft.com/office/drawing/2014/main" id="{7B9EF5DD-AE2D-4AEB-A2AC-943662EAABF0}"/>
                                                      </a:ext>
                                                    </a:extLst>
                                                  </p:cNvPr>
                                                  <p:cNvSpPr/>
                                                  <p:nvPr/>
                                                </p:nvSpPr>
                                                <p:spPr>
                                                  <a:xfrm>
                                                    <a:off x="-18137" y="-45295"/>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499" name="グループ化 421">
                                                  <a:extLst>
                                                    <a:ext uri="{FF2B5EF4-FFF2-40B4-BE49-F238E27FC236}">
                                                      <a16:creationId xmlns:a16="http://schemas.microsoft.com/office/drawing/2014/main" id="{9919492A-F6C4-472A-9E6A-E91E805E2060}"/>
                                                    </a:ext>
                                                  </a:extLst>
                                                </p:cNvPr>
                                                <p:cNvGrpSpPr>
                                                  <a:grpSpLocks/>
                                                </p:cNvGrpSpPr>
                                                <p:nvPr/>
                                              </p:nvGrpSpPr>
                                              <p:grpSpPr bwMode="auto">
                                                <a:xfrm>
                                                  <a:off x="1543050" y="447676"/>
                                                  <a:ext cx="184769" cy="300523"/>
                                                  <a:chOff x="0" y="0"/>
                                                  <a:chExt cx="155611" cy="532153"/>
                                                </a:xfrm>
                                              </p:grpSpPr>
                                              <p:sp>
                                                <p:nvSpPr>
                                                  <p:cNvPr id="471" name="正方形/長方形 470">
                                                    <a:extLst>
                                                      <a:ext uri="{FF2B5EF4-FFF2-40B4-BE49-F238E27FC236}">
                                                        <a16:creationId xmlns:a16="http://schemas.microsoft.com/office/drawing/2014/main" id="{EEFC90EB-71C1-44A1-8449-CA64BF53BF64}"/>
                                                      </a:ext>
                                                    </a:extLst>
                                                  </p:cNvPr>
                                                  <p:cNvSpPr/>
                                                  <p:nvPr/>
                                                </p:nvSpPr>
                                                <p:spPr>
                                                  <a:xfrm>
                                                    <a:off x="60175" y="170984"/>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2" name="二等辺三角形 471">
                                                    <a:extLst>
                                                      <a:ext uri="{FF2B5EF4-FFF2-40B4-BE49-F238E27FC236}">
                                                        <a16:creationId xmlns:a16="http://schemas.microsoft.com/office/drawing/2014/main" id="{0628AAC7-E57B-4142-BA8B-D627E4438D04}"/>
                                                      </a:ext>
                                                    </a:extLst>
                                                  </p:cNvPr>
                                                  <p:cNvSpPr/>
                                                  <p:nvPr/>
                                                </p:nvSpPr>
                                                <p:spPr>
                                                  <a:xfrm>
                                                    <a:off x="-334" y="45045"/>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3" name="二等辺三角形 472">
                                                    <a:extLst>
                                                      <a:ext uri="{FF2B5EF4-FFF2-40B4-BE49-F238E27FC236}">
                                                        <a16:creationId xmlns:a16="http://schemas.microsoft.com/office/drawing/2014/main" id="{94995A42-E253-4B75-935A-CE86B9C2821B}"/>
                                                      </a:ext>
                                                    </a:extLst>
                                                  </p:cNvPr>
                                                  <p:cNvSpPr/>
                                                  <p:nvPr/>
                                                </p:nvSpPr>
                                                <p:spPr>
                                                  <a:xfrm>
                                                    <a:off x="-334" y="-44911"/>
                                                    <a:ext cx="155595" cy="23088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0" name="グループ化 422">
                                                  <a:extLst>
                                                    <a:ext uri="{FF2B5EF4-FFF2-40B4-BE49-F238E27FC236}">
                                                      <a16:creationId xmlns:a16="http://schemas.microsoft.com/office/drawing/2014/main" id="{FC2DF434-0852-4AFF-B1EB-74073F5D6EF3}"/>
                                                    </a:ext>
                                                  </a:extLst>
                                                </p:cNvPr>
                                                <p:cNvGrpSpPr>
                                                  <a:grpSpLocks/>
                                                </p:cNvGrpSpPr>
                                                <p:nvPr/>
                                              </p:nvGrpSpPr>
                                              <p:grpSpPr bwMode="auto">
                                                <a:xfrm>
                                                  <a:off x="1724025" y="1019176"/>
                                                  <a:ext cx="184769" cy="300523"/>
                                                  <a:chOff x="0" y="0"/>
                                                  <a:chExt cx="155611" cy="532153"/>
                                                </a:xfrm>
                                              </p:grpSpPr>
                                              <p:sp>
                                                <p:nvSpPr>
                                                  <p:cNvPr id="468" name="正方形/長方形 467">
                                                    <a:extLst>
                                                      <a:ext uri="{FF2B5EF4-FFF2-40B4-BE49-F238E27FC236}">
                                                        <a16:creationId xmlns:a16="http://schemas.microsoft.com/office/drawing/2014/main" id="{0276081E-3FA8-4153-A512-C4AEFDFD38D7}"/>
                                                      </a:ext>
                                                    </a:extLst>
                                                  </p:cNvPr>
                                                  <p:cNvSpPr/>
                                                  <p:nvPr/>
                                                </p:nvSpPr>
                                                <p:spPr>
                                                  <a:xfrm>
                                                    <a:off x="42361" y="169507"/>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9" name="二等辺三角形 468">
                                                    <a:extLst>
                                                      <a:ext uri="{FF2B5EF4-FFF2-40B4-BE49-F238E27FC236}">
                                                        <a16:creationId xmlns:a16="http://schemas.microsoft.com/office/drawing/2014/main" id="{E5FC9D07-8727-422C-B8C0-352087069F55}"/>
                                                      </a:ext>
                                                    </a:extLst>
                                                  </p:cNvPr>
                                                  <p:cNvSpPr/>
                                                  <p:nvPr/>
                                                </p:nvSpPr>
                                                <p:spPr>
                                                  <a:xfrm>
                                                    <a:off x="-18148" y="46566"/>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70" name="二等辺三角形 469">
                                                    <a:extLst>
                                                      <a:ext uri="{FF2B5EF4-FFF2-40B4-BE49-F238E27FC236}">
                                                        <a16:creationId xmlns:a16="http://schemas.microsoft.com/office/drawing/2014/main" id="{90DBEC32-3CBE-4DEF-8D19-3FF80CCBF60C}"/>
                                                      </a:ext>
                                                    </a:extLst>
                                                  </p:cNvPr>
                                                  <p:cNvSpPr/>
                                                  <p:nvPr/>
                                                </p:nvSpPr>
                                                <p:spPr>
                                                  <a:xfrm>
                                                    <a:off x="-18148" y="-1411"/>
                                                    <a:ext cx="155595" cy="18591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1" name="グループ化 423">
                                                  <a:extLst>
                                                    <a:ext uri="{FF2B5EF4-FFF2-40B4-BE49-F238E27FC236}">
                                                      <a16:creationId xmlns:a16="http://schemas.microsoft.com/office/drawing/2014/main" id="{05D2E19D-C67C-4900-96E3-E1D30D42F56F}"/>
                                                    </a:ext>
                                                  </a:extLst>
                                                </p:cNvPr>
                                                <p:cNvGrpSpPr>
                                                  <a:grpSpLocks/>
                                                </p:cNvGrpSpPr>
                                                <p:nvPr/>
                                              </p:nvGrpSpPr>
                                              <p:grpSpPr bwMode="auto">
                                                <a:xfrm>
                                                  <a:off x="1847850" y="1"/>
                                                  <a:ext cx="184769" cy="300523"/>
                                                  <a:chOff x="0" y="0"/>
                                                  <a:chExt cx="155611" cy="532153"/>
                                                </a:xfrm>
                                              </p:grpSpPr>
                                              <p:sp>
                                                <p:nvSpPr>
                                                  <p:cNvPr id="465" name="正方形/長方形 464">
                                                    <a:extLst>
                                                      <a:ext uri="{FF2B5EF4-FFF2-40B4-BE49-F238E27FC236}">
                                                        <a16:creationId xmlns:a16="http://schemas.microsoft.com/office/drawing/2014/main" id="{6238A147-720B-4E45-A4D7-A65FE7750518}"/>
                                                      </a:ext>
                                                    </a:extLst>
                                                  </p:cNvPr>
                                                  <p:cNvSpPr/>
                                                  <p:nvPr/>
                                                </p:nvSpPr>
                                                <p:spPr>
                                                  <a:xfrm>
                                                    <a:off x="41807" y="169095"/>
                                                    <a:ext cx="62979"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6" name="二等辺三角形 465">
                                                    <a:extLst>
                                                      <a:ext uri="{FF2B5EF4-FFF2-40B4-BE49-F238E27FC236}">
                                                        <a16:creationId xmlns:a16="http://schemas.microsoft.com/office/drawing/2014/main" id="{6265567A-C1FD-47E2-807D-3B1178E1D09D}"/>
                                                      </a:ext>
                                                    </a:extLst>
                                                  </p:cNvPr>
                                                  <p:cNvSpPr/>
                                                  <p:nvPr/>
                                                </p:nvSpPr>
                                                <p:spPr>
                                                  <a:xfrm>
                                                    <a:off x="-18702" y="46154"/>
                                                    <a:ext cx="174118"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7" name="二等辺三角形 466">
                                                    <a:extLst>
                                                      <a:ext uri="{FF2B5EF4-FFF2-40B4-BE49-F238E27FC236}">
                                                        <a16:creationId xmlns:a16="http://schemas.microsoft.com/office/drawing/2014/main" id="{C4309808-A26F-4EF6-B708-8BC8F0D83830}"/>
                                                      </a:ext>
                                                    </a:extLst>
                                                  </p:cNvPr>
                                                  <p:cNvSpPr/>
                                                  <p:nvPr/>
                                                </p:nvSpPr>
                                                <p:spPr>
                                                  <a:xfrm>
                                                    <a:off x="-18702" y="-43802"/>
                                                    <a:ext cx="174118"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2" name="グループ化 424">
                                                  <a:extLst>
                                                    <a:ext uri="{FF2B5EF4-FFF2-40B4-BE49-F238E27FC236}">
                                                      <a16:creationId xmlns:a16="http://schemas.microsoft.com/office/drawing/2014/main" id="{C04E46D1-3FE4-4BE7-8EA2-DCD91FDEF1A9}"/>
                                                    </a:ext>
                                                  </a:extLst>
                                                </p:cNvPr>
                                                <p:cNvGrpSpPr>
                                                  <a:grpSpLocks/>
                                                </p:cNvGrpSpPr>
                                                <p:nvPr/>
                                              </p:nvGrpSpPr>
                                              <p:grpSpPr bwMode="auto">
                                                <a:xfrm>
                                                  <a:off x="0" y="628651"/>
                                                  <a:ext cx="184769" cy="300523"/>
                                                  <a:chOff x="0" y="0"/>
                                                  <a:chExt cx="155611" cy="532153"/>
                                                </a:xfrm>
                                              </p:grpSpPr>
                                              <p:sp>
                                                <p:nvSpPr>
                                                  <p:cNvPr id="462" name="正方形/長方形 461">
                                                    <a:extLst>
                                                      <a:ext uri="{FF2B5EF4-FFF2-40B4-BE49-F238E27FC236}">
                                                        <a16:creationId xmlns:a16="http://schemas.microsoft.com/office/drawing/2014/main" id="{BA1E14AA-6D34-4107-AAFB-A4400E24057F}"/>
                                                      </a:ext>
                                                    </a:extLst>
                                                  </p:cNvPr>
                                                  <p:cNvSpPr/>
                                                  <p:nvPr/>
                                                </p:nvSpPr>
                                                <p:spPr>
                                                  <a:xfrm>
                                                    <a:off x="42100" y="171368"/>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3" name="二等辺三角形 462">
                                                    <a:extLst>
                                                      <a:ext uri="{FF2B5EF4-FFF2-40B4-BE49-F238E27FC236}">
                                                        <a16:creationId xmlns:a16="http://schemas.microsoft.com/office/drawing/2014/main" id="{05B1841C-A405-441C-85BC-D9A6E6039B68}"/>
                                                      </a:ext>
                                                    </a:extLst>
                                                  </p:cNvPr>
                                                  <p:cNvSpPr/>
                                                  <p:nvPr/>
                                                </p:nvSpPr>
                                                <p:spPr>
                                                  <a:xfrm>
                                                    <a:off x="-18409" y="45429"/>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4" name="二等辺三角形 463">
                                                    <a:extLst>
                                                      <a:ext uri="{FF2B5EF4-FFF2-40B4-BE49-F238E27FC236}">
                                                        <a16:creationId xmlns:a16="http://schemas.microsoft.com/office/drawing/2014/main" id="{780EDB82-BF72-4104-AA88-7488D7B62468}"/>
                                                      </a:ext>
                                                    </a:extLst>
                                                  </p:cNvPr>
                                                  <p:cNvSpPr/>
                                                  <p:nvPr/>
                                                </p:nvSpPr>
                                                <p:spPr>
                                                  <a:xfrm>
                                                    <a:off x="-18409" y="-44528"/>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3" name="グループ化 425">
                                                  <a:extLst>
                                                    <a:ext uri="{FF2B5EF4-FFF2-40B4-BE49-F238E27FC236}">
                                                      <a16:creationId xmlns:a16="http://schemas.microsoft.com/office/drawing/2014/main" id="{65CEAB55-C59C-4316-AF53-7C15F3C8795B}"/>
                                                    </a:ext>
                                                  </a:extLst>
                                                </p:cNvPr>
                                                <p:cNvGrpSpPr>
                                                  <a:grpSpLocks/>
                                                </p:cNvGrpSpPr>
                                                <p:nvPr/>
                                              </p:nvGrpSpPr>
                                              <p:grpSpPr bwMode="auto">
                                                <a:xfrm>
                                                  <a:off x="1047750" y="723901"/>
                                                  <a:ext cx="184769" cy="300523"/>
                                                  <a:chOff x="0" y="0"/>
                                                  <a:chExt cx="155611" cy="532153"/>
                                                </a:xfrm>
                                              </p:grpSpPr>
                                              <p:sp>
                                                <p:nvSpPr>
                                                  <p:cNvPr id="459" name="正方形/長方形 458">
                                                    <a:extLst>
                                                      <a:ext uri="{FF2B5EF4-FFF2-40B4-BE49-F238E27FC236}">
                                                        <a16:creationId xmlns:a16="http://schemas.microsoft.com/office/drawing/2014/main" id="{7943F4FC-F276-4B1F-8E53-B6C56769606A}"/>
                                                      </a:ext>
                                                    </a:extLst>
                                                  </p:cNvPr>
                                                  <p:cNvSpPr/>
                                                  <p:nvPr/>
                                                </p:nvSpPr>
                                                <p:spPr>
                                                  <a:xfrm>
                                                    <a:off x="59923" y="170622"/>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0" name="二等辺三角形 459">
                                                    <a:extLst>
                                                      <a:ext uri="{FF2B5EF4-FFF2-40B4-BE49-F238E27FC236}">
                                                        <a16:creationId xmlns:a16="http://schemas.microsoft.com/office/drawing/2014/main" id="{2569B46F-8469-4E4D-9A00-D48100A7DB16}"/>
                                                      </a:ext>
                                                    </a:extLst>
                                                  </p:cNvPr>
                                                  <p:cNvSpPr/>
                                                  <p:nvPr/>
                                                </p:nvSpPr>
                                                <p:spPr>
                                                  <a:xfrm>
                                                    <a:off x="-587" y="44683"/>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61" name="二等辺三角形 460">
                                                    <a:extLst>
                                                      <a:ext uri="{FF2B5EF4-FFF2-40B4-BE49-F238E27FC236}">
                                                        <a16:creationId xmlns:a16="http://schemas.microsoft.com/office/drawing/2014/main" id="{E5332B2D-C69F-4612-8769-A6F408138D75}"/>
                                                      </a:ext>
                                                    </a:extLst>
                                                  </p:cNvPr>
                                                  <p:cNvSpPr/>
                                                  <p:nvPr/>
                                                </p:nvSpPr>
                                                <p:spPr>
                                                  <a:xfrm>
                                                    <a:off x="-587" y="-45274"/>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4" name="グループ化 426">
                                                  <a:extLst>
                                                    <a:ext uri="{FF2B5EF4-FFF2-40B4-BE49-F238E27FC236}">
                                                      <a16:creationId xmlns:a16="http://schemas.microsoft.com/office/drawing/2014/main" id="{94DABB68-66AE-420A-8CD1-83DE16AAF483}"/>
                                                    </a:ext>
                                                  </a:extLst>
                                                </p:cNvPr>
                                                <p:cNvGrpSpPr>
                                                  <a:grpSpLocks/>
                                                </p:cNvGrpSpPr>
                                                <p:nvPr/>
                                              </p:nvGrpSpPr>
                                              <p:grpSpPr bwMode="auto">
                                                <a:xfrm>
                                                  <a:off x="2590800" y="771526"/>
                                                  <a:ext cx="184769" cy="319573"/>
                                                  <a:chOff x="0" y="0"/>
                                                  <a:chExt cx="155611" cy="565886"/>
                                                </a:xfrm>
                                              </p:grpSpPr>
                                              <p:sp>
                                                <p:nvSpPr>
                                                  <p:cNvPr id="456" name="正方形/長方形 455">
                                                    <a:extLst>
                                                      <a:ext uri="{FF2B5EF4-FFF2-40B4-BE49-F238E27FC236}">
                                                        <a16:creationId xmlns:a16="http://schemas.microsoft.com/office/drawing/2014/main" id="{FCA4FB26-7748-4D2B-BEDB-66847683343E}"/>
                                                      </a:ext>
                                                    </a:extLst>
                                                  </p:cNvPr>
                                                  <p:cNvSpPr/>
                                                  <p:nvPr/>
                                                </p:nvSpPr>
                                                <p:spPr>
                                                  <a:xfrm>
                                                    <a:off x="42186" y="215225"/>
                                                    <a:ext cx="44456" cy="305852"/>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7" name="二等辺三角形 456">
                                                    <a:extLst>
                                                      <a:ext uri="{FF2B5EF4-FFF2-40B4-BE49-F238E27FC236}">
                                                        <a16:creationId xmlns:a16="http://schemas.microsoft.com/office/drawing/2014/main" id="{3D6DE5E5-4C9A-4C1B-8255-E8E504D79E3E}"/>
                                                      </a:ext>
                                                    </a:extLst>
                                                  </p:cNvPr>
                                                  <p:cNvSpPr/>
                                                  <p:nvPr/>
                                                </p:nvSpPr>
                                                <p:spPr>
                                                  <a:xfrm>
                                                    <a:off x="-18324" y="89286"/>
                                                    <a:ext cx="155595" cy="18591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8" name="二等辺三角形 457">
                                                    <a:extLst>
                                                      <a:ext uri="{FF2B5EF4-FFF2-40B4-BE49-F238E27FC236}">
                                                        <a16:creationId xmlns:a16="http://schemas.microsoft.com/office/drawing/2014/main" id="{F1BBAFC9-E7C5-4F20-906D-29A1DDEE5D64}"/>
                                                      </a:ext>
                                                    </a:extLst>
                                                  </p:cNvPr>
                                                  <p:cNvSpPr/>
                                                  <p:nvPr/>
                                                </p:nvSpPr>
                                                <p:spPr>
                                                  <a:xfrm>
                                                    <a:off x="-18324" y="-671"/>
                                                    <a:ext cx="155595" cy="215895"/>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5" name="グループ化 427">
                                                  <a:extLst>
                                                    <a:ext uri="{FF2B5EF4-FFF2-40B4-BE49-F238E27FC236}">
                                                      <a16:creationId xmlns:a16="http://schemas.microsoft.com/office/drawing/2014/main" id="{4CE24448-EABB-4A17-AFFC-E9DAE1BDF423}"/>
                                                    </a:ext>
                                                  </a:extLst>
                                                </p:cNvPr>
                                                <p:cNvGrpSpPr>
                                                  <a:grpSpLocks/>
                                                </p:cNvGrpSpPr>
                                                <p:nvPr/>
                                              </p:nvGrpSpPr>
                                              <p:grpSpPr bwMode="auto">
                                                <a:xfrm>
                                                  <a:off x="2009775" y="1533526"/>
                                                  <a:ext cx="184769" cy="300523"/>
                                                  <a:chOff x="0" y="0"/>
                                                  <a:chExt cx="155611" cy="532153"/>
                                                </a:xfrm>
                                              </p:grpSpPr>
                                              <p:sp>
                                                <p:nvSpPr>
                                                  <p:cNvPr id="453" name="正方形/長方形 452">
                                                    <a:extLst>
                                                      <a:ext uri="{FF2B5EF4-FFF2-40B4-BE49-F238E27FC236}">
                                                        <a16:creationId xmlns:a16="http://schemas.microsoft.com/office/drawing/2014/main" id="{3FC10C9C-1E69-4236-9C71-F1AF11035E8B}"/>
                                                      </a:ext>
                                                    </a:extLst>
                                                  </p:cNvPr>
                                                  <p:cNvSpPr/>
                                                  <p:nvPr/>
                                                </p:nvSpPr>
                                                <p:spPr>
                                                  <a:xfrm>
                                                    <a:off x="42507" y="212256"/>
                                                    <a:ext cx="44456" cy="27586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4" name="二等辺三角形 453">
                                                    <a:extLst>
                                                      <a:ext uri="{FF2B5EF4-FFF2-40B4-BE49-F238E27FC236}">
                                                        <a16:creationId xmlns:a16="http://schemas.microsoft.com/office/drawing/2014/main" id="{728AF0B1-7AF6-46B9-B8F9-02072999D443}"/>
                                                      </a:ext>
                                                    </a:extLst>
                                                  </p:cNvPr>
                                                  <p:cNvSpPr/>
                                                  <p:nvPr/>
                                                </p:nvSpPr>
                                                <p:spPr>
                                                  <a:xfrm>
                                                    <a:off x="-18002" y="89314"/>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5" name="二等辺三角形 454">
                                                    <a:extLst>
                                                      <a:ext uri="{FF2B5EF4-FFF2-40B4-BE49-F238E27FC236}">
                                                        <a16:creationId xmlns:a16="http://schemas.microsoft.com/office/drawing/2014/main" id="{948D5EF6-82CD-4010-91FD-D535B4FDE955}"/>
                                                      </a:ext>
                                                    </a:extLst>
                                                  </p:cNvPr>
                                                  <p:cNvSpPr/>
                                                  <p:nvPr/>
                                                </p:nvSpPr>
                                                <p:spPr>
                                                  <a:xfrm>
                                                    <a:off x="-18002" y="-642"/>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6" name="グループ化 428">
                                                  <a:extLst>
                                                    <a:ext uri="{FF2B5EF4-FFF2-40B4-BE49-F238E27FC236}">
                                                      <a16:creationId xmlns:a16="http://schemas.microsoft.com/office/drawing/2014/main" id="{13FF2A2C-2CEF-45FB-96E9-CEC030825A68}"/>
                                                    </a:ext>
                                                  </a:extLst>
                                                </p:cNvPr>
                                                <p:cNvGrpSpPr>
                                                  <a:grpSpLocks/>
                                                </p:cNvGrpSpPr>
                                                <p:nvPr/>
                                              </p:nvGrpSpPr>
                                              <p:grpSpPr bwMode="auto">
                                                <a:xfrm>
                                                  <a:off x="3295650" y="1533526"/>
                                                  <a:ext cx="184769" cy="300523"/>
                                                  <a:chOff x="0" y="0"/>
                                                  <a:chExt cx="155611" cy="532153"/>
                                                </a:xfrm>
                                              </p:grpSpPr>
                                              <p:sp>
                                                <p:nvSpPr>
                                                  <p:cNvPr id="450" name="正方形/長方形 449">
                                                    <a:extLst>
                                                      <a:ext uri="{FF2B5EF4-FFF2-40B4-BE49-F238E27FC236}">
                                                        <a16:creationId xmlns:a16="http://schemas.microsoft.com/office/drawing/2014/main" id="{E96830AC-108B-47EA-A1F4-F2FE320280A1}"/>
                                                      </a:ext>
                                                    </a:extLst>
                                                  </p:cNvPr>
                                                  <p:cNvSpPr/>
                                                  <p:nvPr/>
                                                </p:nvSpPr>
                                                <p:spPr>
                                                  <a:xfrm>
                                                    <a:off x="42545" y="212256"/>
                                                    <a:ext cx="44456" cy="27586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1" name="二等辺三角形 450">
                                                    <a:extLst>
                                                      <a:ext uri="{FF2B5EF4-FFF2-40B4-BE49-F238E27FC236}">
                                                        <a16:creationId xmlns:a16="http://schemas.microsoft.com/office/drawing/2014/main" id="{55DD32C1-5D6B-4ABE-A16C-D4C30F6E207D}"/>
                                                      </a:ext>
                                                    </a:extLst>
                                                  </p:cNvPr>
                                                  <p:cNvSpPr/>
                                                  <p:nvPr/>
                                                </p:nvSpPr>
                                                <p:spPr>
                                                  <a:xfrm>
                                                    <a:off x="-17964" y="89314"/>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52" name="二等辺三角形 451">
                                                    <a:extLst>
                                                      <a:ext uri="{FF2B5EF4-FFF2-40B4-BE49-F238E27FC236}">
                                                        <a16:creationId xmlns:a16="http://schemas.microsoft.com/office/drawing/2014/main" id="{FAABDE2D-79FC-4E85-93A7-4A093D1325F3}"/>
                                                      </a:ext>
                                                    </a:extLst>
                                                  </p:cNvPr>
                                                  <p:cNvSpPr/>
                                                  <p:nvPr/>
                                                </p:nvSpPr>
                                                <p:spPr>
                                                  <a:xfrm>
                                                    <a:off x="-17964" y="-642"/>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7" name="グループ化 429">
                                                  <a:extLst>
                                                    <a:ext uri="{FF2B5EF4-FFF2-40B4-BE49-F238E27FC236}">
                                                      <a16:creationId xmlns:a16="http://schemas.microsoft.com/office/drawing/2014/main" id="{4320BE10-4246-4B20-9120-E605E37DE6F4}"/>
                                                    </a:ext>
                                                  </a:extLst>
                                                </p:cNvPr>
                                                <p:cNvGrpSpPr>
                                                  <a:grpSpLocks/>
                                                </p:cNvGrpSpPr>
                                                <p:nvPr/>
                                              </p:nvGrpSpPr>
                                              <p:grpSpPr bwMode="auto">
                                                <a:xfrm>
                                                  <a:off x="3676650" y="1028701"/>
                                                  <a:ext cx="184769" cy="300523"/>
                                                  <a:chOff x="0" y="0"/>
                                                  <a:chExt cx="155611" cy="532153"/>
                                                </a:xfrm>
                                              </p:grpSpPr>
                                              <p:sp>
                                                <p:nvSpPr>
                                                  <p:cNvPr id="447" name="正方形/長方形 446">
                                                    <a:extLst>
                                                      <a:ext uri="{FF2B5EF4-FFF2-40B4-BE49-F238E27FC236}">
                                                        <a16:creationId xmlns:a16="http://schemas.microsoft.com/office/drawing/2014/main" id="{E97CA332-585E-4DF6-B2C5-45C0086AA0EC}"/>
                                                      </a:ext>
                                                    </a:extLst>
                                                  </p:cNvPr>
                                                  <p:cNvSpPr/>
                                                  <p:nvPr/>
                                                </p:nvSpPr>
                                                <p:spPr>
                                                  <a:xfrm>
                                                    <a:off x="60027" y="170633"/>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8" name="二等辺三角形 447">
                                                    <a:extLst>
                                                      <a:ext uri="{FF2B5EF4-FFF2-40B4-BE49-F238E27FC236}">
                                                        <a16:creationId xmlns:a16="http://schemas.microsoft.com/office/drawing/2014/main" id="{7CA73D9E-5509-44F5-8440-A9057A6DCE7F}"/>
                                                      </a:ext>
                                                    </a:extLst>
                                                  </p:cNvPr>
                                                  <p:cNvSpPr/>
                                                  <p:nvPr/>
                                                </p:nvSpPr>
                                                <p:spPr>
                                                  <a:xfrm>
                                                    <a:off x="-482" y="44694"/>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9" name="二等辺三角形 448">
                                                    <a:extLst>
                                                      <a:ext uri="{FF2B5EF4-FFF2-40B4-BE49-F238E27FC236}">
                                                        <a16:creationId xmlns:a16="http://schemas.microsoft.com/office/drawing/2014/main" id="{11A1A5EA-471B-4FC8-8563-D31C43E77466}"/>
                                                      </a:ext>
                                                    </a:extLst>
                                                  </p:cNvPr>
                                                  <p:cNvSpPr/>
                                                  <p:nvPr/>
                                                </p:nvSpPr>
                                                <p:spPr>
                                                  <a:xfrm>
                                                    <a:off x="-482" y="-45262"/>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8" name="グループ化 430">
                                                  <a:extLst>
                                                    <a:ext uri="{FF2B5EF4-FFF2-40B4-BE49-F238E27FC236}">
                                                      <a16:creationId xmlns:a16="http://schemas.microsoft.com/office/drawing/2014/main" id="{83D731C1-86E3-4EEB-9110-B3FB583CEC0D}"/>
                                                    </a:ext>
                                                  </a:extLst>
                                                </p:cNvPr>
                                                <p:cNvGrpSpPr>
                                                  <a:grpSpLocks/>
                                                </p:cNvGrpSpPr>
                                                <p:nvPr/>
                                              </p:nvGrpSpPr>
                                              <p:grpSpPr bwMode="auto">
                                                <a:xfrm>
                                                  <a:off x="3086100" y="304801"/>
                                                  <a:ext cx="184769" cy="300523"/>
                                                  <a:chOff x="0" y="0"/>
                                                  <a:chExt cx="155611" cy="532153"/>
                                                </a:xfrm>
                                              </p:grpSpPr>
                                              <p:sp>
                                                <p:nvSpPr>
                                                  <p:cNvPr id="444" name="正方形/長方形 443">
                                                    <a:extLst>
                                                      <a:ext uri="{FF2B5EF4-FFF2-40B4-BE49-F238E27FC236}">
                                                        <a16:creationId xmlns:a16="http://schemas.microsoft.com/office/drawing/2014/main" id="{5AB385DD-F8D2-42EA-A3EA-9028EF228076}"/>
                                                      </a:ext>
                                                    </a:extLst>
                                                  </p:cNvPr>
                                                  <p:cNvSpPr/>
                                                  <p:nvPr/>
                                                </p:nvSpPr>
                                                <p:spPr>
                                                  <a:xfrm>
                                                    <a:off x="42438" y="169107"/>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5" name="二等辺三角形 444">
                                                    <a:extLst>
                                                      <a:ext uri="{FF2B5EF4-FFF2-40B4-BE49-F238E27FC236}">
                                                        <a16:creationId xmlns:a16="http://schemas.microsoft.com/office/drawing/2014/main" id="{094BFD20-EF26-44C4-99AB-360EE2E05133}"/>
                                                      </a:ext>
                                                    </a:extLst>
                                                  </p:cNvPr>
                                                  <p:cNvSpPr/>
                                                  <p:nvPr/>
                                                </p:nvSpPr>
                                                <p:spPr>
                                                  <a:xfrm>
                                                    <a:off x="-18072" y="46165"/>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6" name="二等辺三角形 445">
                                                    <a:extLst>
                                                      <a:ext uri="{FF2B5EF4-FFF2-40B4-BE49-F238E27FC236}">
                                                        <a16:creationId xmlns:a16="http://schemas.microsoft.com/office/drawing/2014/main" id="{5E0FA61D-875D-4142-BF3A-5017DAECFDB6}"/>
                                                      </a:ext>
                                                    </a:extLst>
                                                  </p:cNvPr>
                                                  <p:cNvSpPr/>
                                                  <p:nvPr/>
                                                </p:nvSpPr>
                                                <p:spPr>
                                                  <a:xfrm>
                                                    <a:off x="-18072" y="-43791"/>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09" name="グループ化 431">
                                                  <a:extLst>
                                                    <a:ext uri="{FF2B5EF4-FFF2-40B4-BE49-F238E27FC236}">
                                                      <a16:creationId xmlns:a16="http://schemas.microsoft.com/office/drawing/2014/main" id="{9EFD61A4-57FD-4073-A697-F321FCD4237E}"/>
                                                    </a:ext>
                                                  </a:extLst>
                                                </p:cNvPr>
                                                <p:cNvGrpSpPr>
                                                  <a:grpSpLocks/>
                                                </p:cNvGrpSpPr>
                                                <p:nvPr/>
                                              </p:nvGrpSpPr>
                                              <p:grpSpPr bwMode="auto">
                                                <a:xfrm>
                                                  <a:off x="2085975" y="428626"/>
                                                  <a:ext cx="184769" cy="300523"/>
                                                  <a:chOff x="0" y="0"/>
                                                  <a:chExt cx="155611" cy="532153"/>
                                                </a:xfrm>
                                              </p:grpSpPr>
                                              <p:sp>
                                                <p:nvSpPr>
                                                  <p:cNvPr id="441" name="正方形/長方形 440">
                                                    <a:extLst>
                                                      <a:ext uri="{FF2B5EF4-FFF2-40B4-BE49-F238E27FC236}">
                                                        <a16:creationId xmlns:a16="http://schemas.microsoft.com/office/drawing/2014/main" id="{E6E0E927-3C05-4EA9-A98F-45D6EB0ABB1E}"/>
                                                      </a:ext>
                                                    </a:extLst>
                                                  </p:cNvPr>
                                                  <p:cNvSpPr/>
                                                  <p:nvPr/>
                                                </p:nvSpPr>
                                                <p:spPr>
                                                  <a:xfrm>
                                                    <a:off x="42546" y="171734"/>
                                                    <a:ext cx="44456" cy="35982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2" name="二等辺三角形 441">
                                                    <a:extLst>
                                                      <a:ext uri="{FF2B5EF4-FFF2-40B4-BE49-F238E27FC236}">
                                                        <a16:creationId xmlns:a16="http://schemas.microsoft.com/office/drawing/2014/main" id="{ACFBF76D-A021-4E1B-8865-8AEE7DC369AE}"/>
                                                      </a:ext>
                                                    </a:extLst>
                                                  </p:cNvPr>
                                                  <p:cNvSpPr/>
                                                  <p:nvPr/>
                                                </p:nvSpPr>
                                                <p:spPr>
                                                  <a:xfrm>
                                                    <a:off x="-17964" y="45795"/>
                                                    <a:ext cx="155595" cy="27286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3" name="二等辺三角形 442">
                                                    <a:extLst>
                                                      <a:ext uri="{FF2B5EF4-FFF2-40B4-BE49-F238E27FC236}">
                                                        <a16:creationId xmlns:a16="http://schemas.microsoft.com/office/drawing/2014/main" id="{BA98C532-1F71-48B5-9B84-54AAD6E929D9}"/>
                                                      </a:ext>
                                                    </a:extLst>
                                                  </p:cNvPr>
                                                  <p:cNvSpPr/>
                                                  <p:nvPr/>
                                                </p:nvSpPr>
                                                <p:spPr>
                                                  <a:xfrm>
                                                    <a:off x="-17964" y="-44161"/>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10" name="グループ化 432">
                                                  <a:extLst>
                                                    <a:ext uri="{FF2B5EF4-FFF2-40B4-BE49-F238E27FC236}">
                                                      <a16:creationId xmlns:a16="http://schemas.microsoft.com/office/drawing/2014/main" id="{68212A83-2638-4B71-8452-20E97418F06E}"/>
                                                    </a:ext>
                                                  </a:extLst>
                                                </p:cNvPr>
                                                <p:cNvGrpSpPr>
                                                  <a:grpSpLocks/>
                                                </p:cNvGrpSpPr>
                                                <p:nvPr/>
                                              </p:nvGrpSpPr>
                                              <p:grpSpPr bwMode="auto">
                                                <a:xfrm>
                                                  <a:off x="1266825" y="1447801"/>
                                                  <a:ext cx="184769" cy="300523"/>
                                                  <a:chOff x="0" y="0"/>
                                                  <a:chExt cx="155611" cy="532153"/>
                                                </a:xfrm>
                                              </p:grpSpPr>
                                              <p:sp>
                                                <p:nvSpPr>
                                                  <p:cNvPr id="438" name="正方形/長方形 437">
                                                    <a:extLst>
                                                      <a:ext uri="{FF2B5EF4-FFF2-40B4-BE49-F238E27FC236}">
                                                        <a16:creationId xmlns:a16="http://schemas.microsoft.com/office/drawing/2014/main" id="{F736F0CC-250C-4DFC-BC94-94935CE7ACAF}"/>
                                                      </a:ext>
                                                    </a:extLst>
                                                  </p:cNvPr>
                                                  <p:cNvSpPr/>
                                                  <p:nvPr/>
                                                </p:nvSpPr>
                                                <p:spPr>
                                                  <a:xfrm>
                                                    <a:off x="42128" y="169148"/>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9" name="二等辺三角形 438">
                                                    <a:extLst>
                                                      <a:ext uri="{FF2B5EF4-FFF2-40B4-BE49-F238E27FC236}">
                                                        <a16:creationId xmlns:a16="http://schemas.microsoft.com/office/drawing/2014/main" id="{393F497A-8957-4903-AB07-B46D17D7D146}"/>
                                                      </a:ext>
                                                    </a:extLst>
                                                  </p:cNvPr>
                                                  <p:cNvSpPr/>
                                                  <p:nvPr/>
                                                </p:nvSpPr>
                                                <p:spPr>
                                                  <a:xfrm>
                                                    <a:off x="-18381" y="46209"/>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40" name="二等辺三角形 439">
                                                    <a:extLst>
                                                      <a:ext uri="{FF2B5EF4-FFF2-40B4-BE49-F238E27FC236}">
                                                        <a16:creationId xmlns:a16="http://schemas.microsoft.com/office/drawing/2014/main" id="{CE1033DE-E263-4475-9254-336F3DDBD265}"/>
                                                      </a:ext>
                                                    </a:extLst>
                                                  </p:cNvPr>
                                                  <p:cNvSpPr/>
                                                  <p:nvPr/>
                                                </p:nvSpPr>
                                                <p:spPr>
                                                  <a:xfrm>
                                                    <a:off x="-18381" y="-43748"/>
                                                    <a:ext cx="155595" cy="227890"/>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511" name="グループ化 433">
                                                  <a:extLst>
                                                    <a:ext uri="{FF2B5EF4-FFF2-40B4-BE49-F238E27FC236}">
                                                      <a16:creationId xmlns:a16="http://schemas.microsoft.com/office/drawing/2014/main" id="{F41A1018-5E09-43D8-9C59-0937729161D6}"/>
                                                    </a:ext>
                                                  </a:extLst>
                                                </p:cNvPr>
                                                <p:cNvGrpSpPr>
                                                  <a:grpSpLocks/>
                                                </p:cNvGrpSpPr>
                                                <p:nvPr/>
                                              </p:nvGrpSpPr>
                                              <p:grpSpPr bwMode="auto">
                                                <a:xfrm>
                                                  <a:off x="2581275" y="114301"/>
                                                  <a:ext cx="184769" cy="300523"/>
                                                  <a:chOff x="0" y="0"/>
                                                  <a:chExt cx="155611" cy="532153"/>
                                                </a:xfrm>
                                              </p:grpSpPr>
                                              <p:sp>
                                                <p:nvSpPr>
                                                  <p:cNvPr id="435" name="正方形/長方形 434">
                                                    <a:extLst>
                                                      <a:ext uri="{FF2B5EF4-FFF2-40B4-BE49-F238E27FC236}">
                                                        <a16:creationId xmlns:a16="http://schemas.microsoft.com/office/drawing/2014/main" id="{E91B5B2A-BE7A-4482-9EFA-6CC39C37FDBF}"/>
                                                      </a:ext>
                                                    </a:extLst>
                                                  </p:cNvPr>
                                                  <p:cNvSpPr/>
                                                  <p:nvPr/>
                                                </p:nvSpPr>
                                                <p:spPr>
                                                  <a:xfrm>
                                                    <a:off x="60087" y="170599"/>
                                                    <a:ext cx="44456" cy="317846"/>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6" name="二等辺三角形 435">
                                                    <a:extLst>
                                                      <a:ext uri="{FF2B5EF4-FFF2-40B4-BE49-F238E27FC236}">
                                                        <a16:creationId xmlns:a16="http://schemas.microsoft.com/office/drawing/2014/main" id="{6871F9DC-899D-4762-A936-F70D3E0AD08A}"/>
                                                      </a:ext>
                                                    </a:extLst>
                                                  </p:cNvPr>
                                                  <p:cNvSpPr/>
                                                  <p:nvPr/>
                                                </p:nvSpPr>
                                                <p:spPr>
                                                  <a:xfrm>
                                                    <a:off x="-423" y="44660"/>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437" name="二等辺三角形 436">
                                                    <a:extLst>
                                                      <a:ext uri="{FF2B5EF4-FFF2-40B4-BE49-F238E27FC236}">
                                                        <a16:creationId xmlns:a16="http://schemas.microsoft.com/office/drawing/2014/main" id="{99420492-AEC4-4013-B187-B49A639CF596}"/>
                                                      </a:ext>
                                                    </a:extLst>
                                                  </p:cNvPr>
                                                  <p:cNvSpPr/>
                                                  <p:nvPr/>
                                                </p:nvSpPr>
                                                <p:spPr>
                                                  <a:xfrm>
                                                    <a:off x="-423" y="-45296"/>
                                                    <a:ext cx="155595" cy="23088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grpSp>
                                        <p:grpSp>
                                          <p:nvGrpSpPr>
                                            <p:cNvPr id="6404" name="グループ化 326">
                                              <a:extLst>
                                                <a:ext uri="{FF2B5EF4-FFF2-40B4-BE49-F238E27FC236}">
                                                  <a16:creationId xmlns:a16="http://schemas.microsoft.com/office/drawing/2014/main" id="{5F882205-04D7-468D-AFC3-9C9833803DD7}"/>
                                                </a:ext>
                                              </a:extLst>
                                            </p:cNvPr>
                                            <p:cNvGrpSpPr>
                                              <a:grpSpLocks/>
                                            </p:cNvGrpSpPr>
                                            <p:nvPr/>
                                          </p:nvGrpSpPr>
                                          <p:grpSpPr bwMode="auto">
                                            <a:xfrm>
                                              <a:off x="266700" y="447675"/>
                                              <a:ext cx="4028078" cy="1636088"/>
                                              <a:chOff x="0" y="0"/>
                                              <a:chExt cx="4028078" cy="1636088"/>
                                            </a:xfrm>
                                          </p:grpSpPr>
                                          <p:grpSp>
                                            <p:nvGrpSpPr>
                                              <p:cNvPr id="6405" name="グループ化 327">
                                                <a:extLst>
                                                  <a:ext uri="{FF2B5EF4-FFF2-40B4-BE49-F238E27FC236}">
                                                    <a16:creationId xmlns:a16="http://schemas.microsoft.com/office/drawing/2014/main" id="{92F34E56-FDFC-4CAA-BC8F-D18B3C0780D6}"/>
                                                  </a:ext>
                                                </a:extLst>
                                              </p:cNvPr>
                                              <p:cNvGrpSpPr>
                                                <a:grpSpLocks/>
                                              </p:cNvGrpSpPr>
                                              <p:nvPr/>
                                            </p:nvGrpSpPr>
                                            <p:grpSpPr bwMode="auto">
                                              <a:xfrm>
                                                <a:off x="266700" y="314325"/>
                                                <a:ext cx="399053" cy="82648"/>
                                                <a:chOff x="0" y="0"/>
                                                <a:chExt cx="257783" cy="148745"/>
                                              </a:xfrm>
                                            </p:grpSpPr>
                                            <p:sp>
                                              <p:nvSpPr>
                                                <p:cNvPr id="414" name="正方形/長方形 413">
                                                  <a:extLst>
                                                    <a:ext uri="{FF2B5EF4-FFF2-40B4-BE49-F238E27FC236}">
                                                      <a16:creationId xmlns:a16="http://schemas.microsoft.com/office/drawing/2014/main" id="{581E7116-F5CF-49F9-84F9-6A1674BD94AC}"/>
                                                    </a:ext>
                                                  </a:extLst>
                                                </p:cNvPr>
                                                <p:cNvSpPr/>
                                                <p:nvPr/>
                                              </p:nvSpPr>
                                              <p:spPr>
                                                <a:xfrm>
                                                  <a:off x="-14038" y="8842"/>
                                                  <a:ext cx="257636" cy="45715"/>
                                                </a:xfrm>
                                                <a:prstGeom prst="rect">
                                                  <a:avLst/>
                                                </a:prstGeom>
                                                <a:solidFill>
                                                  <a:schemeClr val="accent2">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415" name="正方形/長方形 414">
                                                  <a:extLst>
                                                    <a:ext uri="{FF2B5EF4-FFF2-40B4-BE49-F238E27FC236}">
                                                      <a16:creationId xmlns:a16="http://schemas.microsoft.com/office/drawing/2014/main" id="{2B7310C3-D1E0-4021-A893-D91BF866919E}"/>
                                                    </a:ext>
                                                  </a:extLst>
                                                </p:cNvPr>
                                                <p:cNvSpPr/>
                                                <p:nvPr/>
                                              </p:nvSpPr>
                                              <p:spPr>
                                                <a:xfrm>
                                                  <a:off x="-14038" y="51509"/>
                                                  <a:ext cx="256689" cy="2133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6" name="正方形/長方形 415">
                                                  <a:extLst>
                                                    <a:ext uri="{FF2B5EF4-FFF2-40B4-BE49-F238E27FC236}">
                                                      <a16:creationId xmlns:a16="http://schemas.microsoft.com/office/drawing/2014/main" id="{BDFAD057-DFC0-4FBC-BC62-93E21FDD351A}"/>
                                                    </a:ext>
                                                  </a:extLst>
                                                </p:cNvPr>
                                                <p:cNvSpPr/>
                                                <p:nvPr/>
                                              </p:nvSpPr>
                                              <p:spPr>
                                                <a:xfrm rot="5400000">
                                                  <a:off x="152006" y="28778"/>
                                                  <a:ext cx="103619"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7" name="正方形/長方形 416">
                                                  <a:extLst>
                                                    <a:ext uri="{FF2B5EF4-FFF2-40B4-BE49-F238E27FC236}">
                                                      <a16:creationId xmlns:a16="http://schemas.microsoft.com/office/drawing/2014/main" id="{B8FBF012-56D1-4646-86D7-738488200FC1}"/>
                                                    </a:ext>
                                                  </a:extLst>
                                                </p:cNvPr>
                                                <p:cNvSpPr/>
                                                <p:nvPr/>
                                              </p:nvSpPr>
                                              <p:spPr>
                                                <a:xfrm rot="5400000">
                                                  <a:off x="-13278" y="28304"/>
                                                  <a:ext cx="103619"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6" name="グループ化 328">
                                                <a:extLst>
                                                  <a:ext uri="{FF2B5EF4-FFF2-40B4-BE49-F238E27FC236}">
                                                    <a16:creationId xmlns:a16="http://schemas.microsoft.com/office/drawing/2014/main" id="{2089DC55-AA2E-4EA3-8E15-46878B1509E8}"/>
                                                  </a:ext>
                                                </a:extLst>
                                              </p:cNvPr>
                                              <p:cNvGrpSpPr>
                                                <a:grpSpLocks/>
                                              </p:cNvGrpSpPr>
                                              <p:nvPr/>
                                            </p:nvGrpSpPr>
                                            <p:grpSpPr bwMode="auto">
                                              <a:xfrm>
                                                <a:off x="3629025" y="1095375"/>
                                                <a:ext cx="399053" cy="82648"/>
                                                <a:chOff x="0" y="0"/>
                                                <a:chExt cx="257783" cy="148745"/>
                                              </a:xfrm>
                                            </p:grpSpPr>
                                            <p:sp>
                                              <p:nvSpPr>
                                                <p:cNvPr id="410" name="正方形/長方形 409">
                                                  <a:extLst>
                                                    <a:ext uri="{FF2B5EF4-FFF2-40B4-BE49-F238E27FC236}">
                                                      <a16:creationId xmlns:a16="http://schemas.microsoft.com/office/drawing/2014/main" id="{0A466C0A-A11B-4479-94A1-B842C94D6529}"/>
                                                    </a:ext>
                                                  </a:extLst>
                                                </p:cNvPr>
                                                <p:cNvSpPr/>
                                                <p:nvPr/>
                                              </p:nvSpPr>
                                              <p:spPr>
                                                <a:xfrm>
                                                  <a:off x="63" y="8111"/>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1" name="正方形/長方形 410">
                                                  <a:extLst>
                                                    <a:ext uri="{FF2B5EF4-FFF2-40B4-BE49-F238E27FC236}">
                                                      <a16:creationId xmlns:a16="http://schemas.microsoft.com/office/drawing/2014/main" id="{2EE24F42-1B62-4D17-B6AF-C21B65184A9D}"/>
                                                    </a:ext>
                                                  </a:extLst>
                                                </p:cNvPr>
                                                <p:cNvSpPr/>
                                                <p:nvPr/>
                                              </p:nvSpPr>
                                              <p:spPr>
                                                <a:xfrm>
                                                  <a:off x="63" y="53824"/>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2" name="正方形/長方形 411">
                                                  <a:extLst>
                                                    <a:ext uri="{FF2B5EF4-FFF2-40B4-BE49-F238E27FC236}">
                                                      <a16:creationId xmlns:a16="http://schemas.microsoft.com/office/drawing/2014/main" id="{B2B8F2AC-B991-49AA-BDF7-F0CB3D1DB582}"/>
                                                    </a:ext>
                                                  </a:extLst>
                                                </p:cNvPr>
                                                <p:cNvSpPr/>
                                                <p:nvPr/>
                                              </p:nvSpPr>
                                              <p:spPr>
                                                <a:xfrm rot="5400000">
                                                  <a:off x="143250" y="50902"/>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13" name="正方形/長方形 412">
                                                  <a:extLst>
                                                    <a:ext uri="{FF2B5EF4-FFF2-40B4-BE49-F238E27FC236}">
                                                      <a16:creationId xmlns:a16="http://schemas.microsoft.com/office/drawing/2014/main" id="{24B5B15B-43AA-4372-93B3-6868C7C3311C}"/>
                                                    </a:ext>
                                                  </a:extLst>
                                                </p:cNvPr>
                                                <p:cNvSpPr/>
                                                <p:nvPr/>
                                              </p:nvSpPr>
                                              <p:spPr>
                                                <a:xfrm rot="5400000">
                                                  <a:off x="-22035" y="50427"/>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7" name="グループ化 329">
                                                <a:extLst>
                                                  <a:ext uri="{FF2B5EF4-FFF2-40B4-BE49-F238E27FC236}">
                                                    <a16:creationId xmlns:a16="http://schemas.microsoft.com/office/drawing/2014/main" id="{4AF28114-0E6D-4C64-BFA9-D766D48515E9}"/>
                                                  </a:ext>
                                                </a:extLst>
                                              </p:cNvPr>
                                              <p:cNvGrpSpPr>
                                                <a:grpSpLocks/>
                                              </p:cNvGrpSpPr>
                                              <p:nvPr/>
                                            </p:nvGrpSpPr>
                                            <p:grpSpPr bwMode="auto">
                                              <a:xfrm>
                                                <a:off x="0" y="685800"/>
                                                <a:ext cx="399053" cy="82648"/>
                                                <a:chOff x="0" y="0"/>
                                                <a:chExt cx="257783" cy="148745"/>
                                              </a:xfrm>
                                            </p:grpSpPr>
                                            <p:sp>
                                              <p:nvSpPr>
                                                <p:cNvPr id="406" name="正方形/長方形 405">
                                                  <a:extLst>
                                                    <a:ext uri="{FF2B5EF4-FFF2-40B4-BE49-F238E27FC236}">
                                                      <a16:creationId xmlns:a16="http://schemas.microsoft.com/office/drawing/2014/main" id="{613FE27E-973D-473E-A40C-0465667A897B}"/>
                                                    </a:ext>
                                                  </a:extLst>
                                                </p:cNvPr>
                                                <p:cNvSpPr/>
                                                <p:nvPr/>
                                              </p:nvSpPr>
                                              <p:spPr>
                                                <a:xfrm>
                                                  <a:off x="-14143" y="7714"/>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7" name="正方形/長方形 406">
                                                  <a:extLst>
                                                    <a:ext uri="{FF2B5EF4-FFF2-40B4-BE49-F238E27FC236}">
                                                      <a16:creationId xmlns:a16="http://schemas.microsoft.com/office/drawing/2014/main" id="{19001E06-553B-4721-9C0F-F3A925CF4EC4}"/>
                                                    </a:ext>
                                                  </a:extLst>
                                                </p:cNvPr>
                                                <p:cNvSpPr/>
                                                <p:nvPr/>
                                              </p:nvSpPr>
                                              <p:spPr>
                                                <a:xfrm>
                                                  <a:off x="-14143" y="53427"/>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8" name="正方形/長方形 407">
                                                  <a:extLst>
                                                    <a:ext uri="{FF2B5EF4-FFF2-40B4-BE49-F238E27FC236}">
                                                      <a16:creationId xmlns:a16="http://schemas.microsoft.com/office/drawing/2014/main" id="{C62F6797-77C9-4821-9481-5F31E8F0F0E9}"/>
                                                    </a:ext>
                                                  </a:extLst>
                                                </p:cNvPr>
                                                <p:cNvSpPr/>
                                                <p:nvPr/>
                                              </p:nvSpPr>
                                              <p:spPr>
                                                <a:xfrm rot="5400000">
                                                  <a:off x="129044" y="50504"/>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9" name="正方形/長方形 408">
                                                  <a:extLst>
                                                    <a:ext uri="{FF2B5EF4-FFF2-40B4-BE49-F238E27FC236}">
                                                      <a16:creationId xmlns:a16="http://schemas.microsoft.com/office/drawing/2014/main" id="{FA641DBC-3FE0-4082-AA16-1C12FD6689F0}"/>
                                                    </a:ext>
                                                  </a:extLst>
                                                </p:cNvPr>
                                                <p:cNvSpPr/>
                                                <p:nvPr/>
                                              </p:nvSpPr>
                                              <p:spPr>
                                                <a:xfrm rot="5400000">
                                                  <a:off x="-36240" y="50030"/>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8" name="グループ化 330">
                                                <a:extLst>
                                                  <a:ext uri="{FF2B5EF4-FFF2-40B4-BE49-F238E27FC236}">
                                                    <a16:creationId xmlns:a16="http://schemas.microsoft.com/office/drawing/2014/main" id="{ABD9EB9A-03E9-461C-9A35-2468605F520D}"/>
                                                  </a:ext>
                                                </a:extLst>
                                              </p:cNvPr>
                                              <p:cNvGrpSpPr>
                                                <a:grpSpLocks/>
                                              </p:cNvGrpSpPr>
                                              <p:nvPr/>
                                            </p:nvGrpSpPr>
                                            <p:grpSpPr bwMode="auto">
                                              <a:xfrm>
                                                <a:off x="1209675" y="914400"/>
                                                <a:ext cx="399053" cy="82648"/>
                                                <a:chOff x="0" y="0"/>
                                                <a:chExt cx="257783" cy="148745"/>
                                              </a:xfrm>
                                            </p:grpSpPr>
                                            <p:sp>
                                              <p:nvSpPr>
                                                <p:cNvPr id="402" name="正方形/長方形 401">
                                                  <a:extLst>
                                                    <a:ext uri="{FF2B5EF4-FFF2-40B4-BE49-F238E27FC236}">
                                                      <a16:creationId xmlns:a16="http://schemas.microsoft.com/office/drawing/2014/main" id="{4653AE87-3E2B-4F50-9F20-6838EF6C557B}"/>
                                                    </a:ext>
                                                  </a:extLst>
                                                </p:cNvPr>
                                                <p:cNvSpPr/>
                                                <p:nvPr/>
                                              </p:nvSpPr>
                                              <p:spPr>
                                                <a:xfrm>
                                                  <a:off x="-14143" y="772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3" name="正方形/長方形 402">
                                                  <a:extLst>
                                                    <a:ext uri="{FF2B5EF4-FFF2-40B4-BE49-F238E27FC236}">
                                                      <a16:creationId xmlns:a16="http://schemas.microsoft.com/office/drawing/2014/main" id="{177393D0-8497-427D-BB6A-39E558F69667}"/>
                                                    </a:ext>
                                                  </a:extLst>
                                                </p:cNvPr>
                                                <p:cNvSpPr/>
                                                <p:nvPr/>
                                              </p:nvSpPr>
                                              <p:spPr>
                                                <a:xfrm>
                                                  <a:off x="-14143" y="53437"/>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4" name="正方形/長方形 403">
                                                  <a:extLst>
                                                    <a:ext uri="{FF2B5EF4-FFF2-40B4-BE49-F238E27FC236}">
                                                      <a16:creationId xmlns:a16="http://schemas.microsoft.com/office/drawing/2014/main" id="{6D482A72-E0CD-46B9-8544-532810BE88F1}"/>
                                                    </a:ext>
                                                  </a:extLst>
                                                </p:cNvPr>
                                                <p:cNvSpPr/>
                                                <p:nvPr/>
                                              </p:nvSpPr>
                                              <p:spPr>
                                                <a:xfrm rot="5400000">
                                                  <a:off x="129044" y="50514"/>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5" name="正方形/長方形 404">
                                                  <a:extLst>
                                                    <a:ext uri="{FF2B5EF4-FFF2-40B4-BE49-F238E27FC236}">
                                                      <a16:creationId xmlns:a16="http://schemas.microsoft.com/office/drawing/2014/main" id="{FF0669B2-0A6B-48E5-BB11-B173E4D5C542}"/>
                                                    </a:ext>
                                                  </a:extLst>
                                                </p:cNvPr>
                                                <p:cNvSpPr/>
                                                <p:nvPr/>
                                              </p:nvSpPr>
                                              <p:spPr>
                                                <a:xfrm rot="5400000">
                                                  <a:off x="-36241" y="50040"/>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09" name="グループ化 331">
                                                <a:extLst>
                                                  <a:ext uri="{FF2B5EF4-FFF2-40B4-BE49-F238E27FC236}">
                                                    <a16:creationId xmlns:a16="http://schemas.microsoft.com/office/drawing/2014/main" id="{71B7EB0A-6CBB-4438-A483-31C969F7A576}"/>
                                                  </a:ext>
                                                </a:extLst>
                                              </p:cNvPr>
                                              <p:cNvGrpSpPr>
                                                <a:grpSpLocks/>
                                              </p:cNvGrpSpPr>
                                              <p:nvPr/>
                                            </p:nvGrpSpPr>
                                            <p:grpSpPr bwMode="auto">
                                              <a:xfrm>
                                                <a:off x="809625" y="685800"/>
                                                <a:ext cx="399053" cy="82648"/>
                                                <a:chOff x="0" y="0"/>
                                                <a:chExt cx="257783" cy="148745"/>
                                              </a:xfrm>
                                            </p:grpSpPr>
                                            <p:sp>
                                              <p:nvSpPr>
                                                <p:cNvPr id="398" name="正方形/長方形 397">
                                                  <a:extLst>
                                                    <a:ext uri="{FF2B5EF4-FFF2-40B4-BE49-F238E27FC236}">
                                                      <a16:creationId xmlns:a16="http://schemas.microsoft.com/office/drawing/2014/main" id="{D6B06128-4B79-47EE-9C51-FC54F35008D3}"/>
                                                    </a:ext>
                                                  </a:extLst>
                                                </p:cNvPr>
                                                <p:cNvSpPr/>
                                                <p:nvPr/>
                                              </p:nvSpPr>
                                              <p:spPr>
                                                <a:xfrm>
                                                  <a:off x="-14299" y="7714"/>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9" name="正方形/長方形 398">
                                                  <a:extLst>
                                                    <a:ext uri="{FF2B5EF4-FFF2-40B4-BE49-F238E27FC236}">
                                                      <a16:creationId xmlns:a16="http://schemas.microsoft.com/office/drawing/2014/main" id="{36D4EF06-2461-4258-8FDA-8A380C262F3E}"/>
                                                    </a:ext>
                                                  </a:extLst>
                                                </p:cNvPr>
                                                <p:cNvSpPr/>
                                                <p:nvPr/>
                                              </p:nvSpPr>
                                              <p:spPr>
                                                <a:xfrm>
                                                  <a:off x="-14299" y="53427"/>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0" name="正方形/長方形 399">
                                                  <a:extLst>
                                                    <a:ext uri="{FF2B5EF4-FFF2-40B4-BE49-F238E27FC236}">
                                                      <a16:creationId xmlns:a16="http://schemas.microsoft.com/office/drawing/2014/main" id="{02AE4AD1-14F0-44CE-996F-CF0DF78B1207}"/>
                                                    </a:ext>
                                                  </a:extLst>
                                                </p:cNvPr>
                                                <p:cNvSpPr/>
                                                <p:nvPr/>
                                              </p:nvSpPr>
                                              <p:spPr>
                                                <a:xfrm rot="5400000">
                                                  <a:off x="143096" y="50504"/>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401" name="正方形/長方形 400">
                                                  <a:extLst>
                                                    <a:ext uri="{FF2B5EF4-FFF2-40B4-BE49-F238E27FC236}">
                                                      <a16:creationId xmlns:a16="http://schemas.microsoft.com/office/drawing/2014/main" id="{D41749CB-C1B3-4C8C-90A6-A4502C0CC634}"/>
                                                    </a:ext>
                                                  </a:extLst>
                                                </p:cNvPr>
                                                <p:cNvSpPr/>
                                                <p:nvPr/>
                                              </p:nvSpPr>
                                              <p:spPr>
                                                <a:xfrm rot="5400000">
                                                  <a:off x="-36397" y="50030"/>
                                                  <a:ext cx="149334"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0" name="グループ化 332">
                                                <a:extLst>
                                                  <a:ext uri="{FF2B5EF4-FFF2-40B4-BE49-F238E27FC236}">
                                                    <a16:creationId xmlns:a16="http://schemas.microsoft.com/office/drawing/2014/main" id="{2B37B324-5F30-4CF8-B44B-A174CEB05F9F}"/>
                                                  </a:ext>
                                                </a:extLst>
                                              </p:cNvPr>
                                              <p:cNvGrpSpPr>
                                                <a:grpSpLocks/>
                                              </p:cNvGrpSpPr>
                                              <p:nvPr/>
                                            </p:nvGrpSpPr>
                                            <p:grpSpPr bwMode="auto">
                                              <a:xfrm>
                                                <a:off x="1609725" y="914400"/>
                                                <a:ext cx="399053" cy="82648"/>
                                                <a:chOff x="0" y="0"/>
                                                <a:chExt cx="257783" cy="148745"/>
                                              </a:xfrm>
                                            </p:grpSpPr>
                                            <p:sp>
                                              <p:nvSpPr>
                                                <p:cNvPr id="394" name="正方形/長方形 393">
                                                  <a:extLst>
                                                    <a:ext uri="{FF2B5EF4-FFF2-40B4-BE49-F238E27FC236}">
                                                      <a16:creationId xmlns:a16="http://schemas.microsoft.com/office/drawing/2014/main" id="{0C4B6DAB-3FD3-4955-9A68-596825205CD0}"/>
                                                    </a:ext>
                                                  </a:extLst>
                                                </p:cNvPr>
                                                <p:cNvSpPr/>
                                                <p:nvPr/>
                                              </p:nvSpPr>
                                              <p:spPr>
                                                <a:xfrm>
                                                  <a:off x="-13987" y="772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5" name="正方形/長方形 394">
                                                  <a:extLst>
                                                    <a:ext uri="{FF2B5EF4-FFF2-40B4-BE49-F238E27FC236}">
                                                      <a16:creationId xmlns:a16="http://schemas.microsoft.com/office/drawing/2014/main" id="{41D6A48B-BC9E-4A8B-BE67-39706017BA08}"/>
                                                    </a:ext>
                                                  </a:extLst>
                                                </p:cNvPr>
                                                <p:cNvSpPr/>
                                                <p:nvPr/>
                                              </p:nvSpPr>
                                              <p:spPr>
                                                <a:xfrm>
                                                  <a:off x="-13987" y="53437"/>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6" name="正方形/長方形 395">
                                                  <a:extLst>
                                                    <a:ext uri="{FF2B5EF4-FFF2-40B4-BE49-F238E27FC236}">
                                                      <a16:creationId xmlns:a16="http://schemas.microsoft.com/office/drawing/2014/main" id="{1F649B10-F26F-4CF5-9E6F-FE6665BB4C2C}"/>
                                                    </a:ext>
                                                  </a:extLst>
                                                </p:cNvPr>
                                                <p:cNvSpPr/>
                                                <p:nvPr/>
                                              </p:nvSpPr>
                                              <p:spPr>
                                                <a:xfrm rot="5400000">
                                                  <a:off x="129201" y="50514"/>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7" name="正方形/長方形 396">
                                                  <a:extLst>
                                                    <a:ext uri="{FF2B5EF4-FFF2-40B4-BE49-F238E27FC236}">
                                                      <a16:creationId xmlns:a16="http://schemas.microsoft.com/office/drawing/2014/main" id="{5E124D1F-FAF7-4D6D-94D7-53FA78E763C1}"/>
                                                    </a:ext>
                                                  </a:extLst>
                                                </p:cNvPr>
                                                <p:cNvSpPr/>
                                                <p:nvPr/>
                                              </p:nvSpPr>
                                              <p:spPr>
                                                <a:xfrm rot="5400000">
                                                  <a:off x="-36084" y="50040"/>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1" name="グループ化 333">
                                                <a:extLst>
                                                  <a:ext uri="{FF2B5EF4-FFF2-40B4-BE49-F238E27FC236}">
                                                    <a16:creationId xmlns:a16="http://schemas.microsoft.com/office/drawing/2014/main" id="{526F7D34-1E7A-43C9-89B9-5F968C23B3F3}"/>
                                                  </a:ext>
                                                </a:extLst>
                                              </p:cNvPr>
                                              <p:cNvGrpSpPr>
                                                <a:grpSpLocks/>
                                              </p:cNvGrpSpPr>
                                              <p:nvPr/>
                                            </p:nvGrpSpPr>
                                            <p:grpSpPr bwMode="auto">
                                              <a:xfrm>
                                                <a:off x="409575" y="685800"/>
                                                <a:ext cx="399053" cy="82648"/>
                                                <a:chOff x="0" y="0"/>
                                                <a:chExt cx="257783" cy="148745"/>
                                              </a:xfrm>
                                            </p:grpSpPr>
                                            <p:sp>
                                              <p:nvSpPr>
                                                <p:cNvPr id="390" name="正方形/長方形 389">
                                                  <a:extLst>
                                                    <a:ext uri="{FF2B5EF4-FFF2-40B4-BE49-F238E27FC236}">
                                                      <a16:creationId xmlns:a16="http://schemas.microsoft.com/office/drawing/2014/main" id="{92279CD8-0C5E-4F78-AD9F-2D3A91144934}"/>
                                                    </a:ext>
                                                  </a:extLst>
                                                </p:cNvPr>
                                                <p:cNvSpPr/>
                                                <p:nvPr/>
                                              </p:nvSpPr>
                                              <p:spPr>
                                                <a:xfrm>
                                                  <a:off x="-14456" y="7714"/>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1" name="正方形/長方形 390">
                                                  <a:extLst>
                                                    <a:ext uri="{FF2B5EF4-FFF2-40B4-BE49-F238E27FC236}">
                                                      <a16:creationId xmlns:a16="http://schemas.microsoft.com/office/drawing/2014/main" id="{50928B6A-16DD-4664-B6F7-467239AE14FA}"/>
                                                    </a:ext>
                                                  </a:extLst>
                                                </p:cNvPr>
                                                <p:cNvSpPr/>
                                                <p:nvPr/>
                                              </p:nvSpPr>
                                              <p:spPr>
                                                <a:xfrm>
                                                  <a:off x="-14456" y="53427"/>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2" name="正方形/長方形 391">
                                                  <a:extLst>
                                                    <a:ext uri="{FF2B5EF4-FFF2-40B4-BE49-F238E27FC236}">
                                                      <a16:creationId xmlns:a16="http://schemas.microsoft.com/office/drawing/2014/main" id="{ACF92B00-70F7-4807-9146-22150AE5871F}"/>
                                                    </a:ext>
                                                  </a:extLst>
                                                </p:cNvPr>
                                                <p:cNvSpPr/>
                                                <p:nvPr/>
                                              </p:nvSpPr>
                                              <p:spPr>
                                                <a:xfrm rot="5400000">
                                                  <a:off x="136309" y="43873"/>
                                                  <a:ext cx="149334" cy="5872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93" name="正方形/長方形 392">
                                                  <a:extLst>
                                                    <a:ext uri="{FF2B5EF4-FFF2-40B4-BE49-F238E27FC236}">
                                                      <a16:creationId xmlns:a16="http://schemas.microsoft.com/office/drawing/2014/main" id="{0AE7EB07-EB29-46ED-BF7F-6634FDE2B990}"/>
                                                    </a:ext>
                                                  </a:extLst>
                                                </p:cNvPr>
                                                <p:cNvSpPr/>
                                                <p:nvPr/>
                                              </p:nvSpPr>
                                              <p:spPr>
                                                <a:xfrm rot="5400000">
                                                  <a:off x="-36554" y="50031"/>
                                                  <a:ext cx="149334"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2" name="グループ化 334">
                                                <a:extLst>
                                                  <a:ext uri="{FF2B5EF4-FFF2-40B4-BE49-F238E27FC236}">
                                                    <a16:creationId xmlns:a16="http://schemas.microsoft.com/office/drawing/2014/main" id="{54FAA3F4-E0FD-4531-90CC-5D06ECCEF172}"/>
                                                  </a:ext>
                                                </a:extLst>
                                              </p:cNvPr>
                                              <p:cNvGrpSpPr>
                                                <a:grpSpLocks/>
                                              </p:cNvGrpSpPr>
                                              <p:nvPr/>
                                            </p:nvGrpSpPr>
                                            <p:grpSpPr bwMode="auto">
                                              <a:xfrm>
                                                <a:off x="676275" y="314324"/>
                                                <a:ext cx="399053" cy="82648"/>
                                                <a:chOff x="0" y="-1"/>
                                                <a:chExt cx="257783" cy="148746"/>
                                              </a:xfrm>
                                            </p:grpSpPr>
                                            <p:sp>
                                              <p:nvSpPr>
                                                <p:cNvPr id="386" name="正方形/長方形 385">
                                                  <a:extLst>
                                                    <a:ext uri="{FF2B5EF4-FFF2-40B4-BE49-F238E27FC236}">
                                                      <a16:creationId xmlns:a16="http://schemas.microsoft.com/office/drawing/2014/main" id="{6B267C7D-D485-4E33-899D-C4A99822D7F9}"/>
                                                    </a:ext>
                                                  </a:extLst>
                                                </p:cNvPr>
                                                <p:cNvSpPr/>
                                                <p:nvPr/>
                                              </p:nvSpPr>
                                              <p:spPr>
                                                <a:xfrm>
                                                  <a:off x="-14351" y="8841"/>
                                                  <a:ext cx="271844" cy="4571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7" name="正方形/長方形 386">
                                                  <a:extLst>
                                                    <a:ext uri="{FF2B5EF4-FFF2-40B4-BE49-F238E27FC236}">
                                                      <a16:creationId xmlns:a16="http://schemas.microsoft.com/office/drawing/2014/main" id="{A0D19227-E870-453B-9204-B07BFAE7BD18}"/>
                                                    </a:ext>
                                                  </a:extLst>
                                                </p:cNvPr>
                                                <p:cNvSpPr/>
                                                <p:nvPr/>
                                              </p:nvSpPr>
                                              <p:spPr>
                                                <a:xfrm>
                                                  <a:off x="-14351" y="51508"/>
                                                  <a:ext cx="270897" cy="2133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8" name="正方形/長方形 387">
                                                  <a:extLst>
                                                    <a:ext uri="{FF2B5EF4-FFF2-40B4-BE49-F238E27FC236}">
                                                      <a16:creationId xmlns:a16="http://schemas.microsoft.com/office/drawing/2014/main" id="{6686E142-816A-4987-9072-05DCC786FBB1}"/>
                                                    </a:ext>
                                                  </a:extLst>
                                                </p:cNvPr>
                                                <p:cNvSpPr/>
                                                <p:nvPr/>
                                              </p:nvSpPr>
                                              <p:spPr>
                                                <a:xfrm rot="5400000">
                                                  <a:off x="159270" y="22146"/>
                                                  <a:ext cx="103620" cy="5872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9" name="正方形/長方形 388">
                                                  <a:extLst>
                                                    <a:ext uri="{FF2B5EF4-FFF2-40B4-BE49-F238E27FC236}">
                                                      <a16:creationId xmlns:a16="http://schemas.microsoft.com/office/drawing/2014/main" id="{B38E95DB-9D50-4EE2-9BF3-DB67653F653F}"/>
                                                    </a:ext>
                                                  </a:extLst>
                                                </p:cNvPr>
                                                <p:cNvSpPr/>
                                                <p:nvPr/>
                                              </p:nvSpPr>
                                              <p:spPr>
                                                <a:xfrm rot="5400000">
                                                  <a:off x="-14910" y="29620"/>
                                                  <a:ext cx="100571" cy="40730"/>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0" tIns="0" rIns="0" bIns="0" anchor="ctr"/>
                                                <a:lstStyle/>
                                                <a:p>
                                                  <a:pPr>
                                                    <a:defRPr/>
                                                  </a:pPr>
                                                  <a:endParaRPr lang="ja-JP" altLang="en-US" sz="3969"/>
                                                </a:p>
                                              </p:txBody>
                                            </p:sp>
                                          </p:grpSp>
                                          <p:grpSp>
                                            <p:nvGrpSpPr>
                                              <p:cNvPr id="6413" name="グループ化 335">
                                                <a:extLst>
                                                  <a:ext uri="{FF2B5EF4-FFF2-40B4-BE49-F238E27FC236}">
                                                    <a16:creationId xmlns:a16="http://schemas.microsoft.com/office/drawing/2014/main" id="{3FD87AE8-CF77-44E4-BF0F-23AB31A4A8C2}"/>
                                                  </a:ext>
                                                </a:extLst>
                                              </p:cNvPr>
                                              <p:cNvGrpSpPr>
                                                <a:grpSpLocks/>
                                              </p:cNvGrpSpPr>
                                              <p:nvPr/>
                                            </p:nvGrpSpPr>
                                            <p:grpSpPr bwMode="auto">
                                              <a:xfrm>
                                                <a:off x="1581150" y="0"/>
                                                <a:ext cx="399053" cy="82648"/>
                                                <a:chOff x="0" y="0"/>
                                                <a:chExt cx="257783" cy="148745"/>
                                              </a:xfrm>
                                            </p:grpSpPr>
                                            <p:sp>
                                              <p:nvSpPr>
                                                <p:cNvPr id="382" name="正方形/長方形 381">
                                                  <a:extLst>
                                                    <a:ext uri="{FF2B5EF4-FFF2-40B4-BE49-F238E27FC236}">
                                                      <a16:creationId xmlns:a16="http://schemas.microsoft.com/office/drawing/2014/main" id="{F37D1539-6C97-4F0D-B231-49426EBAE9B3}"/>
                                                    </a:ext>
                                                  </a:extLst>
                                                </p:cNvPr>
                                                <p:cNvSpPr/>
                                                <p:nvPr/>
                                              </p:nvSpPr>
                                              <p:spPr>
                                                <a:xfrm>
                                                  <a:off x="-264" y="7687"/>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3" name="正方形/長方形 382">
                                                  <a:extLst>
                                                    <a:ext uri="{FF2B5EF4-FFF2-40B4-BE49-F238E27FC236}">
                                                      <a16:creationId xmlns:a16="http://schemas.microsoft.com/office/drawing/2014/main" id="{0A0C455C-9E76-403D-9847-35CDA4BA12AB}"/>
                                                    </a:ext>
                                                  </a:extLst>
                                                </p:cNvPr>
                                                <p:cNvSpPr/>
                                                <p:nvPr/>
                                              </p:nvSpPr>
                                              <p:spPr>
                                                <a:xfrm>
                                                  <a:off x="-264" y="53402"/>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4" name="正方形/長方形 383">
                                                  <a:extLst>
                                                    <a:ext uri="{FF2B5EF4-FFF2-40B4-BE49-F238E27FC236}">
                                                      <a16:creationId xmlns:a16="http://schemas.microsoft.com/office/drawing/2014/main" id="{AAC4496E-508B-499F-A4C9-81FA798487EF}"/>
                                                    </a:ext>
                                                  </a:extLst>
                                                </p:cNvPr>
                                                <p:cNvSpPr/>
                                                <p:nvPr/>
                                              </p:nvSpPr>
                                              <p:spPr>
                                                <a:xfrm rot="5400000">
                                                  <a:off x="142924" y="50479"/>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5" name="正方形/長方形 384">
                                                  <a:extLst>
                                                    <a:ext uri="{FF2B5EF4-FFF2-40B4-BE49-F238E27FC236}">
                                                      <a16:creationId xmlns:a16="http://schemas.microsoft.com/office/drawing/2014/main" id="{BD42B326-F3BC-4D42-988A-3B3DF5A325A8}"/>
                                                    </a:ext>
                                                  </a:extLst>
                                                </p:cNvPr>
                                                <p:cNvSpPr/>
                                                <p:nvPr/>
                                              </p:nvSpPr>
                                              <p:spPr>
                                                <a:xfrm rot="5400000">
                                                  <a:off x="-22361" y="50006"/>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4" name="グループ化 336">
                                                <a:extLst>
                                                  <a:ext uri="{FF2B5EF4-FFF2-40B4-BE49-F238E27FC236}">
                                                    <a16:creationId xmlns:a16="http://schemas.microsoft.com/office/drawing/2014/main" id="{0477DBD7-A7D7-45EA-BABC-34A0195AA0B0}"/>
                                                  </a:ext>
                                                </a:extLst>
                                              </p:cNvPr>
                                              <p:cNvGrpSpPr>
                                                <a:grpSpLocks/>
                                              </p:cNvGrpSpPr>
                                              <p:nvPr/>
                                            </p:nvGrpSpPr>
                                            <p:grpSpPr bwMode="auto">
                                              <a:xfrm>
                                                <a:off x="2552700" y="733425"/>
                                                <a:ext cx="399053" cy="82648"/>
                                                <a:chOff x="0" y="0"/>
                                                <a:chExt cx="257783" cy="148745"/>
                                              </a:xfrm>
                                            </p:grpSpPr>
                                            <p:sp>
                                              <p:nvSpPr>
                                                <p:cNvPr id="378" name="正方形/長方形 377">
                                                  <a:extLst>
                                                    <a:ext uri="{FF2B5EF4-FFF2-40B4-BE49-F238E27FC236}">
                                                      <a16:creationId xmlns:a16="http://schemas.microsoft.com/office/drawing/2014/main" id="{34903D72-FE0D-4871-9652-E4F2D67D6661}"/>
                                                    </a:ext>
                                                  </a:extLst>
                                                </p:cNvPr>
                                                <p:cNvSpPr/>
                                                <p:nvPr/>
                                              </p:nvSpPr>
                                              <p:spPr>
                                                <a:xfrm>
                                                  <a:off x="-14092" y="-35331"/>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9" name="正方形/長方形 378">
                                                  <a:extLst>
                                                    <a:ext uri="{FF2B5EF4-FFF2-40B4-BE49-F238E27FC236}">
                                                      <a16:creationId xmlns:a16="http://schemas.microsoft.com/office/drawing/2014/main" id="{E4F15BB5-E823-486B-807F-0E3CA23ABB1C}"/>
                                                    </a:ext>
                                                  </a:extLst>
                                                </p:cNvPr>
                                                <p:cNvSpPr/>
                                                <p:nvPr/>
                                              </p:nvSpPr>
                                              <p:spPr>
                                                <a:xfrm>
                                                  <a:off x="-14092" y="10382"/>
                                                  <a:ext cx="270897" cy="883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0" name="正方形/長方形 379">
                                                  <a:extLst>
                                                    <a:ext uri="{FF2B5EF4-FFF2-40B4-BE49-F238E27FC236}">
                                                      <a16:creationId xmlns:a16="http://schemas.microsoft.com/office/drawing/2014/main" id="{A71D751F-4CAA-4CDC-84D8-8354A393C2E6}"/>
                                                    </a:ext>
                                                  </a:extLst>
                                                </p:cNvPr>
                                                <p:cNvSpPr/>
                                                <p:nvPr/>
                                              </p:nvSpPr>
                                              <p:spPr>
                                                <a:xfrm rot="5400000">
                                                  <a:off x="121969" y="28794"/>
                                                  <a:ext cx="192001"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81" name="正方形/長方形 380">
                                                  <a:extLst>
                                                    <a:ext uri="{FF2B5EF4-FFF2-40B4-BE49-F238E27FC236}">
                                                      <a16:creationId xmlns:a16="http://schemas.microsoft.com/office/drawing/2014/main" id="{F45691FF-6F62-4A92-9C3B-DCDDABCA8F46}"/>
                                                    </a:ext>
                                                  </a:extLst>
                                                </p:cNvPr>
                                                <p:cNvSpPr/>
                                                <p:nvPr/>
                                              </p:nvSpPr>
                                              <p:spPr>
                                                <a:xfrm rot="5400000">
                                                  <a:off x="-57524" y="28320"/>
                                                  <a:ext cx="192001"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5" name="グループ化 337">
                                                <a:extLst>
                                                  <a:ext uri="{FF2B5EF4-FFF2-40B4-BE49-F238E27FC236}">
                                                    <a16:creationId xmlns:a16="http://schemas.microsoft.com/office/drawing/2014/main" id="{BB05436D-AEED-4358-BA51-9307C41083B8}"/>
                                                  </a:ext>
                                                </a:extLst>
                                              </p:cNvPr>
                                              <p:cNvGrpSpPr>
                                                <a:grpSpLocks/>
                                              </p:cNvGrpSpPr>
                                              <p:nvPr/>
                                            </p:nvGrpSpPr>
                                            <p:grpSpPr bwMode="auto">
                                              <a:xfrm>
                                                <a:off x="3238500" y="1095375"/>
                                                <a:ext cx="399053" cy="82648"/>
                                                <a:chOff x="0" y="0"/>
                                                <a:chExt cx="257783" cy="148745"/>
                                              </a:xfrm>
                                            </p:grpSpPr>
                                            <p:sp>
                                              <p:nvSpPr>
                                                <p:cNvPr id="374" name="正方形/長方形 373">
                                                  <a:extLst>
                                                    <a:ext uri="{FF2B5EF4-FFF2-40B4-BE49-F238E27FC236}">
                                                      <a16:creationId xmlns:a16="http://schemas.microsoft.com/office/drawing/2014/main" id="{03A7A62C-8506-460A-B6C5-F8042FAFADFF}"/>
                                                    </a:ext>
                                                  </a:extLst>
                                                </p:cNvPr>
                                                <p:cNvSpPr/>
                                                <p:nvPr/>
                                              </p:nvSpPr>
                                              <p:spPr>
                                                <a:xfrm>
                                                  <a:off x="-13824" y="8111"/>
                                                  <a:ext cx="271844"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5" name="正方形/長方形 374">
                                                  <a:extLst>
                                                    <a:ext uri="{FF2B5EF4-FFF2-40B4-BE49-F238E27FC236}">
                                                      <a16:creationId xmlns:a16="http://schemas.microsoft.com/office/drawing/2014/main" id="{A34D44B7-9179-4148-81DD-27823BAA2FC3}"/>
                                                    </a:ext>
                                                  </a:extLst>
                                                </p:cNvPr>
                                                <p:cNvSpPr/>
                                                <p:nvPr/>
                                              </p:nvSpPr>
                                              <p:spPr>
                                                <a:xfrm>
                                                  <a:off x="-13824" y="53824"/>
                                                  <a:ext cx="270897"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6" name="正方形/長方形 375">
                                                  <a:extLst>
                                                    <a:ext uri="{FF2B5EF4-FFF2-40B4-BE49-F238E27FC236}">
                                                      <a16:creationId xmlns:a16="http://schemas.microsoft.com/office/drawing/2014/main" id="{C762904A-745C-4111-B50A-782623FD684E}"/>
                                                    </a:ext>
                                                  </a:extLst>
                                                </p:cNvPr>
                                                <p:cNvSpPr/>
                                                <p:nvPr/>
                                              </p:nvSpPr>
                                              <p:spPr>
                                                <a:xfrm rot="5400000">
                                                  <a:off x="143571" y="50902"/>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7" name="正方形/長方形 376">
                                                  <a:extLst>
                                                    <a:ext uri="{FF2B5EF4-FFF2-40B4-BE49-F238E27FC236}">
                                                      <a16:creationId xmlns:a16="http://schemas.microsoft.com/office/drawing/2014/main" id="{C1F876E4-C2A9-4746-B5D6-E1F95CF5772E}"/>
                                                    </a:ext>
                                                  </a:extLst>
                                                </p:cNvPr>
                                                <p:cNvSpPr/>
                                                <p:nvPr/>
                                              </p:nvSpPr>
                                              <p:spPr>
                                                <a:xfrm rot="5400000">
                                                  <a:off x="-29291" y="43797"/>
                                                  <a:ext cx="149334" cy="5967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6" name="グループ化 338">
                                                <a:extLst>
                                                  <a:ext uri="{FF2B5EF4-FFF2-40B4-BE49-F238E27FC236}">
                                                    <a16:creationId xmlns:a16="http://schemas.microsoft.com/office/drawing/2014/main" id="{E76C9782-263F-4C95-A4CC-06C0774E6F0D}"/>
                                                  </a:ext>
                                                </a:extLst>
                                              </p:cNvPr>
                                              <p:cNvGrpSpPr>
                                                <a:grpSpLocks/>
                                              </p:cNvGrpSpPr>
                                              <p:nvPr/>
                                            </p:nvGrpSpPr>
                                            <p:grpSpPr bwMode="auto">
                                              <a:xfrm>
                                                <a:off x="1800225" y="457200"/>
                                                <a:ext cx="399053" cy="82648"/>
                                                <a:chOff x="0" y="0"/>
                                                <a:chExt cx="257783" cy="148745"/>
                                              </a:xfrm>
                                            </p:grpSpPr>
                                            <p:sp>
                                              <p:nvSpPr>
                                                <p:cNvPr id="370" name="正方形/長方形 369">
                                                  <a:extLst>
                                                    <a:ext uri="{FF2B5EF4-FFF2-40B4-BE49-F238E27FC236}">
                                                      <a16:creationId xmlns:a16="http://schemas.microsoft.com/office/drawing/2014/main" id="{29F3C42D-0DA1-458B-8A72-080C23EF4731}"/>
                                                    </a:ext>
                                                  </a:extLst>
                                                </p:cNvPr>
                                                <p:cNvSpPr/>
                                                <p:nvPr/>
                                              </p:nvSpPr>
                                              <p:spPr>
                                                <a:xfrm>
                                                  <a:off x="-13913" y="7704"/>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1" name="正方形/長方形 370">
                                                  <a:extLst>
                                                    <a:ext uri="{FF2B5EF4-FFF2-40B4-BE49-F238E27FC236}">
                                                      <a16:creationId xmlns:a16="http://schemas.microsoft.com/office/drawing/2014/main" id="{0C1BDE11-9E22-444D-B6C0-3A003DEB834B}"/>
                                                    </a:ext>
                                                  </a:extLst>
                                                </p:cNvPr>
                                                <p:cNvSpPr/>
                                                <p:nvPr/>
                                              </p:nvSpPr>
                                              <p:spPr>
                                                <a:xfrm>
                                                  <a:off x="-13913" y="53419"/>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2" name="正方形/長方形 371">
                                                  <a:extLst>
                                                    <a:ext uri="{FF2B5EF4-FFF2-40B4-BE49-F238E27FC236}">
                                                      <a16:creationId xmlns:a16="http://schemas.microsoft.com/office/drawing/2014/main" id="{C339CFB2-AAF1-4531-BB55-2E2E090DF2DB}"/>
                                                    </a:ext>
                                                  </a:extLst>
                                                </p:cNvPr>
                                                <p:cNvSpPr/>
                                                <p:nvPr/>
                                              </p:nvSpPr>
                                              <p:spPr>
                                                <a:xfrm rot="5400000">
                                                  <a:off x="129275" y="50497"/>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73" name="正方形/長方形 372">
                                                  <a:extLst>
                                                    <a:ext uri="{FF2B5EF4-FFF2-40B4-BE49-F238E27FC236}">
                                                      <a16:creationId xmlns:a16="http://schemas.microsoft.com/office/drawing/2014/main" id="{F7155C83-99E7-4615-A1BF-E23AE539BB8B}"/>
                                                    </a:ext>
                                                  </a:extLst>
                                                </p:cNvPr>
                                                <p:cNvSpPr/>
                                                <p:nvPr/>
                                              </p:nvSpPr>
                                              <p:spPr>
                                                <a:xfrm rot="5400000">
                                                  <a:off x="-36010" y="50022"/>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7" name="グループ化 339">
                                                <a:extLst>
                                                  <a:ext uri="{FF2B5EF4-FFF2-40B4-BE49-F238E27FC236}">
                                                    <a16:creationId xmlns:a16="http://schemas.microsoft.com/office/drawing/2014/main" id="{98472480-4DA4-4012-9264-6972D4221D46}"/>
                                                  </a:ext>
                                                </a:extLst>
                                              </p:cNvPr>
                                              <p:cNvGrpSpPr>
                                                <a:grpSpLocks/>
                                              </p:cNvGrpSpPr>
                                              <p:nvPr/>
                                            </p:nvGrpSpPr>
                                            <p:grpSpPr bwMode="auto">
                                              <a:xfrm>
                                                <a:off x="1390650" y="457200"/>
                                                <a:ext cx="399053" cy="82648"/>
                                                <a:chOff x="0" y="0"/>
                                                <a:chExt cx="257783" cy="148745"/>
                                              </a:xfrm>
                                            </p:grpSpPr>
                                            <p:sp>
                                              <p:nvSpPr>
                                                <p:cNvPr id="366" name="正方形/長方形 365">
                                                  <a:extLst>
                                                    <a:ext uri="{FF2B5EF4-FFF2-40B4-BE49-F238E27FC236}">
                                                      <a16:creationId xmlns:a16="http://schemas.microsoft.com/office/drawing/2014/main" id="{35E3A75C-D305-49E6-89C4-21851C899224}"/>
                                                    </a:ext>
                                                  </a:extLst>
                                                </p:cNvPr>
                                                <p:cNvSpPr/>
                                                <p:nvPr/>
                                              </p:nvSpPr>
                                              <p:spPr>
                                                <a:xfrm>
                                                  <a:off x="-338" y="7704"/>
                                                  <a:ext cx="24437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7" name="正方形/長方形 366">
                                                  <a:extLst>
                                                    <a:ext uri="{FF2B5EF4-FFF2-40B4-BE49-F238E27FC236}">
                                                      <a16:creationId xmlns:a16="http://schemas.microsoft.com/office/drawing/2014/main" id="{1D12DD80-D194-4BD2-822C-E39CC916A454}"/>
                                                    </a:ext>
                                                  </a:extLst>
                                                </p:cNvPr>
                                                <p:cNvSpPr/>
                                                <p:nvPr/>
                                              </p:nvSpPr>
                                              <p:spPr>
                                                <a:xfrm>
                                                  <a:off x="-338" y="53419"/>
                                                  <a:ext cx="243428"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8" name="正方形/長方形 367">
                                                  <a:extLst>
                                                    <a:ext uri="{FF2B5EF4-FFF2-40B4-BE49-F238E27FC236}">
                                                      <a16:creationId xmlns:a16="http://schemas.microsoft.com/office/drawing/2014/main" id="{06CAE891-3EB9-4E3C-A6BE-2F33DD8ACFF0}"/>
                                                    </a:ext>
                                                  </a:extLst>
                                                </p:cNvPr>
                                                <p:cNvSpPr/>
                                                <p:nvPr/>
                                              </p:nvSpPr>
                                              <p:spPr>
                                                <a:xfrm rot="5400000">
                                                  <a:off x="140008" y="53337"/>
                                                  <a:ext cx="149332" cy="397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9" name="正方形/長方形 368">
                                                  <a:extLst>
                                                    <a:ext uri="{FF2B5EF4-FFF2-40B4-BE49-F238E27FC236}">
                                                      <a16:creationId xmlns:a16="http://schemas.microsoft.com/office/drawing/2014/main" id="{A8CED3B7-5EE4-4843-919D-26FFCAECE512}"/>
                                                    </a:ext>
                                                  </a:extLst>
                                                </p:cNvPr>
                                                <p:cNvSpPr/>
                                                <p:nvPr/>
                                              </p:nvSpPr>
                                              <p:spPr>
                                                <a:xfrm rot="5400000">
                                                  <a:off x="-22436" y="50023"/>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8" name="グループ化 340">
                                                <a:extLst>
                                                  <a:ext uri="{FF2B5EF4-FFF2-40B4-BE49-F238E27FC236}">
                                                    <a16:creationId xmlns:a16="http://schemas.microsoft.com/office/drawing/2014/main" id="{3994DC33-84CC-4DC6-8812-129A9FB4CA2E}"/>
                                                  </a:ext>
                                                </a:extLst>
                                              </p:cNvPr>
                                              <p:cNvGrpSpPr>
                                                <a:grpSpLocks/>
                                              </p:cNvGrpSpPr>
                                              <p:nvPr/>
                                            </p:nvGrpSpPr>
                                            <p:grpSpPr bwMode="auto">
                                              <a:xfrm>
                                                <a:off x="3257550" y="1466850"/>
                                                <a:ext cx="399053" cy="82648"/>
                                                <a:chOff x="0" y="0"/>
                                                <a:chExt cx="257783" cy="148745"/>
                                              </a:xfrm>
                                            </p:grpSpPr>
                                            <p:sp>
                                              <p:nvSpPr>
                                                <p:cNvPr id="362" name="正方形/長方形 361">
                                                  <a:extLst>
                                                    <a:ext uri="{FF2B5EF4-FFF2-40B4-BE49-F238E27FC236}">
                                                      <a16:creationId xmlns:a16="http://schemas.microsoft.com/office/drawing/2014/main" id="{28B1E64D-CF61-494C-A0A0-CCF3EF144B8F}"/>
                                                    </a:ext>
                                                  </a:extLst>
                                                </p:cNvPr>
                                                <p:cNvSpPr/>
                                                <p:nvPr/>
                                              </p:nvSpPr>
                                              <p:spPr>
                                                <a:xfrm>
                                                  <a:off x="-13817" y="-35686"/>
                                                  <a:ext cx="271844"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3" name="正方形/長方形 362">
                                                  <a:extLst>
                                                    <a:ext uri="{FF2B5EF4-FFF2-40B4-BE49-F238E27FC236}">
                                                      <a16:creationId xmlns:a16="http://schemas.microsoft.com/office/drawing/2014/main" id="{B22115EC-7C1A-492F-9ECD-6960CC982147}"/>
                                                    </a:ext>
                                                  </a:extLst>
                                                </p:cNvPr>
                                                <p:cNvSpPr/>
                                                <p:nvPr/>
                                              </p:nvSpPr>
                                              <p:spPr>
                                                <a:xfrm>
                                                  <a:off x="-13817" y="10029"/>
                                                  <a:ext cx="270897"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4" name="正方形/長方形 363">
                                                  <a:extLst>
                                                    <a:ext uri="{FF2B5EF4-FFF2-40B4-BE49-F238E27FC236}">
                                                      <a16:creationId xmlns:a16="http://schemas.microsoft.com/office/drawing/2014/main" id="{A4A14143-7018-40F7-9EA0-6CE86FFFAC93}"/>
                                                    </a:ext>
                                                  </a:extLst>
                                                </p:cNvPr>
                                                <p:cNvSpPr/>
                                                <p:nvPr/>
                                              </p:nvSpPr>
                                              <p:spPr>
                                                <a:xfrm rot="5400000">
                                                  <a:off x="143579" y="7106"/>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5" name="正方形/長方形 364">
                                                  <a:extLst>
                                                    <a:ext uri="{FF2B5EF4-FFF2-40B4-BE49-F238E27FC236}">
                                                      <a16:creationId xmlns:a16="http://schemas.microsoft.com/office/drawing/2014/main" id="{FF0D689B-5DDB-4AD8-BED9-AD5D60139B53}"/>
                                                    </a:ext>
                                                  </a:extLst>
                                                </p:cNvPr>
                                                <p:cNvSpPr/>
                                                <p:nvPr/>
                                              </p:nvSpPr>
                                              <p:spPr>
                                                <a:xfrm rot="5400000">
                                                  <a:off x="-22653" y="6632"/>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19" name="グループ化 341">
                                                <a:extLst>
                                                  <a:ext uri="{FF2B5EF4-FFF2-40B4-BE49-F238E27FC236}">
                                                    <a16:creationId xmlns:a16="http://schemas.microsoft.com/office/drawing/2014/main" id="{A15A0B03-98D0-4789-8FCF-16E2B8D91C72}"/>
                                                  </a:ext>
                                                </a:extLst>
                                              </p:cNvPr>
                                              <p:cNvGrpSpPr>
                                                <a:grpSpLocks/>
                                              </p:cNvGrpSpPr>
                                              <p:nvPr/>
                                            </p:nvGrpSpPr>
                                            <p:grpSpPr bwMode="auto">
                                              <a:xfrm>
                                                <a:off x="1943100" y="1543050"/>
                                                <a:ext cx="399053" cy="93038"/>
                                                <a:chOff x="0" y="0"/>
                                                <a:chExt cx="257783" cy="167445"/>
                                              </a:xfrm>
                                            </p:grpSpPr>
                                            <p:sp>
                                              <p:nvSpPr>
                                                <p:cNvPr id="358" name="正方形/長方形 357">
                                                  <a:extLst>
                                                    <a:ext uri="{FF2B5EF4-FFF2-40B4-BE49-F238E27FC236}">
                                                      <a16:creationId xmlns:a16="http://schemas.microsoft.com/office/drawing/2014/main" id="{8353F64C-4144-4054-A261-53E4D856A2B9}"/>
                                                    </a:ext>
                                                  </a:extLst>
                                                </p:cNvPr>
                                                <p:cNvSpPr/>
                                                <p:nvPr/>
                                              </p:nvSpPr>
                                              <p:spPr>
                                                <a:xfrm>
                                                  <a:off x="-122" y="-35683"/>
                                                  <a:ext cx="257636" cy="45714"/>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9" name="正方形/長方形 358">
                                                  <a:extLst>
                                                    <a:ext uri="{FF2B5EF4-FFF2-40B4-BE49-F238E27FC236}">
                                                      <a16:creationId xmlns:a16="http://schemas.microsoft.com/office/drawing/2014/main" id="{1943972D-FC86-469A-A958-43C2318DABB8}"/>
                                                    </a:ext>
                                                  </a:extLst>
                                                </p:cNvPr>
                                                <p:cNvSpPr/>
                                                <p:nvPr/>
                                              </p:nvSpPr>
                                              <p:spPr>
                                                <a:xfrm>
                                                  <a:off x="-122" y="10031"/>
                                                  <a:ext cx="256689" cy="42667"/>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0" name="正方形/長方形 359">
                                                  <a:extLst>
                                                    <a:ext uri="{FF2B5EF4-FFF2-40B4-BE49-F238E27FC236}">
                                                      <a16:creationId xmlns:a16="http://schemas.microsoft.com/office/drawing/2014/main" id="{69A66C9C-74D9-410B-9B42-F435A46096E4}"/>
                                                    </a:ext>
                                                  </a:extLst>
                                                </p:cNvPr>
                                                <p:cNvSpPr/>
                                                <p:nvPr/>
                                              </p:nvSpPr>
                                              <p:spPr>
                                                <a:xfrm rot="5400000">
                                                  <a:off x="150890" y="-717"/>
                                                  <a:ext cx="128001" cy="3978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61" name="正方形/長方形 360">
                                                  <a:extLst>
                                                    <a:ext uri="{FF2B5EF4-FFF2-40B4-BE49-F238E27FC236}">
                                                      <a16:creationId xmlns:a16="http://schemas.microsoft.com/office/drawing/2014/main" id="{1A5C4544-A3AD-4FC8-87B8-104E8997C9E9}"/>
                                                    </a:ext>
                                                  </a:extLst>
                                                </p:cNvPr>
                                                <p:cNvSpPr/>
                                                <p:nvPr/>
                                              </p:nvSpPr>
                                              <p:spPr>
                                                <a:xfrm rot="5400000">
                                                  <a:off x="-34206" y="18620"/>
                                                  <a:ext cx="167622" cy="4072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0" name="グループ化 342">
                                                <a:extLst>
                                                  <a:ext uri="{FF2B5EF4-FFF2-40B4-BE49-F238E27FC236}">
                                                    <a16:creationId xmlns:a16="http://schemas.microsoft.com/office/drawing/2014/main" id="{9F3BAF2F-C063-42FB-92E1-349C74AB87C7}"/>
                                                  </a:ext>
                                                </a:extLst>
                                              </p:cNvPr>
                                              <p:cNvGrpSpPr>
                                                <a:grpSpLocks/>
                                              </p:cNvGrpSpPr>
                                              <p:nvPr/>
                                            </p:nvGrpSpPr>
                                            <p:grpSpPr bwMode="auto">
                                              <a:xfrm>
                                                <a:off x="1552575" y="1543050"/>
                                                <a:ext cx="399053" cy="82648"/>
                                                <a:chOff x="0" y="0"/>
                                                <a:chExt cx="257783" cy="148745"/>
                                              </a:xfrm>
                                            </p:grpSpPr>
                                            <p:sp>
                                              <p:nvSpPr>
                                                <p:cNvPr id="354" name="正方形/長方形 353">
                                                  <a:extLst>
                                                    <a:ext uri="{FF2B5EF4-FFF2-40B4-BE49-F238E27FC236}">
                                                      <a16:creationId xmlns:a16="http://schemas.microsoft.com/office/drawing/2014/main" id="{7D3747C5-9EEF-4756-828C-1D55ED1F2A93}"/>
                                                    </a:ext>
                                                  </a:extLst>
                                                </p:cNvPr>
                                                <p:cNvSpPr/>
                                                <p:nvPr/>
                                              </p:nvSpPr>
                                              <p:spPr>
                                                <a:xfrm>
                                                  <a:off x="-14009" y="-35683"/>
                                                  <a:ext cx="257636"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5" name="正方形/長方形 354">
                                                  <a:extLst>
                                                    <a:ext uri="{FF2B5EF4-FFF2-40B4-BE49-F238E27FC236}">
                                                      <a16:creationId xmlns:a16="http://schemas.microsoft.com/office/drawing/2014/main" id="{3BA92E44-EF27-46F5-A84C-80530AC4B330}"/>
                                                    </a:ext>
                                                  </a:extLst>
                                                </p:cNvPr>
                                                <p:cNvSpPr/>
                                                <p:nvPr/>
                                              </p:nvSpPr>
                                              <p:spPr>
                                                <a:xfrm>
                                                  <a:off x="-14009" y="10031"/>
                                                  <a:ext cx="256689"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6" name="正方形/長方形 355">
                                                  <a:extLst>
                                                    <a:ext uri="{FF2B5EF4-FFF2-40B4-BE49-F238E27FC236}">
                                                      <a16:creationId xmlns:a16="http://schemas.microsoft.com/office/drawing/2014/main" id="{C3DC706F-19EB-49A7-8B26-6637D39FCD9B}"/>
                                                    </a:ext>
                                                  </a:extLst>
                                                </p:cNvPr>
                                                <p:cNvSpPr/>
                                                <p:nvPr/>
                                              </p:nvSpPr>
                                              <p:spPr>
                                                <a:xfrm rot="5400000">
                                                  <a:off x="129178" y="7108"/>
                                                  <a:ext cx="149334"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7" name="正方形/長方形 356">
                                                  <a:extLst>
                                                    <a:ext uri="{FF2B5EF4-FFF2-40B4-BE49-F238E27FC236}">
                                                      <a16:creationId xmlns:a16="http://schemas.microsoft.com/office/drawing/2014/main" id="{061A0876-034D-428A-A657-DE48DF655B43}"/>
                                                    </a:ext>
                                                  </a:extLst>
                                                </p:cNvPr>
                                                <p:cNvSpPr/>
                                                <p:nvPr/>
                                              </p:nvSpPr>
                                              <p:spPr>
                                                <a:xfrm rot="5400000">
                                                  <a:off x="-36107" y="6634"/>
                                                  <a:ext cx="149334"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1" name="グループ化 343">
                                                <a:extLst>
                                                  <a:ext uri="{FF2B5EF4-FFF2-40B4-BE49-F238E27FC236}">
                                                    <a16:creationId xmlns:a16="http://schemas.microsoft.com/office/drawing/2014/main" id="{9A5811FF-3CA5-4A14-BB21-6EBEA2FA57D9}"/>
                                                  </a:ext>
                                                </a:extLst>
                                              </p:cNvPr>
                                              <p:cNvGrpSpPr>
                                                <a:grpSpLocks/>
                                              </p:cNvGrpSpPr>
                                              <p:nvPr/>
                                            </p:nvGrpSpPr>
                                            <p:grpSpPr bwMode="auto">
                                              <a:xfrm>
                                                <a:off x="3038475" y="342900"/>
                                                <a:ext cx="399053" cy="82648"/>
                                                <a:chOff x="0" y="0"/>
                                                <a:chExt cx="257783" cy="148745"/>
                                              </a:xfrm>
                                            </p:grpSpPr>
                                            <p:sp>
                                              <p:nvSpPr>
                                                <p:cNvPr id="350" name="正方形/長方形 349">
                                                  <a:extLst>
                                                    <a:ext uri="{FF2B5EF4-FFF2-40B4-BE49-F238E27FC236}">
                                                      <a16:creationId xmlns:a16="http://schemas.microsoft.com/office/drawing/2014/main" id="{50DFE593-42D3-4FF5-9B92-FE03386DA840}"/>
                                                    </a:ext>
                                                  </a:extLst>
                                                </p:cNvPr>
                                                <p:cNvSpPr/>
                                                <p:nvPr/>
                                              </p:nvSpPr>
                                              <p:spPr>
                                                <a:xfrm>
                                                  <a:off x="-168" y="-36491"/>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1" name="正方形/長方形 350">
                                                  <a:extLst>
                                                    <a:ext uri="{FF2B5EF4-FFF2-40B4-BE49-F238E27FC236}">
                                                      <a16:creationId xmlns:a16="http://schemas.microsoft.com/office/drawing/2014/main" id="{989E06C2-B941-419D-9749-56E82C208D6B}"/>
                                                    </a:ext>
                                                  </a:extLst>
                                                </p:cNvPr>
                                                <p:cNvSpPr/>
                                                <p:nvPr/>
                                              </p:nvSpPr>
                                              <p:spPr>
                                                <a:xfrm>
                                                  <a:off x="-168" y="9224"/>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2" name="正方形/長方形 351">
                                                  <a:extLst>
                                                    <a:ext uri="{FF2B5EF4-FFF2-40B4-BE49-F238E27FC236}">
                                                      <a16:creationId xmlns:a16="http://schemas.microsoft.com/office/drawing/2014/main" id="{6E9DE229-5DD9-4908-B503-14CF2E573FA7}"/>
                                                    </a:ext>
                                                  </a:extLst>
                                                </p:cNvPr>
                                                <p:cNvSpPr/>
                                                <p:nvPr/>
                                              </p:nvSpPr>
                                              <p:spPr>
                                                <a:xfrm rot="5400000">
                                                  <a:off x="143020" y="6302"/>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53" name="正方形/長方形 352">
                                                  <a:extLst>
                                                    <a:ext uri="{FF2B5EF4-FFF2-40B4-BE49-F238E27FC236}">
                                                      <a16:creationId xmlns:a16="http://schemas.microsoft.com/office/drawing/2014/main" id="{2FE5FAE0-6D6A-4F92-B2EA-126F55CE9FA2}"/>
                                                    </a:ext>
                                                  </a:extLst>
                                                </p:cNvPr>
                                                <p:cNvSpPr/>
                                                <p:nvPr/>
                                              </p:nvSpPr>
                                              <p:spPr>
                                                <a:xfrm rot="5400000">
                                                  <a:off x="-22265" y="5828"/>
                                                  <a:ext cx="149332" cy="464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nvGrpSpPr>
                                              <p:cNvPr id="6422" name="グループ化 344">
                                                <a:extLst>
                                                  <a:ext uri="{FF2B5EF4-FFF2-40B4-BE49-F238E27FC236}">
                                                    <a16:creationId xmlns:a16="http://schemas.microsoft.com/office/drawing/2014/main" id="{6F39A888-253A-402B-92FE-623A4ADA6BA8}"/>
                                                  </a:ext>
                                                </a:extLst>
                                              </p:cNvPr>
                                              <p:cNvGrpSpPr>
                                                <a:grpSpLocks/>
                                              </p:cNvGrpSpPr>
                                              <p:nvPr/>
                                            </p:nvGrpSpPr>
                                            <p:grpSpPr bwMode="auto">
                                              <a:xfrm>
                                                <a:off x="1990725" y="0"/>
                                                <a:ext cx="399053" cy="82648"/>
                                                <a:chOff x="0" y="0"/>
                                                <a:chExt cx="257783" cy="148745"/>
                                              </a:xfrm>
                                            </p:grpSpPr>
                                            <p:sp>
                                              <p:nvSpPr>
                                                <p:cNvPr id="346" name="正方形/長方形 345">
                                                  <a:extLst>
                                                    <a:ext uri="{FF2B5EF4-FFF2-40B4-BE49-F238E27FC236}">
                                                      <a16:creationId xmlns:a16="http://schemas.microsoft.com/office/drawing/2014/main" id="{F425FA67-08D2-4108-8A07-7226E73CC7FB}"/>
                                                    </a:ext>
                                                  </a:extLst>
                                                </p:cNvPr>
                                                <p:cNvSpPr/>
                                                <p:nvPr/>
                                              </p:nvSpPr>
                                              <p:spPr>
                                                <a:xfrm>
                                                  <a:off x="-13838" y="7687"/>
                                                  <a:ext cx="257636" cy="4571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7" name="正方形/長方形 346">
                                                  <a:extLst>
                                                    <a:ext uri="{FF2B5EF4-FFF2-40B4-BE49-F238E27FC236}">
                                                      <a16:creationId xmlns:a16="http://schemas.microsoft.com/office/drawing/2014/main" id="{5C4E17FE-F53B-422C-80CD-F8419501BFA4}"/>
                                                    </a:ext>
                                                  </a:extLst>
                                                </p:cNvPr>
                                                <p:cNvSpPr/>
                                                <p:nvPr/>
                                              </p:nvSpPr>
                                              <p:spPr>
                                                <a:xfrm>
                                                  <a:off x="-13838" y="53402"/>
                                                  <a:ext cx="256689" cy="45713"/>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8" name="正方形/長方形 347">
                                                  <a:extLst>
                                                    <a:ext uri="{FF2B5EF4-FFF2-40B4-BE49-F238E27FC236}">
                                                      <a16:creationId xmlns:a16="http://schemas.microsoft.com/office/drawing/2014/main" id="{6D0F66ED-88FD-4529-A264-C1BA1B59AA2F}"/>
                                                    </a:ext>
                                                  </a:extLst>
                                                </p:cNvPr>
                                                <p:cNvSpPr/>
                                                <p:nvPr/>
                                              </p:nvSpPr>
                                              <p:spPr>
                                                <a:xfrm rot="5400000">
                                                  <a:off x="129349" y="50479"/>
                                                  <a:ext cx="149332" cy="45465"/>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sp>
                                              <p:nvSpPr>
                                                <p:cNvPr id="349" name="正方形/長方形 348">
                                                  <a:extLst>
                                                    <a:ext uri="{FF2B5EF4-FFF2-40B4-BE49-F238E27FC236}">
                                                      <a16:creationId xmlns:a16="http://schemas.microsoft.com/office/drawing/2014/main" id="{0563739C-C5B2-44E4-9C25-296481DC4319}"/>
                                                    </a:ext>
                                                  </a:extLst>
                                                </p:cNvPr>
                                                <p:cNvSpPr/>
                                                <p:nvPr/>
                                              </p:nvSpPr>
                                              <p:spPr>
                                                <a:xfrm rot="5400000">
                                                  <a:off x="-35935" y="50005"/>
                                                  <a:ext cx="149332" cy="46412"/>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grpSp>
                                    <p:grpSp>
                                      <p:nvGrpSpPr>
                                        <p:cNvPr id="6385" name="グループ化 306">
                                          <a:extLst>
                                            <a:ext uri="{FF2B5EF4-FFF2-40B4-BE49-F238E27FC236}">
                                              <a16:creationId xmlns:a16="http://schemas.microsoft.com/office/drawing/2014/main" id="{7B0C5226-D373-435D-9D91-B6780ED903FC}"/>
                                            </a:ext>
                                          </a:extLst>
                                        </p:cNvPr>
                                        <p:cNvGrpSpPr>
                                          <a:grpSpLocks/>
                                        </p:cNvGrpSpPr>
                                        <p:nvPr/>
                                      </p:nvGrpSpPr>
                                      <p:grpSpPr bwMode="auto">
                                        <a:xfrm>
                                          <a:off x="118970" y="381000"/>
                                          <a:ext cx="4767277" cy="3363683"/>
                                          <a:chOff x="-271555" y="0"/>
                                          <a:chExt cx="4767277" cy="3363683"/>
                                        </a:xfrm>
                                      </p:grpSpPr>
                                      <p:sp>
                                        <p:nvSpPr>
                                          <p:cNvPr id="308" name="フリーフォーム 307">
                                            <a:extLst>
                                              <a:ext uri="{FF2B5EF4-FFF2-40B4-BE49-F238E27FC236}">
                                                <a16:creationId xmlns:a16="http://schemas.microsoft.com/office/drawing/2014/main" id="{4EB69EE6-B69C-4935-B909-5C19EFEF531C}"/>
                                              </a:ext>
                                            </a:extLst>
                                          </p:cNvPr>
                                          <p:cNvSpPr/>
                                          <p:nvPr/>
                                        </p:nvSpPr>
                                        <p:spPr>
                                          <a:xfrm>
                                            <a:off x="1829061" y="1781248"/>
                                            <a:ext cx="2667148" cy="1261561"/>
                                          </a:xfrm>
                                          <a:custGeom>
                                            <a:avLst/>
                                            <a:gdLst>
                                              <a:gd name="connsiteX0" fmla="*/ 0 w 2667000"/>
                                              <a:gd name="connsiteY0" fmla="*/ 1262743 h 1262743"/>
                                              <a:gd name="connsiteX1" fmla="*/ 729343 w 2667000"/>
                                              <a:gd name="connsiteY1" fmla="*/ 1023257 h 1262743"/>
                                              <a:gd name="connsiteX2" fmla="*/ 1034143 w 2667000"/>
                                              <a:gd name="connsiteY2" fmla="*/ 805543 h 1262743"/>
                                              <a:gd name="connsiteX3" fmla="*/ 1262743 w 2667000"/>
                                              <a:gd name="connsiteY3" fmla="*/ 674914 h 1262743"/>
                                              <a:gd name="connsiteX4" fmla="*/ 1992086 w 2667000"/>
                                              <a:gd name="connsiteY4" fmla="*/ 642257 h 1262743"/>
                                              <a:gd name="connsiteX5" fmla="*/ 2351315 w 2667000"/>
                                              <a:gd name="connsiteY5" fmla="*/ 435428 h 1262743"/>
                                              <a:gd name="connsiteX6" fmla="*/ 2667000 w 2667000"/>
                                              <a:gd name="connsiteY6" fmla="*/ 0 h 12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7000" h="1262743">
                                                <a:moveTo>
                                                  <a:pt x="0" y="1262743"/>
                                                </a:moveTo>
                                                <a:cubicBezTo>
                                                  <a:pt x="278493" y="1181100"/>
                                                  <a:pt x="556986" y="1099457"/>
                                                  <a:pt x="729343" y="1023257"/>
                                                </a:cubicBezTo>
                                                <a:cubicBezTo>
                                                  <a:pt x="901700" y="947057"/>
                                                  <a:pt x="945243" y="863600"/>
                                                  <a:pt x="1034143" y="805543"/>
                                                </a:cubicBezTo>
                                                <a:cubicBezTo>
                                                  <a:pt x="1123043" y="747486"/>
                                                  <a:pt x="1103086" y="702128"/>
                                                  <a:pt x="1262743" y="674914"/>
                                                </a:cubicBezTo>
                                                <a:cubicBezTo>
                                                  <a:pt x="1422400" y="647700"/>
                                                  <a:pt x="1810657" y="682171"/>
                                                  <a:pt x="1992086" y="642257"/>
                                                </a:cubicBezTo>
                                                <a:cubicBezTo>
                                                  <a:pt x="2173515" y="602343"/>
                                                  <a:pt x="2238829" y="542471"/>
                                                  <a:pt x="2351315" y="435428"/>
                                                </a:cubicBezTo>
                                                <a:cubicBezTo>
                                                  <a:pt x="2463801" y="328385"/>
                                                  <a:pt x="2565400" y="164192"/>
                                                  <a:pt x="266700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09" name="フリーフォーム 308">
                                            <a:extLst>
                                              <a:ext uri="{FF2B5EF4-FFF2-40B4-BE49-F238E27FC236}">
                                                <a16:creationId xmlns:a16="http://schemas.microsoft.com/office/drawing/2014/main" id="{7372DECB-C7E1-4600-84F7-4AA5C54822FF}"/>
                                              </a:ext>
                                            </a:extLst>
                                          </p:cNvPr>
                                          <p:cNvSpPr/>
                                          <p:nvPr/>
                                        </p:nvSpPr>
                                        <p:spPr>
                                          <a:xfrm>
                                            <a:off x="3238148" y="1647473"/>
                                            <a:ext cx="587974" cy="806044"/>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Lst>
                                            <a:ahLst/>
                                            <a:cxnLst>
                                              <a:cxn ang="0">
                                                <a:pos x="connsiteX0" y="connsiteY0"/>
                                              </a:cxn>
                                              <a:cxn ang="0">
                                                <a:pos x="connsiteX1" y="connsiteY1"/>
                                              </a:cxn>
                                              <a:cxn ang="0">
                                                <a:pos x="connsiteX2" y="connsiteY2"/>
                                              </a:cxn>
                                              <a:cxn ang="0">
                                                <a:pos x="connsiteX3" y="connsiteY3"/>
                                              </a:cxn>
                                            </a:cxnLst>
                                            <a:rect l="l" t="t" r="r" b="b"/>
                                            <a:pathLst>
                                              <a:path w="587829" h="805543">
                                                <a:moveTo>
                                                  <a:pt x="0" y="805543"/>
                                                </a:moveTo>
                                                <a:cubicBezTo>
                                                  <a:pt x="130628" y="757464"/>
                                                  <a:pt x="261257" y="709386"/>
                                                  <a:pt x="337457" y="620486"/>
                                                </a:cubicBezTo>
                                                <a:cubicBezTo>
                                                  <a:pt x="413657" y="531586"/>
                                                  <a:pt x="415471" y="375557"/>
                                                  <a:pt x="457200" y="272143"/>
                                                </a:cubicBezTo>
                                                <a:cubicBezTo>
                                                  <a:pt x="498929" y="168729"/>
                                                  <a:pt x="543379" y="84364"/>
                                                  <a:pt x="587829"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0" name="フリーフォーム 309">
                                            <a:extLst>
                                              <a:ext uri="{FF2B5EF4-FFF2-40B4-BE49-F238E27FC236}">
                                                <a16:creationId xmlns:a16="http://schemas.microsoft.com/office/drawing/2014/main" id="{640D7109-D5EC-4219-9866-0633EFC8BF25}"/>
                                              </a:ext>
                                            </a:extLst>
                                          </p:cNvPr>
                                          <p:cNvSpPr/>
                                          <p:nvPr/>
                                        </p:nvSpPr>
                                        <p:spPr>
                                          <a:xfrm>
                                            <a:off x="3924363" y="2390861"/>
                                            <a:ext cx="549851" cy="11854"/>
                                          </a:xfrm>
                                          <a:custGeom>
                                            <a:avLst/>
                                            <a:gdLst>
                                              <a:gd name="connsiteX0" fmla="*/ 0 w 549421"/>
                                              <a:gd name="connsiteY0" fmla="*/ 1047 h 11932"/>
                                              <a:gd name="connsiteX1" fmla="*/ 283029 w 549421"/>
                                              <a:gd name="connsiteY1" fmla="*/ 11932 h 11932"/>
                                              <a:gd name="connsiteX2" fmla="*/ 522515 w 549421"/>
                                              <a:gd name="connsiteY2" fmla="*/ 1047 h 11932"/>
                                              <a:gd name="connsiteX3" fmla="*/ 533400 w 549421"/>
                                              <a:gd name="connsiteY3" fmla="*/ 1047 h 11932"/>
                                            </a:gdLst>
                                            <a:ahLst/>
                                            <a:cxnLst>
                                              <a:cxn ang="0">
                                                <a:pos x="connsiteX0" y="connsiteY0"/>
                                              </a:cxn>
                                              <a:cxn ang="0">
                                                <a:pos x="connsiteX1" y="connsiteY1"/>
                                              </a:cxn>
                                              <a:cxn ang="0">
                                                <a:pos x="connsiteX2" y="connsiteY2"/>
                                              </a:cxn>
                                              <a:cxn ang="0">
                                                <a:pos x="connsiteX3" y="connsiteY3"/>
                                              </a:cxn>
                                            </a:cxnLst>
                                            <a:rect l="l" t="t" r="r" b="b"/>
                                            <a:pathLst>
                                              <a:path w="549421" h="11932">
                                                <a:moveTo>
                                                  <a:pt x="0" y="1047"/>
                                                </a:moveTo>
                                                <a:cubicBezTo>
                                                  <a:pt x="97971" y="6489"/>
                                                  <a:pt x="195943" y="11932"/>
                                                  <a:pt x="283029" y="11932"/>
                                                </a:cubicBezTo>
                                                <a:cubicBezTo>
                                                  <a:pt x="370115" y="11932"/>
                                                  <a:pt x="522515" y="1047"/>
                                                  <a:pt x="522515" y="1047"/>
                                                </a:cubicBezTo>
                                                <a:cubicBezTo>
                                                  <a:pt x="564243" y="-767"/>
                                                  <a:pt x="548821" y="140"/>
                                                  <a:pt x="533400" y="104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1" name="フリーフォーム 310">
                                            <a:extLst>
                                              <a:ext uri="{FF2B5EF4-FFF2-40B4-BE49-F238E27FC236}">
                                                <a16:creationId xmlns:a16="http://schemas.microsoft.com/office/drawing/2014/main" id="{F251DBAD-D7A2-4404-A625-EE4067899FC2}"/>
                                              </a:ext>
                                            </a:extLst>
                                          </p:cNvPr>
                                          <p:cNvSpPr/>
                                          <p:nvPr/>
                                        </p:nvSpPr>
                                        <p:spPr>
                                          <a:xfrm>
                                            <a:off x="3305596" y="-176"/>
                                            <a:ext cx="136363" cy="1600234"/>
                                          </a:xfrm>
                                          <a:custGeom>
                                            <a:avLst/>
                                            <a:gdLst>
                                              <a:gd name="connsiteX0" fmla="*/ 21771 w 136470"/>
                                              <a:gd name="connsiteY0" fmla="*/ 1600200 h 1600200"/>
                                              <a:gd name="connsiteX1" fmla="*/ 130628 w 136470"/>
                                              <a:gd name="connsiteY1" fmla="*/ 947057 h 1600200"/>
                                              <a:gd name="connsiteX2" fmla="*/ 108857 w 136470"/>
                                              <a:gd name="connsiteY2" fmla="*/ 566057 h 1600200"/>
                                              <a:gd name="connsiteX3" fmla="*/ 0 w 136470"/>
                                              <a:gd name="connsiteY3" fmla="*/ 0 h 1600200"/>
                                            </a:gdLst>
                                            <a:ahLst/>
                                            <a:cxnLst>
                                              <a:cxn ang="0">
                                                <a:pos x="connsiteX0" y="connsiteY0"/>
                                              </a:cxn>
                                              <a:cxn ang="0">
                                                <a:pos x="connsiteX1" y="connsiteY1"/>
                                              </a:cxn>
                                              <a:cxn ang="0">
                                                <a:pos x="connsiteX2" y="connsiteY2"/>
                                              </a:cxn>
                                              <a:cxn ang="0">
                                                <a:pos x="connsiteX3" y="connsiteY3"/>
                                              </a:cxn>
                                            </a:cxnLst>
                                            <a:rect l="l" t="t" r="r" b="b"/>
                                            <a:pathLst>
                                              <a:path w="136470" h="1600200">
                                                <a:moveTo>
                                                  <a:pt x="21771" y="1600200"/>
                                                </a:moveTo>
                                                <a:cubicBezTo>
                                                  <a:pt x="68942" y="1359807"/>
                                                  <a:pt x="116114" y="1119414"/>
                                                  <a:pt x="130628" y="947057"/>
                                                </a:cubicBezTo>
                                                <a:cubicBezTo>
                                                  <a:pt x="145142" y="774700"/>
                                                  <a:pt x="130628" y="723900"/>
                                                  <a:pt x="108857" y="566057"/>
                                                </a:cubicBezTo>
                                                <a:cubicBezTo>
                                                  <a:pt x="87086" y="408214"/>
                                                  <a:pt x="43543" y="204107"/>
                                                  <a:pt x="0"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2" name="フリーフォーム 311">
                                            <a:extLst>
                                              <a:ext uri="{FF2B5EF4-FFF2-40B4-BE49-F238E27FC236}">
                                                <a16:creationId xmlns:a16="http://schemas.microsoft.com/office/drawing/2014/main" id="{C58E0DF9-087F-4BF4-B877-E9C1DAC92C9D}"/>
                                              </a:ext>
                                            </a:extLst>
                                          </p:cNvPr>
                                          <p:cNvSpPr/>
                                          <p:nvPr/>
                                        </p:nvSpPr>
                                        <p:spPr>
                                          <a:xfrm>
                                            <a:off x="2075394" y="514608"/>
                                            <a:ext cx="2297648" cy="2402891"/>
                                          </a:xfrm>
                                          <a:custGeom>
                                            <a:avLst/>
                                            <a:gdLst>
                                              <a:gd name="connsiteX0" fmla="*/ 0 w 609600"/>
                                              <a:gd name="connsiteY0" fmla="*/ 298782 h 298782"/>
                                              <a:gd name="connsiteX1" fmla="*/ 239485 w 609600"/>
                                              <a:gd name="connsiteY1" fmla="*/ 135496 h 298782"/>
                                              <a:gd name="connsiteX2" fmla="*/ 468085 w 609600"/>
                                              <a:gd name="connsiteY2" fmla="*/ 15754 h 298782"/>
                                              <a:gd name="connsiteX3" fmla="*/ 609600 w 609600"/>
                                              <a:gd name="connsiteY3" fmla="*/ 4868 h 298782"/>
                                              <a:gd name="connsiteX0" fmla="*/ 0 w 2025605"/>
                                              <a:gd name="connsiteY0" fmla="*/ 2188755 h 2188754"/>
                                              <a:gd name="connsiteX1" fmla="*/ 1655490 w 2025605"/>
                                              <a:gd name="connsiteY1" fmla="*/ 188702 h 2188754"/>
                                              <a:gd name="connsiteX2" fmla="*/ 1884090 w 2025605"/>
                                              <a:gd name="connsiteY2" fmla="*/ 68960 h 2188754"/>
                                              <a:gd name="connsiteX3" fmla="*/ 2025605 w 2025605"/>
                                              <a:gd name="connsiteY3" fmla="*/ 58074 h 2188754"/>
                                              <a:gd name="connsiteX0" fmla="*/ 0 w 2025605"/>
                                              <a:gd name="connsiteY0" fmla="*/ 2164055 h 2164055"/>
                                              <a:gd name="connsiteX1" fmla="*/ 297710 w 2025605"/>
                                              <a:gd name="connsiteY1" fmla="*/ 1811637 h 2164055"/>
                                              <a:gd name="connsiteX2" fmla="*/ 1655490 w 2025605"/>
                                              <a:gd name="connsiteY2" fmla="*/ 164002 h 2164055"/>
                                              <a:gd name="connsiteX3" fmla="*/ 1884090 w 2025605"/>
                                              <a:gd name="connsiteY3" fmla="*/ 44260 h 2164055"/>
                                              <a:gd name="connsiteX4" fmla="*/ 2025605 w 2025605"/>
                                              <a:gd name="connsiteY4" fmla="*/ 33374 h 2164055"/>
                                              <a:gd name="connsiteX0" fmla="*/ 0 w 2025605"/>
                                              <a:gd name="connsiteY0" fmla="*/ 2135550 h 2135550"/>
                                              <a:gd name="connsiteX1" fmla="*/ 297710 w 2025605"/>
                                              <a:gd name="connsiteY1" fmla="*/ 1783132 h 2135550"/>
                                              <a:gd name="connsiteX2" fmla="*/ 653327 w 2025605"/>
                                              <a:gd name="connsiteY2" fmla="*/ 1342605 h 2135550"/>
                                              <a:gd name="connsiteX3" fmla="*/ 1655490 w 2025605"/>
                                              <a:gd name="connsiteY3" fmla="*/ 135497 h 2135550"/>
                                              <a:gd name="connsiteX4" fmla="*/ 1884090 w 2025605"/>
                                              <a:gd name="connsiteY4" fmla="*/ 15755 h 2135550"/>
                                              <a:gd name="connsiteX5" fmla="*/ 2025605 w 2025605"/>
                                              <a:gd name="connsiteY5"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655490 w 2025605"/>
                                              <a:gd name="connsiteY3" fmla="*/ 135497 h 2135550"/>
                                              <a:gd name="connsiteX4" fmla="*/ 1884090 w 2025605"/>
                                              <a:gd name="connsiteY4" fmla="*/ 15755 h 2135550"/>
                                              <a:gd name="connsiteX5" fmla="*/ 2025605 w 2025605"/>
                                              <a:gd name="connsiteY5"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345166 w 2025605"/>
                                              <a:gd name="connsiteY3" fmla="*/ 543686 h 2135550"/>
                                              <a:gd name="connsiteX4" fmla="*/ 1655490 w 2025605"/>
                                              <a:gd name="connsiteY4" fmla="*/ 135497 h 2135550"/>
                                              <a:gd name="connsiteX5" fmla="*/ 1884090 w 2025605"/>
                                              <a:gd name="connsiteY5" fmla="*/ 15755 h 2135550"/>
                                              <a:gd name="connsiteX6" fmla="*/ 2025605 w 2025605"/>
                                              <a:gd name="connsiteY6"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1280508 w 2025605"/>
                                              <a:gd name="connsiteY3" fmla="*/ 506352 h 2135550"/>
                                              <a:gd name="connsiteX4" fmla="*/ 1655490 w 2025605"/>
                                              <a:gd name="connsiteY4" fmla="*/ 135497 h 2135550"/>
                                              <a:gd name="connsiteX5" fmla="*/ 1884090 w 2025605"/>
                                              <a:gd name="connsiteY5" fmla="*/ 15755 h 2135550"/>
                                              <a:gd name="connsiteX6" fmla="*/ 2025605 w 2025605"/>
                                              <a:gd name="connsiteY6"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76616 w 2025605"/>
                                              <a:gd name="connsiteY3" fmla="*/ 902079 h 2135550"/>
                                              <a:gd name="connsiteX4" fmla="*/ 1280508 w 2025605"/>
                                              <a:gd name="connsiteY4" fmla="*/ 506352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96014 w 2025605"/>
                                              <a:gd name="connsiteY3" fmla="*/ 1081276 h 2135550"/>
                                              <a:gd name="connsiteX4" fmla="*/ 1280508 w 2025605"/>
                                              <a:gd name="connsiteY4" fmla="*/ 506352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653327 w 2025605"/>
                                              <a:gd name="connsiteY2" fmla="*/ 1342605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737381 w 2025605"/>
                                              <a:gd name="connsiteY2" fmla="*/ 1267940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737381 w 2025605"/>
                                              <a:gd name="connsiteY2" fmla="*/ 1267940 h 2135550"/>
                                              <a:gd name="connsiteX3" fmla="*/ 996014 w 2025605"/>
                                              <a:gd name="connsiteY3" fmla="*/ 1081276 h 2135550"/>
                                              <a:gd name="connsiteX4" fmla="*/ 1325769 w 2025605"/>
                                              <a:gd name="connsiteY4" fmla="*/ 424220 h 2135550"/>
                                              <a:gd name="connsiteX5" fmla="*/ 1655490 w 2025605"/>
                                              <a:gd name="connsiteY5" fmla="*/ 135497 h 2135550"/>
                                              <a:gd name="connsiteX6" fmla="*/ 1884090 w 2025605"/>
                                              <a:gd name="connsiteY6" fmla="*/ 15755 h 2135550"/>
                                              <a:gd name="connsiteX7" fmla="*/ 2025605 w 2025605"/>
                                              <a:gd name="connsiteY7" fmla="*/ 4869 h 2135550"/>
                                              <a:gd name="connsiteX0" fmla="*/ 0 w 2025605"/>
                                              <a:gd name="connsiteY0" fmla="*/ 2135550 h 2135550"/>
                                              <a:gd name="connsiteX1" fmla="*/ 297710 w 2025605"/>
                                              <a:gd name="connsiteY1" fmla="*/ 1783132 h 2135550"/>
                                              <a:gd name="connsiteX2" fmla="*/ 543409 w 2025605"/>
                                              <a:gd name="connsiteY2" fmla="*/ 1521802 h 2135550"/>
                                              <a:gd name="connsiteX3" fmla="*/ 737381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025605"/>
                                              <a:gd name="connsiteY0" fmla="*/ 2135550 h 2135550"/>
                                              <a:gd name="connsiteX1" fmla="*/ 297710 w 2025605"/>
                                              <a:gd name="connsiteY1" fmla="*/ 1783132 h 2135550"/>
                                              <a:gd name="connsiteX2" fmla="*/ 575737 w 2025605"/>
                                              <a:gd name="connsiteY2" fmla="*/ 1551668 h 2135550"/>
                                              <a:gd name="connsiteX3" fmla="*/ 737381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025605"/>
                                              <a:gd name="connsiteY0" fmla="*/ 2135550 h 2135550"/>
                                              <a:gd name="connsiteX1" fmla="*/ 297710 w 2025605"/>
                                              <a:gd name="connsiteY1" fmla="*/ 1783132 h 2135550"/>
                                              <a:gd name="connsiteX2" fmla="*/ 575737 w 2025605"/>
                                              <a:gd name="connsiteY2" fmla="*/ 1551668 h 2135550"/>
                                              <a:gd name="connsiteX3" fmla="*/ 763244 w 2025605"/>
                                              <a:gd name="connsiteY3" fmla="*/ 1267940 h 2135550"/>
                                              <a:gd name="connsiteX4" fmla="*/ 996014 w 2025605"/>
                                              <a:gd name="connsiteY4" fmla="*/ 1081276 h 2135550"/>
                                              <a:gd name="connsiteX5" fmla="*/ 1325769 w 2025605"/>
                                              <a:gd name="connsiteY5" fmla="*/ 424220 h 2135550"/>
                                              <a:gd name="connsiteX6" fmla="*/ 1655490 w 2025605"/>
                                              <a:gd name="connsiteY6" fmla="*/ 135497 h 2135550"/>
                                              <a:gd name="connsiteX7" fmla="*/ 1884090 w 2025605"/>
                                              <a:gd name="connsiteY7" fmla="*/ 15755 h 2135550"/>
                                              <a:gd name="connsiteX8" fmla="*/ 2025605 w 2025605"/>
                                              <a:gd name="connsiteY8" fmla="*/ 4869 h 2135550"/>
                                              <a:gd name="connsiteX0" fmla="*/ 0 w 2297168"/>
                                              <a:gd name="connsiteY0" fmla="*/ 2404345 h 2404345"/>
                                              <a:gd name="connsiteX1" fmla="*/ 569273 w 2297168"/>
                                              <a:gd name="connsiteY1" fmla="*/ 1783132 h 2404345"/>
                                              <a:gd name="connsiteX2" fmla="*/ 847300 w 2297168"/>
                                              <a:gd name="connsiteY2" fmla="*/ 1551668 h 2404345"/>
                                              <a:gd name="connsiteX3" fmla="*/ 1034807 w 2297168"/>
                                              <a:gd name="connsiteY3" fmla="*/ 1267940 h 2404345"/>
                                              <a:gd name="connsiteX4" fmla="*/ 1267577 w 2297168"/>
                                              <a:gd name="connsiteY4" fmla="*/ 1081276 h 2404345"/>
                                              <a:gd name="connsiteX5" fmla="*/ 1597332 w 2297168"/>
                                              <a:gd name="connsiteY5" fmla="*/ 424220 h 2404345"/>
                                              <a:gd name="connsiteX6" fmla="*/ 1927053 w 2297168"/>
                                              <a:gd name="connsiteY6" fmla="*/ 135497 h 2404345"/>
                                              <a:gd name="connsiteX7" fmla="*/ 2155653 w 2297168"/>
                                              <a:gd name="connsiteY7" fmla="*/ 15755 h 2404345"/>
                                              <a:gd name="connsiteX8" fmla="*/ 2297168 w 2297168"/>
                                              <a:gd name="connsiteY8" fmla="*/ 4869 h 2404345"/>
                                              <a:gd name="connsiteX0" fmla="*/ 0 w 2297168"/>
                                              <a:gd name="connsiteY0" fmla="*/ 2404345 h 2404345"/>
                                              <a:gd name="connsiteX1" fmla="*/ 530478 w 2297168"/>
                                              <a:gd name="connsiteY1" fmla="*/ 1880199 h 2404345"/>
                                              <a:gd name="connsiteX2" fmla="*/ 847300 w 2297168"/>
                                              <a:gd name="connsiteY2" fmla="*/ 1551668 h 2404345"/>
                                              <a:gd name="connsiteX3" fmla="*/ 1034807 w 2297168"/>
                                              <a:gd name="connsiteY3" fmla="*/ 1267940 h 2404345"/>
                                              <a:gd name="connsiteX4" fmla="*/ 1267577 w 2297168"/>
                                              <a:gd name="connsiteY4" fmla="*/ 1081276 h 2404345"/>
                                              <a:gd name="connsiteX5" fmla="*/ 1597332 w 2297168"/>
                                              <a:gd name="connsiteY5" fmla="*/ 424220 h 2404345"/>
                                              <a:gd name="connsiteX6" fmla="*/ 1927053 w 2297168"/>
                                              <a:gd name="connsiteY6" fmla="*/ 135497 h 2404345"/>
                                              <a:gd name="connsiteX7" fmla="*/ 2155653 w 2297168"/>
                                              <a:gd name="connsiteY7" fmla="*/ 15755 h 2404345"/>
                                              <a:gd name="connsiteX8" fmla="*/ 2297168 w 2297168"/>
                                              <a:gd name="connsiteY8" fmla="*/ 4869 h 2404345"/>
                                              <a:gd name="connsiteX0" fmla="*/ 0 w 2297168"/>
                                              <a:gd name="connsiteY0" fmla="*/ 2404345 h 2404345"/>
                                              <a:gd name="connsiteX1" fmla="*/ 530478 w 2297168"/>
                                              <a:gd name="connsiteY1" fmla="*/ 1880199 h 2404345"/>
                                              <a:gd name="connsiteX2" fmla="*/ 847300 w 2297168"/>
                                              <a:gd name="connsiteY2" fmla="*/ 1551668 h 2404345"/>
                                              <a:gd name="connsiteX3" fmla="*/ 1267577 w 2297168"/>
                                              <a:gd name="connsiteY3" fmla="*/ 1081276 h 2404345"/>
                                              <a:gd name="connsiteX4" fmla="*/ 1597332 w 2297168"/>
                                              <a:gd name="connsiteY4" fmla="*/ 424220 h 2404345"/>
                                              <a:gd name="connsiteX5" fmla="*/ 1927053 w 2297168"/>
                                              <a:gd name="connsiteY5" fmla="*/ 135497 h 2404345"/>
                                              <a:gd name="connsiteX6" fmla="*/ 2155653 w 2297168"/>
                                              <a:gd name="connsiteY6" fmla="*/ 15755 h 2404345"/>
                                              <a:gd name="connsiteX7" fmla="*/ 2297168 w 2297168"/>
                                              <a:gd name="connsiteY7" fmla="*/ 4869 h 240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7168" h="2404345">
                                                <a:moveTo>
                                                  <a:pt x="0" y="2404345"/>
                                                </a:moveTo>
                                                <a:cubicBezTo>
                                                  <a:pt x="49618" y="2345609"/>
                                                  <a:pt x="254563" y="2213541"/>
                                                  <a:pt x="530478" y="1880199"/>
                                                </a:cubicBezTo>
                                                <a:cubicBezTo>
                                                  <a:pt x="621046" y="1777908"/>
                                                  <a:pt x="724450" y="1684822"/>
                                                  <a:pt x="847300" y="1551668"/>
                                                </a:cubicBezTo>
                                                <a:cubicBezTo>
                                                  <a:pt x="970150" y="1418514"/>
                                                  <a:pt x="1142572" y="1269184"/>
                                                  <a:pt x="1267577" y="1081276"/>
                                                </a:cubicBezTo>
                                                <a:cubicBezTo>
                                                  <a:pt x="1392582" y="893368"/>
                                                  <a:pt x="1484186" y="551984"/>
                                                  <a:pt x="1597332" y="424220"/>
                                                </a:cubicBezTo>
                                                <a:cubicBezTo>
                                                  <a:pt x="1710478" y="296456"/>
                                                  <a:pt x="1834000" y="203574"/>
                                                  <a:pt x="1927053" y="135497"/>
                                                </a:cubicBezTo>
                                                <a:cubicBezTo>
                                                  <a:pt x="2020106" y="67420"/>
                                                  <a:pt x="2093967" y="37526"/>
                                                  <a:pt x="2155653" y="15755"/>
                                                </a:cubicBezTo>
                                                <a:cubicBezTo>
                                                  <a:pt x="2217339" y="-6016"/>
                                                  <a:pt x="2257253" y="-574"/>
                                                  <a:pt x="2297168" y="4869"/>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3" name="フリーフォーム 312">
                                            <a:extLst>
                                              <a:ext uri="{FF2B5EF4-FFF2-40B4-BE49-F238E27FC236}">
                                                <a16:creationId xmlns:a16="http://schemas.microsoft.com/office/drawing/2014/main" id="{AE5671CB-6C05-40AE-8CA1-36B624700DB5}"/>
                                              </a:ext>
                                            </a:extLst>
                                          </p:cNvPr>
                                          <p:cNvSpPr/>
                                          <p:nvPr/>
                                        </p:nvSpPr>
                                        <p:spPr>
                                          <a:xfrm>
                                            <a:off x="2620847" y="570490"/>
                                            <a:ext cx="187683" cy="1789891"/>
                                          </a:xfrm>
                                          <a:custGeom>
                                            <a:avLst/>
                                            <a:gdLst>
                                              <a:gd name="connsiteX0" fmla="*/ 0 w 178959"/>
                                              <a:gd name="connsiteY0" fmla="*/ 1709058 h 1709058"/>
                                              <a:gd name="connsiteX1" fmla="*/ 174172 w 178959"/>
                                              <a:gd name="connsiteY1" fmla="*/ 914400 h 1709058"/>
                                              <a:gd name="connsiteX2" fmla="*/ 119743 w 178959"/>
                                              <a:gd name="connsiteY2" fmla="*/ 642258 h 1709058"/>
                                              <a:gd name="connsiteX3" fmla="*/ 10886 w 178959"/>
                                              <a:gd name="connsiteY3" fmla="*/ 0 h 1709058"/>
                                            </a:gdLst>
                                            <a:ahLst/>
                                            <a:cxnLst>
                                              <a:cxn ang="0">
                                                <a:pos x="connsiteX0" y="connsiteY0"/>
                                              </a:cxn>
                                              <a:cxn ang="0">
                                                <a:pos x="connsiteX1" y="connsiteY1"/>
                                              </a:cxn>
                                              <a:cxn ang="0">
                                                <a:pos x="connsiteX2" y="connsiteY2"/>
                                              </a:cxn>
                                              <a:cxn ang="0">
                                                <a:pos x="connsiteX3" y="connsiteY3"/>
                                              </a:cxn>
                                            </a:cxnLst>
                                            <a:rect l="l" t="t" r="r" b="b"/>
                                            <a:pathLst>
                                              <a:path w="178959" h="1709058">
                                                <a:moveTo>
                                                  <a:pt x="0" y="1709058"/>
                                                </a:moveTo>
                                                <a:cubicBezTo>
                                                  <a:pt x="77107" y="1400629"/>
                                                  <a:pt x="154215" y="1092200"/>
                                                  <a:pt x="174172" y="914400"/>
                                                </a:cubicBezTo>
                                                <a:cubicBezTo>
                                                  <a:pt x="194129" y="736600"/>
                                                  <a:pt x="146957" y="794658"/>
                                                  <a:pt x="119743" y="642258"/>
                                                </a:cubicBezTo>
                                                <a:cubicBezTo>
                                                  <a:pt x="92529" y="489858"/>
                                                  <a:pt x="51707" y="244929"/>
                                                  <a:pt x="10886" y="0"/>
                                                </a:cubicBez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4" name="フリーフォーム 313">
                                            <a:extLst>
                                              <a:ext uri="{FF2B5EF4-FFF2-40B4-BE49-F238E27FC236}">
                                                <a16:creationId xmlns:a16="http://schemas.microsoft.com/office/drawing/2014/main" id="{0DCFFF2B-365E-4ECE-8775-D95E1966F80B}"/>
                                              </a:ext>
                                            </a:extLst>
                                          </p:cNvPr>
                                          <p:cNvSpPr/>
                                          <p:nvPr/>
                                        </p:nvSpPr>
                                        <p:spPr>
                                          <a:xfrm>
                                            <a:off x="2790935" y="932871"/>
                                            <a:ext cx="294721" cy="458903"/>
                                          </a:xfrm>
                                          <a:custGeom>
                                            <a:avLst/>
                                            <a:gdLst>
                                              <a:gd name="connsiteX0" fmla="*/ 0 w 294726"/>
                                              <a:gd name="connsiteY0" fmla="*/ 459095 h 459095"/>
                                              <a:gd name="connsiteX1" fmla="*/ 261257 w 294726"/>
                                              <a:gd name="connsiteY1" fmla="*/ 56324 h 459095"/>
                                              <a:gd name="connsiteX2" fmla="*/ 283029 w 294726"/>
                                              <a:gd name="connsiteY2" fmla="*/ 12781 h 459095"/>
                                            </a:gdLst>
                                            <a:ahLst/>
                                            <a:cxnLst>
                                              <a:cxn ang="0">
                                                <a:pos x="connsiteX0" y="connsiteY0"/>
                                              </a:cxn>
                                              <a:cxn ang="0">
                                                <a:pos x="connsiteX1" y="connsiteY1"/>
                                              </a:cxn>
                                              <a:cxn ang="0">
                                                <a:pos x="connsiteX2" y="connsiteY2"/>
                                              </a:cxn>
                                            </a:cxnLst>
                                            <a:rect l="l" t="t" r="r" b="b"/>
                                            <a:pathLst>
                                              <a:path w="294726" h="459095">
                                                <a:moveTo>
                                                  <a:pt x="0" y="459095"/>
                                                </a:moveTo>
                                                <a:lnTo>
                                                  <a:pt x="261257" y="56324"/>
                                                </a:lnTo>
                                                <a:cubicBezTo>
                                                  <a:pt x="308428" y="-18062"/>
                                                  <a:pt x="295728" y="-2641"/>
                                                  <a:pt x="283029" y="12781"/>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5" name="フリーフォーム 314">
                                            <a:extLst>
                                              <a:ext uri="{FF2B5EF4-FFF2-40B4-BE49-F238E27FC236}">
                                                <a16:creationId xmlns:a16="http://schemas.microsoft.com/office/drawing/2014/main" id="{59927B26-11D7-480F-A9D6-640B043690D1}"/>
                                              </a:ext>
                                            </a:extLst>
                                          </p:cNvPr>
                                          <p:cNvSpPr/>
                                          <p:nvPr/>
                                        </p:nvSpPr>
                                        <p:spPr>
                                          <a:xfrm>
                                            <a:off x="1386247" y="1190263"/>
                                            <a:ext cx="335777" cy="1515565"/>
                                          </a:xfrm>
                                          <a:custGeom>
                                            <a:avLst/>
                                            <a:gdLst>
                                              <a:gd name="connsiteX0" fmla="*/ 293914 w 293914"/>
                                              <a:gd name="connsiteY0" fmla="*/ 911260 h 911260"/>
                                              <a:gd name="connsiteX1" fmla="*/ 206828 w 293914"/>
                                              <a:gd name="connsiteY1" fmla="*/ 421403 h 911260"/>
                                              <a:gd name="connsiteX2" fmla="*/ 21771 w 293914"/>
                                              <a:gd name="connsiteY2" fmla="*/ 40403 h 911260"/>
                                              <a:gd name="connsiteX3" fmla="*/ 10885 w 293914"/>
                                              <a:gd name="connsiteY3" fmla="*/ 29517 h 911260"/>
                                              <a:gd name="connsiteX0" fmla="*/ 1270 w 231218"/>
                                              <a:gd name="connsiteY0" fmla="*/ 1516047 h 1516047"/>
                                              <a:gd name="connsiteX1" fmla="*/ 231008 w 231218"/>
                                              <a:gd name="connsiteY1" fmla="*/ 421403 h 1516047"/>
                                              <a:gd name="connsiteX2" fmla="*/ 45951 w 231218"/>
                                              <a:gd name="connsiteY2" fmla="*/ 40403 h 1516047"/>
                                              <a:gd name="connsiteX3" fmla="*/ 35065 w 231218"/>
                                              <a:gd name="connsiteY3" fmla="*/ 29517 h 1516047"/>
                                              <a:gd name="connsiteX0" fmla="*/ 1 w 230725"/>
                                              <a:gd name="connsiteY0" fmla="*/ 1516047 h 1516047"/>
                                              <a:gd name="connsiteX1" fmla="*/ 112916 w 230725"/>
                                              <a:gd name="connsiteY1" fmla="*/ 957512 h 1516047"/>
                                              <a:gd name="connsiteX2" fmla="*/ 229739 w 230725"/>
                                              <a:gd name="connsiteY2" fmla="*/ 421403 h 1516047"/>
                                              <a:gd name="connsiteX3" fmla="*/ 44682 w 230725"/>
                                              <a:gd name="connsiteY3" fmla="*/ 40403 h 1516047"/>
                                              <a:gd name="connsiteX4" fmla="*/ 33796 w 230725"/>
                                              <a:gd name="connsiteY4" fmla="*/ 29517 h 1516047"/>
                                              <a:gd name="connsiteX0" fmla="*/ 0 w 245751"/>
                                              <a:gd name="connsiteY0" fmla="*/ 1516047 h 1516047"/>
                                              <a:gd name="connsiteX1" fmla="*/ 112915 w 245751"/>
                                              <a:gd name="connsiteY1" fmla="*/ 957512 h 1516047"/>
                                              <a:gd name="connsiteX2" fmla="*/ 222833 w 245751"/>
                                              <a:gd name="connsiteY2" fmla="*/ 576721 h 1516047"/>
                                              <a:gd name="connsiteX3" fmla="*/ 229738 w 245751"/>
                                              <a:gd name="connsiteY3" fmla="*/ 421403 h 1516047"/>
                                              <a:gd name="connsiteX4" fmla="*/ 44681 w 245751"/>
                                              <a:gd name="connsiteY4" fmla="*/ 40403 h 1516047"/>
                                              <a:gd name="connsiteX5" fmla="*/ 33795 w 245751"/>
                                              <a:gd name="connsiteY5" fmla="*/ 29517 h 1516047"/>
                                              <a:gd name="connsiteX0" fmla="*/ 0 w 335927"/>
                                              <a:gd name="connsiteY0" fmla="*/ 1516047 h 1516047"/>
                                              <a:gd name="connsiteX1" fmla="*/ 112915 w 335927"/>
                                              <a:gd name="connsiteY1" fmla="*/ 957512 h 1516047"/>
                                              <a:gd name="connsiteX2" fmla="*/ 332751 w 335927"/>
                                              <a:gd name="connsiteY2" fmla="*/ 740984 h 1516047"/>
                                              <a:gd name="connsiteX3" fmla="*/ 229738 w 335927"/>
                                              <a:gd name="connsiteY3" fmla="*/ 421403 h 1516047"/>
                                              <a:gd name="connsiteX4" fmla="*/ 44681 w 335927"/>
                                              <a:gd name="connsiteY4" fmla="*/ 40403 h 1516047"/>
                                              <a:gd name="connsiteX5" fmla="*/ 33795 w 335927"/>
                                              <a:gd name="connsiteY5" fmla="*/ 29517 h 1516047"/>
                                              <a:gd name="connsiteX0" fmla="*/ 0 w 335927"/>
                                              <a:gd name="connsiteY0" fmla="*/ 1516047 h 1516047"/>
                                              <a:gd name="connsiteX1" fmla="*/ 261629 w 335927"/>
                                              <a:gd name="connsiteY1" fmla="*/ 1047111 h 1516047"/>
                                              <a:gd name="connsiteX2" fmla="*/ 332751 w 335927"/>
                                              <a:gd name="connsiteY2" fmla="*/ 740984 h 1516047"/>
                                              <a:gd name="connsiteX3" fmla="*/ 229738 w 335927"/>
                                              <a:gd name="connsiteY3" fmla="*/ 421403 h 1516047"/>
                                              <a:gd name="connsiteX4" fmla="*/ 44681 w 335927"/>
                                              <a:gd name="connsiteY4" fmla="*/ 40403 h 1516047"/>
                                              <a:gd name="connsiteX5" fmla="*/ 33795 w 335927"/>
                                              <a:gd name="connsiteY5" fmla="*/ 29517 h 151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927" h="1516047">
                                                <a:moveTo>
                                                  <a:pt x="0" y="1516047"/>
                                                </a:moveTo>
                                                <a:cubicBezTo>
                                                  <a:pt x="18819" y="1422958"/>
                                                  <a:pt x="223339" y="1229552"/>
                                                  <a:pt x="261629" y="1047111"/>
                                                </a:cubicBezTo>
                                                <a:cubicBezTo>
                                                  <a:pt x="298768" y="890557"/>
                                                  <a:pt x="313281" y="830336"/>
                                                  <a:pt x="332751" y="740984"/>
                                                </a:cubicBezTo>
                                                <a:cubicBezTo>
                                                  <a:pt x="352222" y="651633"/>
                                                  <a:pt x="277750" y="538166"/>
                                                  <a:pt x="229738" y="421403"/>
                                                </a:cubicBezTo>
                                                <a:cubicBezTo>
                                                  <a:pt x="181726" y="304640"/>
                                                  <a:pt x="44681" y="40403"/>
                                                  <a:pt x="44681" y="40403"/>
                                                </a:cubicBezTo>
                                                <a:cubicBezTo>
                                                  <a:pt x="12024" y="-24911"/>
                                                  <a:pt x="22909" y="2303"/>
                                                  <a:pt x="33795" y="29517"/>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6" name="フリーフォーム 315">
                                            <a:extLst>
                                              <a:ext uri="{FF2B5EF4-FFF2-40B4-BE49-F238E27FC236}">
                                                <a16:creationId xmlns:a16="http://schemas.microsoft.com/office/drawing/2014/main" id="{CE05B9D6-B57D-44D4-A958-9D5988E7FA90}"/>
                                              </a:ext>
                                            </a:extLst>
                                          </p:cNvPr>
                                          <p:cNvSpPr/>
                                          <p:nvPr/>
                                        </p:nvSpPr>
                                        <p:spPr>
                                          <a:xfrm>
                                            <a:off x="1295338" y="3200292"/>
                                            <a:ext cx="1862165" cy="162563"/>
                                          </a:xfrm>
                                          <a:custGeom>
                                            <a:avLst/>
                                            <a:gdLst>
                                              <a:gd name="connsiteX0" fmla="*/ 0 w 1861458"/>
                                              <a:gd name="connsiteY0" fmla="*/ 21772 h 163286"/>
                                              <a:gd name="connsiteX1" fmla="*/ 968829 w 1861458"/>
                                              <a:gd name="connsiteY1" fmla="*/ 0 h 163286"/>
                                              <a:gd name="connsiteX2" fmla="*/ 1306286 w 1861458"/>
                                              <a:gd name="connsiteY2" fmla="*/ 32657 h 163286"/>
                                              <a:gd name="connsiteX3" fmla="*/ 1643743 w 1861458"/>
                                              <a:gd name="connsiteY3" fmla="*/ 97972 h 163286"/>
                                              <a:gd name="connsiteX4" fmla="*/ 1861458 w 1861458"/>
                                              <a:gd name="connsiteY4" fmla="*/ 163286 h 163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1458" h="163286">
                                                <a:moveTo>
                                                  <a:pt x="0" y="21772"/>
                                                </a:moveTo>
                                                <a:lnTo>
                                                  <a:pt x="968829" y="0"/>
                                                </a:lnTo>
                                                <a:cubicBezTo>
                                                  <a:pt x="1186543" y="1814"/>
                                                  <a:pt x="1193800" y="16328"/>
                                                  <a:pt x="1306286" y="32657"/>
                                                </a:cubicBezTo>
                                                <a:cubicBezTo>
                                                  <a:pt x="1418772" y="48986"/>
                                                  <a:pt x="1551214" y="76201"/>
                                                  <a:pt x="1643743" y="97972"/>
                                                </a:cubicBezTo>
                                                <a:cubicBezTo>
                                                  <a:pt x="1736272" y="119744"/>
                                                  <a:pt x="1798865" y="141515"/>
                                                  <a:pt x="1861458" y="163286"/>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7" name="フリーフォーム 316">
                                            <a:extLst>
                                              <a:ext uri="{FF2B5EF4-FFF2-40B4-BE49-F238E27FC236}">
                                                <a16:creationId xmlns:a16="http://schemas.microsoft.com/office/drawing/2014/main" id="{BD17F954-6CB4-4221-BDE8-44F1C1D526DE}"/>
                                              </a:ext>
                                            </a:extLst>
                                          </p:cNvPr>
                                          <p:cNvSpPr/>
                                          <p:nvPr/>
                                        </p:nvSpPr>
                                        <p:spPr>
                                          <a:xfrm>
                                            <a:off x="635516" y="951497"/>
                                            <a:ext cx="620233" cy="1356389"/>
                                          </a:xfrm>
                                          <a:custGeom>
                                            <a:avLst/>
                                            <a:gdLst>
                                              <a:gd name="connsiteX0" fmla="*/ 0 w 522514"/>
                                              <a:gd name="connsiteY0" fmla="*/ 892629 h 892629"/>
                                              <a:gd name="connsiteX1" fmla="*/ 130629 w 522514"/>
                                              <a:gd name="connsiteY1" fmla="*/ 489858 h 892629"/>
                                              <a:gd name="connsiteX2" fmla="*/ 522514 w 522514"/>
                                              <a:gd name="connsiteY2" fmla="*/ 0 h 892629"/>
                                              <a:gd name="connsiteX0" fmla="*/ 0 w 509582"/>
                                              <a:gd name="connsiteY0" fmla="*/ 959827 h 959827"/>
                                              <a:gd name="connsiteX1" fmla="*/ 117697 w 509582"/>
                                              <a:gd name="connsiteY1" fmla="*/ 489858 h 959827"/>
                                              <a:gd name="connsiteX2" fmla="*/ 509582 w 509582"/>
                                              <a:gd name="connsiteY2" fmla="*/ 0 h 959827"/>
                                              <a:gd name="connsiteX0" fmla="*/ 0 w 619499"/>
                                              <a:gd name="connsiteY0" fmla="*/ 1355553 h 1355553"/>
                                              <a:gd name="connsiteX1" fmla="*/ 227614 w 619499"/>
                                              <a:gd name="connsiteY1" fmla="*/ 489858 h 1355553"/>
                                              <a:gd name="connsiteX2" fmla="*/ 619499 w 619499"/>
                                              <a:gd name="connsiteY2" fmla="*/ 0 h 1355553"/>
                                              <a:gd name="connsiteX0" fmla="*/ 0 w 619499"/>
                                              <a:gd name="connsiteY0" fmla="*/ 1355553 h 1355553"/>
                                              <a:gd name="connsiteX1" fmla="*/ 119721 w 619499"/>
                                              <a:gd name="connsiteY1" fmla="*/ 777515 h 1355553"/>
                                              <a:gd name="connsiteX2" fmla="*/ 227614 w 619499"/>
                                              <a:gd name="connsiteY2" fmla="*/ 489858 h 1355553"/>
                                              <a:gd name="connsiteX3" fmla="*/ 619499 w 619499"/>
                                              <a:gd name="connsiteY3" fmla="*/ 0 h 1355553"/>
                                              <a:gd name="connsiteX0" fmla="*/ 0 w 619499"/>
                                              <a:gd name="connsiteY0" fmla="*/ 1355553 h 1355553"/>
                                              <a:gd name="connsiteX1" fmla="*/ 171447 w 619499"/>
                                              <a:gd name="connsiteY1" fmla="*/ 829782 h 1355553"/>
                                              <a:gd name="connsiteX2" fmla="*/ 227614 w 619499"/>
                                              <a:gd name="connsiteY2" fmla="*/ 489858 h 1355553"/>
                                              <a:gd name="connsiteX3" fmla="*/ 619499 w 619499"/>
                                              <a:gd name="connsiteY3" fmla="*/ 0 h 1355553"/>
                                              <a:gd name="connsiteX0" fmla="*/ 0 w 619499"/>
                                              <a:gd name="connsiteY0" fmla="*/ 1355553 h 1355553"/>
                                              <a:gd name="connsiteX1" fmla="*/ 171447 w 619499"/>
                                              <a:gd name="connsiteY1" fmla="*/ 829782 h 1355553"/>
                                              <a:gd name="connsiteX2" fmla="*/ 389257 w 619499"/>
                                              <a:gd name="connsiteY2" fmla="*/ 385327 h 1355553"/>
                                              <a:gd name="connsiteX3" fmla="*/ 619499 w 619499"/>
                                              <a:gd name="connsiteY3" fmla="*/ 0 h 1355553"/>
                                            </a:gdLst>
                                            <a:ahLst/>
                                            <a:cxnLst>
                                              <a:cxn ang="0">
                                                <a:pos x="connsiteX0" y="connsiteY0"/>
                                              </a:cxn>
                                              <a:cxn ang="0">
                                                <a:pos x="connsiteX1" y="connsiteY1"/>
                                              </a:cxn>
                                              <a:cxn ang="0">
                                                <a:pos x="connsiteX2" y="connsiteY2"/>
                                              </a:cxn>
                                              <a:cxn ang="0">
                                                <a:pos x="connsiteX3" y="connsiteY3"/>
                                              </a:cxn>
                                            </a:cxnLst>
                                            <a:rect l="l" t="t" r="r" b="b"/>
                                            <a:pathLst>
                                              <a:path w="619499" h="1355553">
                                                <a:moveTo>
                                                  <a:pt x="0" y="1355553"/>
                                                </a:moveTo>
                                                <a:cubicBezTo>
                                                  <a:pt x="19953" y="1259213"/>
                                                  <a:pt x="133511" y="974064"/>
                                                  <a:pt x="171447" y="829782"/>
                                                </a:cubicBezTo>
                                                <a:cubicBezTo>
                                                  <a:pt x="209383" y="685500"/>
                                                  <a:pt x="305961" y="514913"/>
                                                  <a:pt x="389257" y="385327"/>
                                                </a:cubicBezTo>
                                                <a:cubicBezTo>
                                                  <a:pt x="476343" y="236556"/>
                                                  <a:pt x="467099" y="170543"/>
                                                  <a:pt x="619499" y="0"/>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318" name="フリーフォーム 317">
                                            <a:extLst>
                                              <a:ext uri="{FF2B5EF4-FFF2-40B4-BE49-F238E27FC236}">
                                                <a16:creationId xmlns:a16="http://schemas.microsoft.com/office/drawing/2014/main" id="{E0F8508A-8603-4060-A7DE-7E03A05B7668}"/>
                                              </a:ext>
                                            </a:extLst>
                                          </p:cNvPr>
                                          <p:cNvSpPr/>
                                          <p:nvPr/>
                                        </p:nvSpPr>
                                        <p:spPr>
                                          <a:xfrm>
                                            <a:off x="-272105" y="1589898"/>
                                            <a:ext cx="620232" cy="1346228"/>
                                          </a:xfrm>
                                          <a:custGeom>
                                            <a:avLst/>
                                            <a:gdLst>
                                              <a:gd name="connsiteX0" fmla="*/ 348343 w 348343"/>
                                              <a:gd name="connsiteY0" fmla="*/ 1240971 h 1240971"/>
                                              <a:gd name="connsiteX1" fmla="*/ 250372 w 348343"/>
                                              <a:gd name="connsiteY1" fmla="*/ 500743 h 1240971"/>
                                              <a:gd name="connsiteX2" fmla="*/ 0 w 348343"/>
                                              <a:gd name="connsiteY2" fmla="*/ 0 h 1240971"/>
                                              <a:gd name="connsiteX0" fmla="*/ 619906 w 619906"/>
                                              <a:gd name="connsiteY0" fmla="*/ 1345502 h 1345502"/>
                                              <a:gd name="connsiteX1" fmla="*/ 521935 w 619906"/>
                                              <a:gd name="connsiteY1" fmla="*/ 605274 h 1345502"/>
                                              <a:gd name="connsiteX2" fmla="*/ 0 w 619906"/>
                                              <a:gd name="connsiteY2" fmla="*/ 0 h 1345502"/>
                                              <a:gd name="connsiteX0" fmla="*/ 619906 w 619906"/>
                                              <a:gd name="connsiteY0" fmla="*/ 1345502 h 1345502"/>
                                              <a:gd name="connsiteX1" fmla="*/ 418483 w 619906"/>
                                              <a:gd name="connsiteY1" fmla="*/ 515675 h 1345502"/>
                                              <a:gd name="connsiteX2" fmla="*/ 0 w 619906"/>
                                              <a:gd name="connsiteY2" fmla="*/ 0 h 1345502"/>
                                            </a:gdLst>
                                            <a:ahLst/>
                                            <a:cxnLst>
                                              <a:cxn ang="0">
                                                <a:pos x="connsiteX0" y="connsiteY0"/>
                                              </a:cxn>
                                              <a:cxn ang="0">
                                                <a:pos x="connsiteX1" y="connsiteY1"/>
                                              </a:cxn>
                                              <a:cxn ang="0">
                                                <a:pos x="connsiteX2" y="connsiteY2"/>
                                              </a:cxn>
                                            </a:cxnLst>
                                            <a:rect l="l" t="t" r="r" b="b"/>
                                            <a:pathLst>
                                              <a:path w="619906" h="1345502">
                                                <a:moveTo>
                                                  <a:pt x="619906" y="1345502"/>
                                                </a:moveTo>
                                                <a:cubicBezTo>
                                                  <a:pt x="599949" y="1078802"/>
                                                  <a:pt x="476540" y="722503"/>
                                                  <a:pt x="418483" y="515675"/>
                                                </a:cubicBezTo>
                                                <a:cubicBezTo>
                                                  <a:pt x="360426" y="308847"/>
                                                  <a:pt x="96157" y="146957"/>
                                                  <a:pt x="0"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nvGrpSpPr>
                                      <p:cNvPr id="248" name="グループ化 247">
                                        <a:extLst>
                                          <a:ext uri="{FF2B5EF4-FFF2-40B4-BE49-F238E27FC236}">
                                            <a16:creationId xmlns:a16="http://schemas.microsoft.com/office/drawing/2014/main" id="{F7764ADD-06BC-4552-B97E-5FC047B67427}"/>
                                          </a:ext>
                                        </a:extLst>
                                      </p:cNvPr>
                                      <p:cNvGrpSpPr/>
                                      <p:nvPr/>
                                    </p:nvGrpSpPr>
                                    <p:grpSpPr>
                                      <a:xfrm rot="1968888">
                                        <a:off x="2495551" y="2971799"/>
                                        <a:ext cx="436638" cy="222454"/>
                                        <a:chOff x="0" y="0"/>
                                        <a:chExt cx="3637047" cy="1666851"/>
                                      </a:xfrm>
                                      <a:solidFill>
                                        <a:schemeClr val="bg1">
                                          <a:lumMod val="50000"/>
                                        </a:schemeClr>
                                      </a:solidFill>
                                    </p:grpSpPr>
                                    <p:sp>
                                      <p:nvSpPr>
                                        <p:cNvPr id="279" name="平行四辺形 278">
                                          <a:extLst>
                                            <a:ext uri="{FF2B5EF4-FFF2-40B4-BE49-F238E27FC236}">
                                              <a16:creationId xmlns:a16="http://schemas.microsoft.com/office/drawing/2014/main" id="{064ED726-B2B1-450B-BA59-8EFC31E5EEF1}"/>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0" name="平行四辺形 279">
                                          <a:extLst>
                                            <a:ext uri="{FF2B5EF4-FFF2-40B4-BE49-F238E27FC236}">
                                              <a16:creationId xmlns:a16="http://schemas.microsoft.com/office/drawing/2014/main" id="{1EF86147-DDF6-4943-BD88-6ABA4B4A7015}"/>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81" name="平行四辺形 280">
                                          <a:extLst>
                                            <a:ext uri="{FF2B5EF4-FFF2-40B4-BE49-F238E27FC236}">
                                              <a16:creationId xmlns:a16="http://schemas.microsoft.com/office/drawing/2014/main" id="{31324529-3A15-414F-AE8D-2AC4EB0E6033}"/>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2" name="平行四辺形 281">
                                          <a:extLst>
                                            <a:ext uri="{FF2B5EF4-FFF2-40B4-BE49-F238E27FC236}">
                                              <a16:creationId xmlns:a16="http://schemas.microsoft.com/office/drawing/2014/main" id="{7BB4050F-F4E7-4220-A855-653FF511BCDD}"/>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4" name="平行四辺形 283">
                                          <a:extLst>
                                            <a:ext uri="{FF2B5EF4-FFF2-40B4-BE49-F238E27FC236}">
                                              <a16:creationId xmlns:a16="http://schemas.microsoft.com/office/drawing/2014/main" id="{0F7C5578-EA5D-4C53-BF9A-CFEEDE0E0267}"/>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86" name="平行四辺形 285">
                                          <a:extLst>
                                            <a:ext uri="{FF2B5EF4-FFF2-40B4-BE49-F238E27FC236}">
                                              <a16:creationId xmlns:a16="http://schemas.microsoft.com/office/drawing/2014/main" id="{DA52BB15-AFF9-495E-9D0C-7ECA4EB8A8DF}"/>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87" name="平行四辺形 286">
                                          <a:extLst>
                                            <a:ext uri="{FF2B5EF4-FFF2-40B4-BE49-F238E27FC236}">
                                              <a16:creationId xmlns:a16="http://schemas.microsoft.com/office/drawing/2014/main" id="{2DEA6A64-423C-46CB-AD5A-6E5A708B829D}"/>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85" name="平行四辺形 284">
                                          <a:extLst>
                                            <a:ext uri="{FF2B5EF4-FFF2-40B4-BE49-F238E27FC236}">
                                              <a16:creationId xmlns:a16="http://schemas.microsoft.com/office/drawing/2014/main" id="{7C8CFE27-5B6C-4B2A-B49B-44A5C322813D}"/>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83" name="台形 282">
                                          <a:extLst>
                                            <a:ext uri="{FF2B5EF4-FFF2-40B4-BE49-F238E27FC236}">
                                              <a16:creationId xmlns:a16="http://schemas.microsoft.com/office/drawing/2014/main" id="{65960576-64DF-4EBF-9A67-1D7475EBD81E}"/>
                                            </a:ext>
                                          </a:extLst>
                                        </p:cNvPr>
                                        <p:cNvSpPr/>
                                        <p:nvPr/>
                                      </p:nvSpPr>
                                      <p:spPr>
                                        <a:xfrm rot="10800000">
                                          <a:off x="238840" y="539087"/>
                                          <a:ext cx="2837815" cy="1127764"/>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249" name="グループ化 248">
                                        <a:extLst>
                                          <a:ext uri="{FF2B5EF4-FFF2-40B4-BE49-F238E27FC236}">
                                            <a16:creationId xmlns:a16="http://schemas.microsoft.com/office/drawing/2014/main" id="{CCC9FD75-89E3-4BFC-9E58-5922ECF6C98B}"/>
                                          </a:ext>
                                        </a:extLst>
                                      </p:cNvPr>
                                      <p:cNvGrpSpPr/>
                                      <p:nvPr/>
                                    </p:nvGrpSpPr>
                                    <p:grpSpPr>
                                      <a:xfrm rot="1942306">
                                        <a:off x="1713936" y="2800187"/>
                                        <a:ext cx="436638" cy="224565"/>
                                        <a:chOff x="0" y="0"/>
                                        <a:chExt cx="3637047" cy="1682659"/>
                                      </a:xfrm>
                                      <a:solidFill>
                                        <a:schemeClr val="bg1">
                                          <a:lumMod val="50000"/>
                                        </a:schemeClr>
                                      </a:solidFill>
                                    </p:grpSpPr>
                                    <p:sp>
                                      <p:nvSpPr>
                                        <p:cNvPr id="270" name="平行四辺形 269">
                                          <a:extLst>
                                            <a:ext uri="{FF2B5EF4-FFF2-40B4-BE49-F238E27FC236}">
                                              <a16:creationId xmlns:a16="http://schemas.microsoft.com/office/drawing/2014/main" id="{0EF8CA51-A700-4AF3-A70D-6C881CD0B341}"/>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1" name="平行四辺形 270">
                                          <a:extLst>
                                            <a:ext uri="{FF2B5EF4-FFF2-40B4-BE49-F238E27FC236}">
                                              <a16:creationId xmlns:a16="http://schemas.microsoft.com/office/drawing/2014/main" id="{93193350-52DA-4C8B-A4EC-33D459984734}"/>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72" name="平行四辺形 271">
                                          <a:extLst>
                                            <a:ext uri="{FF2B5EF4-FFF2-40B4-BE49-F238E27FC236}">
                                              <a16:creationId xmlns:a16="http://schemas.microsoft.com/office/drawing/2014/main" id="{707CCA76-222E-4DCD-94D0-EA5529C6E287}"/>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3" name="平行四辺形 272">
                                          <a:extLst>
                                            <a:ext uri="{FF2B5EF4-FFF2-40B4-BE49-F238E27FC236}">
                                              <a16:creationId xmlns:a16="http://schemas.microsoft.com/office/drawing/2014/main" id="{E92D5684-C9FA-4F8E-98BC-87F830A1B97C}"/>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4" name="台形 273">
                                          <a:extLst>
                                            <a:ext uri="{FF2B5EF4-FFF2-40B4-BE49-F238E27FC236}">
                                              <a16:creationId xmlns:a16="http://schemas.microsoft.com/office/drawing/2014/main" id="{D46BB98F-FD72-4B64-8A5C-BC0B2819FB8A}"/>
                                            </a:ext>
                                          </a:extLst>
                                        </p:cNvPr>
                                        <p:cNvSpPr/>
                                        <p:nvPr/>
                                      </p:nvSpPr>
                                      <p:spPr>
                                        <a:xfrm rot="10800000">
                                          <a:off x="237916" y="554900"/>
                                          <a:ext cx="2837816" cy="1127759"/>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5" name="平行四辺形 274">
                                          <a:extLst>
                                            <a:ext uri="{FF2B5EF4-FFF2-40B4-BE49-F238E27FC236}">
                                              <a16:creationId xmlns:a16="http://schemas.microsoft.com/office/drawing/2014/main" id="{CBD9A19A-B4CD-4DA2-8139-50B2D62A003E}"/>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76" name="平行四辺形 275">
                                          <a:extLst>
                                            <a:ext uri="{FF2B5EF4-FFF2-40B4-BE49-F238E27FC236}">
                                              <a16:creationId xmlns:a16="http://schemas.microsoft.com/office/drawing/2014/main" id="{16170994-B9D7-4359-8D0F-6571BC4E094D}"/>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77" name="平行四辺形 276">
                                          <a:extLst>
                                            <a:ext uri="{FF2B5EF4-FFF2-40B4-BE49-F238E27FC236}">
                                              <a16:creationId xmlns:a16="http://schemas.microsoft.com/office/drawing/2014/main" id="{C823B711-9D70-4426-9359-893C6F1F43D1}"/>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78" name="平行四辺形 277">
                                          <a:extLst>
                                            <a:ext uri="{FF2B5EF4-FFF2-40B4-BE49-F238E27FC236}">
                                              <a16:creationId xmlns:a16="http://schemas.microsoft.com/office/drawing/2014/main" id="{88B138CF-BB43-4ECC-8571-514BD7ED81E4}"/>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nvGrpSpPr>
                                      <p:cNvPr id="250" name="グループ化 249">
                                        <a:extLst>
                                          <a:ext uri="{FF2B5EF4-FFF2-40B4-BE49-F238E27FC236}">
                                            <a16:creationId xmlns:a16="http://schemas.microsoft.com/office/drawing/2014/main" id="{83DF2514-51AD-428F-B0A0-798293D0E147}"/>
                                          </a:ext>
                                        </a:extLst>
                                      </p:cNvPr>
                                      <p:cNvGrpSpPr/>
                                      <p:nvPr/>
                                    </p:nvGrpSpPr>
                                    <p:grpSpPr>
                                      <a:xfrm rot="1114055">
                                        <a:off x="904874" y="2266951"/>
                                        <a:ext cx="436638" cy="222463"/>
                                        <a:chOff x="0" y="0"/>
                                        <a:chExt cx="3637047" cy="1666919"/>
                                      </a:xfrm>
                                      <a:solidFill>
                                        <a:schemeClr val="bg1">
                                          <a:lumMod val="50000"/>
                                        </a:schemeClr>
                                      </a:solidFill>
                                    </p:grpSpPr>
                                    <p:sp>
                                      <p:nvSpPr>
                                        <p:cNvPr id="261" name="平行四辺形 260">
                                          <a:extLst>
                                            <a:ext uri="{FF2B5EF4-FFF2-40B4-BE49-F238E27FC236}">
                                              <a16:creationId xmlns:a16="http://schemas.microsoft.com/office/drawing/2014/main" id="{FA5D7CD1-370A-44AD-856D-11F08B291A79}"/>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2" name="平行四辺形 261">
                                          <a:extLst>
                                            <a:ext uri="{FF2B5EF4-FFF2-40B4-BE49-F238E27FC236}">
                                              <a16:creationId xmlns:a16="http://schemas.microsoft.com/office/drawing/2014/main" id="{3A62EC18-B8AA-4556-95C2-03372E43718E}"/>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63" name="平行四辺形 262">
                                          <a:extLst>
                                            <a:ext uri="{FF2B5EF4-FFF2-40B4-BE49-F238E27FC236}">
                                              <a16:creationId xmlns:a16="http://schemas.microsoft.com/office/drawing/2014/main" id="{5570A8E7-F98F-454E-A89C-1A8E29B72EEE}"/>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4" name="平行四辺形 263">
                                          <a:extLst>
                                            <a:ext uri="{FF2B5EF4-FFF2-40B4-BE49-F238E27FC236}">
                                              <a16:creationId xmlns:a16="http://schemas.microsoft.com/office/drawing/2014/main" id="{114385D0-1CF7-4BCC-9ADD-7C72233CF828}"/>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5" name="台形 264">
                                          <a:extLst>
                                            <a:ext uri="{FF2B5EF4-FFF2-40B4-BE49-F238E27FC236}">
                                              <a16:creationId xmlns:a16="http://schemas.microsoft.com/office/drawing/2014/main" id="{DD6998DB-ADF5-4ACE-9BAF-DB80525555E0}"/>
                                            </a:ext>
                                          </a:extLst>
                                        </p:cNvPr>
                                        <p:cNvSpPr/>
                                        <p:nvPr/>
                                      </p:nvSpPr>
                                      <p:spPr>
                                        <a:xfrm rot="10800000">
                                          <a:off x="238597" y="539160"/>
                                          <a:ext cx="2837816" cy="1127759"/>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6" name="平行四辺形 265">
                                          <a:extLst>
                                            <a:ext uri="{FF2B5EF4-FFF2-40B4-BE49-F238E27FC236}">
                                              <a16:creationId xmlns:a16="http://schemas.microsoft.com/office/drawing/2014/main" id="{FF846BA9-AE7B-4219-B8FE-DD9D846CDB2B}"/>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67" name="平行四辺形 266">
                                          <a:extLst>
                                            <a:ext uri="{FF2B5EF4-FFF2-40B4-BE49-F238E27FC236}">
                                              <a16:creationId xmlns:a16="http://schemas.microsoft.com/office/drawing/2014/main" id="{07842E90-C08C-41CF-8783-1C8F81070A24}"/>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68" name="平行四辺形 267">
                                          <a:extLst>
                                            <a:ext uri="{FF2B5EF4-FFF2-40B4-BE49-F238E27FC236}">
                                              <a16:creationId xmlns:a16="http://schemas.microsoft.com/office/drawing/2014/main" id="{4F7365F3-34B7-44F0-A9DC-EFC6A6F6A6BB}"/>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69" name="平行四辺形 268">
                                          <a:extLst>
                                            <a:ext uri="{FF2B5EF4-FFF2-40B4-BE49-F238E27FC236}">
                                              <a16:creationId xmlns:a16="http://schemas.microsoft.com/office/drawing/2014/main" id="{F722D894-F205-46C1-AA29-F27FE7E990E6}"/>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nvGrpSpPr>
                                      <p:cNvPr id="251" name="グループ化 250">
                                        <a:extLst>
                                          <a:ext uri="{FF2B5EF4-FFF2-40B4-BE49-F238E27FC236}">
                                            <a16:creationId xmlns:a16="http://schemas.microsoft.com/office/drawing/2014/main" id="{A5333D1C-87BC-4586-B6D5-D4FEF8662611}"/>
                                          </a:ext>
                                        </a:extLst>
                                      </p:cNvPr>
                                      <p:cNvGrpSpPr/>
                                      <p:nvPr/>
                                    </p:nvGrpSpPr>
                                    <p:grpSpPr>
                                      <a:xfrm rot="4057210">
                                        <a:off x="3409950" y="2800351"/>
                                        <a:ext cx="268146" cy="141983"/>
                                        <a:chOff x="0" y="0"/>
                                        <a:chExt cx="3637047" cy="1666846"/>
                                      </a:xfrm>
                                      <a:solidFill>
                                        <a:schemeClr val="bg1">
                                          <a:lumMod val="50000"/>
                                        </a:schemeClr>
                                      </a:solidFill>
                                    </p:grpSpPr>
                                    <p:sp>
                                      <p:nvSpPr>
                                        <p:cNvPr id="252" name="平行四辺形 251">
                                          <a:extLst>
                                            <a:ext uri="{FF2B5EF4-FFF2-40B4-BE49-F238E27FC236}">
                                              <a16:creationId xmlns:a16="http://schemas.microsoft.com/office/drawing/2014/main" id="{AA72EFFA-D343-42F4-B740-E1CD87A43469}"/>
                                            </a:ext>
                                          </a:extLst>
                                        </p:cNvPr>
                                        <p:cNvSpPr/>
                                        <p:nvPr/>
                                      </p:nvSpPr>
                                      <p:spPr>
                                        <a:xfrm>
                                          <a:off x="1201003" y="341194"/>
                                          <a:ext cx="1080000" cy="216000"/>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3" name="平行四辺形 252">
                                          <a:extLst>
                                            <a:ext uri="{FF2B5EF4-FFF2-40B4-BE49-F238E27FC236}">
                                              <a16:creationId xmlns:a16="http://schemas.microsoft.com/office/drawing/2014/main" id="{1D9B296D-F0CD-4489-B5A2-6A0E5F805BA3}"/>
                                            </a:ext>
                                          </a:extLst>
                                        </p:cNvPr>
                                        <p:cNvSpPr/>
                                        <p:nvPr/>
                                      </p:nvSpPr>
                                      <p:spPr>
                                        <a:xfrm rot="3874224">
                                          <a:off x="996286" y="136477"/>
                                          <a:ext cx="490524" cy="256027"/>
                                        </a:xfrm>
                                        <a:prstGeom prst="parallelogram">
                                          <a:avLst>
                                            <a:gd name="adj" fmla="val 37381"/>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54" name="平行四辺形 253">
                                          <a:extLst>
                                            <a:ext uri="{FF2B5EF4-FFF2-40B4-BE49-F238E27FC236}">
                                              <a16:creationId xmlns:a16="http://schemas.microsoft.com/office/drawing/2014/main" id="{7EE98AB2-AC5C-43F0-A11B-B7AB9696BF1E}"/>
                                            </a:ext>
                                          </a:extLst>
                                        </p:cNvPr>
                                        <p:cNvSpPr/>
                                        <p:nvPr/>
                                      </p:nvSpPr>
                                      <p:spPr>
                                        <a:xfrm>
                                          <a:off x="0" y="0"/>
                                          <a:ext cx="1259840" cy="179705"/>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5" name="平行四辺形 254">
                                          <a:extLst>
                                            <a:ext uri="{FF2B5EF4-FFF2-40B4-BE49-F238E27FC236}">
                                              <a16:creationId xmlns:a16="http://schemas.microsoft.com/office/drawing/2014/main" id="{636556F5-7068-455B-8838-D204C83C1096}"/>
                                            </a:ext>
                                          </a:extLst>
                                        </p:cNvPr>
                                        <p:cNvSpPr/>
                                        <p:nvPr/>
                                      </p:nvSpPr>
                                      <p:spPr>
                                        <a:xfrm>
                                          <a:off x="1996071" y="197891"/>
                                          <a:ext cx="1259840" cy="359408"/>
                                        </a:xfrm>
                                        <a:prstGeom prst="parallelogram">
                                          <a:avLst>
                                            <a:gd name="adj" fmla="val 60906"/>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6" name="台形 255">
                                          <a:extLst>
                                            <a:ext uri="{FF2B5EF4-FFF2-40B4-BE49-F238E27FC236}">
                                              <a16:creationId xmlns:a16="http://schemas.microsoft.com/office/drawing/2014/main" id="{9929BAF3-3905-4645-8FA8-C70E47D4F2F2}"/>
                                            </a:ext>
                                          </a:extLst>
                                        </p:cNvPr>
                                        <p:cNvSpPr/>
                                        <p:nvPr/>
                                      </p:nvSpPr>
                                      <p:spPr>
                                        <a:xfrm rot="10800000">
                                          <a:off x="238836" y="539086"/>
                                          <a:ext cx="2837815" cy="1127760"/>
                                        </a:xfrm>
                                        <a:prstGeom prst="trapezoid">
                                          <a:avLst>
                                            <a:gd name="adj" fmla="val 51325"/>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7" name="平行四辺形 256">
                                          <a:extLst>
                                            <a:ext uri="{FF2B5EF4-FFF2-40B4-BE49-F238E27FC236}">
                                              <a16:creationId xmlns:a16="http://schemas.microsoft.com/office/drawing/2014/main" id="{E0621900-C20A-4B8E-83A5-6584399EEB81}"/>
                                            </a:ext>
                                          </a:extLst>
                                        </p:cNvPr>
                                        <p:cNvSpPr/>
                                        <p:nvPr/>
                                      </p:nvSpPr>
                                      <p:spPr>
                                        <a:xfrm>
                                          <a:off x="13647" y="177421"/>
                                          <a:ext cx="1259840" cy="359410"/>
                                        </a:xfrm>
                                        <a:prstGeom prst="parallelogram">
                                          <a:avLst>
                                            <a:gd name="adj" fmla="val 61279"/>
                                          </a:avLst>
                                        </a:prstGeom>
                                        <a:grpFill/>
                                        <a:ln w="12700" cap="flat" cmpd="sng" algn="ctr">
                                          <a:noFill/>
                                          <a:prstDash val="solid"/>
                                          <a:miter lim="800000"/>
                                        </a:ln>
                                        <a:effectLst/>
                                        <a:scene3d>
                                          <a:camera prst="orthographicFront">
                                            <a:rot lat="0" lon="10800000" rev="0"/>
                                          </a:camera>
                                          <a:lightRig rig="threePt" dir="t"/>
                                        </a:scene3d>
                                      </p:spPr>
                                      <p:txBody>
                                        <a:bodyPr lIns="134408" tIns="67204" rIns="134408" bIns="67204" anchor="ctr"/>
                                        <a:lstStyle/>
                                        <a:p>
                                          <a:pPr>
                                            <a:defRPr/>
                                          </a:pPr>
                                          <a:endParaRPr lang="ja-JP" altLang="en-US" sz="3969"/>
                                        </a:p>
                                      </p:txBody>
                                    </p:sp>
                                    <p:sp>
                                      <p:nvSpPr>
                                        <p:cNvPr id="258" name="平行四辺形 257">
                                          <a:extLst>
                                            <a:ext uri="{FF2B5EF4-FFF2-40B4-BE49-F238E27FC236}">
                                              <a16:creationId xmlns:a16="http://schemas.microsoft.com/office/drawing/2014/main" id="{D04BAA04-F39F-4A14-A675-C8AC963568BF}"/>
                                            </a:ext>
                                          </a:extLst>
                                        </p:cNvPr>
                                        <p:cNvSpPr/>
                                        <p:nvPr/>
                                      </p:nvSpPr>
                                      <p:spPr>
                                        <a:xfrm>
                                          <a:off x="2176992" y="20470"/>
                                          <a:ext cx="1259840" cy="179706"/>
                                        </a:xfrm>
                                        <a:prstGeom prst="parallelogram">
                                          <a:avLst>
                                            <a:gd name="adj" fmla="val 104517"/>
                                          </a:avLst>
                                        </a:prstGeom>
                                        <a:grp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259" name="平行四辺形 258">
                                          <a:extLst>
                                            <a:ext uri="{FF2B5EF4-FFF2-40B4-BE49-F238E27FC236}">
                                              <a16:creationId xmlns:a16="http://schemas.microsoft.com/office/drawing/2014/main" id="{D508CDC4-599E-43D4-99C3-BF3223E06CC0}"/>
                                            </a:ext>
                                          </a:extLst>
                                        </p:cNvPr>
                                        <p:cNvSpPr/>
                                        <p:nvPr/>
                                      </p:nvSpPr>
                                      <p:spPr>
                                        <a:xfrm rot="8422186">
                                          <a:off x="2913797" y="225188"/>
                                          <a:ext cx="723250" cy="147458"/>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sp>
                                      <p:nvSpPr>
                                        <p:cNvPr id="260" name="平行四辺形 259">
                                          <a:extLst>
                                            <a:ext uri="{FF2B5EF4-FFF2-40B4-BE49-F238E27FC236}">
                                              <a16:creationId xmlns:a16="http://schemas.microsoft.com/office/drawing/2014/main" id="{660593DA-5544-485C-B723-00B7FDDD644A}"/>
                                            </a:ext>
                                          </a:extLst>
                                        </p:cNvPr>
                                        <p:cNvSpPr/>
                                        <p:nvPr/>
                                      </p:nvSpPr>
                                      <p:spPr>
                                        <a:xfrm rot="8176623">
                                          <a:off x="2067807" y="791569"/>
                                          <a:ext cx="1526862" cy="402964"/>
                                        </a:xfrm>
                                        <a:prstGeom prst="parallelogram">
                                          <a:avLst>
                                            <a:gd name="adj" fmla="val 290683"/>
                                          </a:avLst>
                                        </a:prstGeom>
                                        <a:grpFill/>
                                        <a:ln w="12700" cap="flat" cmpd="sng" algn="ctr">
                                          <a:noFill/>
                                          <a:prstDash val="solid"/>
                                          <a:miter lim="800000"/>
                                        </a:ln>
                                        <a:effectLst/>
                                        <a:scene3d>
                                          <a:camera prst="orthographicFront">
                                            <a:rot lat="0" lon="0" rev="0"/>
                                          </a:camera>
                                          <a:lightRig rig="threePt" dir="t"/>
                                        </a:scene3d>
                                      </p:spPr>
                                      <p:txBody>
                                        <a:bodyPr lIns="134408" tIns="67204" rIns="134408" bIns="67204" anchor="ctr"/>
                                        <a:lstStyle/>
                                        <a:p>
                                          <a:pPr>
                                            <a:defRPr/>
                                          </a:pPr>
                                          <a:endParaRPr lang="ja-JP" altLang="en-US" sz="3969"/>
                                        </a:p>
                                      </p:txBody>
                                    </p:sp>
                                  </p:grpSp>
                                </p:grpSp>
                              </p:grpSp>
                            </p:grpSp>
                            <p:grpSp>
                              <p:nvGrpSpPr>
                                <p:cNvPr id="6367" name="グループ化 231">
                                  <a:extLst>
                                    <a:ext uri="{FF2B5EF4-FFF2-40B4-BE49-F238E27FC236}">
                                      <a16:creationId xmlns:a16="http://schemas.microsoft.com/office/drawing/2014/main" id="{163C47B3-B514-48D0-81C7-837BE4D50D1B}"/>
                                    </a:ext>
                                  </a:extLst>
                                </p:cNvPr>
                                <p:cNvGrpSpPr>
                                  <a:grpSpLocks/>
                                </p:cNvGrpSpPr>
                                <p:nvPr/>
                              </p:nvGrpSpPr>
                              <p:grpSpPr bwMode="auto">
                                <a:xfrm>
                                  <a:off x="107211" y="4631377"/>
                                  <a:ext cx="3603220" cy="1887063"/>
                                  <a:chOff x="107211" y="0"/>
                                  <a:chExt cx="3603220" cy="1887063"/>
                                </a:xfrm>
                              </p:grpSpPr>
                              <p:sp>
                                <p:nvSpPr>
                                  <p:cNvPr id="233" name="フリーフォーム 232">
                                    <a:extLst>
                                      <a:ext uri="{FF2B5EF4-FFF2-40B4-BE49-F238E27FC236}">
                                        <a16:creationId xmlns:a16="http://schemas.microsoft.com/office/drawing/2014/main" id="{415F71A1-BC8E-4C1E-909D-A83410CBE79A}"/>
                                      </a:ext>
                                    </a:extLst>
                                  </p:cNvPr>
                                  <p:cNvSpPr/>
                                  <p:nvPr/>
                                </p:nvSpPr>
                                <p:spPr>
                                  <a:xfrm>
                                    <a:off x="3195179" y="650"/>
                                    <a:ext cx="514662" cy="452130"/>
                                  </a:xfrm>
                                  <a:custGeom>
                                    <a:avLst/>
                                    <a:gdLst>
                                      <a:gd name="connsiteX0" fmla="*/ 723900 w 723900"/>
                                      <a:gd name="connsiteY0" fmla="*/ 0 h 666750"/>
                                      <a:gd name="connsiteX1" fmla="*/ 476250 w 723900"/>
                                      <a:gd name="connsiteY1" fmla="*/ 114300 h 666750"/>
                                      <a:gd name="connsiteX2" fmla="*/ 447675 w 723900"/>
                                      <a:gd name="connsiteY2" fmla="*/ 342900 h 666750"/>
                                      <a:gd name="connsiteX3" fmla="*/ 228600 w 723900"/>
                                      <a:gd name="connsiteY3" fmla="*/ 438150 h 666750"/>
                                      <a:gd name="connsiteX4" fmla="*/ 95250 w 723900"/>
                                      <a:gd name="connsiteY4" fmla="*/ 571500 h 666750"/>
                                      <a:gd name="connsiteX5" fmla="*/ 0 w 723900"/>
                                      <a:gd name="connsiteY5" fmla="*/ 66675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900" h="666750">
                                        <a:moveTo>
                                          <a:pt x="723900" y="0"/>
                                        </a:moveTo>
                                        <a:cubicBezTo>
                                          <a:pt x="623093" y="28575"/>
                                          <a:pt x="522287" y="57150"/>
                                          <a:pt x="476250" y="114300"/>
                                        </a:cubicBezTo>
                                        <a:cubicBezTo>
                                          <a:pt x="430213" y="171450"/>
                                          <a:pt x="488950" y="288925"/>
                                          <a:pt x="447675" y="342900"/>
                                        </a:cubicBezTo>
                                        <a:cubicBezTo>
                                          <a:pt x="406400" y="396875"/>
                                          <a:pt x="287338" y="400050"/>
                                          <a:pt x="228600" y="438150"/>
                                        </a:cubicBezTo>
                                        <a:cubicBezTo>
                                          <a:pt x="169862" y="476250"/>
                                          <a:pt x="95250" y="571500"/>
                                          <a:pt x="95250" y="571500"/>
                                        </a:cubicBezTo>
                                        <a:lnTo>
                                          <a:pt x="0" y="666750"/>
                                        </a:lnTo>
                                      </a:path>
                                    </a:pathLst>
                                  </a:custGeom>
                                  <a:noFill/>
                                  <a:ln w="381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4" name="フリーフォーム 233">
                                    <a:extLst>
                                      <a:ext uri="{FF2B5EF4-FFF2-40B4-BE49-F238E27FC236}">
                                        <a16:creationId xmlns:a16="http://schemas.microsoft.com/office/drawing/2014/main" id="{B5C122A5-50F3-4A3D-A017-8E8728A01E8B}"/>
                                      </a:ext>
                                    </a:extLst>
                                  </p:cNvPr>
                                  <p:cNvSpPr/>
                                  <p:nvPr/>
                                </p:nvSpPr>
                                <p:spPr>
                                  <a:xfrm>
                                    <a:off x="2982570" y="451086"/>
                                    <a:ext cx="218474" cy="228605"/>
                                  </a:xfrm>
                                  <a:custGeom>
                                    <a:avLst/>
                                    <a:gdLst>
                                      <a:gd name="connsiteX0" fmla="*/ 219075 w 219075"/>
                                      <a:gd name="connsiteY0" fmla="*/ 0 h 228600"/>
                                      <a:gd name="connsiteX1" fmla="*/ 152400 w 219075"/>
                                      <a:gd name="connsiteY1" fmla="*/ 85725 h 228600"/>
                                      <a:gd name="connsiteX2" fmla="*/ 133350 w 219075"/>
                                      <a:gd name="connsiteY2" fmla="*/ 200025 h 228600"/>
                                      <a:gd name="connsiteX3" fmla="*/ 0 w 219075"/>
                                      <a:gd name="connsiteY3" fmla="*/ 228600 h 228600"/>
                                      <a:gd name="connsiteX4" fmla="*/ 0 w 219075"/>
                                      <a:gd name="connsiteY4" fmla="*/ 228600 h 228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75" h="228600">
                                        <a:moveTo>
                                          <a:pt x="219075" y="0"/>
                                        </a:moveTo>
                                        <a:cubicBezTo>
                                          <a:pt x="192881" y="26194"/>
                                          <a:pt x="166687" y="52388"/>
                                          <a:pt x="152400" y="85725"/>
                                        </a:cubicBezTo>
                                        <a:cubicBezTo>
                                          <a:pt x="138113" y="119062"/>
                                          <a:pt x="158750" y="176213"/>
                                          <a:pt x="133350" y="200025"/>
                                        </a:cubicBezTo>
                                        <a:cubicBezTo>
                                          <a:pt x="107950" y="223838"/>
                                          <a:pt x="0" y="228600"/>
                                          <a:pt x="0" y="228600"/>
                                        </a:cubicBezTo>
                                        <a:lnTo>
                                          <a:pt x="0" y="228600"/>
                                        </a:lnTo>
                                      </a:path>
                                    </a:pathLst>
                                  </a:custGeom>
                                  <a:noFill/>
                                  <a:ln w="508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5" name="フリーフォーム 234">
                                    <a:extLst>
                                      <a:ext uri="{FF2B5EF4-FFF2-40B4-BE49-F238E27FC236}">
                                        <a16:creationId xmlns:a16="http://schemas.microsoft.com/office/drawing/2014/main" id="{8A82E57B-337F-4454-A537-BBA22FE9B081}"/>
                                      </a:ext>
                                    </a:extLst>
                                  </p:cNvPr>
                                  <p:cNvSpPr/>
                                  <p:nvPr/>
                                </p:nvSpPr>
                                <p:spPr>
                                  <a:xfrm>
                                    <a:off x="2601339" y="784680"/>
                                    <a:ext cx="258064" cy="189657"/>
                                  </a:xfrm>
                                  <a:custGeom>
                                    <a:avLst/>
                                    <a:gdLst>
                                      <a:gd name="connsiteX0" fmla="*/ 257175 w 257175"/>
                                      <a:gd name="connsiteY0" fmla="*/ 0 h 190500"/>
                                      <a:gd name="connsiteX1" fmla="*/ 104775 w 257175"/>
                                      <a:gd name="connsiteY1" fmla="*/ 9525 h 190500"/>
                                      <a:gd name="connsiteX2" fmla="*/ 28575 w 257175"/>
                                      <a:gd name="connsiteY2" fmla="*/ 104775 h 190500"/>
                                      <a:gd name="connsiteX3" fmla="*/ 19050 w 257175"/>
                                      <a:gd name="connsiteY3" fmla="*/ 171450 h 190500"/>
                                      <a:gd name="connsiteX4" fmla="*/ 0 w 257175"/>
                                      <a:gd name="connsiteY4" fmla="*/ 190500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75" h="190500">
                                        <a:moveTo>
                                          <a:pt x="257175" y="0"/>
                                        </a:moveTo>
                                        <a:lnTo>
                                          <a:pt x="104775" y="9525"/>
                                        </a:lnTo>
                                        <a:cubicBezTo>
                                          <a:pt x="66675" y="26987"/>
                                          <a:pt x="42862" y="77788"/>
                                          <a:pt x="28575" y="104775"/>
                                        </a:cubicBezTo>
                                        <a:cubicBezTo>
                                          <a:pt x="14287" y="131763"/>
                                          <a:pt x="23813" y="157162"/>
                                          <a:pt x="19050" y="171450"/>
                                        </a:cubicBezTo>
                                        <a:cubicBezTo>
                                          <a:pt x="14287" y="185738"/>
                                          <a:pt x="7143" y="188119"/>
                                          <a:pt x="0" y="190500"/>
                                        </a:cubicBezTo>
                                      </a:path>
                                    </a:pathLst>
                                  </a:custGeom>
                                  <a:noFill/>
                                  <a:ln w="6350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pic>
                                <p:nvPicPr>
                                  <p:cNvPr id="6371" name="図 235">
                                    <a:extLst>
                                      <a:ext uri="{FF2B5EF4-FFF2-40B4-BE49-F238E27FC236}">
                                        <a16:creationId xmlns:a16="http://schemas.microsoft.com/office/drawing/2014/main" id="{0B1CC7E5-4BA8-486A-BB1C-9EE4CD49D08F}"/>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2198553" y="1009403"/>
                                    <a:ext cx="638175" cy="63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 name="正方形/長方形 236">
                                    <a:extLst>
                                      <a:ext uri="{FF2B5EF4-FFF2-40B4-BE49-F238E27FC236}">
                                        <a16:creationId xmlns:a16="http://schemas.microsoft.com/office/drawing/2014/main" id="{9AAB22D9-CC1F-4C4D-AF20-C7893A8C2D6D}"/>
                                      </a:ext>
                                    </a:extLst>
                                  </p:cNvPr>
                                  <p:cNvSpPr/>
                                  <p:nvPr/>
                                </p:nvSpPr>
                                <p:spPr>
                                  <a:xfrm rot="7896972">
                                    <a:off x="737633" y="376089"/>
                                    <a:ext cx="416569" cy="1677415"/>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sp>
                                <p:nvSpPr>
                                  <p:cNvPr id="238" name="フリーフォーム 237">
                                    <a:extLst>
                                      <a:ext uri="{FF2B5EF4-FFF2-40B4-BE49-F238E27FC236}">
                                        <a16:creationId xmlns:a16="http://schemas.microsoft.com/office/drawing/2014/main" id="{565CE9BB-08BE-408C-9CCA-32C37BA3A467}"/>
                                      </a:ext>
                                    </a:extLst>
                                  </p:cNvPr>
                                  <p:cNvSpPr/>
                                  <p:nvPr/>
                                </p:nvSpPr>
                                <p:spPr>
                                  <a:xfrm>
                                    <a:off x="441521" y="486647"/>
                                    <a:ext cx="1780054" cy="1400416"/>
                                  </a:xfrm>
                                  <a:custGeom>
                                    <a:avLst/>
                                    <a:gdLst>
                                      <a:gd name="connsiteX0" fmla="*/ 0 w 1581150"/>
                                      <a:gd name="connsiteY0" fmla="*/ 0 h 1228725"/>
                                      <a:gd name="connsiteX1" fmla="*/ 390525 w 1581150"/>
                                      <a:gd name="connsiteY1" fmla="*/ 85725 h 1228725"/>
                                      <a:gd name="connsiteX2" fmla="*/ 419100 w 1581150"/>
                                      <a:gd name="connsiteY2" fmla="*/ 342900 h 1228725"/>
                                      <a:gd name="connsiteX3" fmla="*/ 704850 w 1581150"/>
                                      <a:gd name="connsiteY3" fmla="*/ 495300 h 1228725"/>
                                      <a:gd name="connsiteX4" fmla="*/ 742950 w 1581150"/>
                                      <a:gd name="connsiteY4" fmla="*/ 800100 h 1228725"/>
                                      <a:gd name="connsiteX5" fmla="*/ 1028700 w 1581150"/>
                                      <a:gd name="connsiteY5" fmla="*/ 952500 h 1228725"/>
                                      <a:gd name="connsiteX6" fmla="*/ 1276350 w 1581150"/>
                                      <a:gd name="connsiteY6" fmla="*/ 971550 h 1228725"/>
                                      <a:gd name="connsiteX7" fmla="*/ 1581150 w 1581150"/>
                                      <a:gd name="connsiteY7" fmla="*/ 1228725 h 1228725"/>
                                      <a:gd name="connsiteX8" fmla="*/ 1581150 w 1581150"/>
                                      <a:gd name="connsiteY8" fmla="*/ 1228725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81150" h="1228725">
                                        <a:moveTo>
                                          <a:pt x="0" y="0"/>
                                        </a:moveTo>
                                        <a:cubicBezTo>
                                          <a:pt x="160337" y="14287"/>
                                          <a:pt x="320675" y="28575"/>
                                          <a:pt x="390525" y="85725"/>
                                        </a:cubicBezTo>
                                        <a:cubicBezTo>
                                          <a:pt x="460375" y="142875"/>
                                          <a:pt x="366713" y="274638"/>
                                          <a:pt x="419100" y="342900"/>
                                        </a:cubicBezTo>
                                        <a:cubicBezTo>
                                          <a:pt x="471487" y="411162"/>
                                          <a:pt x="650875" y="419100"/>
                                          <a:pt x="704850" y="495300"/>
                                        </a:cubicBezTo>
                                        <a:cubicBezTo>
                                          <a:pt x="758825" y="571500"/>
                                          <a:pt x="688975" y="723900"/>
                                          <a:pt x="742950" y="800100"/>
                                        </a:cubicBezTo>
                                        <a:cubicBezTo>
                                          <a:pt x="796925" y="876300"/>
                                          <a:pt x="939800" y="923925"/>
                                          <a:pt x="1028700" y="952500"/>
                                        </a:cubicBezTo>
                                        <a:cubicBezTo>
                                          <a:pt x="1117600" y="981075"/>
                                          <a:pt x="1184275" y="925513"/>
                                          <a:pt x="1276350" y="971550"/>
                                        </a:cubicBezTo>
                                        <a:cubicBezTo>
                                          <a:pt x="1368425" y="1017587"/>
                                          <a:pt x="1581150" y="1228725"/>
                                          <a:pt x="1581150" y="1228725"/>
                                        </a:cubicBezTo>
                                        <a:lnTo>
                                          <a:pt x="1581150" y="1228725"/>
                                        </a:lnTo>
                                      </a:path>
                                    </a:pathLst>
                                  </a:custGeom>
                                  <a:noFill/>
                                  <a:ln w="4032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grpSp>
                          <p:nvGrpSpPr>
                            <p:cNvPr id="6360" name="グループ化 222">
                              <a:extLst>
                                <a:ext uri="{FF2B5EF4-FFF2-40B4-BE49-F238E27FC236}">
                                  <a16:creationId xmlns:a16="http://schemas.microsoft.com/office/drawing/2014/main" id="{23625F09-AEAF-4BDE-8B0F-DC629292B6A5}"/>
                                </a:ext>
                              </a:extLst>
                            </p:cNvPr>
                            <p:cNvGrpSpPr>
                              <a:grpSpLocks/>
                            </p:cNvGrpSpPr>
                            <p:nvPr/>
                          </p:nvGrpSpPr>
                          <p:grpSpPr bwMode="auto">
                            <a:xfrm>
                              <a:off x="2006930" y="5284520"/>
                              <a:ext cx="722597" cy="699036"/>
                              <a:chOff x="0" y="0"/>
                              <a:chExt cx="722597" cy="699036"/>
                            </a:xfrm>
                          </p:grpSpPr>
                          <p:pic>
                            <p:nvPicPr>
                              <p:cNvPr id="6361" name="図 223">
                                <a:extLst>
                                  <a:ext uri="{FF2B5EF4-FFF2-40B4-BE49-F238E27FC236}">
                                    <a16:creationId xmlns:a16="http://schemas.microsoft.com/office/drawing/2014/main" id="{42500EF2-2D53-43D1-949A-A9946F7AE93D}"/>
                                  </a:ext>
                                </a:extLst>
                              </p:cNvPr>
                              <p:cNvPicPr>
                                <a:picLocks noChangeAspect="1" noChangeArrowheads="1"/>
                              </p:cNvPicPr>
                              <p:nvPr/>
                            </p:nvPicPr>
                            <p:blipFill>
                              <a:blip r:embed="rId28" cstate="email">
                                <a:extLst>
                                  <a:ext uri="{28A0092B-C50C-407E-A947-70E740481C1C}">
                                    <a14:useLocalDpi xmlns:a14="http://schemas.microsoft.com/office/drawing/2010/main" val="0"/>
                                  </a:ext>
                                </a:extLst>
                              </a:blip>
                              <a:srcRect/>
                              <a:stretch>
                                <a:fillRect/>
                              </a:stretch>
                            </p:blipFill>
                            <p:spPr bwMode="auto">
                              <a:xfrm>
                                <a:off x="273133" y="0"/>
                                <a:ext cx="283210" cy="340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62" name="図 226">
                                <a:extLst>
                                  <a:ext uri="{FF2B5EF4-FFF2-40B4-BE49-F238E27FC236}">
                                    <a16:creationId xmlns:a16="http://schemas.microsoft.com/office/drawing/2014/main" id="{A69822CB-1646-4B7E-866D-C36195141286}"/>
                                  </a:ext>
                                </a:extLst>
                              </p:cNvPr>
                              <p:cNvPicPr>
                                <a:picLocks noChangeAspect="1" noChangeArrowheads="1"/>
                              </p:cNvPicPr>
                              <p:nvPr/>
                            </p:nvPicPr>
                            <p:blipFill>
                              <a:blip r:embed="rId28" cstate="email">
                                <a:extLst>
                                  <a:ext uri="{28A0092B-C50C-407E-A947-70E740481C1C}">
                                    <a14:useLocalDpi xmlns:a14="http://schemas.microsoft.com/office/drawing/2010/main" val="0"/>
                                  </a:ext>
                                </a:extLst>
                              </a:blip>
                              <a:srcRect/>
                              <a:stretch>
                                <a:fillRect/>
                              </a:stretch>
                            </p:blipFill>
                            <p:spPr bwMode="auto">
                              <a:xfrm>
                                <a:off x="439387" y="273132"/>
                                <a:ext cx="283210" cy="2832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63" name="図 227">
                                <a:extLst>
                                  <a:ext uri="{FF2B5EF4-FFF2-40B4-BE49-F238E27FC236}">
                                    <a16:creationId xmlns:a16="http://schemas.microsoft.com/office/drawing/2014/main" id="{5CD05806-AE8F-40DB-8E6C-E33F98522ABE}"/>
                                  </a:ext>
                                </a:extLst>
                              </p:cNvPr>
                              <p:cNvPicPr>
                                <a:picLocks noChangeAspect="1" noChangeArrowheads="1"/>
                              </p:cNvPicPr>
                              <p:nvPr/>
                            </p:nvPicPr>
                            <p:blipFill>
                              <a:blip r:embed="rId20" cstate="email">
                                <a:extLst>
                                  <a:ext uri="{28A0092B-C50C-407E-A947-70E740481C1C}">
                                    <a14:useLocalDpi xmlns:a14="http://schemas.microsoft.com/office/drawing/2010/main" val="0"/>
                                  </a:ext>
                                </a:extLst>
                              </a:blip>
                              <a:srcRect/>
                              <a:stretch>
                                <a:fillRect/>
                              </a:stretch>
                            </p:blipFill>
                            <p:spPr bwMode="auto">
                              <a:xfrm>
                                <a:off x="0" y="403761"/>
                                <a:ext cx="295275" cy="29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20" name="楕円 219">
                            <a:extLst>
                              <a:ext uri="{FF2B5EF4-FFF2-40B4-BE49-F238E27FC236}">
                                <a16:creationId xmlns:a16="http://schemas.microsoft.com/office/drawing/2014/main" id="{8632D4C5-62B1-4F7A-851B-306FFD93526D}"/>
                              </a:ext>
                            </a:extLst>
                          </p:cNvPr>
                          <p:cNvSpPr/>
                          <p:nvPr/>
                        </p:nvSpPr>
                        <p:spPr>
                          <a:xfrm rot="19864060">
                            <a:off x="3251999" y="2909439"/>
                            <a:ext cx="3469101" cy="1942070"/>
                          </a:xfrm>
                          <a:prstGeom prst="ellipse">
                            <a:avLst/>
                          </a:prstGeom>
                          <a:solidFill>
                            <a:srgbClr val="FFFF00">
                              <a:alpha val="10000"/>
                            </a:srgbClr>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cxnSp>
                      <p:nvCxnSpPr>
                        <p:cNvPr id="560" name="直線矢印コネクタ 559">
                          <a:extLst>
                            <a:ext uri="{FF2B5EF4-FFF2-40B4-BE49-F238E27FC236}">
                              <a16:creationId xmlns:a16="http://schemas.microsoft.com/office/drawing/2014/main" id="{1E0516CD-FA59-40C4-968F-C2D773501087}"/>
                            </a:ext>
                          </a:extLst>
                        </p:cNvPr>
                        <p:cNvCxnSpPr/>
                        <p:nvPr/>
                      </p:nvCxnSpPr>
                      <p:spPr>
                        <a:xfrm flipH="1">
                          <a:off x="5929195" y="3120929"/>
                          <a:ext cx="127445" cy="151218"/>
                        </a:xfrm>
                        <a:prstGeom prst="straightConnector1">
                          <a:avLst/>
                        </a:prstGeom>
                        <a:ln w="25400">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561" name="直線矢印コネクタ 560">
                          <a:extLst>
                            <a:ext uri="{FF2B5EF4-FFF2-40B4-BE49-F238E27FC236}">
                              <a16:creationId xmlns:a16="http://schemas.microsoft.com/office/drawing/2014/main" id="{F37D4B00-3909-4625-A99E-6347C1600A16}"/>
                            </a:ext>
                          </a:extLst>
                        </p:cNvPr>
                        <p:cNvCxnSpPr/>
                        <p:nvPr/>
                      </p:nvCxnSpPr>
                      <p:spPr>
                        <a:xfrm flipH="1">
                          <a:off x="6243488" y="3132810"/>
                          <a:ext cx="238689" cy="106933"/>
                        </a:xfrm>
                        <a:prstGeom prst="straightConnector1">
                          <a:avLst/>
                        </a:prstGeom>
                        <a:ln w="22225">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cxnSp>
                      <p:nvCxnSpPr>
                        <p:cNvPr id="687" name="直線矢印コネクタ 686">
                          <a:extLst>
                            <a:ext uri="{FF2B5EF4-FFF2-40B4-BE49-F238E27FC236}">
                              <a16:creationId xmlns:a16="http://schemas.microsoft.com/office/drawing/2014/main" id="{C333C982-9457-4A0A-A377-6C85F984B45B}"/>
                            </a:ext>
                          </a:extLst>
                        </p:cNvPr>
                        <p:cNvCxnSpPr/>
                        <p:nvPr/>
                      </p:nvCxnSpPr>
                      <p:spPr>
                        <a:xfrm flipH="1">
                          <a:off x="5247687" y="3274307"/>
                          <a:ext cx="106924" cy="250590"/>
                        </a:xfrm>
                        <a:prstGeom prst="straightConnector1">
                          <a:avLst/>
                        </a:prstGeom>
                        <a:ln w="25400">
                          <a:solidFill>
                            <a:schemeClr val="accent1">
                              <a:lumMod val="75000"/>
                            </a:schemeClr>
                          </a:solidFill>
                          <a:headEnd type="none" w="sm" len="sm"/>
                          <a:tailEnd type="triangle" w="sm" len="sm"/>
                        </a:ln>
                      </p:spPr>
                      <p:style>
                        <a:lnRef idx="1">
                          <a:schemeClr val="accent1"/>
                        </a:lnRef>
                        <a:fillRef idx="0">
                          <a:schemeClr val="accent1"/>
                        </a:fillRef>
                        <a:effectRef idx="0">
                          <a:schemeClr val="accent1"/>
                        </a:effectRef>
                        <a:fontRef idx="minor">
                          <a:schemeClr val="tx1"/>
                        </a:fontRef>
                      </p:style>
                    </p:cxnSp>
                  </p:grpSp>
                </p:grpSp>
                <p:pic>
                  <p:nvPicPr>
                    <p:cNvPr id="6345" name="図 554">
                      <a:extLst>
                        <a:ext uri="{FF2B5EF4-FFF2-40B4-BE49-F238E27FC236}">
                          <a16:creationId xmlns:a16="http://schemas.microsoft.com/office/drawing/2014/main" id="{83151AC2-3E40-48F3-AAC4-80265D030E70}"/>
                        </a:ext>
                      </a:extLst>
                    </p:cNvPr>
                    <p:cNvPicPr>
                      <a:picLocks noChangeAspect="1"/>
                    </p:cNvPicPr>
                    <p:nvPr/>
                  </p:nvPicPr>
                  <p:blipFill>
                    <a:blip r:embed="rId12" cstate="email">
                      <a:extLst>
                        <a:ext uri="{28A0092B-C50C-407E-A947-70E740481C1C}">
                          <a14:useLocalDpi xmlns:a14="http://schemas.microsoft.com/office/drawing/2010/main" val="0"/>
                        </a:ext>
                      </a:extLst>
                    </a:blip>
                    <a:srcRect/>
                    <a:stretch>
                      <a:fillRect/>
                    </a:stretch>
                  </p:blipFill>
                  <p:spPr bwMode="auto">
                    <a:xfrm rot="169194">
                      <a:off x="4504555" y="2370343"/>
                      <a:ext cx="207081" cy="104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341" name="グループ化 7">
                    <a:extLst>
                      <a:ext uri="{FF2B5EF4-FFF2-40B4-BE49-F238E27FC236}">
                        <a16:creationId xmlns:a16="http://schemas.microsoft.com/office/drawing/2014/main" id="{0103F24D-D821-4E01-8780-4873E096967A}"/>
                      </a:ext>
                    </a:extLst>
                  </p:cNvPr>
                  <p:cNvGrpSpPr>
                    <a:grpSpLocks/>
                  </p:cNvGrpSpPr>
                  <p:nvPr/>
                </p:nvGrpSpPr>
                <p:grpSpPr bwMode="auto">
                  <a:xfrm>
                    <a:off x="3748183" y="1982185"/>
                    <a:ext cx="372455" cy="622460"/>
                    <a:chOff x="6411859" y="1955889"/>
                    <a:chExt cx="372455" cy="622460"/>
                  </a:xfrm>
                </p:grpSpPr>
                <p:pic>
                  <p:nvPicPr>
                    <p:cNvPr id="6342" name="図 554">
                      <a:extLst>
                        <a:ext uri="{FF2B5EF4-FFF2-40B4-BE49-F238E27FC236}">
                          <a16:creationId xmlns:a16="http://schemas.microsoft.com/office/drawing/2014/main" id="{6B41F099-0C80-4445-913F-14B7F77F8BD2}"/>
                        </a:ext>
                      </a:extLst>
                    </p:cNvPr>
                    <p:cNvPicPr>
                      <a:picLocks noChangeAspect="1"/>
                    </p:cNvPicPr>
                    <p:nvPr/>
                  </p:nvPicPr>
                  <p:blipFill>
                    <a:blip r:embed="rId12" cstate="email">
                      <a:extLst>
                        <a:ext uri="{28A0092B-C50C-407E-A947-70E740481C1C}">
                          <a14:useLocalDpi xmlns:a14="http://schemas.microsoft.com/office/drawing/2010/main" val="0"/>
                        </a:ext>
                      </a:extLst>
                    </a:blip>
                    <a:srcRect/>
                    <a:stretch>
                      <a:fillRect/>
                    </a:stretch>
                  </p:blipFill>
                  <p:spPr bwMode="auto">
                    <a:xfrm rot="169194">
                      <a:off x="6411859" y="2462553"/>
                      <a:ext cx="228736" cy="115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 name="フリーフォーム 685">
                      <a:extLst>
                        <a:ext uri="{FF2B5EF4-FFF2-40B4-BE49-F238E27FC236}">
                          <a16:creationId xmlns:a16="http://schemas.microsoft.com/office/drawing/2014/main" id="{A48D2DE7-B270-4EEB-8208-06BFB2F76B44}"/>
                        </a:ext>
                      </a:extLst>
                    </p:cNvPr>
                    <p:cNvSpPr/>
                    <p:nvPr/>
                  </p:nvSpPr>
                  <p:spPr>
                    <a:xfrm>
                      <a:off x="6531978" y="1956126"/>
                      <a:ext cx="252730" cy="494699"/>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 name="connsiteX0" fmla="*/ 16015 w 475450"/>
                        <a:gd name="connsiteY0" fmla="*/ 1283401 h 1283401"/>
                        <a:gd name="connsiteX1" fmla="*/ 353472 w 475450"/>
                        <a:gd name="connsiteY1" fmla="*/ 1098344 h 1283401"/>
                        <a:gd name="connsiteX2" fmla="*/ 473215 w 475450"/>
                        <a:gd name="connsiteY2" fmla="*/ 750001 h 1283401"/>
                        <a:gd name="connsiteX3" fmla="*/ 2528 w 475450"/>
                        <a:gd name="connsiteY3" fmla="*/ 0 h 1283401"/>
                        <a:gd name="connsiteX0" fmla="*/ 50052 w 387718"/>
                        <a:gd name="connsiteY0" fmla="*/ 1283401 h 1283401"/>
                        <a:gd name="connsiteX1" fmla="*/ 387509 w 387718"/>
                        <a:gd name="connsiteY1" fmla="*/ 1098344 h 1283401"/>
                        <a:gd name="connsiteX2" fmla="*/ 2923 w 387718"/>
                        <a:gd name="connsiteY2" fmla="*/ 526006 h 1283401"/>
                        <a:gd name="connsiteX3" fmla="*/ 36565 w 387718"/>
                        <a:gd name="connsiteY3" fmla="*/ 0 h 1283401"/>
                        <a:gd name="connsiteX0" fmla="*/ 61315 w 116568"/>
                        <a:gd name="connsiteY0" fmla="*/ 1283401 h 1283401"/>
                        <a:gd name="connsiteX1" fmla="*/ 43154 w 116568"/>
                        <a:gd name="connsiteY1" fmla="*/ 971412 h 1283401"/>
                        <a:gd name="connsiteX2" fmla="*/ 14186 w 116568"/>
                        <a:gd name="connsiteY2" fmla="*/ 526006 h 1283401"/>
                        <a:gd name="connsiteX3" fmla="*/ 47828 w 116568"/>
                        <a:gd name="connsiteY3" fmla="*/ 0 h 1283401"/>
                        <a:gd name="connsiteX0" fmla="*/ 87788 w 138316"/>
                        <a:gd name="connsiteY0" fmla="*/ 1186337 h 1186337"/>
                        <a:gd name="connsiteX1" fmla="*/ 43764 w 138316"/>
                        <a:gd name="connsiteY1" fmla="*/ 971412 h 1186337"/>
                        <a:gd name="connsiteX2" fmla="*/ 14796 w 138316"/>
                        <a:gd name="connsiteY2" fmla="*/ 526006 h 1186337"/>
                        <a:gd name="connsiteX3" fmla="*/ 48438 w 138316"/>
                        <a:gd name="connsiteY3" fmla="*/ 0 h 1186337"/>
                        <a:gd name="connsiteX0" fmla="*/ 87788 w 87787"/>
                        <a:gd name="connsiteY0" fmla="*/ 1186337 h 1186337"/>
                        <a:gd name="connsiteX1" fmla="*/ 43764 w 87787"/>
                        <a:gd name="connsiteY1" fmla="*/ 971412 h 1186337"/>
                        <a:gd name="connsiteX2" fmla="*/ 14796 w 87787"/>
                        <a:gd name="connsiteY2" fmla="*/ 526006 h 1186337"/>
                        <a:gd name="connsiteX3" fmla="*/ 48438 w 87787"/>
                        <a:gd name="connsiteY3" fmla="*/ 0 h 1186337"/>
                        <a:gd name="connsiteX0" fmla="*/ 87788 w 449311"/>
                        <a:gd name="connsiteY0" fmla="*/ 842877 h 842877"/>
                        <a:gd name="connsiteX1" fmla="*/ 43764 w 449311"/>
                        <a:gd name="connsiteY1" fmla="*/ 627952 h 842877"/>
                        <a:gd name="connsiteX2" fmla="*/ 14796 w 449311"/>
                        <a:gd name="connsiteY2" fmla="*/ 182546 h 842877"/>
                        <a:gd name="connsiteX3" fmla="*/ 449311 w 449311"/>
                        <a:gd name="connsiteY3" fmla="*/ 0 h 842877"/>
                        <a:gd name="connsiteX0" fmla="*/ 56383 w 417906"/>
                        <a:gd name="connsiteY0" fmla="*/ 842877 h 842877"/>
                        <a:gd name="connsiteX1" fmla="*/ 12359 w 417906"/>
                        <a:gd name="connsiteY1" fmla="*/ 627952 h 842877"/>
                        <a:gd name="connsiteX2" fmla="*/ 313142 w 417906"/>
                        <a:gd name="connsiteY2" fmla="*/ 339342 h 842877"/>
                        <a:gd name="connsiteX3" fmla="*/ 417906 w 417906"/>
                        <a:gd name="connsiteY3" fmla="*/ 0 h 842877"/>
                        <a:gd name="connsiteX0" fmla="*/ 309 w 361832"/>
                        <a:gd name="connsiteY0" fmla="*/ 842877 h 842877"/>
                        <a:gd name="connsiteX1" fmla="*/ 98530 w 361832"/>
                        <a:gd name="connsiteY1" fmla="*/ 605553 h 842877"/>
                        <a:gd name="connsiteX2" fmla="*/ 257068 w 361832"/>
                        <a:gd name="connsiteY2" fmla="*/ 339342 h 842877"/>
                        <a:gd name="connsiteX3" fmla="*/ 361832 w 361832"/>
                        <a:gd name="connsiteY3" fmla="*/ 0 h 842877"/>
                        <a:gd name="connsiteX0" fmla="*/ 238 w 361761"/>
                        <a:gd name="connsiteY0" fmla="*/ 842877 h 842877"/>
                        <a:gd name="connsiteX1" fmla="*/ 98459 w 361761"/>
                        <a:gd name="connsiteY1" fmla="*/ 605553 h 842877"/>
                        <a:gd name="connsiteX2" fmla="*/ 256997 w 361761"/>
                        <a:gd name="connsiteY2" fmla="*/ 339342 h 842877"/>
                        <a:gd name="connsiteX3" fmla="*/ 361761 w 361761"/>
                        <a:gd name="connsiteY3" fmla="*/ 0 h 842877"/>
                        <a:gd name="connsiteX0" fmla="*/ 171 w 361694"/>
                        <a:gd name="connsiteY0" fmla="*/ 842877 h 842877"/>
                        <a:gd name="connsiteX1" fmla="*/ 130720 w 361694"/>
                        <a:gd name="connsiteY1" fmla="*/ 523422 h 842877"/>
                        <a:gd name="connsiteX2" fmla="*/ 256930 w 361694"/>
                        <a:gd name="connsiteY2" fmla="*/ 339342 h 842877"/>
                        <a:gd name="connsiteX3" fmla="*/ 361694 w 361694"/>
                        <a:gd name="connsiteY3" fmla="*/ 0 h 842877"/>
                        <a:gd name="connsiteX0" fmla="*/ 171 w 342296"/>
                        <a:gd name="connsiteY0" fmla="*/ 775679 h 775679"/>
                        <a:gd name="connsiteX1" fmla="*/ 130720 w 342296"/>
                        <a:gd name="connsiteY1" fmla="*/ 456224 h 775679"/>
                        <a:gd name="connsiteX2" fmla="*/ 256930 w 342296"/>
                        <a:gd name="connsiteY2" fmla="*/ 272144 h 775679"/>
                        <a:gd name="connsiteX3" fmla="*/ 342296 w 342296"/>
                        <a:gd name="connsiteY3" fmla="*/ 0 h 775679"/>
                      </a:gdLst>
                      <a:ahLst/>
                      <a:cxnLst>
                        <a:cxn ang="0">
                          <a:pos x="connsiteX0" y="connsiteY0"/>
                        </a:cxn>
                        <a:cxn ang="0">
                          <a:pos x="connsiteX1" y="connsiteY1"/>
                        </a:cxn>
                        <a:cxn ang="0">
                          <a:pos x="connsiteX2" y="connsiteY2"/>
                        </a:cxn>
                        <a:cxn ang="0">
                          <a:pos x="connsiteX3" y="connsiteY3"/>
                        </a:cxn>
                      </a:cxnLst>
                      <a:rect l="l" t="t" r="r" b="b"/>
                      <a:pathLst>
                        <a:path w="342296" h="775679">
                          <a:moveTo>
                            <a:pt x="171" y="775679"/>
                          </a:moveTo>
                          <a:cubicBezTo>
                            <a:pt x="-4982" y="578269"/>
                            <a:pt x="107324" y="540146"/>
                            <a:pt x="130720" y="456224"/>
                          </a:cubicBezTo>
                          <a:cubicBezTo>
                            <a:pt x="154116" y="372302"/>
                            <a:pt x="215201" y="375558"/>
                            <a:pt x="256930" y="272144"/>
                          </a:cubicBezTo>
                          <a:cubicBezTo>
                            <a:pt x="298659" y="168730"/>
                            <a:pt x="297846" y="84364"/>
                            <a:pt x="342296" y="0"/>
                          </a:cubicBezTo>
                        </a:path>
                      </a:pathLst>
                    </a:cu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grpSp>
            </p:grpSp>
            <p:grpSp>
              <p:nvGrpSpPr>
                <p:cNvPr id="6337" name="グループ化 12">
                  <a:extLst>
                    <a:ext uri="{FF2B5EF4-FFF2-40B4-BE49-F238E27FC236}">
                      <a16:creationId xmlns:a16="http://schemas.microsoft.com/office/drawing/2014/main" id="{0BE3D5BE-F97F-4844-8447-B5FF0C5F24D1}"/>
                    </a:ext>
                  </a:extLst>
                </p:cNvPr>
                <p:cNvGrpSpPr>
                  <a:grpSpLocks/>
                </p:cNvGrpSpPr>
                <p:nvPr/>
              </p:nvGrpSpPr>
              <p:grpSpPr bwMode="auto">
                <a:xfrm>
                  <a:off x="1128484" y="2287853"/>
                  <a:ext cx="217324" cy="756701"/>
                  <a:chOff x="5647786" y="1651324"/>
                  <a:chExt cx="217324" cy="756701"/>
                </a:xfrm>
              </p:grpSpPr>
              <p:sp>
                <p:nvSpPr>
                  <p:cNvPr id="685" name="フリーフォーム 684">
                    <a:extLst>
                      <a:ext uri="{FF2B5EF4-FFF2-40B4-BE49-F238E27FC236}">
                        <a16:creationId xmlns:a16="http://schemas.microsoft.com/office/drawing/2014/main" id="{79DA9D1E-965C-417C-8F19-468F5C187538}"/>
                      </a:ext>
                    </a:extLst>
                  </p:cNvPr>
                  <p:cNvSpPr/>
                  <p:nvPr/>
                </p:nvSpPr>
                <p:spPr>
                  <a:xfrm>
                    <a:off x="5766326" y="1651481"/>
                    <a:ext cx="63722" cy="756089"/>
                  </a:xfrm>
                  <a:custGeom>
                    <a:avLst/>
                    <a:gdLst>
                      <a:gd name="connsiteX0" fmla="*/ 0 w 587829"/>
                      <a:gd name="connsiteY0" fmla="*/ 805543 h 805543"/>
                      <a:gd name="connsiteX1" fmla="*/ 337457 w 587829"/>
                      <a:gd name="connsiteY1" fmla="*/ 620486 h 805543"/>
                      <a:gd name="connsiteX2" fmla="*/ 457200 w 587829"/>
                      <a:gd name="connsiteY2" fmla="*/ 272143 h 805543"/>
                      <a:gd name="connsiteX3" fmla="*/ 587829 w 587829"/>
                      <a:gd name="connsiteY3" fmla="*/ 0 h 805543"/>
                      <a:gd name="connsiteX0" fmla="*/ 16015 w 475450"/>
                      <a:gd name="connsiteY0" fmla="*/ 1283401 h 1283401"/>
                      <a:gd name="connsiteX1" fmla="*/ 353472 w 475450"/>
                      <a:gd name="connsiteY1" fmla="*/ 1098344 h 1283401"/>
                      <a:gd name="connsiteX2" fmla="*/ 473215 w 475450"/>
                      <a:gd name="connsiteY2" fmla="*/ 750001 h 1283401"/>
                      <a:gd name="connsiteX3" fmla="*/ 2528 w 475450"/>
                      <a:gd name="connsiteY3" fmla="*/ 0 h 1283401"/>
                      <a:gd name="connsiteX0" fmla="*/ 50052 w 387718"/>
                      <a:gd name="connsiteY0" fmla="*/ 1283401 h 1283401"/>
                      <a:gd name="connsiteX1" fmla="*/ 387509 w 387718"/>
                      <a:gd name="connsiteY1" fmla="*/ 1098344 h 1283401"/>
                      <a:gd name="connsiteX2" fmla="*/ 2923 w 387718"/>
                      <a:gd name="connsiteY2" fmla="*/ 526006 h 1283401"/>
                      <a:gd name="connsiteX3" fmla="*/ 36565 w 387718"/>
                      <a:gd name="connsiteY3" fmla="*/ 0 h 1283401"/>
                      <a:gd name="connsiteX0" fmla="*/ 61315 w 116568"/>
                      <a:gd name="connsiteY0" fmla="*/ 1283401 h 1283401"/>
                      <a:gd name="connsiteX1" fmla="*/ 43154 w 116568"/>
                      <a:gd name="connsiteY1" fmla="*/ 971412 h 1283401"/>
                      <a:gd name="connsiteX2" fmla="*/ 14186 w 116568"/>
                      <a:gd name="connsiteY2" fmla="*/ 526006 h 1283401"/>
                      <a:gd name="connsiteX3" fmla="*/ 47828 w 116568"/>
                      <a:gd name="connsiteY3" fmla="*/ 0 h 1283401"/>
                      <a:gd name="connsiteX0" fmla="*/ 87788 w 138316"/>
                      <a:gd name="connsiteY0" fmla="*/ 1186337 h 1186337"/>
                      <a:gd name="connsiteX1" fmla="*/ 43764 w 138316"/>
                      <a:gd name="connsiteY1" fmla="*/ 971412 h 1186337"/>
                      <a:gd name="connsiteX2" fmla="*/ 14796 w 138316"/>
                      <a:gd name="connsiteY2" fmla="*/ 526006 h 1186337"/>
                      <a:gd name="connsiteX3" fmla="*/ 48438 w 138316"/>
                      <a:gd name="connsiteY3" fmla="*/ 0 h 1186337"/>
                      <a:gd name="connsiteX0" fmla="*/ 87788 w 87787"/>
                      <a:gd name="connsiteY0" fmla="*/ 1186337 h 1186337"/>
                      <a:gd name="connsiteX1" fmla="*/ 43764 w 87787"/>
                      <a:gd name="connsiteY1" fmla="*/ 971412 h 1186337"/>
                      <a:gd name="connsiteX2" fmla="*/ 14796 w 87787"/>
                      <a:gd name="connsiteY2" fmla="*/ 526006 h 1186337"/>
                      <a:gd name="connsiteX3" fmla="*/ 48438 w 87787"/>
                      <a:gd name="connsiteY3" fmla="*/ 0 h 1186337"/>
                    </a:gdLst>
                    <a:ahLst/>
                    <a:cxnLst>
                      <a:cxn ang="0">
                        <a:pos x="connsiteX0" y="connsiteY0"/>
                      </a:cxn>
                      <a:cxn ang="0">
                        <a:pos x="connsiteX1" y="connsiteY1"/>
                      </a:cxn>
                      <a:cxn ang="0">
                        <a:pos x="connsiteX2" y="connsiteY2"/>
                      </a:cxn>
                      <a:cxn ang="0">
                        <a:pos x="connsiteX3" y="connsiteY3"/>
                      </a:cxn>
                    </a:cxnLst>
                    <a:rect l="l" t="t" r="r" b="b"/>
                    <a:pathLst>
                      <a:path w="87787" h="1186337">
                        <a:moveTo>
                          <a:pt x="87788" y="1186337"/>
                        </a:moveTo>
                        <a:cubicBezTo>
                          <a:pt x="82635" y="988927"/>
                          <a:pt x="55929" y="1081467"/>
                          <a:pt x="43764" y="971412"/>
                        </a:cubicBezTo>
                        <a:cubicBezTo>
                          <a:pt x="31599" y="861357"/>
                          <a:pt x="-26933" y="629420"/>
                          <a:pt x="14796" y="526006"/>
                        </a:cubicBezTo>
                        <a:cubicBezTo>
                          <a:pt x="56525" y="422592"/>
                          <a:pt x="3988" y="84364"/>
                          <a:pt x="48438" y="0"/>
                        </a:cubicBezTo>
                      </a:path>
                    </a:pathLst>
                  </a:cu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endParaRPr lang="ja-JP" altLang="en-US" sz="3969"/>
                  </a:p>
                </p:txBody>
              </p:sp>
              <p:pic>
                <p:nvPicPr>
                  <p:cNvPr id="6339" name="図 554">
                    <a:extLst>
                      <a:ext uri="{FF2B5EF4-FFF2-40B4-BE49-F238E27FC236}">
                        <a16:creationId xmlns:a16="http://schemas.microsoft.com/office/drawing/2014/main" id="{620CF066-F417-4D4D-9017-F66FDD2FF696}"/>
                      </a:ext>
                    </a:extLst>
                  </p:cNvPr>
                  <p:cNvPicPr>
                    <a:picLocks noChangeAspect="1"/>
                  </p:cNvPicPr>
                  <p:nvPr/>
                </p:nvPicPr>
                <p:blipFill>
                  <a:blip r:embed="rId12" cstate="email">
                    <a:extLst>
                      <a:ext uri="{28A0092B-C50C-407E-A947-70E740481C1C}">
                        <a14:useLocalDpi xmlns:a14="http://schemas.microsoft.com/office/drawing/2010/main" val="0"/>
                      </a:ext>
                    </a:extLst>
                  </a:blip>
                  <a:srcRect/>
                  <a:stretch>
                    <a:fillRect/>
                  </a:stretch>
                </p:blipFill>
                <p:spPr bwMode="auto">
                  <a:xfrm rot="169194">
                    <a:off x="5647786" y="1993631"/>
                    <a:ext cx="217324" cy="110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66" name="フリーフォーム 65">
                <a:extLst>
                  <a:ext uri="{FF2B5EF4-FFF2-40B4-BE49-F238E27FC236}">
                    <a16:creationId xmlns:a16="http://schemas.microsoft.com/office/drawing/2014/main" id="{32D9412C-941D-43A8-82C9-42ECD9C1A43E}"/>
                  </a:ext>
                </a:extLst>
              </p:cNvPr>
              <p:cNvSpPr/>
              <p:nvPr/>
            </p:nvSpPr>
            <p:spPr>
              <a:xfrm>
                <a:off x="5286300" y="3190750"/>
                <a:ext cx="278651" cy="343481"/>
              </a:xfrm>
              <a:custGeom>
                <a:avLst/>
                <a:gdLst>
                  <a:gd name="connsiteX0" fmla="*/ 0 w 278460"/>
                  <a:gd name="connsiteY0" fmla="*/ 0 h 342900"/>
                  <a:gd name="connsiteX1" fmla="*/ 238125 w 278460"/>
                  <a:gd name="connsiteY1" fmla="*/ 257175 h 342900"/>
                  <a:gd name="connsiteX2" fmla="*/ 276225 w 278460"/>
                  <a:gd name="connsiteY2" fmla="*/ 342900 h 342900"/>
                </a:gdLst>
                <a:ahLst/>
                <a:cxnLst>
                  <a:cxn ang="0">
                    <a:pos x="connsiteX0" y="connsiteY0"/>
                  </a:cxn>
                  <a:cxn ang="0">
                    <a:pos x="connsiteX1" y="connsiteY1"/>
                  </a:cxn>
                  <a:cxn ang="0">
                    <a:pos x="connsiteX2" y="connsiteY2"/>
                  </a:cxn>
                </a:cxnLst>
                <a:rect l="l" t="t" r="r" b="b"/>
                <a:pathLst>
                  <a:path w="278460" h="342900">
                    <a:moveTo>
                      <a:pt x="0" y="0"/>
                    </a:moveTo>
                    <a:cubicBezTo>
                      <a:pt x="96044" y="100012"/>
                      <a:pt x="192088" y="200025"/>
                      <a:pt x="238125" y="257175"/>
                    </a:cubicBezTo>
                    <a:cubicBezTo>
                      <a:pt x="284162" y="314325"/>
                      <a:pt x="280193" y="328612"/>
                      <a:pt x="276225" y="342900"/>
                    </a:cubicBezTo>
                  </a:path>
                </a:pathLst>
              </a:custGeom>
            </p:spPr>
            <p:style>
              <a:lnRef idx="1">
                <a:schemeClr val="dk1"/>
              </a:lnRef>
              <a:fillRef idx="0">
                <a:schemeClr val="dk1"/>
              </a:fillRef>
              <a:effectRef idx="0">
                <a:schemeClr val="dk1"/>
              </a:effectRef>
              <a:fontRef idx="minor">
                <a:schemeClr val="tx1"/>
              </a:fontRef>
            </p:style>
            <p:txBody>
              <a:bodyPr anchor="ctr"/>
              <a:lstStyle/>
              <a:p>
                <a:pPr algn="ctr">
                  <a:defRPr/>
                </a:pPr>
                <a:endParaRPr lang="ja-JP" altLang="en-US" sz="3969"/>
              </a:p>
            </p:txBody>
          </p:sp>
        </p:grpSp>
        <p:pic>
          <p:nvPicPr>
            <p:cNvPr id="6153" name="Picture 5" descr="C:\Users\KinamiK\AppData\Local\Microsoft\Windows\Temporary Internet Files\Content.IE5\9ZW3XOAE\lgi01a201410211400[1].jpg">
              <a:extLst>
                <a:ext uri="{FF2B5EF4-FFF2-40B4-BE49-F238E27FC236}">
                  <a16:creationId xmlns:a16="http://schemas.microsoft.com/office/drawing/2014/main" id="{A6E43908-3E97-42D7-9090-9A13D01A21BF}"/>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4656138" y="4103688"/>
              <a:ext cx="217487" cy="188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54" name="グループ化 109">
              <a:extLst>
                <a:ext uri="{FF2B5EF4-FFF2-40B4-BE49-F238E27FC236}">
                  <a16:creationId xmlns:a16="http://schemas.microsoft.com/office/drawing/2014/main" id="{740D0B4D-92CC-44D5-BD72-AD2F600947D2}"/>
                </a:ext>
              </a:extLst>
            </p:cNvPr>
            <p:cNvGrpSpPr>
              <a:grpSpLocks/>
            </p:cNvGrpSpPr>
            <p:nvPr/>
          </p:nvGrpSpPr>
          <p:grpSpPr bwMode="auto">
            <a:xfrm>
              <a:off x="4210050" y="4918075"/>
              <a:ext cx="4016375" cy="1439863"/>
              <a:chOff x="3220860" y="2828528"/>
              <a:chExt cx="2731762" cy="979910"/>
            </a:xfrm>
          </p:grpSpPr>
          <p:grpSp>
            <p:nvGrpSpPr>
              <p:cNvPr id="6305" name="グループ化 14">
                <a:extLst>
                  <a:ext uri="{FF2B5EF4-FFF2-40B4-BE49-F238E27FC236}">
                    <a16:creationId xmlns:a16="http://schemas.microsoft.com/office/drawing/2014/main" id="{25A7BA7F-C2EC-497A-8DC0-915961CF5481}"/>
                  </a:ext>
                </a:extLst>
              </p:cNvPr>
              <p:cNvGrpSpPr>
                <a:grpSpLocks/>
              </p:cNvGrpSpPr>
              <p:nvPr/>
            </p:nvGrpSpPr>
            <p:grpSpPr bwMode="auto">
              <a:xfrm>
                <a:off x="3220860" y="2828528"/>
                <a:ext cx="1408449" cy="979910"/>
                <a:chOff x="4979057" y="2859036"/>
                <a:chExt cx="1408449" cy="979910"/>
              </a:xfrm>
            </p:grpSpPr>
            <p:pic>
              <p:nvPicPr>
                <p:cNvPr id="6327" name="Picture 5" descr="C:\Users\KinamiK\AppData\Local\Microsoft\Windows\Temporary Internet Files\Content.IE5\9ZW3XOAE\lgi01a201410211400[1].jpg">
                  <a:extLst>
                    <a:ext uri="{FF2B5EF4-FFF2-40B4-BE49-F238E27FC236}">
                      <a16:creationId xmlns:a16="http://schemas.microsoft.com/office/drawing/2014/main" id="{CC2B59FC-575B-47BC-A02A-61A86F46337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135199" y="3061952"/>
                  <a:ext cx="129816" cy="111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 name="Picture 5" descr="C:\Users\KinamiK\AppData\Local\Microsoft\Windows\Temporary Internet Files\Content.IE5\9ZW3XOAE\lgi01a201410211400[1].jpg">
                  <a:extLst>
                    <a:ext uri="{FF2B5EF4-FFF2-40B4-BE49-F238E27FC236}">
                      <a16:creationId xmlns:a16="http://schemas.microsoft.com/office/drawing/2014/main" id="{4B8E36DB-DC10-4411-8586-79D276FCB856}"/>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251565" y="2947462"/>
                  <a:ext cx="135941" cy="1170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9" name="Picture 5" descr="C:\Users\KinamiK\AppData\Local\Microsoft\Windows\Temporary Internet Files\Content.IE5\9ZW3XOAE\lgi01a201410211400[1].jpg">
                  <a:extLst>
                    <a:ext uri="{FF2B5EF4-FFF2-40B4-BE49-F238E27FC236}">
                      <a16:creationId xmlns:a16="http://schemas.microsoft.com/office/drawing/2014/main" id="{67976574-D569-4283-B00E-836C42357861}"/>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080881" y="2859036"/>
                  <a:ext cx="137239" cy="118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0" name="図 644" descr="D:\ShigemitsuT\Desktop\田.jpeg">
                  <a:extLst>
                    <a:ext uri="{FF2B5EF4-FFF2-40B4-BE49-F238E27FC236}">
                      <a16:creationId xmlns:a16="http://schemas.microsoft.com/office/drawing/2014/main" id="{873E8177-36D6-4D96-B86F-613F7635A955}"/>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455922" y="3687056"/>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1" name="図 645" descr="D:\ShigemitsuT\Desktop\田.jpeg">
                  <a:extLst>
                    <a:ext uri="{FF2B5EF4-FFF2-40B4-BE49-F238E27FC236}">
                      <a16:creationId xmlns:a16="http://schemas.microsoft.com/office/drawing/2014/main" id="{73589C94-9BB3-4B22-850F-CB090BA0F6D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979057" y="3592079"/>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2" name="図 646" descr="D:\ShigemitsuT\Desktop\田.jpeg">
                  <a:extLst>
                    <a:ext uri="{FF2B5EF4-FFF2-40B4-BE49-F238E27FC236}">
                      <a16:creationId xmlns:a16="http://schemas.microsoft.com/office/drawing/2014/main" id="{2AB072B9-4A6E-440E-B537-4FA8AE9AA780}"/>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913393" y="3414582"/>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33" name="図 647" descr="D:\ShigemitsuT\Desktop\田.jpeg">
                  <a:extLst>
                    <a:ext uri="{FF2B5EF4-FFF2-40B4-BE49-F238E27FC236}">
                      <a16:creationId xmlns:a16="http://schemas.microsoft.com/office/drawing/2014/main" id="{F193DBC0-D7C8-4007-8D84-3982F2DB660C}"/>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419219" y="3336693"/>
                  <a:ext cx="249303" cy="1518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6306" name="図 554">
                <a:extLst>
                  <a:ext uri="{FF2B5EF4-FFF2-40B4-BE49-F238E27FC236}">
                    <a16:creationId xmlns:a16="http://schemas.microsoft.com/office/drawing/2014/main" id="{5E88C354-F13B-4B31-9DF7-9E115F19DE70}"/>
                  </a:ext>
                </a:extLst>
              </p:cNvPr>
              <p:cNvPicPr>
                <a:picLocks noChangeAspect="1"/>
              </p:cNvPicPr>
              <p:nvPr/>
            </p:nvPicPr>
            <p:blipFill>
              <a:blip r:embed="rId12" cstate="email">
                <a:extLst>
                  <a:ext uri="{28A0092B-C50C-407E-A947-70E740481C1C}">
                    <a14:useLocalDpi xmlns:a14="http://schemas.microsoft.com/office/drawing/2010/main" val="0"/>
                  </a:ext>
                </a:extLst>
              </a:blip>
              <a:srcRect/>
              <a:stretch>
                <a:fillRect/>
              </a:stretch>
            </p:blipFill>
            <p:spPr bwMode="auto">
              <a:xfrm rot="5134451">
                <a:off x="4992446" y="3126897"/>
                <a:ext cx="239258" cy="1285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307" name="グループ化 72">
                <a:extLst>
                  <a:ext uri="{FF2B5EF4-FFF2-40B4-BE49-F238E27FC236}">
                    <a16:creationId xmlns:a16="http://schemas.microsoft.com/office/drawing/2014/main" id="{CE7575C8-25E2-4F7A-A1D1-1B4151556061}"/>
                  </a:ext>
                </a:extLst>
              </p:cNvPr>
              <p:cNvGrpSpPr>
                <a:grpSpLocks/>
              </p:cNvGrpSpPr>
              <p:nvPr/>
            </p:nvGrpSpPr>
            <p:grpSpPr bwMode="auto">
              <a:xfrm rot="3150064">
                <a:off x="5008856" y="3444351"/>
                <a:ext cx="293246" cy="45719"/>
                <a:chOff x="5500515" y="3868942"/>
                <a:chExt cx="293246" cy="75493"/>
              </a:xfrm>
            </p:grpSpPr>
            <p:sp>
              <p:nvSpPr>
                <p:cNvPr id="553" name="正方形/長方形 552">
                  <a:extLst>
                    <a:ext uri="{FF2B5EF4-FFF2-40B4-BE49-F238E27FC236}">
                      <a16:creationId xmlns:a16="http://schemas.microsoft.com/office/drawing/2014/main" id="{D5B14D1F-7518-4390-9772-BEAA549D2B12}"/>
                    </a:ext>
                  </a:extLst>
                </p:cNvPr>
                <p:cNvSpPr/>
                <p:nvPr/>
              </p:nvSpPr>
              <p:spPr>
                <a:xfrm>
                  <a:off x="5483258" y="3876336"/>
                  <a:ext cx="305749" cy="33876"/>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nvGrpSpPr>
                <p:cNvPr id="6324" name="グループ化 67">
                  <a:extLst>
                    <a:ext uri="{FF2B5EF4-FFF2-40B4-BE49-F238E27FC236}">
                      <a16:creationId xmlns:a16="http://schemas.microsoft.com/office/drawing/2014/main" id="{FD78E9E7-33C0-42AE-837B-0E16443F256F}"/>
                    </a:ext>
                  </a:extLst>
                </p:cNvPr>
                <p:cNvGrpSpPr>
                  <a:grpSpLocks/>
                </p:cNvGrpSpPr>
                <p:nvPr/>
              </p:nvGrpSpPr>
              <p:grpSpPr bwMode="auto">
                <a:xfrm>
                  <a:off x="5554126" y="3872990"/>
                  <a:ext cx="197314" cy="71445"/>
                  <a:chOff x="5554145" y="3854496"/>
                  <a:chExt cx="197314" cy="71445"/>
                </a:xfrm>
              </p:grpSpPr>
              <p:sp>
                <p:nvSpPr>
                  <p:cNvPr id="554" name="正方形/長方形 553">
                    <a:extLst>
                      <a:ext uri="{FF2B5EF4-FFF2-40B4-BE49-F238E27FC236}">
                        <a16:creationId xmlns:a16="http://schemas.microsoft.com/office/drawing/2014/main" id="{0D5E980A-A587-4A81-A97D-D6827F56311B}"/>
                      </a:ext>
                    </a:extLst>
                  </p:cNvPr>
                  <p:cNvSpPr/>
                  <p:nvPr/>
                </p:nvSpPr>
                <p:spPr>
                  <a:xfrm rot="5400000">
                    <a:off x="5525081" y="3862982"/>
                    <a:ext cx="71317" cy="5509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dirty="0"/>
                  </a:p>
                </p:txBody>
              </p:sp>
              <p:sp>
                <p:nvSpPr>
                  <p:cNvPr id="555" name="正方形/長方形 554">
                    <a:extLst>
                      <a:ext uri="{FF2B5EF4-FFF2-40B4-BE49-F238E27FC236}">
                        <a16:creationId xmlns:a16="http://schemas.microsoft.com/office/drawing/2014/main" id="{69CF1102-6A3C-4435-B0F8-367AF403C540}"/>
                      </a:ext>
                    </a:extLst>
                  </p:cNvPr>
                  <p:cNvSpPr/>
                  <p:nvPr/>
                </p:nvSpPr>
                <p:spPr>
                  <a:xfrm rot="5400000">
                    <a:off x="5667988" y="3888308"/>
                    <a:ext cx="62402" cy="56180"/>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nvGrpSpPr>
              <p:cNvPr id="6308" name="グループ化 556">
                <a:extLst>
                  <a:ext uri="{FF2B5EF4-FFF2-40B4-BE49-F238E27FC236}">
                    <a16:creationId xmlns:a16="http://schemas.microsoft.com/office/drawing/2014/main" id="{CE6BC559-B8F9-47DA-BCDC-F4E4E7003436}"/>
                  </a:ext>
                </a:extLst>
              </p:cNvPr>
              <p:cNvGrpSpPr>
                <a:grpSpLocks/>
              </p:cNvGrpSpPr>
              <p:nvPr/>
            </p:nvGrpSpPr>
            <p:grpSpPr bwMode="auto">
              <a:xfrm rot="2715941">
                <a:off x="5519184" y="3341489"/>
                <a:ext cx="293246" cy="55214"/>
                <a:chOff x="5431520" y="3829038"/>
                <a:chExt cx="293246" cy="75493"/>
              </a:xfrm>
            </p:grpSpPr>
            <p:sp>
              <p:nvSpPr>
                <p:cNvPr id="558" name="正方形/長方形 557">
                  <a:extLst>
                    <a:ext uri="{FF2B5EF4-FFF2-40B4-BE49-F238E27FC236}">
                      <a16:creationId xmlns:a16="http://schemas.microsoft.com/office/drawing/2014/main" id="{E76221A0-CC8A-4368-8147-F82E68A85FFB}"/>
                    </a:ext>
                  </a:extLst>
                </p:cNvPr>
                <p:cNvSpPr/>
                <p:nvPr/>
              </p:nvSpPr>
              <p:spPr>
                <a:xfrm>
                  <a:off x="5431464" y="3827230"/>
                  <a:ext cx="290623" cy="45767"/>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nvGrpSpPr>
                <p:cNvPr id="6320" name="グループ化 558">
                  <a:extLst>
                    <a:ext uri="{FF2B5EF4-FFF2-40B4-BE49-F238E27FC236}">
                      <a16:creationId xmlns:a16="http://schemas.microsoft.com/office/drawing/2014/main" id="{974B7E25-C6CF-4463-AE04-7ADE2A8544BD}"/>
                    </a:ext>
                  </a:extLst>
                </p:cNvPr>
                <p:cNvGrpSpPr>
                  <a:grpSpLocks/>
                </p:cNvGrpSpPr>
                <p:nvPr/>
              </p:nvGrpSpPr>
              <p:grpSpPr bwMode="auto">
                <a:xfrm>
                  <a:off x="5485150" y="3833084"/>
                  <a:ext cx="197315" cy="71447"/>
                  <a:chOff x="5485169" y="3814590"/>
                  <a:chExt cx="197315" cy="71447"/>
                </a:xfrm>
              </p:grpSpPr>
              <p:sp>
                <p:nvSpPr>
                  <p:cNvPr id="562" name="正方形/長方形 561">
                    <a:extLst>
                      <a:ext uri="{FF2B5EF4-FFF2-40B4-BE49-F238E27FC236}">
                        <a16:creationId xmlns:a16="http://schemas.microsoft.com/office/drawing/2014/main" id="{07844038-6F7C-4061-95C0-9DF95A2A47C4}"/>
                      </a:ext>
                    </a:extLst>
                  </p:cNvPr>
                  <p:cNvSpPr/>
                  <p:nvPr/>
                </p:nvSpPr>
                <p:spPr>
                  <a:xfrm rot="5400000">
                    <a:off x="5474893" y="3827545"/>
                    <a:ext cx="66435" cy="50778"/>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dirty="0"/>
                  </a:p>
                </p:txBody>
              </p:sp>
              <p:sp>
                <p:nvSpPr>
                  <p:cNvPr id="563" name="正方形/長方形 562">
                    <a:extLst>
                      <a:ext uri="{FF2B5EF4-FFF2-40B4-BE49-F238E27FC236}">
                        <a16:creationId xmlns:a16="http://schemas.microsoft.com/office/drawing/2014/main" id="{86812A58-BF8C-4107-9FD7-C8D415C79118}"/>
                      </a:ext>
                    </a:extLst>
                  </p:cNvPr>
                  <p:cNvSpPr/>
                  <p:nvPr/>
                </p:nvSpPr>
                <p:spPr>
                  <a:xfrm rot="5400000">
                    <a:off x="5610334" y="3839196"/>
                    <a:ext cx="54625" cy="54019"/>
                  </a:xfrm>
                  <a:prstGeom prst="rect">
                    <a:avLst/>
                  </a:prstGeom>
                  <a:solidFill>
                    <a:srgbClr val="ED7D31">
                      <a:lumMod val="75000"/>
                    </a:srgbClr>
                  </a:solidFill>
                  <a:ln w="12700" cap="flat" cmpd="sng" algn="ctr">
                    <a:solidFill>
                      <a:sysClr val="windowText" lastClr="000000"/>
                    </a:solidFill>
                    <a:prstDash val="solid"/>
                    <a:miter lim="800000"/>
                  </a:ln>
                  <a:effectLst/>
                </p:spPr>
                <p:txBody>
                  <a:bodyPr lIns="134408" tIns="67204" rIns="134408" bIns="67204" anchor="ctr"/>
                  <a:lstStyle/>
                  <a:p>
                    <a:pPr>
                      <a:defRPr/>
                    </a:pPr>
                    <a:endParaRPr lang="ja-JP" altLang="en-US" sz="3969"/>
                  </a:p>
                </p:txBody>
              </p:sp>
            </p:grpSp>
          </p:grpSp>
          <p:grpSp>
            <p:nvGrpSpPr>
              <p:cNvPr id="6309" name="グループ化 76">
                <a:extLst>
                  <a:ext uri="{FF2B5EF4-FFF2-40B4-BE49-F238E27FC236}">
                    <a16:creationId xmlns:a16="http://schemas.microsoft.com/office/drawing/2014/main" id="{ED0BAFAB-31D5-488D-B1EC-6F0521A82639}"/>
                  </a:ext>
                </a:extLst>
              </p:cNvPr>
              <p:cNvGrpSpPr>
                <a:grpSpLocks/>
              </p:cNvGrpSpPr>
              <p:nvPr/>
            </p:nvGrpSpPr>
            <p:grpSpPr bwMode="auto">
              <a:xfrm>
                <a:off x="5303348" y="3407147"/>
                <a:ext cx="142357" cy="175750"/>
                <a:chOff x="7694395" y="1864071"/>
                <a:chExt cx="142357" cy="175750"/>
              </a:xfrm>
            </p:grpSpPr>
            <p:grpSp>
              <p:nvGrpSpPr>
                <p:cNvPr id="6315" name="グループ化 75">
                  <a:extLst>
                    <a:ext uri="{FF2B5EF4-FFF2-40B4-BE49-F238E27FC236}">
                      <a16:creationId xmlns:a16="http://schemas.microsoft.com/office/drawing/2014/main" id="{C2516B4E-D9C4-45B6-867C-966DE88D6A01}"/>
                    </a:ext>
                  </a:extLst>
                </p:cNvPr>
                <p:cNvGrpSpPr>
                  <a:grpSpLocks/>
                </p:cNvGrpSpPr>
                <p:nvPr/>
              </p:nvGrpSpPr>
              <p:grpSpPr bwMode="auto">
                <a:xfrm>
                  <a:off x="7722891" y="1864071"/>
                  <a:ext cx="99192" cy="175750"/>
                  <a:chOff x="7160418" y="1178625"/>
                  <a:chExt cx="99192" cy="175750"/>
                </a:xfrm>
              </p:grpSpPr>
              <p:sp>
                <p:nvSpPr>
                  <p:cNvPr id="564" name="正方形/長方形 563">
                    <a:extLst>
                      <a:ext uri="{FF2B5EF4-FFF2-40B4-BE49-F238E27FC236}">
                        <a16:creationId xmlns:a16="http://schemas.microsoft.com/office/drawing/2014/main" id="{CAD8BFD8-620F-48B6-AE07-675FCEC67C05}"/>
                      </a:ext>
                    </a:extLst>
                  </p:cNvPr>
                  <p:cNvSpPr/>
                  <p:nvPr/>
                </p:nvSpPr>
                <p:spPr>
                  <a:xfrm>
                    <a:off x="7178697" y="1288212"/>
                    <a:ext cx="46430" cy="65903"/>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65" name="二等辺三角形 564">
                    <a:extLst>
                      <a:ext uri="{FF2B5EF4-FFF2-40B4-BE49-F238E27FC236}">
                        <a16:creationId xmlns:a16="http://schemas.microsoft.com/office/drawing/2014/main" id="{2C8DC169-DA27-4DE8-B059-2732A9600E8C}"/>
                      </a:ext>
                    </a:extLst>
                  </p:cNvPr>
                  <p:cNvSpPr/>
                  <p:nvPr/>
                </p:nvSpPr>
                <p:spPr>
                  <a:xfrm>
                    <a:off x="7160342" y="1179093"/>
                    <a:ext cx="99337" cy="4753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sp>
              <p:nvSpPr>
                <p:cNvPr id="576" name="二等辺三角形 575">
                  <a:extLst>
                    <a:ext uri="{FF2B5EF4-FFF2-40B4-BE49-F238E27FC236}">
                      <a16:creationId xmlns:a16="http://schemas.microsoft.com/office/drawing/2014/main" id="{98051C17-4909-4FEA-BE99-D13E61C7D0CA}"/>
                    </a:ext>
                  </a:extLst>
                </p:cNvPr>
                <p:cNvSpPr/>
                <p:nvPr/>
              </p:nvSpPr>
              <p:spPr>
                <a:xfrm>
                  <a:off x="7694741" y="1898031"/>
                  <a:ext cx="142527" cy="8102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nvGrpSpPr>
              <p:cNvPr id="6310" name="グループ化 576">
                <a:extLst>
                  <a:ext uri="{FF2B5EF4-FFF2-40B4-BE49-F238E27FC236}">
                    <a16:creationId xmlns:a16="http://schemas.microsoft.com/office/drawing/2014/main" id="{8CD14FA5-C7D1-4F1E-B2EE-C57940B26718}"/>
                  </a:ext>
                </a:extLst>
              </p:cNvPr>
              <p:cNvGrpSpPr>
                <a:grpSpLocks/>
              </p:cNvGrpSpPr>
              <p:nvPr/>
            </p:nvGrpSpPr>
            <p:grpSpPr bwMode="auto">
              <a:xfrm>
                <a:off x="5810265" y="3235246"/>
                <a:ext cx="142357" cy="175750"/>
                <a:chOff x="7694395" y="1864071"/>
                <a:chExt cx="142357" cy="175750"/>
              </a:xfrm>
            </p:grpSpPr>
            <p:grpSp>
              <p:nvGrpSpPr>
                <p:cNvPr id="6311" name="グループ化 577">
                  <a:extLst>
                    <a:ext uri="{FF2B5EF4-FFF2-40B4-BE49-F238E27FC236}">
                      <a16:creationId xmlns:a16="http://schemas.microsoft.com/office/drawing/2014/main" id="{147381F6-CA1A-4068-8E81-6CF2B755021E}"/>
                    </a:ext>
                  </a:extLst>
                </p:cNvPr>
                <p:cNvGrpSpPr>
                  <a:grpSpLocks/>
                </p:cNvGrpSpPr>
                <p:nvPr/>
              </p:nvGrpSpPr>
              <p:grpSpPr bwMode="auto">
                <a:xfrm>
                  <a:off x="7722891" y="1864071"/>
                  <a:ext cx="99192" cy="175750"/>
                  <a:chOff x="7160418" y="1178625"/>
                  <a:chExt cx="99192" cy="175750"/>
                </a:xfrm>
              </p:grpSpPr>
              <p:sp>
                <p:nvSpPr>
                  <p:cNvPr id="580" name="正方形/長方形 579">
                    <a:extLst>
                      <a:ext uri="{FF2B5EF4-FFF2-40B4-BE49-F238E27FC236}">
                        <a16:creationId xmlns:a16="http://schemas.microsoft.com/office/drawing/2014/main" id="{79200B0C-9AB5-4FD3-B949-1D0C08637C8F}"/>
                      </a:ext>
                    </a:extLst>
                  </p:cNvPr>
                  <p:cNvSpPr/>
                  <p:nvPr/>
                </p:nvSpPr>
                <p:spPr>
                  <a:xfrm>
                    <a:off x="7163065" y="1288332"/>
                    <a:ext cx="61545" cy="65904"/>
                  </a:xfrm>
                  <a:prstGeom prst="rect">
                    <a:avLst/>
                  </a:prstGeom>
                  <a:solidFill>
                    <a:srgbClr val="ED7D31">
                      <a:lumMod val="75000"/>
                    </a:srgbClr>
                  </a:solidFill>
                  <a:ln w="12700" cap="flat" cmpd="sng" algn="ctr">
                    <a:noFill/>
                    <a:prstDash val="solid"/>
                    <a:miter lim="800000"/>
                  </a:ln>
                  <a:effectLst/>
                </p:spPr>
                <p:txBody>
                  <a:bodyPr lIns="134408" tIns="67204" rIns="134408" bIns="67204" anchor="ctr"/>
                  <a:lstStyle/>
                  <a:p>
                    <a:pPr>
                      <a:defRPr/>
                    </a:pPr>
                    <a:endParaRPr lang="ja-JP" altLang="en-US" sz="3969"/>
                  </a:p>
                </p:txBody>
              </p:sp>
              <p:sp>
                <p:nvSpPr>
                  <p:cNvPr id="581" name="二等辺三角形 580">
                    <a:extLst>
                      <a:ext uri="{FF2B5EF4-FFF2-40B4-BE49-F238E27FC236}">
                        <a16:creationId xmlns:a16="http://schemas.microsoft.com/office/drawing/2014/main" id="{4EEE9B4C-2FB4-44DF-8FAA-C2FB34BD3383}"/>
                      </a:ext>
                    </a:extLst>
                  </p:cNvPr>
                  <p:cNvSpPr/>
                  <p:nvPr/>
                </p:nvSpPr>
                <p:spPr>
                  <a:xfrm>
                    <a:off x="7144709" y="1178132"/>
                    <a:ext cx="114453" cy="47537"/>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sp>
              <p:nvSpPr>
                <p:cNvPr id="579" name="二等辺三角形 578">
                  <a:extLst>
                    <a:ext uri="{FF2B5EF4-FFF2-40B4-BE49-F238E27FC236}">
                      <a16:creationId xmlns:a16="http://schemas.microsoft.com/office/drawing/2014/main" id="{DA65731C-06F3-4AC9-AA2F-34E5DB9329C6}"/>
                    </a:ext>
                  </a:extLst>
                </p:cNvPr>
                <p:cNvSpPr/>
                <p:nvPr/>
              </p:nvSpPr>
              <p:spPr>
                <a:xfrm>
                  <a:off x="7694225" y="1897071"/>
                  <a:ext cx="142527" cy="82109"/>
                </a:xfrm>
                <a:prstGeom prst="triangle">
                  <a:avLst/>
                </a:prstGeom>
                <a:solidFill>
                  <a:srgbClr val="00B050"/>
                </a:solidFill>
                <a:ln w="12700" cap="flat" cmpd="sng" algn="ctr">
                  <a:noFill/>
                  <a:prstDash val="solid"/>
                  <a:miter lim="800000"/>
                </a:ln>
                <a:effectLst/>
              </p:spPr>
              <p:txBody>
                <a:bodyPr lIns="134408" tIns="67204" rIns="134408" bIns="67204" anchor="ctr"/>
                <a:lstStyle/>
                <a:p>
                  <a:pPr>
                    <a:defRPr/>
                  </a:pPr>
                  <a:endParaRPr lang="ja-JP" altLang="en-US" sz="3969"/>
                </a:p>
              </p:txBody>
            </p:sp>
          </p:grpSp>
        </p:grpSp>
        <p:sp>
          <p:nvSpPr>
            <p:cNvPr id="14" name="フリーフォーム: 図形 13">
              <a:extLst>
                <a:ext uri="{FF2B5EF4-FFF2-40B4-BE49-F238E27FC236}">
                  <a16:creationId xmlns:a16="http://schemas.microsoft.com/office/drawing/2014/main" id="{8CAC8CE7-2797-4CEA-BD3D-059445714B25}"/>
                </a:ext>
              </a:extLst>
            </p:cNvPr>
            <p:cNvSpPr/>
            <p:nvPr/>
          </p:nvSpPr>
          <p:spPr>
            <a:xfrm>
              <a:off x="1638300" y="1819275"/>
              <a:ext cx="8213725" cy="6283325"/>
            </a:xfrm>
            <a:custGeom>
              <a:avLst/>
              <a:gdLst>
                <a:gd name="connsiteX0" fmla="*/ 109400 w 8214371"/>
                <a:gd name="connsiteY0" fmla="*/ 5738390 h 6282472"/>
                <a:gd name="connsiteX1" fmla="*/ 16803 w 8214371"/>
                <a:gd name="connsiteY1" fmla="*/ 5090208 h 6282472"/>
                <a:gd name="connsiteX2" fmla="*/ 410342 w 8214371"/>
                <a:gd name="connsiteY2" fmla="*/ 4256831 h 6282472"/>
                <a:gd name="connsiteX3" fmla="*/ 1127972 w 8214371"/>
                <a:gd name="connsiteY3" fmla="*/ 3562350 h 6282472"/>
                <a:gd name="connsiteX4" fmla="*/ 1787729 w 8214371"/>
                <a:gd name="connsiteY4" fmla="*/ 3134087 h 6282472"/>
                <a:gd name="connsiteX5" fmla="*/ 2030798 w 8214371"/>
                <a:gd name="connsiteY5" fmla="*/ 2995190 h 6282472"/>
                <a:gd name="connsiteX6" fmla="*/ 2019223 w 8214371"/>
                <a:gd name="connsiteY6" fmla="*/ 2335433 h 6282472"/>
                <a:gd name="connsiteX7" fmla="*/ 2088671 w 8214371"/>
                <a:gd name="connsiteY7" fmla="*/ 1814573 h 6282472"/>
                <a:gd name="connsiteX8" fmla="*/ 2435912 w 8214371"/>
                <a:gd name="connsiteY8" fmla="*/ 1247413 h 6282472"/>
                <a:gd name="connsiteX9" fmla="*/ 2841026 w 8214371"/>
                <a:gd name="connsiteY9" fmla="*/ 738127 h 6282472"/>
                <a:gd name="connsiteX10" fmla="*/ 3396610 w 8214371"/>
                <a:gd name="connsiteY10" fmla="*/ 402461 h 6282472"/>
                <a:gd name="connsiteX11" fmla="*/ 4079517 w 8214371"/>
                <a:gd name="connsiteY11" fmla="*/ 170968 h 6282472"/>
                <a:gd name="connsiteX12" fmla="*/ 5040215 w 8214371"/>
                <a:gd name="connsiteY12" fmla="*/ 8922 h 6282472"/>
                <a:gd name="connsiteX13" fmla="*/ 5792570 w 8214371"/>
                <a:gd name="connsiteY13" fmla="*/ 32071 h 6282472"/>
                <a:gd name="connsiteX14" fmla="*/ 6440752 w 8214371"/>
                <a:gd name="connsiteY14" fmla="*/ 124669 h 6282472"/>
                <a:gd name="connsiteX15" fmla="*/ 7158382 w 8214371"/>
                <a:gd name="connsiteY15" fmla="*/ 390887 h 6282472"/>
                <a:gd name="connsiteX16" fmla="*/ 7713967 w 8214371"/>
                <a:gd name="connsiteY16" fmla="*/ 714978 h 6282472"/>
                <a:gd name="connsiteX17" fmla="*/ 8049633 w 8214371"/>
                <a:gd name="connsiteY17" fmla="*/ 1096942 h 6282472"/>
                <a:gd name="connsiteX18" fmla="*/ 8176955 w 8214371"/>
                <a:gd name="connsiteY18" fmla="*/ 1675676 h 6282472"/>
                <a:gd name="connsiteX19" fmla="*/ 8211679 w 8214371"/>
                <a:gd name="connsiteY19" fmla="*/ 2428031 h 6282472"/>
                <a:gd name="connsiteX20" fmla="*/ 8119081 w 8214371"/>
                <a:gd name="connsiteY20" fmla="*/ 3006765 h 6282472"/>
                <a:gd name="connsiteX21" fmla="*/ 7540347 w 8214371"/>
                <a:gd name="connsiteY21" fmla="*/ 3689671 h 6282472"/>
                <a:gd name="connsiteX22" fmla="*/ 6105086 w 8214371"/>
                <a:gd name="connsiteY22" fmla="*/ 4210532 h 6282472"/>
                <a:gd name="connsiteX23" fmla="*/ 4635101 w 8214371"/>
                <a:gd name="connsiteY23" fmla="*/ 4569347 h 6282472"/>
                <a:gd name="connsiteX24" fmla="*/ 4229988 w 8214371"/>
                <a:gd name="connsiteY24" fmla="*/ 4858714 h 6282472"/>
                <a:gd name="connsiteX25" fmla="*/ 3720701 w 8214371"/>
                <a:gd name="connsiteY25" fmla="*/ 5356426 h 6282472"/>
                <a:gd name="connsiteX26" fmla="*/ 3060945 w 8214371"/>
                <a:gd name="connsiteY26" fmla="*/ 5796264 h 6282472"/>
                <a:gd name="connsiteX27" fmla="*/ 2169694 w 8214371"/>
                <a:gd name="connsiteY27" fmla="*/ 6166654 h 6282472"/>
                <a:gd name="connsiteX28" fmla="*/ 1197420 w 8214371"/>
                <a:gd name="connsiteY28" fmla="*/ 6282400 h 6282472"/>
                <a:gd name="connsiteX29" fmla="*/ 583962 w 8214371"/>
                <a:gd name="connsiteY29" fmla="*/ 6155079 h 6282472"/>
                <a:gd name="connsiteX30" fmla="*/ 294595 w 8214371"/>
                <a:gd name="connsiteY30" fmla="*/ 5958309 h 628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14371" h="6282472">
                  <a:moveTo>
                    <a:pt x="109400" y="5738390"/>
                  </a:moveTo>
                  <a:cubicBezTo>
                    <a:pt x="38023" y="5537762"/>
                    <a:pt x="-33354" y="5337134"/>
                    <a:pt x="16803" y="5090208"/>
                  </a:cubicBezTo>
                  <a:cubicBezTo>
                    <a:pt x="66960" y="4843281"/>
                    <a:pt x="225147" y="4511474"/>
                    <a:pt x="410342" y="4256831"/>
                  </a:cubicBezTo>
                  <a:cubicBezTo>
                    <a:pt x="595537" y="4002188"/>
                    <a:pt x="898408" y="3749474"/>
                    <a:pt x="1127972" y="3562350"/>
                  </a:cubicBezTo>
                  <a:cubicBezTo>
                    <a:pt x="1357537" y="3375226"/>
                    <a:pt x="1637258" y="3228614"/>
                    <a:pt x="1787729" y="3134087"/>
                  </a:cubicBezTo>
                  <a:cubicBezTo>
                    <a:pt x="1938200" y="3039560"/>
                    <a:pt x="1992216" y="3128299"/>
                    <a:pt x="2030798" y="2995190"/>
                  </a:cubicBezTo>
                  <a:cubicBezTo>
                    <a:pt x="2069380" y="2862081"/>
                    <a:pt x="2009578" y="2532202"/>
                    <a:pt x="2019223" y="2335433"/>
                  </a:cubicBezTo>
                  <a:cubicBezTo>
                    <a:pt x="2028869" y="2138663"/>
                    <a:pt x="2019223" y="1995910"/>
                    <a:pt x="2088671" y="1814573"/>
                  </a:cubicBezTo>
                  <a:cubicBezTo>
                    <a:pt x="2158119" y="1633236"/>
                    <a:pt x="2310519" y="1426821"/>
                    <a:pt x="2435912" y="1247413"/>
                  </a:cubicBezTo>
                  <a:cubicBezTo>
                    <a:pt x="2561305" y="1068005"/>
                    <a:pt x="2680910" y="878952"/>
                    <a:pt x="2841026" y="738127"/>
                  </a:cubicBezTo>
                  <a:cubicBezTo>
                    <a:pt x="3001142" y="597302"/>
                    <a:pt x="3190195" y="496987"/>
                    <a:pt x="3396610" y="402461"/>
                  </a:cubicBezTo>
                  <a:cubicBezTo>
                    <a:pt x="3603025" y="307935"/>
                    <a:pt x="3805583" y="236558"/>
                    <a:pt x="4079517" y="170968"/>
                  </a:cubicBezTo>
                  <a:cubicBezTo>
                    <a:pt x="4353451" y="105378"/>
                    <a:pt x="4754706" y="32071"/>
                    <a:pt x="5040215" y="8922"/>
                  </a:cubicBezTo>
                  <a:cubicBezTo>
                    <a:pt x="5325724" y="-14227"/>
                    <a:pt x="5559147" y="12780"/>
                    <a:pt x="5792570" y="32071"/>
                  </a:cubicBezTo>
                  <a:cubicBezTo>
                    <a:pt x="6025993" y="51362"/>
                    <a:pt x="6213117" y="64866"/>
                    <a:pt x="6440752" y="124669"/>
                  </a:cubicBezTo>
                  <a:cubicBezTo>
                    <a:pt x="6668387" y="184472"/>
                    <a:pt x="6946179" y="292502"/>
                    <a:pt x="7158382" y="390887"/>
                  </a:cubicBezTo>
                  <a:cubicBezTo>
                    <a:pt x="7370585" y="489272"/>
                    <a:pt x="7565425" y="597302"/>
                    <a:pt x="7713967" y="714978"/>
                  </a:cubicBezTo>
                  <a:cubicBezTo>
                    <a:pt x="7862509" y="832654"/>
                    <a:pt x="7972468" y="936826"/>
                    <a:pt x="8049633" y="1096942"/>
                  </a:cubicBezTo>
                  <a:cubicBezTo>
                    <a:pt x="8126798" y="1257058"/>
                    <a:pt x="8149947" y="1453828"/>
                    <a:pt x="8176955" y="1675676"/>
                  </a:cubicBezTo>
                  <a:cubicBezTo>
                    <a:pt x="8203963" y="1897524"/>
                    <a:pt x="8221325" y="2206183"/>
                    <a:pt x="8211679" y="2428031"/>
                  </a:cubicBezTo>
                  <a:cubicBezTo>
                    <a:pt x="8202033" y="2649879"/>
                    <a:pt x="8230970" y="2796492"/>
                    <a:pt x="8119081" y="3006765"/>
                  </a:cubicBezTo>
                  <a:cubicBezTo>
                    <a:pt x="8007192" y="3217038"/>
                    <a:pt x="7876013" y="3489043"/>
                    <a:pt x="7540347" y="3689671"/>
                  </a:cubicBezTo>
                  <a:cubicBezTo>
                    <a:pt x="7204681" y="3890299"/>
                    <a:pt x="6589294" y="4063919"/>
                    <a:pt x="6105086" y="4210532"/>
                  </a:cubicBezTo>
                  <a:cubicBezTo>
                    <a:pt x="5620878" y="4357145"/>
                    <a:pt x="4947617" y="4461317"/>
                    <a:pt x="4635101" y="4569347"/>
                  </a:cubicBezTo>
                  <a:cubicBezTo>
                    <a:pt x="4322585" y="4677377"/>
                    <a:pt x="4382388" y="4727534"/>
                    <a:pt x="4229988" y="4858714"/>
                  </a:cubicBezTo>
                  <a:cubicBezTo>
                    <a:pt x="4077588" y="4989894"/>
                    <a:pt x="3915542" y="5200168"/>
                    <a:pt x="3720701" y="5356426"/>
                  </a:cubicBezTo>
                  <a:cubicBezTo>
                    <a:pt x="3525860" y="5512684"/>
                    <a:pt x="3319446" y="5661226"/>
                    <a:pt x="3060945" y="5796264"/>
                  </a:cubicBezTo>
                  <a:cubicBezTo>
                    <a:pt x="2802444" y="5931302"/>
                    <a:pt x="2480282" y="6085631"/>
                    <a:pt x="2169694" y="6166654"/>
                  </a:cubicBezTo>
                  <a:cubicBezTo>
                    <a:pt x="1859107" y="6247677"/>
                    <a:pt x="1461709" y="6284329"/>
                    <a:pt x="1197420" y="6282400"/>
                  </a:cubicBezTo>
                  <a:cubicBezTo>
                    <a:pt x="933131" y="6280471"/>
                    <a:pt x="734433" y="6209094"/>
                    <a:pt x="583962" y="6155079"/>
                  </a:cubicBezTo>
                  <a:cubicBezTo>
                    <a:pt x="433491" y="6101064"/>
                    <a:pt x="364043" y="6029686"/>
                    <a:pt x="294595" y="5958309"/>
                  </a:cubicBezTo>
                </a:path>
              </a:pathLst>
            </a:cu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a:p>
          </p:txBody>
        </p:sp>
        <p:sp>
          <p:nvSpPr>
            <p:cNvPr id="6196" name="テキスト ボックス 485">
              <a:extLst>
                <a:ext uri="{FF2B5EF4-FFF2-40B4-BE49-F238E27FC236}">
                  <a16:creationId xmlns:a16="http://schemas.microsoft.com/office/drawing/2014/main" id="{AD9981E8-2E2F-4A9D-83BD-97FAD91616A8}"/>
                </a:ext>
              </a:extLst>
            </p:cNvPr>
            <p:cNvSpPr txBox="1">
              <a:spLocks noChangeArrowheads="1"/>
            </p:cNvSpPr>
            <p:nvPr/>
          </p:nvSpPr>
          <p:spPr bwMode="auto">
            <a:xfrm>
              <a:off x="8017456" y="4892676"/>
              <a:ext cx="8413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dirty="0"/>
                <a:t>集水域</a:t>
              </a:r>
            </a:p>
          </p:txBody>
        </p:sp>
        <p:sp>
          <p:nvSpPr>
            <p:cNvPr id="6197" name="テキスト ボックス 486">
              <a:extLst>
                <a:ext uri="{FF2B5EF4-FFF2-40B4-BE49-F238E27FC236}">
                  <a16:creationId xmlns:a16="http://schemas.microsoft.com/office/drawing/2014/main" id="{474903F3-56BE-45F3-8DE3-A520607E954B}"/>
                </a:ext>
              </a:extLst>
            </p:cNvPr>
            <p:cNvSpPr txBox="1">
              <a:spLocks noChangeArrowheads="1"/>
            </p:cNvSpPr>
            <p:nvPr/>
          </p:nvSpPr>
          <p:spPr bwMode="auto">
            <a:xfrm>
              <a:off x="4408488" y="6869113"/>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a:t>氾濫域</a:t>
              </a:r>
            </a:p>
          </p:txBody>
        </p:sp>
        <p:sp>
          <p:nvSpPr>
            <p:cNvPr id="6198" name="テキスト ボックス 487">
              <a:extLst>
                <a:ext uri="{FF2B5EF4-FFF2-40B4-BE49-F238E27FC236}">
                  <a16:creationId xmlns:a16="http://schemas.microsoft.com/office/drawing/2014/main" id="{72BD2BAE-FBC6-4E44-BF53-D9B467A51EAF}"/>
                </a:ext>
              </a:extLst>
            </p:cNvPr>
            <p:cNvSpPr txBox="1">
              <a:spLocks noChangeArrowheads="1"/>
            </p:cNvSpPr>
            <p:nvPr/>
          </p:nvSpPr>
          <p:spPr bwMode="auto">
            <a:xfrm>
              <a:off x="2708275" y="6848475"/>
              <a:ext cx="9445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ja-JP" altLang="en-US" sz="1400"/>
                <a:t>河川区域</a:t>
              </a:r>
            </a:p>
          </p:txBody>
        </p:sp>
        <p:cxnSp>
          <p:nvCxnSpPr>
            <p:cNvPr id="490" name="直線コネクタ 489">
              <a:extLst>
                <a:ext uri="{FF2B5EF4-FFF2-40B4-BE49-F238E27FC236}">
                  <a16:creationId xmlns:a16="http://schemas.microsoft.com/office/drawing/2014/main" id="{1E0C1635-EE95-42AC-8CAB-F714BF51063C}"/>
                </a:ext>
              </a:extLst>
            </p:cNvPr>
            <p:cNvCxnSpPr>
              <a:cxnSpLocks/>
            </p:cNvCxnSpPr>
            <p:nvPr/>
          </p:nvCxnSpPr>
          <p:spPr>
            <a:xfrm flipH="1" flipV="1">
              <a:off x="2898775" y="4157663"/>
              <a:ext cx="1901825" cy="823912"/>
            </a:xfrm>
            <a:prstGeom prst="line">
              <a:avLst/>
            </a:prstGeom>
          </p:spPr>
          <p:style>
            <a:lnRef idx="1">
              <a:schemeClr val="dk1"/>
            </a:lnRef>
            <a:fillRef idx="0">
              <a:schemeClr val="dk1"/>
            </a:fillRef>
            <a:effectRef idx="0">
              <a:schemeClr val="dk1"/>
            </a:effectRef>
            <a:fontRef idx="minor">
              <a:schemeClr val="tx1"/>
            </a:fontRef>
          </p:style>
        </p:cxnSp>
        <p:sp>
          <p:nvSpPr>
            <p:cNvPr id="487" name="フリーフォーム: 図形 486">
              <a:extLst>
                <a:ext uri="{FF2B5EF4-FFF2-40B4-BE49-F238E27FC236}">
                  <a16:creationId xmlns:a16="http://schemas.microsoft.com/office/drawing/2014/main" id="{B90B775A-8687-49B0-B1D1-560FCE5CDB50}"/>
                </a:ext>
              </a:extLst>
            </p:cNvPr>
            <p:cNvSpPr/>
            <p:nvPr/>
          </p:nvSpPr>
          <p:spPr>
            <a:xfrm>
              <a:off x="6892329" y="4696277"/>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488" name="フリーフォーム: 図形 487">
              <a:extLst>
                <a:ext uri="{FF2B5EF4-FFF2-40B4-BE49-F238E27FC236}">
                  <a16:creationId xmlns:a16="http://schemas.microsoft.com/office/drawing/2014/main" id="{C194561B-0E82-4830-9EA8-EA05D9B49D3A}"/>
                </a:ext>
              </a:extLst>
            </p:cNvPr>
            <p:cNvSpPr/>
            <p:nvPr/>
          </p:nvSpPr>
          <p:spPr>
            <a:xfrm>
              <a:off x="6039088" y="4534992"/>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grpSp>
      <p:cxnSp>
        <p:nvCxnSpPr>
          <p:cNvPr id="492" name="直線コネクタ 491">
            <a:extLst>
              <a:ext uri="{FF2B5EF4-FFF2-40B4-BE49-F238E27FC236}">
                <a16:creationId xmlns:a16="http://schemas.microsoft.com/office/drawing/2014/main" id="{37128964-0D23-4148-9442-E8D7A2349593}"/>
              </a:ext>
            </a:extLst>
          </p:cNvPr>
          <p:cNvCxnSpPr>
            <a:cxnSpLocks/>
          </p:cNvCxnSpPr>
          <p:nvPr/>
        </p:nvCxnSpPr>
        <p:spPr>
          <a:xfrm flipH="1">
            <a:off x="11579419" y="3708263"/>
            <a:ext cx="2857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3" name="直線コネクタ 492">
            <a:extLst>
              <a:ext uri="{FF2B5EF4-FFF2-40B4-BE49-F238E27FC236}">
                <a16:creationId xmlns:a16="http://schemas.microsoft.com/office/drawing/2014/main" id="{E324F266-612D-4648-9E79-9B2721F209FA}"/>
              </a:ext>
            </a:extLst>
          </p:cNvPr>
          <p:cNvCxnSpPr>
            <a:cxnSpLocks/>
          </p:cNvCxnSpPr>
          <p:nvPr/>
        </p:nvCxnSpPr>
        <p:spPr>
          <a:xfrm flipH="1">
            <a:off x="11579419" y="4084361"/>
            <a:ext cx="2857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直線コネクタ 495">
            <a:extLst>
              <a:ext uri="{FF2B5EF4-FFF2-40B4-BE49-F238E27FC236}">
                <a16:creationId xmlns:a16="http://schemas.microsoft.com/office/drawing/2014/main" id="{A1C68267-D63B-419B-A62F-F3E14C628B58}"/>
              </a:ext>
            </a:extLst>
          </p:cNvPr>
          <p:cNvCxnSpPr>
            <a:cxnSpLocks/>
          </p:cNvCxnSpPr>
          <p:nvPr/>
        </p:nvCxnSpPr>
        <p:spPr>
          <a:xfrm flipH="1">
            <a:off x="11338744" y="5174736"/>
            <a:ext cx="64751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直線コネクタ 497">
            <a:extLst>
              <a:ext uri="{FF2B5EF4-FFF2-40B4-BE49-F238E27FC236}">
                <a16:creationId xmlns:a16="http://schemas.microsoft.com/office/drawing/2014/main" id="{4B548262-27CE-4A89-A16B-A6B36CC801C3}"/>
              </a:ext>
            </a:extLst>
          </p:cNvPr>
          <p:cNvCxnSpPr>
            <a:cxnSpLocks/>
          </p:cNvCxnSpPr>
          <p:nvPr/>
        </p:nvCxnSpPr>
        <p:spPr>
          <a:xfrm flipV="1">
            <a:off x="11592387" y="3705461"/>
            <a:ext cx="0" cy="36431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直線コネクタ 503">
            <a:extLst>
              <a:ext uri="{FF2B5EF4-FFF2-40B4-BE49-F238E27FC236}">
                <a16:creationId xmlns:a16="http://schemas.microsoft.com/office/drawing/2014/main" id="{1B37FC65-D92B-40FC-B43B-DD16A8390800}"/>
              </a:ext>
            </a:extLst>
          </p:cNvPr>
          <p:cNvCxnSpPr>
            <a:cxnSpLocks/>
          </p:cNvCxnSpPr>
          <p:nvPr/>
        </p:nvCxnSpPr>
        <p:spPr>
          <a:xfrm flipH="1">
            <a:off x="11404441" y="4828642"/>
            <a:ext cx="485141"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05" name="直線コネクタ 504">
            <a:extLst>
              <a:ext uri="{FF2B5EF4-FFF2-40B4-BE49-F238E27FC236}">
                <a16:creationId xmlns:a16="http://schemas.microsoft.com/office/drawing/2014/main" id="{91C8FA16-7F7E-46E4-A0A8-0C80EE12A8F4}"/>
              </a:ext>
            </a:extLst>
          </p:cNvPr>
          <p:cNvCxnSpPr>
            <a:cxnSpLocks/>
          </p:cNvCxnSpPr>
          <p:nvPr/>
        </p:nvCxnSpPr>
        <p:spPr>
          <a:xfrm flipH="1">
            <a:off x="11877064" y="4057637"/>
            <a:ext cx="1452624" cy="49462"/>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507" name="グループ化 506">
            <a:extLst>
              <a:ext uri="{FF2B5EF4-FFF2-40B4-BE49-F238E27FC236}">
                <a16:creationId xmlns:a16="http://schemas.microsoft.com/office/drawing/2014/main" id="{D5045894-40BA-42AA-93F7-2BC9948B7F64}"/>
              </a:ext>
            </a:extLst>
          </p:cNvPr>
          <p:cNvGrpSpPr/>
          <p:nvPr/>
        </p:nvGrpSpPr>
        <p:grpSpPr>
          <a:xfrm>
            <a:off x="12984222" y="3906972"/>
            <a:ext cx="197974" cy="113538"/>
            <a:chOff x="4272428" y="4063129"/>
            <a:chExt cx="197974" cy="116759"/>
          </a:xfrm>
        </p:grpSpPr>
        <p:sp>
          <p:nvSpPr>
            <p:cNvPr id="508" name="二等辺三角形 507">
              <a:extLst>
                <a:ext uri="{FF2B5EF4-FFF2-40B4-BE49-F238E27FC236}">
                  <a16:creationId xmlns:a16="http://schemas.microsoft.com/office/drawing/2014/main" id="{AA10DD2A-4471-4043-86E0-BABD4ED81DD8}"/>
                </a:ext>
              </a:extLst>
            </p:cNvPr>
            <p:cNvSpPr/>
            <p:nvPr/>
          </p:nvSpPr>
          <p:spPr>
            <a:xfrm rot="10800000">
              <a:off x="4272428" y="4063129"/>
              <a:ext cx="197974" cy="62068"/>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09" name="直線コネクタ 508">
              <a:extLst>
                <a:ext uri="{FF2B5EF4-FFF2-40B4-BE49-F238E27FC236}">
                  <a16:creationId xmlns:a16="http://schemas.microsoft.com/office/drawing/2014/main" id="{EFC153C6-456B-43FC-85AF-D3B0D0EC3830}"/>
                </a:ext>
              </a:extLst>
            </p:cNvPr>
            <p:cNvCxnSpPr>
              <a:cxnSpLocks/>
            </p:cNvCxnSpPr>
            <p:nvPr/>
          </p:nvCxnSpPr>
          <p:spPr>
            <a:xfrm flipH="1">
              <a:off x="4274893" y="4131828"/>
              <a:ext cx="17137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3" name="直線コネクタ 512">
              <a:extLst>
                <a:ext uri="{FF2B5EF4-FFF2-40B4-BE49-F238E27FC236}">
                  <a16:creationId xmlns:a16="http://schemas.microsoft.com/office/drawing/2014/main" id="{32B6DB62-324C-4A82-B49B-585358A61647}"/>
                </a:ext>
              </a:extLst>
            </p:cNvPr>
            <p:cNvCxnSpPr>
              <a:cxnSpLocks/>
            </p:cNvCxnSpPr>
            <p:nvPr/>
          </p:nvCxnSpPr>
          <p:spPr>
            <a:xfrm flipH="1">
              <a:off x="4305374" y="4152783"/>
              <a:ext cx="11994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4" name="直線コネクタ 513">
              <a:extLst>
                <a:ext uri="{FF2B5EF4-FFF2-40B4-BE49-F238E27FC236}">
                  <a16:creationId xmlns:a16="http://schemas.microsoft.com/office/drawing/2014/main" id="{AB9402BF-238C-4F75-8BCC-9145DA39D231}"/>
                </a:ext>
              </a:extLst>
            </p:cNvPr>
            <p:cNvCxnSpPr>
              <a:cxnSpLocks/>
            </p:cNvCxnSpPr>
            <p:nvPr/>
          </p:nvCxnSpPr>
          <p:spPr>
            <a:xfrm flipH="1">
              <a:off x="4326330" y="4179888"/>
              <a:ext cx="856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20" name="直線コネクタ 519">
            <a:extLst>
              <a:ext uri="{FF2B5EF4-FFF2-40B4-BE49-F238E27FC236}">
                <a16:creationId xmlns:a16="http://schemas.microsoft.com/office/drawing/2014/main" id="{9D72F54F-AE55-4A76-889B-E20329778190}"/>
              </a:ext>
            </a:extLst>
          </p:cNvPr>
          <p:cNvCxnSpPr>
            <a:cxnSpLocks/>
          </p:cNvCxnSpPr>
          <p:nvPr/>
        </p:nvCxnSpPr>
        <p:spPr>
          <a:xfrm flipH="1" flipV="1">
            <a:off x="10285496" y="5070082"/>
            <a:ext cx="1096229" cy="18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直線コネクタ 526">
            <a:extLst>
              <a:ext uri="{FF2B5EF4-FFF2-40B4-BE49-F238E27FC236}">
                <a16:creationId xmlns:a16="http://schemas.microsoft.com/office/drawing/2014/main" id="{FB537438-064F-404A-983E-B7B60A3F6587}"/>
              </a:ext>
            </a:extLst>
          </p:cNvPr>
          <p:cNvCxnSpPr>
            <a:cxnSpLocks/>
          </p:cNvCxnSpPr>
          <p:nvPr/>
        </p:nvCxnSpPr>
        <p:spPr>
          <a:xfrm flipV="1">
            <a:off x="10157507" y="4770236"/>
            <a:ext cx="0" cy="60880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2" name="直線コネクタ 531">
            <a:extLst>
              <a:ext uri="{FF2B5EF4-FFF2-40B4-BE49-F238E27FC236}">
                <a16:creationId xmlns:a16="http://schemas.microsoft.com/office/drawing/2014/main" id="{F3BF4BE7-D4F3-4F64-B8EB-FBE28BE981D3}"/>
              </a:ext>
            </a:extLst>
          </p:cNvPr>
          <p:cNvCxnSpPr>
            <a:cxnSpLocks/>
          </p:cNvCxnSpPr>
          <p:nvPr/>
        </p:nvCxnSpPr>
        <p:spPr>
          <a:xfrm flipH="1">
            <a:off x="10148024" y="4780029"/>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直線コネクタ 536">
            <a:extLst>
              <a:ext uri="{FF2B5EF4-FFF2-40B4-BE49-F238E27FC236}">
                <a16:creationId xmlns:a16="http://schemas.microsoft.com/office/drawing/2014/main" id="{7A8EC5B6-7E92-4332-8863-076E5F0FC47C}"/>
              </a:ext>
            </a:extLst>
          </p:cNvPr>
          <p:cNvCxnSpPr>
            <a:cxnSpLocks/>
          </p:cNvCxnSpPr>
          <p:nvPr/>
        </p:nvCxnSpPr>
        <p:spPr>
          <a:xfrm flipH="1">
            <a:off x="10148024" y="5389854"/>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4" name="直線コネクタ 543">
            <a:extLst>
              <a:ext uri="{FF2B5EF4-FFF2-40B4-BE49-F238E27FC236}">
                <a16:creationId xmlns:a16="http://schemas.microsoft.com/office/drawing/2014/main" id="{B1E3D639-F477-4AAF-9000-38C4DF577061}"/>
              </a:ext>
            </a:extLst>
          </p:cNvPr>
          <p:cNvCxnSpPr>
            <a:cxnSpLocks/>
          </p:cNvCxnSpPr>
          <p:nvPr/>
        </p:nvCxnSpPr>
        <p:spPr>
          <a:xfrm flipH="1">
            <a:off x="10148024" y="5075207"/>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49" name="正方形/長方形 548">
            <a:extLst>
              <a:ext uri="{FF2B5EF4-FFF2-40B4-BE49-F238E27FC236}">
                <a16:creationId xmlns:a16="http://schemas.microsoft.com/office/drawing/2014/main" id="{47ACC3AA-0293-47B2-9830-ED59A105ED45}"/>
              </a:ext>
            </a:extLst>
          </p:cNvPr>
          <p:cNvSpPr/>
          <p:nvPr/>
        </p:nvSpPr>
        <p:spPr>
          <a:xfrm>
            <a:off x="10291455" y="4889435"/>
            <a:ext cx="1092810" cy="165740"/>
          </a:xfrm>
          <a:prstGeom prst="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50" name="直線コネクタ 549">
            <a:extLst>
              <a:ext uri="{FF2B5EF4-FFF2-40B4-BE49-F238E27FC236}">
                <a16:creationId xmlns:a16="http://schemas.microsoft.com/office/drawing/2014/main" id="{686BAD31-675E-4860-9FD5-3B4C6ECA6E28}"/>
              </a:ext>
            </a:extLst>
          </p:cNvPr>
          <p:cNvCxnSpPr>
            <a:cxnSpLocks/>
          </p:cNvCxnSpPr>
          <p:nvPr/>
        </p:nvCxnSpPr>
        <p:spPr>
          <a:xfrm flipH="1">
            <a:off x="10163618" y="4872056"/>
            <a:ext cx="12187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52" name="フリーフォーム: 図形 551">
            <a:extLst>
              <a:ext uri="{FF2B5EF4-FFF2-40B4-BE49-F238E27FC236}">
                <a16:creationId xmlns:a16="http://schemas.microsoft.com/office/drawing/2014/main" id="{FC1A9EA6-27E4-4E5A-9367-A6B419A1911A}"/>
              </a:ext>
            </a:extLst>
          </p:cNvPr>
          <p:cNvSpPr/>
          <p:nvPr/>
        </p:nvSpPr>
        <p:spPr>
          <a:xfrm>
            <a:off x="10024983" y="4819397"/>
            <a:ext cx="145250" cy="128715"/>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57" name="フリーフォーム: 図形 556">
            <a:extLst>
              <a:ext uri="{FF2B5EF4-FFF2-40B4-BE49-F238E27FC236}">
                <a16:creationId xmlns:a16="http://schemas.microsoft.com/office/drawing/2014/main" id="{D24E269C-F49E-4680-B004-AC056DBB0241}"/>
              </a:ext>
            </a:extLst>
          </p:cNvPr>
          <p:cNvSpPr/>
          <p:nvPr/>
        </p:nvSpPr>
        <p:spPr>
          <a:xfrm>
            <a:off x="11435664" y="4053232"/>
            <a:ext cx="199820" cy="155172"/>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Lst>
            <a:ahLst/>
            <a:cxnLst>
              <a:cxn ang="0">
                <a:pos x="connsiteX0" y="connsiteY0"/>
              </a:cxn>
              <a:cxn ang="0">
                <a:pos x="connsiteX1" y="connsiteY1"/>
              </a:cxn>
              <a:cxn ang="0">
                <a:pos x="connsiteX2" y="connsiteY2"/>
              </a:cxn>
            </a:cxnLst>
            <a:rect l="l" t="t" r="r" b="b"/>
            <a:pathLst>
              <a:path w="632870" h="176909">
                <a:moveTo>
                  <a:pt x="2781" y="176909"/>
                </a:moveTo>
                <a:cubicBezTo>
                  <a:pt x="-7177" y="98098"/>
                  <a:pt x="6205" y="35336"/>
                  <a:pt x="99550" y="13111"/>
                </a:cubicBezTo>
                <a:cubicBezTo>
                  <a:pt x="208454" y="2348"/>
                  <a:pt x="407047" y="6905"/>
                  <a:pt x="63287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67" name="テキスト ボックス 566">
            <a:extLst>
              <a:ext uri="{FF2B5EF4-FFF2-40B4-BE49-F238E27FC236}">
                <a16:creationId xmlns:a16="http://schemas.microsoft.com/office/drawing/2014/main" id="{49F45051-E449-402E-8C88-A54778B30ED5}"/>
              </a:ext>
            </a:extLst>
          </p:cNvPr>
          <p:cNvSpPr txBox="1"/>
          <p:nvPr/>
        </p:nvSpPr>
        <p:spPr>
          <a:xfrm>
            <a:off x="11009646" y="4683079"/>
            <a:ext cx="282428" cy="254393"/>
          </a:xfrm>
          <a:prstGeom prst="rect">
            <a:avLst/>
          </a:prstGeom>
          <a:noFill/>
        </p:spPr>
        <p:txBody>
          <a:bodyPr wrap="square" rtlCol="0">
            <a:spAutoFit/>
          </a:bodyPr>
          <a:lstStyle/>
          <a:p>
            <a:r>
              <a:rPr kumimoji="1" lang="ja-JP" altLang="en-US" sz="1100" dirty="0"/>
              <a:t>①</a:t>
            </a:r>
            <a:endParaRPr kumimoji="1" lang="en-US" altLang="ja-JP" sz="1100" dirty="0"/>
          </a:p>
        </p:txBody>
      </p:sp>
      <p:cxnSp>
        <p:nvCxnSpPr>
          <p:cNvPr id="568" name="直線コネクタ 567">
            <a:extLst>
              <a:ext uri="{FF2B5EF4-FFF2-40B4-BE49-F238E27FC236}">
                <a16:creationId xmlns:a16="http://schemas.microsoft.com/office/drawing/2014/main" id="{25E4426B-1735-4D62-94D7-7446722A0EBF}"/>
              </a:ext>
            </a:extLst>
          </p:cNvPr>
          <p:cNvCxnSpPr>
            <a:cxnSpLocks/>
          </p:cNvCxnSpPr>
          <p:nvPr/>
        </p:nvCxnSpPr>
        <p:spPr>
          <a:xfrm flipH="1">
            <a:off x="11435663" y="4377440"/>
            <a:ext cx="400102"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71" name="フリーフォーム: 図形 570">
            <a:extLst>
              <a:ext uri="{FF2B5EF4-FFF2-40B4-BE49-F238E27FC236}">
                <a16:creationId xmlns:a16="http://schemas.microsoft.com/office/drawing/2014/main" id="{CC787C57-0422-4794-8FD2-B64BB2FB3239}"/>
              </a:ext>
            </a:extLst>
          </p:cNvPr>
          <p:cNvSpPr/>
          <p:nvPr/>
        </p:nvSpPr>
        <p:spPr>
          <a:xfrm>
            <a:off x="11321655" y="4418539"/>
            <a:ext cx="234230" cy="131320"/>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72" name="テキスト ボックス 571">
            <a:extLst>
              <a:ext uri="{FF2B5EF4-FFF2-40B4-BE49-F238E27FC236}">
                <a16:creationId xmlns:a16="http://schemas.microsoft.com/office/drawing/2014/main" id="{A1F5BB9C-A5B1-4F30-B287-22DC86C3200A}"/>
              </a:ext>
            </a:extLst>
          </p:cNvPr>
          <p:cNvSpPr txBox="1"/>
          <p:nvPr/>
        </p:nvSpPr>
        <p:spPr>
          <a:xfrm>
            <a:off x="11050885" y="4257966"/>
            <a:ext cx="282428" cy="261610"/>
          </a:xfrm>
          <a:prstGeom prst="rect">
            <a:avLst/>
          </a:prstGeom>
          <a:noFill/>
        </p:spPr>
        <p:txBody>
          <a:bodyPr wrap="square" rtlCol="0">
            <a:spAutoFit/>
          </a:bodyPr>
          <a:lstStyle/>
          <a:p>
            <a:r>
              <a:rPr kumimoji="1" lang="ja-JP" altLang="en-US" sz="1100" dirty="0"/>
              <a:t>③</a:t>
            </a:r>
            <a:endParaRPr kumimoji="1" lang="en-US" altLang="ja-JP" sz="1100" dirty="0"/>
          </a:p>
        </p:txBody>
      </p:sp>
      <p:sp>
        <p:nvSpPr>
          <p:cNvPr id="573" name="テキスト ボックス 572">
            <a:extLst>
              <a:ext uri="{FF2B5EF4-FFF2-40B4-BE49-F238E27FC236}">
                <a16:creationId xmlns:a16="http://schemas.microsoft.com/office/drawing/2014/main" id="{C0F3F115-4FE8-42BA-AE69-79BEC105307B}"/>
              </a:ext>
            </a:extLst>
          </p:cNvPr>
          <p:cNvSpPr txBox="1"/>
          <p:nvPr/>
        </p:nvSpPr>
        <p:spPr>
          <a:xfrm>
            <a:off x="11159406" y="3887395"/>
            <a:ext cx="282428" cy="261610"/>
          </a:xfrm>
          <a:prstGeom prst="rect">
            <a:avLst/>
          </a:prstGeom>
          <a:noFill/>
        </p:spPr>
        <p:txBody>
          <a:bodyPr wrap="square" rtlCol="0">
            <a:spAutoFit/>
          </a:bodyPr>
          <a:lstStyle/>
          <a:p>
            <a:r>
              <a:rPr lang="ja-JP" altLang="en-US" sz="1100" dirty="0"/>
              <a:t>⑤</a:t>
            </a:r>
            <a:endParaRPr kumimoji="1" lang="en-US" altLang="ja-JP" sz="1100" dirty="0"/>
          </a:p>
        </p:txBody>
      </p:sp>
      <p:cxnSp>
        <p:nvCxnSpPr>
          <p:cNvPr id="531" name="直線コネクタ 530">
            <a:extLst>
              <a:ext uri="{FF2B5EF4-FFF2-40B4-BE49-F238E27FC236}">
                <a16:creationId xmlns:a16="http://schemas.microsoft.com/office/drawing/2014/main" id="{2D1D235C-A7C1-4C5F-A6C7-4F09C759581E}"/>
              </a:ext>
            </a:extLst>
          </p:cNvPr>
          <p:cNvCxnSpPr>
            <a:cxnSpLocks/>
          </p:cNvCxnSpPr>
          <p:nvPr/>
        </p:nvCxnSpPr>
        <p:spPr>
          <a:xfrm flipV="1">
            <a:off x="10269902" y="4778119"/>
            <a:ext cx="0" cy="60840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テキスト ボックス 26">
            <a:extLst>
              <a:ext uri="{FF2B5EF4-FFF2-40B4-BE49-F238E27FC236}">
                <a16:creationId xmlns:a16="http://schemas.microsoft.com/office/drawing/2014/main" id="{8BD1A42E-B4B0-404C-AC51-1CBE06AE72BB}"/>
              </a:ext>
            </a:extLst>
          </p:cNvPr>
          <p:cNvSpPr txBox="1"/>
          <p:nvPr/>
        </p:nvSpPr>
        <p:spPr>
          <a:xfrm>
            <a:off x="9949258" y="2613000"/>
            <a:ext cx="3569528" cy="939809"/>
          </a:xfrm>
          <a:prstGeom prst="rect">
            <a:avLst/>
          </a:prstGeom>
          <a:noFill/>
        </p:spPr>
        <p:txBody>
          <a:bodyPr wrap="square" lIns="77280" tIns="38640" rIns="77280" bIns="38640" rtlCol="0">
            <a:spAutoFit/>
          </a:bodyPr>
          <a:lstStyle/>
          <a:p>
            <a:r>
              <a:rPr kumimoji="1" lang="ja-JP" altLang="en-US" sz="1400" dirty="0">
                <a:latin typeface="+mn-ea"/>
                <a:ea typeface="+mn-ea"/>
              </a:rPr>
              <a:t>水抜管等により常時の排水を行いつつ、</a:t>
            </a:r>
            <a:endParaRPr kumimoji="1" lang="en-US" altLang="ja-JP" sz="1400" dirty="0">
              <a:latin typeface="+mn-ea"/>
              <a:ea typeface="+mn-ea"/>
            </a:endParaRPr>
          </a:p>
          <a:p>
            <a:r>
              <a:rPr lang="ja-JP" altLang="en-US" sz="1400" dirty="0">
                <a:latin typeface="+mn-ea"/>
                <a:ea typeface="+mn-ea"/>
              </a:rPr>
              <a:t>豪雨時には、</a:t>
            </a:r>
            <a:r>
              <a:rPr kumimoji="1" lang="ja-JP" altLang="en-US" sz="1400" dirty="0">
                <a:latin typeface="+mn-ea"/>
                <a:ea typeface="+mn-ea"/>
              </a:rPr>
              <a:t>ダム上流や副ダムとの間に</a:t>
            </a:r>
            <a:endParaRPr kumimoji="1" lang="en-US" altLang="ja-JP" sz="1400" dirty="0">
              <a:latin typeface="+mn-ea"/>
              <a:ea typeface="+mn-ea"/>
            </a:endParaRPr>
          </a:p>
          <a:p>
            <a:r>
              <a:rPr kumimoji="1" lang="ja-JP" altLang="en-US" sz="1400" dirty="0">
                <a:latin typeface="+mn-ea"/>
                <a:ea typeface="+mn-ea"/>
              </a:rPr>
              <a:t>設けた堆水区域を使って、下流河川への</a:t>
            </a:r>
            <a:endParaRPr kumimoji="1" lang="en-US" altLang="ja-JP" sz="1400" dirty="0">
              <a:latin typeface="+mn-ea"/>
              <a:ea typeface="+mn-ea"/>
            </a:endParaRPr>
          </a:p>
          <a:p>
            <a:r>
              <a:rPr kumimoji="1" lang="ja-JP" altLang="en-US" sz="1400" dirty="0">
                <a:latin typeface="+mn-ea"/>
                <a:ea typeface="+mn-ea"/>
              </a:rPr>
              <a:t>ピーク流量を低減させるタイプのダム</a:t>
            </a:r>
          </a:p>
        </p:txBody>
      </p:sp>
      <p:sp>
        <p:nvSpPr>
          <p:cNvPr id="516" name="テキスト ボックス 484">
            <a:extLst>
              <a:ext uri="{FF2B5EF4-FFF2-40B4-BE49-F238E27FC236}">
                <a16:creationId xmlns:a16="http://schemas.microsoft.com/office/drawing/2014/main" id="{FE42707F-EC71-4C34-B7D6-500B3A7B5168}"/>
              </a:ext>
            </a:extLst>
          </p:cNvPr>
          <p:cNvSpPr txBox="1">
            <a:spLocks noChangeArrowheads="1"/>
          </p:cNvSpPr>
          <p:nvPr/>
        </p:nvSpPr>
        <p:spPr bwMode="auto">
          <a:xfrm>
            <a:off x="12764295" y="5156222"/>
            <a:ext cx="579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上流</a:t>
            </a:r>
          </a:p>
        </p:txBody>
      </p:sp>
      <p:sp>
        <p:nvSpPr>
          <p:cNvPr id="574" name="テキスト ボックス 484">
            <a:extLst>
              <a:ext uri="{FF2B5EF4-FFF2-40B4-BE49-F238E27FC236}">
                <a16:creationId xmlns:a16="http://schemas.microsoft.com/office/drawing/2014/main" id="{1E64412C-F5C6-4D75-8574-830783CC0CE4}"/>
              </a:ext>
            </a:extLst>
          </p:cNvPr>
          <p:cNvSpPr txBox="1">
            <a:spLocks noChangeArrowheads="1"/>
          </p:cNvSpPr>
          <p:nvPr/>
        </p:nvSpPr>
        <p:spPr bwMode="auto">
          <a:xfrm>
            <a:off x="9443126" y="5210444"/>
            <a:ext cx="57943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400" dirty="0"/>
              <a:t>下流</a:t>
            </a:r>
          </a:p>
        </p:txBody>
      </p:sp>
      <p:sp>
        <p:nvSpPr>
          <p:cNvPr id="575" name="テキスト ボックス 574">
            <a:extLst>
              <a:ext uri="{FF2B5EF4-FFF2-40B4-BE49-F238E27FC236}">
                <a16:creationId xmlns:a16="http://schemas.microsoft.com/office/drawing/2014/main" id="{558A4FF5-A927-4A5F-8337-BE366646923E}"/>
              </a:ext>
            </a:extLst>
          </p:cNvPr>
          <p:cNvSpPr txBox="1"/>
          <p:nvPr/>
        </p:nvSpPr>
        <p:spPr>
          <a:xfrm>
            <a:off x="9892029" y="2325231"/>
            <a:ext cx="3071811" cy="246221"/>
          </a:xfrm>
          <a:prstGeom prst="rect">
            <a:avLst/>
          </a:prstGeom>
          <a:noFill/>
          <a:ln>
            <a:solidFill>
              <a:schemeClr val="tx1"/>
            </a:solidFill>
            <a:prstDash val="solid"/>
          </a:ln>
        </p:spPr>
        <p:txBody>
          <a:bodyPr wrap="square" lIns="52917" tIns="0" rIns="52917" bIns="0">
            <a:spAutoFit/>
          </a:bodyPr>
          <a:lstStyle/>
          <a:p>
            <a:pPr algn="ctr">
              <a:defRPr/>
            </a:pPr>
            <a:r>
              <a:rPr lang="ja-JP" altLang="en-US" sz="1600" dirty="0">
                <a:latin typeface="BIZ UDPゴシック" panose="020B0400000000000000" pitchFamily="50" charset="-128"/>
                <a:ea typeface="BIZ UDPゴシック" panose="020B0400000000000000" pitchFamily="50" charset="-128"/>
              </a:rPr>
              <a:t>治山ダム（流域治水対策型）とは</a:t>
            </a:r>
          </a:p>
        </p:txBody>
      </p:sp>
      <p:sp>
        <p:nvSpPr>
          <p:cNvPr id="9" name="正方形/長方形 8">
            <a:extLst>
              <a:ext uri="{FF2B5EF4-FFF2-40B4-BE49-F238E27FC236}">
                <a16:creationId xmlns:a16="http://schemas.microsoft.com/office/drawing/2014/main" id="{B60C182C-F87C-4420-BFA6-844028FA322F}"/>
              </a:ext>
            </a:extLst>
          </p:cNvPr>
          <p:cNvSpPr/>
          <p:nvPr/>
        </p:nvSpPr>
        <p:spPr>
          <a:xfrm>
            <a:off x="398117" y="8100219"/>
            <a:ext cx="5281958" cy="172778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548" name="フリーフォーム: 図形 547">
            <a:extLst>
              <a:ext uri="{FF2B5EF4-FFF2-40B4-BE49-F238E27FC236}">
                <a16:creationId xmlns:a16="http://schemas.microsoft.com/office/drawing/2014/main" id="{7A0424F9-5B04-4EC4-BDD3-656D760AD83C}"/>
              </a:ext>
            </a:extLst>
          </p:cNvPr>
          <p:cNvSpPr/>
          <p:nvPr/>
        </p:nvSpPr>
        <p:spPr>
          <a:xfrm>
            <a:off x="11321655" y="4771536"/>
            <a:ext cx="230124" cy="129001"/>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 name="フリーフォーム: 図形 23">
            <a:extLst>
              <a:ext uri="{FF2B5EF4-FFF2-40B4-BE49-F238E27FC236}">
                <a16:creationId xmlns:a16="http://schemas.microsoft.com/office/drawing/2014/main" id="{8CCBD87A-3542-46CB-B642-1AB97757AA1F}"/>
              </a:ext>
            </a:extLst>
          </p:cNvPr>
          <p:cNvSpPr/>
          <p:nvPr/>
        </p:nvSpPr>
        <p:spPr>
          <a:xfrm>
            <a:off x="11872229" y="4036745"/>
            <a:ext cx="1460929" cy="549006"/>
          </a:xfrm>
          <a:custGeom>
            <a:avLst/>
            <a:gdLst>
              <a:gd name="connsiteX0" fmla="*/ 0 w 1455420"/>
              <a:gd name="connsiteY0" fmla="*/ 41910 h 864870"/>
              <a:gd name="connsiteX1" fmla="*/ 7620 w 1455420"/>
              <a:gd name="connsiteY1" fmla="*/ 864870 h 864870"/>
              <a:gd name="connsiteX2" fmla="*/ 1455420 w 1455420"/>
              <a:gd name="connsiteY2" fmla="*/ 769620 h 864870"/>
              <a:gd name="connsiteX3" fmla="*/ 1447800 w 1455420"/>
              <a:gd name="connsiteY3" fmla="*/ 0 h 864870"/>
              <a:gd name="connsiteX4" fmla="*/ 0 w 1455420"/>
              <a:gd name="connsiteY4" fmla="*/ 41910 h 864870"/>
              <a:gd name="connsiteX0" fmla="*/ 0 w 1455420"/>
              <a:gd name="connsiteY0" fmla="*/ 93252 h 916212"/>
              <a:gd name="connsiteX1" fmla="*/ 7620 w 1455420"/>
              <a:gd name="connsiteY1" fmla="*/ 916212 h 916212"/>
              <a:gd name="connsiteX2" fmla="*/ 1455420 w 1455420"/>
              <a:gd name="connsiteY2" fmla="*/ 820962 h 916212"/>
              <a:gd name="connsiteX3" fmla="*/ 1425224 w 1455420"/>
              <a:gd name="connsiteY3" fmla="*/ 0 h 916212"/>
              <a:gd name="connsiteX4" fmla="*/ 0 w 1455420"/>
              <a:gd name="connsiteY4" fmla="*/ 93252 h 916212"/>
              <a:gd name="connsiteX0" fmla="*/ 0 w 1425224"/>
              <a:gd name="connsiteY0" fmla="*/ 93252 h 916212"/>
              <a:gd name="connsiteX1" fmla="*/ 7620 w 1425224"/>
              <a:gd name="connsiteY1" fmla="*/ 916212 h 916212"/>
              <a:gd name="connsiteX2" fmla="*/ 1415285 w 1425224"/>
              <a:gd name="connsiteY2" fmla="*/ 816683 h 916212"/>
              <a:gd name="connsiteX3" fmla="*/ 1425224 w 1425224"/>
              <a:gd name="connsiteY3" fmla="*/ 0 h 916212"/>
              <a:gd name="connsiteX4" fmla="*/ 0 w 1425224"/>
              <a:gd name="connsiteY4" fmla="*/ 93252 h 916212"/>
              <a:gd name="connsiteX0" fmla="*/ 0 w 1432844"/>
              <a:gd name="connsiteY0" fmla="*/ 93252 h 916212"/>
              <a:gd name="connsiteX1" fmla="*/ 7620 w 1432844"/>
              <a:gd name="connsiteY1" fmla="*/ 916212 h 916212"/>
              <a:gd name="connsiteX2" fmla="*/ 1432844 w 1432844"/>
              <a:gd name="connsiteY2" fmla="*/ 812405 h 916212"/>
              <a:gd name="connsiteX3" fmla="*/ 1425224 w 1432844"/>
              <a:gd name="connsiteY3" fmla="*/ 0 h 916212"/>
              <a:gd name="connsiteX4" fmla="*/ 0 w 1432844"/>
              <a:gd name="connsiteY4" fmla="*/ 93252 h 916212"/>
              <a:gd name="connsiteX0" fmla="*/ 0 w 1442783"/>
              <a:gd name="connsiteY0" fmla="*/ 101809 h 924769"/>
              <a:gd name="connsiteX1" fmla="*/ 7620 w 1442783"/>
              <a:gd name="connsiteY1" fmla="*/ 924769 h 924769"/>
              <a:gd name="connsiteX2" fmla="*/ 1432844 w 1442783"/>
              <a:gd name="connsiteY2" fmla="*/ 820962 h 924769"/>
              <a:gd name="connsiteX3" fmla="*/ 1442783 w 1442783"/>
              <a:gd name="connsiteY3" fmla="*/ 0 h 924769"/>
              <a:gd name="connsiteX4" fmla="*/ 0 w 1442783"/>
              <a:gd name="connsiteY4" fmla="*/ 101809 h 92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783" h="924769">
                <a:moveTo>
                  <a:pt x="0" y="101809"/>
                </a:moveTo>
                <a:lnTo>
                  <a:pt x="7620" y="924769"/>
                </a:lnTo>
                <a:lnTo>
                  <a:pt x="1432844" y="820962"/>
                </a:lnTo>
                <a:lnTo>
                  <a:pt x="1442783" y="0"/>
                </a:lnTo>
                <a:lnTo>
                  <a:pt x="0" y="101809"/>
                </a:lnTo>
                <a:close/>
              </a:path>
            </a:pathLst>
          </a:custGeom>
          <a:gradFill flip="none" rotWithShape="1">
            <a:gsLst>
              <a:gs pos="34000">
                <a:srgbClr val="00B0F0"/>
              </a:gs>
              <a:gs pos="56000">
                <a:srgbClr val="00B0F0"/>
              </a:gs>
              <a:gs pos="83000">
                <a:srgbClr val="0070C0"/>
              </a:gs>
              <a:gs pos="4895">
                <a:srgbClr val="00B0F0"/>
              </a:gs>
              <a:gs pos="100000">
                <a:srgbClr val="0070C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499" name="直線コネクタ 498">
            <a:extLst>
              <a:ext uri="{FF2B5EF4-FFF2-40B4-BE49-F238E27FC236}">
                <a16:creationId xmlns:a16="http://schemas.microsoft.com/office/drawing/2014/main" id="{AEB5A12D-1934-4146-A799-58E2E41C2C70}"/>
              </a:ext>
            </a:extLst>
          </p:cNvPr>
          <p:cNvCxnSpPr>
            <a:cxnSpLocks/>
          </p:cNvCxnSpPr>
          <p:nvPr/>
        </p:nvCxnSpPr>
        <p:spPr>
          <a:xfrm flipH="1">
            <a:off x="11950614" y="4860629"/>
            <a:ext cx="1378037" cy="729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直線コネクタ 483">
            <a:extLst>
              <a:ext uri="{FF2B5EF4-FFF2-40B4-BE49-F238E27FC236}">
                <a16:creationId xmlns:a16="http://schemas.microsoft.com/office/drawing/2014/main" id="{7B938791-2C37-44DF-92DA-F65A6E6A3F9C}"/>
              </a:ext>
            </a:extLst>
          </p:cNvPr>
          <p:cNvCxnSpPr>
            <a:cxnSpLocks/>
            <a:endCxn id="275" idx="5"/>
          </p:cNvCxnSpPr>
          <p:nvPr/>
        </p:nvCxnSpPr>
        <p:spPr>
          <a:xfrm>
            <a:off x="4186824" y="1321110"/>
            <a:ext cx="1843439" cy="3106923"/>
          </a:xfrm>
          <a:prstGeom prst="line">
            <a:avLst/>
          </a:prstGeom>
        </p:spPr>
        <p:style>
          <a:lnRef idx="1">
            <a:schemeClr val="dk1"/>
          </a:lnRef>
          <a:fillRef idx="0">
            <a:schemeClr val="dk1"/>
          </a:fillRef>
          <a:effectRef idx="0">
            <a:schemeClr val="dk1"/>
          </a:effectRef>
          <a:fontRef idx="minor">
            <a:schemeClr val="tx1"/>
          </a:fontRef>
        </p:style>
      </p:cxnSp>
      <p:cxnSp>
        <p:nvCxnSpPr>
          <p:cNvPr id="519" name="直線コネクタ 518">
            <a:extLst>
              <a:ext uri="{FF2B5EF4-FFF2-40B4-BE49-F238E27FC236}">
                <a16:creationId xmlns:a16="http://schemas.microsoft.com/office/drawing/2014/main" id="{7E9FDA7A-2616-4651-88FB-CA9D88FF9A22}"/>
              </a:ext>
            </a:extLst>
          </p:cNvPr>
          <p:cNvCxnSpPr>
            <a:cxnSpLocks/>
          </p:cNvCxnSpPr>
          <p:nvPr/>
        </p:nvCxnSpPr>
        <p:spPr>
          <a:xfrm flipH="1" flipV="1">
            <a:off x="8372966" y="1376979"/>
            <a:ext cx="210971" cy="2236142"/>
          </a:xfrm>
          <a:prstGeom prst="line">
            <a:avLst/>
          </a:prstGeom>
        </p:spPr>
        <p:style>
          <a:lnRef idx="1">
            <a:schemeClr val="dk1"/>
          </a:lnRef>
          <a:fillRef idx="0">
            <a:schemeClr val="dk1"/>
          </a:fillRef>
          <a:effectRef idx="0">
            <a:schemeClr val="dk1"/>
          </a:effectRef>
          <a:fontRef idx="minor">
            <a:schemeClr val="tx1"/>
          </a:fontRef>
        </p:style>
      </p:cxnSp>
      <p:cxnSp>
        <p:nvCxnSpPr>
          <p:cNvPr id="590" name="直線コネクタ 589">
            <a:extLst>
              <a:ext uri="{FF2B5EF4-FFF2-40B4-BE49-F238E27FC236}">
                <a16:creationId xmlns:a16="http://schemas.microsoft.com/office/drawing/2014/main" id="{BA5C209F-11FC-41F1-8423-EAAA5A6709C1}"/>
              </a:ext>
            </a:extLst>
          </p:cNvPr>
          <p:cNvCxnSpPr>
            <a:cxnSpLocks/>
          </p:cNvCxnSpPr>
          <p:nvPr/>
        </p:nvCxnSpPr>
        <p:spPr>
          <a:xfrm>
            <a:off x="10281520" y="5171826"/>
            <a:ext cx="107457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4" name="直線コネクタ 523">
            <a:extLst>
              <a:ext uri="{FF2B5EF4-FFF2-40B4-BE49-F238E27FC236}">
                <a16:creationId xmlns:a16="http://schemas.microsoft.com/office/drawing/2014/main" id="{46A0D2B5-1E9E-4DF6-8F1C-03C7C602180D}"/>
              </a:ext>
            </a:extLst>
          </p:cNvPr>
          <p:cNvCxnSpPr>
            <a:cxnSpLocks/>
          </p:cNvCxnSpPr>
          <p:nvPr/>
        </p:nvCxnSpPr>
        <p:spPr>
          <a:xfrm flipH="1">
            <a:off x="10164920" y="4985005"/>
            <a:ext cx="126535" cy="1207"/>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95" name="直線矢印コネクタ 594">
            <a:extLst>
              <a:ext uri="{FF2B5EF4-FFF2-40B4-BE49-F238E27FC236}">
                <a16:creationId xmlns:a16="http://schemas.microsoft.com/office/drawing/2014/main" id="{0E676B60-7FEE-4475-AFCA-440CDC5884D0}"/>
              </a:ext>
            </a:extLst>
          </p:cNvPr>
          <p:cNvCxnSpPr>
            <a:cxnSpLocks/>
          </p:cNvCxnSpPr>
          <p:nvPr/>
        </p:nvCxnSpPr>
        <p:spPr>
          <a:xfrm flipH="1">
            <a:off x="9963860" y="5037110"/>
            <a:ext cx="292463"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sp>
        <p:nvSpPr>
          <p:cNvPr id="596" name="テキスト ボックス 595">
            <a:extLst>
              <a:ext uri="{FF2B5EF4-FFF2-40B4-BE49-F238E27FC236}">
                <a16:creationId xmlns:a16="http://schemas.microsoft.com/office/drawing/2014/main" id="{1EBAEF7A-DB13-4ED2-AB61-40AD98351625}"/>
              </a:ext>
            </a:extLst>
          </p:cNvPr>
          <p:cNvSpPr txBox="1"/>
          <p:nvPr/>
        </p:nvSpPr>
        <p:spPr>
          <a:xfrm>
            <a:off x="9731631" y="4932512"/>
            <a:ext cx="282428" cy="261610"/>
          </a:xfrm>
          <a:prstGeom prst="rect">
            <a:avLst/>
          </a:prstGeom>
          <a:noFill/>
        </p:spPr>
        <p:txBody>
          <a:bodyPr wrap="square" rtlCol="0">
            <a:spAutoFit/>
          </a:bodyPr>
          <a:lstStyle/>
          <a:p>
            <a:r>
              <a:rPr lang="ja-JP" altLang="en-US" sz="1100" dirty="0"/>
              <a:t>②</a:t>
            </a:r>
            <a:endParaRPr kumimoji="1" lang="en-US" altLang="ja-JP" sz="1100" dirty="0"/>
          </a:p>
        </p:txBody>
      </p:sp>
      <p:cxnSp>
        <p:nvCxnSpPr>
          <p:cNvPr id="597" name="直線コネクタ 596">
            <a:extLst>
              <a:ext uri="{FF2B5EF4-FFF2-40B4-BE49-F238E27FC236}">
                <a16:creationId xmlns:a16="http://schemas.microsoft.com/office/drawing/2014/main" id="{A1973F18-C502-471B-AEFD-705AA3764E15}"/>
              </a:ext>
            </a:extLst>
          </p:cNvPr>
          <p:cNvCxnSpPr>
            <a:cxnSpLocks/>
          </p:cNvCxnSpPr>
          <p:nvPr/>
        </p:nvCxnSpPr>
        <p:spPr>
          <a:xfrm flipH="1">
            <a:off x="9561595" y="5101670"/>
            <a:ext cx="604437" cy="8297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9" name="テキスト ボックス 598">
            <a:extLst>
              <a:ext uri="{FF2B5EF4-FFF2-40B4-BE49-F238E27FC236}">
                <a16:creationId xmlns:a16="http://schemas.microsoft.com/office/drawing/2014/main" id="{54C1776E-985A-49B1-8216-E4C29556B64D}"/>
              </a:ext>
            </a:extLst>
          </p:cNvPr>
          <p:cNvSpPr txBox="1"/>
          <p:nvPr/>
        </p:nvSpPr>
        <p:spPr>
          <a:xfrm>
            <a:off x="10276444" y="5328789"/>
            <a:ext cx="2969654" cy="769441"/>
          </a:xfrm>
          <a:prstGeom prst="rect">
            <a:avLst/>
          </a:prstGeom>
          <a:noFill/>
        </p:spPr>
        <p:txBody>
          <a:bodyPr wrap="square" rtlCol="0">
            <a:spAutoFit/>
          </a:bodyPr>
          <a:lstStyle/>
          <a:p>
            <a:r>
              <a:rPr kumimoji="1" lang="ja-JP" altLang="en-US" sz="1100" dirty="0"/>
              <a:t>常　 時：①</a:t>
            </a:r>
            <a:r>
              <a:rPr kumimoji="1" lang="en-US" altLang="ja-JP" sz="1100" dirty="0"/>
              <a:t>,</a:t>
            </a:r>
            <a:r>
              <a:rPr kumimoji="1" lang="ja-JP" altLang="en-US" sz="1100" dirty="0"/>
              <a:t>②で排水</a:t>
            </a:r>
            <a:endParaRPr kumimoji="1" lang="en-US" altLang="ja-JP" sz="1100" dirty="0"/>
          </a:p>
          <a:p>
            <a:r>
              <a:rPr kumimoji="1" lang="ja-JP" altLang="en-US" sz="1100" dirty="0"/>
              <a:t>豪雨時：</a:t>
            </a:r>
            <a:r>
              <a:rPr lang="ja-JP" altLang="en-US" sz="1100" dirty="0"/>
              <a:t>満水位に至るまでの間、</a:t>
            </a:r>
            <a:r>
              <a:rPr kumimoji="1" lang="ja-JP" altLang="en-US" sz="1100" dirty="0"/>
              <a:t>①</a:t>
            </a:r>
            <a:r>
              <a:rPr kumimoji="1" lang="en-US" altLang="ja-JP" sz="1100" dirty="0"/>
              <a:t>,</a:t>
            </a:r>
            <a:r>
              <a:rPr kumimoji="1" lang="ja-JP" altLang="en-US" sz="1100" dirty="0"/>
              <a:t>②</a:t>
            </a:r>
            <a:r>
              <a:rPr kumimoji="1" lang="en-US" altLang="ja-JP" sz="1100" dirty="0"/>
              <a:t>,</a:t>
            </a:r>
            <a:r>
              <a:rPr kumimoji="1" lang="ja-JP" altLang="en-US" sz="1100" dirty="0"/>
              <a:t>③で</a:t>
            </a:r>
            <a:endParaRPr kumimoji="1" lang="en-US" altLang="ja-JP" sz="1100" dirty="0"/>
          </a:p>
          <a:p>
            <a:r>
              <a:rPr lang="ja-JP" altLang="en-US" sz="1100" dirty="0"/>
              <a:t>　　　　　下流へのピーク</a:t>
            </a:r>
            <a:r>
              <a:rPr kumimoji="1" lang="ja-JP" altLang="en-US" sz="1100" dirty="0"/>
              <a:t>流量を調整</a:t>
            </a:r>
            <a:endParaRPr kumimoji="1" lang="en-US" altLang="ja-JP" sz="1100" dirty="0"/>
          </a:p>
          <a:p>
            <a:r>
              <a:rPr lang="ja-JP" altLang="en-US" sz="1100" dirty="0"/>
              <a:t>　　　　　最終的に①</a:t>
            </a:r>
            <a:r>
              <a:rPr lang="en-US" altLang="ja-JP" sz="1100" dirty="0"/>
              <a:t>,</a:t>
            </a:r>
            <a:r>
              <a:rPr lang="ja-JP" altLang="en-US" sz="1100" dirty="0"/>
              <a:t>②</a:t>
            </a:r>
            <a:r>
              <a:rPr lang="en-US" altLang="ja-JP" sz="1100" dirty="0"/>
              <a:t>,</a:t>
            </a:r>
            <a:r>
              <a:rPr lang="ja-JP" altLang="en-US" sz="1100" dirty="0"/>
              <a:t>③</a:t>
            </a:r>
            <a:r>
              <a:rPr lang="en-US" altLang="ja-JP" sz="1100" dirty="0"/>
              <a:t>,</a:t>
            </a:r>
            <a:r>
              <a:rPr lang="ja-JP" altLang="en-US" sz="1100" dirty="0"/>
              <a:t>④</a:t>
            </a:r>
            <a:r>
              <a:rPr lang="en-US" altLang="ja-JP" sz="1100" dirty="0"/>
              <a:t>,</a:t>
            </a:r>
            <a:r>
              <a:rPr lang="ja-JP" altLang="en-US" sz="1100" dirty="0"/>
              <a:t>⑤全てで排水　　　　　 </a:t>
            </a:r>
            <a:endParaRPr kumimoji="1" lang="en-US" altLang="ja-JP" sz="1100" dirty="0"/>
          </a:p>
        </p:txBody>
      </p:sp>
      <p:sp>
        <p:nvSpPr>
          <p:cNvPr id="601" name="テキスト ボックス 600">
            <a:extLst>
              <a:ext uri="{FF2B5EF4-FFF2-40B4-BE49-F238E27FC236}">
                <a16:creationId xmlns:a16="http://schemas.microsoft.com/office/drawing/2014/main" id="{A310C6BB-025D-4181-8696-40AF92AAEC53}"/>
              </a:ext>
            </a:extLst>
          </p:cNvPr>
          <p:cNvSpPr txBox="1"/>
          <p:nvPr/>
        </p:nvSpPr>
        <p:spPr>
          <a:xfrm>
            <a:off x="10098550" y="4556392"/>
            <a:ext cx="282428" cy="261610"/>
          </a:xfrm>
          <a:prstGeom prst="rect">
            <a:avLst/>
          </a:prstGeom>
          <a:noFill/>
        </p:spPr>
        <p:txBody>
          <a:bodyPr wrap="square" rtlCol="0">
            <a:spAutoFit/>
          </a:bodyPr>
          <a:lstStyle/>
          <a:p>
            <a:r>
              <a:rPr lang="ja-JP" altLang="en-US" sz="1100" dirty="0"/>
              <a:t>④</a:t>
            </a:r>
            <a:endParaRPr kumimoji="1" lang="en-US" altLang="ja-JP" sz="1100" dirty="0"/>
          </a:p>
        </p:txBody>
      </p:sp>
      <p:sp>
        <p:nvSpPr>
          <p:cNvPr id="602" name="テキスト ボックス 484">
            <a:extLst>
              <a:ext uri="{FF2B5EF4-FFF2-40B4-BE49-F238E27FC236}">
                <a16:creationId xmlns:a16="http://schemas.microsoft.com/office/drawing/2014/main" id="{C2E46AAB-E1AE-4E09-9624-EDAD74AAE5A7}"/>
              </a:ext>
            </a:extLst>
          </p:cNvPr>
          <p:cNvSpPr txBox="1">
            <a:spLocks noChangeArrowheads="1"/>
          </p:cNvSpPr>
          <p:nvPr/>
        </p:nvSpPr>
        <p:spPr bwMode="auto">
          <a:xfrm>
            <a:off x="12409490" y="3786459"/>
            <a:ext cx="71913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100" dirty="0"/>
              <a:t>満水位</a:t>
            </a:r>
          </a:p>
        </p:txBody>
      </p:sp>
      <p:sp>
        <p:nvSpPr>
          <p:cNvPr id="594" name="フリーフォーム: 図形 593">
            <a:extLst>
              <a:ext uri="{FF2B5EF4-FFF2-40B4-BE49-F238E27FC236}">
                <a16:creationId xmlns:a16="http://schemas.microsoft.com/office/drawing/2014/main" id="{3426DD8C-D326-4414-A9AA-3E516E7EB97D}"/>
              </a:ext>
            </a:extLst>
          </p:cNvPr>
          <p:cNvSpPr/>
          <p:nvPr/>
        </p:nvSpPr>
        <p:spPr>
          <a:xfrm rot="20982281">
            <a:off x="5219219" y="3858635"/>
            <a:ext cx="297180" cy="215265"/>
          </a:xfrm>
          <a:custGeom>
            <a:avLst/>
            <a:gdLst>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0 w 388620"/>
              <a:gd name="connsiteY6"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89308 w 388620"/>
              <a:gd name="connsiteY6" fmla="*/ 131762 h 245745"/>
              <a:gd name="connsiteX7" fmla="*/ 0 w 388620"/>
              <a:gd name="connsiteY7"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89308 w 388620"/>
              <a:gd name="connsiteY7" fmla="*/ 131762 h 245745"/>
              <a:gd name="connsiteX8" fmla="*/ 0 w 388620"/>
              <a:gd name="connsiteY8"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89308 w 388620"/>
              <a:gd name="connsiteY8" fmla="*/ 13176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145332 w 388620"/>
              <a:gd name="connsiteY7" fmla="*/ 166243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03608 w 388620"/>
              <a:gd name="connsiteY6" fmla="*/ 202247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99798 w 388620"/>
              <a:gd name="connsiteY8" fmla="*/ 10890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154078 w 388620"/>
              <a:gd name="connsiteY8" fmla="*/ 82232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225342 w 388620"/>
              <a:gd name="connsiteY7" fmla="*/ 14147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55043 w 388620"/>
              <a:gd name="connsiteY6" fmla="*/ 1698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71037 w 388620"/>
              <a:gd name="connsiteY7" fmla="*/ 168148 h 245745"/>
              <a:gd name="connsiteX8" fmla="*/ 79783 w 388620"/>
              <a:gd name="connsiteY8" fmla="*/ 114617 h 245745"/>
              <a:gd name="connsiteX9" fmla="*/ 0 w 388620"/>
              <a:gd name="connsiteY9"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186394 w 388620"/>
              <a:gd name="connsiteY7" fmla="*/ 21625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142648 w 388620"/>
              <a:gd name="connsiteY6" fmla="*/ 20796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213064 w 388620"/>
              <a:gd name="connsiteY7" fmla="*/ 14386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77903 w 388620"/>
              <a:gd name="connsiteY6" fmla="*/ 177482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5745"/>
              <a:gd name="connsiteX1" fmla="*/ 194310 w 388620"/>
              <a:gd name="connsiteY1" fmla="*/ 19050 h 245745"/>
              <a:gd name="connsiteX2" fmla="*/ 323850 w 388620"/>
              <a:gd name="connsiteY2" fmla="*/ 0 h 245745"/>
              <a:gd name="connsiteX3" fmla="*/ 388620 w 388620"/>
              <a:gd name="connsiteY3" fmla="*/ 43815 h 245745"/>
              <a:gd name="connsiteX4" fmla="*/ 379095 w 388620"/>
              <a:gd name="connsiteY4" fmla="*/ 154305 h 245745"/>
              <a:gd name="connsiteX5" fmla="*/ 285750 w 388620"/>
              <a:gd name="connsiteY5" fmla="*/ 245745 h 245745"/>
              <a:gd name="connsiteX6" fmla="*/ 239803 w 388620"/>
              <a:gd name="connsiteY6" fmla="*/ 213677 h 245745"/>
              <a:gd name="connsiteX7" fmla="*/ 146389 w 388620"/>
              <a:gd name="connsiteY7" fmla="*/ 208633 h 245745"/>
              <a:gd name="connsiteX8" fmla="*/ 71037 w 388620"/>
              <a:gd name="connsiteY8" fmla="*/ 168148 h 245745"/>
              <a:gd name="connsiteX9" fmla="*/ 79783 w 388620"/>
              <a:gd name="connsiteY9" fmla="*/ 114617 h 245745"/>
              <a:gd name="connsiteX10" fmla="*/ 0 w 388620"/>
              <a:gd name="connsiteY10" fmla="*/ 81915 h 245745"/>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239803 w 388620"/>
              <a:gd name="connsiteY6" fmla="*/ 21367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46389 w 388620"/>
              <a:gd name="connsiteY7" fmla="*/ 208633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90273 w 388620"/>
              <a:gd name="connsiteY6" fmla="*/ 16414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88620"/>
              <a:gd name="connsiteY0" fmla="*/ 81915 h 240030"/>
              <a:gd name="connsiteX1" fmla="*/ 194310 w 388620"/>
              <a:gd name="connsiteY1" fmla="*/ 19050 h 240030"/>
              <a:gd name="connsiteX2" fmla="*/ 323850 w 388620"/>
              <a:gd name="connsiteY2" fmla="*/ 0 h 240030"/>
              <a:gd name="connsiteX3" fmla="*/ 388620 w 388620"/>
              <a:gd name="connsiteY3" fmla="*/ 43815 h 240030"/>
              <a:gd name="connsiteX4" fmla="*/ 379095 w 388620"/>
              <a:gd name="connsiteY4" fmla="*/ 154305 h 240030"/>
              <a:gd name="connsiteX5" fmla="*/ 278130 w 388620"/>
              <a:gd name="connsiteY5" fmla="*/ 240030 h 240030"/>
              <a:gd name="connsiteX6" fmla="*/ 186463 w 388620"/>
              <a:gd name="connsiteY6" fmla="*/ 179387 h 240030"/>
              <a:gd name="connsiteX7" fmla="*/ 134959 w 388620"/>
              <a:gd name="connsiteY7" fmla="*/ 199108 h 240030"/>
              <a:gd name="connsiteX8" fmla="*/ 71037 w 388620"/>
              <a:gd name="connsiteY8" fmla="*/ 168148 h 240030"/>
              <a:gd name="connsiteX9" fmla="*/ 79783 w 388620"/>
              <a:gd name="connsiteY9" fmla="*/ 114617 h 240030"/>
              <a:gd name="connsiteX10" fmla="*/ 0 w 388620"/>
              <a:gd name="connsiteY10" fmla="*/ 81915 h 240030"/>
              <a:gd name="connsiteX0" fmla="*/ 0 w 371475"/>
              <a:gd name="connsiteY0" fmla="*/ 72390 h 240030"/>
              <a:gd name="connsiteX1" fmla="*/ 177165 w 371475"/>
              <a:gd name="connsiteY1" fmla="*/ 19050 h 240030"/>
              <a:gd name="connsiteX2" fmla="*/ 306705 w 371475"/>
              <a:gd name="connsiteY2" fmla="*/ 0 h 240030"/>
              <a:gd name="connsiteX3" fmla="*/ 371475 w 371475"/>
              <a:gd name="connsiteY3" fmla="*/ 43815 h 240030"/>
              <a:gd name="connsiteX4" fmla="*/ 361950 w 371475"/>
              <a:gd name="connsiteY4" fmla="*/ 154305 h 240030"/>
              <a:gd name="connsiteX5" fmla="*/ 260985 w 371475"/>
              <a:gd name="connsiteY5" fmla="*/ 240030 h 240030"/>
              <a:gd name="connsiteX6" fmla="*/ 169318 w 371475"/>
              <a:gd name="connsiteY6" fmla="*/ 179387 h 240030"/>
              <a:gd name="connsiteX7" fmla="*/ 117814 w 371475"/>
              <a:gd name="connsiteY7" fmla="*/ 199108 h 240030"/>
              <a:gd name="connsiteX8" fmla="*/ 53892 w 371475"/>
              <a:gd name="connsiteY8" fmla="*/ 168148 h 240030"/>
              <a:gd name="connsiteX9" fmla="*/ 62638 w 371475"/>
              <a:gd name="connsiteY9" fmla="*/ 114617 h 240030"/>
              <a:gd name="connsiteX10" fmla="*/ 0 w 371475"/>
              <a:gd name="connsiteY10" fmla="*/ 7239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64543 w 373380"/>
              <a:gd name="connsiteY9" fmla="*/ 114617 h 240030"/>
              <a:gd name="connsiteX10" fmla="*/ 0 w 373380"/>
              <a:gd name="connsiteY10" fmla="*/ 64770 h 240030"/>
              <a:gd name="connsiteX0" fmla="*/ 0 w 373380"/>
              <a:gd name="connsiteY0" fmla="*/ 64770 h 240030"/>
              <a:gd name="connsiteX1" fmla="*/ 179070 w 373380"/>
              <a:gd name="connsiteY1" fmla="*/ 19050 h 240030"/>
              <a:gd name="connsiteX2" fmla="*/ 308610 w 373380"/>
              <a:gd name="connsiteY2" fmla="*/ 0 h 240030"/>
              <a:gd name="connsiteX3" fmla="*/ 373380 w 373380"/>
              <a:gd name="connsiteY3" fmla="*/ 43815 h 240030"/>
              <a:gd name="connsiteX4" fmla="*/ 363855 w 373380"/>
              <a:gd name="connsiteY4" fmla="*/ 154305 h 240030"/>
              <a:gd name="connsiteX5" fmla="*/ 262890 w 373380"/>
              <a:gd name="connsiteY5" fmla="*/ 240030 h 240030"/>
              <a:gd name="connsiteX6" fmla="*/ 171223 w 373380"/>
              <a:gd name="connsiteY6" fmla="*/ 179387 h 240030"/>
              <a:gd name="connsiteX7" fmla="*/ 119719 w 373380"/>
              <a:gd name="connsiteY7" fmla="*/ 199108 h 240030"/>
              <a:gd name="connsiteX8" fmla="*/ 55797 w 373380"/>
              <a:gd name="connsiteY8" fmla="*/ 168148 h 240030"/>
              <a:gd name="connsiteX9" fmla="*/ 75973 w 373380"/>
              <a:gd name="connsiteY9" fmla="*/ 122237 h 240030"/>
              <a:gd name="connsiteX10" fmla="*/ 0 w 373380"/>
              <a:gd name="connsiteY10" fmla="*/ 64770 h 240030"/>
              <a:gd name="connsiteX0" fmla="*/ 0 w 363855"/>
              <a:gd name="connsiteY0" fmla="*/ 64770 h 240030"/>
              <a:gd name="connsiteX1" fmla="*/ 179070 w 363855"/>
              <a:gd name="connsiteY1" fmla="*/ 19050 h 240030"/>
              <a:gd name="connsiteX2" fmla="*/ 308610 w 363855"/>
              <a:gd name="connsiteY2" fmla="*/ 0 h 240030"/>
              <a:gd name="connsiteX3" fmla="*/ 325755 w 363855"/>
              <a:gd name="connsiteY3" fmla="*/ 53340 h 240030"/>
              <a:gd name="connsiteX4" fmla="*/ 363855 w 363855"/>
              <a:gd name="connsiteY4" fmla="*/ 154305 h 240030"/>
              <a:gd name="connsiteX5" fmla="*/ 262890 w 363855"/>
              <a:gd name="connsiteY5" fmla="*/ 240030 h 240030"/>
              <a:gd name="connsiteX6" fmla="*/ 171223 w 363855"/>
              <a:gd name="connsiteY6" fmla="*/ 179387 h 240030"/>
              <a:gd name="connsiteX7" fmla="*/ 119719 w 363855"/>
              <a:gd name="connsiteY7" fmla="*/ 199108 h 240030"/>
              <a:gd name="connsiteX8" fmla="*/ 55797 w 363855"/>
              <a:gd name="connsiteY8" fmla="*/ 168148 h 240030"/>
              <a:gd name="connsiteX9" fmla="*/ 75973 w 363855"/>
              <a:gd name="connsiteY9" fmla="*/ 122237 h 240030"/>
              <a:gd name="connsiteX10" fmla="*/ 0 w 363855"/>
              <a:gd name="connsiteY10" fmla="*/ 64770 h 240030"/>
              <a:gd name="connsiteX0" fmla="*/ 0 w 363855"/>
              <a:gd name="connsiteY0" fmla="*/ 45720 h 220980"/>
              <a:gd name="connsiteX1" fmla="*/ 179070 w 363855"/>
              <a:gd name="connsiteY1" fmla="*/ 0 h 220980"/>
              <a:gd name="connsiteX2" fmla="*/ 255270 w 363855"/>
              <a:gd name="connsiteY2" fmla="*/ 13335 h 220980"/>
              <a:gd name="connsiteX3" fmla="*/ 325755 w 363855"/>
              <a:gd name="connsiteY3" fmla="*/ 34290 h 220980"/>
              <a:gd name="connsiteX4" fmla="*/ 363855 w 363855"/>
              <a:gd name="connsiteY4" fmla="*/ 135255 h 220980"/>
              <a:gd name="connsiteX5" fmla="*/ 262890 w 363855"/>
              <a:gd name="connsiteY5" fmla="*/ 220980 h 220980"/>
              <a:gd name="connsiteX6" fmla="*/ 171223 w 363855"/>
              <a:gd name="connsiteY6" fmla="*/ 160337 h 220980"/>
              <a:gd name="connsiteX7" fmla="*/ 119719 w 363855"/>
              <a:gd name="connsiteY7" fmla="*/ 180058 h 220980"/>
              <a:gd name="connsiteX8" fmla="*/ 55797 w 363855"/>
              <a:gd name="connsiteY8" fmla="*/ 149098 h 220980"/>
              <a:gd name="connsiteX9" fmla="*/ 75973 w 363855"/>
              <a:gd name="connsiteY9" fmla="*/ 103187 h 220980"/>
              <a:gd name="connsiteX10" fmla="*/ 0 w 363855"/>
              <a:gd name="connsiteY10" fmla="*/ 45720 h 220980"/>
              <a:gd name="connsiteX0" fmla="*/ 0 w 325755"/>
              <a:gd name="connsiteY0" fmla="*/ 45720 h 220980"/>
              <a:gd name="connsiteX1" fmla="*/ 179070 w 325755"/>
              <a:gd name="connsiteY1" fmla="*/ 0 h 220980"/>
              <a:gd name="connsiteX2" fmla="*/ 255270 w 325755"/>
              <a:gd name="connsiteY2" fmla="*/ 13335 h 220980"/>
              <a:gd name="connsiteX3" fmla="*/ 325755 w 325755"/>
              <a:gd name="connsiteY3" fmla="*/ 34290 h 220980"/>
              <a:gd name="connsiteX4" fmla="*/ 291465 w 325755"/>
              <a:gd name="connsiteY4" fmla="*/ 104775 h 220980"/>
              <a:gd name="connsiteX5" fmla="*/ 262890 w 325755"/>
              <a:gd name="connsiteY5" fmla="*/ 220980 h 220980"/>
              <a:gd name="connsiteX6" fmla="*/ 171223 w 325755"/>
              <a:gd name="connsiteY6" fmla="*/ 160337 h 220980"/>
              <a:gd name="connsiteX7" fmla="*/ 119719 w 325755"/>
              <a:gd name="connsiteY7" fmla="*/ 180058 h 220980"/>
              <a:gd name="connsiteX8" fmla="*/ 55797 w 325755"/>
              <a:gd name="connsiteY8" fmla="*/ 149098 h 220980"/>
              <a:gd name="connsiteX9" fmla="*/ 75973 w 325755"/>
              <a:gd name="connsiteY9" fmla="*/ 103187 h 220980"/>
              <a:gd name="connsiteX10" fmla="*/ 0 w 325755"/>
              <a:gd name="connsiteY10" fmla="*/ 45720 h 220980"/>
              <a:gd name="connsiteX0" fmla="*/ 0 w 299085"/>
              <a:gd name="connsiteY0" fmla="*/ 45720 h 220980"/>
              <a:gd name="connsiteX1" fmla="*/ 179070 w 299085"/>
              <a:gd name="connsiteY1" fmla="*/ 0 h 220980"/>
              <a:gd name="connsiteX2" fmla="*/ 255270 w 299085"/>
              <a:gd name="connsiteY2" fmla="*/ 1333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5720 h 220980"/>
              <a:gd name="connsiteX1" fmla="*/ 179070 w 299085"/>
              <a:gd name="connsiteY1" fmla="*/ 0 h 220980"/>
              <a:gd name="connsiteX2" fmla="*/ 276225 w 299085"/>
              <a:gd name="connsiteY2" fmla="*/ 5715 h 220980"/>
              <a:gd name="connsiteX3" fmla="*/ 299085 w 299085"/>
              <a:gd name="connsiteY3" fmla="*/ 26670 h 220980"/>
              <a:gd name="connsiteX4" fmla="*/ 291465 w 299085"/>
              <a:gd name="connsiteY4" fmla="*/ 104775 h 220980"/>
              <a:gd name="connsiteX5" fmla="*/ 262890 w 299085"/>
              <a:gd name="connsiteY5" fmla="*/ 220980 h 220980"/>
              <a:gd name="connsiteX6" fmla="*/ 171223 w 299085"/>
              <a:gd name="connsiteY6" fmla="*/ 160337 h 220980"/>
              <a:gd name="connsiteX7" fmla="*/ 119719 w 299085"/>
              <a:gd name="connsiteY7" fmla="*/ 180058 h 220980"/>
              <a:gd name="connsiteX8" fmla="*/ 55797 w 299085"/>
              <a:gd name="connsiteY8" fmla="*/ 149098 h 220980"/>
              <a:gd name="connsiteX9" fmla="*/ 75973 w 299085"/>
              <a:gd name="connsiteY9" fmla="*/ 103187 h 220980"/>
              <a:gd name="connsiteX10" fmla="*/ 0 w 299085"/>
              <a:gd name="connsiteY10" fmla="*/ 45720 h 220980"/>
              <a:gd name="connsiteX0" fmla="*/ 0 w 299085"/>
              <a:gd name="connsiteY0" fmla="*/ 40005 h 215265"/>
              <a:gd name="connsiteX1" fmla="*/ 188595 w 299085"/>
              <a:gd name="connsiteY1" fmla="*/ 0 h 215265"/>
              <a:gd name="connsiteX2" fmla="*/ 276225 w 299085"/>
              <a:gd name="connsiteY2" fmla="*/ 0 h 215265"/>
              <a:gd name="connsiteX3" fmla="*/ 299085 w 299085"/>
              <a:gd name="connsiteY3" fmla="*/ 20955 h 215265"/>
              <a:gd name="connsiteX4" fmla="*/ 291465 w 299085"/>
              <a:gd name="connsiteY4" fmla="*/ 99060 h 215265"/>
              <a:gd name="connsiteX5" fmla="*/ 262890 w 299085"/>
              <a:gd name="connsiteY5" fmla="*/ 215265 h 215265"/>
              <a:gd name="connsiteX6" fmla="*/ 171223 w 299085"/>
              <a:gd name="connsiteY6" fmla="*/ 154622 h 215265"/>
              <a:gd name="connsiteX7" fmla="*/ 119719 w 299085"/>
              <a:gd name="connsiteY7" fmla="*/ 174343 h 215265"/>
              <a:gd name="connsiteX8" fmla="*/ 55797 w 299085"/>
              <a:gd name="connsiteY8" fmla="*/ 143383 h 215265"/>
              <a:gd name="connsiteX9" fmla="*/ 75973 w 299085"/>
              <a:gd name="connsiteY9" fmla="*/ 97472 h 215265"/>
              <a:gd name="connsiteX10" fmla="*/ 0 w 299085"/>
              <a:gd name="connsiteY10" fmla="*/ 4000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7814 w 297180"/>
              <a:gd name="connsiteY7" fmla="*/ 174343 h 215265"/>
              <a:gd name="connsiteX8" fmla="*/ 53892 w 297180"/>
              <a:gd name="connsiteY8" fmla="*/ 143383 h 215265"/>
              <a:gd name="connsiteX9" fmla="*/ 74068 w 297180"/>
              <a:gd name="connsiteY9" fmla="*/ 97472 h 215265"/>
              <a:gd name="connsiteX10" fmla="*/ 0 w 297180"/>
              <a:gd name="connsiteY10" fmla="*/ 55245 h 215265"/>
              <a:gd name="connsiteX0" fmla="*/ 0 w 297180"/>
              <a:gd name="connsiteY0" fmla="*/ 55245 h 215265"/>
              <a:gd name="connsiteX1" fmla="*/ 186690 w 297180"/>
              <a:gd name="connsiteY1" fmla="*/ 0 h 215265"/>
              <a:gd name="connsiteX2" fmla="*/ 274320 w 297180"/>
              <a:gd name="connsiteY2" fmla="*/ 0 h 215265"/>
              <a:gd name="connsiteX3" fmla="*/ 297180 w 297180"/>
              <a:gd name="connsiteY3" fmla="*/ 20955 h 215265"/>
              <a:gd name="connsiteX4" fmla="*/ 289560 w 297180"/>
              <a:gd name="connsiteY4" fmla="*/ 99060 h 215265"/>
              <a:gd name="connsiteX5" fmla="*/ 260985 w 297180"/>
              <a:gd name="connsiteY5" fmla="*/ 215265 h 215265"/>
              <a:gd name="connsiteX6" fmla="*/ 169318 w 297180"/>
              <a:gd name="connsiteY6" fmla="*/ 154622 h 215265"/>
              <a:gd name="connsiteX7" fmla="*/ 110194 w 297180"/>
              <a:gd name="connsiteY7" fmla="*/ 185773 h 215265"/>
              <a:gd name="connsiteX8" fmla="*/ 53892 w 297180"/>
              <a:gd name="connsiteY8" fmla="*/ 143383 h 215265"/>
              <a:gd name="connsiteX9" fmla="*/ 74068 w 297180"/>
              <a:gd name="connsiteY9" fmla="*/ 97472 h 215265"/>
              <a:gd name="connsiteX10" fmla="*/ 0 w 297180"/>
              <a:gd name="connsiteY10" fmla="*/ 55245 h 21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7180" h="215265">
                <a:moveTo>
                  <a:pt x="0" y="55245"/>
                </a:moveTo>
                <a:lnTo>
                  <a:pt x="186690" y="0"/>
                </a:lnTo>
                <a:lnTo>
                  <a:pt x="274320" y="0"/>
                </a:lnTo>
                <a:lnTo>
                  <a:pt x="297180" y="20955"/>
                </a:lnTo>
                <a:lnTo>
                  <a:pt x="289560" y="99060"/>
                </a:lnTo>
                <a:lnTo>
                  <a:pt x="260985" y="215265"/>
                </a:lnTo>
                <a:lnTo>
                  <a:pt x="169318" y="154622"/>
                </a:lnTo>
                <a:lnTo>
                  <a:pt x="110194" y="185773"/>
                </a:lnTo>
                <a:lnTo>
                  <a:pt x="53892" y="143383"/>
                </a:lnTo>
                <a:lnTo>
                  <a:pt x="74068" y="97472"/>
                </a:lnTo>
                <a:lnTo>
                  <a:pt x="0" y="55245"/>
                </a:lnTo>
                <a:close/>
              </a:path>
            </a:pathLst>
          </a:custGeom>
          <a:pattFill prst="smCheck">
            <a:fgClr>
              <a:srgbClr val="00B0F0"/>
            </a:fgClr>
            <a:bgClr>
              <a:schemeClr val="bg1"/>
            </a:bgClr>
          </a:pattFill>
          <a:ln w="222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547" name="直線矢印コネクタ 546">
            <a:extLst>
              <a:ext uri="{FF2B5EF4-FFF2-40B4-BE49-F238E27FC236}">
                <a16:creationId xmlns:a16="http://schemas.microsoft.com/office/drawing/2014/main" id="{CDB5B5D1-D5AA-46ED-9D3B-7D2B505A2A16}"/>
              </a:ext>
            </a:extLst>
          </p:cNvPr>
          <p:cNvCxnSpPr>
            <a:cxnSpLocks/>
          </p:cNvCxnSpPr>
          <p:nvPr/>
        </p:nvCxnSpPr>
        <p:spPr>
          <a:xfrm flipH="1">
            <a:off x="11653503" y="4780137"/>
            <a:ext cx="395226" cy="0"/>
          </a:xfrm>
          <a:prstGeom prst="straightConnector1">
            <a:avLst/>
          </a:prstGeom>
          <a:ln w="25400">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570" name="直線矢印コネクタ 569">
            <a:extLst>
              <a:ext uri="{FF2B5EF4-FFF2-40B4-BE49-F238E27FC236}">
                <a16:creationId xmlns:a16="http://schemas.microsoft.com/office/drawing/2014/main" id="{D0F6329E-A0C8-43ED-AA38-B5287F5C32D5}"/>
              </a:ext>
            </a:extLst>
          </p:cNvPr>
          <p:cNvCxnSpPr>
            <a:cxnSpLocks/>
          </p:cNvCxnSpPr>
          <p:nvPr/>
        </p:nvCxnSpPr>
        <p:spPr>
          <a:xfrm flipH="1">
            <a:off x="11657609" y="4429459"/>
            <a:ext cx="391120"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593" name="直線矢印コネクタ 592">
            <a:extLst>
              <a:ext uri="{FF2B5EF4-FFF2-40B4-BE49-F238E27FC236}">
                <a16:creationId xmlns:a16="http://schemas.microsoft.com/office/drawing/2014/main" id="{665D0553-3A53-42EF-832E-B99BCF944176}"/>
              </a:ext>
            </a:extLst>
          </p:cNvPr>
          <p:cNvCxnSpPr>
            <a:cxnSpLocks/>
          </p:cNvCxnSpPr>
          <p:nvPr/>
        </p:nvCxnSpPr>
        <p:spPr>
          <a:xfrm flipH="1">
            <a:off x="11616089" y="4053522"/>
            <a:ext cx="391120" cy="0"/>
          </a:xfrm>
          <a:prstGeom prst="straightConnector1">
            <a:avLst/>
          </a:prstGeom>
          <a:ln w="28575">
            <a:solidFill>
              <a:schemeClr val="accent1">
                <a:lumMod val="75000"/>
              </a:schemeClr>
            </a:solidFill>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600" name="直線コネクタ 599">
            <a:extLst>
              <a:ext uri="{FF2B5EF4-FFF2-40B4-BE49-F238E27FC236}">
                <a16:creationId xmlns:a16="http://schemas.microsoft.com/office/drawing/2014/main" id="{79289005-F966-4650-88B9-6F0E9518F229}"/>
              </a:ext>
            </a:extLst>
          </p:cNvPr>
          <p:cNvCxnSpPr>
            <a:cxnSpLocks/>
          </p:cNvCxnSpPr>
          <p:nvPr/>
        </p:nvCxnSpPr>
        <p:spPr>
          <a:xfrm flipV="1">
            <a:off x="11854277" y="3697815"/>
            <a:ext cx="0" cy="379989"/>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91" name="フリーフォーム: 図形 590">
            <a:extLst>
              <a:ext uri="{FF2B5EF4-FFF2-40B4-BE49-F238E27FC236}">
                <a16:creationId xmlns:a16="http://schemas.microsoft.com/office/drawing/2014/main" id="{50458347-5A4E-4DE7-A0B3-F2A494406572}"/>
              </a:ext>
            </a:extLst>
          </p:cNvPr>
          <p:cNvSpPr/>
          <p:nvPr/>
        </p:nvSpPr>
        <p:spPr>
          <a:xfrm>
            <a:off x="11441834" y="4481478"/>
            <a:ext cx="486006" cy="247979"/>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810" h="763644">
                <a:moveTo>
                  <a:pt x="64770" y="13980"/>
                </a:moveTo>
                <a:lnTo>
                  <a:pt x="381000" y="0"/>
                </a:lnTo>
                <a:lnTo>
                  <a:pt x="384810" y="735359"/>
                </a:lnTo>
                <a:lnTo>
                  <a:pt x="0" y="763644"/>
                </a:lnTo>
                <a:lnTo>
                  <a:pt x="64770" y="1398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598" name="直線コネクタ 597">
            <a:extLst>
              <a:ext uri="{FF2B5EF4-FFF2-40B4-BE49-F238E27FC236}">
                <a16:creationId xmlns:a16="http://schemas.microsoft.com/office/drawing/2014/main" id="{669DF65E-08AE-418A-BBE2-7404839E83A9}"/>
              </a:ext>
            </a:extLst>
          </p:cNvPr>
          <p:cNvCxnSpPr>
            <a:cxnSpLocks/>
          </p:cNvCxnSpPr>
          <p:nvPr/>
        </p:nvCxnSpPr>
        <p:spPr>
          <a:xfrm flipH="1" flipV="1">
            <a:off x="11854278" y="4077805"/>
            <a:ext cx="131982" cy="110457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9" name="直線コネクタ 558">
            <a:extLst>
              <a:ext uri="{FF2B5EF4-FFF2-40B4-BE49-F238E27FC236}">
                <a16:creationId xmlns:a16="http://schemas.microsoft.com/office/drawing/2014/main" id="{470AA27E-C5F2-4CEE-B2B3-811F1C504170}"/>
              </a:ext>
            </a:extLst>
          </p:cNvPr>
          <p:cNvCxnSpPr>
            <a:cxnSpLocks/>
          </p:cNvCxnSpPr>
          <p:nvPr/>
        </p:nvCxnSpPr>
        <p:spPr>
          <a:xfrm flipV="1">
            <a:off x="11345620" y="4072582"/>
            <a:ext cx="258080" cy="110979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直線コネクタ 502">
            <a:extLst>
              <a:ext uri="{FF2B5EF4-FFF2-40B4-BE49-F238E27FC236}">
                <a16:creationId xmlns:a16="http://schemas.microsoft.com/office/drawing/2014/main" id="{E581BCD4-5B68-46B0-B282-F8FCAB3DF2E6}"/>
              </a:ext>
            </a:extLst>
          </p:cNvPr>
          <p:cNvCxnSpPr>
            <a:cxnSpLocks/>
          </p:cNvCxnSpPr>
          <p:nvPr/>
        </p:nvCxnSpPr>
        <p:spPr>
          <a:xfrm flipH="1">
            <a:off x="11404441" y="4726103"/>
            <a:ext cx="485141"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69" name="直線コネクタ 568">
            <a:extLst>
              <a:ext uri="{FF2B5EF4-FFF2-40B4-BE49-F238E27FC236}">
                <a16:creationId xmlns:a16="http://schemas.microsoft.com/office/drawing/2014/main" id="{33BCF55C-4921-4732-9239-C8DB69E50388}"/>
              </a:ext>
            </a:extLst>
          </p:cNvPr>
          <p:cNvCxnSpPr>
            <a:cxnSpLocks/>
          </p:cNvCxnSpPr>
          <p:nvPr/>
        </p:nvCxnSpPr>
        <p:spPr>
          <a:xfrm flipH="1">
            <a:off x="11435663" y="4479979"/>
            <a:ext cx="400102"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603" name="フリーフォーム: 図形 602">
            <a:extLst>
              <a:ext uri="{FF2B5EF4-FFF2-40B4-BE49-F238E27FC236}">
                <a16:creationId xmlns:a16="http://schemas.microsoft.com/office/drawing/2014/main" id="{30B28AD1-5848-4E33-B717-B2D4D872813F}"/>
              </a:ext>
            </a:extLst>
          </p:cNvPr>
          <p:cNvSpPr/>
          <p:nvPr/>
        </p:nvSpPr>
        <p:spPr>
          <a:xfrm>
            <a:off x="11928927" y="4521976"/>
            <a:ext cx="1402678" cy="406131"/>
          </a:xfrm>
          <a:custGeom>
            <a:avLst/>
            <a:gdLst>
              <a:gd name="connsiteX0" fmla="*/ 0 w 1455420"/>
              <a:gd name="connsiteY0" fmla="*/ 41910 h 864870"/>
              <a:gd name="connsiteX1" fmla="*/ 7620 w 1455420"/>
              <a:gd name="connsiteY1" fmla="*/ 864870 h 864870"/>
              <a:gd name="connsiteX2" fmla="*/ 1455420 w 1455420"/>
              <a:gd name="connsiteY2" fmla="*/ 769620 h 864870"/>
              <a:gd name="connsiteX3" fmla="*/ 1447800 w 1455420"/>
              <a:gd name="connsiteY3" fmla="*/ 0 h 864870"/>
              <a:gd name="connsiteX4" fmla="*/ 0 w 1455420"/>
              <a:gd name="connsiteY4" fmla="*/ 41910 h 864870"/>
              <a:gd name="connsiteX0" fmla="*/ 0 w 1488030"/>
              <a:gd name="connsiteY0" fmla="*/ 277227 h 864870"/>
              <a:gd name="connsiteX1" fmla="*/ 40230 w 1488030"/>
              <a:gd name="connsiteY1" fmla="*/ 864870 h 864870"/>
              <a:gd name="connsiteX2" fmla="*/ 1488030 w 1488030"/>
              <a:gd name="connsiteY2" fmla="*/ 769620 h 864870"/>
              <a:gd name="connsiteX3" fmla="*/ 1480410 w 1488030"/>
              <a:gd name="connsiteY3" fmla="*/ 0 h 864870"/>
              <a:gd name="connsiteX4" fmla="*/ 0 w 1488030"/>
              <a:gd name="connsiteY4" fmla="*/ 277227 h 864870"/>
              <a:gd name="connsiteX0" fmla="*/ 0 w 1488030"/>
              <a:gd name="connsiteY0" fmla="*/ 33353 h 620996"/>
              <a:gd name="connsiteX1" fmla="*/ 40230 w 1488030"/>
              <a:gd name="connsiteY1" fmla="*/ 620996 h 620996"/>
              <a:gd name="connsiteX2" fmla="*/ 1488030 w 1488030"/>
              <a:gd name="connsiteY2" fmla="*/ 525746 h 620996"/>
              <a:gd name="connsiteX3" fmla="*/ 1302310 w 1488030"/>
              <a:gd name="connsiteY3" fmla="*/ 0 h 620996"/>
              <a:gd name="connsiteX4" fmla="*/ 0 w 1488030"/>
              <a:gd name="connsiteY4" fmla="*/ 33353 h 620996"/>
              <a:gd name="connsiteX0" fmla="*/ 0 w 1488030"/>
              <a:gd name="connsiteY0" fmla="*/ 97530 h 685173"/>
              <a:gd name="connsiteX1" fmla="*/ 40230 w 1488030"/>
              <a:gd name="connsiteY1" fmla="*/ 685173 h 685173"/>
              <a:gd name="connsiteX2" fmla="*/ 1488030 w 1488030"/>
              <a:gd name="connsiteY2" fmla="*/ 589923 h 685173"/>
              <a:gd name="connsiteX3" fmla="*/ 1367530 w 1488030"/>
              <a:gd name="connsiteY3" fmla="*/ 0 h 685173"/>
              <a:gd name="connsiteX4" fmla="*/ 0 w 1488030"/>
              <a:gd name="connsiteY4" fmla="*/ 97530 h 685173"/>
              <a:gd name="connsiteX0" fmla="*/ 0 w 1367530"/>
              <a:gd name="connsiteY0" fmla="*/ 97530 h 685173"/>
              <a:gd name="connsiteX1" fmla="*/ 40230 w 1367530"/>
              <a:gd name="connsiteY1" fmla="*/ 685173 h 685173"/>
              <a:gd name="connsiteX2" fmla="*/ 1347557 w 1367530"/>
              <a:gd name="connsiteY2" fmla="*/ 568531 h 685173"/>
              <a:gd name="connsiteX3" fmla="*/ 1367530 w 1367530"/>
              <a:gd name="connsiteY3" fmla="*/ 0 h 685173"/>
              <a:gd name="connsiteX4" fmla="*/ 0 w 1367530"/>
              <a:gd name="connsiteY4" fmla="*/ 97530 h 685173"/>
              <a:gd name="connsiteX0" fmla="*/ 0 w 1367530"/>
              <a:gd name="connsiteY0" fmla="*/ 97530 h 685173"/>
              <a:gd name="connsiteX1" fmla="*/ 40230 w 1367530"/>
              <a:gd name="connsiteY1" fmla="*/ 685173 h 685173"/>
              <a:gd name="connsiteX2" fmla="*/ 1365116 w 1367530"/>
              <a:gd name="connsiteY2" fmla="*/ 568531 h 685173"/>
              <a:gd name="connsiteX3" fmla="*/ 1367530 w 1367530"/>
              <a:gd name="connsiteY3" fmla="*/ 0 h 685173"/>
              <a:gd name="connsiteX4" fmla="*/ 0 w 1367530"/>
              <a:gd name="connsiteY4" fmla="*/ 97530 h 685173"/>
              <a:gd name="connsiteX0" fmla="*/ 0 w 1372547"/>
              <a:gd name="connsiteY0" fmla="*/ 101808 h 689451"/>
              <a:gd name="connsiteX1" fmla="*/ 40230 w 1372547"/>
              <a:gd name="connsiteY1" fmla="*/ 689451 h 689451"/>
              <a:gd name="connsiteX2" fmla="*/ 1365116 w 1372547"/>
              <a:gd name="connsiteY2" fmla="*/ 572809 h 689451"/>
              <a:gd name="connsiteX3" fmla="*/ 1372547 w 1372547"/>
              <a:gd name="connsiteY3" fmla="*/ 0 h 689451"/>
              <a:gd name="connsiteX4" fmla="*/ 0 w 1372547"/>
              <a:gd name="connsiteY4" fmla="*/ 101808 h 689451"/>
              <a:gd name="connsiteX0" fmla="*/ 0 w 1385216"/>
              <a:gd name="connsiteY0" fmla="*/ 101808 h 689451"/>
              <a:gd name="connsiteX1" fmla="*/ 40230 w 1385216"/>
              <a:gd name="connsiteY1" fmla="*/ 689451 h 689451"/>
              <a:gd name="connsiteX2" fmla="*/ 1385184 w 1385216"/>
              <a:gd name="connsiteY2" fmla="*/ 568530 h 689451"/>
              <a:gd name="connsiteX3" fmla="*/ 1372547 w 1385216"/>
              <a:gd name="connsiteY3" fmla="*/ 0 h 689451"/>
              <a:gd name="connsiteX4" fmla="*/ 0 w 1385216"/>
              <a:gd name="connsiteY4" fmla="*/ 101808 h 689451"/>
              <a:gd name="connsiteX0" fmla="*/ 0 w 1385223"/>
              <a:gd name="connsiteY0" fmla="*/ 106086 h 693729"/>
              <a:gd name="connsiteX1" fmla="*/ 40230 w 1385223"/>
              <a:gd name="connsiteY1" fmla="*/ 693729 h 693729"/>
              <a:gd name="connsiteX2" fmla="*/ 1385184 w 1385223"/>
              <a:gd name="connsiteY2" fmla="*/ 572808 h 693729"/>
              <a:gd name="connsiteX3" fmla="*/ 1375056 w 1385223"/>
              <a:gd name="connsiteY3" fmla="*/ 0 h 693729"/>
              <a:gd name="connsiteX4" fmla="*/ 0 w 1385223"/>
              <a:gd name="connsiteY4" fmla="*/ 106086 h 693729"/>
              <a:gd name="connsiteX0" fmla="*/ 0 w 1385257"/>
              <a:gd name="connsiteY0" fmla="*/ 96459 h 684102"/>
              <a:gd name="connsiteX1" fmla="*/ 40230 w 1385257"/>
              <a:gd name="connsiteY1" fmla="*/ 684102 h 684102"/>
              <a:gd name="connsiteX2" fmla="*/ 1385184 w 1385257"/>
              <a:gd name="connsiteY2" fmla="*/ 563181 h 684102"/>
              <a:gd name="connsiteX3" fmla="*/ 1380700 w 1385257"/>
              <a:gd name="connsiteY3" fmla="*/ 0 h 684102"/>
              <a:gd name="connsiteX4" fmla="*/ 0 w 1385257"/>
              <a:gd name="connsiteY4" fmla="*/ 96459 h 684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5257" h="684102">
                <a:moveTo>
                  <a:pt x="0" y="96459"/>
                </a:moveTo>
                <a:lnTo>
                  <a:pt x="40230" y="684102"/>
                </a:lnTo>
                <a:lnTo>
                  <a:pt x="1385184" y="563181"/>
                </a:lnTo>
                <a:cubicBezTo>
                  <a:pt x="1385989" y="373671"/>
                  <a:pt x="1379895" y="189510"/>
                  <a:pt x="1380700" y="0"/>
                </a:cubicBezTo>
                <a:lnTo>
                  <a:pt x="0" y="96459"/>
                </a:lnTo>
                <a:close/>
              </a:path>
            </a:pathLst>
          </a:custGeom>
          <a:gradFill flip="none" rotWithShape="1">
            <a:gsLst>
              <a:gs pos="34000">
                <a:schemeClr val="bg2">
                  <a:lumMod val="25000"/>
                </a:schemeClr>
              </a:gs>
              <a:gs pos="56000">
                <a:schemeClr val="bg2">
                  <a:lumMod val="25000"/>
                </a:schemeClr>
              </a:gs>
              <a:gs pos="83000">
                <a:schemeClr val="tx1">
                  <a:lumMod val="65000"/>
                  <a:lumOff val="35000"/>
                </a:schemeClr>
              </a:gs>
              <a:gs pos="88000">
                <a:schemeClr val="bg2">
                  <a:lumMod val="25000"/>
                </a:schemeClr>
              </a:gs>
              <a:gs pos="100000">
                <a:schemeClr val="tx1">
                  <a:lumMod val="75000"/>
                  <a:lumOff val="25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22" name="AutoShape 2">
            <a:extLst>
              <a:ext uri="{FF2B5EF4-FFF2-40B4-BE49-F238E27FC236}">
                <a16:creationId xmlns:a16="http://schemas.microsoft.com/office/drawing/2014/main" id="{39861FA4-14ED-4799-9C02-E2228CC81B73}"/>
              </a:ext>
            </a:extLst>
          </p:cNvPr>
          <p:cNvSpPr>
            <a:spLocks noChangeArrowheads="1"/>
          </p:cNvSpPr>
          <p:nvPr/>
        </p:nvSpPr>
        <p:spPr bwMode="auto">
          <a:xfrm>
            <a:off x="352425" y="946150"/>
            <a:ext cx="12976225" cy="9024938"/>
          </a:xfrm>
          <a:prstGeom prst="flowChartProcess">
            <a:avLst/>
          </a:prstGeom>
          <a:noFill/>
          <a:ln w="9525">
            <a:solidFill>
              <a:schemeClr val="tx1"/>
            </a:solidFill>
            <a:miter lim="800000"/>
            <a:headEnd/>
            <a:tailEnd/>
          </a:ln>
          <a:effectLst/>
        </p:spPr>
        <p:txBody>
          <a:bodyPr wrap="none" anchor="ctr"/>
          <a:lstStyle>
            <a:lvl1pPr>
              <a:spcBef>
                <a:spcPct val="20000"/>
              </a:spcBef>
              <a:buChar char="•"/>
              <a:defRPr kumimoji="1" sz="3200">
                <a:solidFill>
                  <a:schemeClr val="tx1"/>
                </a:solidFill>
                <a:latin typeface="Arial" panose="020B0604020202020204" pitchFamily="34" charset="0"/>
                <a:ea typeface="ＭＳ Ｐゴシック" panose="020B0600070205080204" pitchFamily="50" charset="-128"/>
              </a:defRPr>
            </a:lvl1pPr>
            <a:lvl2pPr marL="742950" indent="-285750">
              <a:spcBef>
                <a:spcPct val="20000"/>
              </a:spcBef>
              <a:buChar char="–"/>
              <a:defRPr kumimoji="1" sz="2800">
                <a:solidFill>
                  <a:schemeClr val="tx1"/>
                </a:solidFill>
                <a:latin typeface="Arial" panose="020B0604020202020204" pitchFamily="34" charset="0"/>
                <a:ea typeface="ＭＳ Ｐゴシック" panose="020B0600070205080204" pitchFamily="50" charset="-128"/>
              </a:defRPr>
            </a:lvl2pPr>
            <a:lvl3pPr marL="1143000" indent="-228600">
              <a:spcBef>
                <a:spcPct val="20000"/>
              </a:spcBef>
              <a:buChar char="•"/>
              <a:defRPr kumimoji="1" sz="2400">
                <a:solidFill>
                  <a:schemeClr val="tx1"/>
                </a:solidFill>
                <a:latin typeface="Arial" panose="020B0604020202020204" pitchFamily="34" charset="0"/>
                <a:ea typeface="ＭＳ Ｐゴシック" panose="020B0600070205080204" pitchFamily="50" charset="-128"/>
              </a:defRPr>
            </a:lvl3pPr>
            <a:lvl4pPr marL="16002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4pPr>
            <a:lvl5pPr marL="2057400" indent="-228600">
              <a:spcBef>
                <a:spcPct val="20000"/>
              </a:spcBef>
              <a:buChar char="»"/>
              <a:defRPr kumimoji="1" sz="2000">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20000"/>
              </a:spcBef>
              <a:spcAft>
                <a:spcPct val="0"/>
              </a:spcAft>
              <a:buChar char="»"/>
              <a:defRPr kumimoji="1" sz="2000">
                <a:solidFill>
                  <a:schemeClr val="tx1"/>
                </a:solidFill>
                <a:latin typeface="Arial" panose="020B0604020202020204" pitchFamily="34" charset="0"/>
                <a:ea typeface="ＭＳ Ｐゴシック" panose="020B0600070205080204" pitchFamily="50" charset="-128"/>
              </a:defRPr>
            </a:lvl9pPr>
          </a:lstStyle>
          <a:p>
            <a:pPr eaLnBrk="1" hangingPunct="1">
              <a:spcBef>
                <a:spcPct val="0"/>
              </a:spcBef>
              <a:buFontTx/>
              <a:buNone/>
              <a:defRPr/>
            </a:pPr>
            <a:endParaRPr lang="ja-JP" altLang="en-US" sz="1984"/>
          </a:p>
        </p:txBody>
      </p:sp>
    </p:spTree>
    <p:extLst>
      <p:ext uri="{BB962C8B-B14F-4D97-AF65-F5344CB8AC3E}">
        <p14:creationId xmlns:p14="http://schemas.microsoft.com/office/powerpoint/2010/main" val="398055354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図 79">
            <a:extLst>
              <a:ext uri="{FF2B5EF4-FFF2-40B4-BE49-F238E27FC236}">
                <a16:creationId xmlns:a16="http://schemas.microsoft.com/office/drawing/2014/main" id="{050C974F-DFDA-40FA-9C6E-2A8A742B9A4C}"/>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6229350" y="412750"/>
            <a:ext cx="6645275" cy="915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9" name="フリーフォーム 348">
            <a:extLst>
              <a:ext uri="{FF2B5EF4-FFF2-40B4-BE49-F238E27FC236}">
                <a16:creationId xmlns:a16="http://schemas.microsoft.com/office/drawing/2014/main" id="{BA52D4F7-7A86-4675-B50B-CD67738A9222}"/>
              </a:ext>
            </a:extLst>
          </p:cNvPr>
          <p:cNvSpPr>
            <a:spLocks noChangeAspect="1"/>
          </p:cNvSpPr>
          <p:nvPr/>
        </p:nvSpPr>
        <p:spPr>
          <a:xfrm>
            <a:off x="9321800" y="1223963"/>
            <a:ext cx="268288" cy="411162"/>
          </a:xfrm>
          <a:custGeom>
            <a:avLst/>
            <a:gdLst>
              <a:gd name="connsiteX0" fmla="*/ 0 w 197643"/>
              <a:gd name="connsiteY0" fmla="*/ 0 h 292894"/>
              <a:gd name="connsiteX1" fmla="*/ 35718 w 197643"/>
              <a:gd name="connsiteY1" fmla="*/ 78581 h 292894"/>
              <a:gd name="connsiteX2" fmla="*/ 57150 w 197643"/>
              <a:gd name="connsiteY2" fmla="*/ 109537 h 292894"/>
              <a:gd name="connsiteX3" fmla="*/ 64293 w 197643"/>
              <a:gd name="connsiteY3" fmla="*/ 126206 h 292894"/>
              <a:gd name="connsiteX4" fmla="*/ 95250 w 197643"/>
              <a:gd name="connsiteY4" fmla="*/ 135731 h 292894"/>
              <a:gd name="connsiteX5" fmla="*/ 111918 w 197643"/>
              <a:gd name="connsiteY5" fmla="*/ 150019 h 292894"/>
              <a:gd name="connsiteX6" fmla="*/ 121443 w 197643"/>
              <a:gd name="connsiteY6" fmla="*/ 176212 h 292894"/>
              <a:gd name="connsiteX7" fmla="*/ 121443 w 197643"/>
              <a:gd name="connsiteY7" fmla="*/ 221456 h 292894"/>
              <a:gd name="connsiteX8" fmla="*/ 142875 w 197643"/>
              <a:gd name="connsiteY8" fmla="*/ 230981 h 292894"/>
              <a:gd name="connsiteX9" fmla="*/ 154781 w 197643"/>
              <a:gd name="connsiteY9" fmla="*/ 235744 h 292894"/>
              <a:gd name="connsiteX10" fmla="*/ 178593 w 197643"/>
              <a:gd name="connsiteY10" fmla="*/ 242887 h 292894"/>
              <a:gd name="connsiteX11" fmla="*/ 178593 w 197643"/>
              <a:gd name="connsiteY11" fmla="*/ 266700 h 292894"/>
              <a:gd name="connsiteX12" fmla="*/ 197643 w 197643"/>
              <a:gd name="connsiteY12" fmla="*/ 292894 h 292894"/>
              <a:gd name="connsiteX0" fmla="*/ 0 w 197643"/>
              <a:gd name="connsiteY0" fmla="*/ 0 h 292894"/>
              <a:gd name="connsiteX1" fmla="*/ 21896 w 197643"/>
              <a:gd name="connsiteY1" fmla="*/ 42547 h 292894"/>
              <a:gd name="connsiteX2" fmla="*/ 35718 w 197643"/>
              <a:gd name="connsiteY2" fmla="*/ 78581 h 292894"/>
              <a:gd name="connsiteX3" fmla="*/ 57150 w 197643"/>
              <a:gd name="connsiteY3" fmla="*/ 109537 h 292894"/>
              <a:gd name="connsiteX4" fmla="*/ 64293 w 197643"/>
              <a:gd name="connsiteY4" fmla="*/ 126206 h 292894"/>
              <a:gd name="connsiteX5" fmla="*/ 95250 w 197643"/>
              <a:gd name="connsiteY5" fmla="*/ 135731 h 292894"/>
              <a:gd name="connsiteX6" fmla="*/ 111918 w 197643"/>
              <a:gd name="connsiteY6" fmla="*/ 150019 h 292894"/>
              <a:gd name="connsiteX7" fmla="*/ 121443 w 197643"/>
              <a:gd name="connsiteY7" fmla="*/ 176212 h 292894"/>
              <a:gd name="connsiteX8" fmla="*/ 121443 w 197643"/>
              <a:gd name="connsiteY8" fmla="*/ 221456 h 292894"/>
              <a:gd name="connsiteX9" fmla="*/ 142875 w 197643"/>
              <a:gd name="connsiteY9" fmla="*/ 230981 h 292894"/>
              <a:gd name="connsiteX10" fmla="*/ 154781 w 197643"/>
              <a:gd name="connsiteY10" fmla="*/ 235744 h 292894"/>
              <a:gd name="connsiteX11" fmla="*/ 178593 w 197643"/>
              <a:gd name="connsiteY11" fmla="*/ 242887 h 292894"/>
              <a:gd name="connsiteX12" fmla="*/ 178593 w 197643"/>
              <a:gd name="connsiteY12" fmla="*/ 266700 h 292894"/>
              <a:gd name="connsiteX13" fmla="*/ 197643 w 197643"/>
              <a:gd name="connsiteY13" fmla="*/ 292894 h 292894"/>
              <a:gd name="connsiteX0" fmla="*/ 0 w 197643"/>
              <a:gd name="connsiteY0" fmla="*/ 5078 h 297972"/>
              <a:gd name="connsiteX1" fmla="*/ 52852 w 197643"/>
              <a:gd name="connsiteY1" fmla="*/ 0 h 297972"/>
              <a:gd name="connsiteX2" fmla="*/ 35718 w 197643"/>
              <a:gd name="connsiteY2" fmla="*/ 83659 h 297972"/>
              <a:gd name="connsiteX3" fmla="*/ 57150 w 197643"/>
              <a:gd name="connsiteY3" fmla="*/ 114615 h 297972"/>
              <a:gd name="connsiteX4" fmla="*/ 64293 w 197643"/>
              <a:gd name="connsiteY4" fmla="*/ 131284 h 297972"/>
              <a:gd name="connsiteX5" fmla="*/ 95250 w 197643"/>
              <a:gd name="connsiteY5" fmla="*/ 140809 h 297972"/>
              <a:gd name="connsiteX6" fmla="*/ 111918 w 197643"/>
              <a:gd name="connsiteY6" fmla="*/ 155097 h 297972"/>
              <a:gd name="connsiteX7" fmla="*/ 121443 w 197643"/>
              <a:gd name="connsiteY7" fmla="*/ 181290 h 297972"/>
              <a:gd name="connsiteX8" fmla="*/ 121443 w 197643"/>
              <a:gd name="connsiteY8" fmla="*/ 226534 h 297972"/>
              <a:gd name="connsiteX9" fmla="*/ 142875 w 197643"/>
              <a:gd name="connsiteY9" fmla="*/ 236059 h 297972"/>
              <a:gd name="connsiteX10" fmla="*/ 154781 w 197643"/>
              <a:gd name="connsiteY10" fmla="*/ 240822 h 297972"/>
              <a:gd name="connsiteX11" fmla="*/ 178593 w 197643"/>
              <a:gd name="connsiteY11" fmla="*/ 247965 h 297972"/>
              <a:gd name="connsiteX12" fmla="*/ 178593 w 197643"/>
              <a:gd name="connsiteY12" fmla="*/ 271778 h 297972"/>
              <a:gd name="connsiteX13" fmla="*/ 197643 w 197643"/>
              <a:gd name="connsiteY13" fmla="*/ 297972 h 297972"/>
              <a:gd name="connsiteX0" fmla="*/ 0 w 197643"/>
              <a:gd name="connsiteY0" fmla="*/ 5078 h 297972"/>
              <a:gd name="connsiteX1" fmla="*/ 52852 w 197643"/>
              <a:gd name="connsiteY1" fmla="*/ 0 h 297972"/>
              <a:gd name="connsiteX2" fmla="*/ 38565 w 197643"/>
              <a:gd name="connsiteY2" fmla="*/ 50006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5078 h 297972"/>
              <a:gd name="connsiteX1" fmla="*/ 52852 w 197643"/>
              <a:gd name="connsiteY1" fmla="*/ 0 h 297972"/>
              <a:gd name="connsiteX2" fmla="*/ 26658 w 197643"/>
              <a:gd name="connsiteY2" fmla="*/ 59531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443 w 197643"/>
              <a:gd name="connsiteY9" fmla="*/ 221456 h 292894"/>
              <a:gd name="connsiteX10" fmla="*/ 142875 w 197643"/>
              <a:gd name="connsiteY10" fmla="*/ 230981 h 292894"/>
              <a:gd name="connsiteX11" fmla="*/ 154781 w 197643"/>
              <a:gd name="connsiteY11" fmla="*/ 235744 h 292894"/>
              <a:gd name="connsiteX12" fmla="*/ 178593 w 197643"/>
              <a:gd name="connsiteY12" fmla="*/ 242887 h 292894"/>
              <a:gd name="connsiteX13" fmla="*/ 178593 w 197643"/>
              <a:gd name="connsiteY13" fmla="*/ 266700 h 292894"/>
              <a:gd name="connsiteX14" fmla="*/ 197643 w 197643"/>
              <a:gd name="connsiteY14"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909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3825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5261"/>
              <a:gd name="connsiteY0" fmla="*/ 0 h 301229"/>
              <a:gd name="connsiteX1" fmla="*/ 12370 w 195261"/>
              <a:gd name="connsiteY1" fmla="*/ 29451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6417 w 195261"/>
              <a:gd name="connsiteY1" fmla="*/ 15163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6452"/>
              <a:gd name="connsiteY0" fmla="*/ 0 h 298847"/>
              <a:gd name="connsiteX1" fmla="*/ 7608 w 196452"/>
              <a:gd name="connsiteY1" fmla="*/ 12781 h 298847"/>
              <a:gd name="connsiteX2" fmla="*/ 1655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27855 w 196452"/>
              <a:gd name="connsiteY3" fmla="*/ 70883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67877 w 196452"/>
              <a:gd name="connsiteY15" fmla="*/ 266700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2640 w 196452"/>
              <a:gd name="connsiteY15" fmla="*/ 267891 h 298847"/>
              <a:gd name="connsiteX16" fmla="*/ 196452 w 196452"/>
              <a:gd name="connsiteY16" fmla="*/ 298847 h 298847"/>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2640 w 194071"/>
              <a:gd name="connsiteY15" fmla="*/ 267891 h 294085"/>
              <a:gd name="connsiteX16" fmla="*/ 194071 w 194071"/>
              <a:gd name="connsiteY16"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15490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85737"/>
              <a:gd name="connsiteY0" fmla="*/ 0 h 284560"/>
              <a:gd name="connsiteX1" fmla="*/ 7608 w 185737"/>
              <a:gd name="connsiteY1" fmla="*/ 12781 h 284560"/>
              <a:gd name="connsiteX2" fmla="*/ 14752 w 185737"/>
              <a:gd name="connsiteY2" fmla="*/ 37785 h 284560"/>
              <a:gd name="connsiteX3" fmla="*/ 18331 w 185737"/>
              <a:gd name="connsiteY3" fmla="*/ 57786 h 284560"/>
              <a:gd name="connsiteX4" fmla="*/ 41671 w 185737"/>
              <a:gd name="connsiteY4" fmla="*/ 83344 h 284560"/>
              <a:gd name="connsiteX5" fmla="*/ 54769 w 185737"/>
              <a:gd name="connsiteY5" fmla="*/ 107156 h 284560"/>
              <a:gd name="connsiteX6" fmla="*/ 77390 w 185737"/>
              <a:gd name="connsiteY6" fmla="*/ 123825 h 284560"/>
              <a:gd name="connsiteX7" fmla="*/ 95250 w 185737"/>
              <a:gd name="connsiteY7" fmla="*/ 127397 h 284560"/>
              <a:gd name="connsiteX8" fmla="*/ 110727 w 185737"/>
              <a:gd name="connsiteY8" fmla="*/ 147638 h 284560"/>
              <a:gd name="connsiteX9" fmla="*/ 115490 w 185737"/>
              <a:gd name="connsiteY9" fmla="*/ 166687 h 284560"/>
              <a:gd name="connsiteX10" fmla="*/ 114765 w 185737"/>
              <a:gd name="connsiteY10" fmla="*/ 191376 h 284560"/>
              <a:gd name="connsiteX11" fmla="*/ 117872 w 185737"/>
              <a:gd name="connsiteY11" fmla="*/ 214313 h 284560"/>
              <a:gd name="connsiteX12" fmla="*/ 139303 w 185737"/>
              <a:gd name="connsiteY12" fmla="*/ 220265 h 284560"/>
              <a:gd name="connsiteX13" fmla="*/ 152400 w 185737"/>
              <a:gd name="connsiteY13" fmla="*/ 229792 h 284560"/>
              <a:gd name="connsiteX14" fmla="*/ 170259 w 185737"/>
              <a:gd name="connsiteY14" fmla="*/ 233362 h 284560"/>
              <a:gd name="connsiteX15" fmla="*/ 171921 w 185737"/>
              <a:gd name="connsiteY15" fmla="*/ 249477 h 284560"/>
              <a:gd name="connsiteX16" fmla="*/ 172640 w 185737"/>
              <a:gd name="connsiteY16" fmla="*/ 267891 h 284560"/>
              <a:gd name="connsiteX17" fmla="*/ 185737 w 185737"/>
              <a:gd name="connsiteY17" fmla="*/ 284560 h 28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37" h="284560">
                <a:moveTo>
                  <a:pt x="0" y="0"/>
                </a:moveTo>
                <a:lnTo>
                  <a:pt x="7608" y="12781"/>
                </a:lnTo>
                <a:lnTo>
                  <a:pt x="14752" y="37785"/>
                </a:lnTo>
                <a:lnTo>
                  <a:pt x="18331" y="57786"/>
                </a:lnTo>
                <a:lnTo>
                  <a:pt x="41671" y="83344"/>
                </a:lnTo>
                <a:lnTo>
                  <a:pt x="54769" y="107156"/>
                </a:lnTo>
                <a:lnTo>
                  <a:pt x="77390" y="123825"/>
                </a:lnTo>
                <a:lnTo>
                  <a:pt x="95250" y="127397"/>
                </a:lnTo>
                <a:lnTo>
                  <a:pt x="110727" y="147638"/>
                </a:lnTo>
                <a:lnTo>
                  <a:pt x="115490" y="166687"/>
                </a:lnTo>
                <a:cubicBezTo>
                  <a:pt x="115645" y="172138"/>
                  <a:pt x="114610" y="185925"/>
                  <a:pt x="114765" y="191376"/>
                </a:cubicBezTo>
                <a:cubicBezTo>
                  <a:pt x="114610" y="201006"/>
                  <a:pt x="118027" y="204683"/>
                  <a:pt x="117872" y="214313"/>
                </a:cubicBezTo>
                <a:lnTo>
                  <a:pt x="139303" y="220265"/>
                </a:lnTo>
                <a:lnTo>
                  <a:pt x="152400" y="229792"/>
                </a:lnTo>
                <a:lnTo>
                  <a:pt x="170259" y="233362"/>
                </a:lnTo>
                <a:lnTo>
                  <a:pt x="171921" y="249477"/>
                </a:lnTo>
                <a:cubicBezTo>
                  <a:pt x="172161" y="255615"/>
                  <a:pt x="172400" y="261753"/>
                  <a:pt x="172640" y="267891"/>
                </a:cubicBezTo>
                <a:lnTo>
                  <a:pt x="185737" y="28456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0" name="フリーフォーム 349">
            <a:extLst>
              <a:ext uri="{FF2B5EF4-FFF2-40B4-BE49-F238E27FC236}">
                <a16:creationId xmlns:a16="http://schemas.microsoft.com/office/drawing/2014/main" id="{A119120B-AADC-4154-A636-4A4CF3EE6B03}"/>
              </a:ext>
            </a:extLst>
          </p:cNvPr>
          <p:cNvSpPr>
            <a:spLocks noChangeAspect="1"/>
          </p:cNvSpPr>
          <p:nvPr/>
        </p:nvSpPr>
        <p:spPr>
          <a:xfrm>
            <a:off x="9228138" y="1516063"/>
            <a:ext cx="163512" cy="28575"/>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09" h="19050">
                <a:moveTo>
                  <a:pt x="0" y="0"/>
                </a:moveTo>
                <a:lnTo>
                  <a:pt x="20240" y="19050"/>
                </a:lnTo>
                <a:lnTo>
                  <a:pt x="38100" y="15477"/>
                </a:lnTo>
                <a:lnTo>
                  <a:pt x="48297" y="2619"/>
                </a:lnTo>
                <a:lnTo>
                  <a:pt x="62586" y="1429"/>
                </a:lnTo>
                <a:lnTo>
                  <a:pt x="85725" y="9524"/>
                </a:lnTo>
                <a:lnTo>
                  <a:pt x="97631" y="11905"/>
                </a:lnTo>
                <a:lnTo>
                  <a:pt x="113109" y="238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1" name="フリーフォーム 350">
            <a:extLst>
              <a:ext uri="{FF2B5EF4-FFF2-40B4-BE49-F238E27FC236}">
                <a16:creationId xmlns:a16="http://schemas.microsoft.com/office/drawing/2014/main" id="{4E9949FB-B718-4C10-AD03-30C284064C53}"/>
              </a:ext>
            </a:extLst>
          </p:cNvPr>
          <p:cNvSpPr/>
          <p:nvPr/>
        </p:nvSpPr>
        <p:spPr>
          <a:xfrm>
            <a:off x="9244013" y="1409700"/>
            <a:ext cx="336550" cy="298450"/>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4344" h="411956">
                <a:moveTo>
                  <a:pt x="0" y="0"/>
                </a:moveTo>
                <a:lnTo>
                  <a:pt x="52387" y="9524"/>
                </a:lnTo>
                <a:lnTo>
                  <a:pt x="111919" y="42863"/>
                </a:lnTo>
                <a:lnTo>
                  <a:pt x="130969" y="76200"/>
                </a:lnTo>
                <a:lnTo>
                  <a:pt x="147637" y="102393"/>
                </a:lnTo>
                <a:lnTo>
                  <a:pt x="176213" y="123825"/>
                </a:lnTo>
                <a:lnTo>
                  <a:pt x="202407" y="147638"/>
                </a:lnTo>
                <a:lnTo>
                  <a:pt x="233363" y="147638"/>
                </a:lnTo>
                <a:lnTo>
                  <a:pt x="273844" y="185738"/>
                </a:lnTo>
                <a:lnTo>
                  <a:pt x="292894" y="221456"/>
                </a:lnTo>
                <a:lnTo>
                  <a:pt x="297657" y="254794"/>
                </a:lnTo>
                <a:lnTo>
                  <a:pt x="323850" y="276225"/>
                </a:lnTo>
                <a:lnTo>
                  <a:pt x="326232" y="302419"/>
                </a:lnTo>
                <a:lnTo>
                  <a:pt x="350044" y="350044"/>
                </a:lnTo>
                <a:lnTo>
                  <a:pt x="397669" y="378619"/>
                </a:lnTo>
                <a:lnTo>
                  <a:pt x="464344" y="411956"/>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2" name="フリーフォーム 351">
            <a:extLst>
              <a:ext uri="{FF2B5EF4-FFF2-40B4-BE49-F238E27FC236}">
                <a16:creationId xmlns:a16="http://schemas.microsoft.com/office/drawing/2014/main" id="{6D05324C-433A-4851-8476-6985B852298F}"/>
              </a:ext>
            </a:extLst>
          </p:cNvPr>
          <p:cNvSpPr/>
          <p:nvPr/>
        </p:nvSpPr>
        <p:spPr>
          <a:xfrm>
            <a:off x="9539288" y="1076325"/>
            <a:ext cx="327025" cy="714375"/>
          </a:xfrm>
          <a:custGeom>
            <a:avLst/>
            <a:gdLst>
              <a:gd name="connsiteX0" fmla="*/ 252412 w 359569"/>
              <a:gd name="connsiteY0" fmla="*/ 0 h 738187"/>
              <a:gd name="connsiteX1" fmla="*/ 290512 w 359569"/>
              <a:gd name="connsiteY1" fmla="*/ 33337 h 738187"/>
              <a:gd name="connsiteX2" fmla="*/ 278606 w 359569"/>
              <a:gd name="connsiteY2" fmla="*/ 69056 h 738187"/>
              <a:gd name="connsiteX3" fmla="*/ 302419 w 359569"/>
              <a:gd name="connsiteY3" fmla="*/ 85725 h 738187"/>
              <a:gd name="connsiteX4" fmla="*/ 319087 w 359569"/>
              <a:gd name="connsiteY4" fmla="*/ 109537 h 738187"/>
              <a:gd name="connsiteX5" fmla="*/ 345281 w 359569"/>
              <a:gd name="connsiteY5" fmla="*/ 145256 h 738187"/>
              <a:gd name="connsiteX6" fmla="*/ 321469 w 359569"/>
              <a:gd name="connsiteY6" fmla="*/ 166687 h 738187"/>
              <a:gd name="connsiteX7" fmla="*/ 323850 w 359569"/>
              <a:gd name="connsiteY7" fmla="*/ 183356 h 738187"/>
              <a:gd name="connsiteX8" fmla="*/ 347662 w 359569"/>
              <a:gd name="connsiteY8" fmla="*/ 211931 h 738187"/>
              <a:gd name="connsiteX9" fmla="*/ 347662 w 359569"/>
              <a:gd name="connsiteY9" fmla="*/ 226218 h 738187"/>
              <a:gd name="connsiteX10" fmla="*/ 330994 w 359569"/>
              <a:gd name="connsiteY10" fmla="*/ 264318 h 738187"/>
              <a:gd name="connsiteX11" fmla="*/ 330994 w 359569"/>
              <a:gd name="connsiteY11" fmla="*/ 278606 h 738187"/>
              <a:gd name="connsiteX12" fmla="*/ 335756 w 359569"/>
              <a:gd name="connsiteY12" fmla="*/ 307181 h 738187"/>
              <a:gd name="connsiteX13" fmla="*/ 347662 w 359569"/>
              <a:gd name="connsiteY13" fmla="*/ 319087 h 738187"/>
              <a:gd name="connsiteX14" fmla="*/ 345281 w 359569"/>
              <a:gd name="connsiteY14" fmla="*/ 335756 h 738187"/>
              <a:gd name="connsiteX15" fmla="*/ 359569 w 359569"/>
              <a:gd name="connsiteY15" fmla="*/ 366712 h 738187"/>
              <a:gd name="connsiteX16" fmla="*/ 352425 w 359569"/>
              <a:gd name="connsiteY16" fmla="*/ 395287 h 738187"/>
              <a:gd name="connsiteX17" fmla="*/ 330994 w 359569"/>
              <a:gd name="connsiteY17" fmla="*/ 419100 h 738187"/>
              <a:gd name="connsiteX18" fmla="*/ 316706 w 359569"/>
              <a:gd name="connsiteY18" fmla="*/ 419100 h 738187"/>
              <a:gd name="connsiteX19" fmla="*/ 295275 w 359569"/>
              <a:gd name="connsiteY19" fmla="*/ 440531 h 738187"/>
              <a:gd name="connsiteX20" fmla="*/ 276225 w 359569"/>
              <a:gd name="connsiteY20" fmla="*/ 452437 h 738187"/>
              <a:gd name="connsiteX21" fmla="*/ 240506 w 359569"/>
              <a:gd name="connsiteY21" fmla="*/ 452437 h 738187"/>
              <a:gd name="connsiteX22" fmla="*/ 209550 w 359569"/>
              <a:gd name="connsiteY22" fmla="*/ 481012 h 738187"/>
              <a:gd name="connsiteX23" fmla="*/ 176212 w 359569"/>
              <a:gd name="connsiteY23" fmla="*/ 485775 h 738187"/>
              <a:gd name="connsiteX24" fmla="*/ 154781 w 359569"/>
              <a:gd name="connsiteY24" fmla="*/ 502443 h 738187"/>
              <a:gd name="connsiteX25" fmla="*/ 130969 w 359569"/>
              <a:gd name="connsiteY25" fmla="*/ 502443 h 738187"/>
              <a:gd name="connsiteX26" fmla="*/ 102394 w 359569"/>
              <a:gd name="connsiteY26" fmla="*/ 516731 h 738187"/>
              <a:gd name="connsiteX27" fmla="*/ 80962 w 359569"/>
              <a:gd name="connsiteY27" fmla="*/ 528637 h 738187"/>
              <a:gd name="connsiteX28" fmla="*/ 59531 w 359569"/>
              <a:gd name="connsiteY28" fmla="*/ 528637 h 738187"/>
              <a:gd name="connsiteX29" fmla="*/ 40481 w 359569"/>
              <a:gd name="connsiteY29" fmla="*/ 578643 h 738187"/>
              <a:gd name="connsiteX30" fmla="*/ 16669 w 359569"/>
              <a:gd name="connsiteY30" fmla="*/ 607218 h 738187"/>
              <a:gd name="connsiteX31" fmla="*/ 23812 w 359569"/>
              <a:gd name="connsiteY31" fmla="*/ 645318 h 738187"/>
              <a:gd name="connsiteX32" fmla="*/ 23812 w 359569"/>
              <a:gd name="connsiteY32" fmla="*/ 657225 h 738187"/>
              <a:gd name="connsiteX33" fmla="*/ 7144 w 359569"/>
              <a:gd name="connsiteY33" fmla="*/ 683418 h 738187"/>
              <a:gd name="connsiteX34" fmla="*/ 11906 w 359569"/>
              <a:gd name="connsiteY34" fmla="*/ 700087 h 738187"/>
              <a:gd name="connsiteX35" fmla="*/ 0 w 359569"/>
              <a:gd name="connsiteY35" fmla="*/ 738187 h 738187"/>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0 w 409575"/>
              <a:gd name="connsiteY35"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40481 w 409575"/>
              <a:gd name="connsiteY35" fmla="*/ 821530 h 1007268"/>
              <a:gd name="connsiteX36" fmla="*/ 0 w 409575"/>
              <a:gd name="connsiteY36"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0 w 409575"/>
              <a:gd name="connsiteY37"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23812 w 409575"/>
              <a:gd name="connsiteY37" fmla="*/ 916780 h 1007268"/>
              <a:gd name="connsiteX38" fmla="*/ 0 w 409575"/>
              <a:gd name="connsiteY38"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23812 w 409575"/>
              <a:gd name="connsiteY38" fmla="*/ 916780 h 1007268"/>
              <a:gd name="connsiteX39" fmla="*/ 0 w 409575"/>
              <a:gd name="connsiteY39"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0 w 409575"/>
              <a:gd name="connsiteY40"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14287 w 409575"/>
              <a:gd name="connsiteY40" fmla="*/ 959642 h 1007268"/>
              <a:gd name="connsiteX41" fmla="*/ 0 w 409575"/>
              <a:gd name="connsiteY41" fmla="*/ 1007268 h 1007268"/>
              <a:gd name="connsiteX0" fmla="*/ 333375 w 440532"/>
              <a:gd name="connsiteY0" fmla="*/ 0 h 1007268"/>
              <a:gd name="connsiteX1" fmla="*/ 371475 w 440532"/>
              <a:gd name="connsiteY1" fmla="*/ 33337 h 1007268"/>
              <a:gd name="connsiteX2" fmla="*/ 359569 w 440532"/>
              <a:gd name="connsiteY2" fmla="*/ 69056 h 1007268"/>
              <a:gd name="connsiteX3" fmla="*/ 383382 w 440532"/>
              <a:gd name="connsiteY3" fmla="*/ 85725 h 1007268"/>
              <a:gd name="connsiteX4" fmla="*/ 400050 w 440532"/>
              <a:gd name="connsiteY4" fmla="*/ 109537 h 1007268"/>
              <a:gd name="connsiteX5" fmla="*/ 426244 w 440532"/>
              <a:gd name="connsiteY5" fmla="*/ 145256 h 1007268"/>
              <a:gd name="connsiteX6" fmla="*/ 402432 w 440532"/>
              <a:gd name="connsiteY6" fmla="*/ 166687 h 1007268"/>
              <a:gd name="connsiteX7" fmla="*/ 404813 w 440532"/>
              <a:gd name="connsiteY7" fmla="*/ 183356 h 1007268"/>
              <a:gd name="connsiteX8" fmla="*/ 428625 w 440532"/>
              <a:gd name="connsiteY8" fmla="*/ 211931 h 1007268"/>
              <a:gd name="connsiteX9" fmla="*/ 428625 w 440532"/>
              <a:gd name="connsiteY9" fmla="*/ 226218 h 1007268"/>
              <a:gd name="connsiteX10" fmla="*/ 411957 w 440532"/>
              <a:gd name="connsiteY10" fmla="*/ 264318 h 1007268"/>
              <a:gd name="connsiteX11" fmla="*/ 411957 w 440532"/>
              <a:gd name="connsiteY11" fmla="*/ 278606 h 1007268"/>
              <a:gd name="connsiteX12" fmla="*/ 416719 w 440532"/>
              <a:gd name="connsiteY12" fmla="*/ 307181 h 1007268"/>
              <a:gd name="connsiteX13" fmla="*/ 428625 w 440532"/>
              <a:gd name="connsiteY13" fmla="*/ 319087 h 1007268"/>
              <a:gd name="connsiteX14" fmla="*/ 426244 w 440532"/>
              <a:gd name="connsiteY14" fmla="*/ 335756 h 1007268"/>
              <a:gd name="connsiteX15" fmla="*/ 440532 w 440532"/>
              <a:gd name="connsiteY15" fmla="*/ 366712 h 1007268"/>
              <a:gd name="connsiteX16" fmla="*/ 433388 w 440532"/>
              <a:gd name="connsiteY16" fmla="*/ 395287 h 1007268"/>
              <a:gd name="connsiteX17" fmla="*/ 411957 w 440532"/>
              <a:gd name="connsiteY17" fmla="*/ 419100 h 1007268"/>
              <a:gd name="connsiteX18" fmla="*/ 397669 w 440532"/>
              <a:gd name="connsiteY18" fmla="*/ 419100 h 1007268"/>
              <a:gd name="connsiteX19" fmla="*/ 376238 w 440532"/>
              <a:gd name="connsiteY19" fmla="*/ 440531 h 1007268"/>
              <a:gd name="connsiteX20" fmla="*/ 357188 w 440532"/>
              <a:gd name="connsiteY20" fmla="*/ 452437 h 1007268"/>
              <a:gd name="connsiteX21" fmla="*/ 321469 w 440532"/>
              <a:gd name="connsiteY21" fmla="*/ 452437 h 1007268"/>
              <a:gd name="connsiteX22" fmla="*/ 290513 w 440532"/>
              <a:gd name="connsiteY22" fmla="*/ 481012 h 1007268"/>
              <a:gd name="connsiteX23" fmla="*/ 257175 w 440532"/>
              <a:gd name="connsiteY23" fmla="*/ 485775 h 1007268"/>
              <a:gd name="connsiteX24" fmla="*/ 235744 w 440532"/>
              <a:gd name="connsiteY24" fmla="*/ 502443 h 1007268"/>
              <a:gd name="connsiteX25" fmla="*/ 211932 w 440532"/>
              <a:gd name="connsiteY25" fmla="*/ 502443 h 1007268"/>
              <a:gd name="connsiteX26" fmla="*/ 183357 w 440532"/>
              <a:gd name="connsiteY26" fmla="*/ 516731 h 1007268"/>
              <a:gd name="connsiteX27" fmla="*/ 161925 w 440532"/>
              <a:gd name="connsiteY27" fmla="*/ 528637 h 1007268"/>
              <a:gd name="connsiteX28" fmla="*/ 140494 w 440532"/>
              <a:gd name="connsiteY28" fmla="*/ 528637 h 1007268"/>
              <a:gd name="connsiteX29" fmla="*/ 121444 w 440532"/>
              <a:gd name="connsiteY29" fmla="*/ 578643 h 1007268"/>
              <a:gd name="connsiteX30" fmla="*/ 97632 w 440532"/>
              <a:gd name="connsiteY30" fmla="*/ 607218 h 1007268"/>
              <a:gd name="connsiteX31" fmla="*/ 104775 w 440532"/>
              <a:gd name="connsiteY31" fmla="*/ 645318 h 1007268"/>
              <a:gd name="connsiteX32" fmla="*/ 104775 w 440532"/>
              <a:gd name="connsiteY32" fmla="*/ 657225 h 1007268"/>
              <a:gd name="connsiteX33" fmla="*/ 88107 w 440532"/>
              <a:gd name="connsiteY33" fmla="*/ 683418 h 1007268"/>
              <a:gd name="connsiteX34" fmla="*/ 92869 w 440532"/>
              <a:gd name="connsiteY34" fmla="*/ 700087 h 1007268"/>
              <a:gd name="connsiteX35" fmla="*/ 88107 w 440532"/>
              <a:gd name="connsiteY35" fmla="*/ 747711 h 1007268"/>
              <a:gd name="connsiteX36" fmla="*/ 80963 w 440532"/>
              <a:gd name="connsiteY36" fmla="*/ 776286 h 1007268"/>
              <a:gd name="connsiteX37" fmla="*/ 71438 w 440532"/>
              <a:gd name="connsiteY37" fmla="*/ 821530 h 1007268"/>
              <a:gd name="connsiteX38" fmla="*/ 64294 w 440532"/>
              <a:gd name="connsiteY38" fmla="*/ 864392 h 1007268"/>
              <a:gd name="connsiteX39" fmla="*/ 54769 w 440532"/>
              <a:gd name="connsiteY39" fmla="*/ 916780 h 1007268"/>
              <a:gd name="connsiteX40" fmla="*/ 0 w 440532"/>
              <a:gd name="connsiteY40" fmla="*/ 990599 h 1007268"/>
              <a:gd name="connsiteX41" fmla="*/ 30957 w 440532"/>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78581 w 454819"/>
              <a:gd name="connsiteY38" fmla="*/ 864392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23813 w 454819"/>
              <a:gd name="connsiteY40" fmla="*/ 926305 h 1007268"/>
              <a:gd name="connsiteX41" fmla="*/ 14287 w 454819"/>
              <a:gd name="connsiteY41" fmla="*/ 990599 h 1007268"/>
              <a:gd name="connsiteX42" fmla="*/ 45244 w 454819"/>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40481 w 495300"/>
              <a:gd name="connsiteY39" fmla="*/ 957262 h 1007268"/>
              <a:gd name="connsiteX40" fmla="*/ 0 w 495300"/>
              <a:gd name="connsiteY40" fmla="*/ 888205 h 1007268"/>
              <a:gd name="connsiteX41" fmla="*/ 54768 w 495300"/>
              <a:gd name="connsiteY41" fmla="*/ 990599 h 1007268"/>
              <a:gd name="connsiteX42" fmla="*/ 85725 w 495300"/>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61913 w 495300"/>
              <a:gd name="connsiteY39" fmla="*/ 933449 h 1007268"/>
              <a:gd name="connsiteX40" fmla="*/ 0 w 495300"/>
              <a:gd name="connsiteY40" fmla="*/ 888205 h 1007268"/>
              <a:gd name="connsiteX41" fmla="*/ 54768 w 495300"/>
              <a:gd name="connsiteY41" fmla="*/ 990599 h 1007268"/>
              <a:gd name="connsiteX42" fmla="*/ 85725 w 495300"/>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4769 w 452438"/>
              <a:gd name="connsiteY38" fmla="*/ 907254 h 1007268"/>
              <a:gd name="connsiteX39" fmla="*/ 19051 w 452438"/>
              <a:gd name="connsiteY39" fmla="*/ 933449 h 1007268"/>
              <a:gd name="connsiteX40" fmla="*/ 0 w 452438"/>
              <a:gd name="connsiteY40" fmla="*/ 954880 h 1007268"/>
              <a:gd name="connsiteX41" fmla="*/ 11906 w 452438"/>
              <a:gd name="connsiteY41" fmla="*/ 990599 h 1007268"/>
              <a:gd name="connsiteX42" fmla="*/ 42863 w 452438"/>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66676 w 452438"/>
              <a:gd name="connsiteY38" fmla="*/ 857249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2389 w 452438"/>
              <a:gd name="connsiteY39" fmla="*/ 869155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38101 w 452438"/>
              <a:gd name="connsiteY41" fmla="*/ 923924 h 1007268"/>
              <a:gd name="connsiteX42" fmla="*/ 19051 w 452438"/>
              <a:gd name="connsiteY42" fmla="*/ 933449 h 1007268"/>
              <a:gd name="connsiteX43" fmla="*/ 0 w 452438"/>
              <a:gd name="connsiteY43" fmla="*/ 954880 h 1007268"/>
              <a:gd name="connsiteX44" fmla="*/ 11906 w 452438"/>
              <a:gd name="connsiteY44" fmla="*/ 990599 h 1007268"/>
              <a:gd name="connsiteX45" fmla="*/ 42863 w 452438"/>
              <a:gd name="connsiteY45" fmla="*/ 1007268 h 1007268"/>
              <a:gd name="connsiteX0" fmla="*/ 363444 w 452438"/>
              <a:gd name="connsiteY0" fmla="*/ 0 h 989105"/>
              <a:gd name="connsiteX1" fmla="*/ 383381 w 452438"/>
              <a:gd name="connsiteY1" fmla="*/ 15174 h 989105"/>
              <a:gd name="connsiteX2" fmla="*/ 371475 w 452438"/>
              <a:gd name="connsiteY2" fmla="*/ 50893 h 989105"/>
              <a:gd name="connsiteX3" fmla="*/ 395288 w 452438"/>
              <a:gd name="connsiteY3" fmla="*/ 67562 h 989105"/>
              <a:gd name="connsiteX4" fmla="*/ 411956 w 452438"/>
              <a:gd name="connsiteY4" fmla="*/ 91374 h 989105"/>
              <a:gd name="connsiteX5" fmla="*/ 438150 w 452438"/>
              <a:gd name="connsiteY5" fmla="*/ 127093 h 989105"/>
              <a:gd name="connsiteX6" fmla="*/ 414338 w 452438"/>
              <a:gd name="connsiteY6" fmla="*/ 148524 h 989105"/>
              <a:gd name="connsiteX7" fmla="*/ 416719 w 452438"/>
              <a:gd name="connsiteY7" fmla="*/ 165193 h 989105"/>
              <a:gd name="connsiteX8" fmla="*/ 440531 w 452438"/>
              <a:gd name="connsiteY8" fmla="*/ 193768 h 989105"/>
              <a:gd name="connsiteX9" fmla="*/ 440531 w 452438"/>
              <a:gd name="connsiteY9" fmla="*/ 208055 h 989105"/>
              <a:gd name="connsiteX10" fmla="*/ 423863 w 452438"/>
              <a:gd name="connsiteY10" fmla="*/ 246155 h 989105"/>
              <a:gd name="connsiteX11" fmla="*/ 423863 w 452438"/>
              <a:gd name="connsiteY11" fmla="*/ 260443 h 989105"/>
              <a:gd name="connsiteX12" fmla="*/ 428625 w 452438"/>
              <a:gd name="connsiteY12" fmla="*/ 289018 h 989105"/>
              <a:gd name="connsiteX13" fmla="*/ 440531 w 452438"/>
              <a:gd name="connsiteY13" fmla="*/ 300924 h 989105"/>
              <a:gd name="connsiteX14" fmla="*/ 438150 w 452438"/>
              <a:gd name="connsiteY14" fmla="*/ 317593 h 989105"/>
              <a:gd name="connsiteX15" fmla="*/ 452438 w 452438"/>
              <a:gd name="connsiteY15" fmla="*/ 348549 h 989105"/>
              <a:gd name="connsiteX16" fmla="*/ 445294 w 452438"/>
              <a:gd name="connsiteY16" fmla="*/ 377124 h 989105"/>
              <a:gd name="connsiteX17" fmla="*/ 423863 w 452438"/>
              <a:gd name="connsiteY17" fmla="*/ 400937 h 989105"/>
              <a:gd name="connsiteX18" fmla="*/ 409575 w 452438"/>
              <a:gd name="connsiteY18" fmla="*/ 400937 h 989105"/>
              <a:gd name="connsiteX19" fmla="*/ 388144 w 452438"/>
              <a:gd name="connsiteY19" fmla="*/ 422368 h 989105"/>
              <a:gd name="connsiteX20" fmla="*/ 369094 w 452438"/>
              <a:gd name="connsiteY20" fmla="*/ 434274 h 989105"/>
              <a:gd name="connsiteX21" fmla="*/ 333375 w 452438"/>
              <a:gd name="connsiteY21" fmla="*/ 434274 h 989105"/>
              <a:gd name="connsiteX22" fmla="*/ 302419 w 452438"/>
              <a:gd name="connsiteY22" fmla="*/ 462849 h 989105"/>
              <a:gd name="connsiteX23" fmla="*/ 269081 w 452438"/>
              <a:gd name="connsiteY23" fmla="*/ 467612 h 989105"/>
              <a:gd name="connsiteX24" fmla="*/ 247650 w 452438"/>
              <a:gd name="connsiteY24" fmla="*/ 484280 h 989105"/>
              <a:gd name="connsiteX25" fmla="*/ 223838 w 452438"/>
              <a:gd name="connsiteY25" fmla="*/ 484280 h 989105"/>
              <a:gd name="connsiteX26" fmla="*/ 195263 w 452438"/>
              <a:gd name="connsiteY26" fmla="*/ 498568 h 989105"/>
              <a:gd name="connsiteX27" fmla="*/ 173831 w 452438"/>
              <a:gd name="connsiteY27" fmla="*/ 510474 h 989105"/>
              <a:gd name="connsiteX28" fmla="*/ 152400 w 452438"/>
              <a:gd name="connsiteY28" fmla="*/ 510474 h 989105"/>
              <a:gd name="connsiteX29" fmla="*/ 133350 w 452438"/>
              <a:gd name="connsiteY29" fmla="*/ 560480 h 989105"/>
              <a:gd name="connsiteX30" fmla="*/ 109538 w 452438"/>
              <a:gd name="connsiteY30" fmla="*/ 589055 h 989105"/>
              <a:gd name="connsiteX31" fmla="*/ 116681 w 452438"/>
              <a:gd name="connsiteY31" fmla="*/ 627155 h 989105"/>
              <a:gd name="connsiteX32" fmla="*/ 116681 w 452438"/>
              <a:gd name="connsiteY32" fmla="*/ 639062 h 989105"/>
              <a:gd name="connsiteX33" fmla="*/ 100013 w 452438"/>
              <a:gd name="connsiteY33" fmla="*/ 665255 h 989105"/>
              <a:gd name="connsiteX34" fmla="*/ 104775 w 452438"/>
              <a:gd name="connsiteY34" fmla="*/ 689068 h 989105"/>
              <a:gd name="connsiteX35" fmla="*/ 92870 w 452438"/>
              <a:gd name="connsiteY35" fmla="*/ 727166 h 989105"/>
              <a:gd name="connsiteX36" fmla="*/ 83344 w 452438"/>
              <a:gd name="connsiteY36" fmla="*/ 753361 h 989105"/>
              <a:gd name="connsiteX37" fmla="*/ 52388 w 452438"/>
              <a:gd name="connsiteY37" fmla="*/ 786698 h 989105"/>
              <a:gd name="connsiteX38" fmla="*/ 52389 w 452438"/>
              <a:gd name="connsiteY38" fmla="*/ 824799 h 989105"/>
              <a:gd name="connsiteX39" fmla="*/ 54770 w 452438"/>
              <a:gd name="connsiteY39" fmla="*/ 858136 h 989105"/>
              <a:gd name="connsiteX40" fmla="*/ 54769 w 452438"/>
              <a:gd name="connsiteY40" fmla="*/ 889091 h 989105"/>
              <a:gd name="connsiteX41" fmla="*/ 38101 w 452438"/>
              <a:gd name="connsiteY41" fmla="*/ 905761 h 989105"/>
              <a:gd name="connsiteX42" fmla="*/ 19051 w 452438"/>
              <a:gd name="connsiteY42" fmla="*/ 915286 h 989105"/>
              <a:gd name="connsiteX43" fmla="*/ 0 w 452438"/>
              <a:gd name="connsiteY43" fmla="*/ 936717 h 989105"/>
              <a:gd name="connsiteX44" fmla="*/ 11906 w 452438"/>
              <a:gd name="connsiteY44" fmla="*/ 972436 h 989105"/>
              <a:gd name="connsiteX45" fmla="*/ 42863 w 452438"/>
              <a:gd name="connsiteY45" fmla="*/ 989105 h 98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2438" h="989105">
                <a:moveTo>
                  <a:pt x="363444" y="0"/>
                </a:moveTo>
                <a:lnTo>
                  <a:pt x="383381" y="15174"/>
                </a:lnTo>
                <a:lnTo>
                  <a:pt x="371475" y="50893"/>
                </a:lnTo>
                <a:lnTo>
                  <a:pt x="395288" y="67562"/>
                </a:lnTo>
                <a:lnTo>
                  <a:pt x="411956" y="91374"/>
                </a:lnTo>
                <a:lnTo>
                  <a:pt x="438150" y="127093"/>
                </a:lnTo>
                <a:lnTo>
                  <a:pt x="414338" y="148524"/>
                </a:lnTo>
                <a:lnTo>
                  <a:pt x="416719" y="165193"/>
                </a:lnTo>
                <a:lnTo>
                  <a:pt x="440531" y="193768"/>
                </a:lnTo>
                <a:lnTo>
                  <a:pt x="440531" y="208055"/>
                </a:lnTo>
                <a:lnTo>
                  <a:pt x="423863" y="246155"/>
                </a:lnTo>
                <a:lnTo>
                  <a:pt x="423863" y="260443"/>
                </a:lnTo>
                <a:lnTo>
                  <a:pt x="428625" y="289018"/>
                </a:lnTo>
                <a:lnTo>
                  <a:pt x="440531" y="300924"/>
                </a:lnTo>
                <a:lnTo>
                  <a:pt x="438150" y="317593"/>
                </a:lnTo>
                <a:lnTo>
                  <a:pt x="452438" y="348549"/>
                </a:lnTo>
                <a:lnTo>
                  <a:pt x="445294" y="377124"/>
                </a:lnTo>
                <a:lnTo>
                  <a:pt x="423863" y="400937"/>
                </a:lnTo>
                <a:lnTo>
                  <a:pt x="409575" y="400937"/>
                </a:lnTo>
                <a:lnTo>
                  <a:pt x="388144" y="422368"/>
                </a:lnTo>
                <a:lnTo>
                  <a:pt x="369094" y="434274"/>
                </a:lnTo>
                <a:lnTo>
                  <a:pt x="333375" y="434274"/>
                </a:lnTo>
                <a:lnTo>
                  <a:pt x="302419" y="462849"/>
                </a:lnTo>
                <a:lnTo>
                  <a:pt x="269081" y="467612"/>
                </a:lnTo>
                <a:lnTo>
                  <a:pt x="247650" y="484280"/>
                </a:lnTo>
                <a:lnTo>
                  <a:pt x="223838" y="484280"/>
                </a:lnTo>
                <a:lnTo>
                  <a:pt x="195263" y="498568"/>
                </a:lnTo>
                <a:lnTo>
                  <a:pt x="173831" y="510474"/>
                </a:lnTo>
                <a:lnTo>
                  <a:pt x="152400" y="510474"/>
                </a:lnTo>
                <a:lnTo>
                  <a:pt x="133350" y="560480"/>
                </a:lnTo>
                <a:lnTo>
                  <a:pt x="109538" y="589055"/>
                </a:lnTo>
                <a:lnTo>
                  <a:pt x="116681" y="627155"/>
                </a:lnTo>
                <a:lnTo>
                  <a:pt x="116681" y="639062"/>
                </a:lnTo>
                <a:lnTo>
                  <a:pt x="100013" y="665255"/>
                </a:lnTo>
                <a:lnTo>
                  <a:pt x="104775" y="689068"/>
                </a:lnTo>
                <a:lnTo>
                  <a:pt x="92870" y="727166"/>
                </a:lnTo>
                <a:lnTo>
                  <a:pt x="83344" y="753361"/>
                </a:lnTo>
                <a:lnTo>
                  <a:pt x="52388" y="786698"/>
                </a:lnTo>
                <a:cubicBezTo>
                  <a:pt x="52388" y="799398"/>
                  <a:pt x="52389" y="812099"/>
                  <a:pt x="52389" y="824799"/>
                </a:cubicBezTo>
                <a:cubicBezTo>
                  <a:pt x="52389" y="835515"/>
                  <a:pt x="54373" y="847421"/>
                  <a:pt x="54770" y="858136"/>
                </a:cubicBezTo>
                <a:cubicBezTo>
                  <a:pt x="55167" y="868851"/>
                  <a:pt x="57547" y="881154"/>
                  <a:pt x="54769" y="889091"/>
                </a:cubicBezTo>
                <a:lnTo>
                  <a:pt x="38101" y="905761"/>
                </a:lnTo>
                <a:lnTo>
                  <a:pt x="19051" y="915286"/>
                </a:lnTo>
                <a:lnTo>
                  <a:pt x="0" y="936717"/>
                </a:lnTo>
                <a:lnTo>
                  <a:pt x="11906" y="972436"/>
                </a:lnTo>
                <a:lnTo>
                  <a:pt x="42863" y="98910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3" name="フリーフォーム 352">
            <a:extLst>
              <a:ext uri="{FF2B5EF4-FFF2-40B4-BE49-F238E27FC236}">
                <a16:creationId xmlns:a16="http://schemas.microsoft.com/office/drawing/2014/main" id="{925ACF3A-6E76-4A8D-9F20-2AB1D5BEEFA0}"/>
              </a:ext>
            </a:extLst>
          </p:cNvPr>
          <p:cNvSpPr/>
          <p:nvPr/>
        </p:nvSpPr>
        <p:spPr>
          <a:xfrm>
            <a:off x="9702800" y="1319213"/>
            <a:ext cx="493713" cy="563562"/>
          </a:xfrm>
          <a:custGeom>
            <a:avLst/>
            <a:gdLst>
              <a:gd name="connsiteX0" fmla="*/ 683419 w 683419"/>
              <a:gd name="connsiteY0" fmla="*/ 0 h 781050"/>
              <a:gd name="connsiteX1" fmla="*/ 654844 w 683419"/>
              <a:gd name="connsiteY1" fmla="*/ 45244 h 781050"/>
              <a:gd name="connsiteX2" fmla="*/ 614362 w 683419"/>
              <a:gd name="connsiteY2" fmla="*/ 54769 h 781050"/>
              <a:gd name="connsiteX3" fmla="*/ 569119 w 683419"/>
              <a:gd name="connsiteY3" fmla="*/ 78581 h 781050"/>
              <a:gd name="connsiteX4" fmla="*/ 535781 w 683419"/>
              <a:gd name="connsiteY4" fmla="*/ 97631 h 781050"/>
              <a:gd name="connsiteX5" fmla="*/ 523875 w 683419"/>
              <a:gd name="connsiteY5" fmla="*/ 121444 h 781050"/>
              <a:gd name="connsiteX6" fmla="*/ 492919 w 683419"/>
              <a:gd name="connsiteY6" fmla="*/ 154781 h 781050"/>
              <a:gd name="connsiteX7" fmla="*/ 459581 w 683419"/>
              <a:gd name="connsiteY7" fmla="*/ 192881 h 781050"/>
              <a:gd name="connsiteX8" fmla="*/ 433387 w 683419"/>
              <a:gd name="connsiteY8" fmla="*/ 223837 h 781050"/>
              <a:gd name="connsiteX9" fmla="*/ 423862 w 683419"/>
              <a:gd name="connsiteY9" fmla="*/ 240506 h 781050"/>
              <a:gd name="connsiteX10" fmla="*/ 397669 w 683419"/>
              <a:gd name="connsiteY10" fmla="*/ 266700 h 781050"/>
              <a:gd name="connsiteX11" fmla="*/ 371475 w 683419"/>
              <a:gd name="connsiteY11" fmla="*/ 278606 h 781050"/>
              <a:gd name="connsiteX12" fmla="*/ 326231 w 683419"/>
              <a:gd name="connsiteY12" fmla="*/ 278606 h 781050"/>
              <a:gd name="connsiteX13" fmla="*/ 309562 w 683419"/>
              <a:gd name="connsiteY13" fmla="*/ 285750 h 781050"/>
              <a:gd name="connsiteX14" fmla="*/ 266700 w 683419"/>
              <a:gd name="connsiteY14" fmla="*/ 316706 h 781050"/>
              <a:gd name="connsiteX15" fmla="*/ 238125 w 683419"/>
              <a:gd name="connsiteY15" fmla="*/ 345281 h 781050"/>
              <a:gd name="connsiteX16" fmla="*/ 219075 w 683419"/>
              <a:gd name="connsiteY16" fmla="*/ 371475 h 781050"/>
              <a:gd name="connsiteX17" fmla="*/ 195262 w 683419"/>
              <a:gd name="connsiteY17" fmla="*/ 397669 h 781050"/>
              <a:gd name="connsiteX18" fmla="*/ 152400 w 683419"/>
              <a:gd name="connsiteY18" fmla="*/ 423862 h 781050"/>
              <a:gd name="connsiteX19" fmla="*/ 121444 w 683419"/>
              <a:gd name="connsiteY19" fmla="*/ 481012 h 781050"/>
              <a:gd name="connsiteX20" fmla="*/ 92869 w 683419"/>
              <a:gd name="connsiteY20" fmla="*/ 507206 h 781050"/>
              <a:gd name="connsiteX21" fmla="*/ 59531 w 683419"/>
              <a:gd name="connsiteY21" fmla="*/ 557212 h 781050"/>
              <a:gd name="connsiteX22" fmla="*/ 30956 w 683419"/>
              <a:gd name="connsiteY22" fmla="*/ 590550 h 781050"/>
              <a:gd name="connsiteX23" fmla="*/ 28575 w 683419"/>
              <a:gd name="connsiteY23" fmla="*/ 621506 h 781050"/>
              <a:gd name="connsiteX24" fmla="*/ 0 w 683419"/>
              <a:gd name="connsiteY24" fmla="*/ 652462 h 781050"/>
              <a:gd name="connsiteX25" fmla="*/ 21431 w 683419"/>
              <a:gd name="connsiteY25" fmla="*/ 700087 h 781050"/>
              <a:gd name="connsiteX26" fmla="*/ 33337 w 683419"/>
              <a:gd name="connsiteY26" fmla="*/ 740569 h 781050"/>
              <a:gd name="connsiteX27" fmla="*/ 40481 w 683419"/>
              <a:gd name="connsiteY27" fmla="*/ 781050 h 781050"/>
              <a:gd name="connsiteX0" fmla="*/ 683419 w 683419"/>
              <a:gd name="connsiteY0" fmla="*/ 0 h 781050"/>
              <a:gd name="connsiteX1" fmla="*/ 654844 w 683419"/>
              <a:gd name="connsiteY1" fmla="*/ 45244 h 781050"/>
              <a:gd name="connsiteX2" fmla="*/ 666750 w 683419"/>
              <a:gd name="connsiteY2" fmla="*/ 28575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54844 w 683419"/>
              <a:gd name="connsiteY1" fmla="*/ 45244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42862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3419" h="781050">
                <a:moveTo>
                  <a:pt x="683419" y="0"/>
                </a:moveTo>
                <a:lnTo>
                  <a:pt x="666751" y="35719"/>
                </a:lnTo>
                <a:lnTo>
                  <a:pt x="635794" y="42862"/>
                </a:lnTo>
                <a:lnTo>
                  <a:pt x="614362" y="54769"/>
                </a:lnTo>
                <a:lnTo>
                  <a:pt x="569119" y="78581"/>
                </a:lnTo>
                <a:lnTo>
                  <a:pt x="535781" y="97631"/>
                </a:lnTo>
                <a:lnTo>
                  <a:pt x="523875" y="121444"/>
                </a:lnTo>
                <a:lnTo>
                  <a:pt x="492919" y="154781"/>
                </a:lnTo>
                <a:lnTo>
                  <a:pt x="459581" y="192881"/>
                </a:lnTo>
                <a:lnTo>
                  <a:pt x="433387" y="223837"/>
                </a:lnTo>
                <a:lnTo>
                  <a:pt x="423862" y="240506"/>
                </a:lnTo>
                <a:lnTo>
                  <a:pt x="397669" y="266700"/>
                </a:lnTo>
                <a:lnTo>
                  <a:pt x="371475" y="278606"/>
                </a:lnTo>
                <a:lnTo>
                  <a:pt x="326231" y="278606"/>
                </a:lnTo>
                <a:lnTo>
                  <a:pt x="309562" y="285750"/>
                </a:lnTo>
                <a:lnTo>
                  <a:pt x="266700" y="316706"/>
                </a:lnTo>
                <a:lnTo>
                  <a:pt x="238125" y="345281"/>
                </a:lnTo>
                <a:lnTo>
                  <a:pt x="219075" y="371475"/>
                </a:lnTo>
                <a:lnTo>
                  <a:pt x="195262" y="397669"/>
                </a:lnTo>
                <a:lnTo>
                  <a:pt x="152400" y="423862"/>
                </a:lnTo>
                <a:lnTo>
                  <a:pt x="121444" y="481012"/>
                </a:lnTo>
                <a:lnTo>
                  <a:pt x="92869" y="507206"/>
                </a:lnTo>
                <a:lnTo>
                  <a:pt x="59531" y="557212"/>
                </a:lnTo>
                <a:lnTo>
                  <a:pt x="30956" y="590550"/>
                </a:lnTo>
                <a:lnTo>
                  <a:pt x="28575" y="621506"/>
                </a:lnTo>
                <a:lnTo>
                  <a:pt x="0" y="652462"/>
                </a:lnTo>
                <a:lnTo>
                  <a:pt x="21431" y="700087"/>
                </a:lnTo>
                <a:lnTo>
                  <a:pt x="33337" y="740569"/>
                </a:lnTo>
                <a:lnTo>
                  <a:pt x="40481" y="78105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4" name="フリーフォーム 353">
            <a:extLst>
              <a:ext uri="{FF2B5EF4-FFF2-40B4-BE49-F238E27FC236}">
                <a16:creationId xmlns:a16="http://schemas.microsoft.com/office/drawing/2014/main" id="{259C2E0E-27DA-445D-AC33-A016CB082E74}"/>
              </a:ext>
            </a:extLst>
          </p:cNvPr>
          <p:cNvSpPr/>
          <p:nvPr/>
        </p:nvSpPr>
        <p:spPr>
          <a:xfrm>
            <a:off x="9947275" y="1670050"/>
            <a:ext cx="111125" cy="93663"/>
          </a:xfrm>
          <a:custGeom>
            <a:avLst/>
            <a:gdLst>
              <a:gd name="connsiteX0" fmla="*/ 147638 w 147638"/>
              <a:gd name="connsiteY0" fmla="*/ 0 h 119062"/>
              <a:gd name="connsiteX1" fmla="*/ 78581 w 147638"/>
              <a:gd name="connsiteY1" fmla="*/ 26194 h 119062"/>
              <a:gd name="connsiteX2" fmla="*/ 52388 w 147638"/>
              <a:gd name="connsiteY2" fmla="*/ 71437 h 119062"/>
              <a:gd name="connsiteX3" fmla="*/ 0 w 147638"/>
              <a:gd name="connsiteY3" fmla="*/ 119062 h 119062"/>
              <a:gd name="connsiteX0" fmla="*/ 154782 w 154782"/>
              <a:gd name="connsiteY0" fmla="*/ 0 h 128587"/>
              <a:gd name="connsiteX1" fmla="*/ 85725 w 154782"/>
              <a:gd name="connsiteY1" fmla="*/ 26194 h 128587"/>
              <a:gd name="connsiteX2" fmla="*/ 59532 w 154782"/>
              <a:gd name="connsiteY2" fmla="*/ 71437 h 128587"/>
              <a:gd name="connsiteX3" fmla="*/ 0 w 154782"/>
              <a:gd name="connsiteY3" fmla="*/ 128587 h 128587"/>
            </a:gdLst>
            <a:ahLst/>
            <a:cxnLst>
              <a:cxn ang="0">
                <a:pos x="connsiteX0" y="connsiteY0"/>
              </a:cxn>
              <a:cxn ang="0">
                <a:pos x="connsiteX1" y="connsiteY1"/>
              </a:cxn>
              <a:cxn ang="0">
                <a:pos x="connsiteX2" y="connsiteY2"/>
              </a:cxn>
              <a:cxn ang="0">
                <a:pos x="connsiteX3" y="connsiteY3"/>
              </a:cxn>
            </a:cxnLst>
            <a:rect l="l" t="t" r="r" b="b"/>
            <a:pathLst>
              <a:path w="154782" h="128587">
                <a:moveTo>
                  <a:pt x="154782" y="0"/>
                </a:moveTo>
                <a:lnTo>
                  <a:pt x="85725" y="26194"/>
                </a:lnTo>
                <a:lnTo>
                  <a:pt x="59532" y="71437"/>
                </a:lnTo>
                <a:lnTo>
                  <a:pt x="0" y="12858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5" name="フリーフォーム 354">
            <a:extLst>
              <a:ext uri="{FF2B5EF4-FFF2-40B4-BE49-F238E27FC236}">
                <a16:creationId xmlns:a16="http://schemas.microsoft.com/office/drawing/2014/main" id="{0CEA6395-7101-4801-A15D-39F7850F23EF}"/>
              </a:ext>
            </a:extLst>
          </p:cNvPr>
          <p:cNvSpPr/>
          <p:nvPr/>
        </p:nvSpPr>
        <p:spPr>
          <a:xfrm>
            <a:off x="10013950" y="1749425"/>
            <a:ext cx="100013" cy="42863"/>
          </a:xfrm>
          <a:custGeom>
            <a:avLst/>
            <a:gdLst>
              <a:gd name="connsiteX0" fmla="*/ 114300 w 114300"/>
              <a:gd name="connsiteY0" fmla="*/ 0 h 59532"/>
              <a:gd name="connsiteX1" fmla="*/ 69056 w 114300"/>
              <a:gd name="connsiteY1" fmla="*/ 47625 h 59532"/>
              <a:gd name="connsiteX2" fmla="*/ 26193 w 114300"/>
              <a:gd name="connsiteY2" fmla="*/ 59532 h 59532"/>
              <a:gd name="connsiteX3" fmla="*/ 0 w 114300"/>
              <a:gd name="connsiteY3" fmla="*/ 57150 h 59532"/>
              <a:gd name="connsiteX0" fmla="*/ 138113 w 138113"/>
              <a:gd name="connsiteY0" fmla="*/ 0 h 59532"/>
              <a:gd name="connsiteX1" fmla="*/ 92869 w 138113"/>
              <a:gd name="connsiteY1" fmla="*/ 47625 h 59532"/>
              <a:gd name="connsiteX2" fmla="*/ 50006 w 138113"/>
              <a:gd name="connsiteY2" fmla="*/ 59532 h 59532"/>
              <a:gd name="connsiteX3" fmla="*/ 0 w 138113"/>
              <a:gd name="connsiteY3" fmla="*/ 59532 h 59532"/>
            </a:gdLst>
            <a:ahLst/>
            <a:cxnLst>
              <a:cxn ang="0">
                <a:pos x="connsiteX0" y="connsiteY0"/>
              </a:cxn>
              <a:cxn ang="0">
                <a:pos x="connsiteX1" y="connsiteY1"/>
              </a:cxn>
              <a:cxn ang="0">
                <a:pos x="connsiteX2" y="connsiteY2"/>
              </a:cxn>
              <a:cxn ang="0">
                <a:pos x="connsiteX3" y="connsiteY3"/>
              </a:cxn>
            </a:cxnLst>
            <a:rect l="l" t="t" r="r" b="b"/>
            <a:pathLst>
              <a:path w="138113" h="59532">
                <a:moveTo>
                  <a:pt x="138113" y="0"/>
                </a:moveTo>
                <a:lnTo>
                  <a:pt x="92869" y="47625"/>
                </a:lnTo>
                <a:lnTo>
                  <a:pt x="50006" y="59532"/>
                </a:lnTo>
                <a:lnTo>
                  <a:pt x="0" y="5953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6" name="フリーフォーム 355">
            <a:extLst>
              <a:ext uri="{FF2B5EF4-FFF2-40B4-BE49-F238E27FC236}">
                <a16:creationId xmlns:a16="http://schemas.microsoft.com/office/drawing/2014/main" id="{72798792-C562-47BB-9DC6-9CA440D4B9EB}"/>
              </a:ext>
            </a:extLst>
          </p:cNvPr>
          <p:cNvSpPr/>
          <p:nvPr/>
        </p:nvSpPr>
        <p:spPr>
          <a:xfrm>
            <a:off x="9759950" y="1762125"/>
            <a:ext cx="298450" cy="120650"/>
          </a:xfrm>
          <a:custGeom>
            <a:avLst/>
            <a:gdLst>
              <a:gd name="connsiteX0" fmla="*/ 411957 w 411957"/>
              <a:gd name="connsiteY0" fmla="*/ 71438 h 169069"/>
              <a:gd name="connsiteX1" fmla="*/ 345282 w 411957"/>
              <a:gd name="connsiteY1" fmla="*/ 38100 h 169069"/>
              <a:gd name="connsiteX2" fmla="*/ 304800 w 411957"/>
              <a:gd name="connsiteY2" fmla="*/ 30956 h 169069"/>
              <a:gd name="connsiteX3" fmla="*/ 276225 w 411957"/>
              <a:gd name="connsiteY3" fmla="*/ 14288 h 169069"/>
              <a:gd name="connsiteX4" fmla="*/ 250032 w 411957"/>
              <a:gd name="connsiteY4" fmla="*/ 0 h 169069"/>
              <a:gd name="connsiteX5" fmla="*/ 226219 w 411957"/>
              <a:gd name="connsiteY5" fmla="*/ 7144 h 169069"/>
              <a:gd name="connsiteX6" fmla="*/ 192882 w 411957"/>
              <a:gd name="connsiteY6" fmla="*/ 0 h 169069"/>
              <a:gd name="connsiteX7" fmla="*/ 154782 w 411957"/>
              <a:gd name="connsiteY7" fmla="*/ 30956 h 169069"/>
              <a:gd name="connsiteX8" fmla="*/ 90488 w 411957"/>
              <a:gd name="connsiteY8" fmla="*/ 40481 h 169069"/>
              <a:gd name="connsiteX9" fmla="*/ 69057 w 411957"/>
              <a:gd name="connsiteY9" fmla="*/ 59531 h 169069"/>
              <a:gd name="connsiteX10" fmla="*/ 57150 w 411957"/>
              <a:gd name="connsiteY10" fmla="*/ 78581 h 169069"/>
              <a:gd name="connsiteX11" fmla="*/ 57150 w 411957"/>
              <a:gd name="connsiteY11" fmla="*/ 78581 h 169069"/>
              <a:gd name="connsiteX12" fmla="*/ 21432 w 411957"/>
              <a:gd name="connsiteY12" fmla="*/ 102394 h 169069"/>
              <a:gd name="connsiteX13" fmla="*/ 19050 w 411957"/>
              <a:gd name="connsiteY13" fmla="*/ 126206 h 169069"/>
              <a:gd name="connsiteX14" fmla="*/ 0 w 411957"/>
              <a:gd name="connsiteY14" fmla="*/ 145256 h 169069"/>
              <a:gd name="connsiteX15" fmla="*/ 0 w 411957"/>
              <a:gd name="connsiteY15" fmla="*/ 1690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957" h="169069">
                <a:moveTo>
                  <a:pt x="411957" y="71438"/>
                </a:moveTo>
                <a:lnTo>
                  <a:pt x="345282" y="38100"/>
                </a:lnTo>
                <a:lnTo>
                  <a:pt x="304800" y="30956"/>
                </a:lnTo>
                <a:lnTo>
                  <a:pt x="276225" y="14288"/>
                </a:lnTo>
                <a:lnTo>
                  <a:pt x="250032" y="0"/>
                </a:lnTo>
                <a:lnTo>
                  <a:pt x="226219" y="7144"/>
                </a:lnTo>
                <a:lnTo>
                  <a:pt x="192882" y="0"/>
                </a:lnTo>
                <a:lnTo>
                  <a:pt x="154782" y="30956"/>
                </a:lnTo>
                <a:lnTo>
                  <a:pt x="90488" y="40481"/>
                </a:lnTo>
                <a:lnTo>
                  <a:pt x="69057" y="59531"/>
                </a:lnTo>
                <a:lnTo>
                  <a:pt x="57150" y="78581"/>
                </a:lnTo>
                <a:lnTo>
                  <a:pt x="57150" y="78581"/>
                </a:lnTo>
                <a:lnTo>
                  <a:pt x="21432" y="102394"/>
                </a:lnTo>
                <a:lnTo>
                  <a:pt x="19050" y="126206"/>
                </a:lnTo>
                <a:lnTo>
                  <a:pt x="0" y="145256"/>
                </a:lnTo>
                <a:lnTo>
                  <a:pt x="0" y="1690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7" name="フリーフォーム 356">
            <a:extLst>
              <a:ext uri="{FF2B5EF4-FFF2-40B4-BE49-F238E27FC236}">
                <a16:creationId xmlns:a16="http://schemas.microsoft.com/office/drawing/2014/main" id="{EAE8C014-529A-408A-B33C-6960CD75A859}"/>
              </a:ext>
            </a:extLst>
          </p:cNvPr>
          <p:cNvSpPr/>
          <p:nvPr/>
        </p:nvSpPr>
        <p:spPr>
          <a:xfrm>
            <a:off x="10447338" y="1998663"/>
            <a:ext cx="128587" cy="25400"/>
          </a:xfrm>
          <a:custGeom>
            <a:avLst/>
            <a:gdLst>
              <a:gd name="connsiteX0" fmla="*/ 178594 w 178594"/>
              <a:gd name="connsiteY0" fmla="*/ 2381 h 35719"/>
              <a:gd name="connsiteX1" fmla="*/ 130969 w 178594"/>
              <a:gd name="connsiteY1" fmla="*/ 23813 h 35719"/>
              <a:gd name="connsiteX2" fmla="*/ 102394 w 178594"/>
              <a:gd name="connsiteY2" fmla="*/ 35719 h 35719"/>
              <a:gd name="connsiteX3" fmla="*/ 73819 w 178594"/>
              <a:gd name="connsiteY3" fmla="*/ 26194 h 35719"/>
              <a:gd name="connsiteX4" fmla="*/ 57150 w 178594"/>
              <a:gd name="connsiteY4" fmla="*/ 19050 h 35719"/>
              <a:gd name="connsiteX5" fmla="*/ 35719 w 178594"/>
              <a:gd name="connsiteY5" fmla="*/ 26194 h 35719"/>
              <a:gd name="connsiteX6" fmla="*/ 0 w 178594"/>
              <a:gd name="connsiteY6" fmla="*/ 0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35719">
                <a:moveTo>
                  <a:pt x="178594" y="2381"/>
                </a:moveTo>
                <a:lnTo>
                  <a:pt x="130969" y="23813"/>
                </a:lnTo>
                <a:lnTo>
                  <a:pt x="102394" y="35719"/>
                </a:lnTo>
                <a:lnTo>
                  <a:pt x="73819" y="26194"/>
                </a:lnTo>
                <a:lnTo>
                  <a:pt x="57150" y="19050"/>
                </a:lnTo>
                <a:lnTo>
                  <a:pt x="35719" y="2619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8" name="フリーフォーム 357">
            <a:extLst>
              <a:ext uri="{FF2B5EF4-FFF2-40B4-BE49-F238E27FC236}">
                <a16:creationId xmlns:a16="http://schemas.microsoft.com/office/drawing/2014/main" id="{6C151441-5516-4B58-8D0A-961CBB53D598}"/>
              </a:ext>
            </a:extLst>
          </p:cNvPr>
          <p:cNvSpPr/>
          <p:nvPr/>
        </p:nvSpPr>
        <p:spPr>
          <a:xfrm>
            <a:off x="10388600" y="1911350"/>
            <a:ext cx="115888" cy="136525"/>
          </a:xfrm>
          <a:custGeom>
            <a:avLst/>
            <a:gdLst>
              <a:gd name="connsiteX0" fmla="*/ 159543 w 159543"/>
              <a:gd name="connsiteY0" fmla="*/ 0 h 188119"/>
              <a:gd name="connsiteX1" fmla="*/ 142875 w 159543"/>
              <a:gd name="connsiteY1" fmla="*/ 47625 h 188119"/>
              <a:gd name="connsiteX2" fmla="*/ 140493 w 159543"/>
              <a:gd name="connsiteY2" fmla="*/ 76200 h 188119"/>
              <a:gd name="connsiteX3" fmla="*/ 135731 w 159543"/>
              <a:gd name="connsiteY3" fmla="*/ 88107 h 188119"/>
              <a:gd name="connsiteX4" fmla="*/ 107156 w 159543"/>
              <a:gd name="connsiteY4" fmla="*/ 116682 h 188119"/>
              <a:gd name="connsiteX5" fmla="*/ 83343 w 159543"/>
              <a:gd name="connsiteY5" fmla="*/ 123825 h 188119"/>
              <a:gd name="connsiteX6" fmla="*/ 64293 w 159543"/>
              <a:gd name="connsiteY6" fmla="*/ 123825 h 188119"/>
              <a:gd name="connsiteX7" fmla="*/ 57150 w 159543"/>
              <a:gd name="connsiteY7" fmla="*/ 130969 h 188119"/>
              <a:gd name="connsiteX8" fmla="*/ 38100 w 159543"/>
              <a:gd name="connsiteY8" fmla="*/ 150019 h 188119"/>
              <a:gd name="connsiteX9" fmla="*/ 0 w 159543"/>
              <a:gd name="connsiteY9" fmla="*/ 188119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88119">
                <a:moveTo>
                  <a:pt x="159543" y="0"/>
                </a:moveTo>
                <a:lnTo>
                  <a:pt x="142875" y="47625"/>
                </a:lnTo>
                <a:lnTo>
                  <a:pt x="140493" y="76200"/>
                </a:lnTo>
                <a:lnTo>
                  <a:pt x="135731" y="88107"/>
                </a:lnTo>
                <a:lnTo>
                  <a:pt x="107156" y="116682"/>
                </a:lnTo>
                <a:lnTo>
                  <a:pt x="83343" y="123825"/>
                </a:lnTo>
                <a:lnTo>
                  <a:pt x="64293" y="123825"/>
                </a:lnTo>
                <a:lnTo>
                  <a:pt x="57150" y="130969"/>
                </a:lnTo>
                <a:lnTo>
                  <a:pt x="38100" y="150019"/>
                </a:lnTo>
                <a:lnTo>
                  <a:pt x="0" y="1881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59" name="フリーフォーム 358">
            <a:extLst>
              <a:ext uri="{FF2B5EF4-FFF2-40B4-BE49-F238E27FC236}">
                <a16:creationId xmlns:a16="http://schemas.microsoft.com/office/drawing/2014/main" id="{534F6CC9-2CD1-4BB4-9180-C53D262B640C}"/>
              </a:ext>
            </a:extLst>
          </p:cNvPr>
          <p:cNvSpPr/>
          <p:nvPr/>
        </p:nvSpPr>
        <p:spPr>
          <a:xfrm>
            <a:off x="10380663" y="2084388"/>
            <a:ext cx="153987" cy="98425"/>
          </a:xfrm>
          <a:custGeom>
            <a:avLst/>
            <a:gdLst>
              <a:gd name="connsiteX0" fmla="*/ 214313 w 214313"/>
              <a:gd name="connsiteY0" fmla="*/ 135731 h 135731"/>
              <a:gd name="connsiteX1" fmla="*/ 190500 w 214313"/>
              <a:gd name="connsiteY1" fmla="*/ 83343 h 135731"/>
              <a:gd name="connsiteX2" fmla="*/ 173832 w 214313"/>
              <a:gd name="connsiteY2" fmla="*/ 59531 h 135731"/>
              <a:gd name="connsiteX3" fmla="*/ 145257 w 214313"/>
              <a:gd name="connsiteY3" fmla="*/ 33337 h 135731"/>
              <a:gd name="connsiteX4" fmla="*/ 128588 w 214313"/>
              <a:gd name="connsiteY4" fmla="*/ 26193 h 135731"/>
              <a:gd name="connsiteX5" fmla="*/ 80963 w 214313"/>
              <a:gd name="connsiteY5" fmla="*/ 19050 h 135731"/>
              <a:gd name="connsiteX6" fmla="*/ 47625 w 214313"/>
              <a:gd name="connsiteY6" fmla="*/ 0 h 135731"/>
              <a:gd name="connsiteX7" fmla="*/ 26194 w 214313"/>
              <a:gd name="connsiteY7" fmla="*/ 19050 h 135731"/>
              <a:gd name="connsiteX8" fmla="*/ 0 w 214313"/>
              <a:gd name="connsiteY8" fmla="*/ 30956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3" h="135731">
                <a:moveTo>
                  <a:pt x="214313" y="135731"/>
                </a:moveTo>
                <a:lnTo>
                  <a:pt x="190500" y="83343"/>
                </a:lnTo>
                <a:lnTo>
                  <a:pt x="173832" y="59531"/>
                </a:lnTo>
                <a:lnTo>
                  <a:pt x="145257" y="33337"/>
                </a:lnTo>
                <a:lnTo>
                  <a:pt x="128588" y="26193"/>
                </a:lnTo>
                <a:lnTo>
                  <a:pt x="80963" y="19050"/>
                </a:lnTo>
                <a:lnTo>
                  <a:pt x="47625" y="0"/>
                </a:lnTo>
                <a:lnTo>
                  <a:pt x="26194" y="19050"/>
                </a:lnTo>
                <a:lnTo>
                  <a:pt x="0" y="30956"/>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0" name="フリーフォーム 359">
            <a:extLst>
              <a:ext uri="{FF2B5EF4-FFF2-40B4-BE49-F238E27FC236}">
                <a16:creationId xmlns:a16="http://schemas.microsoft.com/office/drawing/2014/main" id="{1EB00B88-D0D9-4243-A675-62B7B2BAF7C9}"/>
              </a:ext>
            </a:extLst>
          </p:cNvPr>
          <p:cNvSpPr/>
          <p:nvPr/>
        </p:nvSpPr>
        <p:spPr>
          <a:xfrm>
            <a:off x="9707563" y="1909763"/>
            <a:ext cx="682625" cy="1082675"/>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45356" h="1497807">
                <a:moveTo>
                  <a:pt x="890587" y="0"/>
                </a:moveTo>
                <a:lnTo>
                  <a:pt x="885825" y="61913"/>
                </a:lnTo>
                <a:lnTo>
                  <a:pt x="909637" y="90488"/>
                </a:lnTo>
                <a:lnTo>
                  <a:pt x="914400" y="109538"/>
                </a:lnTo>
                <a:lnTo>
                  <a:pt x="904875" y="133350"/>
                </a:lnTo>
                <a:lnTo>
                  <a:pt x="914400" y="154781"/>
                </a:lnTo>
                <a:lnTo>
                  <a:pt x="945356" y="192881"/>
                </a:lnTo>
                <a:lnTo>
                  <a:pt x="935831" y="209550"/>
                </a:lnTo>
                <a:lnTo>
                  <a:pt x="909637" y="235744"/>
                </a:lnTo>
                <a:lnTo>
                  <a:pt x="926306" y="254794"/>
                </a:lnTo>
                <a:lnTo>
                  <a:pt x="938212" y="271463"/>
                </a:lnTo>
                <a:lnTo>
                  <a:pt x="928687" y="285750"/>
                </a:lnTo>
                <a:lnTo>
                  <a:pt x="912018" y="283369"/>
                </a:lnTo>
                <a:lnTo>
                  <a:pt x="890587" y="295275"/>
                </a:lnTo>
                <a:lnTo>
                  <a:pt x="878681" y="330994"/>
                </a:lnTo>
                <a:lnTo>
                  <a:pt x="866775" y="347663"/>
                </a:lnTo>
                <a:lnTo>
                  <a:pt x="840581" y="371475"/>
                </a:lnTo>
                <a:lnTo>
                  <a:pt x="812006" y="392906"/>
                </a:lnTo>
                <a:lnTo>
                  <a:pt x="790575" y="416719"/>
                </a:lnTo>
                <a:lnTo>
                  <a:pt x="766762" y="435769"/>
                </a:lnTo>
                <a:lnTo>
                  <a:pt x="766762" y="461963"/>
                </a:lnTo>
                <a:lnTo>
                  <a:pt x="776287" y="492919"/>
                </a:lnTo>
                <a:lnTo>
                  <a:pt x="773906" y="511969"/>
                </a:lnTo>
                <a:lnTo>
                  <a:pt x="750093" y="523875"/>
                </a:lnTo>
                <a:lnTo>
                  <a:pt x="731043" y="540544"/>
                </a:lnTo>
                <a:lnTo>
                  <a:pt x="726281" y="550069"/>
                </a:lnTo>
                <a:lnTo>
                  <a:pt x="726281" y="571500"/>
                </a:lnTo>
                <a:lnTo>
                  <a:pt x="728662" y="592931"/>
                </a:lnTo>
                <a:lnTo>
                  <a:pt x="721518" y="607219"/>
                </a:lnTo>
                <a:lnTo>
                  <a:pt x="695325" y="604838"/>
                </a:lnTo>
                <a:lnTo>
                  <a:pt x="676275" y="611981"/>
                </a:lnTo>
                <a:lnTo>
                  <a:pt x="669131" y="626269"/>
                </a:lnTo>
                <a:lnTo>
                  <a:pt x="657225" y="647700"/>
                </a:lnTo>
                <a:lnTo>
                  <a:pt x="657225" y="664369"/>
                </a:lnTo>
                <a:lnTo>
                  <a:pt x="621506" y="681038"/>
                </a:lnTo>
                <a:lnTo>
                  <a:pt x="602456" y="697706"/>
                </a:lnTo>
                <a:lnTo>
                  <a:pt x="588168" y="723900"/>
                </a:lnTo>
                <a:lnTo>
                  <a:pt x="583406" y="745331"/>
                </a:lnTo>
                <a:lnTo>
                  <a:pt x="552450" y="764381"/>
                </a:lnTo>
                <a:lnTo>
                  <a:pt x="523875" y="788194"/>
                </a:lnTo>
                <a:lnTo>
                  <a:pt x="507206" y="795338"/>
                </a:lnTo>
                <a:lnTo>
                  <a:pt x="490537" y="826294"/>
                </a:lnTo>
                <a:lnTo>
                  <a:pt x="483393" y="847725"/>
                </a:lnTo>
                <a:lnTo>
                  <a:pt x="483393" y="862013"/>
                </a:lnTo>
                <a:lnTo>
                  <a:pt x="447675" y="888206"/>
                </a:lnTo>
                <a:lnTo>
                  <a:pt x="431006" y="916781"/>
                </a:lnTo>
                <a:lnTo>
                  <a:pt x="416718" y="928688"/>
                </a:lnTo>
                <a:lnTo>
                  <a:pt x="402431" y="935831"/>
                </a:lnTo>
                <a:lnTo>
                  <a:pt x="357187" y="938213"/>
                </a:lnTo>
                <a:lnTo>
                  <a:pt x="347662" y="962025"/>
                </a:lnTo>
                <a:lnTo>
                  <a:pt x="350043" y="988219"/>
                </a:lnTo>
                <a:lnTo>
                  <a:pt x="338137" y="1002506"/>
                </a:lnTo>
                <a:lnTo>
                  <a:pt x="330993" y="1016794"/>
                </a:lnTo>
                <a:lnTo>
                  <a:pt x="335756" y="1042988"/>
                </a:lnTo>
                <a:lnTo>
                  <a:pt x="335756" y="1062038"/>
                </a:lnTo>
                <a:lnTo>
                  <a:pt x="311943" y="1064419"/>
                </a:lnTo>
                <a:lnTo>
                  <a:pt x="276224" y="1076325"/>
                </a:lnTo>
                <a:lnTo>
                  <a:pt x="252412" y="1102519"/>
                </a:lnTo>
                <a:lnTo>
                  <a:pt x="259556" y="1123950"/>
                </a:lnTo>
                <a:lnTo>
                  <a:pt x="285749" y="1116806"/>
                </a:lnTo>
                <a:lnTo>
                  <a:pt x="304800" y="1121569"/>
                </a:lnTo>
                <a:lnTo>
                  <a:pt x="309561" y="1159669"/>
                </a:lnTo>
                <a:lnTo>
                  <a:pt x="295275" y="1197769"/>
                </a:lnTo>
                <a:lnTo>
                  <a:pt x="257174" y="1204913"/>
                </a:lnTo>
                <a:lnTo>
                  <a:pt x="240506" y="1243012"/>
                </a:lnTo>
                <a:lnTo>
                  <a:pt x="190499" y="1300163"/>
                </a:lnTo>
                <a:lnTo>
                  <a:pt x="150018" y="1333501"/>
                </a:lnTo>
                <a:lnTo>
                  <a:pt x="102393" y="1366838"/>
                </a:lnTo>
                <a:lnTo>
                  <a:pt x="71437" y="1395412"/>
                </a:lnTo>
                <a:lnTo>
                  <a:pt x="30955" y="1443038"/>
                </a:lnTo>
                <a:lnTo>
                  <a:pt x="0" y="149780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1" name="フリーフォーム 360">
            <a:extLst>
              <a:ext uri="{FF2B5EF4-FFF2-40B4-BE49-F238E27FC236}">
                <a16:creationId xmlns:a16="http://schemas.microsoft.com/office/drawing/2014/main" id="{17AC4A2C-697D-4F4F-9B47-6D5025F1860F}"/>
              </a:ext>
            </a:extLst>
          </p:cNvPr>
          <p:cNvSpPr/>
          <p:nvPr/>
        </p:nvSpPr>
        <p:spPr>
          <a:xfrm>
            <a:off x="9647238" y="2852738"/>
            <a:ext cx="55562" cy="120650"/>
          </a:xfrm>
          <a:custGeom>
            <a:avLst/>
            <a:gdLst>
              <a:gd name="connsiteX0" fmla="*/ 0 w 76200"/>
              <a:gd name="connsiteY0" fmla="*/ 0 h 166688"/>
              <a:gd name="connsiteX1" fmla="*/ 30957 w 76200"/>
              <a:gd name="connsiteY1" fmla="*/ 50006 h 166688"/>
              <a:gd name="connsiteX2" fmla="*/ 66675 w 76200"/>
              <a:gd name="connsiteY2" fmla="*/ 119063 h 166688"/>
              <a:gd name="connsiteX3" fmla="*/ 76200 w 76200"/>
              <a:gd name="connsiteY3" fmla="*/ 166688 h 166688"/>
            </a:gdLst>
            <a:ahLst/>
            <a:cxnLst>
              <a:cxn ang="0">
                <a:pos x="connsiteX0" y="connsiteY0"/>
              </a:cxn>
              <a:cxn ang="0">
                <a:pos x="connsiteX1" y="connsiteY1"/>
              </a:cxn>
              <a:cxn ang="0">
                <a:pos x="connsiteX2" y="connsiteY2"/>
              </a:cxn>
              <a:cxn ang="0">
                <a:pos x="connsiteX3" y="connsiteY3"/>
              </a:cxn>
            </a:cxnLst>
            <a:rect l="l" t="t" r="r" b="b"/>
            <a:pathLst>
              <a:path w="76200" h="166688">
                <a:moveTo>
                  <a:pt x="0" y="0"/>
                </a:moveTo>
                <a:lnTo>
                  <a:pt x="30957" y="50006"/>
                </a:lnTo>
                <a:lnTo>
                  <a:pt x="66675" y="119063"/>
                </a:lnTo>
                <a:lnTo>
                  <a:pt x="76200" y="16668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2" name="フリーフォーム 361">
            <a:extLst>
              <a:ext uri="{FF2B5EF4-FFF2-40B4-BE49-F238E27FC236}">
                <a16:creationId xmlns:a16="http://schemas.microsoft.com/office/drawing/2014/main" id="{32656C70-3DCC-4719-B5BA-0C6DE05C6B1D}"/>
              </a:ext>
            </a:extLst>
          </p:cNvPr>
          <p:cNvSpPr/>
          <p:nvPr/>
        </p:nvSpPr>
        <p:spPr>
          <a:xfrm>
            <a:off x="9964738" y="3057525"/>
            <a:ext cx="39687" cy="212725"/>
          </a:xfrm>
          <a:custGeom>
            <a:avLst/>
            <a:gdLst>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11906 w 54769"/>
              <a:gd name="connsiteY12" fmla="*/ 259556 h 288131"/>
              <a:gd name="connsiteX13" fmla="*/ 28575 w 54769"/>
              <a:gd name="connsiteY13" fmla="*/ 288131 h 288131"/>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9525 w 54769"/>
              <a:gd name="connsiteY12" fmla="*/ 269081 h 288131"/>
              <a:gd name="connsiteX13" fmla="*/ 28575 w 54769"/>
              <a:gd name="connsiteY13" fmla="*/ 288131 h 288131"/>
              <a:gd name="connsiteX0" fmla="*/ 54769 w 54769"/>
              <a:gd name="connsiteY0" fmla="*/ 0 h 295275"/>
              <a:gd name="connsiteX1" fmla="*/ 42863 w 54769"/>
              <a:gd name="connsiteY1" fmla="*/ 50006 h 295275"/>
              <a:gd name="connsiteX2" fmla="*/ 11906 w 54769"/>
              <a:gd name="connsiteY2" fmla="*/ 83344 h 295275"/>
              <a:gd name="connsiteX3" fmla="*/ 9525 w 54769"/>
              <a:gd name="connsiteY3" fmla="*/ 119062 h 295275"/>
              <a:gd name="connsiteX4" fmla="*/ 11906 w 54769"/>
              <a:gd name="connsiteY4" fmla="*/ 135731 h 295275"/>
              <a:gd name="connsiteX5" fmla="*/ 4763 w 54769"/>
              <a:gd name="connsiteY5" fmla="*/ 152400 h 295275"/>
              <a:gd name="connsiteX6" fmla="*/ 2381 w 54769"/>
              <a:gd name="connsiteY6" fmla="*/ 171450 h 295275"/>
              <a:gd name="connsiteX7" fmla="*/ 0 w 54769"/>
              <a:gd name="connsiteY7" fmla="*/ 185737 h 295275"/>
              <a:gd name="connsiteX8" fmla="*/ 16669 w 54769"/>
              <a:gd name="connsiteY8" fmla="*/ 204787 h 295275"/>
              <a:gd name="connsiteX9" fmla="*/ 16669 w 54769"/>
              <a:gd name="connsiteY9" fmla="*/ 214312 h 295275"/>
              <a:gd name="connsiteX10" fmla="*/ 7144 w 54769"/>
              <a:gd name="connsiteY10" fmla="*/ 233362 h 295275"/>
              <a:gd name="connsiteX11" fmla="*/ 14288 w 54769"/>
              <a:gd name="connsiteY11" fmla="*/ 254794 h 295275"/>
              <a:gd name="connsiteX12" fmla="*/ 9525 w 54769"/>
              <a:gd name="connsiteY12" fmla="*/ 269081 h 295275"/>
              <a:gd name="connsiteX13" fmla="*/ 21431 w 54769"/>
              <a:gd name="connsiteY13"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69" h="295275">
                <a:moveTo>
                  <a:pt x="54769" y="0"/>
                </a:moveTo>
                <a:lnTo>
                  <a:pt x="42863" y="50006"/>
                </a:lnTo>
                <a:lnTo>
                  <a:pt x="11906" y="83344"/>
                </a:lnTo>
                <a:lnTo>
                  <a:pt x="9525" y="119062"/>
                </a:lnTo>
                <a:lnTo>
                  <a:pt x="11906" y="135731"/>
                </a:lnTo>
                <a:lnTo>
                  <a:pt x="4763" y="152400"/>
                </a:lnTo>
                <a:lnTo>
                  <a:pt x="2381" y="171450"/>
                </a:lnTo>
                <a:lnTo>
                  <a:pt x="0" y="185737"/>
                </a:lnTo>
                <a:lnTo>
                  <a:pt x="16669" y="204787"/>
                </a:lnTo>
                <a:lnTo>
                  <a:pt x="16669" y="214312"/>
                </a:lnTo>
                <a:lnTo>
                  <a:pt x="7144" y="233362"/>
                </a:lnTo>
                <a:lnTo>
                  <a:pt x="14288" y="254794"/>
                </a:lnTo>
                <a:lnTo>
                  <a:pt x="9525" y="269081"/>
                </a:lnTo>
                <a:lnTo>
                  <a:pt x="21431"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3" name="フリーフォーム 362">
            <a:extLst>
              <a:ext uri="{FF2B5EF4-FFF2-40B4-BE49-F238E27FC236}">
                <a16:creationId xmlns:a16="http://schemas.microsoft.com/office/drawing/2014/main" id="{911E8D6A-4ED5-4C18-85F5-665C04986970}"/>
              </a:ext>
            </a:extLst>
          </p:cNvPr>
          <p:cNvSpPr/>
          <p:nvPr/>
        </p:nvSpPr>
        <p:spPr>
          <a:xfrm>
            <a:off x="10242550" y="2738438"/>
            <a:ext cx="80963" cy="47625"/>
          </a:xfrm>
          <a:custGeom>
            <a:avLst/>
            <a:gdLst>
              <a:gd name="connsiteX0" fmla="*/ 111918 w 111918"/>
              <a:gd name="connsiteY0" fmla="*/ 0 h 64293"/>
              <a:gd name="connsiteX1" fmla="*/ 71437 w 111918"/>
              <a:gd name="connsiteY1" fmla="*/ 35718 h 64293"/>
              <a:gd name="connsiteX2" fmla="*/ 64293 w 111918"/>
              <a:gd name="connsiteY2" fmla="*/ 45243 h 64293"/>
              <a:gd name="connsiteX3" fmla="*/ 45243 w 111918"/>
              <a:gd name="connsiteY3" fmla="*/ 61912 h 64293"/>
              <a:gd name="connsiteX4" fmla="*/ 35718 w 111918"/>
              <a:gd name="connsiteY4" fmla="*/ 64293 h 64293"/>
              <a:gd name="connsiteX5" fmla="*/ 0 w 111918"/>
              <a:gd name="connsiteY5" fmla="*/ 4762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64293">
                <a:moveTo>
                  <a:pt x="111918" y="0"/>
                </a:moveTo>
                <a:lnTo>
                  <a:pt x="71437" y="35718"/>
                </a:lnTo>
                <a:lnTo>
                  <a:pt x="64293" y="45243"/>
                </a:lnTo>
                <a:lnTo>
                  <a:pt x="45243" y="61912"/>
                </a:lnTo>
                <a:lnTo>
                  <a:pt x="35718" y="64293"/>
                </a:lnTo>
                <a:lnTo>
                  <a:pt x="0" y="47625"/>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4" name="フリーフォーム 363">
            <a:extLst>
              <a:ext uri="{FF2B5EF4-FFF2-40B4-BE49-F238E27FC236}">
                <a16:creationId xmlns:a16="http://schemas.microsoft.com/office/drawing/2014/main" id="{DFDBBD44-F2E7-4F51-A87B-494100D3BB09}"/>
              </a:ext>
            </a:extLst>
          </p:cNvPr>
          <p:cNvSpPr/>
          <p:nvPr/>
        </p:nvSpPr>
        <p:spPr>
          <a:xfrm>
            <a:off x="9779000" y="2646363"/>
            <a:ext cx="468313" cy="814387"/>
          </a:xfrm>
          <a:custGeom>
            <a:avLst/>
            <a:gdLst>
              <a:gd name="connsiteX0" fmla="*/ 609600 w 631031"/>
              <a:gd name="connsiteY0" fmla="*/ 0 h 1092994"/>
              <a:gd name="connsiteX1" fmla="*/ 631031 w 631031"/>
              <a:gd name="connsiteY1" fmla="*/ 57150 h 1092994"/>
              <a:gd name="connsiteX2" fmla="*/ 616744 w 631031"/>
              <a:gd name="connsiteY2" fmla="*/ 73819 h 1092994"/>
              <a:gd name="connsiteX3" fmla="*/ 616744 w 631031"/>
              <a:gd name="connsiteY3" fmla="*/ 92869 h 1092994"/>
              <a:gd name="connsiteX4" fmla="*/ 628650 w 631031"/>
              <a:gd name="connsiteY4" fmla="*/ 107156 h 1092994"/>
              <a:gd name="connsiteX5" fmla="*/ 621506 w 631031"/>
              <a:gd name="connsiteY5" fmla="*/ 111919 h 1092994"/>
              <a:gd name="connsiteX6" fmla="*/ 602456 w 631031"/>
              <a:gd name="connsiteY6" fmla="*/ 109538 h 1092994"/>
              <a:gd name="connsiteX7" fmla="*/ 600075 w 631031"/>
              <a:gd name="connsiteY7" fmla="*/ 116681 h 1092994"/>
              <a:gd name="connsiteX8" fmla="*/ 595312 w 631031"/>
              <a:gd name="connsiteY8" fmla="*/ 138113 h 1092994"/>
              <a:gd name="connsiteX9" fmla="*/ 609600 w 631031"/>
              <a:gd name="connsiteY9" fmla="*/ 159544 h 1092994"/>
              <a:gd name="connsiteX10" fmla="*/ 628650 w 631031"/>
              <a:gd name="connsiteY10" fmla="*/ 178594 h 1092994"/>
              <a:gd name="connsiteX11" fmla="*/ 623887 w 631031"/>
              <a:gd name="connsiteY11" fmla="*/ 192881 h 1092994"/>
              <a:gd name="connsiteX12" fmla="*/ 611981 w 631031"/>
              <a:gd name="connsiteY12" fmla="*/ 216694 h 1092994"/>
              <a:gd name="connsiteX13" fmla="*/ 592931 w 631031"/>
              <a:gd name="connsiteY13" fmla="*/ 221456 h 1092994"/>
              <a:gd name="connsiteX14" fmla="*/ 564356 w 631031"/>
              <a:gd name="connsiteY14" fmla="*/ 214313 h 1092994"/>
              <a:gd name="connsiteX15" fmla="*/ 533400 w 631031"/>
              <a:gd name="connsiteY15" fmla="*/ 216694 h 1092994"/>
              <a:gd name="connsiteX16" fmla="*/ 523875 w 631031"/>
              <a:gd name="connsiteY16" fmla="*/ 223838 h 1092994"/>
              <a:gd name="connsiteX17" fmla="*/ 516731 w 631031"/>
              <a:gd name="connsiteY17" fmla="*/ 238125 h 1092994"/>
              <a:gd name="connsiteX18" fmla="*/ 526256 w 631031"/>
              <a:gd name="connsiteY18" fmla="*/ 252413 h 1092994"/>
              <a:gd name="connsiteX19" fmla="*/ 538162 w 631031"/>
              <a:gd name="connsiteY19" fmla="*/ 264319 h 1092994"/>
              <a:gd name="connsiteX20" fmla="*/ 533400 w 631031"/>
              <a:gd name="connsiteY20" fmla="*/ 273844 h 1092994"/>
              <a:gd name="connsiteX21" fmla="*/ 526256 w 631031"/>
              <a:gd name="connsiteY21" fmla="*/ 285750 h 1092994"/>
              <a:gd name="connsiteX22" fmla="*/ 531019 w 631031"/>
              <a:gd name="connsiteY22" fmla="*/ 297656 h 1092994"/>
              <a:gd name="connsiteX23" fmla="*/ 552450 w 631031"/>
              <a:gd name="connsiteY23" fmla="*/ 311944 h 1092994"/>
              <a:gd name="connsiteX24" fmla="*/ 559594 w 631031"/>
              <a:gd name="connsiteY24" fmla="*/ 326231 h 1092994"/>
              <a:gd name="connsiteX25" fmla="*/ 557212 w 631031"/>
              <a:gd name="connsiteY25" fmla="*/ 342900 h 1092994"/>
              <a:gd name="connsiteX26" fmla="*/ 557212 w 631031"/>
              <a:gd name="connsiteY26" fmla="*/ 369094 h 1092994"/>
              <a:gd name="connsiteX27" fmla="*/ 557212 w 631031"/>
              <a:gd name="connsiteY27" fmla="*/ 381000 h 1092994"/>
              <a:gd name="connsiteX28" fmla="*/ 542925 w 631031"/>
              <a:gd name="connsiteY28" fmla="*/ 395288 h 1092994"/>
              <a:gd name="connsiteX29" fmla="*/ 526256 w 631031"/>
              <a:gd name="connsiteY29" fmla="*/ 421481 h 1092994"/>
              <a:gd name="connsiteX30" fmla="*/ 531019 w 631031"/>
              <a:gd name="connsiteY30" fmla="*/ 435769 h 1092994"/>
              <a:gd name="connsiteX31" fmla="*/ 540544 w 631031"/>
              <a:gd name="connsiteY31" fmla="*/ 454819 h 1092994"/>
              <a:gd name="connsiteX32" fmla="*/ 540544 w 631031"/>
              <a:gd name="connsiteY32" fmla="*/ 476250 h 1092994"/>
              <a:gd name="connsiteX33" fmla="*/ 526256 w 631031"/>
              <a:gd name="connsiteY33" fmla="*/ 488156 h 1092994"/>
              <a:gd name="connsiteX34" fmla="*/ 504825 w 631031"/>
              <a:gd name="connsiteY34" fmla="*/ 504825 h 1092994"/>
              <a:gd name="connsiteX35" fmla="*/ 488156 w 631031"/>
              <a:gd name="connsiteY35" fmla="*/ 523875 h 1092994"/>
              <a:gd name="connsiteX36" fmla="*/ 478631 w 631031"/>
              <a:gd name="connsiteY36" fmla="*/ 523875 h 1092994"/>
              <a:gd name="connsiteX37" fmla="*/ 466725 w 631031"/>
              <a:gd name="connsiteY37" fmla="*/ 533400 h 1092994"/>
              <a:gd name="connsiteX38" fmla="*/ 469106 w 631031"/>
              <a:gd name="connsiteY38" fmla="*/ 547688 h 1092994"/>
              <a:gd name="connsiteX39" fmla="*/ 469106 w 631031"/>
              <a:gd name="connsiteY39" fmla="*/ 576263 h 1092994"/>
              <a:gd name="connsiteX40" fmla="*/ 459581 w 631031"/>
              <a:gd name="connsiteY40" fmla="*/ 590550 h 1092994"/>
              <a:gd name="connsiteX41" fmla="*/ 452437 w 631031"/>
              <a:gd name="connsiteY41" fmla="*/ 611981 h 1092994"/>
              <a:gd name="connsiteX42" fmla="*/ 459581 w 631031"/>
              <a:gd name="connsiteY42" fmla="*/ 633413 h 1092994"/>
              <a:gd name="connsiteX43" fmla="*/ 459581 w 631031"/>
              <a:gd name="connsiteY43" fmla="*/ 650081 h 1092994"/>
              <a:gd name="connsiteX44" fmla="*/ 450056 w 631031"/>
              <a:gd name="connsiteY44" fmla="*/ 661988 h 1092994"/>
              <a:gd name="connsiteX45" fmla="*/ 442912 w 631031"/>
              <a:gd name="connsiteY45" fmla="*/ 681038 h 1092994"/>
              <a:gd name="connsiteX46" fmla="*/ 442912 w 631031"/>
              <a:gd name="connsiteY46" fmla="*/ 681038 h 1092994"/>
              <a:gd name="connsiteX47" fmla="*/ 414337 w 631031"/>
              <a:gd name="connsiteY47" fmla="*/ 702469 h 1092994"/>
              <a:gd name="connsiteX48" fmla="*/ 400050 w 631031"/>
              <a:gd name="connsiteY48" fmla="*/ 728663 h 1092994"/>
              <a:gd name="connsiteX49" fmla="*/ 397669 w 631031"/>
              <a:gd name="connsiteY49" fmla="*/ 742950 h 1092994"/>
              <a:gd name="connsiteX50" fmla="*/ 388144 w 631031"/>
              <a:gd name="connsiteY50" fmla="*/ 764381 h 1092994"/>
              <a:gd name="connsiteX51" fmla="*/ 354806 w 631031"/>
              <a:gd name="connsiteY51" fmla="*/ 802481 h 1092994"/>
              <a:gd name="connsiteX52" fmla="*/ 333375 w 631031"/>
              <a:gd name="connsiteY52" fmla="*/ 821531 h 1092994"/>
              <a:gd name="connsiteX53" fmla="*/ 319087 w 631031"/>
              <a:gd name="connsiteY53" fmla="*/ 835819 h 1092994"/>
              <a:gd name="connsiteX54" fmla="*/ 304800 w 631031"/>
              <a:gd name="connsiteY54" fmla="*/ 850106 h 1092994"/>
              <a:gd name="connsiteX55" fmla="*/ 285750 w 631031"/>
              <a:gd name="connsiteY55" fmla="*/ 850106 h 1092994"/>
              <a:gd name="connsiteX56" fmla="*/ 261937 w 631031"/>
              <a:gd name="connsiteY56" fmla="*/ 864394 h 1092994"/>
              <a:gd name="connsiteX57" fmla="*/ 238125 w 631031"/>
              <a:gd name="connsiteY57" fmla="*/ 890588 h 1092994"/>
              <a:gd name="connsiteX58" fmla="*/ 216694 w 631031"/>
              <a:gd name="connsiteY58" fmla="*/ 909638 h 1092994"/>
              <a:gd name="connsiteX59" fmla="*/ 195262 w 631031"/>
              <a:gd name="connsiteY59" fmla="*/ 928688 h 1092994"/>
              <a:gd name="connsiteX60" fmla="*/ 178594 w 631031"/>
              <a:gd name="connsiteY60" fmla="*/ 954881 h 1092994"/>
              <a:gd name="connsiteX61" fmla="*/ 154781 w 631031"/>
              <a:gd name="connsiteY61" fmla="*/ 985838 h 1092994"/>
              <a:gd name="connsiteX62" fmla="*/ 140494 w 631031"/>
              <a:gd name="connsiteY62" fmla="*/ 1009650 h 1092994"/>
              <a:gd name="connsiteX63" fmla="*/ 111919 w 631031"/>
              <a:gd name="connsiteY63" fmla="*/ 1028700 h 1092994"/>
              <a:gd name="connsiteX64" fmla="*/ 90487 w 631031"/>
              <a:gd name="connsiteY64" fmla="*/ 1040606 h 1092994"/>
              <a:gd name="connsiteX65" fmla="*/ 69056 w 631031"/>
              <a:gd name="connsiteY65" fmla="*/ 1054894 h 1092994"/>
              <a:gd name="connsiteX66" fmla="*/ 52387 w 631031"/>
              <a:gd name="connsiteY66" fmla="*/ 1066800 h 1092994"/>
              <a:gd name="connsiteX67" fmla="*/ 21431 w 631031"/>
              <a:gd name="connsiteY67" fmla="*/ 1073944 h 1092994"/>
              <a:gd name="connsiteX68" fmla="*/ 0 w 631031"/>
              <a:gd name="connsiteY68" fmla="*/ 1092994 h 1092994"/>
              <a:gd name="connsiteX0" fmla="*/ 621506 w 642937"/>
              <a:gd name="connsiteY0" fmla="*/ 0 h 1145382"/>
              <a:gd name="connsiteX1" fmla="*/ 642937 w 642937"/>
              <a:gd name="connsiteY1" fmla="*/ 57150 h 1145382"/>
              <a:gd name="connsiteX2" fmla="*/ 628650 w 642937"/>
              <a:gd name="connsiteY2" fmla="*/ 73819 h 1145382"/>
              <a:gd name="connsiteX3" fmla="*/ 628650 w 642937"/>
              <a:gd name="connsiteY3" fmla="*/ 92869 h 1145382"/>
              <a:gd name="connsiteX4" fmla="*/ 640556 w 642937"/>
              <a:gd name="connsiteY4" fmla="*/ 107156 h 1145382"/>
              <a:gd name="connsiteX5" fmla="*/ 633412 w 642937"/>
              <a:gd name="connsiteY5" fmla="*/ 111919 h 1145382"/>
              <a:gd name="connsiteX6" fmla="*/ 614362 w 642937"/>
              <a:gd name="connsiteY6" fmla="*/ 109538 h 1145382"/>
              <a:gd name="connsiteX7" fmla="*/ 611981 w 642937"/>
              <a:gd name="connsiteY7" fmla="*/ 116681 h 1145382"/>
              <a:gd name="connsiteX8" fmla="*/ 607218 w 642937"/>
              <a:gd name="connsiteY8" fmla="*/ 138113 h 1145382"/>
              <a:gd name="connsiteX9" fmla="*/ 621506 w 642937"/>
              <a:gd name="connsiteY9" fmla="*/ 159544 h 1145382"/>
              <a:gd name="connsiteX10" fmla="*/ 640556 w 642937"/>
              <a:gd name="connsiteY10" fmla="*/ 178594 h 1145382"/>
              <a:gd name="connsiteX11" fmla="*/ 635793 w 642937"/>
              <a:gd name="connsiteY11" fmla="*/ 192881 h 1145382"/>
              <a:gd name="connsiteX12" fmla="*/ 623887 w 642937"/>
              <a:gd name="connsiteY12" fmla="*/ 216694 h 1145382"/>
              <a:gd name="connsiteX13" fmla="*/ 604837 w 642937"/>
              <a:gd name="connsiteY13" fmla="*/ 221456 h 1145382"/>
              <a:gd name="connsiteX14" fmla="*/ 576262 w 642937"/>
              <a:gd name="connsiteY14" fmla="*/ 214313 h 1145382"/>
              <a:gd name="connsiteX15" fmla="*/ 545306 w 642937"/>
              <a:gd name="connsiteY15" fmla="*/ 216694 h 1145382"/>
              <a:gd name="connsiteX16" fmla="*/ 535781 w 642937"/>
              <a:gd name="connsiteY16" fmla="*/ 223838 h 1145382"/>
              <a:gd name="connsiteX17" fmla="*/ 528637 w 642937"/>
              <a:gd name="connsiteY17" fmla="*/ 238125 h 1145382"/>
              <a:gd name="connsiteX18" fmla="*/ 538162 w 642937"/>
              <a:gd name="connsiteY18" fmla="*/ 252413 h 1145382"/>
              <a:gd name="connsiteX19" fmla="*/ 550068 w 642937"/>
              <a:gd name="connsiteY19" fmla="*/ 264319 h 1145382"/>
              <a:gd name="connsiteX20" fmla="*/ 545306 w 642937"/>
              <a:gd name="connsiteY20" fmla="*/ 273844 h 1145382"/>
              <a:gd name="connsiteX21" fmla="*/ 538162 w 642937"/>
              <a:gd name="connsiteY21" fmla="*/ 285750 h 1145382"/>
              <a:gd name="connsiteX22" fmla="*/ 542925 w 642937"/>
              <a:gd name="connsiteY22" fmla="*/ 297656 h 1145382"/>
              <a:gd name="connsiteX23" fmla="*/ 564356 w 642937"/>
              <a:gd name="connsiteY23" fmla="*/ 311944 h 1145382"/>
              <a:gd name="connsiteX24" fmla="*/ 571500 w 642937"/>
              <a:gd name="connsiteY24" fmla="*/ 326231 h 1145382"/>
              <a:gd name="connsiteX25" fmla="*/ 569118 w 642937"/>
              <a:gd name="connsiteY25" fmla="*/ 342900 h 1145382"/>
              <a:gd name="connsiteX26" fmla="*/ 569118 w 642937"/>
              <a:gd name="connsiteY26" fmla="*/ 369094 h 1145382"/>
              <a:gd name="connsiteX27" fmla="*/ 569118 w 642937"/>
              <a:gd name="connsiteY27" fmla="*/ 381000 h 1145382"/>
              <a:gd name="connsiteX28" fmla="*/ 554831 w 642937"/>
              <a:gd name="connsiteY28" fmla="*/ 395288 h 1145382"/>
              <a:gd name="connsiteX29" fmla="*/ 538162 w 642937"/>
              <a:gd name="connsiteY29" fmla="*/ 421481 h 1145382"/>
              <a:gd name="connsiteX30" fmla="*/ 542925 w 642937"/>
              <a:gd name="connsiteY30" fmla="*/ 435769 h 1145382"/>
              <a:gd name="connsiteX31" fmla="*/ 552450 w 642937"/>
              <a:gd name="connsiteY31" fmla="*/ 454819 h 1145382"/>
              <a:gd name="connsiteX32" fmla="*/ 552450 w 642937"/>
              <a:gd name="connsiteY32" fmla="*/ 476250 h 1145382"/>
              <a:gd name="connsiteX33" fmla="*/ 538162 w 642937"/>
              <a:gd name="connsiteY33" fmla="*/ 488156 h 1145382"/>
              <a:gd name="connsiteX34" fmla="*/ 516731 w 642937"/>
              <a:gd name="connsiteY34" fmla="*/ 504825 h 1145382"/>
              <a:gd name="connsiteX35" fmla="*/ 500062 w 642937"/>
              <a:gd name="connsiteY35" fmla="*/ 523875 h 1145382"/>
              <a:gd name="connsiteX36" fmla="*/ 490537 w 642937"/>
              <a:gd name="connsiteY36" fmla="*/ 523875 h 1145382"/>
              <a:gd name="connsiteX37" fmla="*/ 478631 w 642937"/>
              <a:gd name="connsiteY37" fmla="*/ 533400 h 1145382"/>
              <a:gd name="connsiteX38" fmla="*/ 481012 w 642937"/>
              <a:gd name="connsiteY38" fmla="*/ 547688 h 1145382"/>
              <a:gd name="connsiteX39" fmla="*/ 481012 w 642937"/>
              <a:gd name="connsiteY39" fmla="*/ 576263 h 1145382"/>
              <a:gd name="connsiteX40" fmla="*/ 471487 w 642937"/>
              <a:gd name="connsiteY40" fmla="*/ 590550 h 1145382"/>
              <a:gd name="connsiteX41" fmla="*/ 464343 w 642937"/>
              <a:gd name="connsiteY41" fmla="*/ 611981 h 1145382"/>
              <a:gd name="connsiteX42" fmla="*/ 471487 w 642937"/>
              <a:gd name="connsiteY42" fmla="*/ 633413 h 1145382"/>
              <a:gd name="connsiteX43" fmla="*/ 471487 w 642937"/>
              <a:gd name="connsiteY43" fmla="*/ 650081 h 1145382"/>
              <a:gd name="connsiteX44" fmla="*/ 461962 w 642937"/>
              <a:gd name="connsiteY44" fmla="*/ 661988 h 1145382"/>
              <a:gd name="connsiteX45" fmla="*/ 454818 w 642937"/>
              <a:gd name="connsiteY45" fmla="*/ 681038 h 1145382"/>
              <a:gd name="connsiteX46" fmla="*/ 454818 w 642937"/>
              <a:gd name="connsiteY46" fmla="*/ 681038 h 1145382"/>
              <a:gd name="connsiteX47" fmla="*/ 426243 w 642937"/>
              <a:gd name="connsiteY47" fmla="*/ 702469 h 1145382"/>
              <a:gd name="connsiteX48" fmla="*/ 411956 w 642937"/>
              <a:gd name="connsiteY48" fmla="*/ 728663 h 1145382"/>
              <a:gd name="connsiteX49" fmla="*/ 409575 w 642937"/>
              <a:gd name="connsiteY49" fmla="*/ 742950 h 1145382"/>
              <a:gd name="connsiteX50" fmla="*/ 400050 w 642937"/>
              <a:gd name="connsiteY50" fmla="*/ 764381 h 1145382"/>
              <a:gd name="connsiteX51" fmla="*/ 366712 w 642937"/>
              <a:gd name="connsiteY51" fmla="*/ 802481 h 1145382"/>
              <a:gd name="connsiteX52" fmla="*/ 345281 w 642937"/>
              <a:gd name="connsiteY52" fmla="*/ 821531 h 1145382"/>
              <a:gd name="connsiteX53" fmla="*/ 330993 w 642937"/>
              <a:gd name="connsiteY53" fmla="*/ 835819 h 1145382"/>
              <a:gd name="connsiteX54" fmla="*/ 316706 w 642937"/>
              <a:gd name="connsiteY54" fmla="*/ 850106 h 1145382"/>
              <a:gd name="connsiteX55" fmla="*/ 297656 w 642937"/>
              <a:gd name="connsiteY55" fmla="*/ 850106 h 1145382"/>
              <a:gd name="connsiteX56" fmla="*/ 273843 w 642937"/>
              <a:gd name="connsiteY56" fmla="*/ 864394 h 1145382"/>
              <a:gd name="connsiteX57" fmla="*/ 250031 w 642937"/>
              <a:gd name="connsiteY57" fmla="*/ 890588 h 1145382"/>
              <a:gd name="connsiteX58" fmla="*/ 228600 w 642937"/>
              <a:gd name="connsiteY58" fmla="*/ 909638 h 1145382"/>
              <a:gd name="connsiteX59" fmla="*/ 207168 w 642937"/>
              <a:gd name="connsiteY59" fmla="*/ 928688 h 1145382"/>
              <a:gd name="connsiteX60" fmla="*/ 190500 w 642937"/>
              <a:gd name="connsiteY60" fmla="*/ 954881 h 1145382"/>
              <a:gd name="connsiteX61" fmla="*/ 166687 w 642937"/>
              <a:gd name="connsiteY61" fmla="*/ 985838 h 1145382"/>
              <a:gd name="connsiteX62" fmla="*/ 152400 w 642937"/>
              <a:gd name="connsiteY62" fmla="*/ 1009650 h 1145382"/>
              <a:gd name="connsiteX63" fmla="*/ 123825 w 642937"/>
              <a:gd name="connsiteY63" fmla="*/ 1028700 h 1145382"/>
              <a:gd name="connsiteX64" fmla="*/ 102393 w 642937"/>
              <a:gd name="connsiteY64" fmla="*/ 1040606 h 1145382"/>
              <a:gd name="connsiteX65" fmla="*/ 80962 w 642937"/>
              <a:gd name="connsiteY65" fmla="*/ 1054894 h 1145382"/>
              <a:gd name="connsiteX66" fmla="*/ 64293 w 642937"/>
              <a:gd name="connsiteY66" fmla="*/ 1066800 h 1145382"/>
              <a:gd name="connsiteX67" fmla="*/ 33337 w 642937"/>
              <a:gd name="connsiteY67" fmla="*/ 1073944 h 1145382"/>
              <a:gd name="connsiteX68" fmla="*/ 0 w 642937"/>
              <a:gd name="connsiteY68" fmla="*/ 1145382 h 1145382"/>
              <a:gd name="connsiteX0" fmla="*/ 622332 w 643763"/>
              <a:gd name="connsiteY0" fmla="*/ 0 h 1145965"/>
              <a:gd name="connsiteX1" fmla="*/ 643763 w 643763"/>
              <a:gd name="connsiteY1" fmla="*/ 57150 h 1145965"/>
              <a:gd name="connsiteX2" fmla="*/ 629476 w 643763"/>
              <a:gd name="connsiteY2" fmla="*/ 73819 h 1145965"/>
              <a:gd name="connsiteX3" fmla="*/ 629476 w 643763"/>
              <a:gd name="connsiteY3" fmla="*/ 92869 h 1145965"/>
              <a:gd name="connsiteX4" fmla="*/ 641382 w 643763"/>
              <a:gd name="connsiteY4" fmla="*/ 107156 h 1145965"/>
              <a:gd name="connsiteX5" fmla="*/ 634238 w 643763"/>
              <a:gd name="connsiteY5" fmla="*/ 111919 h 1145965"/>
              <a:gd name="connsiteX6" fmla="*/ 615188 w 643763"/>
              <a:gd name="connsiteY6" fmla="*/ 109538 h 1145965"/>
              <a:gd name="connsiteX7" fmla="*/ 612807 w 643763"/>
              <a:gd name="connsiteY7" fmla="*/ 116681 h 1145965"/>
              <a:gd name="connsiteX8" fmla="*/ 608044 w 643763"/>
              <a:gd name="connsiteY8" fmla="*/ 138113 h 1145965"/>
              <a:gd name="connsiteX9" fmla="*/ 622332 w 643763"/>
              <a:gd name="connsiteY9" fmla="*/ 159544 h 1145965"/>
              <a:gd name="connsiteX10" fmla="*/ 641382 w 643763"/>
              <a:gd name="connsiteY10" fmla="*/ 178594 h 1145965"/>
              <a:gd name="connsiteX11" fmla="*/ 636619 w 643763"/>
              <a:gd name="connsiteY11" fmla="*/ 192881 h 1145965"/>
              <a:gd name="connsiteX12" fmla="*/ 624713 w 643763"/>
              <a:gd name="connsiteY12" fmla="*/ 216694 h 1145965"/>
              <a:gd name="connsiteX13" fmla="*/ 605663 w 643763"/>
              <a:gd name="connsiteY13" fmla="*/ 221456 h 1145965"/>
              <a:gd name="connsiteX14" fmla="*/ 577088 w 643763"/>
              <a:gd name="connsiteY14" fmla="*/ 214313 h 1145965"/>
              <a:gd name="connsiteX15" fmla="*/ 546132 w 643763"/>
              <a:gd name="connsiteY15" fmla="*/ 216694 h 1145965"/>
              <a:gd name="connsiteX16" fmla="*/ 536607 w 643763"/>
              <a:gd name="connsiteY16" fmla="*/ 223838 h 1145965"/>
              <a:gd name="connsiteX17" fmla="*/ 529463 w 643763"/>
              <a:gd name="connsiteY17" fmla="*/ 238125 h 1145965"/>
              <a:gd name="connsiteX18" fmla="*/ 538988 w 643763"/>
              <a:gd name="connsiteY18" fmla="*/ 252413 h 1145965"/>
              <a:gd name="connsiteX19" fmla="*/ 550894 w 643763"/>
              <a:gd name="connsiteY19" fmla="*/ 264319 h 1145965"/>
              <a:gd name="connsiteX20" fmla="*/ 546132 w 643763"/>
              <a:gd name="connsiteY20" fmla="*/ 273844 h 1145965"/>
              <a:gd name="connsiteX21" fmla="*/ 538988 w 643763"/>
              <a:gd name="connsiteY21" fmla="*/ 285750 h 1145965"/>
              <a:gd name="connsiteX22" fmla="*/ 543751 w 643763"/>
              <a:gd name="connsiteY22" fmla="*/ 297656 h 1145965"/>
              <a:gd name="connsiteX23" fmla="*/ 565182 w 643763"/>
              <a:gd name="connsiteY23" fmla="*/ 311944 h 1145965"/>
              <a:gd name="connsiteX24" fmla="*/ 572326 w 643763"/>
              <a:gd name="connsiteY24" fmla="*/ 326231 h 1145965"/>
              <a:gd name="connsiteX25" fmla="*/ 569944 w 643763"/>
              <a:gd name="connsiteY25" fmla="*/ 342900 h 1145965"/>
              <a:gd name="connsiteX26" fmla="*/ 569944 w 643763"/>
              <a:gd name="connsiteY26" fmla="*/ 369094 h 1145965"/>
              <a:gd name="connsiteX27" fmla="*/ 569944 w 643763"/>
              <a:gd name="connsiteY27" fmla="*/ 381000 h 1145965"/>
              <a:gd name="connsiteX28" fmla="*/ 555657 w 643763"/>
              <a:gd name="connsiteY28" fmla="*/ 395288 h 1145965"/>
              <a:gd name="connsiteX29" fmla="*/ 538988 w 643763"/>
              <a:gd name="connsiteY29" fmla="*/ 421481 h 1145965"/>
              <a:gd name="connsiteX30" fmla="*/ 543751 w 643763"/>
              <a:gd name="connsiteY30" fmla="*/ 435769 h 1145965"/>
              <a:gd name="connsiteX31" fmla="*/ 553276 w 643763"/>
              <a:gd name="connsiteY31" fmla="*/ 454819 h 1145965"/>
              <a:gd name="connsiteX32" fmla="*/ 553276 w 643763"/>
              <a:gd name="connsiteY32" fmla="*/ 476250 h 1145965"/>
              <a:gd name="connsiteX33" fmla="*/ 538988 w 643763"/>
              <a:gd name="connsiteY33" fmla="*/ 488156 h 1145965"/>
              <a:gd name="connsiteX34" fmla="*/ 517557 w 643763"/>
              <a:gd name="connsiteY34" fmla="*/ 504825 h 1145965"/>
              <a:gd name="connsiteX35" fmla="*/ 500888 w 643763"/>
              <a:gd name="connsiteY35" fmla="*/ 523875 h 1145965"/>
              <a:gd name="connsiteX36" fmla="*/ 491363 w 643763"/>
              <a:gd name="connsiteY36" fmla="*/ 523875 h 1145965"/>
              <a:gd name="connsiteX37" fmla="*/ 479457 w 643763"/>
              <a:gd name="connsiteY37" fmla="*/ 533400 h 1145965"/>
              <a:gd name="connsiteX38" fmla="*/ 481838 w 643763"/>
              <a:gd name="connsiteY38" fmla="*/ 547688 h 1145965"/>
              <a:gd name="connsiteX39" fmla="*/ 481838 w 643763"/>
              <a:gd name="connsiteY39" fmla="*/ 576263 h 1145965"/>
              <a:gd name="connsiteX40" fmla="*/ 472313 w 643763"/>
              <a:gd name="connsiteY40" fmla="*/ 590550 h 1145965"/>
              <a:gd name="connsiteX41" fmla="*/ 465169 w 643763"/>
              <a:gd name="connsiteY41" fmla="*/ 611981 h 1145965"/>
              <a:gd name="connsiteX42" fmla="*/ 472313 w 643763"/>
              <a:gd name="connsiteY42" fmla="*/ 633413 h 1145965"/>
              <a:gd name="connsiteX43" fmla="*/ 472313 w 643763"/>
              <a:gd name="connsiteY43" fmla="*/ 650081 h 1145965"/>
              <a:gd name="connsiteX44" fmla="*/ 462788 w 643763"/>
              <a:gd name="connsiteY44" fmla="*/ 661988 h 1145965"/>
              <a:gd name="connsiteX45" fmla="*/ 455644 w 643763"/>
              <a:gd name="connsiteY45" fmla="*/ 681038 h 1145965"/>
              <a:gd name="connsiteX46" fmla="*/ 455644 w 643763"/>
              <a:gd name="connsiteY46" fmla="*/ 681038 h 1145965"/>
              <a:gd name="connsiteX47" fmla="*/ 427069 w 643763"/>
              <a:gd name="connsiteY47" fmla="*/ 702469 h 1145965"/>
              <a:gd name="connsiteX48" fmla="*/ 412782 w 643763"/>
              <a:gd name="connsiteY48" fmla="*/ 728663 h 1145965"/>
              <a:gd name="connsiteX49" fmla="*/ 410401 w 643763"/>
              <a:gd name="connsiteY49" fmla="*/ 742950 h 1145965"/>
              <a:gd name="connsiteX50" fmla="*/ 400876 w 643763"/>
              <a:gd name="connsiteY50" fmla="*/ 764381 h 1145965"/>
              <a:gd name="connsiteX51" fmla="*/ 367538 w 643763"/>
              <a:gd name="connsiteY51" fmla="*/ 802481 h 1145965"/>
              <a:gd name="connsiteX52" fmla="*/ 346107 w 643763"/>
              <a:gd name="connsiteY52" fmla="*/ 821531 h 1145965"/>
              <a:gd name="connsiteX53" fmla="*/ 331819 w 643763"/>
              <a:gd name="connsiteY53" fmla="*/ 835819 h 1145965"/>
              <a:gd name="connsiteX54" fmla="*/ 317532 w 643763"/>
              <a:gd name="connsiteY54" fmla="*/ 850106 h 1145965"/>
              <a:gd name="connsiteX55" fmla="*/ 298482 w 643763"/>
              <a:gd name="connsiteY55" fmla="*/ 850106 h 1145965"/>
              <a:gd name="connsiteX56" fmla="*/ 274669 w 643763"/>
              <a:gd name="connsiteY56" fmla="*/ 864394 h 1145965"/>
              <a:gd name="connsiteX57" fmla="*/ 250857 w 643763"/>
              <a:gd name="connsiteY57" fmla="*/ 890588 h 1145965"/>
              <a:gd name="connsiteX58" fmla="*/ 229426 w 643763"/>
              <a:gd name="connsiteY58" fmla="*/ 909638 h 1145965"/>
              <a:gd name="connsiteX59" fmla="*/ 207994 w 643763"/>
              <a:gd name="connsiteY59" fmla="*/ 928688 h 1145965"/>
              <a:gd name="connsiteX60" fmla="*/ 191326 w 643763"/>
              <a:gd name="connsiteY60" fmla="*/ 954881 h 1145965"/>
              <a:gd name="connsiteX61" fmla="*/ 167513 w 643763"/>
              <a:gd name="connsiteY61" fmla="*/ 985838 h 1145965"/>
              <a:gd name="connsiteX62" fmla="*/ 153226 w 643763"/>
              <a:gd name="connsiteY62" fmla="*/ 1009650 h 1145965"/>
              <a:gd name="connsiteX63" fmla="*/ 124651 w 643763"/>
              <a:gd name="connsiteY63" fmla="*/ 1028700 h 1145965"/>
              <a:gd name="connsiteX64" fmla="*/ 103219 w 643763"/>
              <a:gd name="connsiteY64" fmla="*/ 1040606 h 1145965"/>
              <a:gd name="connsiteX65" fmla="*/ 81788 w 643763"/>
              <a:gd name="connsiteY65" fmla="*/ 1054894 h 1145965"/>
              <a:gd name="connsiteX66" fmla="*/ 65119 w 643763"/>
              <a:gd name="connsiteY66" fmla="*/ 1066800 h 1145965"/>
              <a:gd name="connsiteX67" fmla="*/ 34163 w 643763"/>
              <a:gd name="connsiteY67" fmla="*/ 1073944 h 1145965"/>
              <a:gd name="connsiteX68" fmla="*/ 826 w 643763"/>
              <a:gd name="connsiteY68" fmla="*/ 1145382 h 1145965"/>
              <a:gd name="connsiteX69" fmla="*/ 10351 w 643763"/>
              <a:gd name="connsiteY69" fmla="*/ 1107281 h 1145965"/>
              <a:gd name="connsiteX0" fmla="*/ 662061 w 683492"/>
              <a:gd name="connsiteY0" fmla="*/ 0 h 1145853"/>
              <a:gd name="connsiteX1" fmla="*/ 683492 w 683492"/>
              <a:gd name="connsiteY1" fmla="*/ 57150 h 1145853"/>
              <a:gd name="connsiteX2" fmla="*/ 669205 w 683492"/>
              <a:gd name="connsiteY2" fmla="*/ 73819 h 1145853"/>
              <a:gd name="connsiteX3" fmla="*/ 669205 w 683492"/>
              <a:gd name="connsiteY3" fmla="*/ 92869 h 1145853"/>
              <a:gd name="connsiteX4" fmla="*/ 681111 w 683492"/>
              <a:gd name="connsiteY4" fmla="*/ 107156 h 1145853"/>
              <a:gd name="connsiteX5" fmla="*/ 673967 w 683492"/>
              <a:gd name="connsiteY5" fmla="*/ 111919 h 1145853"/>
              <a:gd name="connsiteX6" fmla="*/ 654917 w 683492"/>
              <a:gd name="connsiteY6" fmla="*/ 109538 h 1145853"/>
              <a:gd name="connsiteX7" fmla="*/ 652536 w 683492"/>
              <a:gd name="connsiteY7" fmla="*/ 116681 h 1145853"/>
              <a:gd name="connsiteX8" fmla="*/ 647773 w 683492"/>
              <a:gd name="connsiteY8" fmla="*/ 138113 h 1145853"/>
              <a:gd name="connsiteX9" fmla="*/ 662061 w 683492"/>
              <a:gd name="connsiteY9" fmla="*/ 159544 h 1145853"/>
              <a:gd name="connsiteX10" fmla="*/ 681111 w 683492"/>
              <a:gd name="connsiteY10" fmla="*/ 178594 h 1145853"/>
              <a:gd name="connsiteX11" fmla="*/ 676348 w 683492"/>
              <a:gd name="connsiteY11" fmla="*/ 192881 h 1145853"/>
              <a:gd name="connsiteX12" fmla="*/ 664442 w 683492"/>
              <a:gd name="connsiteY12" fmla="*/ 216694 h 1145853"/>
              <a:gd name="connsiteX13" fmla="*/ 645392 w 683492"/>
              <a:gd name="connsiteY13" fmla="*/ 221456 h 1145853"/>
              <a:gd name="connsiteX14" fmla="*/ 616817 w 683492"/>
              <a:gd name="connsiteY14" fmla="*/ 214313 h 1145853"/>
              <a:gd name="connsiteX15" fmla="*/ 585861 w 683492"/>
              <a:gd name="connsiteY15" fmla="*/ 216694 h 1145853"/>
              <a:gd name="connsiteX16" fmla="*/ 576336 w 683492"/>
              <a:gd name="connsiteY16" fmla="*/ 223838 h 1145853"/>
              <a:gd name="connsiteX17" fmla="*/ 569192 w 683492"/>
              <a:gd name="connsiteY17" fmla="*/ 238125 h 1145853"/>
              <a:gd name="connsiteX18" fmla="*/ 578717 w 683492"/>
              <a:gd name="connsiteY18" fmla="*/ 252413 h 1145853"/>
              <a:gd name="connsiteX19" fmla="*/ 590623 w 683492"/>
              <a:gd name="connsiteY19" fmla="*/ 264319 h 1145853"/>
              <a:gd name="connsiteX20" fmla="*/ 585861 w 683492"/>
              <a:gd name="connsiteY20" fmla="*/ 273844 h 1145853"/>
              <a:gd name="connsiteX21" fmla="*/ 578717 w 683492"/>
              <a:gd name="connsiteY21" fmla="*/ 285750 h 1145853"/>
              <a:gd name="connsiteX22" fmla="*/ 583480 w 683492"/>
              <a:gd name="connsiteY22" fmla="*/ 297656 h 1145853"/>
              <a:gd name="connsiteX23" fmla="*/ 604911 w 683492"/>
              <a:gd name="connsiteY23" fmla="*/ 311944 h 1145853"/>
              <a:gd name="connsiteX24" fmla="*/ 612055 w 683492"/>
              <a:gd name="connsiteY24" fmla="*/ 326231 h 1145853"/>
              <a:gd name="connsiteX25" fmla="*/ 609673 w 683492"/>
              <a:gd name="connsiteY25" fmla="*/ 342900 h 1145853"/>
              <a:gd name="connsiteX26" fmla="*/ 609673 w 683492"/>
              <a:gd name="connsiteY26" fmla="*/ 369094 h 1145853"/>
              <a:gd name="connsiteX27" fmla="*/ 609673 w 683492"/>
              <a:gd name="connsiteY27" fmla="*/ 381000 h 1145853"/>
              <a:gd name="connsiteX28" fmla="*/ 595386 w 683492"/>
              <a:gd name="connsiteY28" fmla="*/ 395288 h 1145853"/>
              <a:gd name="connsiteX29" fmla="*/ 578717 w 683492"/>
              <a:gd name="connsiteY29" fmla="*/ 421481 h 1145853"/>
              <a:gd name="connsiteX30" fmla="*/ 583480 w 683492"/>
              <a:gd name="connsiteY30" fmla="*/ 435769 h 1145853"/>
              <a:gd name="connsiteX31" fmla="*/ 593005 w 683492"/>
              <a:gd name="connsiteY31" fmla="*/ 454819 h 1145853"/>
              <a:gd name="connsiteX32" fmla="*/ 593005 w 683492"/>
              <a:gd name="connsiteY32" fmla="*/ 476250 h 1145853"/>
              <a:gd name="connsiteX33" fmla="*/ 578717 w 683492"/>
              <a:gd name="connsiteY33" fmla="*/ 488156 h 1145853"/>
              <a:gd name="connsiteX34" fmla="*/ 557286 w 683492"/>
              <a:gd name="connsiteY34" fmla="*/ 504825 h 1145853"/>
              <a:gd name="connsiteX35" fmla="*/ 540617 w 683492"/>
              <a:gd name="connsiteY35" fmla="*/ 523875 h 1145853"/>
              <a:gd name="connsiteX36" fmla="*/ 531092 w 683492"/>
              <a:gd name="connsiteY36" fmla="*/ 523875 h 1145853"/>
              <a:gd name="connsiteX37" fmla="*/ 519186 w 683492"/>
              <a:gd name="connsiteY37" fmla="*/ 533400 h 1145853"/>
              <a:gd name="connsiteX38" fmla="*/ 521567 w 683492"/>
              <a:gd name="connsiteY38" fmla="*/ 547688 h 1145853"/>
              <a:gd name="connsiteX39" fmla="*/ 521567 w 683492"/>
              <a:gd name="connsiteY39" fmla="*/ 576263 h 1145853"/>
              <a:gd name="connsiteX40" fmla="*/ 512042 w 683492"/>
              <a:gd name="connsiteY40" fmla="*/ 590550 h 1145853"/>
              <a:gd name="connsiteX41" fmla="*/ 504898 w 683492"/>
              <a:gd name="connsiteY41" fmla="*/ 611981 h 1145853"/>
              <a:gd name="connsiteX42" fmla="*/ 512042 w 683492"/>
              <a:gd name="connsiteY42" fmla="*/ 633413 h 1145853"/>
              <a:gd name="connsiteX43" fmla="*/ 512042 w 683492"/>
              <a:gd name="connsiteY43" fmla="*/ 650081 h 1145853"/>
              <a:gd name="connsiteX44" fmla="*/ 502517 w 683492"/>
              <a:gd name="connsiteY44" fmla="*/ 661988 h 1145853"/>
              <a:gd name="connsiteX45" fmla="*/ 495373 w 683492"/>
              <a:gd name="connsiteY45" fmla="*/ 681038 h 1145853"/>
              <a:gd name="connsiteX46" fmla="*/ 495373 w 683492"/>
              <a:gd name="connsiteY46" fmla="*/ 681038 h 1145853"/>
              <a:gd name="connsiteX47" fmla="*/ 466798 w 683492"/>
              <a:gd name="connsiteY47" fmla="*/ 702469 h 1145853"/>
              <a:gd name="connsiteX48" fmla="*/ 452511 w 683492"/>
              <a:gd name="connsiteY48" fmla="*/ 728663 h 1145853"/>
              <a:gd name="connsiteX49" fmla="*/ 450130 w 683492"/>
              <a:gd name="connsiteY49" fmla="*/ 742950 h 1145853"/>
              <a:gd name="connsiteX50" fmla="*/ 440605 w 683492"/>
              <a:gd name="connsiteY50" fmla="*/ 764381 h 1145853"/>
              <a:gd name="connsiteX51" fmla="*/ 407267 w 683492"/>
              <a:gd name="connsiteY51" fmla="*/ 802481 h 1145853"/>
              <a:gd name="connsiteX52" fmla="*/ 385836 w 683492"/>
              <a:gd name="connsiteY52" fmla="*/ 821531 h 1145853"/>
              <a:gd name="connsiteX53" fmla="*/ 371548 w 683492"/>
              <a:gd name="connsiteY53" fmla="*/ 835819 h 1145853"/>
              <a:gd name="connsiteX54" fmla="*/ 357261 w 683492"/>
              <a:gd name="connsiteY54" fmla="*/ 850106 h 1145853"/>
              <a:gd name="connsiteX55" fmla="*/ 338211 w 683492"/>
              <a:gd name="connsiteY55" fmla="*/ 850106 h 1145853"/>
              <a:gd name="connsiteX56" fmla="*/ 314398 w 683492"/>
              <a:gd name="connsiteY56" fmla="*/ 864394 h 1145853"/>
              <a:gd name="connsiteX57" fmla="*/ 290586 w 683492"/>
              <a:gd name="connsiteY57" fmla="*/ 890588 h 1145853"/>
              <a:gd name="connsiteX58" fmla="*/ 269155 w 683492"/>
              <a:gd name="connsiteY58" fmla="*/ 909638 h 1145853"/>
              <a:gd name="connsiteX59" fmla="*/ 247723 w 683492"/>
              <a:gd name="connsiteY59" fmla="*/ 928688 h 1145853"/>
              <a:gd name="connsiteX60" fmla="*/ 231055 w 683492"/>
              <a:gd name="connsiteY60" fmla="*/ 954881 h 1145853"/>
              <a:gd name="connsiteX61" fmla="*/ 207242 w 683492"/>
              <a:gd name="connsiteY61" fmla="*/ 985838 h 1145853"/>
              <a:gd name="connsiteX62" fmla="*/ 192955 w 683492"/>
              <a:gd name="connsiteY62" fmla="*/ 1009650 h 1145853"/>
              <a:gd name="connsiteX63" fmla="*/ 164380 w 683492"/>
              <a:gd name="connsiteY63" fmla="*/ 1028700 h 1145853"/>
              <a:gd name="connsiteX64" fmla="*/ 142948 w 683492"/>
              <a:gd name="connsiteY64" fmla="*/ 1040606 h 1145853"/>
              <a:gd name="connsiteX65" fmla="*/ 121517 w 683492"/>
              <a:gd name="connsiteY65" fmla="*/ 1054894 h 1145853"/>
              <a:gd name="connsiteX66" fmla="*/ 104848 w 683492"/>
              <a:gd name="connsiteY66" fmla="*/ 1066800 h 1145853"/>
              <a:gd name="connsiteX67" fmla="*/ 73892 w 683492"/>
              <a:gd name="connsiteY67" fmla="*/ 1073944 h 1145853"/>
              <a:gd name="connsiteX68" fmla="*/ 40555 w 683492"/>
              <a:gd name="connsiteY68" fmla="*/ 1145382 h 1145853"/>
              <a:gd name="connsiteX69" fmla="*/ 74 w 683492"/>
              <a:gd name="connsiteY69" fmla="*/ 1097756 h 1145853"/>
              <a:gd name="connsiteX0" fmla="*/ 662050 w 683481"/>
              <a:gd name="connsiteY0" fmla="*/ 0 h 1104046"/>
              <a:gd name="connsiteX1" fmla="*/ 683481 w 683481"/>
              <a:gd name="connsiteY1" fmla="*/ 57150 h 1104046"/>
              <a:gd name="connsiteX2" fmla="*/ 669194 w 683481"/>
              <a:gd name="connsiteY2" fmla="*/ 73819 h 1104046"/>
              <a:gd name="connsiteX3" fmla="*/ 669194 w 683481"/>
              <a:gd name="connsiteY3" fmla="*/ 92869 h 1104046"/>
              <a:gd name="connsiteX4" fmla="*/ 681100 w 683481"/>
              <a:gd name="connsiteY4" fmla="*/ 107156 h 1104046"/>
              <a:gd name="connsiteX5" fmla="*/ 673956 w 683481"/>
              <a:gd name="connsiteY5" fmla="*/ 111919 h 1104046"/>
              <a:gd name="connsiteX6" fmla="*/ 654906 w 683481"/>
              <a:gd name="connsiteY6" fmla="*/ 109538 h 1104046"/>
              <a:gd name="connsiteX7" fmla="*/ 652525 w 683481"/>
              <a:gd name="connsiteY7" fmla="*/ 116681 h 1104046"/>
              <a:gd name="connsiteX8" fmla="*/ 647762 w 683481"/>
              <a:gd name="connsiteY8" fmla="*/ 138113 h 1104046"/>
              <a:gd name="connsiteX9" fmla="*/ 662050 w 683481"/>
              <a:gd name="connsiteY9" fmla="*/ 159544 h 1104046"/>
              <a:gd name="connsiteX10" fmla="*/ 681100 w 683481"/>
              <a:gd name="connsiteY10" fmla="*/ 178594 h 1104046"/>
              <a:gd name="connsiteX11" fmla="*/ 676337 w 683481"/>
              <a:gd name="connsiteY11" fmla="*/ 192881 h 1104046"/>
              <a:gd name="connsiteX12" fmla="*/ 664431 w 683481"/>
              <a:gd name="connsiteY12" fmla="*/ 216694 h 1104046"/>
              <a:gd name="connsiteX13" fmla="*/ 645381 w 683481"/>
              <a:gd name="connsiteY13" fmla="*/ 221456 h 1104046"/>
              <a:gd name="connsiteX14" fmla="*/ 616806 w 683481"/>
              <a:gd name="connsiteY14" fmla="*/ 214313 h 1104046"/>
              <a:gd name="connsiteX15" fmla="*/ 585850 w 683481"/>
              <a:gd name="connsiteY15" fmla="*/ 216694 h 1104046"/>
              <a:gd name="connsiteX16" fmla="*/ 576325 w 683481"/>
              <a:gd name="connsiteY16" fmla="*/ 223838 h 1104046"/>
              <a:gd name="connsiteX17" fmla="*/ 569181 w 683481"/>
              <a:gd name="connsiteY17" fmla="*/ 238125 h 1104046"/>
              <a:gd name="connsiteX18" fmla="*/ 578706 w 683481"/>
              <a:gd name="connsiteY18" fmla="*/ 252413 h 1104046"/>
              <a:gd name="connsiteX19" fmla="*/ 590612 w 683481"/>
              <a:gd name="connsiteY19" fmla="*/ 264319 h 1104046"/>
              <a:gd name="connsiteX20" fmla="*/ 585850 w 683481"/>
              <a:gd name="connsiteY20" fmla="*/ 273844 h 1104046"/>
              <a:gd name="connsiteX21" fmla="*/ 578706 w 683481"/>
              <a:gd name="connsiteY21" fmla="*/ 285750 h 1104046"/>
              <a:gd name="connsiteX22" fmla="*/ 583469 w 683481"/>
              <a:gd name="connsiteY22" fmla="*/ 297656 h 1104046"/>
              <a:gd name="connsiteX23" fmla="*/ 604900 w 683481"/>
              <a:gd name="connsiteY23" fmla="*/ 311944 h 1104046"/>
              <a:gd name="connsiteX24" fmla="*/ 612044 w 683481"/>
              <a:gd name="connsiteY24" fmla="*/ 326231 h 1104046"/>
              <a:gd name="connsiteX25" fmla="*/ 609662 w 683481"/>
              <a:gd name="connsiteY25" fmla="*/ 342900 h 1104046"/>
              <a:gd name="connsiteX26" fmla="*/ 609662 w 683481"/>
              <a:gd name="connsiteY26" fmla="*/ 369094 h 1104046"/>
              <a:gd name="connsiteX27" fmla="*/ 609662 w 683481"/>
              <a:gd name="connsiteY27" fmla="*/ 381000 h 1104046"/>
              <a:gd name="connsiteX28" fmla="*/ 595375 w 683481"/>
              <a:gd name="connsiteY28" fmla="*/ 395288 h 1104046"/>
              <a:gd name="connsiteX29" fmla="*/ 578706 w 683481"/>
              <a:gd name="connsiteY29" fmla="*/ 421481 h 1104046"/>
              <a:gd name="connsiteX30" fmla="*/ 583469 w 683481"/>
              <a:gd name="connsiteY30" fmla="*/ 435769 h 1104046"/>
              <a:gd name="connsiteX31" fmla="*/ 592994 w 683481"/>
              <a:gd name="connsiteY31" fmla="*/ 454819 h 1104046"/>
              <a:gd name="connsiteX32" fmla="*/ 592994 w 683481"/>
              <a:gd name="connsiteY32" fmla="*/ 476250 h 1104046"/>
              <a:gd name="connsiteX33" fmla="*/ 578706 w 683481"/>
              <a:gd name="connsiteY33" fmla="*/ 488156 h 1104046"/>
              <a:gd name="connsiteX34" fmla="*/ 557275 w 683481"/>
              <a:gd name="connsiteY34" fmla="*/ 504825 h 1104046"/>
              <a:gd name="connsiteX35" fmla="*/ 540606 w 683481"/>
              <a:gd name="connsiteY35" fmla="*/ 523875 h 1104046"/>
              <a:gd name="connsiteX36" fmla="*/ 531081 w 683481"/>
              <a:gd name="connsiteY36" fmla="*/ 523875 h 1104046"/>
              <a:gd name="connsiteX37" fmla="*/ 519175 w 683481"/>
              <a:gd name="connsiteY37" fmla="*/ 533400 h 1104046"/>
              <a:gd name="connsiteX38" fmla="*/ 521556 w 683481"/>
              <a:gd name="connsiteY38" fmla="*/ 547688 h 1104046"/>
              <a:gd name="connsiteX39" fmla="*/ 521556 w 683481"/>
              <a:gd name="connsiteY39" fmla="*/ 576263 h 1104046"/>
              <a:gd name="connsiteX40" fmla="*/ 512031 w 683481"/>
              <a:gd name="connsiteY40" fmla="*/ 590550 h 1104046"/>
              <a:gd name="connsiteX41" fmla="*/ 504887 w 683481"/>
              <a:gd name="connsiteY41" fmla="*/ 611981 h 1104046"/>
              <a:gd name="connsiteX42" fmla="*/ 512031 w 683481"/>
              <a:gd name="connsiteY42" fmla="*/ 633413 h 1104046"/>
              <a:gd name="connsiteX43" fmla="*/ 512031 w 683481"/>
              <a:gd name="connsiteY43" fmla="*/ 650081 h 1104046"/>
              <a:gd name="connsiteX44" fmla="*/ 502506 w 683481"/>
              <a:gd name="connsiteY44" fmla="*/ 661988 h 1104046"/>
              <a:gd name="connsiteX45" fmla="*/ 495362 w 683481"/>
              <a:gd name="connsiteY45" fmla="*/ 681038 h 1104046"/>
              <a:gd name="connsiteX46" fmla="*/ 495362 w 683481"/>
              <a:gd name="connsiteY46" fmla="*/ 681038 h 1104046"/>
              <a:gd name="connsiteX47" fmla="*/ 466787 w 683481"/>
              <a:gd name="connsiteY47" fmla="*/ 702469 h 1104046"/>
              <a:gd name="connsiteX48" fmla="*/ 452500 w 683481"/>
              <a:gd name="connsiteY48" fmla="*/ 728663 h 1104046"/>
              <a:gd name="connsiteX49" fmla="*/ 450119 w 683481"/>
              <a:gd name="connsiteY49" fmla="*/ 742950 h 1104046"/>
              <a:gd name="connsiteX50" fmla="*/ 440594 w 683481"/>
              <a:gd name="connsiteY50" fmla="*/ 764381 h 1104046"/>
              <a:gd name="connsiteX51" fmla="*/ 407256 w 683481"/>
              <a:gd name="connsiteY51" fmla="*/ 802481 h 1104046"/>
              <a:gd name="connsiteX52" fmla="*/ 385825 w 683481"/>
              <a:gd name="connsiteY52" fmla="*/ 821531 h 1104046"/>
              <a:gd name="connsiteX53" fmla="*/ 371537 w 683481"/>
              <a:gd name="connsiteY53" fmla="*/ 835819 h 1104046"/>
              <a:gd name="connsiteX54" fmla="*/ 357250 w 683481"/>
              <a:gd name="connsiteY54" fmla="*/ 850106 h 1104046"/>
              <a:gd name="connsiteX55" fmla="*/ 338200 w 683481"/>
              <a:gd name="connsiteY55" fmla="*/ 850106 h 1104046"/>
              <a:gd name="connsiteX56" fmla="*/ 314387 w 683481"/>
              <a:gd name="connsiteY56" fmla="*/ 864394 h 1104046"/>
              <a:gd name="connsiteX57" fmla="*/ 290575 w 683481"/>
              <a:gd name="connsiteY57" fmla="*/ 890588 h 1104046"/>
              <a:gd name="connsiteX58" fmla="*/ 269144 w 683481"/>
              <a:gd name="connsiteY58" fmla="*/ 909638 h 1104046"/>
              <a:gd name="connsiteX59" fmla="*/ 247712 w 683481"/>
              <a:gd name="connsiteY59" fmla="*/ 928688 h 1104046"/>
              <a:gd name="connsiteX60" fmla="*/ 231044 w 683481"/>
              <a:gd name="connsiteY60" fmla="*/ 954881 h 1104046"/>
              <a:gd name="connsiteX61" fmla="*/ 207231 w 683481"/>
              <a:gd name="connsiteY61" fmla="*/ 985838 h 1104046"/>
              <a:gd name="connsiteX62" fmla="*/ 192944 w 683481"/>
              <a:gd name="connsiteY62" fmla="*/ 1009650 h 1104046"/>
              <a:gd name="connsiteX63" fmla="*/ 164369 w 683481"/>
              <a:gd name="connsiteY63" fmla="*/ 1028700 h 1104046"/>
              <a:gd name="connsiteX64" fmla="*/ 142937 w 683481"/>
              <a:gd name="connsiteY64" fmla="*/ 1040606 h 1104046"/>
              <a:gd name="connsiteX65" fmla="*/ 121506 w 683481"/>
              <a:gd name="connsiteY65" fmla="*/ 1054894 h 1104046"/>
              <a:gd name="connsiteX66" fmla="*/ 104837 w 683481"/>
              <a:gd name="connsiteY66" fmla="*/ 1066800 h 1104046"/>
              <a:gd name="connsiteX67" fmla="*/ 73881 w 683481"/>
              <a:gd name="connsiteY67" fmla="*/ 1073944 h 1104046"/>
              <a:gd name="connsiteX68" fmla="*/ 47688 w 683481"/>
              <a:gd name="connsiteY68" fmla="*/ 1100138 h 1104046"/>
              <a:gd name="connsiteX69" fmla="*/ 63 w 683481"/>
              <a:gd name="connsiteY69" fmla="*/ 1097756 h 1104046"/>
              <a:gd name="connsiteX0" fmla="*/ 626528 w 647959"/>
              <a:gd name="connsiteY0" fmla="*/ 0 h 1127714"/>
              <a:gd name="connsiteX1" fmla="*/ 647959 w 647959"/>
              <a:gd name="connsiteY1" fmla="*/ 57150 h 1127714"/>
              <a:gd name="connsiteX2" fmla="*/ 633672 w 647959"/>
              <a:gd name="connsiteY2" fmla="*/ 73819 h 1127714"/>
              <a:gd name="connsiteX3" fmla="*/ 633672 w 647959"/>
              <a:gd name="connsiteY3" fmla="*/ 92869 h 1127714"/>
              <a:gd name="connsiteX4" fmla="*/ 645578 w 647959"/>
              <a:gd name="connsiteY4" fmla="*/ 107156 h 1127714"/>
              <a:gd name="connsiteX5" fmla="*/ 638434 w 647959"/>
              <a:gd name="connsiteY5" fmla="*/ 111919 h 1127714"/>
              <a:gd name="connsiteX6" fmla="*/ 619384 w 647959"/>
              <a:gd name="connsiteY6" fmla="*/ 109538 h 1127714"/>
              <a:gd name="connsiteX7" fmla="*/ 617003 w 647959"/>
              <a:gd name="connsiteY7" fmla="*/ 116681 h 1127714"/>
              <a:gd name="connsiteX8" fmla="*/ 612240 w 647959"/>
              <a:gd name="connsiteY8" fmla="*/ 138113 h 1127714"/>
              <a:gd name="connsiteX9" fmla="*/ 626528 w 647959"/>
              <a:gd name="connsiteY9" fmla="*/ 159544 h 1127714"/>
              <a:gd name="connsiteX10" fmla="*/ 645578 w 647959"/>
              <a:gd name="connsiteY10" fmla="*/ 178594 h 1127714"/>
              <a:gd name="connsiteX11" fmla="*/ 640815 w 647959"/>
              <a:gd name="connsiteY11" fmla="*/ 192881 h 1127714"/>
              <a:gd name="connsiteX12" fmla="*/ 628909 w 647959"/>
              <a:gd name="connsiteY12" fmla="*/ 216694 h 1127714"/>
              <a:gd name="connsiteX13" fmla="*/ 609859 w 647959"/>
              <a:gd name="connsiteY13" fmla="*/ 221456 h 1127714"/>
              <a:gd name="connsiteX14" fmla="*/ 581284 w 647959"/>
              <a:gd name="connsiteY14" fmla="*/ 214313 h 1127714"/>
              <a:gd name="connsiteX15" fmla="*/ 550328 w 647959"/>
              <a:gd name="connsiteY15" fmla="*/ 216694 h 1127714"/>
              <a:gd name="connsiteX16" fmla="*/ 540803 w 647959"/>
              <a:gd name="connsiteY16" fmla="*/ 223838 h 1127714"/>
              <a:gd name="connsiteX17" fmla="*/ 533659 w 647959"/>
              <a:gd name="connsiteY17" fmla="*/ 238125 h 1127714"/>
              <a:gd name="connsiteX18" fmla="*/ 543184 w 647959"/>
              <a:gd name="connsiteY18" fmla="*/ 252413 h 1127714"/>
              <a:gd name="connsiteX19" fmla="*/ 555090 w 647959"/>
              <a:gd name="connsiteY19" fmla="*/ 264319 h 1127714"/>
              <a:gd name="connsiteX20" fmla="*/ 550328 w 647959"/>
              <a:gd name="connsiteY20" fmla="*/ 273844 h 1127714"/>
              <a:gd name="connsiteX21" fmla="*/ 543184 w 647959"/>
              <a:gd name="connsiteY21" fmla="*/ 285750 h 1127714"/>
              <a:gd name="connsiteX22" fmla="*/ 547947 w 647959"/>
              <a:gd name="connsiteY22" fmla="*/ 297656 h 1127714"/>
              <a:gd name="connsiteX23" fmla="*/ 569378 w 647959"/>
              <a:gd name="connsiteY23" fmla="*/ 311944 h 1127714"/>
              <a:gd name="connsiteX24" fmla="*/ 576522 w 647959"/>
              <a:gd name="connsiteY24" fmla="*/ 326231 h 1127714"/>
              <a:gd name="connsiteX25" fmla="*/ 574140 w 647959"/>
              <a:gd name="connsiteY25" fmla="*/ 342900 h 1127714"/>
              <a:gd name="connsiteX26" fmla="*/ 574140 w 647959"/>
              <a:gd name="connsiteY26" fmla="*/ 369094 h 1127714"/>
              <a:gd name="connsiteX27" fmla="*/ 574140 w 647959"/>
              <a:gd name="connsiteY27" fmla="*/ 381000 h 1127714"/>
              <a:gd name="connsiteX28" fmla="*/ 559853 w 647959"/>
              <a:gd name="connsiteY28" fmla="*/ 395288 h 1127714"/>
              <a:gd name="connsiteX29" fmla="*/ 543184 w 647959"/>
              <a:gd name="connsiteY29" fmla="*/ 421481 h 1127714"/>
              <a:gd name="connsiteX30" fmla="*/ 547947 w 647959"/>
              <a:gd name="connsiteY30" fmla="*/ 435769 h 1127714"/>
              <a:gd name="connsiteX31" fmla="*/ 557472 w 647959"/>
              <a:gd name="connsiteY31" fmla="*/ 454819 h 1127714"/>
              <a:gd name="connsiteX32" fmla="*/ 557472 w 647959"/>
              <a:gd name="connsiteY32" fmla="*/ 476250 h 1127714"/>
              <a:gd name="connsiteX33" fmla="*/ 543184 w 647959"/>
              <a:gd name="connsiteY33" fmla="*/ 488156 h 1127714"/>
              <a:gd name="connsiteX34" fmla="*/ 521753 w 647959"/>
              <a:gd name="connsiteY34" fmla="*/ 504825 h 1127714"/>
              <a:gd name="connsiteX35" fmla="*/ 505084 w 647959"/>
              <a:gd name="connsiteY35" fmla="*/ 523875 h 1127714"/>
              <a:gd name="connsiteX36" fmla="*/ 495559 w 647959"/>
              <a:gd name="connsiteY36" fmla="*/ 523875 h 1127714"/>
              <a:gd name="connsiteX37" fmla="*/ 483653 w 647959"/>
              <a:gd name="connsiteY37" fmla="*/ 533400 h 1127714"/>
              <a:gd name="connsiteX38" fmla="*/ 486034 w 647959"/>
              <a:gd name="connsiteY38" fmla="*/ 547688 h 1127714"/>
              <a:gd name="connsiteX39" fmla="*/ 486034 w 647959"/>
              <a:gd name="connsiteY39" fmla="*/ 576263 h 1127714"/>
              <a:gd name="connsiteX40" fmla="*/ 476509 w 647959"/>
              <a:gd name="connsiteY40" fmla="*/ 590550 h 1127714"/>
              <a:gd name="connsiteX41" fmla="*/ 469365 w 647959"/>
              <a:gd name="connsiteY41" fmla="*/ 611981 h 1127714"/>
              <a:gd name="connsiteX42" fmla="*/ 476509 w 647959"/>
              <a:gd name="connsiteY42" fmla="*/ 633413 h 1127714"/>
              <a:gd name="connsiteX43" fmla="*/ 476509 w 647959"/>
              <a:gd name="connsiteY43" fmla="*/ 650081 h 1127714"/>
              <a:gd name="connsiteX44" fmla="*/ 466984 w 647959"/>
              <a:gd name="connsiteY44" fmla="*/ 661988 h 1127714"/>
              <a:gd name="connsiteX45" fmla="*/ 459840 w 647959"/>
              <a:gd name="connsiteY45" fmla="*/ 681038 h 1127714"/>
              <a:gd name="connsiteX46" fmla="*/ 459840 w 647959"/>
              <a:gd name="connsiteY46" fmla="*/ 681038 h 1127714"/>
              <a:gd name="connsiteX47" fmla="*/ 431265 w 647959"/>
              <a:gd name="connsiteY47" fmla="*/ 702469 h 1127714"/>
              <a:gd name="connsiteX48" fmla="*/ 416978 w 647959"/>
              <a:gd name="connsiteY48" fmla="*/ 728663 h 1127714"/>
              <a:gd name="connsiteX49" fmla="*/ 414597 w 647959"/>
              <a:gd name="connsiteY49" fmla="*/ 742950 h 1127714"/>
              <a:gd name="connsiteX50" fmla="*/ 405072 w 647959"/>
              <a:gd name="connsiteY50" fmla="*/ 764381 h 1127714"/>
              <a:gd name="connsiteX51" fmla="*/ 371734 w 647959"/>
              <a:gd name="connsiteY51" fmla="*/ 802481 h 1127714"/>
              <a:gd name="connsiteX52" fmla="*/ 350303 w 647959"/>
              <a:gd name="connsiteY52" fmla="*/ 821531 h 1127714"/>
              <a:gd name="connsiteX53" fmla="*/ 336015 w 647959"/>
              <a:gd name="connsiteY53" fmla="*/ 835819 h 1127714"/>
              <a:gd name="connsiteX54" fmla="*/ 321728 w 647959"/>
              <a:gd name="connsiteY54" fmla="*/ 850106 h 1127714"/>
              <a:gd name="connsiteX55" fmla="*/ 302678 w 647959"/>
              <a:gd name="connsiteY55" fmla="*/ 850106 h 1127714"/>
              <a:gd name="connsiteX56" fmla="*/ 278865 w 647959"/>
              <a:gd name="connsiteY56" fmla="*/ 864394 h 1127714"/>
              <a:gd name="connsiteX57" fmla="*/ 255053 w 647959"/>
              <a:gd name="connsiteY57" fmla="*/ 890588 h 1127714"/>
              <a:gd name="connsiteX58" fmla="*/ 233622 w 647959"/>
              <a:gd name="connsiteY58" fmla="*/ 909638 h 1127714"/>
              <a:gd name="connsiteX59" fmla="*/ 212190 w 647959"/>
              <a:gd name="connsiteY59" fmla="*/ 928688 h 1127714"/>
              <a:gd name="connsiteX60" fmla="*/ 195522 w 647959"/>
              <a:gd name="connsiteY60" fmla="*/ 954881 h 1127714"/>
              <a:gd name="connsiteX61" fmla="*/ 171709 w 647959"/>
              <a:gd name="connsiteY61" fmla="*/ 985838 h 1127714"/>
              <a:gd name="connsiteX62" fmla="*/ 157422 w 647959"/>
              <a:gd name="connsiteY62" fmla="*/ 1009650 h 1127714"/>
              <a:gd name="connsiteX63" fmla="*/ 128847 w 647959"/>
              <a:gd name="connsiteY63" fmla="*/ 1028700 h 1127714"/>
              <a:gd name="connsiteX64" fmla="*/ 107415 w 647959"/>
              <a:gd name="connsiteY64" fmla="*/ 1040606 h 1127714"/>
              <a:gd name="connsiteX65" fmla="*/ 85984 w 647959"/>
              <a:gd name="connsiteY65" fmla="*/ 1054894 h 1127714"/>
              <a:gd name="connsiteX66" fmla="*/ 69315 w 647959"/>
              <a:gd name="connsiteY66" fmla="*/ 1066800 h 1127714"/>
              <a:gd name="connsiteX67" fmla="*/ 38359 w 647959"/>
              <a:gd name="connsiteY67" fmla="*/ 1073944 h 1127714"/>
              <a:gd name="connsiteX68" fmla="*/ 12166 w 647959"/>
              <a:gd name="connsiteY68" fmla="*/ 1100138 h 1127714"/>
              <a:gd name="connsiteX69" fmla="*/ 260 w 647959"/>
              <a:gd name="connsiteY69" fmla="*/ 1126331 h 1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47959" h="1127714">
                <a:moveTo>
                  <a:pt x="626528" y="0"/>
                </a:moveTo>
                <a:lnTo>
                  <a:pt x="647959" y="57150"/>
                </a:lnTo>
                <a:lnTo>
                  <a:pt x="633672" y="73819"/>
                </a:lnTo>
                <a:lnTo>
                  <a:pt x="633672" y="92869"/>
                </a:lnTo>
                <a:lnTo>
                  <a:pt x="645578" y="107156"/>
                </a:lnTo>
                <a:lnTo>
                  <a:pt x="638434" y="111919"/>
                </a:lnTo>
                <a:lnTo>
                  <a:pt x="619384" y="109538"/>
                </a:lnTo>
                <a:lnTo>
                  <a:pt x="617003" y="116681"/>
                </a:lnTo>
                <a:lnTo>
                  <a:pt x="612240" y="138113"/>
                </a:lnTo>
                <a:lnTo>
                  <a:pt x="626528" y="159544"/>
                </a:lnTo>
                <a:lnTo>
                  <a:pt x="645578" y="178594"/>
                </a:lnTo>
                <a:lnTo>
                  <a:pt x="640815" y="192881"/>
                </a:lnTo>
                <a:lnTo>
                  <a:pt x="628909" y="216694"/>
                </a:lnTo>
                <a:lnTo>
                  <a:pt x="609859" y="221456"/>
                </a:lnTo>
                <a:lnTo>
                  <a:pt x="581284" y="214313"/>
                </a:lnTo>
                <a:lnTo>
                  <a:pt x="550328" y="216694"/>
                </a:lnTo>
                <a:lnTo>
                  <a:pt x="540803" y="223838"/>
                </a:lnTo>
                <a:lnTo>
                  <a:pt x="533659" y="238125"/>
                </a:lnTo>
                <a:lnTo>
                  <a:pt x="543184" y="252413"/>
                </a:lnTo>
                <a:lnTo>
                  <a:pt x="555090" y="264319"/>
                </a:lnTo>
                <a:lnTo>
                  <a:pt x="550328" y="273844"/>
                </a:lnTo>
                <a:lnTo>
                  <a:pt x="543184" y="285750"/>
                </a:lnTo>
                <a:lnTo>
                  <a:pt x="547947" y="297656"/>
                </a:lnTo>
                <a:lnTo>
                  <a:pt x="569378" y="311944"/>
                </a:lnTo>
                <a:lnTo>
                  <a:pt x="576522" y="326231"/>
                </a:lnTo>
                <a:lnTo>
                  <a:pt x="574140" y="342900"/>
                </a:lnTo>
                <a:lnTo>
                  <a:pt x="574140" y="369094"/>
                </a:lnTo>
                <a:lnTo>
                  <a:pt x="574140" y="381000"/>
                </a:lnTo>
                <a:lnTo>
                  <a:pt x="559853" y="395288"/>
                </a:lnTo>
                <a:lnTo>
                  <a:pt x="543184" y="421481"/>
                </a:lnTo>
                <a:lnTo>
                  <a:pt x="547947" y="435769"/>
                </a:lnTo>
                <a:lnTo>
                  <a:pt x="557472" y="454819"/>
                </a:lnTo>
                <a:lnTo>
                  <a:pt x="557472" y="476250"/>
                </a:lnTo>
                <a:lnTo>
                  <a:pt x="543184" y="488156"/>
                </a:lnTo>
                <a:lnTo>
                  <a:pt x="521753" y="504825"/>
                </a:lnTo>
                <a:lnTo>
                  <a:pt x="505084" y="523875"/>
                </a:lnTo>
                <a:lnTo>
                  <a:pt x="495559" y="523875"/>
                </a:lnTo>
                <a:lnTo>
                  <a:pt x="483653" y="533400"/>
                </a:lnTo>
                <a:lnTo>
                  <a:pt x="486034" y="547688"/>
                </a:lnTo>
                <a:lnTo>
                  <a:pt x="486034" y="576263"/>
                </a:lnTo>
                <a:lnTo>
                  <a:pt x="476509" y="590550"/>
                </a:lnTo>
                <a:lnTo>
                  <a:pt x="469365" y="611981"/>
                </a:lnTo>
                <a:lnTo>
                  <a:pt x="476509" y="633413"/>
                </a:lnTo>
                <a:lnTo>
                  <a:pt x="476509" y="650081"/>
                </a:lnTo>
                <a:lnTo>
                  <a:pt x="466984" y="661988"/>
                </a:lnTo>
                <a:lnTo>
                  <a:pt x="459840" y="681038"/>
                </a:lnTo>
                <a:lnTo>
                  <a:pt x="459840" y="681038"/>
                </a:lnTo>
                <a:lnTo>
                  <a:pt x="431265" y="702469"/>
                </a:lnTo>
                <a:lnTo>
                  <a:pt x="416978" y="728663"/>
                </a:lnTo>
                <a:lnTo>
                  <a:pt x="414597" y="742950"/>
                </a:lnTo>
                <a:lnTo>
                  <a:pt x="405072" y="764381"/>
                </a:lnTo>
                <a:lnTo>
                  <a:pt x="371734" y="802481"/>
                </a:lnTo>
                <a:lnTo>
                  <a:pt x="350303" y="821531"/>
                </a:lnTo>
                <a:lnTo>
                  <a:pt x="336015" y="835819"/>
                </a:lnTo>
                <a:lnTo>
                  <a:pt x="321728" y="850106"/>
                </a:lnTo>
                <a:lnTo>
                  <a:pt x="302678" y="850106"/>
                </a:lnTo>
                <a:lnTo>
                  <a:pt x="278865" y="864394"/>
                </a:lnTo>
                <a:lnTo>
                  <a:pt x="255053" y="890588"/>
                </a:lnTo>
                <a:lnTo>
                  <a:pt x="233622" y="909638"/>
                </a:lnTo>
                <a:lnTo>
                  <a:pt x="212190" y="928688"/>
                </a:lnTo>
                <a:lnTo>
                  <a:pt x="195522" y="954881"/>
                </a:lnTo>
                <a:lnTo>
                  <a:pt x="171709" y="985838"/>
                </a:lnTo>
                <a:lnTo>
                  <a:pt x="157422" y="1009650"/>
                </a:lnTo>
                <a:lnTo>
                  <a:pt x="128847" y="1028700"/>
                </a:lnTo>
                <a:lnTo>
                  <a:pt x="107415" y="1040606"/>
                </a:lnTo>
                <a:lnTo>
                  <a:pt x="85984" y="1054894"/>
                </a:lnTo>
                <a:lnTo>
                  <a:pt x="69315" y="1066800"/>
                </a:lnTo>
                <a:lnTo>
                  <a:pt x="38359" y="1073944"/>
                </a:lnTo>
                <a:lnTo>
                  <a:pt x="12166" y="1100138"/>
                </a:lnTo>
                <a:cubicBezTo>
                  <a:pt x="8197" y="1105694"/>
                  <a:pt x="-1724" y="1134269"/>
                  <a:pt x="260" y="1126331"/>
                </a:cubicBez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5" name="フリーフォーム 364">
            <a:extLst>
              <a:ext uri="{FF2B5EF4-FFF2-40B4-BE49-F238E27FC236}">
                <a16:creationId xmlns:a16="http://schemas.microsoft.com/office/drawing/2014/main" id="{2E907C7E-A3F0-4E98-B20E-C0B4BC3E9FF4}"/>
              </a:ext>
            </a:extLst>
          </p:cNvPr>
          <p:cNvSpPr/>
          <p:nvPr/>
        </p:nvSpPr>
        <p:spPr>
          <a:xfrm>
            <a:off x="10315575" y="3082925"/>
            <a:ext cx="84138" cy="57150"/>
          </a:xfrm>
          <a:custGeom>
            <a:avLst/>
            <a:gdLst>
              <a:gd name="connsiteX0" fmla="*/ 116681 w 116681"/>
              <a:gd name="connsiteY0" fmla="*/ 0 h 78581"/>
              <a:gd name="connsiteX1" fmla="*/ 76200 w 116681"/>
              <a:gd name="connsiteY1" fmla="*/ 50006 h 78581"/>
              <a:gd name="connsiteX2" fmla="*/ 52388 w 116681"/>
              <a:gd name="connsiteY2" fmla="*/ 50006 h 78581"/>
              <a:gd name="connsiteX3" fmla="*/ 21431 w 116681"/>
              <a:gd name="connsiteY3" fmla="*/ 76200 h 78581"/>
              <a:gd name="connsiteX4" fmla="*/ 0 w 116681"/>
              <a:gd name="connsiteY4" fmla="*/ 78581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78581">
                <a:moveTo>
                  <a:pt x="116681" y="0"/>
                </a:moveTo>
                <a:lnTo>
                  <a:pt x="76200" y="50006"/>
                </a:lnTo>
                <a:lnTo>
                  <a:pt x="52388" y="50006"/>
                </a:lnTo>
                <a:lnTo>
                  <a:pt x="21431" y="76200"/>
                </a:lnTo>
                <a:lnTo>
                  <a:pt x="0" y="785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6" name="フリーフォーム 365">
            <a:extLst>
              <a:ext uri="{FF2B5EF4-FFF2-40B4-BE49-F238E27FC236}">
                <a16:creationId xmlns:a16="http://schemas.microsoft.com/office/drawing/2014/main" id="{38008ABA-1057-4FAE-B2B5-966750631E69}"/>
              </a:ext>
            </a:extLst>
          </p:cNvPr>
          <p:cNvSpPr/>
          <p:nvPr/>
        </p:nvSpPr>
        <p:spPr>
          <a:xfrm>
            <a:off x="10231438" y="3040063"/>
            <a:ext cx="34925" cy="146050"/>
          </a:xfrm>
          <a:custGeom>
            <a:avLst/>
            <a:gdLst>
              <a:gd name="connsiteX0" fmla="*/ 45244 w 45244"/>
              <a:gd name="connsiteY0" fmla="*/ 0 h 180975"/>
              <a:gd name="connsiteX1" fmla="*/ 35719 w 45244"/>
              <a:gd name="connsiteY1" fmla="*/ 59532 h 180975"/>
              <a:gd name="connsiteX2" fmla="*/ 35719 w 45244"/>
              <a:gd name="connsiteY2" fmla="*/ 92869 h 180975"/>
              <a:gd name="connsiteX3" fmla="*/ 16669 w 45244"/>
              <a:gd name="connsiteY3" fmla="*/ 119063 h 180975"/>
              <a:gd name="connsiteX4" fmla="*/ 14288 w 45244"/>
              <a:gd name="connsiteY4" fmla="*/ 142875 h 180975"/>
              <a:gd name="connsiteX5" fmla="*/ 0 w 45244"/>
              <a:gd name="connsiteY5" fmla="*/ 180975 h 180975"/>
              <a:gd name="connsiteX0" fmla="*/ 47625 w 47625"/>
              <a:gd name="connsiteY0" fmla="*/ 0 h 202406"/>
              <a:gd name="connsiteX1" fmla="*/ 38100 w 47625"/>
              <a:gd name="connsiteY1" fmla="*/ 59532 h 202406"/>
              <a:gd name="connsiteX2" fmla="*/ 38100 w 47625"/>
              <a:gd name="connsiteY2" fmla="*/ 92869 h 202406"/>
              <a:gd name="connsiteX3" fmla="*/ 19050 w 47625"/>
              <a:gd name="connsiteY3" fmla="*/ 119063 h 202406"/>
              <a:gd name="connsiteX4" fmla="*/ 16669 w 47625"/>
              <a:gd name="connsiteY4" fmla="*/ 142875 h 202406"/>
              <a:gd name="connsiteX5" fmla="*/ 0 w 47625"/>
              <a:gd name="connsiteY5" fmla="*/ 202406 h 202406"/>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0" h="202927">
                <a:moveTo>
                  <a:pt x="47850" y="0"/>
                </a:moveTo>
                <a:lnTo>
                  <a:pt x="38325" y="59532"/>
                </a:lnTo>
                <a:lnTo>
                  <a:pt x="38325" y="92869"/>
                </a:lnTo>
                <a:lnTo>
                  <a:pt x="19275" y="119063"/>
                </a:lnTo>
                <a:lnTo>
                  <a:pt x="16894" y="142875"/>
                </a:lnTo>
                <a:lnTo>
                  <a:pt x="225" y="202406"/>
                </a:lnTo>
                <a:cubicBezTo>
                  <a:pt x="-1362" y="207168"/>
                  <a:pt x="5881" y="177899"/>
                  <a:pt x="7370" y="171449"/>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7" name="フリーフォーム 366">
            <a:extLst>
              <a:ext uri="{FF2B5EF4-FFF2-40B4-BE49-F238E27FC236}">
                <a16:creationId xmlns:a16="http://schemas.microsoft.com/office/drawing/2014/main" id="{CE588493-29B6-4966-AA0F-BE0A126B263E}"/>
              </a:ext>
            </a:extLst>
          </p:cNvPr>
          <p:cNvSpPr/>
          <p:nvPr/>
        </p:nvSpPr>
        <p:spPr>
          <a:xfrm>
            <a:off x="9967913" y="2994025"/>
            <a:ext cx="377825" cy="866775"/>
          </a:xfrm>
          <a:custGeom>
            <a:avLst/>
            <a:gdLst>
              <a:gd name="connsiteX0" fmla="*/ 514350 w 519112"/>
              <a:gd name="connsiteY0" fmla="*/ 0 h 1059656"/>
              <a:gd name="connsiteX1" fmla="*/ 519112 w 519112"/>
              <a:gd name="connsiteY1" fmla="*/ 66675 h 1059656"/>
              <a:gd name="connsiteX2" fmla="*/ 519112 w 519112"/>
              <a:gd name="connsiteY2" fmla="*/ 92868 h 1059656"/>
              <a:gd name="connsiteX3" fmla="*/ 497681 w 519112"/>
              <a:gd name="connsiteY3" fmla="*/ 130968 h 1059656"/>
              <a:gd name="connsiteX4" fmla="*/ 497681 w 519112"/>
              <a:gd name="connsiteY4" fmla="*/ 173831 h 1059656"/>
              <a:gd name="connsiteX5" fmla="*/ 488156 w 519112"/>
              <a:gd name="connsiteY5" fmla="*/ 204787 h 1059656"/>
              <a:gd name="connsiteX6" fmla="*/ 445294 w 519112"/>
              <a:gd name="connsiteY6" fmla="*/ 219075 h 1059656"/>
              <a:gd name="connsiteX7" fmla="*/ 419100 w 519112"/>
              <a:gd name="connsiteY7" fmla="*/ 233362 h 1059656"/>
              <a:gd name="connsiteX8" fmla="*/ 388144 w 519112"/>
              <a:gd name="connsiteY8" fmla="*/ 247650 h 1059656"/>
              <a:gd name="connsiteX9" fmla="*/ 366712 w 519112"/>
              <a:gd name="connsiteY9" fmla="*/ 266700 h 1059656"/>
              <a:gd name="connsiteX10" fmla="*/ 347662 w 519112"/>
              <a:gd name="connsiteY10" fmla="*/ 285750 h 1059656"/>
              <a:gd name="connsiteX11" fmla="*/ 338137 w 519112"/>
              <a:gd name="connsiteY11" fmla="*/ 311943 h 1059656"/>
              <a:gd name="connsiteX12" fmla="*/ 338137 w 519112"/>
              <a:gd name="connsiteY12" fmla="*/ 333375 h 1059656"/>
              <a:gd name="connsiteX13" fmla="*/ 328612 w 519112"/>
              <a:gd name="connsiteY13" fmla="*/ 357187 h 1059656"/>
              <a:gd name="connsiteX14" fmla="*/ 316706 w 519112"/>
              <a:gd name="connsiteY14" fmla="*/ 366712 h 1059656"/>
              <a:gd name="connsiteX15" fmla="*/ 314325 w 519112"/>
              <a:gd name="connsiteY15" fmla="*/ 390525 h 1059656"/>
              <a:gd name="connsiteX16" fmla="*/ 288131 w 519112"/>
              <a:gd name="connsiteY16" fmla="*/ 402431 h 1059656"/>
              <a:gd name="connsiteX17" fmla="*/ 269081 w 519112"/>
              <a:gd name="connsiteY17" fmla="*/ 402431 h 1059656"/>
              <a:gd name="connsiteX18" fmla="*/ 252412 w 519112"/>
              <a:gd name="connsiteY18" fmla="*/ 423862 h 1059656"/>
              <a:gd name="connsiteX19" fmla="*/ 254794 w 519112"/>
              <a:gd name="connsiteY19" fmla="*/ 440531 h 1059656"/>
              <a:gd name="connsiteX20" fmla="*/ 269081 w 519112"/>
              <a:gd name="connsiteY20" fmla="*/ 469106 h 1059656"/>
              <a:gd name="connsiteX21" fmla="*/ 252412 w 519112"/>
              <a:gd name="connsiteY21" fmla="*/ 485775 h 1059656"/>
              <a:gd name="connsiteX22" fmla="*/ 240506 w 519112"/>
              <a:gd name="connsiteY22" fmla="*/ 504825 h 1059656"/>
              <a:gd name="connsiteX23" fmla="*/ 233362 w 519112"/>
              <a:gd name="connsiteY23" fmla="*/ 523875 h 1059656"/>
              <a:gd name="connsiteX24" fmla="*/ 216694 w 519112"/>
              <a:gd name="connsiteY24" fmla="*/ 535781 h 1059656"/>
              <a:gd name="connsiteX25" fmla="*/ 216694 w 519112"/>
              <a:gd name="connsiteY25" fmla="*/ 535781 h 1059656"/>
              <a:gd name="connsiteX26" fmla="*/ 214312 w 519112"/>
              <a:gd name="connsiteY26" fmla="*/ 573881 h 1059656"/>
              <a:gd name="connsiteX27" fmla="*/ 202406 w 519112"/>
              <a:gd name="connsiteY27" fmla="*/ 585787 h 1059656"/>
              <a:gd name="connsiteX28" fmla="*/ 192881 w 519112"/>
              <a:gd name="connsiteY28" fmla="*/ 602456 h 1059656"/>
              <a:gd name="connsiteX29" fmla="*/ 197644 w 519112"/>
              <a:gd name="connsiteY29" fmla="*/ 619125 h 1059656"/>
              <a:gd name="connsiteX30" fmla="*/ 197644 w 519112"/>
              <a:gd name="connsiteY30" fmla="*/ 635793 h 1059656"/>
              <a:gd name="connsiteX31" fmla="*/ 188119 w 519112"/>
              <a:gd name="connsiteY31" fmla="*/ 650081 h 1059656"/>
              <a:gd name="connsiteX32" fmla="*/ 188119 w 519112"/>
              <a:gd name="connsiteY32" fmla="*/ 666750 h 1059656"/>
              <a:gd name="connsiteX33" fmla="*/ 188119 w 519112"/>
              <a:gd name="connsiteY33" fmla="*/ 688181 h 1059656"/>
              <a:gd name="connsiteX34" fmla="*/ 161925 w 519112"/>
              <a:gd name="connsiteY34" fmla="*/ 707231 h 1059656"/>
              <a:gd name="connsiteX35" fmla="*/ 159544 w 519112"/>
              <a:gd name="connsiteY35" fmla="*/ 719137 h 1059656"/>
              <a:gd name="connsiteX36" fmla="*/ 157162 w 519112"/>
              <a:gd name="connsiteY36" fmla="*/ 740568 h 1059656"/>
              <a:gd name="connsiteX37" fmla="*/ 147637 w 519112"/>
              <a:gd name="connsiteY37" fmla="*/ 757237 h 1059656"/>
              <a:gd name="connsiteX38" fmla="*/ 119062 w 519112"/>
              <a:gd name="connsiteY38" fmla="*/ 771525 h 1059656"/>
              <a:gd name="connsiteX39" fmla="*/ 80962 w 519112"/>
              <a:gd name="connsiteY39" fmla="*/ 778668 h 1059656"/>
              <a:gd name="connsiteX40" fmla="*/ 59531 w 519112"/>
              <a:gd name="connsiteY40" fmla="*/ 797718 h 1059656"/>
              <a:gd name="connsiteX41" fmla="*/ 42862 w 519112"/>
              <a:gd name="connsiteY41" fmla="*/ 814387 h 1059656"/>
              <a:gd name="connsiteX42" fmla="*/ 21431 w 519112"/>
              <a:gd name="connsiteY42" fmla="*/ 823912 h 1059656"/>
              <a:gd name="connsiteX43" fmla="*/ 2381 w 519112"/>
              <a:gd name="connsiteY43" fmla="*/ 823912 h 1059656"/>
              <a:gd name="connsiteX44" fmla="*/ 2381 w 519112"/>
              <a:gd name="connsiteY44" fmla="*/ 850106 h 1059656"/>
              <a:gd name="connsiteX45" fmla="*/ 9525 w 519112"/>
              <a:gd name="connsiteY45" fmla="*/ 883443 h 1059656"/>
              <a:gd name="connsiteX46" fmla="*/ 14287 w 519112"/>
              <a:gd name="connsiteY46" fmla="*/ 904875 h 1059656"/>
              <a:gd name="connsiteX47" fmla="*/ 0 w 519112"/>
              <a:gd name="connsiteY47" fmla="*/ 926306 h 1059656"/>
              <a:gd name="connsiteX48" fmla="*/ 4762 w 519112"/>
              <a:gd name="connsiteY48" fmla="*/ 962025 h 1059656"/>
              <a:gd name="connsiteX49" fmla="*/ 11906 w 519112"/>
              <a:gd name="connsiteY49" fmla="*/ 1009650 h 1059656"/>
              <a:gd name="connsiteX50" fmla="*/ 16669 w 519112"/>
              <a:gd name="connsiteY50" fmla="*/ 1059656 h 1059656"/>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0 w 521493"/>
              <a:gd name="connsiteY50"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7144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33337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21432 w 521493"/>
              <a:gd name="connsiteY50" fmla="*/ 1031081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9051 w 521493"/>
              <a:gd name="connsiteY52" fmla="*/ 1126331 h 1200150"/>
              <a:gd name="connsiteX53" fmla="*/ 0 w 521493"/>
              <a:gd name="connsiteY53"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1908 w 521493"/>
              <a:gd name="connsiteY52" fmla="*/ 1133475 h 1200150"/>
              <a:gd name="connsiteX53" fmla="*/ 0 w 521493"/>
              <a:gd name="connsiteY53" fmla="*/ 1200150 h 1200150"/>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3996 w 521676"/>
              <a:gd name="connsiteY53" fmla="*/ 1116806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8759 w 521676"/>
              <a:gd name="connsiteY53" fmla="*/ 1109662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26377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31140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21676" h="1200688">
                <a:moveTo>
                  <a:pt x="516914" y="0"/>
                </a:moveTo>
                <a:lnTo>
                  <a:pt x="521676" y="66675"/>
                </a:lnTo>
                <a:lnTo>
                  <a:pt x="521676" y="92868"/>
                </a:lnTo>
                <a:lnTo>
                  <a:pt x="500245" y="130968"/>
                </a:lnTo>
                <a:lnTo>
                  <a:pt x="500245" y="173831"/>
                </a:lnTo>
                <a:lnTo>
                  <a:pt x="490720" y="204787"/>
                </a:lnTo>
                <a:lnTo>
                  <a:pt x="447858" y="219075"/>
                </a:lnTo>
                <a:lnTo>
                  <a:pt x="421664" y="233362"/>
                </a:lnTo>
                <a:lnTo>
                  <a:pt x="390708" y="247650"/>
                </a:lnTo>
                <a:lnTo>
                  <a:pt x="369276" y="266700"/>
                </a:lnTo>
                <a:lnTo>
                  <a:pt x="350226" y="285750"/>
                </a:lnTo>
                <a:lnTo>
                  <a:pt x="340701" y="311943"/>
                </a:lnTo>
                <a:lnTo>
                  <a:pt x="340701" y="333375"/>
                </a:lnTo>
                <a:lnTo>
                  <a:pt x="331176" y="357187"/>
                </a:lnTo>
                <a:lnTo>
                  <a:pt x="319270" y="366712"/>
                </a:lnTo>
                <a:lnTo>
                  <a:pt x="316889" y="390525"/>
                </a:lnTo>
                <a:lnTo>
                  <a:pt x="290695" y="402431"/>
                </a:lnTo>
                <a:lnTo>
                  <a:pt x="271645" y="402431"/>
                </a:lnTo>
                <a:lnTo>
                  <a:pt x="254976" y="423862"/>
                </a:lnTo>
                <a:lnTo>
                  <a:pt x="257358" y="440531"/>
                </a:lnTo>
                <a:lnTo>
                  <a:pt x="271645" y="469106"/>
                </a:lnTo>
                <a:lnTo>
                  <a:pt x="254976" y="485775"/>
                </a:lnTo>
                <a:lnTo>
                  <a:pt x="243070" y="504825"/>
                </a:lnTo>
                <a:lnTo>
                  <a:pt x="235926" y="523875"/>
                </a:lnTo>
                <a:lnTo>
                  <a:pt x="219258" y="535781"/>
                </a:lnTo>
                <a:lnTo>
                  <a:pt x="219258" y="535781"/>
                </a:lnTo>
                <a:lnTo>
                  <a:pt x="216876" y="573881"/>
                </a:lnTo>
                <a:lnTo>
                  <a:pt x="204970" y="585787"/>
                </a:lnTo>
                <a:lnTo>
                  <a:pt x="195445" y="602456"/>
                </a:lnTo>
                <a:lnTo>
                  <a:pt x="200208" y="619125"/>
                </a:lnTo>
                <a:lnTo>
                  <a:pt x="200208" y="635793"/>
                </a:lnTo>
                <a:lnTo>
                  <a:pt x="190683" y="650081"/>
                </a:lnTo>
                <a:lnTo>
                  <a:pt x="190683" y="666750"/>
                </a:lnTo>
                <a:lnTo>
                  <a:pt x="190683" y="688181"/>
                </a:lnTo>
                <a:lnTo>
                  <a:pt x="164489" y="707231"/>
                </a:lnTo>
                <a:lnTo>
                  <a:pt x="162108" y="719137"/>
                </a:lnTo>
                <a:lnTo>
                  <a:pt x="159726" y="740568"/>
                </a:lnTo>
                <a:lnTo>
                  <a:pt x="150201" y="757237"/>
                </a:lnTo>
                <a:lnTo>
                  <a:pt x="121626" y="771525"/>
                </a:lnTo>
                <a:lnTo>
                  <a:pt x="83526" y="778668"/>
                </a:lnTo>
                <a:lnTo>
                  <a:pt x="62095" y="797718"/>
                </a:lnTo>
                <a:lnTo>
                  <a:pt x="45426" y="814387"/>
                </a:lnTo>
                <a:lnTo>
                  <a:pt x="23995" y="823912"/>
                </a:lnTo>
                <a:lnTo>
                  <a:pt x="4945" y="823912"/>
                </a:lnTo>
                <a:lnTo>
                  <a:pt x="4945" y="850106"/>
                </a:lnTo>
                <a:lnTo>
                  <a:pt x="12089" y="883443"/>
                </a:lnTo>
                <a:lnTo>
                  <a:pt x="16851" y="904875"/>
                </a:lnTo>
                <a:lnTo>
                  <a:pt x="2564" y="926306"/>
                </a:lnTo>
                <a:lnTo>
                  <a:pt x="7326" y="962025"/>
                </a:lnTo>
                <a:lnTo>
                  <a:pt x="14470" y="1009650"/>
                </a:lnTo>
                <a:lnTo>
                  <a:pt x="16853" y="1054894"/>
                </a:lnTo>
                <a:lnTo>
                  <a:pt x="38283" y="1085850"/>
                </a:lnTo>
                <a:lnTo>
                  <a:pt x="31140" y="1114425"/>
                </a:lnTo>
                <a:lnTo>
                  <a:pt x="12091" y="1133475"/>
                </a:lnTo>
                <a:lnTo>
                  <a:pt x="183" y="1200150"/>
                </a:lnTo>
                <a:cubicBezTo>
                  <a:pt x="-1008" y="1205309"/>
                  <a:pt x="3954" y="1171872"/>
                  <a:pt x="4946" y="1164431"/>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8" name="フリーフォーム 367">
            <a:extLst>
              <a:ext uri="{FF2B5EF4-FFF2-40B4-BE49-F238E27FC236}">
                <a16:creationId xmlns:a16="http://schemas.microsoft.com/office/drawing/2014/main" id="{11D1AAB0-D182-403E-A8CC-F518F5348E9C}"/>
              </a:ext>
            </a:extLst>
          </p:cNvPr>
          <p:cNvSpPr/>
          <p:nvPr/>
        </p:nvSpPr>
        <p:spPr>
          <a:xfrm>
            <a:off x="9777413" y="4375150"/>
            <a:ext cx="212725" cy="161925"/>
          </a:xfrm>
          <a:custGeom>
            <a:avLst/>
            <a:gdLst>
              <a:gd name="connsiteX0" fmla="*/ 295275 w 295275"/>
              <a:gd name="connsiteY0" fmla="*/ 0 h 223837"/>
              <a:gd name="connsiteX1" fmla="*/ 257175 w 295275"/>
              <a:gd name="connsiteY1" fmla="*/ 40481 h 223837"/>
              <a:gd name="connsiteX2" fmla="*/ 226219 w 295275"/>
              <a:gd name="connsiteY2" fmla="*/ 64294 h 223837"/>
              <a:gd name="connsiteX3" fmla="*/ 145256 w 295275"/>
              <a:gd name="connsiteY3" fmla="*/ 97631 h 223837"/>
              <a:gd name="connsiteX4" fmla="*/ 88106 w 295275"/>
              <a:gd name="connsiteY4" fmla="*/ 111919 h 223837"/>
              <a:gd name="connsiteX5" fmla="*/ 42863 w 295275"/>
              <a:gd name="connsiteY5" fmla="*/ 142875 h 223837"/>
              <a:gd name="connsiteX6" fmla="*/ 21431 w 295275"/>
              <a:gd name="connsiteY6" fmla="*/ 178594 h 223837"/>
              <a:gd name="connsiteX7" fmla="*/ 0 w 295275"/>
              <a:gd name="connsiteY7"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223837">
                <a:moveTo>
                  <a:pt x="295275" y="0"/>
                </a:moveTo>
                <a:lnTo>
                  <a:pt x="257175" y="40481"/>
                </a:lnTo>
                <a:lnTo>
                  <a:pt x="226219" y="64294"/>
                </a:lnTo>
                <a:lnTo>
                  <a:pt x="145256" y="97631"/>
                </a:lnTo>
                <a:lnTo>
                  <a:pt x="88106" y="111919"/>
                </a:lnTo>
                <a:lnTo>
                  <a:pt x="42863" y="142875"/>
                </a:lnTo>
                <a:lnTo>
                  <a:pt x="21431" y="178594"/>
                </a:lnTo>
                <a:lnTo>
                  <a:pt x="0" y="22383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69" name="フリーフォーム 368">
            <a:extLst>
              <a:ext uri="{FF2B5EF4-FFF2-40B4-BE49-F238E27FC236}">
                <a16:creationId xmlns:a16="http://schemas.microsoft.com/office/drawing/2014/main" id="{58772165-CA54-49C7-8921-40D465DB0D03}"/>
              </a:ext>
            </a:extLst>
          </p:cNvPr>
          <p:cNvSpPr/>
          <p:nvPr/>
        </p:nvSpPr>
        <p:spPr>
          <a:xfrm>
            <a:off x="9590088" y="4533900"/>
            <a:ext cx="188912" cy="128588"/>
          </a:xfrm>
          <a:custGeom>
            <a:avLst/>
            <a:gdLst>
              <a:gd name="connsiteX0" fmla="*/ 261937 w 261937"/>
              <a:gd name="connsiteY0" fmla="*/ 0 h 176213"/>
              <a:gd name="connsiteX1" fmla="*/ 214312 w 261937"/>
              <a:gd name="connsiteY1" fmla="*/ 30956 h 176213"/>
              <a:gd name="connsiteX2" fmla="*/ 135731 w 261937"/>
              <a:gd name="connsiteY2" fmla="*/ 54769 h 176213"/>
              <a:gd name="connsiteX3" fmla="*/ 92869 w 261937"/>
              <a:gd name="connsiteY3" fmla="*/ 73819 h 176213"/>
              <a:gd name="connsiteX4" fmla="*/ 59531 w 261937"/>
              <a:gd name="connsiteY4" fmla="*/ 97631 h 176213"/>
              <a:gd name="connsiteX5" fmla="*/ 26194 w 261937"/>
              <a:gd name="connsiteY5" fmla="*/ 126206 h 176213"/>
              <a:gd name="connsiteX6" fmla="*/ 0 w 261937"/>
              <a:gd name="connsiteY6" fmla="*/ 176213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37" h="176213">
                <a:moveTo>
                  <a:pt x="261937" y="0"/>
                </a:moveTo>
                <a:lnTo>
                  <a:pt x="214312" y="30956"/>
                </a:lnTo>
                <a:lnTo>
                  <a:pt x="135731" y="54769"/>
                </a:lnTo>
                <a:lnTo>
                  <a:pt x="92869" y="73819"/>
                </a:lnTo>
                <a:lnTo>
                  <a:pt x="59531" y="97631"/>
                </a:lnTo>
                <a:lnTo>
                  <a:pt x="26194" y="126206"/>
                </a:lnTo>
                <a:lnTo>
                  <a:pt x="0" y="17621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0" name="フリーフォーム 369">
            <a:extLst>
              <a:ext uri="{FF2B5EF4-FFF2-40B4-BE49-F238E27FC236}">
                <a16:creationId xmlns:a16="http://schemas.microsoft.com/office/drawing/2014/main" id="{3D69C9E2-289A-4C91-9160-909BDE0E0684}"/>
              </a:ext>
            </a:extLst>
          </p:cNvPr>
          <p:cNvSpPr/>
          <p:nvPr/>
        </p:nvSpPr>
        <p:spPr>
          <a:xfrm>
            <a:off x="9782175" y="4568825"/>
            <a:ext cx="20638" cy="163513"/>
          </a:xfrm>
          <a:custGeom>
            <a:avLst/>
            <a:gdLst>
              <a:gd name="connsiteX0" fmla="*/ 14288 w 47625"/>
              <a:gd name="connsiteY0" fmla="*/ 0 h 264318"/>
              <a:gd name="connsiteX1" fmla="*/ 9525 w 47625"/>
              <a:gd name="connsiteY1" fmla="*/ 66675 h 264318"/>
              <a:gd name="connsiteX2" fmla="*/ 2382 w 47625"/>
              <a:gd name="connsiteY2" fmla="*/ 97631 h 264318"/>
              <a:gd name="connsiteX3" fmla="*/ 0 w 47625"/>
              <a:gd name="connsiteY3" fmla="*/ 126206 h 264318"/>
              <a:gd name="connsiteX4" fmla="*/ 4763 w 47625"/>
              <a:gd name="connsiteY4" fmla="*/ 159543 h 264318"/>
              <a:gd name="connsiteX5" fmla="*/ 11907 w 47625"/>
              <a:gd name="connsiteY5" fmla="*/ 190500 h 264318"/>
              <a:gd name="connsiteX6" fmla="*/ 16669 w 47625"/>
              <a:gd name="connsiteY6" fmla="*/ 223837 h 264318"/>
              <a:gd name="connsiteX7" fmla="*/ 47625 w 47625"/>
              <a:gd name="connsiteY7" fmla="*/ 264318 h 264318"/>
              <a:gd name="connsiteX0" fmla="*/ 14288 w 16669"/>
              <a:gd name="connsiteY0" fmla="*/ 0 h 223837"/>
              <a:gd name="connsiteX1" fmla="*/ 9525 w 16669"/>
              <a:gd name="connsiteY1" fmla="*/ 66675 h 223837"/>
              <a:gd name="connsiteX2" fmla="*/ 2382 w 16669"/>
              <a:gd name="connsiteY2" fmla="*/ 97631 h 223837"/>
              <a:gd name="connsiteX3" fmla="*/ 0 w 16669"/>
              <a:gd name="connsiteY3" fmla="*/ 126206 h 223837"/>
              <a:gd name="connsiteX4" fmla="*/ 4763 w 16669"/>
              <a:gd name="connsiteY4" fmla="*/ 159543 h 223837"/>
              <a:gd name="connsiteX5" fmla="*/ 11907 w 16669"/>
              <a:gd name="connsiteY5" fmla="*/ 190500 h 223837"/>
              <a:gd name="connsiteX6" fmla="*/ 16669 w 16669"/>
              <a:gd name="connsiteY6" fmla="*/ 223837 h 223837"/>
              <a:gd name="connsiteX0" fmla="*/ 14288 w 16669"/>
              <a:gd name="connsiteY0" fmla="*/ 0 h 200024"/>
              <a:gd name="connsiteX1" fmla="*/ 9525 w 16669"/>
              <a:gd name="connsiteY1" fmla="*/ 42862 h 200024"/>
              <a:gd name="connsiteX2" fmla="*/ 2382 w 16669"/>
              <a:gd name="connsiteY2" fmla="*/ 73818 h 200024"/>
              <a:gd name="connsiteX3" fmla="*/ 0 w 16669"/>
              <a:gd name="connsiteY3" fmla="*/ 102393 h 200024"/>
              <a:gd name="connsiteX4" fmla="*/ 4763 w 16669"/>
              <a:gd name="connsiteY4" fmla="*/ 135730 h 200024"/>
              <a:gd name="connsiteX5" fmla="*/ 11907 w 16669"/>
              <a:gd name="connsiteY5" fmla="*/ 166687 h 200024"/>
              <a:gd name="connsiteX6" fmla="*/ 16669 w 16669"/>
              <a:gd name="connsiteY6" fmla="*/ 200024 h 200024"/>
              <a:gd name="connsiteX0" fmla="*/ 14288 w 16669"/>
              <a:gd name="connsiteY0" fmla="*/ 0 h 219074"/>
              <a:gd name="connsiteX1" fmla="*/ 9525 w 16669"/>
              <a:gd name="connsiteY1" fmla="*/ 61912 h 219074"/>
              <a:gd name="connsiteX2" fmla="*/ 2382 w 16669"/>
              <a:gd name="connsiteY2" fmla="*/ 92868 h 219074"/>
              <a:gd name="connsiteX3" fmla="*/ 0 w 16669"/>
              <a:gd name="connsiteY3" fmla="*/ 121443 h 219074"/>
              <a:gd name="connsiteX4" fmla="*/ 4763 w 16669"/>
              <a:gd name="connsiteY4" fmla="*/ 154780 h 219074"/>
              <a:gd name="connsiteX5" fmla="*/ 11907 w 16669"/>
              <a:gd name="connsiteY5" fmla="*/ 185737 h 219074"/>
              <a:gd name="connsiteX6" fmla="*/ 16669 w 16669"/>
              <a:gd name="connsiteY6" fmla="*/ 219074 h 219074"/>
              <a:gd name="connsiteX0" fmla="*/ 14288 w 28575"/>
              <a:gd name="connsiteY0" fmla="*/ 0 h 226218"/>
              <a:gd name="connsiteX1" fmla="*/ 9525 w 28575"/>
              <a:gd name="connsiteY1" fmla="*/ 61912 h 226218"/>
              <a:gd name="connsiteX2" fmla="*/ 2382 w 28575"/>
              <a:gd name="connsiteY2" fmla="*/ 92868 h 226218"/>
              <a:gd name="connsiteX3" fmla="*/ 0 w 28575"/>
              <a:gd name="connsiteY3" fmla="*/ 121443 h 226218"/>
              <a:gd name="connsiteX4" fmla="*/ 4763 w 28575"/>
              <a:gd name="connsiteY4" fmla="*/ 154780 h 226218"/>
              <a:gd name="connsiteX5" fmla="*/ 11907 w 28575"/>
              <a:gd name="connsiteY5" fmla="*/ 185737 h 226218"/>
              <a:gd name="connsiteX6" fmla="*/ 28575 w 28575"/>
              <a:gd name="connsiteY6" fmla="*/ 226218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26218">
                <a:moveTo>
                  <a:pt x="14288" y="0"/>
                </a:moveTo>
                <a:lnTo>
                  <a:pt x="9525" y="61912"/>
                </a:lnTo>
                <a:lnTo>
                  <a:pt x="2382" y="92868"/>
                </a:lnTo>
                <a:lnTo>
                  <a:pt x="0" y="121443"/>
                </a:lnTo>
                <a:lnTo>
                  <a:pt x="4763" y="154780"/>
                </a:lnTo>
                <a:lnTo>
                  <a:pt x="11907" y="185737"/>
                </a:lnTo>
                <a:lnTo>
                  <a:pt x="28575" y="22621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1" name="フリーフォーム 370">
            <a:extLst>
              <a:ext uri="{FF2B5EF4-FFF2-40B4-BE49-F238E27FC236}">
                <a16:creationId xmlns:a16="http://schemas.microsoft.com/office/drawing/2014/main" id="{6DD1A299-28B2-4966-B5FC-FE52C3F5DBA7}"/>
              </a:ext>
            </a:extLst>
          </p:cNvPr>
          <p:cNvSpPr/>
          <p:nvPr/>
        </p:nvSpPr>
        <p:spPr>
          <a:xfrm>
            <a:off x="10045700" y="4057650"/>
            <a:ext cx="14288" cy="174625"/>
          </a:xfrm>
          <a:custGeom>
            <a:avLst/>
            <a:gdLst>
              <a:gd name="connsiteX0" fmla="*/ 19050 w 19050"/>
              <a:gd name="connsiteY0" fmla="*/ 0 h 240506"/>
              <a:gd name="connsiteX1" fmla="*/ 14287 w 19050"/>
              <a:gd name="connsiteY1" fmla="*/ 88106 h 240506"/>
              <a:gd name="connsiteX2" fmla="*/ 9525 w 19050"/>
              <a:gd name="connsiteY2" fmla="*/ 116681 h 240506"/>
              <a:gd name="connsiteX3" fmla="*/ 4762 w 19050"/>
              <a:gd name="connsiteY3" fmla="*/ 140494 h 240506"/>
              <a:gd name="connsiteX4" fmla="*/ 0 w 19050"/>
              <a:gd name="connsiteY4" fmla="*/ 240506 h 24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0506">
                <a:moveTo>
                  <a:pt x="19050" y="0"/>
                </a:moveTo>
                <a:lnTo>
                  <a:pt x="14287" y="88106"/>
                </a:lnTo>
                <a:lnTo>
                  <a:pt x="9525" y="116681"/>
                </a:lnTo>
                <a:lnTo>
                  <a:pt x="4762" y="140494"/>
                </a:lnTo>
                <a:lnTo>
                  <a:pt x="0" y="2405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2" name="フリーフォーム 371">
            <a:extLst>
              <a:ext uri="{FF2B5EF4-FFF2-40B4-BE49-F238E27FC236}">
                <a16:creationId xmlns:a16="http://schemas.microsoft.com/office/drawing/2014/main" id="{532F7901-83F1-43A9-8546-49DF2EFA1DB0}"/>
              </a:ext>
            </a:extLst>
          </p:cNvPr>
          <p:cNvSpPr/>
          <p:nvPr/>
        </p:nvSpPr>
        <p:spPr>
          <a:xfrm>
            <a:off x="10193338" y="3443288"/>
            <a:ext cx="28575" cy="157162"/>
          </a:xfrm>
          <a:custGeom>
            <a:avLst/>
            <a:gdLst>
              <a:gd name="connsiteX0" fmla="*/ 0 w 38100"/>
              <a:gd name="connsiteY0" fmla="*/ 0 h 219075"/>
              <a:gd name="connsiteX1" fmla="*/ 30956 w 38100"/>
              <a:gd name="connsiteY1" fmla="*/ 45244 h 219075"/>
              <a:gd name="connsiteX2" fmla="*/ 35718 w 38100"/>
              <a:gd name="connsiteY2" fmla="*/ 69056 h 219075"/>
              <a:gd name="connsiteX3" fmla="*/ 26193 w 38100"/>
              <a:gd name="connsiteY3" fmla="*/ 78581 h 219075"/>
              <a:gd name="connsiteX4" fmla="*/ 30956 w 38100"/>
              <a:gd name="connsiteY4" fmla="*/ 97631 h 219075"/>
              <a:gd name="connsiteX5" fmla="*/ 38100 w 38100"/>
              <a:gd name="connsiteY5" fmla="*/ 116681 h 219075"/>
              <a:gd name="connsiteX6" fmla="*/ 28575 w 38100"/>
              <a:gd name="connsiteY6" fmla="*/ 130969 h 219075"/>
              <a:gd name="connsiteX7" fmla="*/ 28575 w 38100"/>
              <a:gd name="connsiteY7" fmla="*/ 161925 h 219075"/>
              <a:gd name="connsiteX8" fmla="*/ 11906 w 38100"/>
              <a:gd name="connsiteY8" fmla="*/ 178594 h 219075"/>
              <a:gd name="connsiteX9" fmla="*/ 14287 w 38100"/>
              <a:gd name="connsiteY9" fmla="*/ 195262 h 219075"/>
              <a:gd name="connsiteX10" fmla="*/ 26193 w 38100"/>
              <a:gd name="connsiteY10" fmla="*/ 21907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219075">
                <a:moveTo>
                  <a:pt x="0" y="0"/>
                </a:moveTo>
                <a:lnTo>
                  <a:pt x="30956" y="45244"/>
                </a:lnTo>
                <a:lnTo>
                  <a:pt x="35718" y="69056"/>
                </a:lnTo>
                <a:lnTo>
                  <a:pt x="26193" y="78581"/>
                </a:lnTo>
                <a:lnTo>
                  <a:pt x="30956" y="97631"/>
                </a:lnTo>
                <a:lnTo>
                  <a:pt x="38100" y="116681"/>
                </a:lnTo>
                <a:lnTo>
                  <a:pt x="28575" y="130969"/>
                </a:lnTo>
                <a:lnTo>
                  <a:pt x="28575" y="161925"/>
                </a:lnTo>
                <a:lnTo>
                  <a:pt x="11906" y="178594"/>
                </a:lnTo>
                <a:lnTo>
                  <a:pt x="14287" y="195262"/>
                </a:lnTo>
                <a:lnTo>
                  <a:pt x="26193" y="2190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3" name="フリーフォーム 372">
            <a:extLst>
              <a:ext uri="{FF2B5EF4-FFF2-40B4-BE49-F238E27FC236}">
                <a16:creationId xmlns:a16="http://schemas.microsoft.com/office/drawing/2014/main" id="{C1CCE5E6-00EC-40AD-AA9A-C8A0B1FD5AAD}"/>
              </a:ext>
            </a:extLst>
          </p:cNvPr>
          <p:cNvSpPr/>
          <p:nvPr/>
        </p:nvSpPr>
        <p:spPr>
          <a:xfrm>
            <a:off x="10209213" y="3497263"/>
            <a:ext cx="182562" cy="701675"/>
          </a:xfrm>
          <a:custGeom>
            <a:avLst/>
            <a:gdLst>
              <a:gd name="connsiteX0" fmla="*/ 252412 w 252412"/>
              <a:gd name="connsiteY0" fmla="*/ 0 h 928688"/>
              <a:gd name="connsiteX1" fmla="*/ 214312 w 252412"/>
              <a:gd name="connsiteY1" fmla="*/ 54769 h 928688"/>
              <a:gd name="connsiteX2" fmla="*/ 202406 w 252412"/>
              <a:gd name="connsiteY2" fmla="*/ 71438 h 928688"/>
              <a:gd name="connsiteX3" fmla="*/ 188119 w 252412"/>
              <a:gd name="connsiteY3" fmla="*/ 73819 h 928688"/>
              <a:gd name="connsiteX4" fmla="*/ 176212 w 252412"/>
              <a:gd name="connsiteY4" fmla="*/ 78582 h 928688"/>
              <a:gd name="connsiteX5" fmla="*/ 164306 w 252412"/>
              <a:gd name="connsiteY5" fmla="*/ 100013 h 928688"/>
              <a:gd name="connsiteX6" fmla="*/ 145256 w 252412"/>
              <a:gd name="connsiteY6" fmla="*/ 123825 h 928688"/>
              <a:gd name="connsiteX7" fmla="*/ 121444 w 252412"/>
              <a:gd name="connsiteY7" fmla="*/ 147638 h 928688"/>
              <a:gd name="connsiteX8" fmla="*/ 97631 w 252412"/>
              <a:gd name="connsiteY8" fmla="*/ 171450 h 928688"/>
              <a:gd name="connsiteX9" fmla="*/ 78581 w 252412"/>
              <a:gd name="connsiteY9" fmla="*/ 185738 h 928688"/>
              <a:gd name="connsiteX10" fmla="*/ 54769 w 252412"/>
              <a:gd name="connsiteY10" fmla="*/ 188119 h 928688"/>
              <a:gd name="connsiteX11" fmla="*/ 23812 w 252412"/>
              <a:gd name="connsiteY11" fmla="*/ 192882 h 928688"/>
              <a:gd name="connsiteX12" fmla="*/ 4762 w 252412"/>
              <a:gd name="connsiteY12" fmla="*/ 200025 h 928688"/>
              <a:gd name="connsiteX13" fmla="*/ 0 w 252412"/>
              <a:gd name="connsiteY13" fmla="*/ 221457 h 928688"/>
              <a:gd name="connsiteX14" fmla="*/ 11906 w 252412"/>
              <a:gd name="connsiteY14" fmla="*/ 250032 h 928688"/>
              <a:gd name="connsiteX15" fmla="*/ 21431 w 252412"/>
              <a:gd name="connsiteY15" fmla="*/ 276225 h 928688"/>
              <a:gd name="connsiteX16" fmla="*/ 30956 w 252412"/>
              <a:gd name="connsiteY16" fmla="*/ 300038 h 928688"/>
              <a:gd name="connsiteX17" fmla="*/ 54769 w 252412"/>
              <a:gd name="connsiteY17" fmla="*/ 326232 h 928688"/>
              <a:gd name="connsiteX18" fmla="*/ 52387 w 252412"/>
              <a:gd name="connsiteY18" fmla="*/ 352425 h 928688"/>
              <a:gd name="connsiteX19" fmla="*/ 59531 w 252412"/>
              <a:gd name="connsiteY19" fmla="*/ 378619 h 928688"/>
              <a:gd name="connsiteX20" fmla="*/ 59531 w 252412"/>
              <a:gd name="connsiteY20" fmla="*/ 400050 h 928688"/>
              <a:gd name="connsiteX21" fmla="*/ 47625 w 252412"/>
              <a:gd name="connsiteY21" fmla="*/ 428625 h 928688"/>
              <a:gd name="connsiteX22" fmla="*/ 47625 w 252412"/>
              <a:gd name="connsiteY22" fmla="*/ 442913 h 928688"/>
              <a:gd name="connsiteX23" fmla="*/ 38100 w 252412"/>
              <a:gd name="connsiteY23" fmla="*/ 466725 h 928688"/>
              <a:gd name="connsiteX24" fmla="*/ 38100 w 252412"/>
              <a:gd name="connsiteY24" fmla="*/ 519113 h 928688"/>
              <a:gd name="connsiteX25" fmla="*/ 35719 w 252412"/>
              <a:gd name="connsiteY25" fmla="*/ 545307 h 928688"/>
              <a:gd name="connsiteX26" fmla="*/ 30956 w 252412"/>
              <a:gd name="connsiteY26" fmla="*/ 559594 h 928688"/>
              <a:gd name="connsiteX27" fmla="*/ 26194 w 252412"/>
              <a:gd name="connsiteY27" fmla="*/ 607219 h 928688"/>
              <a:gd name="connsiteX28" fmla="*/ 23812 w 252412"/>
              <a:gd name="connsiteY28" fmla="*/ 652463 h 928688"/>
              <a:gd name="connsiteX29" fmla="*/ 19050 w 252412"/>
              <a:gd name="connsiteY29" fmla="*/ 678657 h 928688"/>
              <a:gd name="connsiteX30" fmla="*/ 28575 w 252412"/>
              <a:gd name="connsiteY30" fmla="*/ 697707 h 928688"/>
              <a:gd name="connsiteX31" fmla="*/ 16669 w 252412"/>
              <a:gd name="connsiteY31" fmla="*/ 721519 h 928688"/>
              <a:gd name="connsiteX32" fmla="*/ 35719 w 252412"/>
              <a:gd name="connsiteY32" fmla="*/ 757238 h 928688"/>
              <a:gd name="connsiteX33" fmla="*/ 30956 w 252412"/>
              <a:gd name="connsiteY33" fmla="*/ 773907 h 928688"/>
              <a:gd name="connsiteX34" fmla="*/ 19050 w 252412"/>
              <a:gd name="connsiteY34" fmla="*/ 788194 h 928688"/>
              <a:gd name="connsiteX35" fmla="*/ 14287 w 252412"/>
              <a:gd name="connsiteY35" fmla="*/ 819150 h 928688"/>
              <a:gd name="connsiteX36" fmla="*/ 14287 w 252412"/>
              <a:gd name="connsiteY36" fmla="*/ 869157 h 928688"/>
              <a:gd name="connsiteX37" fmla="*/ 11906 w 252412"/>
              <a:gd name="connsiteY37" fmla="*/ 885825 h 928688"/>
              <a:gd name="connsiteX38" fmla="*/ 23812 w 252412"/>
              <a:gd name="connsiteY38" fmla="*/ 916782 h 928688"/>
              <a:gd name="connsiteX39" fmla="*/ 47625 w 252412"/>
              <a:gd name="connsiteY39" fmla="*/ 928688 h 928688"/>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23812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0957 w 252412"/>
              <a:gd name="connsiteY32" fmla="*/ 754857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71551"/>
              <a:gd name="connsiteX1" fmla="*/ 214312 w 252412"/>
              <a:gd name="connsiteY1" fmla="*/ 54769 h 971551"/>
              <a:gd name="connsiteX2" fmla="*/ 202406 w 252412"/>
              <a:gd name="connsiteY2" fmla="*/ 71438 h 971551"/>
              <a:gd name="connsiteX3" fmla="*/ 188119 w 252412"/>
              <a:gd name="connsiteY3" fmla="*/ 73819 h 971551"/>
              <a:gd name="connsiteX4" fmla="*/ 176212 w 252412"/>
              <a:gd name="connsiteY4" fmla="*/ 78582 h 971551"/>
              <a:gd name="connsiteX5" fmla="*/ 164306 w 252412"/>
              <a:gd name="connsiteY5" fmla="*/ 100013 h 971551"/>
              <a:gd name="connsiteX6" fmla="*/ 145256 w 252412"/>
              <a:gd name="connsiteY6" fmla="*/ 123825 h 971551"/>
              <a:gd name="connsiteX7" fmla="*/ 121444 w 252412"/>
              <a:gd name="connsiteY7" fmla="*/ 147638 h 971551"/>
              <a:gd name="connsiteX8" fmla="*/ 97631 w 252412"/>
              <a:gd name="connsiteY8" fmla="*/ 171450 h 971551"/>
              <a:gd name="connsiteX9" fmla="*/ 78581 w 252412"/>
              <a:gd name="connsiteY9" fmla="*/ 185738 h 971551"/>
              <a:gd name="connsiteX10" fmla="*/ 54769 w 252412"/>
              <a:gd name="connsiteY10" fmla="*/ 188119 h 971551"/>
              <a:gd name="connsiteX11" fmla="*/ 23812 w 252412"/>
              <a:gd name="connsiteY11" fmla="*/ 192882 h 971551"/>
              <a:gd name="connsiteX12" fmla="*/ 4762 w 252412"/>
              <a:gd name="connsiteY12" fmla="*/ 200025 h 971551"/>
              <a:gd name="connsiteX13" fmla="*/ 0 w 252412"/>
              <a:gd name="connsiteY13" fmla="*/ 221457 h 971551"/>
              <a:gd name="connsiteX14" fmla="*/ 11906 w 252412"/>
              <a:gd name="connsiteY14" fmla="*/ 250032 h 971551"/>
              <a:gd name="connsiteX15" fmla="*/ 21431 w 252412"/>
              <a:gd name="connsiteY15" fmla="*/ 276225 h 971551"/>
              <a:gd name="connsiteX16" fmla="*/ 30956 w 252412"/>
              <a:gd name="connsiteY16" fmla="*/ 300038 h 971551"/>
              <a:gd name="connsiteX17" fmla="*/ 54769 w 252412"/>
              <a:gd name="connsiteY17" fmla="*/ 326232 h 971551"/>
              <a:gd name="connsiteX18" fmla="*/ 52387 w 252412"/>
              <a:gd name="connsiteY18" fmla="*/ 352425 h 971551"/>
              <a:gd name="connsiteX19" fmla="*/ 59531 w 252412"/>
              <a:gd name="connsiteY19" fmla="*/ 378619 h 971551"/>
              <a:gd name="connsiteX20" fmla="*/ 59531 w 252412"/>
              <a:gd name="connsiteY20" fmla="*/ 400050 h 971551"/>
              <a:gd name="connsiteX21" fmla="*/ 47625 w 252412"/>
              <a:gd name="connsiteY21" fmla="*/ 428625 h 971551"/>
              <a:gd name="connsiteX22" fmla="*/ 47625 w 252412"/>
              <a:gd name="connsiteY22" fmla="*/ 442913 h 971551"/>
              <a:gd name="connsiteX23" fmla="*/ 38100 w 252412"/>
              <a:gd name="connsiteY23" fmla="*/ 466725 h 971551"/>
              <a:gd name="connsiteX24" fmla="*/ 38100 w 252412"/>
              <a:gd name="connsiteY24" fmla="*/ 519113 h 971551"/>
              <a:gd name="connsiteX25" fmla="*/ 35719 w 252412"/>
              <a:gd name="connsiteY25" fmla="*/ 545307 h 971551"/>
              <a:gd name="connsiteX26" fmla="*/ 30956 w 252412"/>
              <a:gd name="connsiteY26" fmla="*/ 559594 h 971551"/>
              <a:gd name="connsiteX27" fmla="*/ 26194 w 252412"/>
              <a:gd name="connsiteY27" fmla="*/ 607219 h 971551"/>
              <a:gd name="connsiteX28" fmla="*/ 23812 w 252412"/>
              <a:gd name="connsiteY28" fmla="*/ 652463 h 971551"/>
              <a:gd name="connsiteX29" fmla="*/ 19050 w 252412"/>
              <a:gd name="connsiteY29" fmla="*/ 678657 h 971551"/>
              <a:gd name="connsiteX30" fmla="*/ 28575 w 252412"/>
              <a:gd name="connsiteY30" fmla="*/ 697707 h 971551"/>
              <a:gd name="connsiteX31" fmla="*/ 16669 w 252412"/>
              <a:gd name="connsiteY31" fmla="*/ 721519 h 971551"/>
              <a:gd name="connsiteX32" fmla="*/ 30957 w 252412"/>
              <a:gd name="connsiteY32" fmla="*/ 754857 h 971551"/>
              <a:gd name="connsiteX33" fmla="*/ 30956 w 252412"/>
              <a:gd name="connsiteY33" fmla="*/ 773907 h 971551"/>
              <a:gd name="connsiteX34" fmla="*/ 19050 w 252412"/>
              <a:gd name="connsiteY34" fmla="*/ 788194 h 971551"/>
              <a:gd name="connsiteX35" fmla="*/ 14287 w 252412"/>
              <a:gd name="connsiteY35" fmla="*/ 819150 h 971551"/>
              <a:gd name="connsiteX36" fmla="*/ 14287 w 252412"/>
              <a:gd name="connsiteY36" fmla="*/ 869157 h 971551"/>
              <a:gd name="connsiteX37" fmla="*/ 16668 w 252412"/>
              <a:gd name="connsiteY37" fmla="*/ 892969 h 971551"/>
              <a:gd name="connsiteX38" fmla="*/ 30956 w 252412"/>
              <a:gd name="connsiteY38" fmla="*/ 916782 h 971551"/>
              <a:gd name="connsiteX39" fmla="*/ 69056 w 252412"/>
              <a:gd name="connsiteY39" fmla="*/ 971551 h 97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2412" h="971551">
                <a:moveTo>
                  <a:pt x="252412" y="0"/>
                </a:moveTo>
                <a:lnTo>
                  <a:pt x="214312" y="54769"/>
                </a:lnTo>
                <a:lnTo>
                  <a:pt x="202406" y="71438"/>
                </a:lnTo>
                <a:lnTo>
                  <a:pt x="188119" y="73819"/>
                </a:lnTo>
                <a:lnTo>
                  <a:pt x="176212" y="78582"/>
                </a:lnTo>
                <a:lnTo>
                  <a:pt x="164306" y="100013"/>
                </a:lnTo>
                <a:lnTo>
                  <a:pt x="145256" y="123825"/>
                </a:lnTo>
                <a:lnTo>
                  <a:pt x="121444" y="147638"/>
                </a:lnTo>
                <a:lnTo>
                  <a:pt x="97631" y="171450"/>
                </a:lnTo>
                <a:lnTo>
                  <a:pt x="78581" y="185738"/>
                </a:lnTo>
                <a:lnTo>
                  <a:pt x="54769" y="188119"/>
                </a:lnTo>
                <a:lnTo>
                  <a:pt x="23812" y="192882"/>
                </a:lnTo>
                <a:lnTo>
                  <a:pt x="4762" y="200025"/>
                </a:lnTo>
                <a:lnTo>
                  <a:pt x="0" y="221457"/>
                </a:lnTo>
                <a:lnTo>
                  <a:pt x="11906" y="250032"/>
                </a:lnTo>
                <a:lnTo>
                  <a:pt x="21431" y="276225"/>
                </a:lnTo>
                <a:lnTo>
                  <a:pt x="30956" y="300038"/>
                </a:lnTo>
                <a:lnTo>
                  <a:pt x="54769" y="326232"/>
                </a:lnTo>
                <a:lnTo>
                  <a:pt x="52387" y="352425"/>
                </a:lnTo>
                <a:lnTo>
                  <a:pt x="59531" y="378619"/>
                </a:lnTo>
                <a:lnTo>
                  <a:pt x="59531" y="400050"/>
                </a:lnTo>
                <a:lnTo>
                  <a:pt x="47625" y="428625"/>
                </a:lnTo>
                <a:lnTo>
                  <a:pt x="47625" y="442913"/>
                </a:lnTo>
                <a:lnTo>
                  <a:pt x="38100" y="466725"/>
                </a:lnTo>
                <a:lnTo>
                  <a:pt x="38100" y="519113"/>
                </a:lnTo>
                <a:lnTo>
                  <a:pt x="35719" y="545307"/>
                </a:lnTo>
                <a:lnTo>
                  <a:pt x="30956" y="559594"/>
                </a:lnTo>
                <a:lnTo>
                  <a:pt x="26194" y="607219"/>
                </a:lnTo>
                <a:lnTo>
                  <a:pt x="23812" y="652463"/>
                </a:lnTo>
                <a:lnTo>
                  <a:pt x="19050" y="678657"/>
                </a:lnTo>
                <a:lnTo>
                  <a:pt x="28575" y="697707"/>
                </a:lnTo>
                <a:lnTo>
                  <a:pt x="16669" y="721519"/>
                </a:lnTo>
                <a:lnTo>
                  <a:pt x="30957" y="754857"/>
                </a:lnTo>
                <a:cubicBezTo>
                  <a:pt x="30957" y="761207"/>
                  <a:pt x="30956" y="767557"/>
                  <a:pt x="30956" y="773907"/>
                </a:cubicBezTo>
                <a:lnTo>
                  <a:pt x="19050" y="788194"/>
                </a:lnTo>
                <a:lnTo>
                  <a:pt x="14287" y="819150"/>
                </a:lnTo>
                <a:lnTo>
                  <a:pt x="14287" y="869157"/>
                </a:lnTo>
                <a:lnTo>
                  <a:pt x="16668" y="892969"/>
                </a:lnTo>
                <a:lnTo>
                  <a:pt x="30956" y="916782"/>
                </a:lnTo>
                <a:lnTo>
                  <a:pt x="69056" y="97155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4" name="フリーフォーム 373">
            <a:extLst>
              <a:ext uri="{FF2B5EF4-FFF2-40B4-BE49-F238E27FC236}">
                <a16:creationId xmlns:a16="http://schemas.microsoft.com/office/drawing/2014/main" id="{25C903FC-D99E-4C45-884B-0A527E2E15DA}"/>
              </a:ext>
            </a:extLst>
          </p:cNvPr>
          <p:cNvSpPr/>
          <p:nvPr/>
        </p:nvSpPr>
        <p:spPr>
          <a:xfrm>
            <a:off x="10310813" y="3667125"/>
            <a:ext cx="101600" cy="434975"/>
          </a:xfrm>
          <a:custGeom>
            <a:avLst/>
            <a:gdLst>
              <a:gd name="connsiteX0" fmla="*/ 140494 w 140494"/>
              <a:gd name="connsiteY0" fmla="*/ 0 h 585787"/>
              <a:gd name="connsiteX1" fmla="*/ 121444 w 140494"/>
              <a:gd name="connsiteY1" fmla="*/ 61912 h 585787"/>
              <a:gd name="connsiteX2" fmla="*/ 109538 w 140494"/>
              <a:gd name="connsiteY2" fmla="*/ 76200 h 585787"/>
              <a:gd name="connsiteX3" fmla="*/ 111919 w 140494"/>
              <a:gd name="connsiteY3" fmla="*/ 100012 h 585787"/>
              <a:gd name="connsiteX4" fmla="*/ 121444 w 140494"/>
              <a:gd name="connsiteY4" fmla="*/ 126206 h 585787"/>
              <a:gd name="connsiteX5" fmla="*/ 114300 w 140494"/>
              <a:gd name="connsiteY5" fmla="*/ 142875 h 585787"/>
              <a:gd name="connsiteX6" fmla="*/ 76200 w 140494"/>
              <a:gd name="connsiteY6" fmla="*/ 147637 h 585787"/>
              <a:gd name="connsiteX7" fmla="*/ 61913 w 140494"/>
              <a:gd name="connsiteY7" fmla="*/ 171450 h 585787"/>
              <a:gd name="connsiteX8" fmla="*/ 57150 w 140494"/>
              <a:gd name="connsiteY8" fmla="*/ 192881 h 585787"/>
              <a:gd name="connsiteX9" fmla="*/ 52388 w 140494"/>
              <a:gd name="connsiteY9" fmla="*/ 207169 h 585787"/>
              <a:gd name="connsiteX10" fmla="*/ 57150 w 140494"/>
              <a:gd name="connsiteY10" fmla="*/ 226219 h 585787"/>
              <a:gd name="connsiteX11" fmla="*/ 59532 w 140494"/>
              <a:gd name="connsiteY11" fmla="*/ 247650 h 585787"/>
              <a:gd name="connsiteX12" fmla="*/ 47625 w 140494"/>
              <a:gd name="connsiteY12" fmla="*/ 273844 h 585787"/>
              <a:gd name="connsiteX13" fmla="*/ 26194 w 140494"/>
              <a:gd name="connsiteY13" fmla="*/ 304800 h 585787"/>
              <a:gd name="connsiteX14" fmla="*/ 23813 w 140494"/>
              <a:gd name="connsiteY14" fmla="*/ 321469 h 585787"/>
              <a:gd name="connsiteX15" fmla="*/ 30957 w 140494"/>
              <a:gd name="connsiteY15" fmla="*/ 361950 h 585787"/>
              <a:gd name="connsiteX16" fmla="*/ 26194 w 140494"/>
              <a:gd name="connsiteY16" fmla="*/ 414337 h 585787"/>
              <a:gd name="connsiteX17" fmla="*/ 14288 w 140494"/>
              <a:gd name="connsiteY17" fmla="*/ 471487 h 585787"/>
              <a:gd name="connsiteX18" fmla="*/ 9525 w 140494"/>
              <a:gd name="connsiteY18" fmla="*/ 490537 h 585787"/>
              <a:gd name="connsiteX19" fmla="*/ 11907 w 140494"/>
              <a:gd name="connsiteY19" fmla="*/ 519112 h 585787"/>
              <a:gd name="connsiteX20" fmla="*/ 0 w 140494"/>
              <a:gd name="connsiteY20" fmla="*/ 550069 h 585787"/>
              <a:gd name="connsiteX21" fmla="*/ 14288 w 140494"/>
              <a:gd name="connsiteY21" fmla="*/ 585787 h 585787"/>
              <a:gd name="connsiteX0" fmla="*/ 140494 w 140494"/>
              <a:gd name="connsiteY0" fmla="*/ 0 h 602456"/>
              <a:gd name="connsiteX1" fmla="*/ 121444 w 140494"/>
              <a:gd name="connsiteY1" fmla="*/ 61912 h 602456"/>
              <a:gd name="connsiteX2" fmla="*/ 109538 w 140494"/>
              <a:gd name="connsiteY2" fmla="*/ 76200 h 602456"/>
              <a:gd name="connsiteX3" fmla="*/ 111919 w 140494"/>
              <a:gd name="connsiteY3" fmla="*/ 100012 h 602456"/>
              <a:gd name="connsiteX4" fmla="*/ 121444 w 140494"/>
              <a:gd name="connsiteY4" fmla="*/ 126206 h 602456"/>
              <a:gd name="connsiteX5" fmla="*/ 114300 w 140494"/>
              <a:gd name="connsiteY5" fmla="*/ 142875 h 602456"/>
              <a:gd name="connsiteX6" fmla="*/ 76200 w 140494"/>
              <a:gd name="connsiteY6" fmla="*/ 147637 h 602456"/>
              <a:gd name="connsiteX7" fmla="*/ 61913 w 140494"/>
              <a:gd name="connsiteY7" fmla="*/ 171450 h 602456"/>
              <a:gd name="connsiteX8" fmla="*/ 57150 w 140494"/>
              <a:gd name="connsiteY8" fmla="*/ 192881 h 602456"/>
              <a:gd name="connsiteX9" fmla="*/ 52388 w 140494"/>
              <a:gd name="connsiteY9" fmla="*/ 207169 h 602456"/>
              <a:gd name="connsiteX10" fmla="*/ 57150 w 140494"/>
              <a:gd name="connsiteY10" fmla="*/ 226219 h 602456"/>
              <a:gd name="connsiteX11" fmla="*/ 59532 w 140494"/>
              <a:gd name="connsiteY11" fmla="*/ 247650 h 602456"/>
              <a:gd name="connsiteX12" fmla="*/ 47625 w 140494"/>
              <a:gd name="connsiteY12" fmla="*/ 273844 h 602456"/>
              <a:gd name="connsiteX13" fmla="*/ 26194 w 140494"/>
              <a:gd name="connsiteY13" fmla="*/ 304800 h 602456"/>
              <a:gd name="connsiteX14" fmla="*/ 23813 w 140494"/>
              <a:gd name="connsiteY14" fmla="*/ 321469 h 602456"/>
              <a:gd name="connsiteX15" fmla="*/ 30957 w 140494"/>
              <a:gd name="connsiteY15" fmla="*/ 361950 h 602456"/>
              <a:gd name="connsiteX16" fmla="*/ 26194 w 140494"/>
              <a:gd name="connsiteY16" fmla="*/ 414337 h 602456"/>
              <a:gd name="connsiteX17" fmla="*/ 14288 w 140494"/>
              <a:gd name="connsiteY17" fmla="*/ 471487 h 602456"/>
              <a:gd name="connsiteX18" fmla="*/ 9525 w 140494"/>
              <a:gd name="connsiteY18" fmla="*/ 490537 h 602456"/>
              <a:gd name="connsiteX19" fmla="*/ 11907 w 140494"/>
              <a:gd name="connsiteY19" fmla="*/ 519112 h 602456"/>
              <a:gd name="connsiteX20" fmla="*/ 0 w 140494"/>
              <a:gd name="connsiteY20" fmla="*/ 550069 h 602456"/>
              <a:gd name="connsiteX21" fmla="*/ 21431 w 140494"/>
              <a:gd name="connsiteY21" fmla="*/ 602456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94" h="602456">
                <a:moveTo>
                  <a:pt x="140494" y="0"/>
                </a:moveTo>
                <a:lnTo>
                  <a:pt x="121444" y="61912"/>
                </a:lnTo>
                <a:lnTo>
                  <a:pt x="109538" y="76200"/>
                </a:lnTo>
                <a:lnTo>
                  <a:pt x="111919" y="100012"/>
                </a:lnTo>
                <a:lnTo>
                  <a:pt x="121444" y="126206"/>
                </a:lnTo>
                <a:lnTo>
                  <a:pt x="114300" y="142875"/>
                </a:lnTo>
                <a:lnTo>
                  <a:pt x="76200" y="147637"/>
                </a:lnTo>
                <a:lnTo>
                  <a:pt x="61913" y="171450"/>
                </a:lnTo>
                <a:lnTo>
                  <a:pt x="57150" y="192881"/>
                </a:lnTo>
                <a:lnTo>
                  <a:pt x="52388" y="207169"/>
                </a:lnTo>
                <a:lnTo>
                  <a:pt x="57150" y="226219"/>
                </a:lnTo>
                <a:lnTo>
                  <a:pt x="59532" y="247650"/>
                </a:lnTo>
                <a:lnTo>
                  <a:pt x="47625" y="273844"/>
                </a:lnTo>
                <a:lnTo>
                  <a:pt x="26194" y="304800"/>
                </a:lnTo>
                <a:lnTo>
                  <a:pt x="23813" y="321469"/>
                </a:lnTo>
                <a:lnTo>
                  <a:pt x="30957" y="361950"/>
                </a:lnTo>
                <a:lnTo>
                  <a:pt x="26194" y="414337"/>
                </a:lnTo>
                <a:lnTo>
                  <a:pt x="14288" y="471487"/>
                </a:lnTo>
                <a:lnTo>
                  <a:pt x="9525" y="490537"/>
                </a:lnTo>
                <a:lnTo>
                  <a:pt x="11907" y="519112"/>
                </a:lnTo>
                <a:lnTo>
                  <a:pt x="0" y="550069"/>
                </a:lnTo>
                <a:lnTo>
                  <a:pt x="21431" y="60245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5" name="フリーフォーム 374">
            <a:extLst>
              <a:ext uri="{FF2B5EF4-FFF2-40B4-BE49-F238E27FC236}">
                <a16:creationId xmlns:a16="http://schemas.microsoft.com/office/drawing/2014/main" id="{65515FE4-1ACC-4B1F-BD47-D7DE7712302A}"/>
              </a:ext>
            </a:extLst>
          </p:cNvPr>
          <p:cNvSpPr/>
          <p:nvPr/>
        </p:nvSpPr>
        <p:spPr>
          <a:xfrm>
            <a:off x="10512425" y="3871913"/>
            <a:ext cx="28575" cy="19050"/>
          </a:xfrm>
          <a:custGeom>
            <a:avLst/>
            <a:gdLst>
              <a:gd name="connsiteX0" fmla="*/ 0 w 61912"/>
              <a:gd name="connsiteY0" fmla="*/ 40481 h 40481"/>
              <a:gd name="connsiteX1" fmla="*/ 61912 w 61912"/>
              <a:gd name="connsiteY1" fmla="*/ 0 h 40481"/>
              <a:gd name="connsiteX0" fmla="*/ 0 w 35718"/>
              <a:gd name="connsiteY0" fmla="*/ 19050 h 19050"/>
              <a:gd name="connsiteX1" fmla="*/ 35718 w 35718"/>
              <a:gd name="connsiteY1" fmla="*/ 0 h 19050"/>
              <a:gd name="connsiteX0" fmla="*/ 0 w 45243"/>
              <a:gd name="connsiteY0" fmla="*/ 19050 h 19050"/>
              <a:gd name="connsiteX1" fmla="*/ 45243 w 45243"/>
              <a:gd name="connsiteY1" fmla="*/ 0 h 19050"/>
              <a:gd name="connsiteX0" fmla="*/ 0 w 40480"/>
              <a:gd name="connsiteY0" fmla="*/ 26194 h 26194"/>
              <a:gd name="connsiteX1" fmla="*/ 40480 w 40480"/>
              <a:gd name="connsiteY1" fmla="*/ 0 h 26194"/>
            </a:gdLst>
            <a:ahLst/>
            <a:cxnLst>
              <a:cxn ang="0">
                <a:pos x="connsiteX0" y="connsiteY0"/>
              </a:cxn>
              <a:cxn ang="0">
                <a:pos x="connsiteX1" y="connsiteY1"/>
              </a:cxn>
            </a:cxnLst>
            <a:rect l="l" t="t" r="r" b="b"/>
            <a:pathLst>
              <a:path w="40480" h="26194">
                <a:moveTo>
                  <a:pt x="0" y="26194"/>
                </a:moveTo>
                <a:lnTo>
                  <a:pt x="4048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6" name="フリーフォーム 375">
            <a:extLst>
              <a:ext uri="{FF2B5EF4-FFF2-40B4-BE49-F238E27FC236}">
                <a16:creationId xmlns:a16="http://schemas.microsoft.com/office/drawing/2014/main" id="{D6B1B1EF-5B88-4512-B2C5-CCBD6CD03835}"/>
              </a:ext>
            </a:extLst>
          </p:cNvPr>
          <p:cNvSpPr/>
          <p:nvPr/>
        </p:nvSpPr>
        <p:spPr>
          <a:xfrm>
            <a:off x="10369550" y="3708400"/>
            <a:ext cx="144463" cy="331788"/>
          </a:xfrm>
          <a:custGeom>
            <a:avLst/>
            <a:gdLst>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85738 w 190500"/>
              <a:gd name="connsiteY11" fmla="*/ 297657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85738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54781 w 200025"/>
              <a:gd name="connsiteY0" fmla="*/ 0 h 459581"/>
              <a:gd name="connsiteX1" fmla="*/ 161925 w 200025"/>
              <a:gd name="connsiteY1" fmla="*/ 76200 h 459581"/>
              <a:gd name="connsiteX2" fmla="*/ 157163 w 200025"/>
              <a:gd name="connsiteY2" fmla="*/ 114300 h 459581"/>
              <a:gd name="connsiteX3" fmla="*/ 157163 w 200025"/>
              <a:gd name="connsiteY3" fmla="*/ 138113 h 459581"/>
              <a:gd name="connsiteX4" fmla="*/ 171450 w 200025"/>
              <a:gd name="connsiteY4" fmla="*/ 152400 h 459581"/>
              <a:gd name="connsiteX5" fmla="*/ 200025 w 200025"/>
              <a:gd name="connsiteY5" fmla="*/ 169069 h 459581"/>
              <a:gd name="connsiteX6" fmla="*/ 200025 w 200025"/>
              <a:gd name="connsiteY6" fmla="*/ 188119 h 459581"/>
              <a:gd name="connsiteX7" fmla="*/ 188119 w 200025"/>
              <a:gd name="connsiteY7" fmla="*/ 207169 h 459581"/>
              <a:gd name="connsiteX8" fmla="*/ 188119 w 200025"/>
              <a:gd name="connsiteY8" fmla="*/ 219075 h 459581"/>
              <a:gd name="connsiteX9" fmla="*/ 195263 w 200025"/>
              <a:gd name="connsiteY9" fmla="*/ 252413 h 459581"/>
              <a:gd name="connsiteX10" fmla="*/ 192881 w 200025"/>
              <a:gd name="connsiteY10" fmla="*/ 273844 h 459581"/>
              <a:gd name="connsiteX11" fmla="*/ 185738 w 200025"/>
              <a:gd name="connsiteY11" fmla="*/ 304801 h 459581"/>
              <a:gd name="connsiteX12" fmla="*/ 166688 w 200025"/>
              <a:gd name="connsiteY12" fmla="*/ 326232 h 459581"/>
              <a:gd name="connsiteX13" fmla="*/ 121444 w 200025"/>
              <a:gd name="connsiteY13" fmla="*/ 364332 h 459581"/>
              <a:gd name="connsiteX14" fmla="*/ 78581 w 200025"/>
              <a:gd name="connsiteY14" fmla="*/ 395288 h 459581"/>
              <a:gd name="connsiteX15" fmla="*/ 52388 w 200025"/>
              <a:gd name="connsiteY15" fmla="*/ 421482 h 459581"/>
              <a:gd name="connsiteX16" fmla="*/ 0 w 200025"/>
              <a:gd name="connsiteY16"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59581">
                <a:moveTo>
                  <a:pt x="154781" y="0"/>
                </a:moveTo>
                <a:lnTo>
                  <a:pt x="161925" y="76200"/>
                </a:lnTo>
                <a:lnTo>
                  <a:pt x="157163" y="114300"/>
                </a:lnTo>
                <a:lnTo>
                  <a:pt x="157163" y="138113"/>
                </a:lnTo>
                <a:lnTo>
                  <a:pt x="171450" y="152400"/>
                </a:lnTo>
                <a:lnTo>
                  <a:pt x="200025" y="169069"/>
                </a:lnTo>
                <a:lnTo>
                  <a:pt x="200025" y="188119"/>
                </a:lnTo>
                <a:lnTo>
                  <a:pt x="188119" y="207169"/>
                </a:lnTo>
                <a:lnTo>
                  <a:pt x="188119" y="219075"/>
                </a:lnTo>
                <a:lnTo>
                  <a:pt x="195263" y="252413"/>
                </a:lnTo>
                <a:lnTo>
                  <a:pt x="192881" y="273844"/>
                </a:lnTo>
                <a:lnTo>
                  <a:pt x="185738" y="304801"/>
                </a:lnTo>
                <a:lnTo>
                  <a:pt x="166688" y="326232"/>
                </a:lnTo>
                <a:lnTo>
                  <a:pt x="121444" y="364332"/>
                </a:lnTo>
                <a:lnTo>
                  <a:pt x="78581" y="395288"/>
                </a:lnTo>
                <a:lnTo>
                  <a:pt x="52388" y="421482"/>
                </a:lnTo>
                <a:lnTo>
                  <a:pt x="0" y="4595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7" name="フリーフォーム 376">
            <a:extLst>
              <a:ext uri="{FF2B5EF4-FFF2-40B4-BE49-F238E27FC236}">
                <a16:creationId xmlns:a16="http://schemas.microsoft.com/office/drawing/2014/main" id="{12B75FDE-1BCA-421B-BD46-6D9185E4E2AE}"/>
              </a:ext>
            </a:extLst>
          </p:cNvPr>
          <p:cNvSpPr/>
          <p:nvPr/>
        </p:nvSpPr>
        <p:spPr>
          <a:xfrm>
            <a:off x="10664825" y="3565525"/>
            <a:ext cx="249238" cy="247650"/>
          </a:xfrm>
          <a:custGeom>
            <a:avLst/>
            <a:gdLst>
              <a:gd name="connsiteX0" fmla="*/ 0 w 345281"/>
              <a:gd name="connsiteY0" fmla="*/ 0 h 342900"/>
              <a:gd name="connsiteX1" fmla="*/ 50006 w 345281"/>
              <a:gd name="connsiteY1" fmla="*/ 23812 h 342900"/>
              <a:gd name="connsiteX2" fmla="*/ 88106 w 345281"/>
              <a:gd name="connsiteY2" fmla="*/ 52387 h 342900"/>
              <a:gd name="connsiteX3" fmla="*/ 109538 w 345281"/>
              <a:gd name="connsiteY3" fmla="*/ 73818 h 342900"/>
              <a:gd name="connsiteX4" fmla="*/ 145256 w 345281"/>
              <a:gd name="connsiteY4" fmla="*/ 69056 h 342900"/>
              <a:gd name="connsiteX5" fmla="*/ 188119 w 345281"/>
              <a:gd name="connsiteY5" fmla="*/ 95250 h 342900"/>
              <a:gd name="connsiteX6" fmla="*/ 221456 w 345281"/>
              <a:gd name="connsiteY6" fmla="*/ 138112 h 342900"/>
              <a:gd name="connsiteX7" fmla="*/ 238125 w 345281"/>
              <a:gd name="connsiteY7" fmla="*/ 183356 h 342900"/>
              <a:gd name="connsiteX8" fmla="*/ 276225 w 345281"/>
              <a:gd name="connsiteY8" fmla="*/ 245268 h 342900"/>
              <a:gd name="connsiteX9" fmla="*/ 307181 w 345281"/>
              <a:gd name="connsiteY9" fmla="*/ 290512 h 342900"/>
              <a:gd name="connsiteX10" fmla="*/ 345281 w 345281"/>
              <a:gd name="connsiteY10"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281" h="342900">
                <a:moveTo>
                  <a:pt x="0" y="0"/>
                </a:moveTo>
                <a:lnTo>
                  <a:pt x="50006" y="23812"/>
                </a:lnTo>
                <a:lnTo>
                  <a:pt x="88106" y="52387"/>
                </a:lnTo>
                <a:lnTo>
                  <a:pt x="109538" y="73818"/>
                </a:lnTo>
                <a:lnTo>
                  <a:pt x="145256" y="69056"/>
                </a:lnTo>
                <a:lnTo>
                  <a:pt x="188119" y="95250"/>
                </a:lnTo>
                <a:lnTo>
                  <a:pt x="221456" y="138112"/>
                </a:lnTo>
                <a:lnTo>
                  <a:pt x="238125" y="183356"/>
                </a:lnTo>
                <a:lnTo>
                  <a:pt x="276225" y="245268"/>
                </a:lnTo>
                <a:lnTo>
                  <a:pt x="307181" y="290512"/>
                </a:lnTo>
                <a:lnTo>
                  <a:pt x="345281" y="3429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8" name="フリーフォーム 377">
            <a:extLst>
              <a:ext uri="{FF2B5EF4-FFF2-40B4-BE49-F238E27FC236}">
                <a16:creationId xmlns:a16="http://schemas.microsoft.com/office/drawing/2014/main" id="{F097B101-BB52-428F-BA87-A21763989924}"/>
              </a:ext>
            </a:extLst>
          </p:cNvPr>
          <p:cNvSpPr/>
          <p:nvPr/>
        </p:nvSpPr>
        <p:spPr>
          <a:xfrm>
            <a:off x="10548938" y="3270250"/>
            <a:ext cx="433387" cy="512763"/>
          </a:xfrm>
          <a:custGeom>
            <a:avLst/>
            <a:gdLst>
              <a:gd name="connsiteX0" fmla="*/ 0 w 600075"/>
              <a:gd name="connsiteY0" fmla="*/ 0 h 709612"/>
              <a:gd name="connsiteX1" fmla="*/ 28575 w 600075"/>
              <a:gd name="connsiteY1" fmla="*/ 45244 h 709612"/>
              <a:gd name="connsiteX2" fmla="*/ 50006 w 600075"/>
              <a:gd name="connsiteY2" fmla="*/ 90487 h 709612"/>
              <a:gd name="connsiteX3" fmla="*/ 61913 w 600075"/>
              <a:gd name="connsiteY3" fmla="*/ 128587 h 709612"/>
              <a:gd name="connsiteX4" fmla="*/ 90488 w 600075"/>
              <a:gd name="connsiteY4" fmla="*/ 161925 h 709612"/>
              <a:gd name="connsiteX5" fmla="*/ 100013 w 600075"/>
              <a:gd name="connsiteY5" fmla="*/ 190500 h 709612"/>
              <a:gd name="connsiteX6" fmla="*/ 126206 w 600075"/>
              <a:gd name="connsiteY6" fmla="*/ 214312 h 709612"/>
              <a:gd name="connsiteX7" fmla="*/ 161925 w 600075"/>
              <a:gd name="connsiteY7" fmla="*/ 223837 h 709612"/>
              <a:gd name="connsiteX8" fmla="*/ 195263 w 600075"/>
              <a:gd name="connsiteY8" fmla="*/ 230981 h 709612"/>
              <a:gd name="connsiteX9" fmla="*/ 197644 w 600075"/>
              <a:gd name="connsiteY9" fmla="*/ 254794 h 709612"/>
              <a:gd name="connsiteX10" fmla="*/ 209550 w 600075"/>
              <a:gd name="connsiteY10" fmla="*/ 273844 h 709612"/>
              <a:gd name="connsiteX11" fmla="*/ 233363 w 600075"/>
              <a:gd name="connsiteY11" fmla="*/ 295275 h 709612"/>
              <a:gd name="connsiteX12" fmla="*/ 269081 w 600075"/>
              <a:gd name="connsiteY12" fmla="*/ 309562 h 709612"/>
              <a:gd name="connsiteX13" fmla="*/ 283369 w 600075"/>
              <a:gd name="connsiteY13" fmla="*/ 335756 h 709612"/>
              <a:gd name="connsiteX14" fmla="*/ 297656 w 600075"/>
              <a:gd name="connsiteY14" fmla="*/ 352425 h 709612"/>
              <a:gd name="connsiteX15" fmla="*/ 335756 w 600075"/>
              <a:gd name="connsiteY15" fmla="*/ 371475 h 709612"/>
              <a:gd name="connsiteX16" fmla="*/ 357188 w 600075"/>
              <a:gd name="connsiteY16" fmla="*/ 402431 h 709612"/>
              <a:gd name="connsiteX17" fmla="*/ 373856 w 600075"/>
              <a:gd name="connsiteY17" fmla="*/ 431006 h 709612"/>
              <a:gd name="connsiteX18" fmla="*/ 388144 w 600075"/>
              <a:gd name="connsiteY18" fmla="*/ 445294 h 709612"/>
              <a:gd name="connsiteX19" fmla="*/ 416719 w 600075"/>
              <a:gd name="connsiteY19" fmla="*/ 461962 h 709612"/>
              <a:gd name="connsiteX20" fmla="*/ 416719 w 600075"/>
              <a:gd name="connsiteY20" fmla="*/ 490537 h 709612"/>
              <a:gd name="connsiteX21" fmla="*/ 416719 w 600075"/>
              <a:gd name="connsiteY21" fmla="*/ 511969 h 709612"/>
              <a:gd name="connsiteX22" fmla="*/ 459581 w 600075"/>
              <a:gd name="connsiteY22" fmla="*/ 531019 h 709612"/>
              <a:gd name="connsiteX23" fmla="*/ 485775 w 600075"/>
              <a:gd name="connsiteY23" fmla="*/ 554831 h 709612"/>
              <a:gd name="connsiteX24" fmla="*/ 511969 w 600075"/>
              <a:gd name="connsiteY24" fmla="*/ 590550 h 709612"/>
              <a:gd name="connsiteX25" fmla="*/ 519113 w 600075"/>
              <a:gd name="connsiteY25" fmla="*/ 611981 h 709612"/>
              <a:gd name="connsiteX26" fmla="*/ 533400 w 600075"/>
              <a:gd name="connsiteY26" fmla="*/ 614362 h 709612"/>
              <a:gd name="connsiteX27" fmla="*/ 561975 w 600075"/>
              <a:gd name="connsiteY27" fmla="*/ 642937 h 709612"/>
              <a:gd name="connsiteX28" fmla="*/ 571500 w 600075"/>
              <a:gd name="connsiteY28" fmla="*/ 666750 h 709612"/>
              <a:gd name="connsiteX29" fmla="*/ 597694 w 600075"/>
              <a:gd name="connsiteY29" fmla="*/ 681037 h 709612"/>
              <a:gd name="connsiteX30" fmla="*/ 600075 w 600075"/>
              <a:gd name="connsiteY30" fmla="*/ 709612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75" h="709612">
                <a:moveTo>
                  <a:pt x="0" y="0"/>
                </a:moveTo>
                <a:lnTo>
                  <a:pt x="28575" y="45244"/>
                </a:lnTo>
                <a:lnTo>
                  <a:pt x="50006" y="90487"/>
                </a:lnTo>
                <a:lnTo>
                  <a:pt x="61913" y="128587"/>
                </a:lnTo>
                <a:lnTo>
                  <a:pt x="90488" y="161925"/>
                </a:lnTo>
                <a:lnTo>
                  <a:pt x="100013" y="190500"/>
                </a:lnTo>
                <a:lnTo>
                  <a:pt x="126206" y="214312"/>
                </a:lnTo>
                <a:lnTo>
                  <a:pt x="161925" y="223837"/>
                </a:lnTo>
                <a:lnTo>
                  <a:pt x="195263" y="230981"/>
                </a:lnTo>
                <a:lnTo>
                  <a:pt x="197644" y="254794"/>
                </a:lnTo>
                <a:lnTo>
                  <a:pt x="209550" y="273844"/>
                </a:lnTo>
                <a:lnTo>
                  <a:pt x="233363" y="295275"/>
                </a:lnTo>
                <a:lnTo>
                  <a:pt x="269081" y="309562"/>
                </a:lnTo>
                <a:lnTo>
                  <a:pt x="283369" y="335756"/>
                </a:lnTo>
                <a:lnTo>
                  <a:pt x="297656" y="352425"/>
                </a:lnTo>
                <a:lnTo>
                  <a:pt x="335756" y="371475"/>
                </a:lnTo>
                <a:lnTo>
                  <a:pt x="357188" y="402431"/>
                </a:lnTo>
                <a:lnTo>
                  <a:pt x="373856" y="431006"/>
                </a:lnTo>
                <a:lnTo>
                  <a:pt x="388144" y="445294"/>
                </a:lnTo>
                <a:lnTo>
                  <a:pt x="416719" y="461962"/>
                </a:lnTo>
                <a:lnTo>
                  <a:pt x="416719" y="490537"/>
                </a:lnTo>
                <a:lnTo>
                  <a:pt x="416719" y="511969"/>
                </a:lnTo>
                <a:lnTo>
                  <a:pt x="459581" y="531019"/>
                </a:lnTo>
                <a:lnTo>
                  <a:pt x="485775" y="554831"/>
                </a:lnTo>
                <a:lnTo>
                  <a:pt x="511969" y="590550"/>
                </a:lnTo>
                <a:lnTo>
                  <a:pt x="519113" y="611981"/>
                </a:lnTo>
                <a:lnTo>
                  <a:pt x="533400" y="614362"/>
                </a:lnTo>
                <a:lnTo>
                  <a:pt x="561975" y="642937"/>
                </a:lnTo>
                <a:lnTo>
                  <a:pt x="571500" y="666750"/>
                </a:lnTo>
                <a:lnTo>
                  <a:pt x="597694" y="681037"/>
                </a:lnTo>
                <a:lnTo>
                  <a:pt x="600075" y="70961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79" name="フリーフォーム 378">
            <a:extLst>
              <a:ext uri="{FF2B5EF4-FFF2-40B4-BE49-F238E27FC236}">
                <a16:creationId xmlns:a16="http://schemas.microsoft.com/office/drawing/2014/main" id="{27C184C0-407F-47EB-8C28-591686CF044D}"/>
              </a:ext>
            </a:extLst>
          </p:cNvPr>
          <p:cNvSpPr/>
          <p:nvPr/>
        </p:nvSpPr>
        <p:spPr>
          <a:xfrm>
            <a:off x="10777538" y="3592513"/>
            <a:ext cx="44450" cy="26987"/>
          </a:xfrm>
          <a:custGeom>
            <a:avLst/>
            <a:gdLst>
              <a:gd name="connsiteX0" fmla="*/ 0 w 61913"/>
              <a:gd name="connsiteY0" fmla="*/ 38100 h 38100"/>
              <a:gd name="connsiteX1" fmla="*/ 61913 w 61913"/>
              <a:gd name="connsiteY1" fmla="*/ 0 h 38100"/>
              <a:gd name="connsiteX0" fmla="*/ 0 w 61913"/>
              <a:gd name="connsiteY0" fmla="*/ 38100 h 38100"/>
              <a:gd name="connsiteX1" fmla="*/ 61913 w 61913"/>
              <a:gd name="connsiteY1" fmla="*/ 0 h 38100"/>
            </a:gdLst>
            <a:ahLst/>
            <a:cxnLst>
              <a:cxn ang="0">
                <a:pos x="connsiteX0" y="connsiteY0"/>
              </a:cxn>
              <a:cxn ang="0">
                <a:pos x="connsiteX1" y="connsiteY1"/>
              </a:cxn>
            </a:cxnLst>
            <a:rect l="l" t="t" r="r" b="b"/>
            <a:pathLst>
              <a:path w="61913" h="38100">
                <a:moveTo>
                  <a:pt x="0" y="38100"/>
                </a:moveTo>
                <a:lnTo>
                  <a:pt x="61913"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0" name="フリーフォーム 379">
            <a:extLst>
              <a:ext uri="{FF2B5EF4-FFF2-40B4-BE49-F238E27FC236}">
                <a16:creationId xmlns:a16="http://schemas.microsoft.com/office/drawing/2014/main" id="{F154ABD0-457D-49A2-9A16-994546B31E9F}"/>
              </a:ext>
            </a:extLst>
          </p:cNvPr>
          <p:cNvSpPr/>
          <p:nvPr/>
        </p:nvSpPr>
        <p:spPr>
          <a:xfrm>
            <a:off x="10933113" y="3290888"/>
            <a:ext cx="117475" cy="461962"/>
          </a:xfrm>
          <a:custGeom>
            <a:avLst/>
            <a:gdLst>
              <a:gd name="connsiteX0" fmla="*/ 0 w 159544"/>
              <a:gd name="connsiteY0" fmla="*/ 0 h 635794"/>
              <a:gd name="connsiteX1" fmla="*/ 28575 w 159544"/>
              <a:gd name="connsiteY1" fmla="*/ 47625 h 635794"/>
              <a:gd name="connsiteX2" fmla="*/ 26194 w 159544"/>
              <a:gd name="connsiteY2" fmla="*/ 78581 h 635794"/>
              <a:gd name="connsiteX3" fmla="*/ 45244 w 159544"/>
              <a:gd name="connsiteY3" fmla="*/ 107156 h 635794"/>
              <a:gd name="connsiteX4" fmla="*/ 59531 w 159544"/>
              <a:gd name="connsiteY4" fmla="*/ 119062 h 635794"/>
              <a:gd name="connsiteX5" fmla="*/ 95250 w 159544"/>
              <a:gd name="connsiteY5" fmla="*/ 119062 h 635794"/>
              <a:gd name="connsiteX6" fmla="*/ 114300 w 159544"/>
              <a:gd name="connsiteY6" fmla="*/ 154781 h 635794"/>
              <a:gd name="connsiteX7" fmla="*/ 121444 w 159544"/>
              <a:gd name="connsiteY7" fmla="*/ 185737 h 635794"/>
              <a:gd name="connsiteX8" fmla="*/ 116681 w 159544"/>
              <a:gd name="connsiteY8" fmla="*/ 228600 h 635794"/>
              <a:gd name="connsiteX9" fmla="*/ 119063 w 159544"/>
              <a:gd name="connsiteY9" fmla="*/ 283369 h 635794"/>
              <a:gd name="connsiteX10" fmla="*/ 123825 w 159544"/>
              <a:gd name="connsiteY10" fmla="*/ 319087 h 635794"/>
              <a:gd name="connsiteX11" fmla="*/ 119063 w 159544"/>
              <a:gd name="connsiteY11" fmla="*/ 376237 h 635794"/>
              <a:gd name="connsiteX12" fmla="*/ 100013 w 159544"/>
              <a:gd name="connsiteY12" fmla="*/ 421481 h 635794"/>
              <a:gd name="connsiteX13" fmla="*/ 76200 w 159544"/>
              <a:gd name="connsiteY13" fmla="*/ 464344 h 635794"/>
              <a:gd name="connsiteX14" fmla="*/ 73819 w 159544"/>
              <a:gd name="connsiteY14" fmla="*/ 500062 h 635794"/>
              <a:gd name="connsiteX15" fmla="*/ 95250 w 159544"/>
              <a:gd name="connsiteY15" fmla="*/ 540544 h 635794"/>
              <a:gd name="connsiteX16" fmla="*/ 114300 w 159544"/>
              <a:gd name="connsiteY16" fmla="*/ 573881 h 635794"/>
              <a:gd name="connsiteX17" fmla="*/ 159544 w 159544"/>
              <a:gd name="connsiteY17" fmla="*/ 635794 h 635794"/>
              <a:gd name="connsiteX0" fmla="*/ 0 w 161925"/>
              <a:gd name="connsiteY0" fmla="*/ 0 h 638175"/>
              <a:gd name="connsiteX1" fmla="*/ 28575 w 161925"/>
              <a:gd name="connsiteY1" fmla="*/ 47625 h 638175"/>
              <a:gd name="connsiteX2" fmla="*/ 26194 w 161925"/>
              <a:gd name="connsiteY2" fmla="*/ 78581 h 638175"/>
              <a:gd name="connsiteX3" fmla="*/ 45244 w 161925"/>
              <a:gd name="connsiteY3" fmla="*/ 107156 h 638175"/>
              <a:gd name="connsiteX4" fmla="*/ 59531 w 161925"/>
              <a:gd name="connsiteY4" fmla="*/ 119062 h 638175"/>
              <a:gd name="connsiteX5" fmla="*/ 95250 w 161925"/>
              <a:gd name="connsiteY5" fmla="*/ 119062 h 638175"/>
              <a:gd name="connsiteX6" fmla="*/ 114300 w 161925"/>
              <a:gd name="connsiteY6" fmla="*/ 154781 h 638175"/>
              <a:gd name="connsiteX7" fmla="*/ 121444 w 161925"/>
              <a:gd name="connsiteY7" fmla="*/ 185737 h 638175"/>
              <a:gd name="connsiteX8" fmla="*/ 116681 w 161925"/>
              <a:gd name="connsiteY8" fmla="*/ 228600 h 638175"/>
              <a:gd name="connsiteX9" fmla="*/ 119063 w 161925"/>
              <a:gd name="connsiteY9" fmla="*/ 283369 h 638175"/>
              <a:gd name="connsiteX10" fmla="*/ 123825 w 161925"/>
              <a:gd name="connsiteY10" fmla="*/ 319087 h 638175"/>
              <a:gd name="connsiteX11" fmla="*/ 119063 w 161925"/>
              <a:gd name="connsiteY11" fmla="*/ 376237 h 638175"/>
              <a:gd name="connsiteX12" fmla="*/ 100013 w 161925"/>
              <a:gd name="connsiteY12" fmla="*/ 421481 h 638175"/>
              <a:gd name="connsiteX13" fmla="*/ 76200 w 161925"/>
              <a:gd name="connsiteY13" fmla="*/ 464344 h 638175"/>
              <a:gd name="connsiteX14" fmla="*/ 73819 w 161925"/>
              <a:gd name="connsiteY14" fmla="*/ 500062 h 638175"/>
              <a:gd name="connsiteX15" fmla="*/ 95250 w 161925"/>
              <a:gd name="connsiteY15" fmla="*/ 540544 h 638175"/>
              <a:gd name="connsiteX16" fmla="*/ 114300 w 161925"/>
              <a:gd name="connsiteY16" fmla="*/ 573881 h 638175"/>
              <a:gd name="connsiteX17" fmla="*/ 161925 w 161925"/>
              <a:gd name="connsiteY17" fmla="*/ 63817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925" h="638175">
                <a:moveTo>
                  <a:pt x="0" y="0"/>
                </a:moveTo>
                <a:lnTo>
                  <a:pt x="28575" y="47625"/>
                </a:lnTo>
                <a:lnTo>
                  <a:pt x="26194" y="78581"/>
                </a:lnTo>
                <a:lnTo>
                  <a:pt x="45244" y="107156"/>
                </a:lnTo>
                <a:lnTo>
                  <a:pt x="59531" y="119062"/>
                </a:lnTo>
                <a:lnTo>
                  <a:pt x="95250" y="119062"/>
                </a:lnTo>
                <a:lnTo>
                  <a:pt x="114300" y="154781"/>
                </a:lnTo>
                <a:lnTo>
                  <a:pt x="121444" y="185737"/>
                </a:lnTo>
                <a:lnTo>
                  <a:pt x="116681" y="228600"/>
                </a:lnTo>
                <a:lnTo>
                  <a:pt x="119063" y="283369"/>
                </a:lnTo>
                <a:lnTo>
                  <a:pt x="123825" y="319087"/>
                </a:lnTo>
                <a:lnTo>
                  <a:pt x="119063" y="376237"/>
                </a:lnTo>
                <a:lnTo>
                  <a:pt x="100013" y="421481"/>
                </a:lnTo>
                <a:lnTo>
                  <a:pt x="76200" y="464344"/>
                </a:lnTo>
                <a:lnTo>
                  <a:pt x="73819" y="500062"/>
                </a:lnTo>
                <a:lnTo>
                  <a:pt x="95250" y="540544"/>
                </a:lnTo>
                <a:lnTo>
                  <a:pt x="114300" y="573881"/>
                </a:lnTo>
                <a:lnTo>
                  <a:pt x="161925" y="6381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1" name="フリーフォーム 380">
            <a:extLst>
              <a:ext uri="{FF2B5EF4-FFF2-40B4-BE49-F238E27FC236}">
                <a16:creationId xmlns:a16="http://schemas.microsoft.com/office/drawing/2014/main" id="{21F85748-27BB-477B-97DE-16221E02858C}"/>
              </a:ext>
            </a:extLst>
          </p:cNvPr>
          <p:cNvSpPr/>
          <p:nvPr/>
        </p:nvSpPr>
        <p:spPr>
          <a:xfrm>
            <a:off x="10914063" y="3570288"/>
            <a:ext cx="74612" cy="80962"/>
          </a:xfrm>
          <a:custGeom>
            <a:avLst/>
            <a:gdLst>
              <a:gd name="connsiteX0" fmla="*/ 0 w 102394"/>
              <a:gd name="connsiteY0" fmla="*/ 0 h 111919"/>
              <a:gd name="connsiteX1" fmla="*/ 47625 w 102394"/>
              <a:gd name="connsiteY1" fmla="*/ 33338 h 111919"/>
              <a:gd name="connsiteX2" fmla="*/ 64294 w 102394"/>
              <a:gd name="connsiteY2" fmla="*/ 66675 h 111919"/>
              <a:gd name="connsiteX3" fmla="*/ 71438 w 102394"/>
              <a:gd name="connsiteY3" fmla="*/ 83344 h 111919"/>
              <a:gd name="connsiteX4" fmla="*/ 102394 w 102394"/>
              <a:gd name="connsiteY4" fmla="*/ 111919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94" h="111919">
                <a:moveTo>
                  <a:pt x="0" y="0"/>
                </a:moveTo>
                <a:lnTo>
                  <a:pt x="47625" y="33338"/>
                </a:lnTo>
                <a:lnTo>
                  <a:pt x="64294" y="66675"/>
                </a:lnTo>
                <a:lnTo>
                  <a:pt x="71438" y="83344"/>
                </a:lnTo>
                <a:lnTo>
                  <a:pt x="102394" y="111919"/>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2" name="フリーフォーム 381">
            <a:extLst>
              <a:ext uri="{FF2B5EF4-FFF2-40B4-BE49-F238E27FC236}">
                <a16:creationId xmlns:a16="http://schemas.microsoft.com/office/drawing/2014/main" id="{4EBE0AE4-9C02-44F3-ABFC-1B73452347D2}"/>
              </a:ext>
            </a:extLst>
          </p:cNvPr>
          <p:cNvSpPr/>
          <p:nvPr/>
        </p:nvSpPr>
        <p:spPr>
          <a:xfrm>
            <a:off x="10842625" y="3373438"/>
            <a:ext cx="127000" cy="14287"/>
          </a:xfrm>
          <a:custGeom>
            <a:avLst/>
            <a:gdLst>
              <a:gd name="connsiteX0" fmla="*/ 0 w 176212"/>
              <a:gd name="connsiteY0" fmla="*/ 19050 h 19050"/>
              <a:gd name="connsiteX1" fmla="*/ 61912 w 176212"/>
              <a:gd name="connsiteY1" fmla="*/ 9525 h 19050"/>
              <a:gd name="connsiteX2" fmla="*/ 102394 w 176212"/>
              <a:gd name="connsiteY2" fmla="*/ 11906 h 19050"/>
              <a:gd name="connsiteX3" fmla="*/ 130969 w 176212"/>
              <a:gd name="connsiteY3" fmla="*/ 11906 h 19050"/>
              <a:gd name="connsiteX4" fmla="*/ 152400 w 176212"/>
              <a:gd name="connsiteY4" fmla="*/ 7144 h 19050"/>
              <a:gd name="connsiteX5" fmla="*/ 176212 w 176212"/>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9050">
                <a:moveTo>
                  <a:pt x="0" y="19050"/>
                </a:moveTo>
                <a:lnTo>
                  <a:pt x="61912" y="9525"/>
                </a:lnTo>
                <a:lnTo>
                  <a:pt x="102394" y="11906"/>
                </a:lnTo>
                <a:lnTo>
                  <a:pt x="130969" y="11906"/>
                </a:lnTo>
                <a:lnTo>
                  <a:pt x="152400" y="7144"/>
                </a:lnTo>
                <a:lnTo>
                  <a:pt x="176212"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3" name="フリーフォーム 382">
            <a:extLst>
              <a:ext uri="{FF2B5EF4-FFF2-40B4-BE49-F238E27FC236}">
                <a16:creationId xmlns:a16="http://schemas.microsoft.com/office/drawing/2014/main" id="{ABC1FE8F-EB94-473D-AF60-5B123FF14C7C}"/>
              </a:ext>
            </a:extLst>
          </p:cNvPr>
          <p:cNvSpPr/>
          <p:nvPr/>
        </p:nvSpPr>
        <p:spPr>
          <a:xfrm>
            <a:off x="10925175" y="3382963"/>
            <a:ext cx="95250" cy="68262"/>
          </a:xfrm>
          <a:custGeom>
            <a:avLst/>
            <a:gdLst>
              <a:gd name="connsiteX0" fmla="*/ 0 w 130969"/>
              <a:gd name="connsiteY0" fmla="*/ 0 h 95250"/>
              <a:gd name="connsiteX1" fmla="*/ 40481 w 130969"/>
              <a:gd name="connsiteY1" fmla="*/ 33338 h 95250"/>
              <a:gd name="connsiteX2" fmla="*/ 47625 w 130969"/>
              <a:gd name="connsiteY2" fmla="*/ 54769 h 95250"/>
              <a:gd name="connsiteX3" fmla="*/ 50006 w 130969"/>
              <a:gd name="connsiteY3" fmla="*/ 64294 h 95250"/>
              <a:gd name="connsiteX4" fmla="*/ 71437 w 130969"/>
              <a:gd name="connsiteY4" fmla="*/ 88106 h 95250"/>
              <a:gd name="connsiteX5" fmla="*/ 88106 w 130969"/>
              <a:gd name="connsiteY5" fmla="*/ 95250 h 95250"/>
              <a:gd name="connsiteX6" fmla="*/ 130969 w 130969"/>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95250">
                <a:moveTo>
                  <a:pt x="0" y="0"/>
                </a:moveTo>
                <a:lnTo>
                  <a:pt x="40481" y="33338"/>
                </a:lnTo>
                <a:lnTo>
                  <a:pt x="47625" y="54769"/>
                </a:lnTo>
                <a:lnTo>
                  <a:pt x="50006" y="64294"/>
                </a:lnTo>
                <a:lnTo>
                  <a:pt x="71437" y="88106"/>
                </a:lnTo>
                <a:lnTo>
                  <a:pt x="88106" y="95250"/>
                </a:lnTo>
                <a:lnTo>
                  <a:pt x="130969" y="9525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4" name="フリーフォーム 383">
            <a:extLst>
              <a:ext uri="{FF2B5EF4-FFF2-40B4-BE49-F238E27FC236}">
                <a16:creationId xmlns:a16="http://schemas.microsoft.com/office/drawing/2014/main" id="{BE1C88EB-95B1-469D-87A5-A4DA21670D6D}"/>
              </a:ext>
            </a:extLst>
          </p:cNvPr>
          <p:cNvSpPr/>
          <p:nvPr/>
        </p:nvSpPr>
        <p:spPr>
          <a:xfrm>
            <a:off x="10412413" y="2679700"/>
            <a:ext cx="577850" cy="403225"/>
          </a:xfrm>
          <a:custGeom>
            <a:avLst/>
            <a:gdLst>
              <a:gd name="connsiteX0" fmla="*/ 33338 w 783432"/>
              <a:gd name="connsiteY0" fmla="*/ 0 h 557213"/>
              <a:gd name="connsiteX1" fmla="*/ 69057 w 783432"/>
              <a:gd name="connsiteY1" fmla="*/ 57150 h 557213"/>
              <a:gd name="connsiteX2" fmla="*/ 61913 w 783432"/>
              <a:gd name="connsiteY2" fmla="*/ 64294 h 557213"/>
              <a:gd name="connsiteX3" fmla="*/ 40482 w 783432"/>
              <a:gd name="connsiteY3" fmla="*/ 80963 h 557213"/>
              <a:gd name="connsiteX4" fmla="*/ 19050 w 783432"/>
              <a:gd name="connsiteY4" fmla="*/ 97631 h 557213"/>
              <a:gd name="connsiteX5" fmla="*/ 16669 w 783432"/>
              <a:gd name="connsiteY5" fmla="*/ 111919 h 557213"/>
              <a:gd name="connsiteX6" fmla="*/ 19050 w 783432"/>
              <a:gd name="connsiteY6" fmla="*/ 135731 h 557213"/>
              <a:gd name="connsiteX7" fmla="*/ 0 w 783432"/>
              <a:gd name="connsiteY7" fmla="*/ 157163 h 557213"/>
              <a:gd name="connsiteX8" fmla="*/ 9525 w 783432"/>
              <a:gd name="connsiteY8" fmla="*/ 180975 h 557213"/>
              <a:gd name="connsiteX9" fmla="*/ 23813 w 783432"/>
              <a:gd name="connsiteY9" fmla="*/ 216694 h 557213"/>
              <a:gd name="connsiteX10" fmla="*/ 28575 w 783432"/>
              <a:gd name="connsiteY10" fmla="*/ 257175 h 557213"/>
              <a:gd name="connsiteX11" fmla="*/ 42863 w 783432"/>
              <a:gd name="connsiteY11" fmla="*/ 278606 h 557213"/>
              <a:gd name="connsiteX12" fmla="*/ 52388 w 783432"/>
              <a:gd name="connsiteY12" fmla="*/ 297656 h 557213"/>
              <a:gd name="connsiteX13" fmla="*/ 85725 w 783432"/>
              <a:gd name="connsiteY13" fmla="*/ 309563 h 557213"/>
              <a:gd name="connsiteX14" fmla="*/ 104775 w 783432"/>
              <a:gd name="connsiteY14" fmla="*/ 319088 h 557213"/>
              <a:gd name="connsiteX15" fmla="*/ 150019 w 783432"/>
              <a:gd name="connsiteY15" fmla="*/ 319088 h 557213"/>
              <a:gd name="connsiteX16" fmla="*/ 164307 w 783432"/>
              <a:gd name="connsiteY16" fmla="*/ 335756 h 557213"/>
              <a:gd name="connsiteX17" fmla="*/ 183357 w 783432"/>
              <a:gd name="connsiteY17" fmla="*/ 366713 h 557213"/>
              <a:gd name="connsiteX18" fmla="*/ 195263 w 783432"/>
              <a:gd name="connsiteY18" fmla="*/ 376238 h 557213"/>
              <a:gd name="connsiteX19" fmla="*/ 216694 w 783432"/>
              <a:gd name="connsiteY19" fmla="*/ 381000 h 557213"/>
              <a:gd name="connsiteX20" fmla="*/ 247650 w 783432"/>
              <a:gd name="connsiteY20" fmla="*/ 371475 h 557213"/>
              <a:gd name="connsiteX21" fmla="*/ 290513 w 783432"/>
              <a:gd name="connsiteY21" fmla="*/ 373856 h 557213"/>
              <a:gd name="connsiteX22" fmla="*/ 333375 w 783432"/>
              <a:gd name="connsiteY22" fmla="*/ 378619 h 557213"/>
              <a:gd name="connsiteX23" fmla="*/ 350044 w 783432"/>
              <a:gd name="connsiteY23" fmla="*/ 381000 h 557213"/>
              <a:gd name="connsiteX24" fmla="*/ 378619 w 783432"/>
              <a:gd name="connsiteY24" fmla="*/ 404813 h 557213"/>
              <a:gd name="connsiteX25" fmla="*/ 388144 w 783432"/>
              <a:gd name="connsiteY25" fmla="*/ 428625 h 557213"/>
              <a:gd name="connsiteX26" fmla="*/ 404813 w 783432"/>
              <a:gd name="connsiteY26" fmla="*/ 445294 h 557213"/>
              <a:gd name="connsiteX27" fmla="*/ 428625 w 783432"/>
              <a:gd name="connsiteY27" fmla="*/ 461963 h 557213"/>
              <a:gd name="connsiteX28" fmla="*/ 457200 w 783432"/>
              <a:gd name="connsiteY28" fmla="*/ 476250 h 557213"/>
              <a:gd name="connsiteX29" fmla="*/ 469107 w 783432"/>
              <a:gd name="connsiteY29" fmla="*/ 478631 h 557213"/>
              <a:gd name="connsiteX30" fmla="*/ 497682 w 783432"/>
              <a:gd name="connsiteY30" fmla="*/ 500063 h 557213"/>
              <a:gd name="connsiteX31" fmla="*/ 483394 w 783432"/>
              <a:gd name="connsiteY31" fmla="*/ 519113 h 557213"/>
              <a:gd name="connsiteX32" fmla="*/ 483394 w 783432"/>
              <a:gd name="connsiteY32" fmla="*/ 538163 h 557213"/>
              <a:gd name="connsiteX33" fmla="*/ 502444 w 783432"/>
              <a:gd name="connsiteY33" fmla="*/ 557213 h 557213"/>
              <a:gd name="connsiteX34" fmla="*/ 528638 w 783432"/>
              <a:gd name="connsiteY34" fmla="*/ 554831 h 557213"/>
              <a:gd name="connsiteX35" fmla="*/ 552450 w 783432"/>
              <a:gd name="connsiteY35" fmla="*/ 540544 h 557213"/>
              <a:gd name="connsiteX36" fmla="*/ 583407 w 783432"/>
              <a:gd name="connsiteY36" fmla="*/ 526256 h 557213"/>
              <a:gd name="connsiteX37" fmla="*/ 604838 w 783432"/>
              <a:gd name="connsiteY37" fmla="*/ 511969 h 557213"/>
              <a:gd name="connsiteX38" fmla="*/ 621507 w 783432"/>
              <a:gd name="connsiteY38" fmla="*/ 497681 h 557213"/>
              <a:gd name="connsiteX39" fmla="*/ 645319 w 783432"/>
              <a:gd name="connsiteY39" fmla="*/ 509588 h 557213"/>
              <a:gd name="connsiteX40" fmla="*/ 657225 w 783432"/>
              <a:gd name="connsiteY40" fmla="*/ 502444 h 557213"/>
              <a:gd name="connsiteX41" fmla="*/ 661988 w 783432"/>
              <a:gd name="connsiteY41" fmla="*/ 478631 h 557213"/>
              <a:gd name="connsiteX42" fmla="*/ 681038 w 783432"/>
              <a:gd name="connsiteY42" fmla="*/ 471488 h 557213"/>
              <a:gd name="connsiteX43" fmla="*/ 704850 w 783432"/>
              <a:gd name="connsiteY43" fmla="*/ 471488 h 557213"/>
              <a:gd name="connsiteX44" fmla="*/ 723900 w 783432"/>
              <a:gd name="connsiteY44" fmla="*/ 452438 h 557213"/>
              <a:gd name="connsiteX45" fmla="*/ 757238 w 783432"/>
              <a:gd name="connsiteY45" fmla="*/ 442913 h 557213"/>
              <a:gd name="connsiteX46" fmla="*/ 783432 w 783432"/>
              <a:gd name="connsiteY46" fmla="*/ 447675 h 557213"/>
              <a:gd name="connsiteX0" fmla="*/ 33338 w 800101"/>
              <a:gd name="connsiteY0" fmla="*/ 0 h 557213"/>
              <a:gd name="connsiteX1" fmla="*/ 69057 w 800101"/>
              <a:gd name="connsiteY1" fmla="*/ 57150 h 557213"/>
              <a:gd name="connsiteX2" fmla="*/ 61913 w 800101"/>
              <a:gd name="connsiteY2" fmla="*/ 64294 h 557213"/>
              <a:gd name="connsiteX3" fmla="*/ 40482 w 800101"/>
              <a:gd name="connsiteY3" fmla="*/ 80963 h 557213"/>
              <a:gd name="connsiteX4" fmla="*/ 19050 w 800101"/>
              <a:gd name="connsiteY4" fmla="*/ 97631 h 557213"/>
              <a:gd name="connsiteX5" fmla="*/ 16669 w 800101"/>
              <a:gd name="connsiteY5" fmla="*/ 111919 h 557213"/>
              <a:gd name="connsiteX6" fmla="*/ 19050 w 800101"/>
              <a:gd name="connsiteY6" fmla="*/ 135731 h 557213"/>
              <a:gd name="connsiteX7" fmla="*/ 0 w 800101"/>
              <a:gd name="connsiteY7" fmla="*/ 157163 h 557213"/>
              <a:gd name="connsiteX8" fmla="*/ 9525 w 800101"/>
              <a:gd name="connsiteY8" fmla="*/ 180975 h 557213"/>
              <a:gd name="connsiteX9" fmla="*/ 23813 w 800101"/>
              <a:gd name="connsiteY9" fmla="*/ 216694 h 557213"/>
              <a:gd name="connsiteX10" fmla="*/ 28575 w 800101"/>
              <a:gd name="connsiteY10" fmla="*/ 257175 h 557213"/>
              <a:gd name="connsiteX11" fmla="*/ 42863 w 800101"/>
              <a:gd name="connsiteY11" fmla="*/ 278606 h 557213"/>
              <a:gd name="connsiteX12" fmla="*/ 52388 w 800101"/>
              <a:gd name="connsiteY12" fmla="*/ 297656 h 557213"/>
              <a:gd name="connsiteX13" fmla="*/ 85725 w 800101"/>
              <a:gd name="connsiteY13" fmla="*/ 309563 h 557213"/>
              <a:gd name="connsiteX14" fmla="*/ 104775 w 800101"/>
              <a:gd name="connsiteY14" fmla="*/ 319088 h 557213"/>
              <a:gd name="connsiteX15" fmla="*/ 150019 w 800101"/>
              <a:gd name="connsiteY15" fmla="*/ 319088 h 557213"/>
              <a:gd name="connsiteX16" fmla="*/ 164307 w 800101"/>
              <a:gd name="connsiteY16" fmla="*/ 335756 h 557213"/>
              <a:gd name="connsiteX17" fmla="*/ 183357 w 800101"/>
              <a:gd name="connsiteY17" fmla="*/ 366713 h 557213"/>
              <a:gd name="connsiteX18" fmla="*/ 195263 w 800101"/>
              <a:gd name="connsiteY18" fmla="*/ 376238 h 557213"/>
              <a:gd name="connsiteX19" fmla="*/ 216694 w 800101"/>
              <a:gd name="connsiteY19" fmla="*/ 381000 h 557213"/>
              <a:gd name="connsiteX20" fmla="*/ 247650 w 800101"/>
              <a:gd name="connsiteY20" fmla="*/ 371475 h 557213"/>
              <a:gd name="connsiteX21" fmla="*/ 290513 w 800101"/>
              <a:gd name="connsiteY21" fmla="*/ 373856 h 557213"/>
              <a:gd name="connsiteX22" fmla="*/ 333375 w 800101"/>
              <a:gd name="connsiteY22" fmla="*/ 378619 h 557213"/>
              <a:gd name="connsiteX23" fmla="*/ 350044 w 800101"/>
              <a:gd name="connsiteY23" fmla="*/ 381000 h 557213"/>
              <a:gd name="connsiteX24" fmla="*/ 378619 w 800101"/>
              <a:gd name="connsiteY24" fmla="*/ 404813 h 557213"/>
              <a:gd name="connsiteX25" fmla="*/ 388144 w 800101"/>
              <a:gd name="connsiteY25" fmla="*/ 428625 h 557213"/>
              <a:gd name="connsiteX26" fmla="*/ 404813 w 800101"/>
              <a:gd name="connsiteY26" fmla="*/ 445294 h 557213"/>
              <a:gd name="connsiteX27" fmla="*/ 428625 w 800101"/>
              <a:gd name="connsiteY27" fmla="*/ 461963 h 557213"/>
              <a:gd name="connsiteX28" fmla="*/ 457200 w 800101"/>
              <a:gd name="connsiteY28" fmla="*/ 476250 h 557213"/>
              <a:gd name="connsiteX29" fmla="*/ 469107 w 800101"/>
              <a:gd name="connsiteY29" fmla="*/ 478631 h 557213"/>
              <a:gd name="connsiteX30" fmla="*/ 497682 w 800101"/>
              <a:gd name="connsiteY30" fmla="*/ 500063 h 557213"/>
              <a:gd name="connsiteX31" fmla="*/ 483394 w 800101"/>
              <a:gd name="connsiteY31" fmla="*/ 519113 h 557213"/>
              <a:gd name="connsiteX32" fmla="*/ 483394 w 800101"/>
              <a:gd name="connsiteY32" fmla="*/ 538163 h 557213"/>
              <a:gd name="connsiteX33" fmla="*/ 502444 w 800101"/>
              <a:gd name="connsiteY33" fmla="*/ 557213 h 557213"/>
              <a:gd name="connsiteX34" fmla="*/ 528638 w 800101"/>
              <a:gd name="connsiteY34" fmla="*/ 554831 h 557213"/>
              <a:gd name="connsiteX35" fmla="*/ 552450 w 800101"/>
              <a:gd name="connsiteY35" fmla="*/ 540544 h 557213"/>
              <a:gd name="connsiteX36" fmla="*/ 583407 w 800101"/>
              <a:gd name="connsiteY36" fmla="*/ 526256 h 557213"/>
              <a:gd name="connsiteX37" fmla="*/ 604838 w 800101"/>
              <a:gd name="connsiteY37" fmla="*/ 511969 h 557213"/>
              <a:gd name="connsiteX38" fmla="*/ 621507 w 800101"/>
              <a:gd name="connsiteY38" fmla="*/ 497681 h 557213"/>
              <a:gd name="connsiteX39" fmla="*/ 645319 w 800101"/>
              <a:gd name="connsiteY39" fmla="*/ 509588 h 557213"/>
              <a:gd name="connsiteX40" fmla="*/ 657225 w 800101"/>
              <a:gd name="connsiteY40" fmla="*/ 502444 h 557213"/>
              <a:gd name="connsiteX41" fmla="*/ 661988 w 800101"/>
              <a:gd name="connsiteY41" fmla="*/ 478631 h 557213"/>
              <a:gd name="connsiteX42" fmla="*/ 681038 w 800101"/>
              <a:gd name="connsiteY42" fmla="*/ 471488 h 557213"/>
              <a:gd name="connsiteX43" fmla="*/ 704850 w 800101"/>
              <a:gd name="connsiteY43" fmla="*/ 471488 h 557213"/>
              <a:gd name="connsiteX44" fmla="*/ 723900 w 800101"/>
              <a:gd name="connsiteY44" fmla="*/ 452438 h 557213"/>
              <a:gd name="connsiteX45" fmla="*/ 757238 w 800101"/>
              <a:gd name="connsiteY45" fmla="*/ 442913 h 557213"/>
              <a:gd name="connsiteX46" fmla="*/ 800101 w 800101"/>
              <a:gd name="connsiteY46" fmla="*/ 452437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101" h="557213">
                <a:moveTo>
                  <a:pt x="33338" y="0"/>
                </a:moveTo>
                <a:lnTo>
                  <a:pt x="69057" y="57150"/>
                </a:lnTo>
                <a:lnTo>
                  <a:pt x="61913" y="64294"/>
                </a:lnTo>
                <a:lnTo>
                  <a:pt x="40482" y="80963"/>
                </a:lnTo>
                <a:lnTo>
                  <a:pt x="19050" y="97631"/>
                </a:lnTo>
                <a:lnTo>
                  <a:pt x="16669" y="111919"/>
                </a:lnTo>
                <a:lnTo>
                  <a:pt x="19050" y="135731"/>
                </a:lnTo>
                <a:lnTo>
                  <a:pt x="0" y="157163"/>
                </a:lnTo>
                <a:lnTo>
                  <a:pt x="9525" y="180975"/>
                </a:lnTo>
                <a:lnTo>
                  <a:pt x="23813" y="216694"/>
                </a:lnTo>
                <a:lnTo>
                  <a:pt x="28575" y="257175"/>
                </a:lnTo>
                <a:lnTo>
                  <a:pt x="42863" y="278606"/>
                </a:lnTo>
                <a:lnTo>
                  <a:pt x="52388" y="297656"/>
                </a:lnTo>
                <a:lnTo>
                  <a:pt x="85725" y="309563"/>
                </a:lnTo>
                <a:lnTo>
                  <a:pt x="104775" y="319088"/>
                </a:lnTo>
                <a:lnTo>
                  <a:pt x="150019" y="319088"/>
                </a:lnTo>
                <a:lnTo>
                  <a:pt x="164307" y="335756"/>
                </a:lnTo>
                <a:lnTo>
                  <a:pt x="183357" y="366713"/>
                </a:lnTo>
                <a:lnTo>
                  <a:pt x="195263" y="376238"/>
                </a:lnTo>
                <a:lnTo>
                  <a:pt x="216694" y="381000"/>
                </a:lnTo>
                <a:lnTo>
                  <a:pt x="247650" y="371475"/>
                </a:lnTo>
                <a:lnTo>
                  <a:pt x="290513" y="373856"/>
                </a:lnTo>
                <a:lnTo>
                  <a:pt x="333375" y="378619"/>
                </a:lnTo>
                <a:lnTo>
                  <a:pt x="350044" y="381000"/>
                </a:lnTo>
                <a:lnTo>
                  <a:pt x="378619" y="404813"/>
                </a:lnTo>
                <a:lnTo>
                  <a:pt x="388144" y="428625"/>
                </a:lnTo>
                <a:lnTo>
                  <a:pt x="404813" y="445294"/>
                </a:lnTo>
                <a:lnTo>
                  <a:pt x="428625" y="461963"/>
                </a:lnTo>
                <a:lnTo>
                  <a:pt x="457200" y="476250"/>
                </a:lnTo>
                <a:lnTo>
                  <a:pt x="469107" y="478631"/>
                </a:lnTo>
                <a:lnTo>
                  <a:pt x="497682" y="500063"/>
                </a:lnTo>
                <a:lnTo>
                  <a:pt x="483394" y="519113"/>
                </a:lnTo>
                <a:lnTo>
                  <a:pt x="483394" y="538163"/>
                </a:lnTo>
                <a:lnTo>
                  <a:pt x="502444" y="557213"/>
                </a:lnTo>
                <a:lnTo>
                  <a:pt x="528638" y="554831"/>
                </a:lnTo>
                <a:lnTo>
                  <a:pt x="552450" y="540544"/>
                </a:lnTo>
                <a:lnTo>
                  <a:pt x="583407" y="526256"/>
                </a:lnTo>
                <a:lnTo>
                  <a:pt x="604838" y="511969"/>
                </a:lnTo>
                <a:lnTo>
                  <a:pt x="621507" y="497681"/>
                </a:lnTo>
                <a:lnTo>
                  <a:pt x="645319" y="509588"/>
                </a:lnTo>
                <a:lnTo>
                  <a:pt x="657225" y="502444"/>
                </a:lnTo>
                <a:lnTo>
                  <a:pt x="661988" y="478631"/>
                </a:lnTo>
                <a:lnTo>
                  <a:pt x="681038" y="471488"/>
                </a:lnTo>
                <a:lnTo>
                  <a:pt x="704850" y="471488"/>
                </a:lnTo>
                <a:lnTo>
                  <a:pt x="723900" y="452438"/>
                </a:lnTo>
                <a:lnTo>
                  <a:pt x="757238" y="442913"/>
                </a:lnTo>
                <a:lnTo>
                  <a:pt x="800101" y="4524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5" name="フリーフォーム 384">
            <a:extLst>
              <a:ext uri="{FF2B5EF4-FFF2-40B4-BE49-F238E27FC236}">
                <a16:creationId xmlns:a16="http://schemas.microsoft.com/office/drawing/2014/main" id="{BEE03F01-794E-4022-9F1C-90FF64E5F2C7}"/>
              </a:ext>
            </a:extLst>
          </p:cNvPr>
          <p:cNvSpPr/>
          <p:nvPr/>
        </p:nvSpPr>
        <p:spPr>
          <a:xfrm>
            <a:off x="10550525" y="2879725"/>
            <a:ext cx="42863" cy="71438"/>
          </a:xfrm>
          <a:custGeom>
            <a:avLst/>
            <a:gdLst>
              <a:gd name="connsiteX0" fmla="*/ 0 w 59532"/>
              <a:gd name="connsiteY0" fmla="*/ 0 h 97631"/>
              <a:gd name="connsiteX1" fmla="*/ 28575 w 59532"/>
              <a:gd name="connsiteY1" fmla="*/ 54769 h 97631"/>
              <a:gd name="connsiteX2" fmla="*/ 59532 w 59532"/>
              <a:gd name="connsiteY2" fmla="*/ 97631 h 97631"/>
            </a:gdLst>
            <a:ahLst/>
            <a:cxnLst>
              <a:cxn ang="0">
                <a:pos x="connsiteX0" y="connsiteY0"/>
              </a:cxn>
              <a:cxn ang="0">
                <a:pos x="connsiteX1" y="connsiteY1"/>
              </a:cxn>
              <a:cxn ang="0">
                <a:pos x="connsiteX2" y="connsiteY2"/>
              </a:cxn>
            </a:cxnLst>
            <a:rect l="l" t="t" r="r" b="b"/>
            <a:pathLst>
              <a:path w="59532" h="97631">
                <a:moveTo>
                  <a:pt x="0" y="0"/>
                </a:moveTo>
                <a:lnTo>
                  <a:pt x="28575" y="54769"/>
                </a:lnTo>
                <a:lnTo>
                  <a:pt x="59532" y="97631"/>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6" name="フリーフォーム 385">
            <a:extLst>
              <a:ext uri="{FF2B5EF4-FFF2-40B4-BE49-F238E27FC236}">
                <a16:creationId xmlns:a16="http://schemas.microsoft.com/office/drawing/2014/main" id="{8D26C632-1D34-45EE-9724-BA56F35AFA01}"/>
              </a:ext>
            </a:extLst>
          </p:cNvPr>
          <p:cNvSpPr/>
          <p:nvPr/>
        </p:nvSpPr>
        <p:spPr>
          <a:xfrm>
            <a:off x="10612438" y="2814638"/>
            <a:ext cx="47625" cy="141287"/>
          </a:xfrm>
          <a:custGeom>
            <a:avLst/>
            <a:gdLst>
              <a:gd name="connsiteX0" fmla="*/ 0 w 66675"/>
              <a:gd name="connsiteY0" fmla="*/ 0 h 195262"/>
              <a:gd name="connsiteX1" fmla="*/ 7144 w 66675"/>
              <a:gd name="connsiteY1" fmla="*/ 73818 h 195262"/>
              <a:gd name="connsiteX2" fmla="*/ 14288 w 66675"/>
              <a:gd name="connsiteY2" fmla="*/ 92868 h 195262"/>
              <a:gd name="connsiteX3" fmla="*/ 23813 w 66675"/>
              <a:gd name="connsiteY3" fmla="*/ 97631 h 195262"/>
              <a:gd name="connsiteX4" fmla="*/ 54769 w 66675"/>
              <a:gd name="connsiteY4" fmla="*/ 119062 h 195262"/>
              <a:gd name="connsiteX5" fmla="*/ 66675 w 66675"/>
              <a:gd name="connsiteY5" fmla="*/ 140493 h 195262"/>
              <a:gd name="connsiteX6" fmla="*/ 64294 w 66675"/>
              <a:gd name="connsiteY6" fmla="*/ 166687 h 195262"/>
              <a:gd name="connsiteX7" fmla="*/ 64294 w 66675"/>
              <a:gd name="connsiteY7" fmla="*/ 195262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195262">
                <a:moveTo>
                  <a:pt x="0" y="0"/>
                </a:moveTo>
                <a:lnTo>
                  <a:pt x="7144" y="73818"/>
                </a:lnTo>
                <a:lnTo>
                  <a:pt x="14288" y="92868"/>
                </a:lnTo>
                <a:lnTo>
                  <a:pt x="23813" y="97631"/>
                </a:lnTo>
                <a:lnTo>
                  <a:pt x="54769" y="119062"/>
                </a:lnTo>
                <a:lnTo>
                  <a:pt x="66675" y="140493"/>
                </a:lnTo>
                <a:lnTo>
                  <a:pt x="64294" y="166687"/>
                </a:lnTo>
                <a:lnTo>
                  <a:pt x="64294" y="195262"/>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7" name="フリーフォーム 386">
            <a:extLst>
              <a:ext uri="{FF2B5EF4-FFF2-40B4-BE49-F238E27FC236}">
                <a16:creationId xmlns:a16="http://schemas.microsoft.com/office/drawing/2014/main" id="{11DE4CFA-8D77-4650-A5F5-BEDA6D50B604}"/>
              </a:ext>
            </a:extLst>
          </p:cNvPr>
          <p:cNvSpPr/>
          <p:nvPr/>
        </p:nvSpPr>
        <p:spPr>
          <a:xfrm>
            <a:off x="10452100" y="2973388"/>
            <a:ext cx="311150" cy="95250"/>
          </a:xfrm>
          <a:custGeom>
            <a:avLst/>
            <a:gdLst>
              <a:gd name="connsiteX0" fmla="*/ 0 w 431006"/>
              <a:gd name="connsiteY0" fmla="*/ 0 h 133350"/>
              <a:gd name="connsiteX1" fmla="*/ 33338 w 431006"/>
              <a:gd name="connsiteY1" fmla="*/ 47625 h 133350"/>
              <a:gd name="connsiteX2" fmla="*/ 57150 w 431006"/>
              <a:gd name="connsiteY2" fmla="*/ 47625 h 133350"/>
              <a:gd name="connsiteX3" fmla="*/ 66675 w 431006"/>
              <a:gd name="connsiteY3" fmla="*/ 78581 h 133350"/>
              <a:gd name="connsiteX4" fmla="*/ 83344 w 431006"/>
              <a:gd name="connsiteY4" fmla="*/ 92868 h 133350"/>
              <a:gd name="connsiteX5" fmla="*/ 111919 w 431006"/>
              <a:gd name="connsiteY5" fmla="*/ 109537 h 133350"/>
              <a:gd name="connsiteX6" fmla="*/ 145256 w 431006"/>
              <a:gd name="connsiteY6" fmla="*/ 121443 h 133350"/>
              <a:gd name="connsiteX7" fmla="*/ 192881 w 431006"/>
              <a:gd name="connsiteY7" fmla="*/ 121443 h 133350"/>
              <a:gd name="connsiteX8" fmla="*/ 223838 w 431006"/>
              <a:gd name="connsiteY8" fmla="*/ 130968 h 133350"/>
              <a:gd name="connsiteX9" fmla="*/ 252413 w 431006"/>
              <a:gd name="connsiteY9" fmla="*/ 121443 h 133350"/>
              <a:gd name="connsiteX10" fmla="*/ 276225 w 431006"/>
              <a:gd name="connsiteY10" fmla="*/ 123825 h 133350"/>
              <a:gd name="connsiteX11" fmla="*/ 304800 w 431006"/>
              <a:gd name="connsiteY11" fmla="*/ 133350 h 133350"/>
              <a:gd name="connsiteX12" fmla="*/ 338138 w 431006"/>
              <a:gd name="connsiteY12" fmla="*/ 126206 h 133350"/>
              <a:gd name="connsiteX13" fmla="*/ 357188 w 431006"/>
              <a:gd name="connsiteY13" fmla="*/ 133350 h 133350"/>
              <a:gd name="connsiteX14" fmla="*/ 395288 w 431006"/>
              <a:gd name="connsiteY14" fmla="*/ 121443 h 133350"/>
              <a:gd name="connsiteX15" fmla="*/ 431006 w 431006"/>
              <a:gd name="connsiteY15" fmla="*/ 11668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06" h="133350">
                <a:moveTo>
                  <a:pt x="0" y="0"/>
                </a:moveTo>
                <a:lnTo>
                  <a:pt x="33338" y="47625"/>
                </a:lnTo>
                <a:lnTo>
                  <a:pt x="57150" y="47625"/>
                </a:lnTo>
                <a:lnTo>
                  <a:pt x="66675" y="78581"/>
                </a:lnTo>
                <a:lnTo>
                  <a:pt x="83344" y="92868"/>
                </a:lnTo>
                <a:lnTo>
                  <a:pt x="111919" y="109537"/>
                </a:lnTo>
                <a:lnTo>
                  <a:pt x="145256" y="121443"/>
                </a:lnTo>
                <a:lnTo>
                  <a:pt x="192881" y="121443"/>
                </a:lnTo>
                <a:lnTo>
                  <a:pt x="223838" y="130968"/>
                </a:lnTo>
                <a:lnTo>
                  <a:pt x="252413" y="121443"/>
                </a:lnTo>
                <a:lnTo>
                  <a:pt x="276225" y="123825"/>
                </a:lnTo>
                <a:lnTo>
                  <a:pt x="304800" y="133350"/>
                </a:lnTo>
                <a:lnTo>
                  <a:pt x="338138" y="126206"/>
                </a:lnTo>
                <a:lnTo>
                  <a:pt x="357188" y="133350"/>
                </a:lnTo>
                <a:lnTo>
                  <a:pt x="395288" y="121443"/>
                </a:lnTo>
                <a:lnTo>
                  <a:pt x="431006" y="116681"/>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8" name="フリーフォーム 387">
            <a:extLst>
              <a:ext uri="{FF2B5EF4-FFF2-40B4-BE49-F238E27FC236}">
                <a16:creationId xmlns:a16="http://schemas.microsoft.com/office/drawing/2014/main" id="{DA1E6282-7EDA-4782-9B6D-205AF6295BD5}"/>
              </a:ext>
            </a:extLst>
          </p:cNvPr>
          <p:cNvSpPr/>
          <p:nvPr/>
        </p:nvSpPr>
        <p:spPr>
          <a:xfrm>
            <a:off x="10423525" y="3062288"/>
            <a:ext cx="141288" cy="31750"/>
          </a:xfrm>
          <a:custGeom>
            <a:avLst/>
            <a:gdLst>
              <a:gd name="connsiteX0" fmla="*/ 0 w 195263"/>
              <a:gd name="connsiteY0" fmla="*/ 4762 h 42862"/>
              <a:gd name="connsiteX1" fmla="*/ 52388 w 195263"/>
              <a:gd name="connsiteY1" fmla="*/ 19050 h 42862"/>
              <a:gd name="connsiteX2" fmla="*/ 76200 w 195263"/>
              <a:gd name="connsiteY2" fmla="*/ 26193 h 42862"/>
              <a:gd name="connsiteX3" fmla="*/ 104775 w 195263"/>
              <a:gd name="connsiteY3" fmla="*/ 42862 h 42862"/>
              <a:gd name="connsiteX4" fmla="*/ 147638 w 195263"/>
              <a:gd name="connsiteY4" fmla="*/ 42862 h 42862"/>
              <a:gd name="connsiteX5" fmla="*/ 176213 w 195263"/>
              <a:gd name="connsiteY5" fmla="*/ 30956 h 42862"/>
              <a:gd name="connsiteX6" fmla="*/ 195263 w 195263"/>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42862">
                <a:moveTo>
                  <a:pt x="0" y="4762"/>
                </a:moveTo>
                <a:lnTo>
                  <a:pt x="52388" y="19050"/>
                </a:lnTo>
                <a:lnTo>
                  <a:pt x="76200" y="26193"/>
                </a:lnTo>
                <a:lnTo>
                  <a:pt x="104775" y="42862"/>
                </a:lnTo>
                <a:lnTo>
                  <a:pt x="147638" y="42862"/>
                </a:lnTo>
                <a:lnTo>
                  <a:pt x="176213" y="30956"/>
                </a:lnTo>
                <a:lnTo>
                  <a:pt x="195263"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89" name="フリーフォーム 388">
            <a:extLst>
              <a:ext uri="{FF2B5EF4-FFF2-40B4-BE49-F238E27FC236}">
                <a16:creationId xmlns:a16="http://schemas.microsoft.com/office/drawing/2014/main" id="{DD7B55D0-F53A-446B-96BB-EFDF4F7D25D9}"/>
              </a:ext>
            </a:extLst>
          </p:cNvPr>
          <p:cNvSpPr/>
          <p:nvPr/>
        </p:nvSpPr>
        <p:spPr>
          <a:xfrm>
            <a:off x="10666413" y="2625725"/>
            <a:ext cx="460375" cy="508000"/>
          </a:xfrm>
          <a:custGeom>
            <a:avLst/>
            <a:gdLst>
              <a:gd name="connsiteX0" fmla="*/ 0 w 628650"/>
              <a:gd name="connsiteY0" fmla="*/ 0 h 702469"/>
              <a:gd name="connsiteX1" fmla="*/ 42863 w 628650"/>
              <a:gd name="connsiteY1" fmla="*/ 47625 h 702469"/>
              <a:gd name="connsiteX2" fmla="*/ 76200 w 628650"/>
              <a:gd name="connsiteY2" fmla="*/ 50006 h 702469"/>
              <a:gd name="connsiteX3" fmla="*/ 76200 w 628650"/>
              <a:gd name="connsiteY3" fmla="*/ 76200 h 702469"/>
              <a:gd name="connsiteX4" fmla="*/ 97632 w 628650"/>
              <a:gd name="connsiteY4" fmla="*/ 100013 h 702469"/>
              <a:gd name="connsiteX5" fmla="*/ 121444 w 628650"/>
              <a:gd name="connsiteY5" fmla="*/ 119063 h 702469"/>
              <a:gd name="connsiteX6" fmla="*/ 147638 w 628650"/>
              <a:gd name="connsiteY6" fmla="*/ 116681 h 702469"/>
              <a:gd name="connsiteX7" fmla="*/ 171450 w 628650"/>
              <a:gd name="connsiteY7" fmla="*/ 107156 h 702469"/>
              <a:gd name="connsiteX8" fmla="*/ 192882 w 628650"/>
              <a:gd name="connsiteY8" fmla="*/ 128588 h 702469"/>
              <a:gd name="connsiteX9" fmla="*/ 195263 w 628650"/>
              <a:gd name="connsiteY9" fmla="*/ 159544 h 702469"/>
              <a:gd name="connsiteX10" fmla="*/ 216694 w 628650"/>
              <a:gd name="connsiteY10" fmla="*/ 169069 h 702469"/>
              <a:gd name="connsiteX11" fmla="*/ 242888 w 628650"/>
              <a:gd name="connsiteY11" fmla="*/ 166688 h 702469"/>
              <a:gd name="connsiteX12" fmla="*/ 250032 w 628650"/>
              <a:gd name="connsiteY12" fmla="*/ 190500 h 702469"/>
              <a:gd name="connsiteX13" fmla="*/ 233363 w 628650"/>
              <a:gd name="connsiteY13" fmla="*/ 216694 h 702469"/>
              <a:gd name="connsiteX14" fmla="*/ 250032 w 628650"/>
              <a:gd name="connsiteY14" fmla="*/ 238125 h 702469"/>
              <a:gd name="connsiteX15" fmla="*/ 280988 w 628650"/>
              <a:gd name="connsiteY15" fmla="*/ 242888 h 702469"/>
              <a:gd name="connsiteX16" fmla="*/ 300038 w 628650"/>
              <a:gd name="connsiteY16" fmla="*/ 264319 h 702469"/>
              <a:gd name="connsiteX17" fmla="*/ 300038 w 628650"/>
              <a:gd name="connsiteY17" fmla="*/ 285750 h 702469"/>
              <a:gd name="connsiteX18" fmla="*/ 319088 w 628650"/>
              <a:gd name="connsiteY18" fmla="*/ 300038 h 702469"/>
              <a:gd name="connsiteX19" fmla="*/ 338138 w 628650"/>
              <a:gd name="connsiteY19" fmla="*/ 316706 h 702469"/>
              <a:gd name="connsiteX20" fmla="*/ 323850 w 628650"/>
              <a:gd name="connsiteY20" fmla="*/ 347663 h 702469"/>
              <a:gd name="connsiteX21" fmla="*/ 342900 w 628650"/>
              <a:gd name="connsiteY21" fmla="*/ 371475 h 702469"/>
              <a:gd name="connsiteX22" fmla="*/ 352425 w 628650"/>
              <a:gd name="connsiteY22" fmla="*/ 392906 h 702469"/>
              <a:gd name="connsiteX23" fmla="*/ 373857 w 628650"/>
              <a:gd name="connsiteY23" fmla="*/ 400050 h 702469"/>
              <a:gd name="connsiteX24" fmla="*/ 385763 w 628650"/>
              <a:gd name="connsiteY24" fmla="*/ 428625 h 702469"/>
              <a:gd name="connsiteX25" fmla="*/ 407194 w 628650"/>
              <a:gd name="connsiteY25" fmla="*/ 440531 h 702469"/>
              <a:gd name="connsiteX26" fmla="*/ 416719 w 628650"/>
              <a:gd name="connsiteY26" fmla="*/ 440531 h 702469"/>
              <a:gd name="connsiteX27" fmla="*/ 426244 w 628650"/>
              <a:gd name="connsiteY27" fmla="*/ 459581 h 702469"/>
              <a:gd name="connsiteX28" fmla="*/ 419100 w 628650"/>
              <a:gd name="connsiteY28" fmla="*/ 473869 h 702469"/>
              <a:gd name="connsiteX29" fmla="*/ 428625 w 628650"/>
              <a:gd name="connsiteY29" fmla="*/ 500063 h 702469"/>
              <a:gd name="connsiteX30" fmla="*/ 445294 w 628650"/>
              <a:gd name="connsiteY30" fmla="*/ 523875 h 702469"/>
              <a:gd name="connsiteX31" fmla="*/ 466725 w 628650"/>
              <a:gd name="connsiteY31" fmla="*/ 552450 h 702469"/>
              <a:gd name="connsiteX32" fmla="*/ 459582 w 628650"/>
              <a:gd name="connsiteY32" fmla="*/ 569119 h 702469"/>
              <a:gd name="connsiteX33" fmla="*/ 457200 w 628650"/>
              <a:gd name="connsiteY33" fmla="*/ 604838 h 702469"/>
              <a:gd name="connsiteX34" fmla="*/ 495300 w 628650"/>
              <a:gd name="connsiteY34" fmla="*/ 650081 h 702469"/>
              <a:gd name="connsiteX35" fmla="*/ 523875 w 628650"/>
              <a:gd name="connsiteY35" fmla="*/ 652463 h 702469"/>
              <a:gd name="connsiteX36" fmla="*/ 557213 w 628650"/>
              <a:gd name="connsiteY36" fmla="*/ 652463 h 702469"/>
              <a:gd name="connsiteX37" fmla="*/ 592932 w 628650"/>
              <a:gd name="connsiteY37" fmla="*/ 671513 h 702469"/>
              <a:gd name="connsiteX38" fmla="*/ 628650 w 628650"/>
              <a:gd name="connsiteY38" fmla="*/ 702469 h 702469"/>
              <a:gd name="connsiteX0" fmla="*/ 0 w 635794"/>
              <a:gd name="connsiteY0" fmla="*/ 0 h 702469"/>
              <a:gd name="connsiteX1" fmla="*/ 42863 w 635794"/>
              <a:gd name="connsiteY1" fmla="*/ 47625 h 702469"/>
              <a:gd name="connsiteX2" fmla="*/ 76200 w 635794"/>
              <a:gd name="connsiteY2" fmla="*/ 50006 h 702469"/>
              <a:gd name="connsiteX3" fmla="*/ 76200 w 635794"/>
              <a:gd name="connsiteY3" fmla="*/ 76200 h 702469"/>
              <a:gd name="connsiteX4" fmla="*/ 97632 w 635794"/>
              <a:gd name="connsiteY4" fmla="*/ 100013 h 702469"/>
              <a:gd name="connsiteX5" fmla="*/ 121444 w 635794"/>
              <a:gd name="connsiteY5" fmla="*/ 119063 h 702469"/>
              <a:gd name="connsiteX6" fmla="*/ 147638 w 635794"/>
              <a:gd name="connsiteY6" fmla="*/ 116681 h 702469"/>
              <a:gd name="connsiteX7" fmla="*/ 171450 w 635794"/>
              <a:gd name="connsiteY7" fmla="*/ 107156 h 702469"/>
              <a:gd name="connsiteX8" fmla="*/ 192882 w 635794"/>
              <a:gd name="connsiteY8" fmla="*/ 128588 h 702469"/>
              <a:gd name="connsiteX9" fmla="*/ 195263 w 635794"/>
              <a:gd name="connsiteY9" fmla="*/ 159544 h 702469"/>
              <a:gd name="connsiteX10" fmla="*/ 216694 w 635794"/>
              <a:gd name="connsiteY10" fmla="*/ 169069 h 702469"/>
              <a:gd name="connsiteX11" fmla="*/ 242888 w 635794"/>
              <a:gd name="connsiteY11" fmla="*/ 166688 h 702469"/>
              <a:gd name="connsiteX12" fmla="*/ 250032 w 635794"/>
              <a:gd name="connsiteY12" fmla="*/ 190500 h 702469"/>
              <a:gd name="connsiteX13" fmla="*/ 233363 w 635794"/>
              <a:gd name="connsiteY13" fmla="*/ 216694 h 702469"/>
              <a:gd name="connsiteX14" fmla="*/ 250032 w 635794"/>
              <a:gd name="connsiteY14" fmla="*/ 238125 h 702469"/>
              <a:gd name="connsiteX15" fmla="*/ 280988 w 635794"/>
              <a:gd name="connsiteY15" fmla="*/ 242888 h 702469"/>
              <a:gd name="connsiteX16" fmla="*/ 300038 w 635794"/>
              <a:gd name="connsiteY16" fmla="*/ 264319 h 702469"/>
              <a:gd name="connsiteX17" fmla="*/ 300038 w 635794"/>
              <a:gd name="connsiteY17" fmla="*/ 285750 h 702469"/>
              <a:gd name="connsiteX18" fmla="*/ 319088 w 635794"/>
              <a:gd name="connsiteY18" fmla="*/ 300038 h 702469"/>
              <a:gd name="connsiteX19" fmla="*/ 338138 w 635794"/>
              <a:gd name="connsiteY19" fmla="*/ 316706 h 702469"/>
              <a:gd name="connsiteX20" fmla="*/ 323850 w 635794"/>
              <a:gd name="connsiteY20" fmla="*/ 347663 h 702469"/>
              <a:gd name="connsiteX21" fmla="*/ 342900 w 635794"/>
              <a:gd name="connsiteY21" fmla="*/ 371475 h 702469"/>
              <a:gd name="connsiteX22" fmla="*/ 352425 w 635794"/>
              <a:gd name="connsiteY22" fmla="*/ 392906 h 702469"/>
              <a:gd name="connsiteX23" fmla="*/ 373857 w 635794"/>
              <a:gd name="connsiteY23" fmla="*/ 400050 h 702469"/>
              <a:gd name="connsiteX24" fmla="*/ 385763 w 635794"/>
              <a:gd name="connsiteY24" fmla="*/ 428625 h 702469"/>
              <a:gd name="connsiteX25" fmla="*/ 407194 w 635794"/>
              <a:gd name="connsiteY25" fmla="*/ 440531 h 702469"/>
              <a:gd name="connsiteX26" fmla="*/ 416719 w 635794"/>
              <a:gd name="connsiteY26" fmla="*/ 440531 h 702469"/>
              <a:gd name="connsiteX27" fmla="*/ 426244 w 635794"/>
              <a:gd name="connsiteY27" fmla="*/ 459581 h 702469"/>
              <a:gd name="connsiteX28" fmla="*/ 419100 w 635794"/>
              <a:gd name="connsiteY28" fmla="*/ 473869 h 702469"/>
              <a:gd name="connsiteX29" fmla="*/ 428625 w 635794"/>
              <a:gd name="connsiteY29" fmla="*/ 500063 h 702469"/>
              <a:gd name="connsiteX30" fmla="*/ 445294 w 635794"/>
              <a:gd name="connsiteY30" fmla="*/ 523875 h 702469"/>
              <a:gd name="connsiteX31" fmla="*/ 466725 w 635794"/>
              <a:gd name="connsiteY31" fmla="*/ 552450 h 702469"/>
              <a:gd name="connsiteX32" fmla="*/ 459582 w 635794"/>
              <a:gd name="connsiteY32" fmla="*/ 569119 h 702469"/>
              <a:gd name="connsiteX33" fmla="*/ 457200 w 635794"/>
              <a:gd name="connsiteY33" fmla="*/ 604838 h 702469"/>
              <a:gd name="connsiteX34" fmla="*/ 495300 w 635794"/>
              <a:gd name="connsiteY34" fmla="*/ 650081 h 702469"/>
              <a:gd name="connsiteX35" fmla="*/ 523875 w 635794"/>
              <a:gd name="connsiteY35" fmla="*/ 652463 h 702469"/>
              <a:gd name="connsiteX36" fmla="*/ 557213 w 635794"/>
              <a:gd name="connsiteY36" fmla="*/ 652463 h 702469"/>
              <a:gd name="connsiteX37" fmla="*/ 592932 w 635794"/>
              <a:gd name="connsiteY37" fmla="*/ 671513 h 702469"/>
              <a:gd name="connsiteX38" fmla="*/ 635794 w 635794"/>
              <a:gd name="connsiteY38"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5794" h="702469">
                <a:moveTo>
                  <a:pt x="0" y="0"/>
                </a:moveTo>
                <a:lnTo>
                  <a:pt x="42863" y="47625"/>
                </a:lnTo>
                <a:lnTo>
                  <a:pt x="76200" y="50006"/>
                </a:lnTo>
                <a:lnTo>
                  <a:pt x="76200" y="76200"/>
                </a:lnTo>
                <a:lnTo>
                  <a:pt x="97632" y="100013"/>
                </a:lnTo>
                <a:lnTo>
                  <a:pt x="121444" y="119063"/>
                </a:lnTo>
                <a:lnTo>
                  <a:pt x="147638" y="116681"/>
                </a:lnTo>
                <a:lnTo>
                  <a:pt x="171450" y="107156"/>
                </a:lnTo>
                <a:lnTo>
                  <a:pt x="192882" y="128588"/>
                </a:lnTo>
                <a:lnTo>
                  <a:pt x="195263" y="159544"/>
                </a:lnTo>
                <a:lnTo>
                  <a:pt x="216694" y="169069"/>
                </a:lnTo>
                <a:lnTo>
                  <a:pt x="242888" y="166688"/>
                </a:lnTo>
                <a:lnTo>
                  <a:pt x="250032" y="190500"/>
                </a:lnTo>
                <a:lnTo>
                  <a:pt x="233363" y="216694"/>
                </a:lnTo>
                <a:lnTo>
                  <a:pt x="250032" y="238125"/>
                </a:lnTo>
                <a:lnTo>
                  <a:pt x="280988" y="242888"/>
                </a:lnTo>
                <a:lnTo>
                  <a:pt x="300038" y="264319"/>
                </a:lnTo>
                <a:lnTo>
                  <a:pt x="300038" y="285750"/>
                </a:lnTo>
                <a:lnTo>
                  <a:pt x="319088" y="300038"/>
                </a:lnTo>
                <a:lnTo>
                  <a:pt x="338138" y="316706"/>
                </a:lnTo>
                <a:lnTo>
                  <a:pt x="323850" y="347663"/>
                </a:lnTo>
                <a:lnTo>
                  <a:pt x="342900" y="371475"/>
                </a:lnTo>
                <a:lnTo>
                  <a:pt x="352425" y="392906"/>
                </a:lnTo>
                <a:lnTo>
                  <a:pt x="373857" y="400050"/>
                </a:lnTo>
                <a:lnTo>
                  <a:pt x="385763" y="428625"/>
                </a:lnTo>
                <a:lnTo>
                  <a:pt x="407194" y="440531"/>
                </a:lnTo>
                <a:lnTo>
                  <a:pt x="416719" y="440531"/>
                </a:lnTo>
                <a:lnTo>
                  <a:pt x="426244" y="459581"/>
                </a:lnTo>
                <a:lnTo>
                  <a:pt x="419100" y="473869"/>
                </a:lnTo>
                <a:lnTo>
                  <a:pt x="428625" y="500063"/>
                </a:lnTo>
                <a:lnTo>
                  <a:pt x="445294" y="523875"/>
                </a:lnTo>
                <a:lnTo>
                  <a:pt x="466725" y="552450"/>
                </a:lnTo>
                <a:lnTo>
                  <a:pt x="459582" y="569119"/>
                </a:lnTo>
                <a:lnTo>
                  <a:pt x="457200" y="604838"/>
                </a:lnTo>
                <a:lnTo>
                  <a:pt x="495300" y="650081"/>
                </a:lnTo>
                <a:lnTo>
                  <a:pt x="523875" y="652463"/>
                </a:lnTo>
                <a:lnTo>
                  <a:pt x="557213" y="652463"/>
                </a:lnTo>
                <a:lnTo>
                  <a:pt x="592932" y="671513"/>
                </a:lnTo>
                <a:lnTo>
                  <a:pt x="635794" y="7024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0" name="フリーフォーム 389">
            <a:extLst>
              <a:ext uri="{FF2B5EF4-FFF2-40B4-BE49-F238E27FC236}">
                <a16:creationId xmlns:a16="http://schemas.microsoft.com/office/drawing/2014/main" id="{B43A6D9E-6A24-40A5-9260-BF287C4BF45A}"/>
              </a:ext>
            </a:extLst>
          </p:cNvPr>
          <p:cNvSpPr/>
          <p:nvPr/>
        </p:nvSpPr>
        <p:spPr>
          <a:xfrm>
            <a:off x="10768013" y="2220913"/>
            <a:ext cx="254000" cy="109537"/>
          </a:xfrm>
          <a:custGeom>
            <a:avLst/>
            <a:gdLst>
              <a:gd name="connsiteX0" fmla="*/ 0 w 350044"/>
              <a:gd name="connsiteY0" fmla="*/ 30957 h 152400"/>
              <a:gd name="connsiteX1" fmla="*/ 57150 w 350044"/>
              <a:gd name="connsiteY1" fmla="*/ 54769 h 152400"/>
              <a:gd name="connsiteX2" fmla="*/ 78581 w 350044"/>
              <a:gd name="connsiteY2" fmla="*/ 61913 h 152400"/>
              <a:gd name="connsiteX3" fmla="*/ 92869 w 350044"/>
              <a:gd name="connsiteY3" fmla="*/ 47625 h 152400"/>
              <a:gd name="connsiteX4" fmla="*/ 109538 w 350044"/>
              <a:gd name="connsiteY4" fmla="*/ 26194 h 152400"/>
              <a:gd name="connsiteX5" fmla="*/ 138113 w 350044"/>
              <a:gd name="connsiteY5" fmla="*/ 26194 h 152400"/>
              <a:gd name="connsiteX6" fmla="*/ 164306 w 350044"/>
              <a:gd name="connsiteY6" fmla="*/ 16669 h 152400"/>
              <a:gd name="connsiteX7" fmla="*/ 192881 w 350044"/>
              <a:gd name="connsiteY7" fmla="*/ 14288 h 152400"/>
              <a:gd name="connsiteX8" fmla="*/ 216694 w 350044"/>
              <a:gd name="connsiteY8" fmla="*/ 0 h 152400"/>
              <a:gd name="connsiteX9" fmla="*/ 226219 w 350044"/>
              <a:gd name="connsiteY9" fmla="*/ 14288 h 152400"/>
              <a:gd name="connsiteX10" fmla="*/ 242888 w 350044"/>
              <a:gd name="connsiteY10" fmla="*/ 42863 h 152400"/>
              <a:gd name="connsiteX11" fmla="*/ 259556 w 350044"/>
              <a:gd name="connsiteY11" fmla="*/ 50007 h 152400"/>
              <a:gd name="connsiteX12" fmla="*/ 266700 w 350044"/>
              <a:gd name="connsiteY12" fmla="*/ 52388 h 152400"/>
              <a:gd name="connsiteX13" fmla="*/ 283369 w 350044"/>
              <a:gd name="connsiteY13" fmla="*/ 85725 h 152400"/>
              <a:gd name="connsiteX14" fmla="*/ 302419 w 350044"/>
              <a:gd name="connsiteY14" fmla="*/ 107157 h 152400"/>
              <a:gd name="connsiteX15" fmla="*/ 311944 w 350044"/>
              <a:gd name="connsiteY15" fmla="*/ 123825 h 152400"/>
              <a:gd name="connsiteX16" fmla="*/ 328613 w 350044"/>
              <a:gd name="connsiteY16" fmla="*/ 135732 h 152400"/>
              <a:gd name="connsiteX17" fmla="*/ 350044 w 350044"/>
              <a:gd name="connsiteY17"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044" h="152400">
                <a:moveTo>
                  <a:pt x="0" y="30957"/>
                </a:moveTo>
                <a:lnTo>
                  <a:pt x="57150" y="54769"/>
                </a:lnTo>
                <a:lnTo>
                  <a:pt x="78581" y="61913"/>
                </a:lnTo>
                <a:lnTo>
                  <a:pt x="92869" y="47625"/>
                </a:lnTo>
                <a:lnTo>
                  <a:pt x="109538" y="26194"/>
                </a:lnTo>
                <a:lnTo>
                  <a:pt x="138113" y="26194"/>
                </a:lnTo>
                <a:lnTo>
                  <a:pt x="164306" y="16669"/>
                </a:lnTo>
                <a:lnTo>
                  <a:pt x="192881" y="14288"/>
                </a:lnTo>
                <a:lnTo>
                  <a:pt x="216694" y="0"/>
                </a:lnTo>
                <a:lnTo>
                  <a:pt x="226219" y="14288"/>
                </a:lnTo>
                <a:lnTo>
                  <a:pt x="242888" y="42863"/>
                </a:lnTo>
                <a:lnTo>
                  <a:pt x="259556" y="50007"/>
                </a:lnTo>
                <a:lnTo>
                  <a:pt x="266700" y="52388"/>
                </a:lnTo>
                <a:lnTo>
                  <a:pt x="283369" y="85725"/>
                </a:lnTo>
                <a:lnTo>
                  <a:pt x="302419" y="107157"/>
                </a:lnTo>
                <a:lnTo>
                  <a:pt x="311944" y="123825"/>
                </a:lnTo>
                <a:lnTo>
                  <a:pt x="328613" y="135732"/>
                </a:lnTo>
                <a:lnTo>
                  <a:pt x="350044"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1" name="フリーフォーム 390">
            <a:extLst>
              <a:ext uri="{FF2B5EF4-FFF2-40B4-BE49-F238E27FC236}">
                <a16:creationId xmlns:a16="http://schemas.microsoft.com/office/drawing/2014/main" id="{547E4EC7-8D64-4948-973D-6408E0AE5BCA}"/>
              </a:ext>
            </a:extLst>
          </p:cNvPr>
          <p:cNvSpPr/>
          <p:nvPr/>
        </p:nvSpPr>
        <p:spPr>
          <a:xfrm>
            <a:off x="10709275" y="2120900"/>
            <a:ext cx="608013" cy="1887538"/>
          </a:xfrm>
          <a:custGeom>
            <a:avLst/>
            <a:gdLst>
              <a:gd name="connsiteX0" fmla="*/ 226219 w 226219"/>
              <a:gd name="connsiteY0" fmla="*/ 0 h 1016793"/>
              <a:gd name="connsiteX1" fmla="*/ 183356 w 226219"/>
              <a:gd name="connsiteY1" fmla="*/ 26193 h 1016793"/>
              <a:gd name="connsiteX2" fmla="*/ 176212 w 226219"/>
              <a:gd name="connsiteY2" fmla="*/ 47625 h 1016793"/>
              <a:gd name="connsiteX3" fmla="*/ 176212 w 226219"/>
              <a:gd name="connsiteY3" fmla="*/ 71437 h 1016793"/>
              <a:gd name="connsiteX4" fmla="*/ 157162 w 226219"/>
              <a:gd name="connsiteY4" fmla="*/ 76200 h 1016793"/>
              <a:gd name="connsiteX5" fmla="*/ 135731 w 226219"/>
              <a:gd name="connsiteY5" fmla="*/ 71437 h 1016793"/>
              <a:gd name="connsiteX6" fmla="*/ 119062 w 226219"/>
              <a:gd name="connsiteY6" fmla="*/ 78581 h 1016793"/>
              <a:gd name="connsiteX7" fmla="*/ 130969 w 226219"/>
              <a:gd name="connsiteY7" fmla="*/ 97631 h 1016793"/>
              <a:gd name="connsiteX8" fmla="*/ 161925 w 226219"/>
              <a:gd name="connsiteY8" fmla="*/ 104775 h 1016793"/>
              <a:gd name="connsiteX9" fmla="*/ 169069 w 226219"/>
              <a:gd name="connsiteY9" fmla="*/ 121443 h 1016793"/>
              <a:gd name="connsiteX10" fmla="*/ 166687 w 226219"/>
              <a:gd name="connsiteY10" fmla="*/ 138112 h 1016793"/>
              <a:gd name="connsiteX11" fmla="*/ 176212 w 226219"/>
              <a:gd name="connsiteY11" fmla="*/ 157162 h 1016793"/>
              <a:gd name="connsiteX12" fmla="*/ 173831 w 226219"/>
              <a:gd name="connsiteY12" fmla="*/ 166687 h 1016793"/>
              <a:gd name="connsiteX13" fmla="*/ 145256 w 226219"/>
              <a:gd name="connsiteY13" fmla="*/ 188118 h 1016793"/>
              <a:gd name="connsiteX14" fmla="*/ 130969 w 226219"/>
              <a:gd name="connsiteY14" fmla="*/ 209550 h 1016793"/>
              <a:gd name="connsiteX15" fmla="*/ 111919 w 226219"/>
              <a:gd name="connsiteY15" fmla="*/ 233362 h 1016793"/>
              <a:gd name="connsiteX16" fmla="*/ 111919 w 226219"/>
              <a:gd name="connsiteY16" fmla="*/ 252412 h 1016793"/>
              <a:gd name="connsiteX17" fmla="*/ 107156 w 226219"/>
              <a:gd name="connsiteY17" fmla="*/ 273843 h 1016793"/>
              <a:gd name="connsiteX18" fmla="*/ 90487 w 226219"/>
              <a:gd name="connsiteY18" fmla="*/ 288131 h 1016793"/>
              <a:gd name="connsiteX19" fmla="*/ 71437 w 226219"/>
              <a:gd name="connsiteY19" fmla="*/ 307181 h 1016793"/>
              <a:gd name="connsiteX20" fmla="*/ 64294 w 226219"/>
              <a:gd name="connsiteY20" fmla="*/ 328612 h 1016793"/>
              <a:gd name="connsiteX21" fmla="*/ 83344 w 226219"/>
              <a:gd name="connsiteY21" fmla="*/ 350043 h 1016793"/>
              <a:gd name="connsiteX22" fmla="*/ 85725 w 226219"/>
              <a:gd name="connsiteY22" fmla="*/ 364331 h 1016793"/>
              <a:gd name="connsiteX23" fmla="*/ 47625 w 226219"/>
              <a:gd name="connsiteY23" fmla="*/ 376237 h 1016793"/>
              <a:gd name="connsiteX24" fmla="*/ 50006 w 226219"/>
              <a:gd name="connsiteY24" fmla="*/ 397668 h 1016793"/>
              <a:gd name="connsiteX25" fmla="*/ 57150 w 226219"/>
              <a:gd name="connsiteY25" fmla="*/ 416718 h 1016793"/>
              <a:gd name="connsiteX26" fmla="*/ 30956 w 226219"/>
              <a:gd name="connsiteY26" fmla="*/ 438150 h 1016793"/>
              <a:gd name="connsiteX27" fmla="*/ 28575 w 226219"/>
              <a:gd name="connsiteY27" fmla="*/ 461962 h 1016793"/>
              <a:gd name="connsiteX28" fmla="*/ 14287 w 226219"/>
              <a:gd name="connsiteY28" fmla="*/ 500062 h 1016793"/>
              <a:gd name="connsiteX29" fmla="*/ 9525 w 226219"/>
              <a:gd name="connsiteY29" fmla="*/ 535781 h 1016793"/>
              <a:gd name="connsiteX30" fmla="*/ 9525 w 226219"/>
              <a:gd name="connsiteY30" fmla="*/ 550068 h 1016793"/>
              <a:gd name="connsiteX31" fmla="*/ 0 w 226219"/>
              <a:gd name="connsiteY31" fmla="*/ 569118 h 1016793"/>
              <a:gd name="connsiteX32" fmla="*/ 21431 w 226219"/>
              <a:gd name="connsiteY32" fmla="*/ 595312 h 1016793"/>
              <a:gd name="connsiteX33" fmla="*/ 35719 w 226219"/>
              <a:gd name="connsiteY33" fmla="*/ 623887 h 1016793"/>
              <a:gd name="connsiteX34" fmla="*/ 40481 w 226219"/>
              <a:gd name="connsiteY34" fmla="*/ 645318 h 1016793"/>
              <a:gd name="connsiteX35" fmla="*/ 69056 w 226219"/>
              <a:gd name="connsiteY35" fmla="*/ 635793 h 1016793"/>
              <a:gd name="connsiteX36" fmla="*/ 92869 w 226219"/>
              <a:gd name="connsiteY36" fmla="*/ 657225 h 1016793"/>
              <a:gd name="connsiteX37" fmla="*/ 109537 w 226219"/>
              <a:gd name="connsiteY37" fmla="*/ 678656 h 1016793"/>
              <a:gd name="connsiteX38" fmla="*/ 102394 w 226219"/>
              <a:gd name="connsiteY38" fmla="*/ 695325 h 1016793"/>
              <a:gd name="connsiteX39" fmla="*/ 73819 w 226219"/>
              <a:gd name="connsiteY39" fmla="*/ 709612 h 1016793"/>
              <a:gd name="connsiteX40" fmla="*/ 45244 w 226219"/>
              <a:gd name="connsiteY40" fmla="*/ 711993 h 1016793"/>
              <a:gd name="connsiteX41" fmla="*/ 52387 w 226219"/>
              <a:gd name="connsiteY41" fmla="*/ 735806 h 1016793"/>
              <a:gd name="connsiteX42" fmla="*/ 71437 w 226219"/>
              <a:gd name="connsiteY42" fmla="*/ 747712 h 1016793"/>
              <a:gd name="connsiteX43" fmla="*/ 66675 w 226219"/>
              <a:gd name="connsiteY43" fmla="*/ 764381 h 1016793"/>
              <a:gd name="connsiteX44" fmla="*/ 64294 w 226219"/>
              <a:gd name="connsiteY44" fmla="*/ 781050 h 1016793"/>
              <a:gd name="connsiteX45" fmla="*/ 85725 w 226219"/>
              <a:gd name="connsiteY45" fmla="*/ 800100 h 1016793"/>
              <a:gd name="connsiteX46" fmla="*/ 88106 w 226219"/>
              <a:gd name="connsiteY46" fmla="*/ 823912 h 1016793"/>
              <a:gd name="connsiteX47" fmla="*/ 107156 w 226219"/>
              <a:gd name="connsiteY47" fmla="*/ 873918 h 1016793"/>
              <a:gd name="connsiteX48" fmla="*/ 95250 w 226219"/>
              <a:gd name="connsiteY48" fmla="*/ 904875 h 1016793"/>
              <a:gd name="connsiteX49" fmla="*/ 64294 w 226219"/>
              <a:gd name="connsiteY49" fmla="*/ 933450 h 1016793"/>
              <a:gd name="connsiteX50" fmla="*/ 73819 w 226219"/>
              <a:gd name="connsiteY50" fmla="*/ 954881 h 1016793"/>
              <a:gd name="connsiteX51" fmla="*/ 92869 w 226219"/>
              <a:gd name="connsiteY51" fmla="*/ 969168 h 1016793"/>
              <a:gd name="connsiteX52" fmla="*/ 114300 w 226219"/>
              <a:gd name="connsiteY52" fmla="*/ 966787 h 1016793"/>
              <a:gd name="connsiteX53" fmla="*/ 133350 w 226219"/>
              <a:gd name="connsiteY53" fmla="*/ 957262 h 1016793"/>
              <a:gd name="connsiteX54" fmla="*/ 154781 w 226219"/>
              <a:gd name="connsiteY54" fmla="*/ 985837 h 1016793"/>
              <a:gd name="connsiteX55" fmla="*/ 161925 w 226219"/>
              <a:gd name="connsiteY55" fmla="*/ 1016793 h 1016793"/>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402431 w 402431"/>
              <a:gd name="connsiteY5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402431 w 402431"/>
              <a:gd name="connsiteY5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402431 w 402431"/>
              <a:gd name="connsiteY5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402431 w 402431"/>
              <a:gd name="connsiteY5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402431 w 402431"/>
              <a:gd name="connsiteY5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364331 w 402431"/>
              <a:gd name="connsiteY59" fmla="*/ 1852611 h 2028824"/>
              <a:gd name="connsiteX60" fmla="*/ 402431 w 402431"/>
              <a:gd name="connsiteY6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64331 w 402431"/>
              <a:gd name="connsiteY60" fmla="*/ 1852611 h 2028824"/>
              <a:gd name="connsiteX61" fmla="*/ 402431 w 402431"/>
              <a:gd name="connsiteY6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45281 w 402431"/>
              <a:gd name="connsiteY60" fmla="*/ 1757361 h 2028824"/>
              <a:gd name="connsiteX61" fmla="*/ 364331 w 402431"/>
              <a:gd name="connsiteY61" fmla="*/ 1852611 h 2028824"/>
              <a:gd name="connsiteX62" fmla="*/ 402431 w 402431"/>
              <a:gd name="connsiteY62"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35744 w 402431"/>
              <a:gd name="connsiteY57" fmla="*/ 1276349 h 2028824"/>
              <a:gd name="connsiteX58" fmla="*/ 252412 w 402431"/>
              <a:gd name="connsiteY58" fmla="*/ 1354930 h 2028824"/>
              <a:gd name="connsiteX59" fmla="*/ 285750 w 402431"/>
              <a:gd name="connsiteY59" fmla="*/ 1488280 h 2028824"/>
              <a:gd name="connsiteX60" fmla="*/ 321469 w 402431"/>
              <a:gd name="connsiteY60" fmla="*/ 1650205 h 2028824"/>
              <a:gd name="connsiteX61" fmla="*/ 345281 w 402431"/>
              <a:gd name="connsiteY61" fmla="*/ 1757361 h 2028824"/>
              <a:gd name="connsiteX62" fmla="*/ 364331 w 402431"/>
              <a:gd name="connsiteY62" fmla="*/ 1852611 h 2028824"/>
              <a:gd name="connsiteX63" fmla="*/ 402431 w 402431"/>
              <a:gd name="connsiteY63"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402431 w 402431"/>
              <a:gd name="connsiteY64"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381000 w 402431"/>
              <a:gd name="connsiteY64" fmla="*/ 1916905 h 2028824"/>
              <a:gd name="connsiteX65" fmla="*/ 402431 w 402431"/>
              <a:gd name="connsiteY6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88119 w 402431"/>
              <a:gd name="connsiteY56" fmla="*/ 109775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21456 w 402431"/>
              <a:gd name="connsiteY63" fmla="*/ 1416843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28736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26368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3837 w 402431"/>
              <a:gd name="connsiteY64" fmla="*/ 1357311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8600 w 402431"/>
              <a:gd name="connsiteY64" fmla="*/ 1362074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364331 w 461962"/>
              <a:gd name="connsiteY69" fmla="*/ 1852611 h 2028824"/>
              <a:gd name="connsiteX70" fmla="*/ 461962 w 461962"/>
              <a:gd name="connsiteY70" fmla="*/ 1952623 h 2028824"/>
              <a:gd name="connsiteX71" fmla="*/ 402431 w 461962"/>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457200 w 461962"/>
              <a:gd name="connsiteY69" fmla="*/ 1904999 h 2028824"/>
              <a:gd name="connsiteX70" fmla="*/ 461962 w 461962"/>
              <a:gd name="connsiteY70" fmla="*/ 1952623 h 2028824"/>
              <a:gd name="connsiteX71" fmla="*/ 402431 w 461962"/>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321469 w 485774"/>
              <a:gd name="connsiteY67" fmla="*/ 1650205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19099 w 485774"/>
              <a:gd name="connsiteY67" fmla="*/ 16406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45293 w 485774"/>
              <a:gd name="connsiteY68" fmla="*/ 1662111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4818 w 485774"/>
              <a:gd name="connsiteY68" fmla="*/ 1640680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69242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45429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0 w 828674"/>
              <a:gd name="connsiteY7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95311 w 828674"/>
              <a:gd name="connsiteY74" fmla="*/ 2121692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283368 w 828674"/>
              <a:gd name="connsiteY75" fmla="*/ 2397917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188118 w 828674"/>
              <a:gd name="connsiteY75" fmla="*/ 2400298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188118 w 828674"/>
              <a:gd name="connsiteY76" fmla="*/ 2400298 h 2605086"/>
              <a:gd name="connsiteX77" fmla="*/ 0 w 828674"/>
              <a:gd name="connsiteY7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0 w 828674"/>
              <a:gd name="connsiteY7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0 w 828674"/>
              <a:gd name="connsiteY79"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57149 w 828674"/>
              <a:gd name="connsiteY79" fmla="*/ 2543174 h 2605086"/>
              <a:gd name="connsiteX80" fmla="*/ 0 w 828674"/>
              <a:gd name="connsiteY80"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671511 w 828674"/>
              <a:gd name="connsiteY74" fmla="*/ 2088355 h 2605086"/>
              <a:gd name="connsiteX75" fmla="*/ 585786 w 828674"/>
              <a:gd name="connsiteY75" fmla="*/ 2181223 h 2605086"/>
              <a:gd name="connsiteX76" fmla="*/ 502443 w 828674"/>
              <a:gd name="connsiteY76" fmla="*/ 2226467 h 2605086"/>
              <a:gd name="connsiteX77" fmla="*/ 316705 w 828674"/>
              <a:gd name="connsiteY77" fmla="*/ 2321717 h 2605086"/>
              <a:gd name="connsiteX78" fmla="*/ 188118 w 828674"/>
              <a:gd name="connsiteY78" fmla="*/ 2400298 h 2605086"/>
              <a:gd name="connsiteX79" fmla="*/ 140493 w 828674"/>
              <a:gd name="connsiteY79" fmla="*/ 2455067 h 2605086"/>
              <a:gd name="connsiteX80" fmla="*/ 57149 w 828674"/>
              <a:gd name="connsiteY80" fmla="*/ 2543174 h 2605086"/>
              <a:gd name="connsiteX81" fmla="*/ 0 w 828674"/>
              <a:gd name="connsiteY81"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585786 w 828674"/>
              <a:gd name="connsiteY76" fmla="*/ 2181223 h 2605086"/>
              <a:gd name="connsiteX77" fmla="*/ 502443 w 828674"/>
              <a:gd name="connsiteY77" fmla="*/ 2226467 h 2605086"/>
              <a:gd name="connsiteX78" fmla="*/ 316705 w 828674"/>
              <a:gd name="connsiteY78" fmla="*/ 2321717 h 2605086"/>
              <a:gd name="connsiteX79" fmla="*/ 188118 w 828674"/>
              <a:gd name="connsiteY79" fmla="*/ 2400298 h 2605086"/>
              <a:gd name="connsiteX80" fmla="*/ 140493 w 828674"/>
              <a:gd name="connsiteY80" fmla="*/ 2455067 h 2605086"/>
              <a:gd name="connsiteX81" fmla="*/ 57149 w 828674"/>
              <a:gd name="connsiteY81" fmla="*/ 2543174 h 2605086"/>
              <a:gd name="connsiteX82" fmla="*/ 0 w 828674"/>
              <a:gd name="connsiteY82"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57149 w 828674"/>
              <a:gd name="connsiteY82" fmla="*/ 2543174 h 2605086"/>
              <a:gd name="connsiteX83" fmla="*/ 0 w 828674"/>
              <a:gd name="connsiteY83"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69092 w 828674"/>
              <a:gd name="connsiteY79" fmla="*/ 2324099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52436 w 828674"/>
              <a:gd name="connsiteY79" fmla="*/ 2278855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16680 w 828674"/>
              <a:gd name="connsiteY83" fmla="*/ 2507455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57149 w 828674"/>
              <a:gd name="connsiteY85" fmla="*/ 2543174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40480 w 828674"/>
              <a:gd name="connsiteY85" fmla="*/ 2521742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14599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23811 w 828674"/>
              <a:gd name="connsiteY87" fmla="*/ 2555080 h 2605086"/>
              <a:gd name="connsiteX88" fmla="*/ 0 w 828674"/>
              <a:gd name="connsiteY8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14286 w 828674"/>
              <a:gd name="connsiteY87" fmla="*/ 2564605 h 2605086"/>
              <a:gd name="connsiteX88" fmla="*/ 0 w 828674"/>
              <a:gd name="connsiteY88" fmla="*/ 2605086 h 2605086"/>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2386 w 840580"/>
              <a:gd name="connsiteY86" fmla="*/ 2521742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14585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40580" h="2612230">
                <a:moveTo>
                  <a:pt x="581025" y="0"/>
                </a:moveTo>
                <a:lnTo>
                  <a:pt x="538162" y="26193"/>
                </a:lnTo>
                <a:lnTo>
                  <a:pt x="531018" y="47625"/>
                </a:lnTo>
                <a:lnTo>
                  <a:pt x="531018" y="71437"/>
                </a:lnTo>
                <a:lnTo>
                  <a:pt x="511968" y="76200"/>
                </a:lnTo>
                <a:lnTo>
                  <a:pt x="490537" y="71437"/>
                </a:lnTo>
                <a:lnTo>
                  <a:pt x="473868" y="78581"/>
                </a:lnTo>
                <a:lnTo>
                  <a:pt x="485775" y="97631"/>
                </a:lnTo>
                <a:lnTo>
                  <a:pt x="516731" y="104775"/>
                </a:lnTo>
                <a:lnTo>
                  <a:pt x="523875" y="121443"/>
                </a:lnTo>
                <a:lnTo>
                  <a:pt x="521493" y="138112"/>
                </a:lnTo>
                <a:lnTo>
                  <a:pt x="531018" y="157162"/>
                </a:lnTo>
                <a:lnTo>
                  <a:pt x="528637" y="166687"/>
                </a:lnTo>
                <a:lnTo>
                  <a:pt x="500062" y="188118"/>
                </a:lnTo>
                <a:lnTo>
                  <a:pt x="485775" y="209550"/>
                </a:lnTo>
                <a:lnTo>
                  <a:pt x="466725" y="233362"/>
                </a:lnTo>
                <a:lnTo>
                  <a:pt x="466725" y="252412"/>
                </a:lnTo>
                <a:lnTo>
                  <a:pt x="461962" y="273843"/>
                </a:lnTo>
                <a:lnTo>
                  <a:pt x="445293" y="288131"/>
                </a:lnTo>
                <a:lnTo>
                  <a:pt x="426243" y="307181"/>
                </a:lnTo>
                <a:lnTo>
                  <a:pt x="419100" y="328612"/>
                </a:lnTo>
                <a:lnTo>
                  <a:pt x="438150" y="350043"/>
                </a:lnTo>
                <a:lnTo>
                  <a:pt x="440531" y="364331"/>
                </a:lnTo>
                <a:lnTo>
                  <a:pt x="402431" y="376237"/>
                </a:lnTo>
                <a:lnTo>
                  <a:pt x="404812" y="397668"/>
                </a:lnTo>
                <a:lnTo>
                  <a:pt x="411956" y="416718"/>
                </a:lnTo>
                <a:lnTo>
                  <a:pt x="385762" y="438150"/>
                </a:lnTo>
                <a:lnTo>
                  <a:pt x="383381" y="461962"/>
                </a:lnTo>
                <a:lnTo>
                  <a:pt x="369093" y="500062"/>
                </a:lnTo>
                <a:lnTo>
                  <a:pt x="364331" y="535781"/>
                </a:lnTo>
                <a:lnTo>
                  <a:pt x="364331" y="550068"/>
                </a:lnTo>
                <a:lnTo>
                  <a:pt x="354806" y="569118"/>
                </a:lnTo>
                <a:lnTo>
                  <a:pt x="376237" y="595312"/>
                </a:lnTo>
                <a:lnTo>
                  <a:pt x="390525" y="623887"/>
                </a:lnTo>
                <a:lnTo>
                  <a:pt x="395287" y="645318"/>
                </a:lnTo>
                <a:lnTo>
                  <a:pt x="423862" y="635793"/>
                </a:lnTo>
                <a:lnTo>
                  <a:pt x="447675" y="657225"/>
                </a:lnTo>
                <a:lnTo>
                  <a:pt x="464343" y="678656"/>
                </a:lnTo>
                <a:lnTo>
                  <a:pt x="457200" y="695325"/>
                </a:lnTo>
                <a:lnTo>
                  <a:pt x="428625" y="709612"/>
                </a:lnTo>
                <a:lnTo>
                  <a:pt x="400050" y="711993"/>
                </a:lnTo>
                <a:lnTo>
                  <a:pt x="407193" y="735806"/>
                </a:lnTo>
                <a:lnTo>
                  <a:pt x="426243" y="747712"/>
                </a:lnTo>
                <a:lnTo>
                  <a:pt x="421481" y="764381"/>
                </a:lnTo>
                <a:lnTo>
                  <a:pt x="419100" y="781050"/>
                </a:lnTo>
                <a:lnTo>
                  <a:pt x="440531" y="800100"/>
                </a:lnTo>
                <a:lnTo>
                  <a:pt x="442912" y="823912"/>
                </a:lnTo>
                <a:lnTo>
                  <a:pt x="461962" y="873918"/>
                </a:lnTo>
                <a:lnTo>
                  <a:pt x="450056" y="904875"/>
                </a:lnTo>
                <a:lnTo>
                  <a:pt x="419100" y="933450"/>
                </a:lnTo>
                <a:lnTo>
                  <a:pt x="428625" y="954881"/>
                </a:lnTo>
                <a:lnTo>
                  <a:pt x="447675" y="969168"/>
                </a:lnTo>
                <a:lnTo>
                  <a:pt x="469106" y="966787"/>
                </a:lnTo>
                <a:lnTo>
                  <a:pt x="488156" y="957262"/>
                </a:lnTo>
                <a:lnTo>
                  <a:pt x="509587" y="985837"/>
                </a:lnTo>
                <a:lnTo>
                  <a:pt x="519112" y="1026318"/>
                </a:lnTo>
                <a:lnTo>
                  <a:pt x="523875" y="1078705"/>
                </a:lnTo>
                <a:lnTo>
                  <a:pt x="566738" y="1109662"/>
                </a:lnTo>
                <a:lnTo>
                  <a:pt x="576262" y="1138236"/>
                </a:lnTo>
                <a:lnTo>
                  <a:pt x="557212" y="1166810"/>
                </a:lnTo>
                <a:lnTo>
                  <a:pt x="550069" y="1204911"/>
                </a:lnTo>
                <a:lnTo>
                  <a:pt x="566738" y="1240630"/>
                </a:lnTo>
                <a:lnTo>
                  <a:pt x="585787" y="1276348"/>
                </a:lnTo>
                <a:lnTo>
                  <a:pt x="585787" y="1314449"/>
                </a:lnTo>
                <a:lnTo>
                  <a:pt x="583406" y="1362074"/>
                </a:lnTo>
                <a:cubicBezTo>
                  <a:pt x="582612" y="1385093"/>
                  <a:pt x="577056" y="1403349"/>
                  <a:pt x="576262" y="1426368"/>
                </a:cubicBezTo>
                <a:lnTo>
                  <a:pt x="702469" y="1535905"/>
                </a:lnTo>
                <a:lnTo>
                  <a:pt x="742949" y="1545429"/>
                </a:lnTo>
                <a:lnTo>
                  <a:pt x="790574" y="1602580"/>
                </a:lnTo>
                <a:lnTo>
                  <a:pt x="809624" y="1640680"/>
                </a:lnTo>
                <a:lnTo>
                  <a:pt x="812007" y="1690687"/>
                </a:lnTo>
                <a:lnTo>
                  <a:pt x="840580" y="1745455"/>
                </a:lnTo>
                <a:lnTo>
                  <a:pt x="812006" y="1904999"/>
                </a:lnTo>
                <a:lnTo>
                  <a:pt x="816768" y="1952623"/>
                </a:lnTo>
                <a:lnTo>
                  <a:pt x="764380" y="2012155"/>
                </a:lnTo>
                <a:lnTo>
                  <a:pt x="683417" y="2100261"/>
                </a:lnTo>
                <a:lnTo>
                  <a:pt x="638174" y="2128836"/>
                </a:lnTo>
                <a:lnTo>
                  <a:pt x="588167" y="2197891"/>
                </a:lnTo>
                <a:lnTo>
                  <a:pt x="521493" y="2243136"/>
                </a:lnTo>
                <a:lnTo>
                  <a:pt x="445292" y="2295524"/>
                </a:lnTo>
                <a:lnTo>
                  <a:pt x="380998" y="2324099"/>
                </a:lnTo>
                <a:lnTo>
                  <a:pt x="209549" y="2390773"/>
                </a:lnTo>
                <a:lnTo>
                  <a:pt x="173831" y="2414585"/>
                </a:lnTo>
                <a:lnTo>
                  <a:pt x="157161" y="2459830"/>
                </a:lnTo>
                <a:lnTo>
                  <a:pt x="138111" y="2502693"/>
                </a:lnTo>
                <a:lnTo>
                  <a:pt x="100011" y="2521742"/>
                </a:lnTo>
                <a:lnTo>
                  <a:pt x="57148" y="2528886"/>
                </a:lnTo>
                <a:lnTo>
                  <a:pt x="26192" y="2564605"/>
                </a:lnTo>
                <a:lnTo>
                  <a:pt x="0" y="261223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2" name="フリーフォーム 391">
            <a:extLst>
              <a:ext uri="{FF2B5EF4-FFF2-40B4-BE49-F238E27FC236}">
                <a16:creationId xmlns:a16="http://schemas.microsoft.com/office/drawing/2014/main" id="{733B414C-A58E-4E0E-9FC1-F1842601D39B}"/>
              </a:ext>
            </a:extLst>
          </p:cNvPr>
          <p:cNvSpPr/>
          <p:nvPr/>
        </p:nvSpPr>
        <p:spPr>
          <a:xfrm>
            <a:off x="11125200" y="2854325"/>
            <a:ext cx="93663" cy="74613"/>
          </a:xfrm>
          <a:custGeom>
            <a:avLst/>
            <a:gdLst>
              <a:gd name="connsiteX0" fmla="*/ 130969 w 130969"/>
              <a:gd name="connsiteY0" fmla="*/ 0 h 102394"/>
              <a:gd name="connsiteX1" fmla="*/ 78581 w 130969"/>
              <a:gd name="connsiteY1" fmla="*/ 61913 h 102394"/>
              <a:gd name="connsiteX2" fmla="*/ 47625 w 130969"/>
              <a:gd name="connsiteY2" fmla="*/ 69057 h 102394"/>
              <a:gd name="connsiteX3" fmla="*/ 0 w 130969"/>
              <a:gd name="connsiteY3" fmla="*/ 102394 h 102394"/>
            </a:gdLst>
            <a:ahLst/>
            <a:cxnLst>
              <a:cxn ang="0">
                <a:pos x="connsiteX0" y="connsiteY0"/>
              </a:cxn>
              <a:cxn ang="0">
                <a:pos x="connsiteX1" y="connsiteY1"/>
              </a:cxn>
              <a:cxn ang="0">
                <a:pos x="connsiteX2" y="connsiteY2"/>
              </a:cxn>
              <a:cxn ang="0">
                <a:pos x="connsiteX3" y="connsiteY3"/>
              </a:cxn>
            </a:cxnLst>
            <a:rect l="l" t="t" r="r" b="b"/>
            <a:pathLst>
              <a:path w="130969" h="102394">
                <a:moveTo>
                  <a:pt x="130969" y="0"/>
                </a:moveTo>
                <a:lnTo>
                  <a:pt x="78581" y="61913"/>
                </a:lnTo>
                <a:lnTo>
                  <a:pt x="47625" y="69057"/>
                </a:lnTo>
                <a:lnTo>
                  <a:pt x="0" y="10239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3" name="フリーフォーム 392">
            <a:extLst>
              <a:ext uri="{FF2B5EF4-FFF2-40B4-BE49-F238E27FC236}">
                <a16:creationId xmlns:a16="http://schemas.microsoft.com/office/drawing/2014/main" id="{EAD42E24-95AE-4758-AF52-2BC7A79BE15A}"/>
              </a:ext>
            </a:extLst>
          </p:cNvPr>
          <p:cNvSpPr/>
          <p:nvPr/>
        </p:nvSpPr>
        <p:spPr>
          <a:xfrm>
            <a:off x="9691688" y="3963988"/>
            <a:ext cx="1371600" cy="774700"/>
          </a:xfrm>
          <a:custGeom>
            <a:avLst/>
            <a:gdLst>
              <a:gd name="connsiteX0" fmla="*/ 1743075 w 1743075"/>
              <a:gd name="connsiteY0" fmla="*/ 0 h 1073944"/>
              <a:gd name="connsiteX1" fmla="*/ 1657350 w 1743075"/>
              <a:gd name="connsiteY1" fmla="*/ 2381 h 1073944"/>
              <a:gd name="connsiteX2" fmla="*/ 1602581 w 1743075"/>
              <a:gd name="connsiteY2" fmla="*/ 14287 h 1073944"/>
              <a:gd name="connsiteX3" fmla="*/ 1540668 w 1743075"/>
              <a:gd name="connsiteY3" fmla="*/ 38100 h 1073944"/>
              <a:gd name="connsiteX4" fmla="*/ 1488281 w 1743075"/>
              <a:gd name="connsiteY4" fmla="*/ 52387 h 1073944"/>
              <a:gd name="connsiteX5" fmla="*/ 1447800 w 1743075"/>
              <a:gd name="connsiteY5" fmla="*/ 73819 h 1073944"/>
              <a:gd name="connsiteX6" fmla="*/ 1419225 w 1743075"/>
              <a:gd name="connsiteY6" fmla="*/ 97631 h 1073944"/>
              <a:gd name="connsiteX7" fmla="*/ 1393031 w 1743075"/>
              <a:gd name="connsiteY7" fmla="*/ 114300 h 1073944"/>
              <a:gd name="connsiteX8" fmla="*/ 1352550 w 1743075"/>
              <a:gd name="connsiteY8" fmla="*/ 116681 h 1073944"/>
              <a:gd name="connsiteX9" fmla="*/ 1314450 w 1743075"/>
              <a:gd name="connsiteY9" fmla="*/ 126206 h 1073944"/>
              <a:gd name="connsiteX10" fmla="*/ 1281112 w 1743075"/>
              <a:gd name="connsiteY10" fmla="*/ 138112 h 1073944"/>
              <a:gd name="connsiteX11" fmla="*/ 1247775 w 1743075"/>
              <a:gd name="connsiteY11" fmla="*/ 169069 h 1073944"/>
              <a:gd name="connsiteX12" fmla="*/ 1221581 w 1743075"/>
              <a:gd name="connsiteY12" fmla="*/ 195262 h 1073944"/>
              <a:gd name="connsiteX13" fmla="*/ 1197768 w 1743075"/>
              <a:gd name="connsiteY13" fmla="*/ 204787 h 1073944"/>
              <a:gd name="connsiteX14" fmla="*/ 1162050 w 1743075"/>
              <a:gd name="connsiteY14" fmla="*/ 192881 h 1073944"/>
              <a:gd name="connsiteX15" fmla="*/ 1066800 w 1743075"/>
              <a:gd name="connsiteY15" fmla="*/ 138112 h 1073944"/>
              <a:gd name="connsiteX16" fmla="*/ 1023937 w 1743075"/>
              <a:gd name="connsiteY16" fmla="*/ 116681 h 1073944"/>
              <a:gd name="connsiteX17" fmla="*/ 990600 w 1743075"/>
              <a:gd name="connsiteY17" fmla="*/ 104775 h 1073944"/>
              <a:gd name="connsiteX18" fmla="*/ 969168 w 1743075"/>
              <a:gd name="connsiteY18" fmla="*/ 97631 h 1073944"/>
              <a:gd name="connsiteX19" fmla="*/ 947737 w 1743075"/>
              <a:gd name="connsiteY19" fmla="*/ 114300 h 1073944"/>
              <a:gd name="connsiteX20" fmla="*/ 916781 w 1743075"/>
              <a:gd name="connsiteY20" fmla="*/ 154781 h 1073944"/>
              <a:gd name="connsiteX21" fmla="*/ 895350 w 1743075"/>
              <a:gd name="connsiteY21" fmla="*/ 190500 h 1073944"/>
              <a:gd name="connsiteX22" fmla="*/ 881062 w 1743075"/>
              <a:gd name="connsiteY22" fmla="*/ 238125 h 1073944"/>
              <a:gd name="connsiteX23" fmla="*/ 876300 w 1743075"/>
              <a:gd name="connsiteY23" fmla="*/ 271462 h 1073944"/>
              <a:gd name="connsiteX24" fmla="*/ 857250 w 1743075"/>
              <a:gd name="connsiteY24" fmla="*/ 290512 h 1073944"/>
              <a:gd name="connsiteX25" fmla="*/ 842962 w 1743075"/>
              <a:gd name="connsiteY25" fmla="*/ 314325 h 1073944"/>
              <a:gd name="connsiteX26" fmla="*/ 804862 w 1743075"/>
              <a:gd name="connsiteY26" fmla="*/ 330994 h 1073944"/>
              <a:gd name="connsiteX27" fmla="*/ 769143 w 1743075"/>
              <a:gd name="connsiteY27" fmla="*/ 340519 h 1073944"/>
              <a:gd name="connsiteX28" fmla="*/ 726281 w 1743075"/>
              <a:gd name="connsiteY28" fmla="*/ 378619 h 1073944"/>
              <a:gd name="connsiteX29" fmla="*/ 690562 w 1743075"/>
              <a:gd name="connsiteY29" fmla="*/ 402431 h 1073944"/>
              <a:gd name="connsiteX30" fmla="*/ 650081 w 1743075"/>
              <a:gd name="connsiteY30" fmla="*/ 414337 h 1073944"/>
              <a:gd name="connsiteX31" fmla="*/ 619125 w 1743075"/>
              <a:gd name="connsiteY31" fmla="*/ 414337 h 1073944"/>
              <a:gd name="connsiteX32" fmla="*/ 581025 w 1743075"/>
              <a:gd name="connsiteY32" fmla="*/ 392906 h 1073944"/>
              <a:gd name="connsiteX33" fmla="*/ 545306 w 1743075"/>
              <a:gd name="connsiteY33" fmla="*/ 383381 h 1073944"/>
              <a:gd name="connsiteX34" fmla="*/ 476250 w 1743075"/>
              <a:gd name="connsiteY34" fmla="*/ 373856 h 1073944"/>
              <a:gd name="connsiteX35" fmla="*/ 423862 w 1743075"/>
              <a:gd name="connsiteY35" fmla="*/ 373856 h 1073944"/>
              <a:gd name="connsiteX36" fmla="*/ 397668 w 1743075"/>
              <a:gd name="connsiteY36" fmla="*/ 383381 h 1073944"/>
              <a:gd name="connsiteX37" fmla="*/ 383381 w 1743075"/>
              <a:gd name="connsiteY37" fmla="*/ 404812 h 1073944"/>
              <a:gd name="connsiteX38" fmla="*/ 364331 w 1743075"/>
              <a:gd name="connsiteY38" fmla="*/ 435769 h 1073944"/>
              <a:gd name="connsiteX39" fmla="*/ 371475 w 1743075"/>
              <a:gd name="connsiteY39" fmla="*/ 476250 h 1073944"/>
              <a:gd name="connsiteX40" fmla="*/ 376237 w 1743075"/>
              <a:gd name="connsiteY40" fmla="*/ 509587 h 1073944"/>
              <a:gd name="connsiteX41" fmla="*/ 404812 w 1743075"/>
              <a:gd name="connsiteY41" fmla="*/ 564356 h 1073944"/>
              <a:gd name="connsiteX42" fmla="*/ 435768 w 1743075"/>
              <a:gd name="connsiteY42" fmla="*/ 614362 h 1073944"/>
              <a:gd name="connsiteX43" fmla="*/ 435768 w 1743075"/>
              <a:gd name="connsiteY43" fmla="*/ 659606 h 1073944"/>
              <a:gd name="connsiteX44" fmla="*/ 428625 w 1743075"/>
              <a:gd name="connsiteY44" fmla="*/ 697706 h 1073944"/>
              <a:gd name="connsiteX45" fmla="*/ 392906 w 1743075"/>
              <a:gd name="connsiteY45" fmla="*/ 750094 h 1073944"/>
              <a:gd name="connsiteX46" fmla="*/ 345281 w 1743075"/>
              <a:gd name="connsiteY46" fmla="*/ 752475 h 1073944"/>
              <a:gd name="connsiteX47" fmla="*/ 297656 w 1743075"/>
              <a:gd name="connsiteY47" fmla="*/ 754856 h 1073944"/>
              <a:gd name="connsiteX48" fmla="*/ 226218 w 1743075"/>
              <a:gd name="connsiteY48" fmla="*/ 795337 h 1073944"/>
              <a:gd name="connsiteX49" fmla="*/ 195262 w 1743075"/>
              <a:gd name="connsiteY49" fmla="*/ 838200 h 1073944"/>
              <a:gd name="connsiteX50" fmla="*/ 171450 w 1743075"/>
              <a:gd name="connsiteY50" fmla="*/ 866775 h 1073944"/>
              <a:gd name="connsiteX51" fmla="*/ 142875 w 1743075"/>
              <a:gd name="connsiteY51" fmla="*/ 912019 h 1073944"/>
              <a:gd name="connsiteX52" fmla="*/ 138112 w 1743075"/>
              <a:gd name="connsiteY52" fmla="*/ 931069 h 1073944"/>
              <a:gd name="connsiteX53" fmla="*/ 130968 w 1743075"/>
              <a:gd name="connsiteY53" fmla="*/ 966787 h 1073944"/>
              <a:gd name="connsiteX54" fmla="*/ 76200 w 1743075"/>
              <a:gd name="connsiteY54" fmla="*/ 1012031 h 1073944"/>
              <a:gd name="connsiteX55" fmla="*/ 35718 w 1743075"/>
              <a:gd name="connsiteY55" fmla="*/ 1050131 h 1073944"/>
              <a:gd name="connsiteX56" fmla="*/ 0 w 1743075"/>
              <a:gd name="connsiteY56" fmla="*/ 1073944 h 1073944"/>
              <a:gd name="connsiteX0" fmla="*/ 1897857 w 1897857"/>
              <a:gd name="connsiteY0" fmla="*/ 33337 h 1071563"/>
              <a:gd name="connsiteX1" fmla="*/ 1657350 w 1897857"/>
              <a:gd name="connsiteY1" fmla="*/ 0 h 1071563"/>
              <a:gd name="connsiteX2" fmla="*/ 1602581 w 1897857"/>
              <a:gd name="connsiteY2" fmla="*/ 11906 h 1071563"/>
              <a:gd name="connsiteX3" fmla="*/ 1540668 w 1897857"/>
              <a:gd name="connsiteY3" fmla="*/ 35719 h 1071563"/>
              <a:gd name="connsiteX4" fmla="*/ 1488281 w 1897857"/>
              <a:gd name="connsiteY4" fmla="*/ 50006 h 1071563"/>
              <a:gd name="connsiteX5" fmla="*/ 1447800 w 1897857"/>
              <a:gd name="connsiteY5" fmla="*/ 71438 h 1071563"/>
              <a:gd name="connsiteX6" fmla="*/ 1419225 w 1897857"/>
              <a:gd name="connsiteY6" fmla="*/ 95250 h 1071563"/>
              <a:gd name="connsiteX7" fmla="*/ 1393031 w 1897857"/>
              <a:gd name="connsiteY7" fmla="*/ 111919 h 1071563"/>
              <a:gd name="connsiteX8" fmla="*/ 1352550 w 1897857"/>
              <a:gd name="connsiteY8" fmla="*/ 114300 h 1071563"/>
              <a:gd name="connsiteX9" fmla="*/ 1314450 w 1897857"/>
              <a:gd name="connsiteY9" fmla="*/ 123825 h 1071563"/>
              <a:gd name="connsiteX10" fmla="*/ 1281112 w 1897857"/>
              <a:gd name="connsiteY10" fmla="*/ 135731 h 1071563"/>
              <a:gd name="connsiteX11" fmla="*/ 1247775 w 1897857"/>
              <a:gd name="connsiteY11" fmla="*/ 166688 h 1071563"/>
              <a:gd name="connsiteX12" fmla="*/ 1221581 w 1897857"/>
              <a:gd name="connsiteY12" fmla="*/ 192881 h 1071563"/>
              <a:gd name="connsiteX13" fmla="*/ 1197768 w 1897857"/>
              <a:gd name="connsiteY13" fmla="*/ 202406 h 1071563"/>
              <a:gd name="connsiteX14" fmla="*/ 1162050 w 1897857"/>
              <a:gd name="connsiteY14" fmla="*/ 190500 h 1071563"/>
              <a:gd name="connsiteX15" fmla="*/ 1066800 w 1897857"/>
              <a:gd name="connsiteY15" fmla="*/ 135731 h 1071563"/>
              <a:gd name="connsiteX16" fmla="*/ 1023937 w 1897857"/>
              <a:gd name="connsiteY16" fmla="*/ 114300 h 1071563"/>
              <a:gd name="connsiteX17" fmla="*/ 990600 w 1897857"/>
              <a:gd name="connsiteY17" fmla="*/ 102394 h 1071563"/>
              <a:gd name="connsiteX18" fmla="*/ 969168 w 1897857"/>
              <a:gd name="connsiteY18" fmla="*/ 95250 h 1071563"/>
              <a:gd name="connsiteX19" fmla="*/ 947737 w 1897857"/>
              <a:gd name="connsiteY19" fmla="*/ 111919 h 1071563"/>
              <a:gd name="connsiteX20" fmla="*/ 916781 w 1897857"/>
              <a:gd name="connsiteY20" fmla="*/ 152400 h 1071563"/>
              <a:gd name="connsiteX21" fmla="*/ 895350 w 1897857"/>
              <a:gd name="connsiteY21" fmla="*/ 188119 h 1071563"/>
              <a:gd name="connsiteX22" fmla="*/ 881062 w 1897857"/>
              <a:gd name="connsiteY22" fmla="*/ 235744 h 1071563"/>
              <a:gd name="connsiteX23" fmla="*/ 876300 w 1897857"/>
              <a:gd name="connsiteY23" fmla="*/ 269081 h 1071563"/>
              <a:gd name="connsiteX24" fmla="*/ 857250 w 1897857"/>
              <a:gd name="connsiteY24" fmla="*/ 288131 h 1071563"/>
              <a:gd name="connsiteX25" fmla="*/ 842962 w 1897857"/>
              <a:gd name="connsiteY25" fmla="*/ 311944 h 1071563"/>
              <a:gd name="connsiteX26" fmla="*/ 804862 w 1897857"/>
              <a:gd name="connsiteY26" fmla="*/ 328613 h 1071563"/>
              <a:gd name="connsiteX27" fmla="*/ 769143 w 1897857"/>
              <a:gd name="connsiteY27" fmla="*/ 338138 h 1071563"/>
              <a:gd name="connsiteX28" fmla="*/ 726281 w 1897857"/>
              <a:gd name="connsiteY28" fmla="*/ 376238 h 1071563"/>
              <a:gd name="connsiteX29" fmla="*/ 690562 w 1897857"/>
              <a:gd name="connsiteY29" fmla="*/ 400050 h 1071563"/>
              <a:gd name="connsiteX30" fmla="*/ 650081 w 1897857"/>
              <a:gd name="connsiteY30" fmla="*/ 411956 h 1071563"/>
              <a:gd name="connsiteX31" fmla="*/ 619125 w 1897857"/>
              <a:gd name="connsiteY31" fmla="*/ 411956 h 1071563"/>
              <a:gd name="connsiteX32" fmla="*/ 581025 w 1897857"/>
              <a:gd name="connsiteY32" fmla="*/ 390525 h 1071563"/>
              <a:gd name="connsiteX33" fmla="*/ 545306 w 1897857"/>
              <a:gd name="connsiteY33" fmla="*/ 381000 h 1071563"/>
              <a:gd name="connsiteX34" fmla="*/ 476250 w 1897857"/>
              <a:gd name="connsiteY34" fmla="*/ 371475 h 1071563"/>
              <a:gd name="connsiteX35" fmla="*/ 423862 w 1897857"/>
              <a:gd name="connsiteY35" fmla="*/ 371475 h 1071563"/>
              <a:gd name="connsiteX36" fmla="*/ 397668 w 1897857"/>
              <a:gd name="connsiteY36" fmla="*/ 381000 h 1071563"/>
              <a:gd name="connsiteX37" fmla="*/ 383381 w 1897857"/>
              <a:gd name="connsiteY37" fmla="*/ 402431 h 1071563"/>
              <a:gd name="connsiteX38" fmla="*/ 364331 w 1897857"/>
              <a:gd name="connsiteY38" fmla="*/ 433388 h 1071563"/>
              <a:gd name="connsiteX39" fmla="*/ 371475 w 1897857"/>
              <a:gd name="connsiteY39" fmla="*/ 473869 h 1071563"/>
              <a:gd name="connsiteX40" fmla="*/ 376237 w 1897857"/>
              <a:gd name="connsiteY40" fmla="*/ 507206 h 1071563"/>
              <a:gd name="connsiteX41" fmla="*/ 404812 w 1897857"/>
              <a:gd name="connsiteY41" fmla="*/ 561975 h 1071563"/>
              <a:gd name="connsiteX42" fmla="*/ 435768 w 1897857"/>
              <a:gd name="connsiteY42" fmla="*/ 611981 h 1071563"/>
              <a:gd name="connsiteX43" fmla="*/ 435768 w 1897857"/>
              <a:gd name="connsiteY43" fmla="*/ 657225 h 1071563"/>
              <a:gd name="connsiteX44" fmla="*/ 428625 w 1897857"/>
              <a:gd name="connsiteY44" fmla="*/ 695325 h 1071563"/>
              <a:gd name="connsiteX45" fmla="*/ 392906 w 1897857"/>
              <a:gd name="connsiteY45" fmla="*/ 747713 h 1071563"/>
              <a:gd name="connsiteX46" fmla="*/ 345281 w 1897857"/>
              <a:gd name="connsiteY46" fmla="*/ 750094 h 1071563"/>
              <a:gd name="connsiteX47" fmla="*/ 297656 w 1897857"/>
              <a:gd name="connsiteY47" fmla="*/ 752475 h 1071563"/>
              <a:gd name="connsiteX48" fmla="*/ 226218 w 1897857"/>
              <a:gd name="connsiteY48" fmla="*/ 792956 h 1071563"/>
              <a:gd name="connsiteX49" fmla="*/ 195262 w 1897857"/>
              <a:gd name="connsiteY49" fmla="*/ 835819 h 1071563"/>
              <a:gd name="connsiteX50" fmla="*/ 171450 w 1897857"/>
              <a:gd name="connsiteY50" fmla="*/ 864394 h 1071563"/>
              <a:gd name="connsiteX51" fmla="*/ 142875 w 1897857"/>
              <a:gd name="connsiteY51" fmla="*/ 909638 h 1071563"/>
              <a:gd name="connsiteX52" fmla="*/ 138112 w 1897857"/>
              <a:gd name="connsiteY52" fmla="*/ 928688 h 1071563"/>
              <a:gd name="connsiteX53" fmla="*/ 130968 w 1897857"/>
              <a:gd name="connsiteY53" fmla="*/ 964406 h 1071563"/>
              <a:gd name="connsiteX54" fmla="*/ 76200 w 1897857"/>
              <a:gd name="connsiteY54" fmla="*/ 1009650 h 1071563"/>
              <a:gd name="connsiteX55" fmla="*/ 35718 w 1897857"/>
              <a:gd name="connsiteY55" fmla="*/ 1047750 h 1071563"/>
              <a:gd name="connsiteX56" fmla="*/ 0 w 1897857"/>
              <a:gd name="connsiteY56" fmla="*/ 1071563 h 1071563"/>
              <a:gd name="connsiteX0" fmla="*/ 1897857 w 1897857"/>
              <a:gd name="connsiteY0" fmla="*/ 33337 h 1071563"/>
              <a:gd name="connsiteX1" fmla="*/ 1769268 w 1897857"/>
              <a:gd name="connsiteY1" fmla="*/ 16669 h 1071563"/>
              <a:gd name="connsiteX2" fmla="*/ 1657350 w 1897857"/>
              <a:gd name="connsiteY2" fmla="*/ 0 h 1071563"/>
              <a:gd name="connsiteX3" fmla="*/ 1602581 w 1897857"/>
              <a:gd name="connsiteY3" fmla="*/ 11906 h 1071563"/>
              <a:gd name="connsiteX4" fmla="*/ 1540668 w 1897857"/>
              <a:gd name="connsiteY4" fmla="*/ 35719 h 1071563"/>
              <a:gd name="connsiteX5" fmla="*/ 1488281 w 1897857"/>
              <a:gd name="connsiteY5" fmla="*/ 50006 h 1071563"/>
              <a:gd name="connsiteX6" fmla="*/ 1447800 w 1897857"/>
              <a:gd name="connsiteY6" fmla="*/ 71438 h 1071563"/>
              <a:gd name="connsiteX7" fmla="*/ 1419225 w 1897857"/>
              <a:gd name="connsiteY7" fmla="*/ 95250 h 1071563"/>
              <a:gd name="connsiteX8" fmla="*/ 1393031 w 1897857"/>
              <a:gd name="connsiteY8" fmla="*/ 111919 h 1071563"/>
              <a:gd name="connsiteX9" fmla="*/ 1352550 w 1897857"/>
              <a:gd name="connsiteY9" fmla="*/ 114300 h 1071563"/>
              <a:gd name="connsiteX10" fmla="*/ 1314450 w 1897857"/>
              <a:gd name="connsiteY10" fmla="*/ 123825 h 1071563"/>
              <a:gd name="connsiteX11" fmla="*/ 1281112 w 1897857"/>
              <a:gd name="connsiteY11" fmla="*/ 135731 h 1071563"/>
              <a:gd name="connsiteX12" fmla="*/ 1247775 w 1897857"/>
              <a:gd name="connsiteY12" fmla="*/ 166688 h 1071563"/>
              <a:gd name="connsiteX13" fmla="*/ 1221581 w 1897857"/>
              <a:gd name="connsiteY13" fmla="*/ 192881 h 1071563"/>
              <a:gd name="connsiteX14" fmla="*/ 1197768 w 1897857"/>
              <a:gd name="connsiteY14" fmla="*/ 202406 h 1071563"/>
              <a:gd name="connsiteX15" fmla="*/ 1162050 w 1897857"/>
              <a:gd name="connsiteY15" fmla="*/ 190500 h 1071563"/>
              <a:gd name="connsiteX16" fmla="*/ 1066800 w 1897857"/>
              <a:gd name="connsiteY16" fmla="*/ 135731 h 1071563"/>
              <a:gd name="connsiteX17" fmla="*/ 1023937 w 1897857"/>
              <a:gd name="connsiteY17" fmla="*/ 114300 h 1071563"/>
              <a:gd name="connsiteX18" fmla="*/ 990600 w 1897857"/>
              <a:gd name="connsiteY18" fmla="*/ 102394 h 1071563"/>
              <a:gd name="connsiteX19" fmla="*/ 969168 w 1897857"/>
              <a:gd name="connsiteY19" fmla="*/ 95250 h 1071563"/>
              <a:gd name="connsiteX20" fmla="*/ 947737 w 1897857"/>
              <a:gd name="connsiteY20" fmla="*/ 111919 h 1071563"/>
              <a:gd name="connsiteX21" fmla="*/ 916781 w 1897857"/>
              <a:gd name="connsiteY21" fmla="*/ 152400 h 1071563"/>
              <a:gd name="connsiteX22" fmla="*/ 895350 w 1897857"/>
              <a:gd name="connsiteY22" fmla="*/ 188119 h 1071563"/>
              <a:gd name="connsiteX23" fmla="*/ 881062 w 1897857"/>
              <a:gd name="connsiteY23" fmla="*/ 235744 h 1071563"/>
              <a:gd name="connsiteX24" fmla="*/ 876300 w 1897857"/>
              <a:gd name="connsiteY24" fmla="*/ 269081 h 1071563"/>
              <a:gd name="connsiteX25" fmla="*/ 857250 w 1897857"/>
              <a:gd name="connsiteY25" fmla="*/ 288131 h 1071563"/>
              <a:gd name="connsiteX26" fmla="*/ 842962 w 1897857"/>
              <a:gd name="connsiteY26" fmla="*/ 311944 h 1071563"/>
              <a:gd name="connsiteX27" fmla="*/ 804862 w 1897857"/>
              <a:gd name="connsiteY27" fmla="*/ 328613 h 1071563"/>
              <a:gd name="connsiteX28" fmla="*/ 769143 w 1897857"/>
              <a:gd name="connsiteY28" fmla="*/ 338138 h 1071563"/>
              <a:gd name="connsiteX29" fmla="*/ 726281 w 1897857"/>
              <a:gd name="connsiteY29" fmla="*/ 376238 h 1071563"/>
              <a:gd name="connsiteX30" fmla="*/ 690562 w 1897857"/>
              <a:gd name="connsiteY30" fmla="*/ 400050 h 1071563"/>
              <a:gd name="connsiteX31" fmla="*/ 650081 w 1897857"/>
              <a:gd name="connsiteY31" fmla="*/ 411956 h 1071563"/>
              <a:gd name="connsiteX32" fmla="*/ 619125 w 1897857"/>
              <a:gd name="connsiteY32" fmla="*/ 411956 h 1071563"/>
              <a:gd name="connsiteX33" fmla="*/ 581025 w 1897857"/>
              <a:gd name="connsiteY33" fmla="*/ 390525 h 1071563"/>
              <a:gd name="connsiteX34" fmla="*/ 545306 w 1897857"/>
              <a:gd name="connsiteY34" fmla="*/ 381000 h 1071563"/>
              <a:gd name="connsiteX35" fmla="*/ 476250 w 1897857"/>
              <a:gd name="connsiteY35" fmla="*/ 371475 h 1071563"/>
              <a:gd name="connsiteX36" fmla="*/ 423862 w 1897857"/>
              <a:gd name="connsiteY36" fmla="*/ 371475 h 1071563"/>
              <a:gd name="connsiteX37" fmla="*/ 397668 w 1897857"/>
              <a:gd name="connsiteY37" fmla="*/ 381000 h 1071563"/>
              <a:gd name="connsiteX38" fmla="*/ 383381 w 1897857"/>
              <a:gd name="connsiteY38" fmla="*/ 402431 h 1071563"/>
              <a:gd name="connsiteX39" fmla="*/ 364331 w 1897857"/>
              <a:gd name="connsiteY39" fmla="*/ 433388 h 1071563"/>
              <a:gd name="connsiteX40" fmla="*/ 371475 w 1897857"/>
              <a:gd name="connsiteY40" fmla="*/ 473869 h 1071563"/>
              <a:gd name="connsiteX41" fmla="*/ 376237 w 1897857"/>
              <a:gd name="connsiteY41" fmla="*/ 507206 h 1071563"/>
              <a:gd name="connsiteX42" fmla="*/ 404812 w 1897857"/>
              <a:gd name="connsiteY42" fmla="*/ 561975 h 1071563"/>
              <a:gd name="connsiteX43" fmla="*/ 435768 w 1897857"/>
              <a:gd name="connsiteY43" fmla="*/ 611981 h 1071563"/>
              <a:gd name="connsiteX44" fmla="*/ 435768 w 1897857"/>
              <a:gd name="connsiteY44" fmla="*/ 657225 h 1071563"/>
              <a:gd name="connsiteX45" fmla="*/ 428625 w 1897857"/>
              <a:gd name="connsiteY45" fmla="*/ 695325 h 1071563"/>
              <a:gd name="connsiteX46" fmla="*/ 392906 w 1897857"/>
              <a:gd name="connsiteY46" fmla="*/ 747713 h 1071563"/>
              <a:gd name="connsiteX47" fmla="*/ 345281 w 1897857"/>
              <a:gd name="connsiteY47" fmla="*/ 750094 h 1071563"/>
              <a:gd name="connsiteX48" fmla="*/ 297656 w 1897857"/>
              <a:gd name="connsiteY48" fmla="*/ 752475 h 1071563"/>
              <a:gd name="connsiteX49" fmla="*/ 226218 w 1897857"/>
              <a:gd name="connsiteY49" fmla="*/ 792956 h 1071563"/>
              <a:gd name="connsiteX50" fmla="*/ 195262 w 1897857"/>
              <a:gd name="connsiteY50" fmla="*/ 835819 h 1071563"/>
              <a:gd name="connsiteX51" fmla="*/ 171450 w 1897857"/>
              <a:gd name="connsiteY51" fmla="*/ 864394 h 1071563"/>
              <a:gd name="connsiteX52" fmla="*/ 142875 w 1897857"/>
              <a:gd name="connsiteY52" fmla="*/ 909638 h 1071563"/>
              <a:gd name="connsiteX53" fmla="*/ 138112 w 1897857"/>
              <a:gd name="connsiteY53" fmla="*/ 928688 h 1071563"/>
              <a:gd name="connsiteX54" fmla="*/ 130968 w 1897857"/>
              <a:gd name="connsiteY54" fmla="*/ 964406 h 1071563"/>
              <a:gd name="connsiteX55" fmla="*/ 76200 w 1897857"/>
              <a:gd name="connsiteY55" fmla="*/ 1009650 h 1071563"/>
              <a:gd name="connsiteX56" fmla="*/ 35718 w 1897857"/>
              <a:gd name="connsiteY56" fmla="*/ 1047750 h 1071563"/>
              <a:gd name="connsiteX57" fmla="*/ 0 w 1897857"/>
              <a:gd name="connsiteY57" fmla="*/ 1071563 h 1071563"/>
              <a:gd name="connsiteX0" fmla="*/ 1897857 w 1897857"/>
              <a:gd name="connsiteY0" fmla="*/ 33337 h 1071563"/>
              <a:gd name="connsiteX1" fmla="*/ 1769268 w 1897857"/>
              <a:gd name="connsiteY1" fmla="*/ 16669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31180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97857" h="1071563">
                <a:moveTo>
                  <a:pt x="1897857" y="33337"/>
                </a:moveTo>
                <a:lnTo>
                  <a:pt x="1831180" y="0"/>
                </a:lnTo>
                <a:lnTo>
                  <a:pt x="1733549" y="2381"/>
                </a:lnTo>
                <a:lnTo>
                  <a:pt x="1657350" y="0"/>
                </a:lnTo>
                <a:lnTo>
                  <a:pt x="1602581" y="11906"/>
                </a:lnTo>
                <a:lnTo>
                  <a:pt x="1540668" y="35719"/>
                </a:lnTo>
                <a:lnTo>
                  <a:pt x="1488281" y="50006"/>
                </a:lnTo>
                <a:lnTo>
                  <a:pt x="1447800" y="71438"/>
                </a:lnTo>
                <a:lnTo>
                  <a:pt x="1419225" y="95250"/>
                </a:lnTo>
                <a:lnTo>
                  <a:pt x="1393031" y="111919"/>
                </a:lnTo>
                <a:lnTo>
                  <a:pt x="1352550" y="114300"/>
                </a:lnTo>
                <a:lnTo>
                  <a:pt x="1314450" y="123825"/>
                </a:lnTo>
                <a:lnTo>
                  <a:pt x="1281112" y="135731"/>
                </a:lnTo>
                <a:lnTo>
                  <a:pt x="1247775" y="166688"/>
                </a:lnTo>
                <a:lnTo>
                  <a:pt x="1221581" y="192881"/>
                </a:lnTo>
                <a:lnTo>
                  <a:pt x="1197768" y="202406"/>
                </a:lnTo>
                <a:lnTo>
                  <a:pt x="1162050" y="190500"/>
                </a:lnTo>
                <a:lnTo>
                  <a:pt x="1066800" y="135731"/>
                </a:lnTo>
                <a:lnTo>
                  <a:pt x="1023937" y="114300"/>
                </a:lnTo>
                <a:lnTo>
                  <a:pt x="990600" y="102394"/>
                </a:lnTo>
                <a:lnTo>
                  <a:pt x="969168" y="95250"/>
                </a:lnTo>
                <a:lnTo>
                  <a:pt x="947737" y="111919"/>
                </a:lnTo>
                <a:lnTo>
                  <a:pt x="916781" y="152400"/>
                </a:lnTo>
                <a:lnTo>
                  <a:pt x="895350" y="188119"/>
                </a:lnTo>
                <a:lnTo>
                  <a:pt x="881062" y="235744"/>
                </a:lnTo>
                <a:lnTo>
                  <a:pt x="876300" y="269081"/>
                </a:lnTo>
                <a:lnTo>
                  <a:pt x="857250" y="288131"/>
                </a:lnTo>
                <a:lnTo>
                  <a:pt x="842962" y="311944"/>
                </a:lnTo>
                <a:lnTo>
                  <a:pt x="804862" y="328613"/>
                </a:lnTo>
                <a:lnTo>
                  <a:pt x="769143" y="338138"/>
                </a:lnTo>
                <a:lnTo>
                  <a:pt x="726281" y="376238"/>
                </a:lnTo>
                <a:lnTo>
                  <a:pt x="690562" y="400050"/>
                </a:lnTo>
                <a:lnTo>
                  <a:pt x="650081" y="411956"/>
                </a:lnTo>
                <a:lnTo>
                  <a:pt x="619125" y="411956"/>
                </a:lnTo>
                <a:lnTo>
                  <a:pt x="581025" y="390525"/>
                </a:lnTo>
                <a:lnTo>
                  <a:pt x="545306" y="381000"/>
                </a:lnTo>
                <a:lnTo>
                  <a:pt x="476250" y="371475"/>
                </a:lnTo>
                <a:lnTo>
                  <a:pt x="423862" y="371475"/>
                </a:lnTo>
                <a:lnTo>
                  <a:pt x="397668" y="381000"/>
                </a:lnTo>
                <a:lnTo>
                  <a:pt x="383381" y="402431"/>
                </a:lnTo>
                <a:lnTo>
                  <a:pt x="364331" y="433388"/>
                </a:lnTo>
                <a:lnTo>
                  <a:pt x="371475" y="473869"/>
                </a:lnTo>
                <a:lnTo>
                  <a:pt x="376237" y="507206"/>
                </a:lnTo>
                <a:lnTo>
                  <a:pt x="404812" y="561975"/>
                </a:lnTo>
                <a:lnTo>
                  <a:pt x="435768" y="611981"/>
                </a:lnTo>
                <a:lnTo>
                  <a:pt x="435768" y="657225"/>
                </a:lnTo>
                <a:lnTo>
                  <a:pt x="428625" y="695325"/>
                </a:lnTo>
                <a:lnTo>
                  <a:pt x="392906" y="747713"/>
                </a:lnTo>
                <a:lnTo>
                  <a:pt x="345281" y="750094"/>
                </a:lnTo>
                <a:lnTo>
                  <a:pt x="297656" y="752475"/>
                </a:lnTo>
                <a:lnTo>
                  <a:pt x="226218" y="792956"/>
                </a:lnTo>
                <a:lnTo>
                  <a:pt x="195262" y="835819"/>
                </a:lnTo>
                <a:lnTo>
                  <a:pt x="171450" y="864394"/>
                </a:lnTo>
                <a:lnTo>
                  <a:pt x="142875" y="909638"/>
                </a:lnTo>
                <a:lnTo>
                  <a:pt x="138112" y="928688"/>
                </a:lnTo>
                <a:lnTo>
                  <a:pt x="130968" y="964406"/>
                </a:lnTo>
                <a:lnTo>
                  <a:pt x="76200" y="1009650"/>
                </a:lnTo>
                <a:lnTo>
                  <a:pt x="35718" y="1047750"/>
                </a:lnTo>
                <a:lnTo>
                  <a:pt x="0" y="107156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4" name="フリーフォーム 393">
            <a:extLst>
              <a:ext uri="{FF2B5EF4-FFF2-40B4-BE49-F238E27FC236}">
                <a16:creationId xmlns:a16="http://schemas.microsoft.com/office/drawing/2014/main" id="{4EE61A6F-81B7-4EE8-BF5D-11E471D93982}"/>
              </a:ext>
            </a:extLst>
          </p:cNvPr>
          <p:cNvSpPr/>
          <p:nvPr/>
        </p:nvSpPr>
        <p:spPr>
          <a:xfrm>
            <a:off x="11749088" y="2301875"/>
            <a:ext cx="409575" cy="15557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664038"/>
              <a:gd name="connsiteY0" fmla="*/ 19050 h 171450"/>
              <a:gd name="connsiteX1" fmla="*/ 337807 w 664038"/>
              <a:gd name="connsiteY1" fmla="*/ 0 h 171450"/>
              <a:gd name="connsiteX2" fmla="*/ 359238 w 664038"/>
              <a:gd name="connsiteY2" fmla="*/ 7143 h 171450"/>
              <a:gd name="connsiteX3" fmla="*/ 373526 w 664038"/>
              <a:gd name="connsiteY3" fmla="*/ 26193 h 171450"/>
              <a:gd name="connsiteX4" fmla="*/ 371144 w 664038"/>
              <a:gd name="connsiteY4" fmla="*/ 47625 h 171450"/>
              <a:gd name="connsiteX5" fmla="*/ 387813 w 664038"/>
              <a:gd name="connsiteY5" fmla="*/ 59531 h 171450"/>
              <a:gd name="connsiteX6" fmla="*/ 414007 w 664038"/>
              <a:gd name="connsiteY6" fmla="*/ 80962 h 171450"/>
              <a:gd name="connsiteX7" fmla="*/ 411626 w 664038"/>
              <a:gd name="connsiteY7" fmla="*/ 95250 h 171450"/>
              <a:gd name="connsiteX8" fmla="*/ 435438 w 664038"/>
              <a:gd name="connsiteY8" fmla="*/ 100012 h 171450"/>
              <a:gd name="connsiteX9" fmla="*/ 456869 w 664038"/>
              <a:gd name="connsiteY9" fmla="*/ 90487 h 171450"/>
              <a:gd name="connsiteX10" fmla="*/ 471157 w 664038"/>
              <a:gd name="connsiteY10" fmla="*/ 97631 h 171450"/>
              <a:gd name="connsiteX11" fmla="*/ 492588 w 664038"/>
              <a:gd name="connsiteY11" fmla="*/ 111918 h 171450"/>
              <a:gd name="connsiteX12" fmla="*/ 497351 w 664038"/>
              <a:gd name="connsiteY12" fmla="*/ 135731 h 171450"/>
              <a:gd name="connsiteX13" fmla="*/ 516401 w 664038"/>
              <a:gd name="connsiteY13" fmla="*/ 150018 h 171450"/>
              <a:gd name="connsiteX14" fmla="*/ 542594 w 664038"/>
              <a:gd name="connsiteY14" fmla="*/ 161925 h 171450"/>
              <a:gd name="connsiteX15" fmla="*/ 566407 w 664038"/>
              <a:gd name="connsiteY15" fmla="*/ 169068 h 171450"/>
              <a:gd name="connsiteX16" fmla="*/ 592601 w 664038"/>
              <a:gd name="connsiteY16" fmla="*/ 166687 h 171450"/>
              <a:gd name="connsiteX17" fmla="*/ 623557 w 664038"/>
              <a:gd name="connsiteY17" fmla="*/ 171450 h 171450"/>
              <a:gd name="connsiteX18" fmla="*/ 664038 w 664038"/>
              <a:gd name="connsiteY18" fmla="*/ 171450 h 171450"/>
              <a:gd name="connsiteX0" fmla="*/ 0 w 664038"/>
              <a:gd name="connsiteY0" fmla="*/ 19050 h 171450"/>
              <a:gd name="connsiteX1" fmla="*/ 224809 w 664038"/>
              <a:gd name="connsiteY1" fmla="*/ 1095 h 171450"/>
              <a:gd name="connsiteX2" fmla="*/ 337807 w 664038"/>
              <a:gd name="connsiteY2" fmla="*/ 0 h 171450"/>
              <a:gd name="connsiteX3" fmla="*/ 359238 w 664038"/>
              <a:gd name="connsiteY3" fmla="*/ 7143 h 171450"/>
              <a:gd name="connsiteX4" fmla="*/ 373526 w 664038"/>
              <a:gd name="connsiteY4" fmla="*/ 26193 h 171450"/>
              <a:gd name="connsiteX5" fmla="*/ 371144 w 664038"/>
              <a:gd name="connsiteY5" fmla="*/ 47625 h 171450"/>
              <a:gd name="connsiteX6" fmla="*/ 387813 w 664038"/>
              <a:gd name="connsiteY6" fmla="*/ 59531 h 171450"/>
              <a:gd name="connsiteX7" fmla="*/ 414007 w 664038"/>
              <a:gd name="connsiteY7" fmla="*/ 80962 h 171450"/>
              <a:gd name="connsiteX8" fmla="*/ 411626 w 664038"/>
              <a:gd name="connsiteY8" fmla="*/ 95250 h 171450"/>
              <a:gd name="connsiteX9" fmla="*/ 435438 w 664038"/>
              <a:gd name="connsiteY9" fmla="*/ 100012 h 171450"/>
              <a:gd name="connsiteX10" fmla="*/ 456869 w 664038"/>
              <a:gd name="connsiteY10" fmla="*/ 90487 h 171450"/>
              <a:gd name="connsiteX11" fmla="*/ 471157 w 664038"/>
              <a:gd name="connsiteY11" fmla="*/ 97631 h 171450"/>
              <a:gd name="connsiteX12" fmla="*/ 492588 w 664038"/>
              <a:gd name="connsiteY12" fmla="*/ 111918 h 171450"/>
              <a:gd name="connsiteX13" fmla="*/ 497351 w 664038"/>
              <a:gd name="connsiteY13" fmla="*/ 135731 h 171450"/>
              <a:gd name="connsiteX14" fmla="*/ 516401 w 664038"/>
              <a:gd name="connsiteY14" fmla="*/ 150018 h 171450"/>
              <a:gd name="connsiteX15" fmla="*/ 542594 w 664038"/>
              <a:gd name="connsiteY15" fmla="*/ 161925 h 171450"/>
              <a:gd name="connsiteX16" fmla="*/ 566407 w 664038"/>
              <a:gd name="connsiteY16" fmla="*/ 169068 h 171450"/>
              <a:gd name="connsiteX17" fmla="*/ 592601 w 664038"/>
              <a:gd name="connsiteY17" fmla="*/ 166687 h 171450"/>
              <a:gd name="connsiteX18" fmla="*/ 623557 w 664038"/>
              <a:gd name="connsiteY18" fmla="*/ 171450 h 171450"/>
              <a:gd name="connsiteX19" fmla="*/ 664038 w 664038"/>
              <a:gd name="connsiteY19" fmla="*/ 171450 h 171450"/>
              <a:gd name="connsiteX0" fmla="*/ 0 w 664038"/>
              <a:gd name="connsiteY0" fmla="*/ 19050 h 171450"/>
              <a:gd name="connsiteX1" fmla="*/ 224809 w 664038"/>
              <a:gd name="connsiteY1" fmla="*/ 1095 h 171450"/>
              <a:gd name="connsiteX2" fmla="*/ 136589 w 664038"/>
              <a:gd name="connsiteY2" fmla="*/ 11474 h 171450"/>
              <a:gd name="connsiteX3" fmla="*/ 337807 w 664038"/>
              <a:gd name="connsiteY3" fmla="*/ 0 h 171450"/>
              <a:gd name="connsiteX4" fmla="*/ 359238 w 664038"/>
              <a:gd name="connsiteY4" fmla="*/ 7143 h 171450"/>
              <a:gd name="connsiteX5" fmla="*/ 373526 w 664038"/>
              <a:gd name="connsiteY5" fmla="*/ 26193 h 171450"/>
              <a:gd name="connsiteX6" fmla="*/ 371144 w 664038"/>
              <a:gd name="connsiteY6" fmla="*/ 47625 h 171450"/>
              <a:gd name="connsiteX7" fmla="*/ 387813 w 664038"/>
              <a:gd name="connsiteY7" fmla="*/ 59531 h 171450"/>
              <a:gd name="connsiteX8" fmla="*/ 414007 w 664038"/>
              <a:gd name="connsiteY8" fmla="*/ 80962 h 171450"/>
              <a:gd name="connsiteX9" fmla="*/ 411626 w 664038"/>
              <a:gd name="connsiteY9" fmla="*/ 95250 h 171450"/>
              <a:gd name="connsiteX10" fmla="*/ 435438 w 664038"/>
              <a:gd name="connsiteY10" fmla="*/ 100012 h 171450"/>
              <a:gd name="connsiteX11" fmla="*/ 456869 w 664038"/>
              <a:gd name="connsiteY11" fmla="*/ 90487 h 171450"/>
              <a:gd name="connsiteX12" fmla="*/ 471157 w 664038"/>
              <a:gd name="connsiteY12" fmla="*/ 97631 h 171450"/>
              <a:gd name="connsiteX13" fmla="*/ 492588 w 664038"/>
              <a:gd name="connsiteY13" fmla="*/ 111918 h 171450"/>
              <a:gd name="connsiteX14" fmla="*/ 497351 w 664038"/>
              <a:gd name="connsiteY14" fmla="*/ 135731 h 171450"/>
              <a:gd name="connsiteX15" fmla="*/ 516401 w 664038"/>
              <a:gd name="connsiteY15" fmla="*/ 150018 h 171450"/>
              <a:gd name="connsiteX16" fmla="*/ 542594 w 664038"/>
              <a:gd name="connsiteY16" fmla="*/ 161925 h 171450"/>
              <a:gd name="connsiteX17" fmla="*/ 566407 w 664038"/>
              <a:gd name="connsiteY17" fmla="*/ 169068 h 171450"/>
              <a:gd name="connsiteX18" fmla="*/ 592601 w 664038"/>
              <a:gd name="connsiteY18" fmla="*/ 166687 h 171450"/>
              <a:gd name="connsiteX19" fmla="*/ 623557 w 664038"/>
              <a:gd name="connsiteY19" fmla="*/ 171450 h 171450"/>
              <a:gd name="connsiteX20" fmla="*/ 664038 w 664038"/>
              <a:gd name="connsiteY20"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337807 w 664038"/>
              <a:gd name="connsiteY4" fmla="*/ 0 h 171450"/>
              <a:gd name="connsiteX5" fmla="*/ 359238 w 664038"/>
              <a:gd name="connsiteY5" fmla="*/ 7143 h 171450"/>
              <a:gd name="connsiteX6" fmla="*/ 373526 w 664038"/>
              <a:gd name="connsiteY6" fmla="*/ 26193 h 171450"/>
              <a:gd name="connsiteX7" fmla="*/ 371144 w 664038"/>
              <a:gd name="connsiteY7" fmla="*/ 47625 h 171450"/>
              <a:gd name="connsiteX8" fmla="*/ 387813 w 664038"/>
              <a:gd name="connsiteY8" fmla="*/ 59531 h 171450"/>
              <a:gd name="connsiteX9" fmla="*/ 414007 w 664038"/>
              <a:gd name="connsiteY9" fmla="*/ 80962 h 171450"/>
              <a:gd name="connsiteX10" fmla="*/ 411626 w 664038"/>
              <a:gd name="connsiteY10" fmla="*/ 95250 h 171450"/>
              <a:gd name="connsiteX11" fmla="*/ 435438 w 664038"/>
              <a:gd name="connsiteY11" fmla="*/ 100012 h 171450"/>
              <a:gd name="connsiteX12" fmla="*/ 456869 w 664038"/>
              <a:gd name="connsiteY12" fmla="*/ 90487 h 171450"/>
              <a:gd name="connsiteX13" fmla="*/ 471157 w 664038"/>
              <a:gd name="connsiteY13" fmla="*/ 97631 h 171450"/>
              <a:gd name="connsiteX14" fmla="*/ 492588 w 664038"/>
              <a:gd name="connsiteY14" fmla="*/ 111918 h 171450"/>
              <a:gd name="connsiteX15" fmla="*/ 497351 w 664038"/>
              <a:gd name="connsiteY15" fmla="*/ 135731 h 171450"/>
              <a:gd name="connsiteX16" fmla="*/ 516401 w 664038"/>
              <a:gd name="connsiteY16" fmla="*/ 150018 h 171450"/>
              <a:gd name="connsiteX17" fmla="*/ 542594 w 664038"/>
              <a:gd name="connsiteY17" fmla="*/ 161925 h 171450"/>
              <a:gd name="connsiteX18" fmla="*/ 566407 w 664038"/>
              <a:gd name="connsiteY18" fmla="*/ 169068 h 171450"/>
              <a:gd name="connsiteX19" fmla="*/ 592601 w 664038"/>
              <a:gd name="connsiteY19" fmla="*/ 166687 h 171450"/>
              <a:gd name="connsiteX20" fmla="*/ 623557 w 664038"/>
              <a:gd name="connsiteY20" fmla="*/ 171450 h 171450"/>
              <a:gd name="connsiteX21" fmla="*/ 664038 w 664038"/>
              <a:gd name="connsiteY21"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276703 w 664038"/>
              <a:gd name="connsiteY4" fmla="*/ 6284 h 171450"/>
              <a:gd name="connsiteX5" fmla="*/ 337807 w 664038"/>
              <a:gd name="connsiteY5" fmla="*/ 0 h 171450"/>
              <a:gd name="connsiteX6" fmla="*/ 359238 w 664038"/>
              <a:gd name="connsiteY6" fmla="*/ 7143 h 171450"/>
              <a:gd name="connsiteX7" fmla="*/ 373526 w 664038"/>
              <a:gd name="connsiteY7" fmla="*/ 26193 h 171450"/>
              <a:gd name="connsiteX8" fmla="*/ 371144 w 664038"/>
              <a:gd name="connsiteY8" fmla="*/ 47625 h 171450"/>
              <a:gd name="connsiteX9" fmla="*/ 387813 w 664038"/>
              <a:gd name="connsiteY9" fmla="*/ 59531 h 171450"/>
              <a:gd name="connsiteX10" fmla="*/ 414007 w 664038"/>
              <a:gd name="connsiteY10" fmla="*/ 80962 h 171450"/>
              <a:gd name="connsiteX11" fmla="*/ 411626 w 664038"/>
              <a:gd name="connsiteY11" fmla="*/ 95250 h 171450"/>
              <a:gd name="connsiteX12" fmla="*/ 435438 w 664038"/>
              <a:gd name="connsiteY12" fmla="*/ 100012 h 171450"/>
              <a:gd name="connsiteX13" fmla="*/ 456869 w 664038"/>
              <a:gd name="connsiteY13" fmla="*/ 90487 h 171450"/>
              <a:gd name="connsiteX14" fmla="*/ 471157 w 664038"/>
              <a:gd name="connsiteY14" fmla="*/ 97631 h 171450"/>
              <a:gd name="connsiteX15" fmla="*/ 492588 w 664038"/>
              <a:gd name="connsiteY15" fmla="*/ 111918 h 171450"/>
              <a:gd name="connsiteX16" fmla="*/ 497351 w 664038"/>
              <a:gd name="connsiteY16" fmla="*/ 135731 h 171450"/>
              <a:gd name="connsiteX17" fmla="*/ 516401 w 664038"/>
              <a:gd name="connsiteY17" fmla="*/ 150018 h 171450"/>
              <a:gd name="connsiteX18" fmla="*/ 542594 w 664038"/>
              <a:gd name="connsiteY18" fmla="*/ 161925 h 171450"/>
              <a:gd name="connsiteX19" fmla="*/ 566407 w 664038"/>
              <a:gd name="connsiteY19" fmla="*/ 169068 h 171450"/>
              <a:gd name="connsiteX20" fmla="*/ 592601 w 664038"/>
              <a:gd name="connsiteY20" fmla="*/ 166687 h 171450"/>
              <a:gd name="connsiteX21" fmla="*/ 623557 w 664038"/>
              <a:gd name="connsiteY21" fmla="*/ 171450 h 171450"/>
              <a:gd name="connsiteX22" fmla="*/ 664038 w 664038"/>
              <a:gd name="connsiteY22" fmla="*/ 171450 h 171450"/>
              <a:gd name="connsiteX0" fmla="*/ 0 w 664038"/>
              <a:gd name="connsiteY0" fmla="*/ 33523 h 185923"/>
              <a:gd name="connsiteX1" fmla="*/ 74316 w 664038"/>
              <a:gd name="connsiteY1" fmla="*/ 25947 h 185923"/>
              <a:gd name="connsiteX2" fmla="*/ 209240 w 664038"/>
              <a:gd name="connsiteY2" fmla="*/ 0 h 185923"/>
              <a:gd name="connsiteX3" fmla="*/ 136589 w 664038"/>
              <a:gd name="connsiteY3" fmla="*/ 25947 h 185923"/>
              <a:gd name="connsiteX4" fmla="*/ 276703 w 664038"/>
              <a:gd name="connsiteY4" fmla="*/ 20757 h 185923"/>
              <a:gd name="connsiteX5" fmla="*/ 337807 w 664038"/>
              <a:gd name="connsiteY5" fmla="*/ 14473 h 185923"/>
              <a:gd name="connsiteX6" fmla="*/ 359238 w 664038"/>
              <a:gd name="connsiteY6" fmla="*/ 21616 h 185923"/>
              <a:gd name="connsiteX7" fmla="*/ 373526 w 664038"/>
              <a:gd name="connsiteY7" fmla="*/ 40666 h 185923"/>
              <a:gd name="connsiteX8" fmla="*/ 371144 w 664038"/>
              <a:gd name="connsiteY8" fmla="*/ 62098 h 185923"/>
              <a:gd name="connsiteX9" fmla="*/ 387813 w 664038"/>
              <a:gd name="connsiteY9" fmla="*/ 74004 h 185923"/>
              <a:gd name="connsiteX10" fmla="*/ 414007 w 664038"/>
              <a:gd name="connsiteY10" fmla="*/ 95435 h 185923"/>
              <a:gd name="connsiteX11" fmla="*/ 411626 w 664038"/>
              <a:gd name="connsiteY11" fmla="*/ 109723 h 185923"/>
              <a:gd name="connsiteX12" fmla="*/ 435438 w 664038"/>
              <a:gd name="connsiteY12" fmla="*/ 114485 h 185923"/>
              <a:gd name="connsiteX13" fmla="*/ 456869 w 664038"/>
              <a:gd name="connsiteY13" fmla="*/ 104960 h 185923"/>
              <a:gd name="connsiteX14" fmla="*/ 471157 w 664038"/>
              <a:gd name="connsiteY14" fmla="*/ 112104 h 185923"/>
              <a:gd name="connsiteX15" fmla="*/ 492588 w 664038"/>
              <a:gd name="connsiteY15" fmla="*/ 126391 h 185923"/>
              <a:gd name="connsiteX16" fmla="*/ 497351 w 664038"/>
              <a:gd name="connsiteY16" fmla="*/ 150204 h 185923"/>
              <a:gd name="connsiteX17" fmla="*/ 516401 w 664038"/>
              <a:gd name="connsiteY17" fmla="*/ 164491 h 185923"/>
              <a:gd name="connsiteX18" fmla="*/ 542594 w 664038"/>
              <a:gd name="connsiteY18" fmla="*/ 176398 h 185923"/>
              <a:gd name="connsiteX19" fmla="*/ 566407 w 664038"/>
              <a:gd name="connsiteY19" fmla="*/ 183541 h 185923"/>
              <a:gd name="connsiteX20" fmla="*/ 592601 w 664038"/>
              <a:gd name="connsiteY20" fmla="*/ 181160 h 185923"/>
              <a:gd name="connsiteX21" fmla="*/ 623557 w 664038"/>
              <a:gd name="connsiteY21" fmla="*/ 185923 h 185923"/>
              <a:gd name="connsiteX22" fmla="*/ 664038 w 664038"/>
              <a:gd name="connsiteY22" fmla="*/ 185923 h 185923"/>
              <a:gd name="connsiteX0" fmla="*/ 0 w 664038"/>
              <a:gd name="connsiteY0" fmla="*/ 33524 h 185924"/>
              <a:gd name="connsiteX1" fmla="*/ 74316 w 664038"/>
              <a:gd name="connsiteY1" fmla="*/ 25948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83293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33994 w 664038"/>
              <a:gd name="connsiteY2" fmla="*/ 10380 h 185924"/>
              <a:gd name="connsiteX3" fmla="*/ 276704 w 664038"/>
              <a:gd name="connsiteY3" fmla="*/ 0 h 185924"/>
              <a:gd name="connsiteX4" fmla="*/ 337807 w 664038"/>
              <a:gd name="connsiteY4" fmla="*/ 14474 h 185924"/>
              <a:gd name="connsiteX5" fmla="*/ 359238 w 664038"/>
              <a:gd name="connsiteY5" fmla="*/ 21617 h 185924"/>
              <a:gd name="connsiteX6" fmla="*/ 373526 w 664038"/>
              <a:gd name="connsiteY6" fmla="*/ 40667 h 185924"/>
              <a:gd name="connsiteX7" fmla="*/ 371144 w 664038"/>
              <a:gd name="connsiteY7" fmla="*/ 62099 h 185924"/>
              <a:gd name="connsiteX8" fmla="*/ 387813 w 664038"/>
              <a:gd name="connsiteY8" fmla="*/ 74005 h 185924"/>
              <a:gd name="connsiteX9" fmla="*/ 414007 w 664038"/>
              <a:gd name="connsiteY9" fmla="*/ 95436 h 185924"/>
              <a:gd name="connsiteX10" fmla="*/ 411626 w 664038"/>
              <a:gd name="connsiteY10" fmla="*/ 109724 h 185924"/>
              <a:gd name="connsiteX11" fmla="*/ 435438 w 664038"/>
              <a:gd name="connsiteY11" fmla="*/ 114486 h 185924"/>
              <a:gd name="connsiteX12" fmla="*/ 456869 w 664038"/>
              <a:gd name="connsiteY12" fmla="*/ 104961 h 185924"/>
              <a:gd name="connsiteX13" fmla="*/ 471157 w 664038"/>
              <a:gd name="connsiteY13" fmla="*/ 112105 h 185924"/>
              <a:gd name="connsiteX14" fmla="*/ 492588 w 664038"/>
              <a:gd name="connsiteY14" fmla="*/ 126392 h 185924"/>
              <a:gd name="connsiteX15" fmla="*/ 497351 w 664038"/>
              <a:gd name="connsiteY15" fmla="*/ 150205 h 185924"/>
              <a:gd name="connsiteX16" fmla="*/ 516401 w 664038"/>
              <a:gd name="connsiteY16" fmla="*/ 164492 h 185924"/>
              <a:gd name="connsiteX17" fmla="*/ 542594 w 664038"/>
              <a:gd name="connsiteY17" fmla="*/ 176399 h 185924"/>
              <a:gd name="connsiteX18" fmla="*/ 566407 w 664038"/>
              <a:gd name="connsiteY18" fmla="*/ 183542 h 185924"/>
              <a:gd name="connsiteX19" fmla="*/ 592601 w 664038"/>
              <a:gd name="connsiteY19" fmla="*/ 181161 h 185924"/>
              <a:gd name="connsiteX20" fmla="*/ 623557 w 664038"/>
              <a:gd name="connsiteY20" fmla="*/ 185924 h 185924"/>
              <a:gd name="connsiteX21" fmla="*/ 664038 w 664038"/>
              <a:gd name="connsiteY21" fmla="*/ 185924 h 185924"/>
              <a:gd name="connsiteX0" fmla="*/ 0 w 664038"/>
              <a:gd name="connsiteY0" fmla="*/ 33524 h 185924"/>
              <a:gd name="connsiteX1" fmla="*/ 79506 w 664038"/>
              <a:gd name="connsiteY1" fmla="*/ 23353 h 185924"/>
              <a:gd name="connsiteX2" fmla="*/ 133994 w 664038"/>
              <a:gd name="connsiteY2" fmla="*/ 10380 h 185924"/>
              <a:gd name="connsiteX3" fmla="*/ 198862 w 664038"/>
              <a:gd name="connsiteY3" fmla="*/ 2596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6117 h 188517"/>
              <a:gd name="connsiteX1" fmla="*/ 79506 w 664038"/>
              <a:gd name="connsiteY1" fmla="*/ 25946 h 188517"/>
              <a:gd name="connsiteX2" fmla="*/ 157346 w 664038"/>
              <a:gd name="connsiteY2" fmla="*/ 0 h 188517"/>
              <a:gd name="connsiteX3" fmla="*/ 198862 w 664038"/>
              <a:gd name="connsiteY3" fmla="*/ 5189 h 188517"/>
              <a:gd name="connsiteX4" fmla="*/ 276704 w 664038"/>
              <a:gd name="connsiteY4" fmla="*/ 2593 h 188517"/>
              <a:gd name="connsiteX5" fmla="*/ 337807 w 664038"/>
              <a:gd name="connsiteY5" fmla="*/ 17067 h 188517"/>
              <a:gd name="connsiteX6" fmla="*/ 359238 w 664038"/>
              <a:gd name="connsiteY6" fmla="*/ 24210 h 188517"/>
              <a:gd name="connsiteX7" fmla="*/ 373526 w 664038"/>
              <a:gd name="connsiteY7" fmla="*/ 43260 h 188517"/>
              <a:gd name="connsiteX8" fmla="*/ 371144 w 664038"/>
              <a:gd name="connsiteY8" fmla="*/ 64692 h 188517"/>
              <a:gd name="connsiteX9" fmla="*/ 387813 w 664038"/>
              <a:gd name="connsiteY9" fmla="*/ 76598 h 188517"/>
              <a:gd name="connsiteX10" fmla="*/ 414007 w 664038"/>
              <a:gd name="connsiteY10" fmla="*/ 98029 h 188517"/>
              <a:gd name="connsiteX11" fmla="*/ 411626 w 664038"/>
              <a:gd name="connsiteY11" fmla="*/ 112317 h 188517"/>
              <a:gd name="connsiteX12" fmla="*/ 435438 w 664038"/>
              <a:gd name="connsiteY12" fmla="*/ 117079 h 188517"/>
              <a:gd name="connsiteX13" fmla="*/ 456869 w 664038"/>
              <a:gd name="connsiteY13" fmla="*/ 107554 h 188517"/>
              <a:gd name="connsiteX14" fmla="*/ 471157 w 664038"/>
              <a:gd name="connsiteY14" fmla="*/ 114698 h 188517"/>
              <a:gd name="connsiteX15" fmla="*/ 492588 w 664038"/>
              <a:gd name="connsiteY15" fmla="*/ 128985 h 188517"/>
              <a:gd name="connsiteX16" fmla="*/ 497351 w 664038"/>
              <a:gd name="connsiteY16" fmla="*/ 152798 h 188517"/>
              <a:gd name="connsiteX17" fmla="*/ 516401 w 664038"/>
              <a:gd name="connsiteY17" fmla="*/ 167085 h 188517"/>
              <a:gd name="connsiteX18" fmla="*/ 542594 w 664038"/>
              <a:gd name="connsiteY18" fmla="*/ 178992 h 188517"/>
              <a:gd name="connsiteX19" fmla="*/ 566407 w 664038"/>
              <a:gd name="connsiteY19" fmla="*/ 186135 h 188517"/>
              <a:gd name="connsiteX20" fmla="*/ 592601 w 664038"/>
              <a:gd name="connsiteY20" fmla="*/ 183754 h 188517"/>
              <a:gd name="connsiteX21" fmla="*/ 623557 w 664038"/>
              <a:gd name="connsiteY21" fmla="*/ 188517 h 188517"/>
              <a:gd name="connsiteX22" fmla="*/ 664038 w 664038"/>
              <a:gd name="connsiteY22" fmla="*/ 188517 h 188517"/>
              <a:gd name="connsiteX0" fmla="*/ 0 w 664038"/>
              <a:gd name="connsiteY0" fmla="*/ 38713 h 191113"/>
              <a:gd name="connsiteX1" fmla="*/ 79506 w 664038"/>
              <a:gd name="connsiteY1" fmla="*/ 28542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38713 h 191113"/>
              <a:gd name="connsiteX1" fmla="*/ 118427 w 664038"/>
              <a:gd name="connsiteY1" fmla="*/ 2596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46496 h 198896"/>
              <a:gd name="connsiteX1" fmla="*/ 118427 w 664038"/>
              <a:gd name="connsiteY1" fmla="*/ 10379 h 198896"/>
              <a:gd name="connsiteX2" fmla="*/ 178103 w 664038"/>
              <a:gd name="connsiteY2" fmla="*/ 0 h 198896"/>
              <a:gd name="connsiteX3" fmla="*/ 217026 w 664038"/>
              <a:gd name="connsiteY3" fmla="*/ 7783 h 198896"/>
              <a:gd name="connsiteX4" fmla="*/ 276704 w 664038"/>
              <a:gd name="connsiteY4" fmla="*/ 12972 h 198896"/>
              <a:gd name="connsiteX5" fmla="*/ 337807 w 664038"/>
              <a:gd name="connsiteY5" fmla="*/ 27446 h 198896"/>
              <a:gd name="connsiteX6" fmla="*/ 359238 w 664038"/>
              <a:gd name="connsiteY6" fmla="*/ 34589 h 198896"/>
              <a:gd name="connsiteX7" fmla="*/ 373526 w 664038"/>
              <a:gd name="connsiteY7" fmla="*/ 53639 h 198896"/>
              <a:gd name="connsiteX8" fmla="*/ 371144 w 664038"/>
              <a:gd name="connsiteY8" fmla="*/ 75071 h 198896"/>
              <a:gd name="connsiteX9" fmla="*/ 387813 w 664038"/>
              <a:gd name="connsiteY9" fmla="*/ 86977 h 198896"/>
              <a:gd name="connsiteX10" fmla="*/ 414007 w 664038"/>
              <a:gd name="connsiteY10" fmla="*/ 108408 h 198896"/>
              <a:gd name="connsiteX11" fmla="*/ 411626 w 664038"/>
              <a:gd name="connsiteY11" fmla="*/ 122696 h 198896"/>
              <a:gd name="connsiteX12" fmla="*/ 435438 w 664038"/>
              <a:gd name="connsiteY12" fmla="*/ 127458 h 198896"/>
              <a:gd name="connsiteX13" fmla="*/ 456869 w 664038"/>
              <a:gd name="connsiteY13" fmla="*/ 117933 h 198896"/>
              <a:gd name="connsiteX14" fmla="*/ 471157 w 664038"/>
              <a:gd name="connsiteY14" fmla="*/ 125077 h 198896"/>
              <a:gd name="connsiteX15" fmla="*/ 492588 w 664038"/>
              <a:gd name="connsiteY15" fmla="*/ 139364 h 198896"/>
              <a:gd name="connsiteX16" fmla="*/ 497351 w 664038"/>
              <a:gd name="connsiteY16" fmla="*/ 163177 h 198896"/>
              <a:gd name="connsiteX17" fmla="*/ 516401 w 664038"/>
              <a:gd name="connsiteY17" fmla="*/ 177464 h 198896"/>
              <a:gd name="connsiteX18" fmla="*/ 542594 w 664038"/>
              <a:gd name="connsiteY18" fmla="*/ 189371 h 198896"/>
              <a:gd name="connsiteX19" fmla="*/ 566407 w 664038"/>
              <a:gd name="connsiteY19" fmla="*/ 196514 h 198896"/>
              <a:gd name="connsiteX20" fmla="*/ 592601 w 664038"/>
              <a:gd name="connsiteY20" fmla="*/ 194133 h 198896"/>
              <a:gd name="connsiteX21" fmla="*/ 623557 w 664038"/>
              <a:gd name="connsiteY21" fmla="*/ 198896 h 198896"/>
              <a:gd name="connsiteX22" fmla="*/ 664038 w 664038"/>
              <a:gd name="connsiteY22" fmla="*/ 198896 h 198896"/>
              <a:gd name="connsiteX0" fmla="*/ 0 w 568033"/>
              <a:gd name="connsiteY0" fmla="*/ 0 h 214673"/>
              <a:gd name="connsiteX1" fmla="*/ 22422 w 568033"/>
              <a:gd name="connsiteY1" fmla="*/ 26156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70320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8033" h="214673">
                <a:moveTo>
                  <a:pt x="0" y="0"/>
                </a:moveTo>
                <a:lnTo>
                  <a:pt x="43179" y="7993"/>
                </a:lnTo>
                <a:lnTo>
                  <a:pt x="82098" y="15777"/>
                </a:lnTo>
                <a:lnTo>
                  <a:pt x="121021" y="23560"/>
                </a:lnTo>
                <a:lnTo>
                  <a:pt x="170320" y="28749"/>
                </a:lnTo>
                <a:lnTo>
                  <a:pt x="241802" y="43223"/>
                </a:lnTo>
                <a:lnTo>
                  <a:pt x="263233" y="50366"/>
                </a:lnTo>
                <a:lnTo>
                  <a:pt x="277521" y="69416"/>
                </a:lnTo>
                <a:lnTo>
                  <a:pt x="275139" y="90848"/>
                </a:lnTo>
                <a:lnTo>
                  <a:pt x="291808" y="102754"/>
                </a:lnTo>
                <a:lnTo>
                  <a:pt x="318002" y="124185"/>
                </a:lnTo>
                <a:lnTo>
                  <a:pt x="315621" y="138473"/>
                </a:lnTo>
                <a:lnTo>
                  <a:pt x="339433" y="143235"/>
                </a:lnTo>
                <a:lnTo>
                  <a:pt x="360864" y="133710"/>
                </a:lnTo>
                <a:lnTo>
                  <a:pt x="375152" y="140854"/>
                </a:lnTo>
                <a:lnTo>
                  <a:pt x="396583" y="155141"/>
                </a:lnTo>
                <a:lnTo>
                  <a:pt x="401346" y="178954"/>
                </a:lnTo>
                <a:lnTo>
                  <a:pt x="420396" y="193241"/>
                </a:lnTo>
                <a:lnTo>
                  <a:pt x="446589" y="205148"/>
                </a:lnTo>
                <a:lnTo>
                  <a:pt x="470402" y="212291"/>
                </a:lnTo>
                <a:lnTo>
                  <a:pt x="496596" y="209910"/>
                </a:lnTo>
                <a:lnTo>
                  <a:pt x="527552" y="214673"/>
                </a:lnTo>
                <a:lnTo>
                  <a:pt x="568033" y="21467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5" name="フリーフォーム 394">
            <a:extLst>
              <a:ext uri="{FF2B5EF4-FFF2-40B4-BE49-F238E27FC236}">
                <a16:creationId xmlns:a16="http://schemas.microsoft.com/office/drawing/2014/main" id="{500DD77A-EBBD-4FED-9230-83155864F7C4}"/>
              </a:ext>
            </a:extLst>
          </p:cNvPr>
          <p:cNvSpPr/>
          <p:nvPr/>
        </p:nvSpPr>
        <p:spPr>
          <a:xfrm>
            <a:off x="11625263" y="2536825"/>
            <a:ext cx="20637" cy="93663"/>
          </a:xfrm>
          <a:custGeom>
            <a:avLst/>
            <a:gdLst>
              <a:gd name="connsiteX0" fmla="*/ 28575 w 28575"/>
              <a:gd name="connsiteY0" fmla="*/ 0 h 130969"/>
              <a:gd name="connsiteX1" fmla="*/ 0 w 28575"/>
              <a:gd name="connsiteY1" fmla="*/ 42863 h 130969"/>
              <a:gd name="connsiteX2" fmla="*/ 2381 w 28575"/>
              <a:gd name="connsiteY2" fmla="*/ 80963 h 130969"/>
              <a:gd name="connsiteX3" fmla="*/ 0 w 28575"/>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28575" h="130969">
                <a:moveTo>
                  <a:pt x="28575" y="0"/>
                </a:moveTo>
                <a:lnTo>
                  <a:pt x="0" y="42863"/>
                </a:lnTo>
                <a:lnTo>
                  <a:pt x="2381" y="80963"/>
                </a:lnTo>
                <a:lnTo>
                  <a:pt x="0" y="130969"/>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6" name="フリーフォーム 395">
            <a:extLst>
              <a:ext uri="{FF2B5EF4-FFF2-40B4-BE49-F238E27FC236}">
                <a16:creationId xmlns:a16="http://schemas.microsoft.com/office/drawing/2014/main" id="{0FF59CA1-927D-4EEE-B26B-6DE4C93103FD}"/>
              </a:ext>
            </a:extLst>
          </p:cNvPr>
          <p:cNvSpPr/>
          <p:nvPr/>
        </p:nvSpPr>
        <p:spPr>
          <a:xfrm>
            <a:off x="11569700" y="2503488"/>
            <a:ext cx="242888" cy="571500"/>
          </a:xfrm>
          <a:custGeom>
            <a:avLst/>
            <a:gdLst>
              <a:gd name="connsiteX0" fmla="*/ 0 w 333375"/>
              <a:gd name="connsiteY0" fmla="*/ 0 h 657225"/>
              <a:gd name="connsiteX1" fmla="*/ 23812 w 333375"/>
              <a:gd name="connsiteY1" fmla="*/ 69056 h 657225"/>
              <a:gd name="connsiteX2" fmla="*/ 45243 w 333375"/>
              <a:gd name="connsiteY2" fmla="*/ 114300 h 657225"/>
              <a:gd name="connsiteX3" fmla="*/ 47625 w 333375"/>
              <a:gd name="connsiteY3" fmla="*/ 147637 h 657225"/>
              <a:gd name="connsiteX4" fmla="*/ 78581 w 333375"/>
              <a:gd name="connsiteY4" fmla="*/ 161925 h 657225"/>
              <a:gd name="connsiteX5" fmla="*/ 102393 w 333375"/>
              <a:gd name="connsiteY5" fmla="*/ 204787 h 657225"/>
              <a:gd name="connsiteX6" fmla="*/ 128587 w 333375"/>
              <a:gd name="connsiteY6" fmla="*/ 233362 h 657225"/>
              <a:gd name="connsiteX7" fmla="*/ 152400 w 333375"/>
              <a:gd name="connsiteY7" fmla="*/ 250031 h 657225"/>
              <a:gd name="connsiteX8" fmla="*/ 159543 w 333375"/>
              <a:gd name="connsiteY8" fmla="*/ 273843 h 657225"/>
              <a:gd name="connsiteX9" fmla="*/ 183356 w 333375"/>
              <a:gd name="connsiteY9" fmla="*/ 290512 h 657225"/>
              <a:gd name="connsiteX10" fmla="*/ 195262 w 333375"/>
              <a:gd name="connsiteY10" fmla="*/ 316706 h 657225"/>
              <a:gd name="connsiteX11" fmla="*/ 226218 w 333375"/>
              <a:gd name="connsiteY11" fmla="*/ 319087 h 657225"/>
              <a:gd name="connsiteX12" fmla="*/ 254793 w 333375"/>
              <a:gd name="connsiteY12" fmla="*/ 309562 h 657225"/>
              <a:gd name="connsiteX13" fmla="*/ 288131 w 333375"/>
              <a:gd name="connsiteY13" fmla="*/ 328612 h 657225"/>
              <a:gd name="connsiteX14" fmla="*/ 295275 w 333375"/>
              <a:gd name="connsiteY14" fmla="*/ 392906 h 657225"/>
              <a:gd name="connsiteX15" fmla="*/ 307181 w 333375"/>
              <a:gd name="connsiteY15" fmla="*/ 428625 h 657225"/>
              <a:gd name="connsiteX16" fmla="*/ 321468 w 333375"/>
              <a:gd name="connsiteY16" fmla="*/ 476250 h 657225"/>
              <a:gd name="connsiteX17" fmla="*/ 333375 w 333375"/>
              <a:gd name="connsiteY17" fmla="*/ 523875 h 657225"/>
              <a:gd name="connsiteX18" fmla="*/ 321468 w 333375"/>
              <a:gd name="connsiteY18" fmla="*/ 578643 h 657225"/>
              <a:gd name="connsiteX19" fmla="*/ 295275 w 333375"/>
              <a:gd name="connsiteY19" fmla="*/ 604837 h 657225"/>
              <a:gd name="connsiteX20" fmla="*/ 273843 w 333375"/>
              <a:gd name="connsiteY20" fmla="*/ 640556 h 657225"/>
              <a:gd name="connsiteX21" fmla="*/ 273843 w 333375"/>
              <a:gd name="connsiteY21" fmla="*/ 657225 h 657225"/>
              <a:gd name="connsiteX0" fmla="*/ 0 w 333375"/>
              <a:gd name="connsiteY0" fmla="*/ 0 h 704850"/>
              <a:gd name="connsiteX1" fmla="*/ 23812 w 333375"/>
              <a:gd name="connsiteY1" fmla="*/ 69056 h 704850"/>
              <a:gd name="connsiteX2" fmla="*/ 45243 w 333375"/>
              <a:gd name="connsiteY2" fmla="*/ 114300 h 704850"/>
              <a:gd name="connsiteX3" fmla="*/ 47625 w 333375"/>
              <a:gd name="connsiteY3" fmla="*/ 147637 h 704850"/>
              <a:gd name="connsiteX4" fmla="*/ 78581 w 333375"/>
              <a:gd name="connsiteY4" fmla="*/ 161925 h 704850"/>
              <a:gd name="connsiteX5" fmla="*/ 102393 w 333375"/>
              <a:gd name="connsiteY5" fmla="*/ 204787 h 704850"/>
              <a:gd name="connsiteX6" fmla="*/ 128587 w 333375"/>
              <a:gd name="connsiteY6" fmla="*/ 233362 h 704850"/>
              <a:gd name="connsiteX7" fmla="*/ 152400 w 333375"/>
              <a:gd name="connsiteY7" fmla="*/ 250031 h 704850"/>
              <a:gd name="connsiteX8" fmla="*/ 159543 w 333375"/>
              <a:gd name="connsiteY8" fmla="*/ 273843 h 704850"/>
              <a:gd name="connsiteX9" fmla="*/ 183356 w 333375"/>
              <a:gd name="connsiteY9" fmla="*/ 290512 h 704850"/>
              <a:gd name="connsiteX10" fmla="*/ 195262 w 333375"/>
              <a:gd name="connsiteY10" fmla="*/ 316706 h 704850"/>
              <a:gd name="connsiteX11" fmla="*/ 226218 w 333375"/>
              <a:gd name="connsiteY11" fmla="*/ 319087 h 704850"/>
              <a:gd name="connsiteX12" fmla="*/ 254793 w 333375"/>
              <a:gd name="connsiteY12" fmla="*/ 309562 h 704850"/>
              <a:gd name="connsiteX13" fmla="*/ 288131 w 333375"/>
              <a:gd name="connsiteY13" fmla="*/ 328612 h 704850"/>
              <a:gd name="connsiteX14" fmla="*/ 295275 w 333375"/>
              <a:gd name="connsiteY14" fmla="*/ 392906 h 704850"/>
              <a:gd name="connsiteX15" fmla="*/ 307181 w 333375"/>
              <a:gd name="connsiteY15" fmla="*/ 428625 h 704850"/>
              <a:gd name="connsiteX16" fmla="*/ 321468 w 333375"/>
              <a:gd name="connsiteY16" fmla="*/ 476250 h 704850"/>
              <a:gd name="connsiteX17" fmla="*/ 333375 w 333375"/>
              <a:gd name="connsiteY17" fmla="*/ 523875 h 704850"/>
              <a:gd name="connsiteX18" fmla="*/ 321468 w 333375"/>
              <a:gd name="connsiteY18" fmla="*/ 578643 h 704850"/>
              <a:gd name="connsiteX19" fmla="*/ 295275 w 333375"/>
              <a:gd name="connsiteY19" fmla="*/ 604837 h 704850"/>
              <a:gd name="connsiteX20" fmla="*/ 273843 w 333375"/>
              <a:gd name="connsiteY20" fmla="*/ 640556 h 704850"/>
              <a:gd name="connsiteX21" fmla="*/ 288130 w 333375"/>
              <a:gd name="connsiteY21" fmla="*/ 704850 h 704850"/>
              <a:gd name="connsiteX0" fmla="*/ 0 w 333375"/>
              <a:gd name="connsiteY0" fmla="*/ 0 h 705229"/>
              <a:gd name="connsiteX1" fmla="*/ 23812 w 333375"/>
              <a:gd name="connsiteY1" fmla="*/ 69056 h 705229"/>
              <a:gd name="connsiteX2" fmla="*/ 45243 w 333375"/>
              <a:gd name="connsiteY2" fmla="*/ 114300 h 705229"/>
              <a:gd name="connsiteX3" fmla="*/ 47625 w 333375"/>
              <a:gd name="connsiteY3" fmla="*/ 147637 h 705229"/>
              <a:gd name="connsiteX4" fmla="*/ 78581 w 333375"/>
              <a:gd name="connsiteY4" fmla="*/ 161925 h 705229"/>
              <a:gd name="connsiteX5" fmla="*/ 102393 w 333375"/>
              <a:gd name="connsiteY5" fmla="*/ 204787 h 705229"/>
              <a:gd name="connsiteX6" fmla="*/ 128587 w 333375"/>
              <a:gd name="connsiteY6" fmla="*/ 233362 h 705229"/>
              <a:gd name="connsiteX7" fmla="*/ 152400 w 333375"/>
              <a:gd name="connsiteY7" fmla="*/ 250031 h 705229"/>
              <a:gd name="connsiteX8" fmla="*/ 159543 w 333375"/>
              <a:gd name="connsiteY8" fmla="*/ 273843 h 705229"/>
              <a:gd name="connsiteX9" fmla="*/ 183356 w 333375"/>
              <a:gd name="connsiteY9" fmla="*/ 290512 h 705229"/>
              <a:gd name="connsiteX10" fmla="*/ 195262 w 333375"/>
              <a:gd name="connsiteY10" fmla="*/ 316706 h 705229"/>
              <a:gd name="connsiteX11" fmla="*/ 226218 w 333375"/>
              <a:gd name="connsiteY11" fmla="*/ 319087 h 705229"/>
              <a:gd name="connsiteX12" fmla="*/ 254793 w 333375"/>
              <a:gd name="connsiteY12" fmla="*/ 309562 h 705229"/>
              <a:gd name="connsiteX13" fmla="*/ 288131 w 333375"/>
              <a:gd name="connsiteY13" fmla="*/ 328612 h 705229"/>
              <a:gd name="connsiteX14" fmla="*/ 295275 w 333375"/>
              <a:gd name="connsiteY14" fmla="*/ 392906 h 705229"/>
              <a:gd name="connsiteX15" fmla="*/ 307181 w 333375"/>
              <a:gd name="connsiteY15" fmla="*/ 428625 h 705229"/>
              <a:gd name="connsiteX16" fmla="*/ 321468 w 333375"/>
              <a:gd name="connsiteY16" fmla="*/ 476250 h 705229"/>
              <a:gd name="connsiteX17" fmla="*/ 333375 w 333375"/>
              <a:gd name="connsiteY17" fmla="*/ 523875 h 705229"/>
              <a:gd name="connsiteX18" fmla="*/ 321468 w 333375"/>
              <a:gd name="connsiteY18" fmla="*/ 578643 h 705229"/>
              <a:gd name="connsiteX19" fmla="*/ 295275 w 333375"/>
              <a:gd name="connsiteY19" fmla="*/ 604837 h 705229"/>
              <a:gd name="connsiteX20" fmla="*/ 273843 w 333375"/>
              <a:gd name="connsiteY20" fmla="*/ 640556 h 705229"/>
              <a:gd name="connsiteX21" fmla="*/ 288130 w 333375"/>
              <a:gd name="connsiteY21" fmla="*/ 704850 h 705229"/>
              <a:gd name="connsiteX22" fmla="*/ 280987 w 333375"/>
              <a:gd name="connsiteY22" fmla="*/ 666749 h 705229"/>
              <a:gd name="connsiteX0" fmla="*/ 0 w 333375"/>
              <a:gd name="connsiteY0" fmla="*/ 0 h 705255"/>
              <a:gd name="connsiteX1" fmla="*/ 23812 w 333375"/>
              <a:gd name="connsiteY1" fmla="*/ 69056 h 705255"/>
              <a:gd name="connsiteX2" fmla="*/ 45243 w 333375"/>
              <a:gd name="connsiteY2" fmla="*/ 114300 h 705255"/>
              <a:gd name="connsiteX3" fmla="*/ 47625 w 333375"/>
              <a:gd name="connsiteY3" fmla="*/ 147637 h 705255"/>
              <a:gd name="connsiteX4" fmla="*/ 78581 w 333375"/>
              <a:gd name="connsiteY4" fmla="*/ 161925 h 705255"/>
              <a:gd name="connsiteX5" fmla="*/ 102393 w 333375"/>
              <a:gd name="connsiteY5" fmla="*/ 204787 h 705255"/>
              <a:gd name="connsiteX6" fmla="*/ 128587 w 333375"/>
              <a:gd name="connsiteY6" fmla="*/ 233362 h 705255"/>
              <a:gd name="connsiteX7" fmla="*/ 152400 w 333375"/>
              <a:gd name="connsiteY7" fmla="*/ 250031 h 705255"/>
              <a:gd name="connsiteX8" fmla="*/ 159543 w 333375"/>
              <a:gd name="connsiteY8" fmla="*/ 273843 h 705255"/>
              <a:gd name="connsiteX9" fmla="*/ 183356 w 333375"/>
              <a:gd name="connsiteY9" fmla="*/ 290512 h 705255"/>
              <a:gd name="connsiteX10" fmla="*/ 195262 w 333375"/>
              <a:gd name="connsiteY10" fmla="*/ 316706 h 705255"/>
              <a:gd name="connsiteX11" fmla="*/ 226218 w 333375"/>
              <a:gd name="connsiteY11" fmla="*/ 319087 h 705255"/>
              <a:gd name="connsiteX12" fmla="*/ 254793 w 333375"/>
              <a:gd name="connsiteY12" fmla="*/ 309562 h 705255"/>
              <a:gd name="connsiteX13" fmla="*/ 288131 w 333375"/>
              <a:gd name="connsiteY13" fmla="*/ 328612 h 705255"/>
              <a:gd name="connsiteX14" fmla="*/ 295275 w 333375"/>
              <a:gd name="connsiteY14" fmla="*/ 392906 h 705255"/>
              <a:gd name="connsiteX15" fmla="*/ 307181 w 333375"/>
              <a:gd name="connsiteY15" fmla="*/ 428625 h 705255"/>
              <a:gd name="connsiteX16" fmla="*/ 321468 w 333375"/>
              <a:gd name="connsiteY16" fmla="*/ 476250 h 705255"/>
              <a:gd name="connsiteX17" fmla="*/ 333375 w 333375"/>
              <a:gd name="connsiteY17" fmla="*/ 523875 h 705255"/>
              <a:gd name="connsiteX18" fmla="*/ 321468 w 333375"/>
              <a:gd name="connsiteY18" fmla="*/ 578643 h 705255"/>
              <a:gd name="connsiteX19" fmla="*/ 295275 w 333375"/>
              <a:gd name="connsiteY19" fmla="*/ 604837 h 705255"/>
              <a:gd name="connsiteX20" fmla="*/ 273843 w 333375"/>
              <a:gd name="connsiteY20" fmla="*/ 640556 h 705255"/>
              <a:gd name="connsiteX21" fmla="*/ 288130 w 333375"/>
              <a:gd name="connsiteY21" fmla="*/ 704850 h 705255"/>
              <a:gd name="connsiteX22" fmla="*/ 273843 w 333375"/>
              <a:gd name="connsiteY22" fmla="*/ 669130 h 705255"/>
              <a:gd name="connsiteX0" fmla="*/ 0 w 333375"/>
              <a:gd name="connsiteY0" fmla="*/ 0 h 781178"/>
              <a:gd name="connsiteX1" fmla="*/ 23812 w 333375"/>
              <a:gd name="connsiteY1" fmla="*/ 69056 h 781178"/>
              <a:gd name="connsiteX2" fmla="*/ 45243 w 333375"/>
              <a:gd name="connsiteY2" fmla="*/ 114300 h 781178"/>
              <a:gd name="connsiteX3" fmla="*/ 47625 w 333375"/>
              <a:gd name="connsiteY3" fmla="*/ 147637 h 781178"/>
              <a:gd name="connsiteX4" fmla="*/ 78581 w 333375"/>
              <a:gd name="connsiteY4" fmla="*/ 161925 h 781178"/>
              <a:gd name="connsiteX5" fmla="*/ 102393 w 333375"/>
              <a:gd name="connsiteY5" fmla="*/ 204787 h 781178"/>
              <a:gd name="connsiteX6" fmla="*/ 128587 w 333375"/>
              <a:gd name="connsiteY6" fmla="*/ 233362 h 781178"/>
              <a:gd name="connsiteX7" fmla="*/ 152400 w 333375"/>
              <a:gd name="connsiteY7" fmla="*/ 250031 h 781178"/>
              <a:gd name="connsiteX8" fmla="*/ 159543 w 333375"/>
              <a:gd name="connsiteY8" fmla="*/ 273843 h 781178"/>
              <a:gd name="connsiteX9" fmla="*/ 183356 w 333375"/>
              <a:gd name="connsiteY9" fmla="*/ 290512 h 781178"/>
              <a:gd name="connsiteX10" fmla="*/ 195262 w 333375"/>
              <a:gd name="connsiteY10" fmla="*/ 316706 h 781178"/>
              <a:gd name="connsiteX11" fmla="*/ 226218 w 333375"/>
              <a:gd name="connsiteY11" fmla="*/ 319087 h 781178"/>
              <a:gd name="connsiteX12" fmla="*/ 254793 w 333375"/>
              <a:gd name="connsiteY12" fmla="*/ 309562 h 781178"/>
              <a:gd name="connsiteX13" fmla="*/ 288131 w 333375"/>
              <a:gd name="connsiteY13" fmla="*/ 328612 h 781178"/>
              <a:gd name="connsiteX14" fmla="*/ 295275 w 333375"/>
              <a:gd name="connsiteY14" fmla="*/ 392906 h 781178"/>
              <a:gd name="connsiteX15" fmla="*/ 307181 w 333375"/>
              <a:gd name="connsiteY15" fmla="*/ 428625 h 781178"/>
              <a:gd name="connsiteX16" fmla="*/ 321468 w 333375"/>
              <a:gd name="connsiteY16" fmla="*/ 476250 h 781178"/>
              <a:gd name="connsiteX17" fmla="*/ 333375 w 333375"/>
              <a:gd name="connsiteY17" fmla="*/ 523875 h 781178"/>
              <a:gd name="connsiteX18" fmla="*/ 321468 w 333375"/>
              <a:gd name="connsiteY18" fmla="*/ 578643 h 781178"/>
              <a:gd name="connsiteX19" fmla="*/ 295275 w 333375"/>
              <a:gd name="connsiteY19" fmla="*/ 604837 h 781178"/>
              <a:gd name="connsiteX20" fmla="*/ 273843 w 333375"/>
              <a:gd name="connsiteY20" fmla="*/ 640556 h 781178"/>
              <a:gd name="connsiteX21" fmla="*/ 330993 w 333375"/>
              <a:gd name="connsiteY21" fmla="*/ 781050 h 781178"/>
              <a:gd name="connsiteX22" fmla="*/ 273843 w 333375"/>
              <a:gd name="connsiteY22" fmla="*/ 669130 h 781178"/>
              <a:gd name="connsiteX0" fmla="*/ 0 w 333375"/>
              <a:gd name="connsiteY0" fmla="*/ 0 h 791041"/>
              <a:gd name="connsiteX1" fmla="*/ 23812 w 333375"/>
              <a:gd name="connsiteY1" fmla="*/ 69056 h 791041"/>
              <a:gd name="connsiteX2" fmla="*/ 45243 w 333375"/>
              <a:gd name="connsiteY2" fmla="*/ 114300 h 791041"/>
              <a:gd name="connsiteX3" fmla="*/ 47625 w 333375"/>
              <a:gd name="connsiteY3" fmla="*/ 147637 h 791041"/>
              <a:gd name="connsiteX4" fmla="*/ 78581 w 333375"/>
              <a:gd name="connsiteY4" fmla="*/ 161925 h 791041"/>
              <a:gd name="connsiteX5" fmla="*/ 102393 w 333375"/>
              <a:gd name="connsiteY5" fmla="*/ 204787 h 791041"/>
              <a:gd name="connsiteX6" fmla="*/ 128587 w 333375"/>
              <a:gd name="connsiteY6" fmla="*/ 233362 h 791041"/>
              <a:gd name="connsiteX7" fmla="*/ 152400 w 333375"/>
              <a:gd name="connsiteY7" fmla="*/ 250031 h 791041"/>
              <a:gd name="connsiteX8" fmla="*/ 159543 w 333375"/>
              <a:gd name="connsiteY8" fmla="*/ 273843 h 791041"/>
              <a:gd name="connsiteX9" fmla="*/ 183356 w 333375"/>
              <a:gd name="connsiteY9" fmla="*/ 290512 h 791041"/>
              <a:gd name="connsiteX10" fmla="*/ 195262 w 333375"/>
              <a:gd name="connsiteY10" fmla="*/ 316706 h 791041"/>
              <a:gd name="connsiteX11" fmla="*/ 226218 w 333375"/>
              <a:gd name="connsiteY11" fmla="*/ 319087 h 791041"/>
              <a:gd name="connsiteX12" fmla="*/ 254793 w 333375"/>
              <a:gd name="connsiteY12" fmla="*/ 309562 h 791041"/>
              <a:gd name="connsiteX13" fmla="*/ 288131 w 333375"/>
              <a:gd name="connsiteY13" fmla="*/ 328612 h 791041"/>
              <a:gd name="connsiteX14" fmla="*/ 295275 w 333375"/>
              <a:gd name="connsiteY14" fmla="*/ 392906 h 791041"/>
              <a:gd name="connsiteX15" fmla="*/ 307181 w 333375"/>
              <a:gd name="connsiteY15" fmla="*/ 428625 h 791041"/>
              <a:gd name="connsiteX16" fmla="*/ 321468 w 333375"/>
              <a:gd name="connsiteY16" fmla="*/ 476250 h 791041"/>
              <a:gd name="connsiteX17" fmla="*/ 333375 w 333375"/>
              <a:gd name="connsiteY17" fmla="*/ 523875 h 791041"/>
              <a:gd name="connsiteX18" fmla="*/ 321468 w 333375"/>
              <a:gd name="connsiteY18" fmla="*/ 578643 h 791041"/>
              <a:gd name="connsiteX19" fmla="*/ 295275 w 333375"/>
              <a:gd name="connsiteY19" fmla="*/ 604837 h 791041"/>
              <a:gd name="connsiteX20" fmla="*/ 273843 w 333375"/>
              <a:gd name="connsiteY20" fmla="*/ 640556 h 791041"/>
              <a:gd name="connsiteX21" fmla="*/ 330993 w 333375"/>
              <a:gd name="connsiteY21" fmla="*/ 781050 h 791041"/>
              <a:gd name="connsiteX22" fmla="*/ 242887 w 333375"/>
              <a:gd name="connsiteY22" fmla="*/ 788193 h 791041"/>
              <a:gd name="connsiteX0" fmla="*/ 0 w 333375"/>
              <a:gd name="connsiteY0" fmla="*/ 0 h 788747"/>
              <a:gd name="connsiteX1" fmla="*/ 23812 w 333375"/>
              <a:gd name="connsiteY1" fmla="*/ 69056 h 788747"/>
              <a:gd name="connsiteX2" fmla="*/ 45243 w 333375"/>
              <a:gd name="connsiteY2" fmla="*/ 114300 h 788747"/>
              <a:gd name="connsiteX3" fmla="*/ 47625 w 333375"/>
              <a:gd name="connsiteY3" fmla="*/ 147637 h 788747"/>
              <a:gd name="connsiteX4" fmla="*/ 78581 w 333375"/>
              <a:gd name="connsiteY4" fmla="*/ 161925 h 788747"/>
              <a:gd name="connsiteX5" fmla="*/ 102393 w 333375"/>
              <a:gd name="connsiteY5" fmla="*/ 204787 h 788747"/>
              <a:gd name="connsiteX6" fmla="*/ 128587 w 333375"/>
              <a:gd name="connsiteY6" fmla="*/ 233362 h 788747"/>
              <a:gd name="connsiteX7" fmla="*/ 152400 w 333375"/>
              <a:gd name="connsiteY7" fmla="*/ 250031 h 788747"/>
              <a:gd name="connsiteX8" fmla="*/ 159543 w 333375"/>
              <a:gd name="connsiteY8" fmla="*/ 273843 h 788747"/>
              <a:gd name="connsiteX9" fmla="*/ 183356 w 333375"/>
              <a:gd name="connsiteY9" fmla="*/ 290512 h 788747"/>
              <a:gd name="connsiteX10" fmla="*/ 195262 w 333375"/>
              <a:gd name="connsiteY10" fmla="*/ 316706 h 788747"/>
              <a:gd name="connsiteX11" fmla="*/ 226218 w 333375"/>
              <a:gd name="connsiteY11" fmla="*/ 319087 h 788747"/>
              <a:gd name="connsiteX12" fmla="*/ 254793 w 333375"/>
              <a:gd name="connsiteY12" fmla="*/ 309562 h 788747"/>
              <a:gd name="connsiteX13" fmla="*/ 288131 w 333375"/>
              <a:gd name="connsiteY13" fmla="*/ 328612 h 788747"/>
              <a:gd name="connsiteX14" fmla="*/ 295275 w 333375"/>
              <a:gd name="connsiteY14" fmla="*/ 392906 h 788747"/>
              <a:gd name="connsiteX15" fmla="*/ 307181 w 333375"/>
              <a:gd name="connsiteY15" fmla="*/ 428625 h 788747"/>
              <a:gd name="connsiteX16" fmla="*/ 321468 w 333375"/>
              <a:gd name="connsiteY16" fmla="*/ 476250 h 788747"/>
              <a:gd name="connsiteX17" fmla="*/ 333375 w 333375"/>
              <a:gd name="connsiteY17" fmla="*/ 523875 h 788747"/>
              <a:gd name="connsiteX18" fmla="*/ 321468 w 333375"/>
              <a:gd name="connsiteY18" fmla="*/ 578643 h 788747"/>
              <a:gd name="connsiteX19" fmla="*/ 295275 w 333375"/>
              <a:gd name="connsiteY19" fmla="*/ 604837 h 788747"/>
              <a:gd name="connsiteX20" fmla="*/ 273843 w 333375"/>
              <a:gd name="connsiteY20" fmla="*/ 640556 h 788747"/>
              <a:gd name="connsiteX21" fmla="*/ 288131 w 333375"/>
              <a:gd name="connsiteY21" fmla="*/ 711994 h 788747"/>
              <a:gd name="connsiteX22" fmla="*/ 242887 w 333375"/>
              <a:gd name="connsiteY22" fmla="*/ 788193 h 788747"/>
              <a:gd name="connsiteX0" fmla="*/ 0 w 335789"/>
              <a:gd name="connsiteY0" fmla="*/ 0 h 791113"/>
              <a:gd name="connsiteX1" fmla="*/ 23812 w 335789"/>
              <a:gd name="connsiteY1" fmla="*/ 69056 h 791113"/>
              <a:gd name="connsiteX2" fmla="*/ 45243 w 335789"/>
              <a:gd name="connsiteY2" fmla="*/ 114300 h 791113"/>
              <a:gd name="connsiteX3" fmla="*/ 47625 w 335789"/>
              <a:gd name="connsiteY3" fmla="*/ 147637 h 791113"/>
              <a:gd name="connsiteX4" fmla="*/ 78581 w 335789"/>
              <a:gd name="connsiteY4" fmla="*/ 161925 h 791113"/>
              <a:gd name="connsiteX5" fmla="*/ 102393 w 335789"/>
              <a:gd name="connsiteY5" fmla="*/ 204787 h 791113"/>
              <a:gd name="connsiteX6" fmla="*/ 128587 w 335789"/>
              <a:gd name="connsiteY6" fmla="*/ 233362 h 791113"/>
              <a:gd name="connsiteX7" fmla="*/ 152400 w 335789"/>
              <a:gd name="connsiteY7" fmla="*/ 250031 h 791113"/>
              <a:gd name="connsiteX8" fmla="*/ 159543 w 335789"/>
              <a:gd name="connsiteY8" fmla="*/ 273843 h 791113"/>
              <a:gd name="connsiteX9" fmla="*/ 183356 w 335789"/>
              <a:gd name="connsiteY9" fmla="*/ 290512 h 791113"/>
              <a:gd name="connsiteX10" fmla="*/ 195262 w 335789"/>
              <a:gd name="connsiteY10" fmla="*/ 316706 h 791113"/>
              <a:gd name="connsiteX11" fmla="*/ 226218 w 335789"/>
              <a:gd name="connsiteY11" fmla="*/ 319087 h 791113"/>
              <a:gd name="connsiteX12" fmla="*/ 254793 w 335789"/>
              <a:gd name="connsiteY12" fmla="*/ 309562 h 791113"/>
              <a:gd name="connsiteX13" fmla="*/ 288131 w 335789"/>
              <a:gd name="connsiteY13" fmla="*/ 328612 h 791113"/>
              <a:gd name="connsiteX14" fmla="*/ 295275 w 335789"/>
              <a:gd name="connsiteY14" fmla="*/ 392906 h 791113"/>
              <a:gd name="connsiteX15" fmla="*/ 307181 w 335789"/>
              <a:gd name="connsiteY15" fmla="*/ 428625 h 791113"/>
              <a:gd name="connsiteX16" fmla="*/ 321468 w 335789"/>
              <a:gd name="connsiteY16" fmla="*/ 476250 h 791113"/>
              <a:gd name="connsiteX17" fmla="*/ 333375 w 335789"/>
              <a:gd name="connsiteY17" fmla="*/ 523875 h 791113"/>
              <a:gd name="connsiteX18" fmla="*/ 321468 w 335789"/>
              <a:gd name="connsiteY18" fmla="*/ 578643 h 791113"/>
              <a:gd name="connsiteX19" fmla="*/ 295275 w 335789"/>
              <a:gd name="connsiteY19" fmla="*/ 604837 h 791113"/>
              <a:gd name="connsiteX20" fmla="*/ 273843 w 335789"/>
              <a:gd name="connsiteY20" fmla="*/ 640556 h 791113"/>
              <a:gd name="connsiteX21" fmla="*/ 288131 w 335789"/>
              <a:gd name="connsiteY21" fmla="*/ 711994 h 791113"/>
              <a:gd name="connsiteX22" fmla="*/ 335756 w 335789"/>
              <a:gd name="connsiteY22" fmla="*/ 790574 h 7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789" h="791113">
                <a:moveTo>
                  <a:pt x="0" y="0"/>
                </a:moveTo>
                <a:lnTo>
                  <a:pt x="23812" y="69056"/>
                </a:lnTo>
                <a:lnTo>
                  <a:pt x="45243" y="114300"/>
                </a:lnTo>
                <a:lnTo>
                  <a:pt x="47625" y="147637"/>
                </a:lnTo>
                <a:lnTo>
                  <a:pt x="78581" y="161925"/>
                </a:lnTo>
                <a:lnTo>
                  <a:pt x="102393" y="204787"/>
                </a:lnTo>
                <a:lnTo>
                  <a:pt x="128587" y="233362"/>
                </a:lnTo>
                <a:lnTo>
                  <a:pt x="152400" y="250031"/>
                </a:lnTo>
                <a:lnTo>
                  <a:pt x="159543" y="273843"/>
                </a:lnTo>
                <a:lnTo>
                  <a:pt x="183356" y="290512"/>
                </a:lnTo>
                <a:lnTo>
                  <a:pt x="195262" y="316706"/>
                </a:lnTo>
                <a:lnTo>
                  <a:pt x="226218" y="319087"/>
                </a:lnTo>
                <a:lnTo>
                  <a:pt x="254793" y="309562"/>
                </a:lnTo>
                <a:lnTo>
                  <a:pt x="288131" y="328612"/>
                </a:lnTo>
                <a:lnTo>
                  <a:pt x="295275" y="392906"/>
                </a:lnTo>
                <a:lnTo>
                  <a:pt x="307181" y="428625"/>
                </a:lnTo>
                <a:lnTo>
                  <a:pt x="321468" y="476250"/>
                </a:lnTo>
                <a:lnTo>
                  <a:pt x="333375" y="523875"/>
                </a:lnTo>
                <a:lnTo>
                  <a:pt x="321468" y="578643"/>
                </a:lnTo>
                <a:lnTo>
                  <a:pt x="295275" y="604837"/>
                </a:lnTo>
                <a:lnTo>
                  <a:pt x="273843" y="640556"/>
                </a:lnTo>
                <a:cubicBezTo>
                  <a:pt x="278605" y="661987"/>
                  <a:pt x="283369" y="690563"/>
                  <a:pt x="288131" y="711994"/>
                </a:cubicBezTo>
                <a:cubicBezTo>
                  <a:pt x="289322" y="716359"/>
                  <a:pt x="337244" y="798512"/>
                  <a:pt x="335756" y="790574"/>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7" name="フリーフォーム 396">
            <a:extLst>
              <a:ext uri="{FF2B5EF4-FFF2-40B4-BE49-F238E27FC236}">
                <a16:creationId xmlns:a16="http://schemas.microsoft.com/office/drawing/2014/main" id="{1097B81F-B3FC-49B7-BE17-CF55A2783B4F}"/>
              </a:ext>
            </a:extLst>
          </p:cNvPr>
          <p:cNvSpPr/>
          <p:nvPr/>
        </p:nvSpPr>
        <p:spPr>
          <a:xfrm>
            <a:off x="11172825" y="1520825"/>
            <a:ext cx="139700" cy="41275"/>
          </a:xfrm>
          <a:custGeom>
            <a:avLst/>
            <a:gdLst>
              <a:gd name="connsiteX0" fmla="*/ 0 w 192882"/>
              <a:gd name="connsiteY0" fmla="*/ 0 h 57150"/>
              <a:gd name="connsiteX1" fmla="*/ 40482 w 192882"/>
              <a:gd name="connsiteY1" fmla="*/ 57150 h 57150"/>
              <a:gd name="connsiteX2" fmla="*/ 66675 w 192882"/>
              <a:gd name="connsiteY2" fmla="*/ 38100 h 57150"/>
              <a:gd name="connsiteX3" fmla="*/ 97632 w 192882"/>
              <a:gd name="connsiteY3" fmla="*/ 26194 h 57150"/>
              <a:gd name="connsiteX4" fmla="*/ 128588 w 192882"/>
              <a:gd name="connsiteY4" fmla="*/ 11907 h 57150"/>
              <a:gd name="connsiteX5" fmla="*/ 154782 w 192882"/>
              <a:gd name="connsiteY5" fmla="*/ 21432 h 57150"/>
              <a:gd name="connsiteX6" fmla="*/ 192882 w 192882"/>
              <a:gd name="connsiteY6" fmla="*/ 23813 h 57150"/>
              <a:gd name="connsiteX0" fmla="*/ 0 w 192882"/>
              <a:gd name="connsiteY0" fmla="*/ 0 h 57150"/>
              <a:gd name="connsiteX1" fmla="*/ 26194 w 192882"/>
              <a:gd name="connsiteY1" fmla="*/ 33338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 name="connsiteX0" fmla="*/ 0 w 192882"/>
              <a:gd name="connsiteY0" fmla="*/ 0 h 57150"/>
              <a:gd name="connsiteX1" fmla="*/ 19050 w 192882"/>
              <a:gd name="connsiteY1" fmla="*/ 40482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882" h="57150">
                <a:moveTo>
                  <a:pt x="0" y="0"/>
                </a:moveTo>
                <a:lnTo>
                  <a:pt x="19050" y="40482"/>
                </a:lnTo>
                <a:lnTo>
                  <a:pt x="40482" y="57150"/>
                </a:lnTo>
                <a:lnTo>
                  <a:pt x="66675" y="38100"/>
                </a:lnTo>
                <a:lnTo>
                  <a:pt x="97632" y="26194"/>
                </a:lnTo>
                <a:lnTo>
                  <a:pt x="128588" y="11907"/>
                </a:lnTo>
                <a:lnTo>
                  <a:pt x="154782" y="21432"/>
                </a:lnTo>
                <a:lnTo>
                  <a:pt x="192882" y="2381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8" name="フリーフォーム 397">
            <a:extLst>
              <a:ext uri="{FF2B5EF4-FFF2-40B4-BE49-F238E27FC236}">
                <a16:creationId xmlns:a16="http://schemas.microsoft.com/office/drawing/2014/main" id="{AA5FF309-397B-463B-ACEC-1350AFFED961}"/>
              </a:ext>
            </a:extLst>
          </p:cNvPr>
          <p:cNvSpPr/>
          <p:nvPr/>
        </p:nvSpPr>
        <p:spPr>
          <a:xfrm>
            <a:off x="11298238" y="1622425"/>
            <a:ext cx="120650" cy="271463"/>
          </a:xfrm>
          <a:custGeom>
            <a:avLst/>
            <a:gdLst>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45256 w 157163"/>
              <a:gd name="connsiteY10" fmla="*/ 352425 h 392907"/>
              <a:gd name="connsiteX11" fmla="*/ 157163 w 157163"/>
              <a:gd name="connsiteY11" fmla="*/ 392907 h 392907"/>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33350 w 157163"/>
              <a:gd name="connsiteY10" fmla="*/ 335756 h 392907"/>
              <a:gd name="connsiteX11" fmla="*/ 157163 w 157163"/>
              <a:gd name="connsiteY11" fmla="*/ 392907 h 392907"/>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238125 w 238125"/>
              <a:gd name="connsiteY11"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61925 w 238125"/>
              <a:gd name="connsiteY11" fmla="*/ 369093 h 483394"/>
              <a:gd name="connsiteX12" fmla="*/ 238125 w 238125"/>
              <a:gd name="connsiteY12"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38113 w 238125"/>
              <a:gd name="connsiteY11" fmla="*/ 376237 h 483394"/>
              <a:gd name="connsiteX12" fmla="*/ 238125 w 238125"/>
              <a:gd name="connsiteY12" fmla="*/ 483394 h 483394"/>
              <a:gd name="connsiteX0" fmla="*/ 2381 w 166688"/>
              <a:gd name="connsiteY0" fmla="*/ 0 h 376238"/>
              <a:gd name="connsiteX1" fmla="*/ 4763 w 166688"/>
              <a:gd name="connsiteY1" fmla="*/ 54769 h 376238"/>
              <a:gd name="connsiteX2" fmla="*/ 0 w 166688"/>
              <a:gd name="connsiteY2" fmla="*/ 83344 h 376238"/>
              <a:gd name="connsiteX3" fmla="*/ 14288 w 166688"/>
              <a:gd name="connsiteY3" fmla="*/ 116682 h 376238"/>
              <a:gd name="connsiteX4" fmla="*/ 30956 w 166688"/>
              <a:gd name="connsiteY4" fmla="*/ 147638 h 376238"/>
              <a:gd name="connsiteX5" fmla="*/ 33338 w 166688"/>
              <a:gd name="connsiteY5" fmla="*/ 169069 h 376238"/>
              <a:gd name="connsiteX6" fmla="*/ 38100 w 166688"/>
              <a:gd name="connsiteY6" fmla="*/ 195263 h 376238"/>
              <a:gd name="connsiteX7" fmla="*/ 59531 w 166688"/>
              <a:gd name="connsiteY7" fmla="*/ 207169 h 376238"/>
              <a:gd name="connsiteX8" fmla="*/ 88106 w 166688"/>
              <a:gd name="connsiteY8" fmla="*/ 219075 h 376238"/>
              <a:gd name="connsiteX9" fmla="*/ 109538 w 166688"/>
              <a:gd name="connsiteY9" fmla="*/ 257175 h 376238"/>
              <a:gd name="connsiteX10" fmla="*/ 133350 w 166688"/>
              <a:gd name="connsiteY10" fmla="*/ 335756 h 376238"/>
              <a:gd name="connsiteX11" fmla="*/ 138113 w 166688"/>
              <a:gd name="connsiteY11" fmla="*/ 376237 h 376238"/>
              <a:gd name="connsiteX12" fmla="*/ 166688 w 166688"/>
              <a:gd name="connsiteY12"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8" h="376238">
                <a:moveTo>
                  <a:pt x="2381" y="0"/>
                </a:moveTo>
                <a:lnTo>
                  <a:pt x="4763" y="54769"/>
                </a:lnTo>
                <a:lnTo>
                  <a:pt x="0" y="83344"/>
                </a:lnTo>
                <a:lnTo>
                  <a:pt x="14288" y="116682"/>
                </a:lnTo>
                <a:lnTo>
                  <a:pt x="30956" y="147638"/>
                </a:lnTo>
                <a:lnTo>
                  <a:pt x="33338" y="169069"/>
                </a:lnTo>
                <a:lnTo>
                  <a:pt x="38100" y="195263"/>
                </a:lnTo>
                <a:lnTo>
                  <a:pt x="59531" y="207169"/>
                </a:lnTo>
                <a:lnTo>
                  <a:pt x="88106" y="219075"/>
                </a:lnTo>
                <a:lnTo>
                  <a:pt x="109538" y="257175"/>
                </a:lnTo>
                <a:lnTo>
                  <a:pt x="133350" y="335756"/>
                </a:lnTo>
                <a:lnTo>
                  <a:pt x="138113" y="376237"/>
                </a:lnTo>
                <a:lnTo>
                  <a:pt x="166688" y="376238"/>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99" name="フリーフォーム 398">
            <a:extLst>
              <a:ext uri="{FF2B5EF4-FFF2-40B4-BE49-F238E27FC236}">
                <a16:creationId xmlns:a16="http://schemas.microsoft.com/office/drawing/2014/main" id="{4690B17C-3118-42A6-A264-B70C721D0EF9}"/>
              </a:ext>
            </a:extLst>
          </p:cNvPr>
          <p:cNvSpPr/>
          <p:nvPr/>
        </p:nvSpPr>
        <p:spPr>
          <a:xfrm>
            <a:off x="11060113" y="1789113"/>
            <a:ext cx="163512" cy="139700"/>
          </a:xfrm>
          <a:custGeom>
            <a:avLst/>
            <a:gdLst>
              <a:gd name="connsiteX0" fmla="*/ 226219 w 226219"/>
              <a:gd name="connsiteY0" fmla="*/ 0 h 192881"/>
              <a:gd name="connsiteX1" fmla="*/ 145257 w 226219"/>
              <a:gd name="connsiteY1" fmla="*/ 26193 h 192881"/>
              <a:gd name="connsiteX2" fmla="*/ 135732 w 226219"/>
              <a:gd name="connsiteY2" fmla="*/ 19050 h 192881"/>
              <a:gd name="connsiteX3" fmla="*/ 104775 w 226219"/>
              <a:gd name="connsiteY3" fmla="*/ 35718 h 192881"/>
              <a:gd name="connsiteX4" fmla="*/ 69057 w 226219"/>
              <a:gd name="connsiteY4" fmla="*/ 38100 h 192881"/>
              <a:gd name="connsiteX5" fmla="*/ 59532 w 226219"/>
              <a:gd name="connsiteY5" fmla="*/ 73818 h 192881"/>
              <a:gd name="connsiteX6" fmla="*/ 50007 w 226219"/>
              <a:gd name="connsiteY6" fmla="*/ 97631 h 192881"/>
              <a:gd name="connsiteX7" fmla="*/ 50007 w 226219"/>
              <a:gd name="connsiteY7" fmla="*/ 126206 h 192881"/>
              <a:gd name="connsiteX8" fmla="*/ 28575 w 226219"/>
              <a:gd name="connsiteY8" fmla="*/ 161925 h 192881"/>
              <a:gd name="connsiteX9" fmla="*/ 0 w 226219"/>
              <a:gd name="connsiteY9" fmla="*/ 192881 h 192881"/>
              <a:gd name="connsiteX0" fmla="*/ 226219 w 226219"/>
              <a:gd name="connsiteY0" fmla="*/ 0 h 192881"/>
              <a:gd name="connsiteX1" fmla="*/ 183357 w 226219"/>
              <a:gd name="connsiteY1" fmla="*/ 16668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 name="connsiteX0" fmla="*/ 226219 w 226219"/>
              <a:gd name="connsiteY0" fmla="*/ 0 h 192881"/>
              <a:gd name="connsiteX1" fmla="*/ 192882 w 226219"/>
              <a:gd name="connsiteY1" fmla="*/ 30955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219" h="192881">
                <a:moveTo>
                  <a:pt x="226219" y="0"/>
                </a:moveTo>
                <a:lnTo>
                  <a:pt x="192882" y="30955"/>
                </a:lnTo>
                <a:lnTo>
                  <a:pt x="145257" y="26193"/>
                </a:lnTo>
                <a:lnTo>
                  <a:pt x="135732" y="19050"/>
                </a:lnTo>
                <a:lnTo>
                  <a:pt x="104775" y="35718"/>
                </a:lnTo>
                <a:lnTo>
                  <a:pt x="69057" y="38100"/>
                </a:lnTo>
                <a:lnTo>
                  <a:pt x="59532" y="73818"/>
                </a:lnTo>
                <a:lnTo>
                  <a:pt x="50007" y="97631"/>
                </a:lnTo>
                <a:lnTo>
                  <a:pt x="50007" y="126206"/>
                </a:lnTo>
                <a:lnTo>
                  <a:pt x="28575" y="161925"/>
                </a:lnTo>
                <a:lnTo>
                  <a:pt x="0" y="19288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0" name="フリーフォーム 399">
            <a:extLst>
              <a:ext uri="{FF2B5EF4-FFF2-40B4-BE49-F238E27FC236}">
                <a16:creationId xmlns:a16="http://schemas.microsoft.com/office/drawing/2014/main" id="{C42235D6-A3BD-4EF9-A618-3C2C3770F68D}"/>
              </a:ext>
            </a:extLst>
          </p:cNvPr>
          <p:cNvSpPr/>
          <p:nvPr/>
        </p:nvSpPr>
        <p:spPr>
          <a:xfrm>
            <a:off x="11256963" y="1768475"/>
            <a:ext cx="322262"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1" name="フリーフォーム 400">
            <a:extLst>
              <a:ext uri="{FF2B5EF4-FFF2-40B4-BE49-F238E27FC236}">
                <a16:creationId xmlns:a16="http://schemas.microsoft.com/office/drawing/2014/main" id="{CBC9ACF7-133E-4802-B2A1-D2912663A420}"/>
              </a:ext>
            </a:extLst>
          </p:cNvPr>
          <p:cNvSpPr/>
          <p:nvPr/>
        </p:nvSpPr>
        <p:spPr>
          <a:xfrm>
            <a:off x="11201400" y="2633663"/>
            <a:ext cx="319088" cy="439737"/>
          </a:xfrm>
          <a:custGeom>
            <a:avLst/>
            <a:gdLst>
              <a:gd name="connsiteX0" fmla="*/ 0 w 440531"/>
              <a:gd name="connsiteY0" fmla="*/ 0 h 607219"/>
              <a:gd name="connsiteX1" fmla="*/ 23813 w 440531"/>
              <a:gd name="connsiteY1" fmla="*/ 52388 h 607219"/>
              <a:gd name="connsiteX2" fmla="*/ 38100 w 440531"/>
              <a:gd name="connsiteY2" fmla="*/ 83344 h 607219"/>
              <a:gd name="connsiteX3" fmla="*/ 30956 w 440531"/>
              <a:gd name="connsiteY3" fmla="*/ 116682 h 607219"/>
              <a:gd name="connsiteX4" fmla="*/ 35719 w 440531"/>
              <a:gd name="connsiteY4" fmla="*/ 142875 h 607219"/>
              <a:gd name="connsiteX5" fmla="*/ 54769 w 440531"/>
              <a:gd name="connsiteY5" fmla="*/ 164307 h 607219"/>
              <a:gd name="connsiteX6" fmla="*/ 61913 w 440531"/>
              <a:gd name="connsiteY6" fmla="*/ 197644 h 607219"/>
              <a:gd name="connsiteX7" fmla="*/ 61913 w 440531"/>
              <a:gd name="connsiteY7" fmla="*/ 245269 h 607219"/>
              <a:gd name="connsiteX8" fmla="*/ 97631 w 440531"/>
              <a:gd name="connsiteY8" fmla="*/ 264319 h 607219"/>
              <a:gd name="connsiteX9" fmla="*/ 102394 w 440531"/>
              <a:gd name="connsiteY9" fmla="*/ 290513 h 607219"/>
              <a:gd name="connsiteX10" fmla="*/ 109538 w 440531"/>
              <a:gd name="connsiteY10" fmla="*/ 321469 h 607219"/>
              <a:gd name="connsiteX11" fmla="*/ 140494 w 440531"/>
              <a:gd name="connsiteY11" fmla="*/ 338138 h 607219"/>
              <a:gd name="connsiteX12" fmla="*/ 159544 w 440531"/>
              <a:gd name="connsiteY12" fmla="*/ 369094 h 607219"/>
              <a:gd name="connsiteX13" fmla="*/ 173831 w 440531"/>
              <a:gd name="connsiteY13" fmla="*/ 392907 h 607219"/>
              <a:gd name="connsiteX14" fmla="*/ 197644 w 440531"/>
              <a:gd name="connsiteY14" fmla="*/ 421482 h 607219"/>
              <a:gd name="connsiteX15" fmla="*/ 216694 w 440531"/>
              <a:gd name="connsiteY15" fmla="*/ 469107 h 607219"/>
              <a:gd name="connsiteX16" fmla="*/ 245269 w 440531"/>
              <a:gd name="connsiteY16" fmla="*/ 511969 h 607219"/>
              <a:gd name="connsiteX17" fmla="*/ 276225 w 440531"/>
              <a:gd name="connsiteY17" fmla="*/ 550069 h 607219"/>
              <a:gd name="connsiteX18" fmla="*/ 316706 w 440531"/>
              <a:gd name="connsiteY18" fmla="*/ 559594 h 607219"/>
              <a:gd name="connsiteX19" fmla="*/ 340519 w 440531"/>
              <a:gd name="connsiteY19" fmla="*/ 550069 h 607219"/>
              <a:gd name="connsiteX20" fmla="*/ 359569 w 440531"/>
              <a:gd name="connsiteY20" fmla="*/ 545307 h 607219"/>
              <a:gd name="connsiteX21" fmla="*/ 381000 w 440531"/>
              <a:gd name="connsiteY21" fmla="*/ 561975 h 607219"/>
              <a:gd name="connsiteX22" fmla="*/ 414338 w 440531"/>
              <a:gd name="connsiteY22" fmla="*/ 581025 h 607219"/>
              <a:gd name="connsiteX23" fmla="*/ 440531 w 440531"/>
              <a:gd name="connsiteY23" fmla="*/ 607219 h 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531" h="607219">
                <a:moveTo>
                  <a:pt x="0" y="0"/>
                </a:moveTo>
                <a:lnTo>
                  <a:pt x="23813" y="52388"/>
                </a:lnTo>
                <a:lnTo>
                  <a:pt x="38100" y="83344"/>
                </a:lnTo>
                <a:lnTo>
                  <a:pt x="30956" y="116682"/>
                </a:lnTo>
                <a:lnTo>
                  <a:pt x="35719" y="142875"/>
                </a:lnTo>
                <a:lnTo>
                  <a:pt x="54769" y="164307"/>
                </a:lnTo>
                <a:lnTo>
                  <a:pt x="61913" y="197644"/>
                </a:lnTo>
                <a:lnTo>
                  <a:pt x="61913" y="245269"/>
                </a:lnTo>
                <a:lnTo>
                  <a:pt x="97631" y="264319"/>
                </a:lnTo>
                <a:lnTo>
                  <a:pt x="102394" y="290513"/>
                </a:lnTo>
                <a:lnTo>
                  <a:pt x="109538" y="321469"/>
                </a:lnTo>
                <a:lnTo>
                  <a:pt x="140494" y="338138"/>
                </a:lnTo>
                <a:lnTo>
                  <a:pt x="159544" y="369094"/>
                </a:lnTo>
                <a:lnTo>
                  <a:pt x="173831" y="392907"/>
                </a:lnTo>
                <a:lnTo>
                  <a:pt x="197644" y="421482"/>
                </a:lnTo>
                <a:lnTo>
                  <a:pt x="216694" y="469107"/>
                </a:lnTo>
                <a:lnTo>
                  <a:pt x="245269" y="511969"/>
                </a:lnTo>
                <a:lnTo>
                  <a:pt x="276225" y="550069"/>
                </a:lnTo>
                <a:lnTo>
                  <a:pt x="316706" y="559594"/>
                </a:lnTo>
                <a:lnTo>
                  <a:pt x="340519" y="550069"/>
                </a:lnTo>
                <a:lnTo>
                  <a:pt x="359569" y="545307"/>
                </a:lnTo>
                <a:lnTo>
                  <a:pt x="381000" y="561975"/>
                </a:lnTo>
                <a:lnTo>
                  <a:pt x="414338" y="581025"/>
                </a:lnTo>
                <a:lnTo>
                  <a:pt x="440531" y="6072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2" name="フリーフォーム 401">
            <a:extLst>
              <a:ext uri="{FF2B5EF4-FFF2-40B4-BE49-F238E27FC236}">
                <a16:creationId xmlns:a16="http://schemas.microsoft.com/office/drawing/2014/main" id="{6CD404A4-8F50-4026-9A5B-C8DE4A79846A}"/>
              </a:ext>
            </a:extLst>
          </p:cNvPr>
          <p:cNvSpPr/>
          <p:nvPr/>
        </p:nvSpPr>
        <p:spPr>
          <a:xfrm>
            <a:off x="11320463" y="2628900"/>
            <a:ext cx="17462" cy="111125"/>
          </a:xfrm>
          <a:custGeom>
            <a:avLst/>
            <a:gdLst>
              <a:gd name="connsiteX0" fmla="*/ 0 w 30956"/>
              <a:gd name="connsiteY0" fmla="*/ 0 h 157163"/>
              <a:gd name="connsiteX1" fmla="*/ 16668 w 30956"/>
              <a:gd name="connsiteY1" fmla="*/ 66675 h 157163"/>
              <a:gd name="connsiteX2" fmla="*/ 30956 w 30956"/>
              <a:gd name="connsiteY2" fmla="*/ 97632 h 157163"/>
              <a:gd name="connsiteX3" fmla="*/ 19050 w 30956"/>
              <a:gd name="connsiteY3" fmla="*/ 119063 h 157163"/>
              <a:gd name="connsiteX4" fmla="*/ 7143 w 30956"/>
              <a:gd name="connsiteY4" fmla="*/ 157163 h 157163"/>
              <a:gd name="connsiteX0" fmla="*/ 0 w 30956"/>
              <a:gd name="connsiteY0" fmla="*/ 0 h 157163"/>
              <a:gd name="connsiteX1" fmla="*/ 16668 w 30956"/>
              <a:gd name="connsiteY1" fmla="*/ 66675 h 157163"/>
              <a:gd name="connsiteX2" fmla="*/ 30956 w 30956"/>
              <a:gd name="connsiteY2" fmla="*/ 97632 h 157163"/>
              <a:gd name="connsiteX3" fmla="*/ 19050 w 30956"/>
              <a:gd name="connsiteY3" fmla="*/ 119063 h 157163"/>
              <a:gd name="connsiteX4" fmla="*/ 7143 w 30956"/>
              <a:gd name="connsiteY4" fmla="*/ 157163 h 157163"/>
              <a:gd name="connsiteX0" fmla="*/ 0 w 21431"/>
              <a:gd name="connsiteY0" fmla="*/ 0 h 157163"/>
              <a:gd name="connsiteX1" fmla="*/ 16668 w 21431"/>
              <a:gd name="connsiteY1" fmla="*/ 66675 h 157163"/>
              <a:gd name="connsiteX2" fmla="*/ 21431 w 21431"/>
              <a:gd name="connsiteY2" fmla="*/ 92870 h 157163"/>
              <a:gd name="connsiteX3" fmla="*/ 19050 w 21431"/>
              <a:gd name="connsiteY3" fmla="*/ 119063 h 157163"/>
              <a:gd name="connsiteX4" fmla="*/ 7143 w 21431"/>
              <a:gd name="connsiteY4" fmla="*/ 157163 h 157163"/>
              <a:gd name="connsiteX0" fmla="*/ 0 w 21431"/>
              <a:gd name="connsiteY0" fmla="*/ 0 h 157163"/>
              <a:gd name="connsiteX1" fmla="*/ 14287 w 21431"/>
              <a:gd name="connsiteY1" fmla="*/ 66675 h 157163"/>
              <a:gd name="connsiteX2" fmla="*/ 21431 w 21431"/>
              <a:gd name="connsiteY2" fmla="*/ 92870 h 157163"/>
              <a:gd name="connsiteX3" fmla="*/ 19050 w 21431"/>
              <a:gd name="connsiteY3" fmla="*/ 119063 h 157163"/>
              <a:gd name="connsiteX4" fmla="*/ 7143 w 21431"/>
              <a:gd name="connsiteY4" fmla="*/ 157163 h 157163"/>
              <a:gd name="connsiteX0" fmla="*/ 0 w 23813"/>
              <a:gd name="connsiteY0" fmla="*/ 0 h 154782"/>
              <a:gd name="connsiteX1" fmla="*/ 16669 w 23813"/>
              <a:gd name="connsiteY1" fmla="*/ 64294 h 154782"/>
              <a:gd name="connsiteX2" fmla="*/ 23813 w 23813"/>
              <a:gd name="connsiteY2" fmla="*/ 90489 h 154782"/>
              <a:gd name="connsiteX3" fmla="*/ 21432 w 23813"/>
              <a:gd name="connsiteY3" fmla="*/ 116682 h 154782"/>
              <a:gd name="connsiteX4" fmla="*/ 9525 w 23813"/>
              <a:gd name="connsiteY4" fmla="*/ 154782 h 154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3" h="154782">
                <a:moveTo>
                  <a:pt x="0" y="0"/>
                </a:moveTo>
                <a:lnTo>
                  <a:pt x="16669" y="64294"/>
                </a:lnTo>
                <a:lnTo>
                  <a:pt x="23813" y="90489"/>
                </a:lnTo>
                <a:lnTo>
                  <a:pt x="21432" y="116682"/>
                </a:lnTo>
                <a:lnTo>
                  <a:pt x="9525" y="15478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3" name="フリーフォーム 402">
            <a:extLst>
              <a:ext uri="{FF2B5EF4-FFF2-40B4-BE49-F238E27FC236}">
                <a16:creationId xmlns:a16="http://schemas.microsoft.com/office/drawing/2014/main" id="{81BE5290-DED7-45AF-A44F-9301F87B58DA}"/>
              </a:ext>
            </a:extLst>
          </p:cNvPr>
          <p:cNvSpPr/>
          <p:nvPr/>
        </p:nvSpPr>
        <p:spPr>
          <a:xfrm>
            <a:off x="11414125" y="2719388"/>
            <a:ext cx="6350" cy="100012"/>
          </a:xfrm>
          <a:custGeom>
            <a:avLst/>
            <a:gdLst>
              <a:gd name="connsiteX0" fmla="*/ 9525 w 9525"/>
              <a:gd name="connsiteY0" fmla="*/ 0 h 138112"/>
              <a:gd name="connsiteX1" fmla="*/ 0 w 9525"/>
              <a:gd name="connsiteY1" fmla="*/ 76200 h 138112"/>
              <a:gd name="connsiteX2" fmla="*/ 2381 w 9525"/>
              <a:gd name="connsiteY2" fmla="*/ 100012 h 138112"/>
              <a:gd name="connsiteX3" fmla="*/ 4762 w 9525"/>
              <a:gd name="connsiteY3" fmla="*/ 138112 h 138112"/>
              <a:gd name="connsiteX0" fmla="*/ 10000 w 10000"/>
              <a:gd name="connsiteY0" fmla="*/ 0 h 10000"/>
              <a:gd name="connsiteX1" fmla="*/ 0 w 10000"/>
              <a:gd name="connsiteY1" fmla="*/ 5000 h 10000"/>
              <a:gd name="connsiteX2" fmla="*/ 2500 w 10000"/>
              <a:gd name="connsiteY2" fmla="*/ 7241 h 10000"/>
              <a:gd name="connsiteX3" fmla="*/ 4999 w 10000"/>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000" h="10000">
                <a:moveTo>
                  <a:pt x="10000" y="0"/>
                </a:moveTo>
                <a:lnTo>
                  <a:pt x="0" y="5000"/>
                </a:lnTo>
                <a:lnTo>
                  <a:pt x="2500" y="7241"/>
                </a:lnTo>
                <a:lnTo>
                  <a:pt x="4999" y="100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4" name="フリーフォーム 403">
            <a:extLst>
              <a:ext uri="{FF2B5EF4-FFF2-40B4-BE49-F238E27FC236}">
                <a16:creationId xmlns:a16="http://schemas.microsoft.com/office/drawing/2014/main" id="{A8EF1A6D-2261-4C2B-9238-9715DE3DE161}"/>
              </a:ext>
            </a:extLst>
          </p:cNvPr>
          <p:cNvSpPr/>
          <p:nvPr/>
        </p:nvSpPr>
        <p:spPr>
          <a:xfrm>
            <a:off x="11339513" y="2657475"/>
            <a:ext cx="46037" cy="47625"/>
          </a:xfrm>
          <a:custGeom>
            <a:avLst/>
            <a:gdLst>
              <a:gd name="connsiteX0" fmla="*/ 59531 w 59531"/>
              <a:gd name="connsiteY0" fmla="*/ 2381 h 40481"/>
              <a:gd name="connsiteX1" fmla="*/ 4763 w 59531"/>
              <a:gd name="connsiteY1" fmla="*/ 0 h 40481"/>
              <a:gd name="connsiteX2" fmla="*/ 0 w 59531"/>
              <a:gd name="connsiteY2" fmla="*/ 40481 h 40481"/>
              <a:gd name="connsiteX0" fmla="*/ 59531 w 59531"/>
              <a:gd name="connsiteY0" fmla="*/ 2381 h 40481"/>
              <a:gd name="connsiteX1" fmla="*/ 4763 w 59531"/>
              <a:gd name="connsiteY1" fmla="*/ 0 h 40481"/>
              <a:gd name="connsiteX2" fmla="*/ 0 w 59531"/>
              <a:gd name="connsiteY2" fmla="*/ 40481 h 40481"/>
              <a:gd name="connsiteX0" fmla="*/ 57150 w 57150"/>
              <a:gd name="connsiteY0" fmla="*/ 2381 h 54768"/>
              <a:gd name="connsiteX1" fmla="*/ 2382 w 57150"/>
              <a:gd name="connsiteY1" fmla="*/ 0 h 54768"/>
              <a:gd name="connsiteX2" fmla="*/ 0 w 57150"/>
              <a:gd name="connsiteY2" fmla="*/ 54768 h 54768"/>
              <a:gd name="connsiteX0" fmla="*/ 57150 w 57150"/>
              <a:gd name="connsiteY0" fmla="*/ 2381 h 54768"/>
              <a:gd name="connsiteX1" fmla="*/ 11907 w 57150"/>
              <a:gd name="connsiteY1" fmla="*/ 0 h 54768"/>
              <a:gd name="connsiteX2" fmla="*/ 0 w 57150"/>
              <a:gd name="connsiteY2" fmla="*/ 54768 h 54768"/>
              <a:gd name="connsiteX0" fmla="*/ 164307 w 164307"/>
              <a:gd name="connsiteY0" fmla="*/ 9524 h 54768"/>
              <a:gd name="connsiteX1" fmla="*/ 11907 w 164307"/>
              <a:gd name="connsiteY1" fmla="*/ 0 h 54768"/>
              <a:gd name="connsiteX2" fmla="*/ 0 w 164307"/>
              <a:gd name="connsiteY2" fmla="*/ 54768 h 54768"/>
              <a:gd name="connsiteX0" fmla="*/ 164307 w 164307"/>
              <a:gd name="connsiteY0" fmla="*/ 9524 h 54768"/>
              <a:gd name="connsiteX1" fmla="*/ 71437 w 164307"/>
              <a:gd name="connsiteY1" fmla="*/ 7142 h 54768"/>
              <a:gd name="connsiteX2" fmla="*/ 11907 w 164307"/>
              <a:gd name="connsiteY2" fmla="*/ 0 h 54768"/>
              <a:gd name="connsiteX3" fmla="*/ 0 w 164307"/>
              <a:gd name="connsiteY3" fmla="*/ 54768 h 54768"/>
              <a:gd name="connsiteX0" fmla="*/ 164307 w 164307"/>
              <a:gd name="connsiteY0" fmla="*/ 26195 h 71439"/>
              <a:gd name="connsiteX1" fmla="*/ 28575 w 164307"/>
              <a:gd name="connsiteY1" fmla="*/ 0 h 71439"/>
              <a:gd name="connsiteX2" fmla="*/ 11907 w 164307"/>
              <a:gd name="connsiteY2" fmla="*/ 16671 h 71439"/>
              <a:gd name="connsiteX3" fmla="*/ 0 w 164307"/>
              <a:gd name="connsiteY3" fmla="*/ 71439 h 71439"/>
              <a:gd name="connsiteX0" fmla="*/ 61914 w 61914"/>
              <a:gd name="connsiteY0" fmla="*/ 23813 h 71439"/>
              <a:gd name="connsiteX1" fmla="*/ 28575 w 61914"/>
              <a:gd name="connsiteY1" fmla="*/ 0 h 71439"/>
              <a:gd name="connsiteX2" fmla="*/ 11907 w 61914"/>
              <a:gd name="connsiteY2" fmla="*/ 16671 h 71439"/>
              <a:gd name="connsiteX3" fmla="*/ 0 w 61914"/>
              <a:gd name="connsiteY3" fmla="*/ 71439 h 71439"/>
              <a:gd name="connsiteX0" fmla="*/ 61914 w 61914"/>
              <a:gd name="connsiteY0" fmla="*/ 14288 h 61914"/>
              <a:gd name="connsiteX1" fmla="*/ 28575 w 61914"/>
              <a:gd name="connsiteY1" fmla="*/ 0 h 61914"/>
              <a:gd name="connsiteX2" fmla="*/ 11907 w 61914"/>
              <a:gd name="connsiteY2" fmla="*/ 7146 h 61914"/>
              <a:gd name="connsiteX3" fmla="*/ 0 w 61914"/>
              <a:gd name="connsiteY3" fmla="*/ 61914 h 61914"/>
              <a:gd name="connsiteX0" fmla="*/ 61914 w 61914"/>
              <a:gd name="connsiteY0" fmla="*/ 14288 h 61914"/>
              <a:gd name="connsiteX1" fmla="*/ 28575 w 61914"/>
              <a:gd name="connsiteY1" fmla="*/ 0 h 61914"/>
              <a:gd name="connsiteX2" fmla="*/ 7144 w 61914"/>
              <a:gd name="connsiteY2" fmla="*/ 14290 h 61914"/>
              <a:gd name="connsiteX3" fmla="*/ 0 w 61914"/>
              <a:gd name="connsiteY3" fmla="*/ 61914 h 61914"/>
              <a:gd name="connsiteX0" fmla="*/ 64295 w 64295"/>
              <a:gd name="connsiteY0" fmla="*/ 14288 h 64295"/>
              <a:gd name="connsiteX1" fmla="*/ 30956 w 64295"/>
              <a:gd name="connsiteY1" fmla="*/ 0 h 64295"/>
              <a:gd name="connsiteX2" fmla="*/ 9525 w 64295"/>
              <a:gd name="connsiteY2" fmla="*/ 14290 h 64295"/>
              <a:gd name="connsiteX3" fmla="*/ 0 w 64295"/>
              <a:gd name="connsiteY3" fmla="*/ 64295 h 64295"/>
            </a:gdLst>
            <a:ahLst/>
            <a:cxnLst>
              <a:cxn ang="0">
                <a:pos x="connsiteX0" y="connsiteY0"/>
              </a:cxn>
              <a:cxn ang="0">
                <a:pos x="connsiteX1" y="connsiteY1"/>
              </a:cxn>
              <a:cxn ang="0">
                <a:pos x="connsiteX2" y="connsiteY2"/>
              </a:cxn>
              <a:cxn ang="0">
                <a:pos x="connsiteX3" y="connsiteY3"/>
              </a:cxn>
            </a:cxnLst>
            <a:rect l="l" t="t" r="r" b="b"/>
            <a:pathLst>
              <a:path w="64295" h="64295">
                <a:moveTo>
                  <a:pt x="64295" y="14288"/>
                </a:moveTo>
                <a:lnTo>
                  <a:pt x="30956" y="0"/>
                </a:lnTo>
                <a:lnTo>
                  <a:pt x="9525" y="14290"/>
                </a:lnTo>
                <a:lnTo>
                  <a:pt x="0" y="6429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5" name="フリーフォーム 404">
            <a:extLst>
              <a:ext uri="{FF2B5EF4-FFF2-40B4-BE49-F238E27FC236}">
                <a16:creationId xmlns:a16="http://schemas.microsoft.com/office/drawing/2014/main" id="{6390FEAA-1933-4FFE-BDE9-A69E73F10B80}"/>
              </a:ext>
            </a:extLst>
          </p:cNvPr>
          <p:cNvSpPr/>
          <p:nvPr/>
        </p:nvSpPr>
        <p:spPr>
          <a:xfrm>
            <a:off x="12047538" y="2851150"/>
            <a:ext cx="446087" cy="212725"/>
          </a:xfrm>
          <a:custGeom>
            <a:avLst/>
            <a:gdLst>
              <a:gd name="connsiteX0" fmla="*/ 0 w 616743"/>
              <a:gd name="connsiteY0" fmla="*/ 0 h 295275"/>
              <a:gd name="connsiteX1" fmla="*/ 59531 w 616743"/>
              <a:gd name="connsiteY1" fmla="*/ 23812 h 295275"/>
              <a:gd name="connsiteX2" fmla="*/ 90487 w 616743"/>
              <a:gd name="connsiteY2" fmla="*/ 28575 h 295275"/>
              <a:gd name="connsiteX3" fmla="*/ 114300 w 616743"/>
              <a:gd name="connsiteY3" fmla="*/ 28575 h 295275"/>
              <a:gd name="connsiteX4" fmla="*/ 147637 w 616743"/>
              <a:gd name="connsiteY4" fmla="*/ 40481 h 295275"/>
              <a:gd name="connsiteX5" fmla="*/ 192881 w 616743"/>
              <a:gd name="connsiteY5" fmla="*/ 33337 h 295275"/>
              <a:gd name="connsiteX6" fmla="*/ 228600 w 616743"/>
              <a:gd name="connsiteY6" fmla="*/ 40481 h 295275"/>
              <a:gd name="connsiteX7" fmla="*/ 250031 w 616743"/>
              <a:gd name="connsiteY7" fmla="*/ 47625 h 295275"/>
              <a:gd name="connsiteX8" fmla="*/ 269081 w 616743"/>
              <a:gd name="connsiteY8" fmla="*/ 45244 h 295275"/>
              <a:gd name="connsiteX9" fmla="*/ 309562 w 616743"/>
              <a:gd name="connsiteY9" fmla="*/ 71437 h 295275"/>
              <a:gd name="connsiteX10" fmla="*/ 340518 w 616743"/>
              <a:gd name="connsiteY10" fmla="*/ 107156 h 295275"/>
              <a:gd name="connsiteX11" fmla="*/ 338137 w 616743"/>
              <a:gd name="connsiteY11" fmla="*/ 130969 h 295275"/>
              <a:gd name="connsiteX12" fmla="*/ 326231 w 616743"/>
              <a:gd name="connsiteY12" fmla="*/ 152400 h 295275"/>
              <a:gd name="connsiteX13" fmla="*/ 321468 w 616743"/>
              <a:gd name="connsiteY13" fmla="*/ 185737 h 295275"/>
              <a:gd name="connsiteX14" fmla="*/ 335756 w 616743"/>
              <a:gd name="connsiteY14" fmla="*/ 207169 h 295275"/>
              <a:gd name="connsiteX15" fmla="*/ 359568 w 616743"/>
              <a:gd name="connsiteY15" fmla="*/ 235744 h 295275"/>
              <a:gd name="connsiteX16" fmla="*/ 378618 w 616743"/>
              <a:gd name="connsiteY16" fmla="*/ 247650 h 295275"/>
              <a:gd name="connsiteX17" fmla="*/ 407193 w 616743"/>
              <a:gd name="connsiteY17" fmla="*/ 269081 h 295275"/>
              <a:gd name="connsiteX18" fmla="*/ 459581 w 616743"/>
              <a:gd name="connsiteY18" fmla="*/ 278606 h 295275"/>
              <a:gd name="connsiteX19" fmla="*/ 531018 w 616743"/>
              <a:gd name="connsiteY19" fmla="*/ 273844 h 295275"/>
              <a:gd name="connsiteX20" fmla="*/ 588168 w 616743"/>
              <a:gd name="connsiteY20" fmla="*/ 273844 h 295275"/>
              <a:gd name="connsiteX21" fmla="*/ 616743 w 616743"/>
              <a:gd name="connsiteY21"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6743" h="295275">
                <a:moveTo>
                  <a:pt x="0" y="0"/>
                </a:moveTo>
                <a:lnTo>
                  <a:pt x="59531" y="23812"/>
                </a:lnTo>
                <a:lnTo>
                  <a:pt x="90487" y="28575"/>
                </a:lnTo>
                <a:lnTo>
                  <a:pt x="114300" y="28575"/>
                </a:lnTo>
                <a:lnTo>
                  <a:pt x="147637" y="40481"/>
                </a:lnTo>
                <a:lnTo>
                  <a:pt x="192881" y="33337"/>
                </a:lnTo>
                <a:lnTo>
                  <a:pt x="228600" y="40481"/>
                </a:lnTo>
                <a:lnTo>
                  <a:pt x="250031" y="47625"/>
                </a:lnTo>
                <a:lnTo>
                  <a:pt x="269081" y="45244"/>
                </a:lnTo>
                <a:lnTo>
                  <a:pt x="309562" y="71437"/>
                </a:lnTo>
                <a:lnTo>
                  <a:pt x="340518" y="107156"/>
                </a:lnTo>
                <a:lnTo>
                  <a:pt x="338137" y="130969"/>
                </a:lnTo>
                <a:lnTo>
                  <a:pt x="326231" y="152400"/>
                </a:lnTo>
                <a:lnTo>
                  <a:pt x="321468" y="185737"/>
                </a:lnTo>
                <a:lnTo>
                  <a:pt x="335756" y="207169"/>
                </a:lnTo>
                <a:lnTo>
                  <a:pt x="359568" y="235744"/>
                </a:lnTo>
                <a:lnTo>
                  <a:pt x="378618" y="247650"/>
                </a:lnTo>
                <a:lnTo>
                  <a:pt x="407193" y="269081"/>
                </a:lnTo>
                <a:lnTo>
                  <a:pt x="459581" y="278606"/>
                </a:lnTo>
                <a:lnTo>
                  <a:pt x="531018" y="273844"/>
                </a:lnTo>
                <a:lnTo>
                  <a:pt x="588168" y="273844"/>
                </a:lnTo>
                <a:lnTo>
                  <a:pt x="616743"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6" name="フリーフォーム 405">
            <a:extLst>
              <a:ext uri="{FF2B5EF4-FFF2-40B4-BE49-F238E27FC236}">
                <a16:creationId xmlns:a16="http://schemas.microsoft.com/office/drawing/2014/main" id="{F0FFFE46-CA06-446E-9BBA-A625EE7DB70F}"/>
              </a:ext>
            </a:extLst>
          </p:cNvPr>
          <p:cNvSpPr/>
          <p:nvPr/>
        </p:nvSpPr>
        <p:spPr>
          <a:xfrm>
            <a:off x="11991975" y="2905125"/>
            <a:ext cx="534988" cy="412750"/>
          </a:xfrm>
          <a:custGeom>
            <a:avLst/>
            <a:gdLst>
              <a:gd name="connsiteX0" fmla="*/ 0 w 740568"/>
              <a:gd name="connsiteY0" fmla="*/ 0 h 571500"/>
              <a:gd name="connsiteX1" fmla="*/ 47625 w 740568"/>
              <a:gd name="connsiteY1" fmla="*/ 35718 h 571500"/>
              <a:gd name="connsiteX2" fmla="*/ 64293 w 740568"/>
              <a:gd name="connsiteY2" fmla="*/ 69056 h 571500"/>
              <a:gd name="connsiteX3" fmla="*/ 83343 w 740568"/>
              <a:gd name="connsiteY3" fmla="*/ 88106 h 571500"/>
              <a:gd name="connsiteX4" fmla="*/ 71437 w 740568"/>
              <a:gd name="connsiteY4" fmla="*/ 119062 h 571500"/>
              <a:gd name="connsiteX5" fmla="*/ 71437 w 740568"/>
              <a:gd name="connsiteY5" fmla="*/ 145256 h 571500"/>
              <a:gd name="connsiteX6" fmla="*/ 109537 w 740568"/>
              <a:gd name="connsiteY6" fmla="*/ 166687 h 571500"/>
              <a:gd name="connsiteX7" fmla="*/ 154781 w 740568"/>
              <a:gd name="connsiteY7" fmla="*/ 190500 h 571500"/>
              <a:gd name="connsiteX8" fmla="*/ 180975 w 740568"/>
              <a:gd name="connsiteY8" fmla="*/ 204787 h 571500"/>
              <a:gd name="connsiteX9" fmla="*/ 228600 w 740568"/>
              <a:gd name="connsiteY9" fmla="*/ 216693 h 571500"/>
              <a:gd name="connsiteX10" fmla="*/ 247650 w 740568"/>
              <a:gd name="connsiteY10" fmla="*/ 252412 h 571500"/>
              <a:gd name="connsiteX11" fmla="*/ 288131 w 740568"/>
              <a:gd name="connsiteY11" fmla="*/ 280987 h 571500"/>
              <a:gd name="connsiteX12" fmla="*/ 328612 w 740568"/>
              <a:gd name="connsiteY12" fmla="*/ 304800 h 571500"/>
              <a:gd name="connsiteX13" fmla="*/ 354806 w 740568"/>
              <a:gd name="connsiteY13" fmla="*/ 328612 h 571500"/>
              <a:gd name="connsiteX14" fmla="*/ 366712 w 740568"/>
              <a:gd name="connsiteY14" fmla="*/ 357187 h 571500"/>
              <a:gd name="connsiteX15" fmla="*/ 354806 w 740568"/>
              <a:gd name="connsiteY15" fmla="*/ 388143 h 571500"/>
              <a:gd name="connsiteX16" fmla="*/ 350043 w 740568"/>
              <a:gd name="connsiteY16" fmla="*/ 419100 h 571500"/>
              <a:gd name="connsiteX17" fmla="*/ 342900 w 740568"/>
              <a:gd name="connsiteY17" fmla="*/ 445293 h 571500"/>
              <a:gd name="connsiteX18" fmla="*/ 352425 w 740568"/>
              <a:gd name="connsiteY18" fmla="*/ 483393 h 571500"/>
              <a:gd name="connsiteX19" fmla="*/ 409575 w 740568"/>
              <a:gd name="connsiteY19" fmla="*/ 526256 h 571500"/>
              <a:gd name="connsiteX20" fmla="*/ 440531 w 740568"/>
              <a:gd name="connsiteY20" fmla="*/ 547687 h 571500"/>
              <a:gd name="connsiteX21" fmla="*/ 507206 w 740568"/>
              <a:gd name="connsiteY21" fmla="*/ 571500 h 571500"/>
              <a:gd name="connsiteX22" fmla="*/ 540543 w 740568"/>
              <a:gd name="connsiteY22" fmla="*/ 571500 h 571500"/>
              <a:gd name="connsiteX23" fmla="*/ 590550 w 740568"/>
              <a:gd name="connsiteY23" fmla="*/ 569118 h 571500"/>
              <a:gd name="connsiteX24" fmla="*/ 619125 w 740568"/>
              <a:gd name="connsiteY24" fmla="*/ 569118 h 571500"/>
              <a:gd name="connsiteX25" fmla="*/ 671512 w 740568"/>
              <a:gd name="connsiteY25" fmla="*/ 550068 h 571500"/>
              <a:gd name="connsiteX26" fmla="*/ 704850 w 740568"/>
              <a:gd name="connsiteY26" fmla="*/ 550068 h 571500"/>
              <a:gd name="connsiteX27" fmla="*/ 740568 w 740568"/>
              <a:gd name="connsiteY27" fmla="*/ 56673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0568" h="571500">
                <a:moveTo>
                  <a:pt x="0" y="0"/>
                </a:moveTo>
                <a:lnTo>
                  <a:pt x="47625" y="35718"/>
                </a:lnTo>
                <a:lnTo>
                  <a:pt x="64293" y="69056"/>
                </a:lnTo>
                <a:lnTo>
                  <a:pt x="83343" y="88106"/>
                </a:lnTo>
                <a:lnTo>
                  <a:pt x="71437" y="119062"/>
                </a:lnTo>
                <a:lnTo>
                  <a:pt x="71437" y="145256"/>
                </a:lnTo>
                <a:lnTo>
                  <a:pt x="109537" y="166687"/>
                </a:lnTo>
                <a:lnTo>
                  <a:pt x="154781" y="190500"/>
                </a:lnTo>
                <a:lnTo>
                  <a:pt x="180975" y="204787"/>
                </a:lnTo>
                <a:lnTo>
                  <a:pt x="228600" y="216693"/>
                </a:lnTo>
                <a:lnTo>
                  <a:pt x="247650" y="252412"/>
                </a:lnTo>
                <a:lnTo>
                  <a:pt x="288131" y="280987"/>
                </a:lnTo>
                <a:lnTo>
                  <a:pt x="328612" y="304800"/>
                </a:lnTo>
                <a:lnTo>
                  <a:pt x="354806" y="328612"/>
                </a:lnTo>
                <a:lnTo>
                  <a:pt x="366712" y="357187"/>
                </a:lnTo>
                <a:lnTo>
                  <a:pt x="354806" y="388143"/>
                </a:lnTo>
                <a:lnTo>
                  <a:pt x="350043" y="419100"/>
                </a:lnTo>
                <a:lnTo>
                  <a:pt x="342900" y="445293"/>
                </a:lnTo>
                <a:lnTo>
                  <a:pt x="352425" y="483393"/>
                </a:lnTo>
                <a:lnTo>
                  <a:pt x="409575" y="526256"/>
                </a:lnTo>
                <a:lnTo>
                  <a:pt x="440531" y="547687"/>
                </a:lnTo>
                <a:lnTo>
                  <a:pt x="507206" y="571500"/>
                </a:lnTo>
                <a:lnTo>
                  <a:pt x="540543" y="571500"/>
                </a:lnTo>
                <a:lnTo>
                  <a:pt x="590550" y="569118"/>
                </a:lnTo>
                <a:lnTo>
                  <a:pt x="619125" y="569118"/>
                </a:lnTo>
                <a:lnTo>
                  <a:pt x="671512" y="550068"/>
                </a:lnTo>
                <a:lnTo>
                  <a:pt x="704850" y="550068"/>
                </a:lnTo>
                <a:lnTo>
                  <a:pt x="740568" y="5667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7" name="フリーフォーム 406">
            <a:extLst>
              <a:ext uri="{FF2B5EF4-FFF2-40B4-BE49-F238E27FC236}">
                <a16:creationId xmlns:a16="http://schemas.microsoft.com/office/drawing/2014/main" id="{02520037-9C14-4EFD-A6C5-9FBB66FB819D}"/>
              </a:ext>
            </a:extLst>
          </p:cNvPr>
          <p:cNvSpPr/>
          <p:nvPr/>
        </p:nvSpPr>
        <p:spPr>
          <a:xfrm>
            <a:off x="11812588" y="3235325"/>
            <a:ext cx="519112" cy="893763"/>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16756" h="1238249">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lnTo>
                  <a:pt x="623886" y="1004886"/>
                </a:lnTo>
                <a:lnTo>
                  <a:pt x="619124" y="1021556"/>
                </a:lnTo>
                <a:lnTo>
                  <a:pt x="616744" y="1045368"/>
                </a:lnTo>
                <a:lnTo>
                  <a:pt x="611981" y="1076325"/>
                </a:lnTo>
                <a:lnTo>
                  <a:pt x="640556" y="1119187"/>
                </a:lnTo>
                <a:lnTo>
                  <a:pt x="664370" y="1150143"/>
                </a:lnTo>
                <a:lnTo>
                  <a:pt x="673893" y="1162050"/>
                </a:lnTo>
                <a:lnTo>
                  <a:pt x="688182" y="1204911"/>
                </a:lnTo>
                <a:lnTo>
                  <a:pt x="716756" y="123824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8" name="フリーフォーム 407">
            <a:extLst>
              <a:ext uri="{FF2B5EF4-FFF2-40B4-BE49-F238E27FC236}">
                <a16:creationId xmlns:a16="http://schemas.microsoft.com/office/drawing/2014/main" id="{6E2EEE47-0659-4C6E-B684-8ED5EC8D634C}"/>
              </a:ext>
            </a:extLst>
          </p:cNvPr>
          <p:cNvSpPr/>
          <p:nvPr/>
        </p:nvSpPr>
        <p:spPr>
          <a:xfrm>
            <a:off x="11947525" y="3411538"/>
            <a:ext cx="20638" cy="115887"/>
          </a:xfrm>
          <a:custGeom>
            <a:avLst/>
            <a:gdLst>
              <a:gd name="connsiteX0" fmla="*/ 28575 w 28575"/>
              <a:gd name="connsiteY0" fmla="*/ 0 h 159544"/>
              <a:gd name="connsiteX1" fmla="*/ 14288 w 28575"/>
              <a:gd name="connsiteY1" fmla="*/ 71438 h 159544"/>
              <a:gd name="connsiteX2" fmla="*/ 0 w 28575"/>
              <a:gd name="connsiteY2" fmla="*/ 107157 h 159544"/>
              <a:gd name="connsiteX3" fmla="*/ 0 w 28575"/>
              <a:gd name="connsiteY3" fmla="*/ 123825 h 159544"/>
              <a:gd name="connsiteX4" fmla="*/ 19050 w 28575"/>
              <a:gd name="connsiteY4" fmla="*/ 159544 h 159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9544">
                <a:moveTo>
                  <a:pt x="28575" y="0"/>
                </a:moveTo>
                <a:lnTo>
                  <a:pt x="14288" y="71438"/>
                </a:lnTo>
                <a:lnTo>
                  <a:pt x="0" y="107157"/>
                </a:lnTo>
                <a:lnTo>
                  <a:pt x="0" y="123825"/>
                </a:lnTo>
                <a:lnTo>
                  <a:pt x="19050" y="159544"/>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09" name="フリーフォーム 408">
            <a:extLst>
              <a:ext uri="{FF2B5EF4-FFF2-40B4-BE49-F238E27FC236}">
                <a16:creationId xmlns:a16="http://schemas.microsoft.com/office/drawing/2014/main" id="{CDE89AC9-A77E-4C1D-A5CB-AC08B8571975}"/>
              </a:ext>
            </a:extLst>
          </p:cNvPr>
          <p:cNvSpPr/>
          <p:nvPr/>
        </p:nvSpPr>
        <p:spPr>
          <a:xfrm>
            <a:off x="11996738" y="3454400"/>
            <a:ext cx="136525" cy="20638"/>
          </a:xfrm>
          <a:custGeom>
            <a:avLst/>
            <a:gdLst>
              <a:gd name="connsiteX0" fmla="*/ 188118 w 188118"/>
              <a:gd name="connsiteY0" fmla="*/ 0 h 28575"/>
              <a:gd name="connsiteX1" fmla="*/ 123825 w 188118"/>
              <a:gd name="connsiteY1" fmla="*/ 26193 h 28575"/>
              <a:gd name="connsiteX2" fmla="*/ 104775 w 188118"/>
              <a:gd name="connsiteY2" fmla="*/ 23812 h 28575"/>
              <a:gd name="connsiteX3" fmla="*/ 83343 w 188118"/>
              <a:gd name="connsiteY3" fmla="*/ 21431 h 28575"/>
              <a:gd name="connsiteX4" fmla="*/ 57150 w 188118"/>
              <a:gd name="connsiteY4" fmla="*/ 28575 h 28575"/>
              <a:gd name="connsiteX5" fmla="*/ 0 w 188118"/>
              <a:gd name="connsiteY5" fmla="*/ 2381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18" h="28575">
                <a:moveTo>
                  <a:pt x="188118" y="0"/>
                </a:moveTo>
                <a:lnTo>
                  <a:pt x="123825" y="26193"/>
                </a:lnTo>
                <a:lnTo>
                  <a:pt x="104775" y="23812"/>
                </a:lnTo>
                <a:lnTo>
                  <a:pt x="83343" y="21431"/>
                </a:lnTo>
                <a:lnTo>
                  <a:pt x="57150" y="28575"/>
                </a:lnTo>
                <a:lnTo>
                  <a:pt x="0" y="2381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0" name="フリーフォーム 409">
            <a:extLst>
              <a:ext uri="{FF2B5EF4-FFF2-40B4-BE49-F238E27FC236}">
                <a16:creationId xmlns:a16="http://schemas.microsoft.com/office/drawing/2014/main" id="{C7FE99D8-1D40-43F5-9A10-7B547CC68D91}"/>
              </a:ext>
            </a:extLst>
          </p:cNvPr>
          <p:cNvSpPr/>
          <p:nvPr/>
        </p:nvSpPr>
        <p:spPr>
          <a:xfrm>
            <a:off x="12103100" y="3649663"/>
            <a:ext cx="46038" cy="11112"/>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1" name="フリーフォーム 410">
            <a:extLst>
              <a:ext uri="{FF2B5EF4-FFF2-40B4-BE49-F238E27FC236}">
                <a16:creationId xmlns:a16="http://schemas.microsoft.com/office/drawing/2014/main" id="{9FF5A5E8-A4CE-4EFA-AFF8-B538DDAEACA2}"/>
              </a:ext>
            </a:extLst>
          </p:cNvPr>
          <p:cNvSpPr/>
          <p:nvPr/>
        </p:nvSpPr>
        <p:spPr>
          <a:xfrm>
            <a:off x="11206163" y="4003675"/>
            <a:ext cx="247650" cy="654050"/>
          </a:xfrm>
          <a:custGeom>
            <a:avLst/>
            <a:gdLst>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30968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6218 w 342900"/>
              <a:gd name="connsiteY9" fmla="*/ 169069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2900" h="904875">
                <a:moveTo>
                  <a:pt x="302418" y="0"/>
                </a:moveTo>
                <a:lnTo>
                  <a:pt x="319087" y="47625"/>
                </a:lnTo>
                <a:lnTo>
                  <a:pt x="342900" y="59532"/>
                </a:lnTo>
                <a:lnTo>
                  <a:pt x="342900" y="83344"/>
                </a:lnTo>
                <a:lnTo>
                  <a:pt x="328612" y="90488"/>
                </a:lnTo>
                <a:lnTo>
                  <a:pt x="323850" y="114300"/>
                </a:lnTo>
                <a:lnTo>
                  <a:pt x="309562" y="130969"/>
                </a:lnTo>
                <a:lnTo>
                  <a:pt x="252412" y="130969"/>
                </a:lnTo>
                <a:lnTo>
                  <a:pt x="233362" y="150019"/>
                </a:lnTo>
                <a:lnTo>
                  <a:pt x="226218" y="169069"/>
                </a:lnTo>
                <a:lnTo>
                  <a:pt x="230981" y="190500"/>
                </a:lnTo>
                <a:lnTo>
                  <a:pt x="230981" y="207169"/>
                </a:lnTo>
                <a:lnTo>
                  <a:pt x="228600" y="233363"/>
                </a:lnTo>
                <a:lnTo>
                  <a:pt x="221456" y="261938"/>
                </a:lnTo>
                <a:lnTo>
                  <a:pt x="204787" y="292894"/>
                </a:lnTo>
                <a:lnTo>
                  <a:pt x="200025" y="326232"/>
                </a:lnTo>
                <a:lnTo>
                  <a:pt x="195262" y="364332"/>
                </a:lnTo>
                <a:lnTo>
                  <a:pt x="197643" y="411957"/>
                </a:lnTo>
                <a:lnTo>
                  <a:pt x="197643" y="435769"/>
                </a:lnTo>
                <a:lnTo>
                  <a:pt x="169068" y="469107"/>
                </a:lnTo>
                <a:lnTo>
                  <a:pt x="154781" y="485775"/>
                </a:lnTo>
                <a:lnTo>
                  <a:pt x="157162" y="514350"/>
                </a:lnTo>
                <a:lnTo>
                  <a:pt x="138112" y="533400"/>
                </a:lnTo>
                <a:lnTo>
                  <a:pt x="128588" y="552450"/>
                </a:lnTo>
                <a:lnTo>
                  <a:pt x="135731" y="571500"/>
                </a:lnTo>
                <a:lnTo>
                  <a:pt x="135731" y="585788"/>
                </a:lnTo>
                <a:lnTo>
                  <a:pt x="121443" y="590550"/>
                </a:lnTo>
                <a:lnTo>
                  <a:pt x="119062" y="607219"/>
                </a:lnTo>
                <a:lnTo>
                  <a:pt x="121443" y="623888"/>
                </a:lnTo>
                <a:lnTo>
                  <a:pt x="109537" y="640557"/>
                </a:lnTo>
                <a:lnTo>
                  <a:pt x="83343" y="661988"/>
                </a:lnTo>
                <a:lnTo>
                  <a:pt x="83343" y="692944"/>
                </a:lnTo>
                <a:lnTo>
                  <a:pt x="83343" y="726282"/>
                </a:lnTo>
                <a:lnTo>
                  <a:pt x="78581" y="759619"/>
                </a:lnTo>
                <a:lnTo>
                  <a:pt x="66675" y="795338"/>
                </a:lnTo>
                <a:lnTo>
                  <a:pt x="38100" y="826294"/>
                </a:lnTo>
                <a:lnTo>
                  <a:pt x="30956" y="840582"/>
                </a:lnTo>
                <a:lnTo>
                  <a:pt x="0" y="90487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2" name="フリーフォーム 411">
            <a:extLst>
              <a:ext uri="{FF2B5EF4-FFF2-40B4-BE49-F238E27FC236}">
                <a16:creationId xmlns:a16="http://schemas.microsoft.com/office/drawing/2014/main" id="{5167833A-A9FA-4E93-9AE4-AB1F656D866B}"/>
              </a:ext>
            </a:extLst>
          </p:cNvPr>
          <p:cNvSpPr/>
          <p:nvPr/>
        </p:nvSpPr>
        <p:spPr>
          <a:xfrm>
            <a:off x="11623675" y="3722688"/>
            <a:ext cx="120650" cy="68262"/>
          </a:xfrm>
          <a:custGeom>
            <a:avLst/>
            <a:gdLst>
              <a:gd name="connsiteX0" fmla="*/ 161925 w 161925"/>
              <a:gd name="connsiteY0" fmla="*/ 0 h 95250"/>
              <a:gd name="connsiteX1" fmla="*/ 95250 w 161925"/>
              <a:gd name="connsiteY1" fmla="*/ 45243 h 95250"/>
              <a:gd name="connsiteX2" fmla="*/ 97631 w 161925"/>
              <a:gd name="connsiteY2" fmla="*/ 66675 h 95250"/>
              <a:gd name="connsiteX3" fmla="*/ 78581 w 161925"/>
              <a:gd name="connsiteY3" fmla="*/ 85725 h 95250"/>
              <a:gd name="connsiteX4" fmla="*/ 57150 w 161925"/>
              <a:gd name="connsiteY4" fmla="*/ 90487 h 95250"/>
              <a:gd name="connsiteX5" fmla="*/ 35719 w 161925"/>
              <a:gd name="connsiteY5" fmla="*/ 83343 h 95250"/>
              <a:gd name="connsiteX6" fmla="*/ 0 w 161925"/>
              <a:gd name="connsiteY6" fmla="*/ 95250 h 95250"/>
              <a:gd name="connsiteX0" fmla="*/ 166688 w 166688"/>
              <a:gd name="connsiteY0" fmla="*/ 0 h 92868"/>
              <a:gd name="connsiteX1" fmla="*/ 100013 w 166688"/>
              <a:gd name="connsiteY1" fmla="*/ 45243 h 92868"/>
              <a:gd name="connsiteX2" fmla="*/ 102394 w 166688"/>
              <a:gd name="connsiteY2" fmla="*/ 66675 h 92868"/>
              <a:gd name="connsiteX3" fmla="*/ 83344 w 166688"/>
              <a:gd name="connsiteY3" fmla="*/ 85725 h 92868"/>
              <a:gd name="connsiteX4" fmla="*/ 61913 w 166688"/>
              <a:gd name="connsiteY4" fmla="*/ 90487 h 92868"/>
              <a:gd name="connsiteX5" fmla="*/ 40482 w 166688"/>
              <a:gd name="connsiteY5" fmla="*/ 83343 h 92868"/>
              <a:gd name="connsiteX6" fmla="*/ 0 w 166688"/>
              <a:gd name="connsiteY6" fmla="*/ 92868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92868">
                <a:moveTo>
                  <a:pt x="166688" y="0"/>
                </a:moveTo>
                <a:lnTo>
                  <a:pt x="100013" y="45243"/>
                </a:lnTo>
                <a:lnTo>
                  <a:pt x="102394" y="66675"/>
                </a:lnTo>
                <a:lnTo>
                  <a:pt x="83344" y="85725"/>
                </a:lnTo>
                <a:lnTo>
                  <a:pt x="61913" y="90487"/>
                </a:lnTo>
                <a:lnTo>
                  <a:pt x="40482" y="83343"/>
                </a:lnTo>
                <a:lnTo>
                  <a:pt x="0" y="9286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3" name="フリーフォーム 412">
            <a:extLst>
              <a:ext uri="{FF2B5EF4-FFF2-40B4-BE49-F238E27FC236}">
                <a16:creationId xmlns:a16="http://schemas.microsoft.com/office/drawing/2014/main" id="{BCFF7395-F3CF-4B41-906E-A173356DAB08}"/>
              </a:ext>
            </a:extLst>
          </p:cNvPr>
          <p:cNvSpPr/>
          <p:nvPr/>
        </p:nvSpPr>
        <p:spPr>
          <a:xfrm>
            <a:off x="11717338" y="3814763"/>
            <a:ext cx="276225" cy="49212"/>
          </a:xfrm>
          <a:custGeom>
            <a:avLst/>
            <a:gdLst>
              <a:gd name="connsiteX0" fmla="*/ 381000 w 381000"/>
              <a:gd name="connsiteY0" fmla="*/ 69056 h 69056"/>
              <a:gd name="connsiteX1" fmla="*/ 321469 w 381000"/>
              <a:gd name="connsiteY1" fmla="*/ 33337 h 69056"/>
              <a:gd name="connsiteX2" fmla="*/ 292894 w 381000"/>
              <a:gd name="connsiteY2" fmla="*/ 14287 h 69056"/>
              <a:gd name="connsiteX3" fmla="*/ 254794 w 381000"/>
              <a:gd name="connsiteY3" fmla="*/ 14287 h 69056"/>
              <a:gd name="connsiteX4" fmla="*/ 226219 w 381000"/>
              <a:gd name="connsiteY4" fmla="*/ 16669 h 69056"/>
              <a:gd name="connsiteX5" fmla="*/ 207169 w 381000"/>
              <a:gd name="connsiteY5" fmla="*/ 0 h 69056"/>
              <a:gd name="connsiteX6" fmla="*/ 188119 w 381000"/>
              <a:gd name="connsiteY6" fmla="*/ 0 h 69056"/>
              <a:gd name="connsiteX7" fmla="*/ 161925 w 381000"/>
              <a:gd name="connsiteY7" fmla="*/ 19050 h 69056"/>
              <a:gd name="connsiteX8" fmla="*/ 140494 w 381000"/>
              <a:gd name="connsiteY8" fmla="*/ 28575 h 69056"/>
              <a:gd name="connsiteX9" fmla="*/ 100013 w 381000"/>
              <a:gd name="connsiteY9" fmla="*/ 30956 h 69056"/>
              <a:gd name="connsiteX10" fmla="*/ 64294 w 381000"/>
              <a:gd name="connsiteY10" fmla="*/ 33337 h 69056"/>
              <a:gd name="connsiteX11" fmla="*/ 35719 w 381000"/>
              <a:gd name="connsiteY11" fmla="*/ 45244 h 69056"/>
              <a:gd name="connsiteX12" fmla="*/ 0 w 381000"/>
              <a:gd name="connsiteY12" fmla="*/ 35719 h 69056"/>
              <a:gd name="connsiteX0" fmla="*/ 383381 w 383381"/>
              <a:gd name="connsiteY0" fmla="*/ 69056 h 69056"/>
              <a:gd name="connsiteX1" fmla="*/ 323850 w 383381"/>
              <a:gd name="connsiteY1" fmla="*/ 33337 h 69056"/>
              <a:gd name="connsiteX2" fmla="*/ 295275 w 383381"/>
              <a:gd name="connsiteY2" fmla="*/ 14287 h 69056"/>
              <a:gd name="connsiteX3" fmla="*/ 257175 w 383381"/>
              <a:gd name="connsiteY3" fmla="*/ 14287 h 69056"/>
              <a:gd name="connsiteX4" fmla="*/ 228600 w 383381"/>
              <a:gd name="connsiteY4" fmla="*/ 16669 h 69056"/>
              <a:gd name="connsiteX5" fmla="*/ 209550 w 383381"/>
              <a:gd name="connsiteY5" fmla="*/ 0 h 69056"/>
              <a:gd name="connsiteX6" fmla="*/ 190500 w 383381"/>
              <a:gd name="connsiteY6" fmla="*/ 0 h 69056"/>
              <a:gd name="connsiteX7" fmla="*/ 164306 w 383381"/>
              <a:gd name="connsiteY7" fmla="*/ 19050 h 69056"/>
              <a:gd name="connsiteX8" fmla="*/ 142875 w 383381"/>
              <a:gd name="connsiteY8" fmla="*/ 28575 h 69056"/>
              <a:gd name="connsiteX9" fmla="*/ 102394 w 383381"/>
              <a:gd name="connsiteY9" fmla="*/ 30956 h 69056"/>
              <a:gd name="connsiteX10" fmla="*/ 66675 w 383381"/>
              <a:gd name="connsiteY10" fmla="*/ 33337 h 69056"/>
              <a:gd name="connsiteX11" fmla="*/ 38100 w 383381"/>
              <a:gd name="connsiteY11" fmla="*/ 45244 h 69056"/>
              <a:gd name="connsiteX12" fmla="*/ 0 w 383381"/>
              <a:gd name="connsiteY12" fmla="*/ 38101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381" h="69056">
                <a:moveTo>
                  <a:pt x="383381" y="69056"/>
                </a:moveTo>
                <a:lnTo>
                  <a:pt x="323850" y="33337"/>
                </a:lnTo>
                <a:lnTo>
                  <a:pt x="295275" y="14287"/>
                </a:lnTo>
                <a:lnTo>
                  <a:pt x="257175" y="14287"/>
                </a:lnTo>
                <a:lnTo>
                  <a:pt x="228600" y="16669"/>
                </a:lnTo>
                <a:lnTo>
                  <a:pt x="209550" y="0"/>
                </a:lnTo>
                <a:lnTo>
                  <a:pt x="190500" y="0"/>
                </a:lnTo>
                <a:lnTo>
                  <a:pt x="164306" y="19050"/>
                </a:lnTo>
                <a:lnTo>
                  <a:pt x="142875" y="28575"/>
                </a:lnTo>
                <a:lnTo>
                  <a:pt x="102394" y="30956"/>
                </a:lnTo>
                <a:lnTo>
                  <a:pt x="66675" y="33337"/>
                </a:lnTo>
                <a:lnTo>
                  <a:pt x="38100" y="45244"/>
                </a:lnTo>
                <a:lnTo>
                  <a:pt x="0" y="3810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4" name="フリーフォーム 413">
            <a:extLst>
              <a:ext uri="{FF2B5EF4-FFF2-40B4-BE49-F238E27FC236}">
                <a16:creationId xmlns:a16="http://schemas.microsoft.com/office/drawing/2014/main" id="{4903C1B9-99A1-4BC1-8FAB-67F0EC75CF07}"/>
              </a:ext>
            </a:extLst>
          </p:cNvPr>
          <p:cNvSpPr/>
          <p:nvPr/>
        </p:nvSpPr>
        <p:spPr>
          <a:xfrm>
            <a:off x="11623675" y="3790950"/>
            <a:ext cx="346075" cy="130175"/>
          </a:xfrm>
          <a:custGeom>
            <a:avLst/>
            <a:gdLst>
              <a:gd name="connsiteX0" fmla="*/ 466725 w 466725"/>
              <a:gd name="connsiteY0" fmla="*/ 180975 h 180975"/>
              <a:gd name="connsiteX1" fmla="*/ 402431 w 466725"/>
              <a:gd name="connsiteY1" fmla="*/ 173832 h 180975"/>
              <a:gd name="connsiteX2" fmla="*/ 378618 w 466725"/>
              <a:gd name="connsiteY2" fmla="*/ 161925 h 180975"/>
              <a:gd name="connsiteX3" fmla="*/ 357187 w 466725"/>
              <a:gd name="connsiteY3" fmla="*/ 171450 h 180975"/>
              <a:gd name="connsiteX4" fmla="*/ 323850 w 466725"/>
              <a:gd name="connsiteY4" fmla="*/ 171450 h 180975"/>
              <a:gd name="connsiteX5" fmla="*/ 285750 w 466725"/>
              <a:gd name="connsiteY5" fmla="*/ 159544 h 180975"/>
              <a:gd name="connsiteX6" fmla="*/ 257175 w 466725"/>
              <a:gd name="connsiteY6" fmla="*/ 138113 h 180975"/>
              <a:gd name="connsiteX7" fmla="*/ 242887 w 466725"/>
              <a:gd name="connsiteY7" fmla="*/ 119063 h 180975"/>
              <a:gd name="connsiteX8" fmla="*/ 226218 w 466725"/>
              <a:gd name="connsiteY8" fmla="*/ 102394 h 180975"/>
              <a:gd name="connsiteX9" fmla="*/ 204787 w 466725"/>
              <a:gd name="connsiteY9" fmla="*/ 97632 h 180975"/>
              <a:gd name="connsiteX10" fmla="*/ 169068 w 466725"/>
              <a:gd name="connsiteY10" fmla="*/ 104775 h 180975"/>
              <a:gd name="connsiteX11" fmla="*/ 152400 w 466725"/>
              <a:gd name="connsiteY11" fmla="*/ 100013 h 180975"/>
              <a:gd name="connsiteX12" fmla="*/ 119062 w 466725"/>
              <a:gd name="connsiteY12" fmla="*/ 73819 h 180975"/>
              <a:gd name="connsiteX13" fmla="*/ 95250 w 466725"/>
              <a:gd name="connsiteY13" fmla="*/ 59532 h 180975"/>
              <a:gd name="connsiteX14" fmla="*/ 71437 w 466725"/>
              <a:gd name="connsiteY14" fmla="*/ 47625 h 180975"/>
              <a:gd name="connsiteX15" fmla="*/ 40481 w 466725"/>
              <a:gd name="connsiteY15" fmla="*/ 45244 h 180975"/>
              <a:gd name="connsiteX16" fmla="*/ 21431 w 466725"/>
              <a:gd name="connsiteY16" fmla="*/ 35719 h 180975"/>
              <a:gd name="connsiteX17" fmla="*/ 0 w 466725"/>
              <a:gd name="connsiteY17" fmla="*/ 0 h 180975"/>
              <a:gd name="connsiteX0" fmla="*/ 478632 w 478632"/>
              <a:gd name="connsiteY0" fmla="*/ 180975 h 180975"/>
              <a:gd name="connsiteX1" fmla="*/ 414338 w 478632"/>
              <a:gd name="connsiteY1" fmla="*/ 173832 h 180975"/>
              <a:gd name="connsiteX2" fmla="*/ 390525 w 478632"/>
              <a:gd name="connsiteY2" fmla="*/ 161925 h 180975"/>
              <a:gd name="connsiteX3" fmla="*/ 369094 w 478632"/>
              <a:gd name="connsiteY3" fmla="*/ 171450 h 180975"/>
              <a:gd name="connsiteX4" fmla="*/ 335757 w 478632"/>
              <a:gd name="connsiteY4" fmla="*/ 171450 h 180975"/>
              <a:gd name="connsiteX5" fmla="*/ 297657 w 478632"/>
              <a:gd name="connsiteY5" fmla="*/ 159544 h 180975"/>
              <a:gd name="connsiteX6" fmla="*/ 269082 w 478632"/>
              <a:gd name="connsiteY6" fmla="*/ 138113 h 180975"/>
              <a:gd name="connsiteX7" fmla="*/ 254794 w 478632"/>
              <a:gd name="connsiteY7" fmla="*/ 119063 h 180975"/>
              <a:gd name="connsiteX8" fmla="*/ 238125 w 478632"/>
              <a:gd name="connsiteY8" fmla="*/ 102394 h 180975"/>
              <a:gd name="connsiteX9" fmla="*/ 216694 w 478632"/>
              <a:gd name="connsiteY9" fmla="*/ 97632 h 180975"/>
              <a:gd name="connsiteX10" fmla="*/ 180975 w 478632"/>
              <a:gd name="connsiteY10" fmla="*/ 104775 h 180975"/>
              <a:gd name="connsiteX11" fmla="*/ 164307 w 478632"/>
              <a:gd name="connsiteY11" fmla="*/ 100013 h 180975"/>
              <a:gd name="connsiteX12" fmla="*/ 130969 w 478632"/>
              <a:gd name="connsiteY12" fmla="*/ 73819 h 180975"/>
              <a:gd name="connsiteX13" fmla="*/ 107157 w 478632"/>
              <a:gd name="connsiteY13" fmla="*/ 59532 h 180975"/>
              <a:gd name="connsiteX14" fmla="*/ 83344 w 478632"/>
              <a:gd name="connsiteY14" fmla="*/ 47625 h 180975"/>
              <a:gd name="connsiteX15" fmla="*/ 52388 w 478632"/>
              <a:gd name="connsiteY15" fmla="*/ 45244 h 180975"/>
              <a:gd name="connsiteX16" fmla="*/ 33338 w 478632"/>
              <a:gd name="connsiteY16" fmla="*/ 35719 h 180975"/>
              <a:gd name="connsiteX17" fmla="*/ 0 w 478632"/>
              <a:gd name="connsiteY17"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32" h="180975">
                <a:moveTo>
                  <a:pt x="478632" y="180975"/>
                </a:moveTo>
                <a:lnTo>
                  <a:pt x="414338" y="173832"/>
                </a:lnTo>
                <a:lnTo>
                  <a:pt x="390525" y="161925"/>
                </a:lnTo>
                <a:lnTo>
                  <a:pt x="369094" y="171450"/>
                </a:lnTo>
                <a:lnTo>
                  <a:pt x="335757" y="171450"/>
                </a:lnTo>
                <a:lnTo>
                  <a:pt x="297657" y="159544"/>
                </a:lnTo>
                <a:lnTo>
                  <a:pt x="269082" y="138113"/>
                </a:lnTo>
                <a:lnTo>
                  <a:pt x="254794" y="119063"/>
                </a:lnTo>
                <a:lnTo>
                  <a:pt x="238125" y="102394"/>
                </a:lnTo>
                <a:lnTo>
                  <a:pt x="216694" y="97632"/>
                </a:lnTo>
                <a:lnTo>
                  <a:pt x="180975" y="104775"/>
                </a:lnTo>
                <a:lnTo>
                  <a:pt x="164307" y="100013"/>
                </a:lnTo>
                <a:lnTo>
                  <a:pt x="130969" y="73819"/>
                </a:lnTo>
                <a:lnTo>
                  <a:pt x="107157" y="59532"/>
                </a:lnTo>
                <a:lnTo>
                  <a:pt x="83344" y="47625"/>
                </a:lnTo>
                <a:lnTo>
                  <a:pt x="52388" y="45244"/>
                </a:lnTo>
                <a:lnTo>
                  <a:pt x="33338" y="35719"/>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5" name="フリーフォーム 414">
            <a:extLst>
              <a:ext uri="{FF2B5EF4-FFF2-40B4-BE49-F238E27FC236}">
                <a16:creationId xmlns:a16="http://schemas.microsoft.com/office/drawing/2014/main" id="{7B93FDBA-602D-4795-A7E2-08D33863C5BA}"/>
              </a:ext>
            </a:extLst>
          </p:cNvPr>
          <p:cNvSpPr/>
          <p:nvPr/>
        </p:nvSpPr>
        <p:spPr>
          <a:xfrm>
            <a:off x="10617200" y="3786188"/>
            <a:ext cx="1052513" cy="935037"/>
          </a:xfrm>
          <a:custGeom>
            <a:avLst/>
            <a:gdLst>
              <a:gd name="connsiteX0" fmla="*/ 23812 w 216693"/>
              <a:gd name="connsiteY0" fmla="*/ 0 h 1021556"/>
              <a:gd name="connsiteX1" fmla="*/ 57150 w 216693"/>
              <a:gd name="connsiteY1" fmla="*/ 52388 h 1021556"/>
              <a:gd name="connsiteX2" fmla="*/ 69056 w 216693"/>
              <a:gd name="connsiteY2" fmla="*/ 83344 h 1021556"/>
              <a:gd name="connsiteX3" fmla="*/ 95250 w 216693"/>
              <a:gd name="connsiteY3" fmla="*/ 109538 h 1021556"/>
              <a:gd name="connsiteX4" fmla="*/ 128587 w 216693"/>
              <a:gd name="connsiteY4" fmla="*/ 150019 h 1021556"/>
              <a:gd name="connsiteX5" fmla="*/ 150018 w 216693"/>
              <a:gd name="connsiteY5" fmla="*/ 183356 h 1021556"/>
              <a:gd name="connsiteX6" fmla="*/ 159543 w 216693"/>
              <a:gd name="connsiteY6" fmla="*/ 211931 h 1021556"/>
              <a:gd name="connsiteX7" fmla="*/ 164306 w 216693"/>
              <a:gd name="connsiteY7" fmla="*/ 235744 h 1021556"/>
              <a:gd name="connsiteX8" fmla="*/ 152400 w 216693"/>
              <a:gd name="connsiteY8" fmla="*/ 264319 h 1021556"/>
              <a:gd name="connsiteX9" fmla="*/ 128587 w 216693"/>
              <a:gd name="connsiteY9" fmla="*/ 283369 h 1021556"/>
              <a:gd name="connsiteX10" fmla="*/ 121443 w 216693"/>
              <a:gd name="connsiteY10" fmla="*/ 302419 h 1021556"/>
              <a:gd name="connsiteX11" fmla="*/ 130968 w 216693"/>
              <a:gd name="connsiteY11" fmla="*/ 319088 h 1021556"/>
              <a:gd name="connsiteX12" fmla="*/ 128587 w 216693"/>
              <a:gd name="connsiteY12" fmla="*/ 340519 h 1021556"/>
              <a:gd name="connsiteX13" fmla="*/ 114300 w 216693"/>
              <a:gd name="connsiteY13" fmla="*/ 369094 h 1021556"/>
              <a:gd name="connsiteX14" fmla="*/ 107156 w 216693"/>
              <a:gd name="connsiteY14" fmla="*/ 395288 h 1021556"/>
              <a:gd name="connsiteX15" fmla="*/ 85725 w 216693"/>
              <a:gd name="connsiteY15" fmla="*/ 431006 h 1021556"/>
              <a:gd name="connsiteX16" fmla="*/ 66675 w 216693"/>
              <a:gd name="connsiteY16" fmla="*/ 452438 h 1021556"/>
              <a:gd name="connsiteX17" fmla="*/ 64293 w 216693"/>
              <a:gd name="connsiteY17" fmla="*/ 476250 h 1021556"/>
              <a:gd name="connsiteX18" fmla="*/ 80962 w 216693"/>
              <a:gd name="connsiteY18" fmla="*/ 500063 h 1021556"/>
              <a:gd name="connsiteX19" fmla="*/ 83343 w 216693"/>
              <a:gd name="connsiteY19" fmla="*/ 526256 h 1021556"/>
              <a:gd name="connsiteX20" fmla="*/ 64293 w 216693"/>
              <a:gd name="connsiteY20" fmla="*/ 545306 h 1021556"/>
              <a:gd name="connsiteX21" fmla="*/ 28575 w 216693"/>
              <a:gd name="connsiteY21" fmla="*/ 566738 h 1021556"/>
              <a:gd name="connsiteX22" fmla="*/ 7143 w 216693"/>
              <a:gd name="connsiteY22" fmla="*/ 590550 h 1021556"/>
              <a:gd name="connsiteX23" fmla="*/ 0 w 216693"/>
              <a:gd name="connsiteY23" fmla="*/ 614363 h 1021556"/>
              <a:gd name="connsiteX24" fmla="*/ 4762 w 216693"/>
              <a:gd name="connsiteY24" fmla="*/ 645319 h 1021556"/>
              <a:gd name="connsiteX25" fmla="*/ 26193 w 216693"/>
              <a:gd name="connsiteY25" fmla="*/ 664369 h 1021556"/>
              <a:gd name="connsiteX26" fmla="*/ 52387 w 216693"/>
              <a:gd name="connsiteY26" fmla="*/ 673894 h 1021556"/>
              <a:gd name="connsiteX27" fmla="*/ 85725 w 216693"/>
              <a:gd name="connsiteY27" fmla="*/ 678656 h 1021556"/>
              <a:gd name="connsiteX28" fmla="*/ 109537 w 216693"/>
              <a:gd name="connsiteY28" fmla="*/ 692944 h 1021556"/>
              <a:gd name="connsiteX29" fmla="*/ 123825 w 216693"/>
              <a:gd name="connsiteY29" fmla="*/ 719138 h 1021556"/>
              <a:gd name="connsiteX30" fmla="*/ 142875 w 216693"/>
              <a:gd name="connsiteY30" fmla="*/ 776288 h 1021556"/>
              <a:gd name="connsiteX31" fmla="*/ 176212 w 216693"/>
              <a:gd name="connsiteY31" fmla="*/ 840581 h 1021556"/>
              <a:gd name="connsiteX32" fmla="*/ 178593 w 216693"/>
              <a:gd name="connsiteY32" fmla="*/ 890588 h 1021556"/>
              <a:gd name="connsiteX33" fmla="*/ 178593 w 216693"/>
              <a:gd name="connsiteY33" fmla="*/ 933450 h 1021556"/>
              <a:gd name="connsiteX34" fmla="*/ 188118 w 216693"/>
              <a:gd name="connsiteY34" fmla="*/ 981075 h 1021556"/>
              <a:gd name="connsiteX35" fmla="*/ 216693 w 216693"/>
              <a:gd name="connsiteY35" fmla="*/ 1021556 h 1021556"/>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38112 w 188118"/>
              <a:gd name="connsiteY35" fmla="*/ 1271588 h 1271588"/>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71450 w 188118"/>
              <a:gd name="connsiteY35" fmla="*/ 1095375 h 1271588"/>
              <a:gd name="connsiteX36" fmla="*/ 138112 w 188118"/>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33363 w 233363"/>
              <a:gd name="connsiteY35" fmla="*/ 1069182 h 1271588"/>
              <a:gd name="connsiteX36" fmla="*/ 138112 w 233363"/>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38112 w 233363"/>
              <a:gd name="connsiteY37"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11931 w 233363"/>
              <a:gd name="connsiteY37" fmla="*/ 1126331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97643 w 233363"/>
              <a:gd name="connsiteY38" fmla="*/ 1121569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40493 w 233363"/>
              <a:gd name="connsiteY38" fmla="*/ 1228725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21569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35857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0 w 1457326"/>
              <a:gd name="connsiteY4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962025 w 1457326"/>
              <a:gd name="connsiteY40" fmla="*/ 1319213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819150 w 1457326"/>
              <a:gd name="connsiteY40" fmla="*/ 1435895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169194 w 1457326"/>
              <a:gd name="connsiteY40" fmla="*/ 1302544 h 1524000"/>
              <a:gd name="connsiteX41" fmla="*/ 819150 w 1457326"/>
              <a:gd name="connsiteY41" fmla="*/ 1435895 h 1524000"/>
              <a:gd name="connsiteX42" fmla="*/ 0 w 1457326"/>
              <a:gd name="connsiteY4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819150 w 1457326"/>
              <a:gd name="connsiteY42" fmla="*/ 1435895 h 1524000"/>
              <a:gd name="connsiteX43" fmla="*/ 0 w 1457326"/>
              <a:gd name="connsiteY4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0 w 1457326"/>
              <a:gd name="connsiteY4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0 w 1457326"/>
              <a:gd name="connsiteY4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0 w 1457326"/>
              <a:gd name="connsiteY4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116681 w 1457326"/>
              <a:gd name="connsiteY46" fmla="*/ 1509713 h 1524000"/>
              <a:gd name="connsiteX47" fmla="*/ 0 w 1457326"/>
              <a:gd name="connsiteY4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423863 w 1457326"/>
              <a:gd name="connsiteY45" fmla="*/ 1481138 h 1524000"/>
              <a:gd name="connsiteX46" fmla="*/ 300038 w 1457326"/>
              <a:gd name="connsiteY46" fmla="*/ 1490663 h 1524000"/>
              <a:gd name="connsiteX47" fmla="*/ 116681 w 1457326"/>
              <a:gd name="connsiteY47" fmla="*/ 1509713 h 1524000"/>
              <a:gd name="connsiteX48" fmla="*/ 0 w 1457326"/>
              <a:gd name="connsiteY4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692944 w 1457326"/>
              <a:gd name="connsiteY44" fmla="*/ 1450181 h 1524000"/>
              <a:gd name="connsiteX45" fmla="*/ 573881 w 1457326"/>
              <a:gd name="connsiteY45" fmla="*/ 1462088 h 1524000"/>
              <a:gd name="connsiteX46" fmla="*/ 423863 w 1457326"/>
              <a:gd name="connsiteY46" fmla="*/ 1481138 h 1524000"/>
              <a:gd name="connsiteX47" fmla="*/ 300038 w 1457326"/>
              <a:gd name="connsiteY47" fmla="*/ 1490663 h 1524000"/>
              <a:gd name="connsiteX48" fmla="*/ 116681 w 1457326"/>
              <a:gd name="connsiteY48" fmla="*/ 1509713 h 1524000"/>
              <a:gd name="connsiteX49" fmla="*/ 0 w 1457326"/>
              <a:gd name="connsiteY4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926306 w 1457326"/>
              <a:gd name="connsiteY43" fmla="*/ 1395413 h 1524000"/>
              <a:gd name="connsiteX44" fmla="*/ 819150 w 1457326"/>
              <a:gd name="connsiteY44" fmla="*/ 1435895 h 1524000"/>
              <a:gd name="connsiteX45" fmla="*/ 692944 w 1457326"/>
              <a:gd name="connsiteY45" fmla="*/ 1450181 h 1524000"/>
              <a:gd name="connsiteX46" fmla="*/ 573881 w 1457326"/>
              <a:gd name="connsiteY46" fmla="*/ 1462088 h 1524000"/>
              <a:gd name="connsiteX47" fmla="*/ 423863 w 1457326"/>
              <a:gd name="connsiteY47" fmla="*/ 1481138 h 1524000"/>
              <a:gd name="connsiteX48" fmla="*/ 300038 w 1457326"/>
              <a:gd name="connsiteY48" fmla="*/ 1490663 h 1524000"/>
              <a:gd name="connsiteX49" fmla="*/ 116681 w 1457326"/>
              <a:gd name="connsiteY49" fmla="*/ 1509713 h 1524000"/>
              <a:gd name="connsiteX50" fmla="*/ 0 w 1457326"/>
              <a:gd name="connsiteY5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95375 w 1457326"/>
              <a:gd name="connsiteY42" fmla="*/ 1323975 h 1524000"/>
              <a:gd name="connsiteX43" fmla="*/ 1007269 w 1457326"/>
              <a:gd name="connsiteY43" fmla="*/ 1357313 h 1524000"/>
              <a:gd name="connsiteX44" fmla="*/ 926306 w 1457326"/>
              <a:gd name="connsiteY44" fmla="*/ 1395413 h 1524000"/>
              <a:gd name="connsiteX45" fmla="*/ 819150 w 1457326"/>
              <a:gd name="connsiteY45" fmla="*/ 1435895 h 1524000"/>
              <a:gd name="connsiteX46" fmla="*/ 692944 w 1457326"/>
              <a:gd name="connsiteY46" fmla="*/ 1450181 h 1524000"/>
              <a:gd name="connsiteX47" fmla="*/ 573881 w 1457326"/>
              <a:gd name="connsiteY47" fmla="*/ 1462088 h 1524000"/>
              <a:gd name="connsiteX48" fmla="*/ 423863 w 1457326"/>
              <a:gd name="connsiteY48" fmla="*/ 1481138 h 1524000"/>
              <a:gd name="connsiteX49" fmla="*/ 300038 w 1457326"/>
              <a:gd name="connsiteY49" fmla="*/ 1490663 h 1524000"/>
              <a:gd name="connsiteX50" fmla="*/ 116681 w 1457326"/>
              <a:gd name="connsiteY50" fmla="*/ 1509713 h 1524000"/>
              <a:gd name="connsiteX51" fmla="*/ 0 w 1457326"/>
              <a:gd name="connsiteY5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223963 w 1457326"/>
              <a:gd name="connsiteY41" fmla="*/ 1276350 h 1524000"/>
              <a:gd name="connsiteX42" fmla="*/ 1169194 w 1457326"/>
              <a:gd name="connsiteY42" fmla="*/ 1302544 h 1524000"/>
              <a:gd name="connsiteX43" fmla="*/ 1095375 w 1457326"/>
              <a:gd name="connsiteY43" fmla="*/ 1323975 h 1524000"/>
              <a:gd name="connsiteX44" fmla="*/ 1007269 w 1457326"/>
              <a:gd name="connsiteY44" fmla="*/ 1357313 h 1524000"/>
              <a:gd name="connsiteX45" fmla="*/ 926306 w 1457326"/>
              <a:gd name="connsiteY45" fmla="*/ 1395413 h 1524000"/>
              <a:gd name="connsiteX46" fmla="*/ 819150 w 1457326"/>
              <a:gd name="connsiteY46" fmla="*/ 1435895 h 1524000"/>
              <a:gd name="connsiteX47" fmla="*/ 692944 w 1457326"/>
              <a:gd name="connsiteY47" fmla="*/ 1450181 h 1524000"/>
              <a:gd name="connsiteX48" fmla="*/ 573881 w 1457326"/>
              <a:gd name="connsiteY48" fmla="*/ 1462088 h 1524000"/>
              <a:gd name="connsiteX49" fmla="*/ 423863 w 1457326"/>
              <a:gd name="connsiteY49" fmla="*/ 1481138 h 1524000"/>
              <a:gd name="connsiteX50" fmla="*/ 300038 w 1457326"/>
              <a:gd name="connsiteY50" fmla="*/ 1490663 h 1524000"/>
              <a:gd name="connsiteX51" fmla="*/ 116681 w 1457326"/>
              <a:gd name="connsiteY51" fmla="*/ 1509713 h 1524000"/>
              <a:gd name="connsiteX52" fmla="*/ 0 w 1457326"/>
              <a:gd name="connsiteY5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692944 w 1457326"/>
              <a:gd name="connsiteY48" fmla="*/ 1450181 h 1524000"/>
              <a:gd name="connsiteX49" fmla="*/ 573881 w 1457326"/>
              <a:gd name="connsiteY49" fmla="*/ 1462088 h 1524000"/>
              <a:gd name="connsiteX50" fmla="*/ 423863 w 1457326"/>
              <a:gd name="connsiteY50" fmla="*/ 1481138 h 1524000"/>
              <a:gd name="connsiteX51" fmla="*/ 300038 w 1457326"/>
              <a:gd name="connsiteY51" fmla="*/ 1490663 h 1524000"/>
              <a:gd name="connsiteX52" fmla="*/ 116681 w 1457326"/>
              <a:gd name="connsiteY52" fmla="*/ 1509713 h 1524000"/>
              <a:gd name="connsiteX53" fmla="*/ 0 w 1457326"/>
              <a:gd name="connsiteY5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573881 w 1457326"/>
              <a:gd name="connsiteY50" fmla="*/ 1462088 h 1524000"/>
              <a:gd name="connsiteX51" fmla="*/ 423863 w 1457326"/>
              <a:gd name="connsiteY51" fmla="*/ 1481138 h 1524000"/>
              <a:gd name="connsiteX52" fmla="*/ 300038 w 1457326"/>
              <a:gd name="connsiteY52" fmla="*/ 1490663 h 1524000"/>
              <a:gd name="connsiteX53" fmla="*/ 116681 w 1457326"/>
              <a:gd name="connsiteY53" fmla="*/ 1509713 h 1524000"/>
              <a:gd name="connsiteX54" fmla="*/ 0 w 1457326"/>
              <a:gd name="connsiteY5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423863 w 1457326"/>
              <a:gd name="connsiteY52" fmla="*/ 1481138 h 1524000"/>
              <a:gd name="connsiteX53" fmla="*/ 300038 w 1457326"/>
              <a:gd name="connsiteY53" fmla="*/ 1490663 h 1524000"/>
              <a:gd name="connsiteX54" fmla="*/ 116681 w 1457326"/>
              <a:gd name="connsiteY54" fmla="*/ 1509713 h 1524000"/>
              <a:gd name="connsiteX55" fmla="*/ 0 w 1457326"/>
              <a:gd name="connsiteY5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00038 w 1457326"/>
              <a:gd name="connsiteY54" fmla="*/ 1490663 h 1524000"/>
              <a:gd name="connsiteX55" fmla="*/ 116681 w 1457326"/>
              <a:gd name="connsiteY55" fmla="*/ 1509713 h 1524000"/>
              <a:gd name="connsiteX56" fmla="*/ 0 w 1457326"/>
              <a:gd name="connsiteY5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116681 w 1457326"/>
              <a:gd name="connsiteY56" fmla="*/ 1509713 h 1524000"/>
              <a:gd name="connsiteX57" fmla="*/ 0 w 1457326"/>
              <a:gd name="connsiteY5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0 w 1457326"/>
              <a:gd name="connsiteY5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47737 w 1457326"/>
              <a:gd name="connsiteY46" fmla="*/ 1378744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28700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04912 w 1457326"/>
              <a:gd name="connsiteY42" fmla="*/ 1304925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59681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4875 w 1457326"/>
              <a:gd name="connsiteY49" fmla="*/ 1395413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6845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2082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6681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364332 w 1457326"/>
              <a:gd name="connsiteY56" fmla="*/ 1447800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59581 w 1457326"/>
              <a:gd name="connsiteY56" fmla="*/ 1464469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11956 w 1457326"/>
              <a:gd name="connsiteY56" fmla="*/ 1471613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4344 w 1457326"/>
              <a:gd name="connsiteY56" fmla="*/ 1471613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54944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0631 w 1457326"/>
              <a:gd name="connsiteY0" fmla="*/ 0 h 1538287"/>
              <a:gd name="connsiteX1" fmla="*/ 1281113 w 1457326"/>
              <a:gd name="connsiteY1" fmla="*/ 61913 h 1538287"/>
              <a:gd name="connsiteX2" fmla="*/ 1293019 w 1457326"/>
              <a:gd name="connsiteY2" fmla="*/ 92869 h 1538287"/>
              <a:gd name="connsiteX3" fmla="*/ 1319213 w 1457326"/>
              <a:gd name="connsiteY3" fmla="*/ 119063 h 1538287"/>
              <a:gd name="connsiteX4" fmla="*/ 1352550 w 1457326"/>
              <a:gd name="connsiteY4" fmla="*/ 159544 h 1538287"/>
              <a:gd name="connsiteX5" fmla="*/ 1373981 w 1457326"/>
              <a:gd name="connsiteY5" fmla="*/ 192881 h 1538287"/>
              <a:gd name="connsiteX6" fmla="*/ 1383506 w 1457326"/>
              <a:gd name="connsiteY6" fmla="*/ 221456 h 1538287"/>
              <a:gd name="connsiteX7" fmla="*/ 1388269 w 1457326"/>
              <a:gd name="connsiteY7" fmla="*/ 245269 h 1538287"/>
              <a:gd name="connsiteX8" fmla="*/ 1376363 w 1457326"/>
              <a:gd name="connsiteY8" fmla="*/ 273844 h 1538287"/>
              <a:gd name="connsiteX9" fmla="*/ 1352550 w 1457326"/>
              <a:gd name="connsiteY9" fmla="*/ 292894 h 1538287"/>
              <a:gd name="connsiteX10" fmla="*/ 1345406 w 1457326"/>
              <a:gd name="connsiteY10" fmla="*/ 311944 h 1538287"/>
              <a:gd name="connsiteX11" fmla="*/ 1354931 w 1457326"/>
              <a:gd name="connsiteY11" fmla="*/ 328613 h 1538287"/>
              <a:gd name="connsiteX12" fmla="*/ 1352550 w 1457326"/>
              <a:gd name="connsiteY12" fmla="*/ 350044 h 1538287"/>
              <a:gd name="connsiteX13" fmla="*/ 1338263 w 1457326"/>
              <a:gd name="connsiteY13" fmla="*/ 378619 h 1538287"/>
              <a:gd name="connsiteX14" fmla="*/ 1331119 w 1457326"/>
              <a:gd name="connsiteY14" fmla="*/ 404813 h 1538287"/>
              <a:gd name="connsiteX15" fmla="*/ 1309688 w 1457326"/>
              <a:gd name="connsiteY15" fmla="*/ 440531 h 1538287"/>
              <a:gd name="connsiteX16" fmla="*/ 1290638 w 1457326"/>
              <a:gd name="connsiteY16" fmla="*/ 461963 h 1538287"/>
              <a:gd name="connsiteX17" fmla="*/ 1288256 w 1457326"/>
              <a:gd name="connsiteY17" fmla="*/ 485775 h 1538287"/>
              <a:gd name="connsiteX18" fmla="*/ 1304925 w 1457326"/>
              <a:gd name="connsiteY18" fmla="*/ 509588 h 1538287"/>
              <a:gd name="connsiteX19" fmla="*/ 1307306 w 1457326"/>
              <a:gd name="connsiteY19" fmla="*/ 535781 h 1538287"/>
              <a:gd name="connsiteX20" fmla="*/ 1288256 w 1457326"/>
              <a:gd name="connsiteY20" fmla="*/ 554831 h 1538287"/>
              <a:gd name="connsiteX21" fmla="*/ 1252538 w 1457326"/>
              <a:gd name="connsiteY21" fmla="*/ 576263 h 1538287"/>
              <a:gd name="connsiteX22" fmla="*/ 1231106 w 1457326"/>
              <a:gd name="connsiteY22" fmla="*/ 600075 h 1538287"/>
              <a:gd name="connsiteX23" fmla="*/ 1223963 w 1457326"/>
              <a:gd name="connsiteY23" fmla="*/ 623888 h 1538287"/>
              <a:gd name="connsiteX24" fmla="*/ 1228725 w 1457326"/>
              <a:gd name="connsiteY24" fmla="*/ 654844 h 1538287"/>
              <a:gd name="connsiteX25" fmla="*/ 1250156 w 1457326"/>
              <a:gd name="connsiteY25" fmla="*/ 673894 h 1538287"/>
              <a:gd name="connsiteX26" fmla="*/ 1276350 w 1457326"/>
              <a:gd name="connsiteY26" fmla="*/ 683419 h 1538287"/>
              <a:gd name="connsiteX27" fmla="*/ 1309688 w 1457326"/>
              <a:gd name="connsiteY27" fmla="*/ 688181 h 1538287"/>
              <a:gd name="connsiteX28" fmla="*/ 1333500 w 1457326"/>
              <a:gd name="connsiteY28" fmla="*/ 702469 h 1538287"/>
              <a:gd name="connsiteX29" fmla="*/ 1347788 w 1457326"/>
              <a:gd name="connsiteY29" fmla="*/ 728663 h 1538287"/>
              <a:gd name="connsiteX30" fmla="*/ 1366838 w 1457326"/>
              <a:gd name="connsiteY30" fmla="*/ 785813 h 1538287"/>
              <a:gd name="connsiteX31" fmla="*/ 1400175 w 1457326"/>
              <a:gd name="connsiteY31" fmla="*/ 850106 h 1538287"/>
              <a:gd name="connsiteX32" fmla="*/ 1402556 w 1457326"/>
              <a:gd name="connsiteY32" fmla="*/ 900113 h 1538287"/>
              <a:gd name="connsiteX33" fmla="*/ 1402556 w 1457326"/>
              <a:gd name="connsiteY33" fmla="*/ 942975 h 1538287"/>
              <a:gd name="connsiteX34" fmla="*/ 1412081 w 1457326"/>
              <a:gd name="connsiteY34" fmla="*/ 990600 h 1538287"/>
              <a:gd name="connsiteX35" fmla="*/ 1431131 w 1457326"/>
              <a:gd name="connsiteY35" fmla="*/ 1028700 h 1538287"/>
              <a:gd name="connsiteX36" fmla="*/ 1457326 w 1457326"/>
              <a:gd name="connsiteY36" fmla="*/ 1078707 h 1538287"/>
              <a:gd name="connsiteX37" fmla="*/ 1423988 w 1457326"/>
              <a:gd name="connsiteY37" fmla="*/ 1145382 h 1538287"/>
              <a:gd name="connsiteX38" fmla="*/ 1388269 w 1457326"/>
              <a:gd name="connsiteY38" fmla="*/ 1178719 h 1538287"/>
              <a:gd name="connsiteX39" fmla="*/ 1364456 w 1457326"/>
              <a:gd name="connsiteY39" fmla="*/ 1238250 h 1538287"/>
              <a:gd name="connsiteX40" fmla="*/ 1364456 w 1457326"/>
              <a:gd name="connsiteY40" fmla="*/ 1290638 h 1538287"/>
              <a:gd name="connsiteX41" fmla="*/ 1297782 w 1457326"/>
              <a:gd name="connsiteY41" fmla="*/ 1297781 h 1538287"/>
              <a:gd name="connsiteX42" fmla="*/ 1247775 w 1457326"/>
              <a:gd name="connsiteY42" fmla="*/ 1302544 h 1538287"/>
              <a:gd name="connsiteX43" fmla="*/ 1207293 w 1457326"/>
              <a:gd name="connsiteY43" fmla="*/ 1319212 h 1538287"/>
              <a:gd name="connsiteX44" fmla="*/ 1173957 w 1457326"/>
              <a:gd name="connsiteY44" fmla="*/ 1354932 h 1538287"/>
              <a:gd name="connsiteX45" fmla="*/ 1131094 w 1457326"/>
              <a:gd name="connsiteY45" fmla="*/ 1373981 h 1538287"/>
              <a:gd name="connsiteX46" fmla="*/ 1081088 w 1457326"/>
              <a:gd name="connsiteY46" fmla="*/ 1395413 h 1538287"/>
              <a:gd name="connsiteX47" fmla="*/ 1012031 w 1457326"/>
              <a:gd name="connsiteY47" fmla="*/ 1393031 h 1538287"/>
              <a:gd name="connsiteX48" fmla="*/ 947737 w 1457326"/>
              <a:gd name="connsiteY48" fmla="*/ 1388269 h 1538287"/>
              <a:gd name="connsiteX49" fmla="*/ 902493 w 1457326"/>
              <a:gd name="connsiteY49" fmla="*/ 1421607 h 1538287"/>
              <a:gd name="connsiteX50" fmla="*/ 819150 w 1457326"/>
              <a:gd name="connsiteY50" fmla="*/ 1445420 h 1538287"/>
              <a:gd name="connsiteX51" fmla="*/ 750094 w 1457326"/>
              <a:gd name="connsiteY51" fmla="*/ 1454944 h 1538287"/>
              <a:gd name="connsiteX52" fmla="*/ 692944 w 1457326"/>
              <a:gd name="connsiteY52" fmla="*/ 1459706 h 1538287"/>
              <a:gd name="connsiteX53" fmla="*/ 626269 w 1457326"/>
              <a:gd name="connsiteY53" fmla="*/ 1464469 h 1538287"/>
              <a:gd name="connsiteX54" fmla="*/ 573881 w 1457326"/>
              <a:gd name="connsiteY54" fmla="*/ 1464469 h 1538287"/>
              <a:gd name="connsiteX55" fmla="*/ 507206 w 1457326"/>
              <a:gd name="connsiteY55" fmla="*/ 1471613 h 1538287"/>
              <a:gd name="connsiteX56" fmla="*/ 461962 w 1457326"/>
              <a:gd name="connsiteY56" fmla="*/ 1471613 h 1538287"/>
              <a:gd name="connsiteX57" fmla="*/ 411956 w 1457326"/>
              <a:gd name="connsiteY57" fmla="*/ 1473994 h 1538287"/>
              <a:gd name="connsiteX58" fmla="*/ 364332 w 1457326"/>
              <a:gd name="connsiteY58" fmla="*/ 1457325 h 1538287"/>
              <a:gd name="connsiteX59" fmla="*/ 290513 w 1457326"/>
              <a:gd name="connsiteY59" fmla="*/ 1471612 h 1538287"/>
              <a:gd name="connsiteX60" fmla="*/ 238125 w 1457326"/>
              <a:gd name="connsiteY60" fmla="*/ 1466851 h 1538287"/>
              <a:gd name="connsiteX61" fmla="*/ 169069 w 1457326"/>
              <a:gd name="connsiteY61" fmla="*/ 1483519 h 1538287"/>
              <a:gd name="connsiteX62" fmla="*/ 104775 w 1457326"/>
              <a:gd name="connsiteY62" fmla="*/ 1519238 h 1538287"/>
              <a:gd name="connsiteX63" fmla="*/ 45243 w 1457326"/>
              <a:gd name="connsiteY63" fmla="*/ 1538287 h 1538287"/>
              <a:gd name="connsiteX64" fmla="*/ 0 w 1457326"/>
              <a:gd name="connsiteY64" fmla="*/ 1533525 h 1538287"/>
              <a:gd name="connsiteX0" fmla="*/ 1228523 w 1457326"/>
              <a:gd name="connsiteY0" fmla="*/ 0 h 1550396"/>
              <a:gd name="connsiteX1" fmla="*/ 1281113 w 1457326"/>
              <a:gd name="connsiteY1" fmla="*/ 74022 h 1550396"/>
              <a:gd name="connsiteX2" fmla="*/ 1293019 w 1457326"/>
              <a:gd name="connsiteY2" fmla="*/ 104978 h 1550396"/>
              <a:gd name="connsiteX3" fmla="*/ 1319213 w 1457326"/>
              <a:gd name="connsiteY3" fmla="*/ 131172 h 1550396"/>
              <a:gd name="connsiteX4" fmla="*/ 1352550 w 1457326"/>
              <a:gd name="connsiteY4" fmla="*/ 171653 h 1550396"/>
              <a:gd name="connsiteX5" fmla="*/ 1373981 w 1457326"/>
              <a:gd name="connsiteY5" fmla="*/ 204990 h 1550396"/>
              <a:gd name="connsiteX6" fmla="*/ 1383506 w 1457326"/>
              <a:gd name="connsiteY6" fmla="*/ 233565 h 1550396"/>
              <a:gd name="connsiteX7" fmla="*/ 1388269 w 1457326"/>
              <a:gd name="connsiteY7" fmla="*/ 257378 h 1550396"/>
              <a:gd name="connsiteX8" fmla="*/ 1376363 w 1457326"/>
              <a:gd name="connsiteY8" fmla="*/ 285953 h 1550396"/>
              <a:gd name="connsiteX9" fmla="*/ 1352550 w 1457326"/>
              <a:gd name="connsiteY9" fmla="*/ 305003 h 1550396"/>
              <a:gd name="connsiteX10" fmla="*/ 1345406 w 1457326"/>
              <a:gd name="connsiteY10" fmla="*/ 324053 h 1550396"/>
              <a:gd name="connsiteX11" fmla="*/ 1354931 w 1457326"/>
              <a:gd name="connsiteY11" fmla="*/ 340722 h 1550396"/>
              <a:gd name="connsiteX12" fmla="*/ 1352550 w 1457326"/>
              <a:gd name="connsiteY12" fmla="*/ 362153 h 1550396"/>
              <a:gd name="connsiteX13" fmla="*/ 1338263 w 1457326"/>
              <a:gd name="connsiteY13" fmla="*/ 390728 h 1550396"/>
              <a:gd name="connsiteX14" fmla="*/ 1331119 w 1457326"/>
              <a:gd name="connsiteY14" fmla="*/ 416922 h 1550396"/>
              <a:gd name="connsiteX15" fmla="*/ 1309688 w 1457326"/>
              <a:gd name="connsiteY15" fmla="*/ 452640 h 1550396"/>
              <a:gd name="connsiteX16" fmla="*/ 1290638 w 1457326"/>
              <a:gd name="connsiteY16" fmla="*/ 474072 h 1550396"/>
              <a:gd name="connsiteX17" fmla="*/ 1288256 w 1457326"/>
              <a:gd name="connsiteY17" fmla="*/ 497884 h 1550396"/>
              <a:gd name="connsiteX18" fmla="*/ 1304925 w 1457326"/>
              <a:gd name="connsiteY18" fmla="*/ 521697 h 1550396"/>
              <a:gd name="connsiteX19" fmla="*/ 1307306 w 1457326"/>
              <a:gd name="connsiteY19" fmla="*/ 547890 h 1550396"/>
              <a:gd name="connsiteX20" fmla="*/ 1288256 w 1457326"/>
              <a:gd name="connsiteY20" fmla="*/ 566940 h 1550396"/>
              <a:gd name="connsiteX21" fmla="*/ 1252538 w 1457326"/>
              <a:gd name="connsiteY21" fmla="*/ 588372 h 1550396"/>
              <a:gd name="connsiteX22" fmla="*/ 1231106 w 1457326"/>
              <a:gd name="connsiteY22" fmla="*/ 612184 h 1550396"/>
              <a:gd name="connsiteX23" fmla="*/ 1223963 w 1457326"/>
              <a:gd name="connsiteY23" fmla="*/ 635997 h 1550396"/>
              <a:gd name="connsiteX24" fmla="*/ 1228725 w 1457326"/>
              <a:gd name="connsiteY24" fmla="*/ 666953 h 1550396"/>
              <a:gd name="connsiteX25" fmla="*/ 1250156 w 1457326"/>
              <a:gd name="connsiteY25" fmla="*/ 686003 h 1550396"/>
              <a:gd name="connsiteX26" fmla="*/ 1276350 w 1457326"/>
              <a:gd name="connsiteY26" fmla="*/ 695528 h 1550396"/>
              <a:gd name="connsiteX27" fmla="*/ 1309688 w 1457326"/>
              <a:gd name="connsiteY27" fmla="*/ 700290 h 1550396"/>
              <a:gd name="connsiteX28" fmla="*/ 1333500 w 1457326"/>
              <a:gd name="connsiteY28" fmla="*/ 714578 h 1550396"/>
              <a:gd name="connsiteX29" fmla="*/ 1347788 w 1457326"/>
              <a:gd name="connsiteY29" fmla="*/ 740772 h 1550396"/>
              <a:gd name="connsiteX30" fmla="*/ 1366838 w 1457326"/>
              <a:gd name="connsiteY30" fmla="*/ 797922 h 1550396"/>
              <a:gd name="connsiteX31" fmla="*/ 1400175 w 1457326"/>
              <a:gd name="connsiteY31" fmla="*/ 862215 h 1550396"/>
              <a:gd name="connsiteX32" fmla="*/ 1402556 w 1457326"/>
              <a:gd name="connsiteY32" fmla="*/ 912222 h 1550396"/>
              <a:gd name="connsiteX33" fmla="*/ 1402556 w 1457326"/>
              <a:gd name="connsiteY33" fmla="*/ 955084 h 1550396"/>
              <a:gd name="connsiteX34" fmla="*/ 1412081 w 1457326"/>
              <a:gd name="connsiteY34" fmla="*/ 1002709 h 1550396"/>
              <a:gd name="connsiteX35" fmla="*/ 1431131 w 1457326"/>
              <a:gd name="connsiteY35" fmla="*/ 1040809 h 1550396"/>
              <a:gd name="connsiteX36" fmla="*/ 1457326 w 1457326"/>
              <a:gd name="connsiteY36" fmla="*/ 1090816 h 1550396"/>
              <a:gd name="connsiteX37" fmla="*/ 1423988 w 1457326"/>
              <a:gd name="connsiteY37" fmla="*/ 1157491 h 1550396"/>
              <a:gd name="connsiteX38" fmla="*/ 1388269 w 1457326"/>
              <a:gd name="connsiteY38" fmla="*/ 1190828 h 1550396"/>
              <a:gd name="connsiteX39" fmla="*/ 1364456 w 1457326"/>
              <a:gd name="connsiteY39" fmla="*/ 1250359 h 1550396"/>
              <a:gd name="connsiteX40" fmla="*/ 1364456 w 1457326"/>
              <a:gd name="connsiteY40" fmla="*/ 1302747 h 1550396"/>
              <a:gd name="connsiteX41" fmla="*/ 1297782 w 1457326"/>
              <a:gd name="connsiteY41" fmla="*/ 1309890 h 1550396"/>
              <a:gd name="connsiteX42" fmla="*/ 1247775 w 1457326"/>
              <a:gd name="connsiteY42" fmla="*/ 1314653 h 1550396"/>
              <a:gd name="connsiteX43" fmla="*/ 1207293 w 1457326"/>
              <a:gd name="connsiteY43" fmla="*/ 1331321 h 1550396"/>
              <a:gd name="connsiteX44" fmla="*/ 1173957 w 1457326"/>
              <a:gd name="connsiteY44" fmla="*/ 1367041 h 1550396"/>
              <a:gd name="connsiteX45" fmla="*/ 1131094 w 1457326"/>
              <a:gd name="connsiteY45" fmla="*/ 1386090 h 1550396"/>
              <a:gd name="connsiteX46" fmla="*/ 1081088 w 1457326"/>
              <a:gd name="connsiteY46" fmla="*/ 1407522 h 1550396"/>
              <a:gd name="connsiteX47" fmla="*/ 1012031 w 1457326"/>
              <a:gd name="connsiteY47" fmla="*/ 1405140 h 1550396"/>
              <a:gd name="connsiteX48" fmla="*/ 947737 w 1457326"/>
              <a:gd name="connsiteY48" fmla="*/ 1400378 h 1550396"/>
              <a:gd name="connsiteX49" fmla="*/ 902493 w 1457326"/>
              <a:gd name="connsiteY49" fmla="*/ 1433716 h 1550396"/>
              <a:gd name="connsiteX50" fmla="*/ 819150 w 1457326"/>
              <a:gd name="connsiteY50" fmla="*/ 1457529 h 1550396"/>
              <a:gd name="connsiteX51" fmla="*/ 750094 w 1457326"/>
              <a:gd name="connsiteY51" fmla="*/ 1467053 h 1550396"/>
              <a:gd name="connsiteX52" fmla="*/ 692944 w 1457326"/>
              <a:gd name="connsiteY52" fmla="*/ 1471815 h 1550396"/>
              <a:gd name="connsiteX53" fmla="*/ 626269 w 1457326"/>
              <a:gd name="connsiteY53" fmla="*/ 1476578 h 1550396"/>
              <a:gd name="connsiteX54" fmla="*/ 573881 w 1457326"/>
              <a:gd name="connsiteY54" fmla="*/ 1476578 h 1550396"/>
              <a:gd name="connsiteX55" fmla="*/ 507206 w 1457326"/>
              <a:gd name="connsiteY55" fmla="*/ 1483722 h 1550396"/>
              <a:gd name="connsiteX56" fmla="*/ 461962 w 1457326"/>
              <a:gd name="connsiteY56" fmla="*/ 1483722 h 1550396"/>
              <a:gd name="connsiteX57" fmla="*/ 411956 w 1457326"/>
              <a:gd name="connsiteY57" fmla="*/ 1486103 h 1550396"/>
              <a:gd name="connsiteX58" fmla="*/ 364332 w 1457326"/>
              <a:gd name="connsiteY58" fmla="*/ 1469434 h 1550396"/>
              <a:gd name="connsiteX59" fmla="*/ 290513 w 1457326"/>
              <a:gd name="connsiteY59" fmla="*/ 1483721 h 1550396"/>
              <a:gd name="connsiteX60" fmla="*/ 238125 w 1457326"/>
              <a:gd name="connsiteY60" fmla="*/ 1478960 h 1550396"/>
              <a:gd name="connsiteX61" fmla="*/ 169069 w 1457326"/>
              <a:gd name="connsiteY61" fmla="*/ 1495628 h 1550396"/>
              <a:gd name="connsiteX62" fmla="*/ 104775 w 1457326"/>
              <a:gd name="connsiteY62" fmla="*/ 1531347 h 1550396"/>
              <a:gd name="connsiteX63" fmla="*/ 45243 w 1457326"/>
              <a:gd name="connsiteY63" fmla="*/ 1550396 h 1550396"/>
              <a:gd name="connsiteX64" fmla="*/ 0 w 1457326"/>
              <a:gd name="connsiteY64" fmla="*/ 1545634 h 1550396"/>
              <a:gd name="connsiteX0" fmla="*/ 1281113 w 1457326"/>
              <a:gd name="connsiteY0" fmla="*/ 1 h 1476375"/>
              <a:gd name="connsiteX1" fmla="*/ 1293019 w 1457326"/>
              <a:gd name="connsiteY1" fmla="*/ 30957 h 1476375"/>
              <a:gd name="connsiteX2" fmla="*/ 1319213 w 1457326"/>
              <a:gd name="connsiteY2" fmla="*/ 57151 h 1476375"/>
              <a:gd name="connsiteX3" fmla="*/ 1352550 w 1457326"/>
              <a:gd name="connsiteY3" fmla="*/ 97632 h 1476375"/>
              <a:gd name="connsiteX4" fmla="*/ 1373981 w 1457326"/>
              <a:gd name="connsiteY4" fmla="*/ 130969 h 1476375"/>
              <a:gd name="connsiteX5" fmla="*/ 1383506 w 1457326"/>
              <a:gd name="connsiteY5" fmla="*/ 159544 h 1476375"/>
              <a:gd name="connsiteX6" fmla="*/ 1388269 w 1457326"/>
              <a:gd name="connsiteY6" fmla="*/ 183357 h 1476375"/>
              <a:gd name="connsiteX7" fmla="*/ 1376363 w 1457326"/>
              <a:gd name="connsiteY7" fmla="*/ 211932 h 1476375"/>
              <a:gd name="connsiteX8" fmla="*/ 1352550 w 1457326"/>
              <a:gd name="connsiteY8" fmla="*/ 230982 h 1476375"/>
              <a:gd name="connsiteX9" fmla="*/ 1345406 w 1457326"/>
              <a:gd name="connsiteY9" fmla="*/ 250032 h 1476375"/>
              <a:gd name="connsiteX10" fmla="*/ 1354931 w 1457326"/>
              <a:gd name="connsiteY10" fmla="*/ 266701 h 1476375"/>
              <a:gd name="connsiteX11" fmla="*/ 1352550 w 1457326"/>
              <a:gd name="connsiteY11" fmla="*/ 288132 h 1476375"/>
              <a:gd name="connsiteX12" fmla="*/ 1338263 w 1457326"/>
              <a:gd name="connsiteY12" fmla="*/ 316707 h 1476375"/>
              <a:gd name="connsiteX13" fmla="*/ 1331119 w 1457326"/>
              <a:gd name="connsiteY13" fmla="*/ 342901 h 1476375"/>
              <a:gd name="connsiteX14" fmla="*/ 1309688 w 1457326"/>
              <a:gd name="connsiteY14" fmla="*/ 378619 h 1476375"/>
              <a:gd name="connsiteX15" fmla="*/ 1290638 w 1457326"/>
              <a:gd name="connsiteY15" fmla="*/ 400051 h 1476375"/>
              <a:gd name="connsiteX16" fmla="*/ 1288256 w 1457326"/>
              <a:gd name="connsiteY16" fmla="*/ 423863 h 1476375"/>
              <a:gd name="connsiteX17" fmla="*/ 1304925 w 1457326"/>
              <a:gd name="connsiteY17" fmla="*/ 447676 h 1476375"/>
              <a:gd name="connsiteX18" fmla="*/ 1307306 w 1457326"/>
              <a:gd name="connsiteY18" fmla="*/ 473869 h 1476375"/>
              <a:gd name="connsiteX19" fmla="*/ 1288256 w 1457326"/>
              <a:gd name="connsiteY19" fmla="*/ 492919 h 1476375"/>
              <a:gd name="connsiteX20" fmla="*/ 1252538 w 1457326"/>
              <a:gd name="connsiteY20" fmla="*/ 514351 h 1476375"/>
              <a:gd name="connsiteX21" fmla="*/ 1231106 w 1457326"/>
              <a:gd name="connsiteY21" fmla="*/ 538163 h 1476375"/>
              <a:gd name="connsiteX22" fmla="*/ 1223963 w 1457326"/>
              <a:gd name="connsiteY22" fmla="*/ 561976 h 1476375"/>
              <a:gd name="connsiteX23" fmla="*/ 1228725 w 1457326"/>
              <a:gd name="connsiteY23" fmla="*/ 592932 h 1476375"/>
              <a:gd name="connsiteX24" fmla="*/ 1250156 w 1457326"/>
              <a:gd name="connsiteY24" fmla="*/ 611982 h 1476375"/>
              <a:gd name="connsiteX25" fmla="*/ 1276350 w 1457326"/>
              <a:gd name="connsiteY25" fmla="*/ 621507 h 1476375"/>
              <a:gd name="connsiteX26" fmla="*/ 1309688 w 1457326"/>
              <a:gd name="connsiteY26" fmla="*/ 626269 h 1476375"/>
              <a:gd name="connsiteX27" fmla="*/ 1333500 w 1457326"/>
              <a:gd name="connsiteY27" fmla="*/ 640557 h 1476375"/>
              <a:gd name="connsiteX28" fmla="*/ 1347788 w 1457326"/>
              <a:gd name="connsiteY28" fmla="*/ 666751 h 1476375"/>
              <a:gd name="connsiteX29" fmla="*/ 1366838 w 1457326"/>
              <a:gd name="connsiteY29" fmla="*/ 723901 h 1476375"/>
              <a:gd name="connsiteX30" fmla="*/ 1400175 w 1457326"/>
              <a:gd name="connsiteY30" fmla="*/ 788194 h 1476375"/>
              <a:gd name="connsiteX31" fmla="*/ 1402556 w 1457326"/>
              <a:gd name="connsiteY31" fmla="*/ 838201 h 1476375"/>
              <a:gd name="connsiteX32" fmla="*/ 1402556 w 1457326"/>
              <a:gd name="connsiteY32" fmla="*/ 881063 h 1476375"/>
              <a:gd name="connsiteX33" fmla="*/ 1412081 w 1457326"/>
              <a:gd name="connsiteY33" fmla="*/ 928688 h 1476375"/>
              <a:gd name="connsiteX34" fmla="*/ 1431131 w 1457326"/>
              <a:gd name="connsiteY34" fmla="*/ 966788 h 1476375"/>
              <a:gd name="connsiteX35" fmla="*/ 1457326 w 1457326"/>
              <a:gd name="connsiteY35" fmla="*/ 1016795 h 1476375"/>
              <a:gd name="connsiteX36" fmla="*/ 1423988 w 1457326"/>
              <a:gd name="connsiteY36" fmla="*/ 1083470 h 1476375"/>
              <a:gd name="connsiteX37" fmla="*/ 1388269 w 1457326"/>
              <a:gd name="connsiteY37" fmla="*/ 1116807 h 1476375"/>
              <a:gd name="connsiteX38" fmla="*/ 1364456 w 1457326"/>
              <a:gd name="connsiteY38" fmla="*/ 1176338 h 1476375"/>
              <a:gd name="connsiteX39" fmla="*/ 1364456 w 1457326"/>
              <a:gd name="connsiteY39" fmla="*/ 1228726 h 1476375"/>
              <a:gd name="connsiteX40" fmla="*/ 1297782 w 1457326"/>
              <a:gd name="connsiteY40" fmla="*/ 1235869 h 1476375"/>
              <a:gd name="connsiteX41" fmla="*/ 1247775 w 1457326"/>
              <a:gd name="connsiteY41" fmla="*/ 1240632 h 1476375"/>
              <a:gd name="connsiteX42" fmla="*/ 1207293 w 1457326"/>
              <a:gd name="connsiteY42" fmla="*/ 1257300 h 1476375"/>
              <a:gd name="connsiteX43" fmla="*/ 1173957 w 1457326"/>
              <a:gd name="connsiteY43" fmla="*/ 1293020 h 1476375"/>
              <a:gd name="connsiteX44" fmla="*/ 1131094 w 1457326"/>
              <a:gd name="connsiteY44" fmla="*/ 1312069 h 1476375"/>
              <a:gd name="connsiteX45" fmla="*/ 1081088 w 1457326"/>
              <a:gd name="connsiteY45" fmla="*/ 1333501 h 1476375"/>
              <a:gd name="connsiteX46" fmla="*/ 1012031 w 1457326"/>
              <a:gd name="connsiteY46" fmla="*/ 1331119 h 1476375"/>
              <a:gd name="connsiteX47" fmla="*/ 947737 w 1457326"/>
              <a:gd name="connsiteY47" fmla="*/ 1326357 h 1476375"/>
              <a:gd name="connsiteX48" fmla="*/ 902493 w 1457326"/>
              <a:gd name="connsiteY48" fmla="*/ 1359695 h 1476375"/>
              <a:gd name="connsiteX49" fmla="*/ 819150 w 1457326"/>
              <a:gd name="connsiteY49" fmla="*/ 1383508 h 1476375"/>
              <a:gd name="connsiteX50" fmla="*/ 750094 w 1457326"/>
              <a:gd name="connsiteY50" fmla="*/ 1393032 h 1476375"/>
              <a:gd name="connsiteX51" fmla="*/ 692944 w 1457326"/>
              <a:gd name="connsiteY51" fmla="*/ 1397794 h 1476375"/>
              <a:gd name="connsiteX52" fmla="*/ 626269 w 1457326"/>
              <a:gd name="connsiteY52" fmla="*/ 1402557 h 1476375"/>
              <a:gd name="connsiteX53" fmla="*/ 573881 w 1457326"/>
              <a:gd name="connsiteY53" fmla="*/ 1402557 h 1476375"/>
              <a:gd name="connsiteX54" fmla="*/ 507206 w 1457326"/>
              <a:gd name="connsiteY54" fmla="*/ 1409701 h 1476375"/>
              <a:gd name="connsiteX55" fmla="*/ 461962 w 1457326"/>
              <a:gd name="connsiteY55" fmla="*/ 1409701 h 1476375"/>
              <a:gd name="connsiteX56" fmla="*/ 411956 w 1457326"/>
              <a:gd name="connsiteY56" fmla="*/ 1412082 h 1476375"/>
              <a:gd name="connsiteX57" fmla="*/ 364332 w 1457326"/>
              <a:gd name="connsiteY57" fmla="*/ 1395413 h 1476375"/>
              <a:gd name="connsiteX58" fmla="*/ 290513 w 1457326"/>
              <a:gd name="connsiteY58" fmla="*/ 1409700 h 1476375"/>
              <a:gd name="connsiteX59" fmla="*/ 238125 w 1457326"/>
              <a:gd name="connsiteY59" fmla="*/ 1404939 h 1476375"/>
              <a:gd name="connsiteX60" fmla="*/ 169069 w 1457326"/>
              <a:gd name="connsiteY60" fmla="*/ 1421607 h 1476375"/>
              <a:gd name="connsiteX61" fmla="*/ 104775 w 1457326"/>
              <a:gd name="connsiteY61" fmla="*/ 1457326 h 1476375"/>
              <a:gd name="connsiteX62" fmla="*/ 45243 w 1457326"/>
              <a:gd name="connsiteY62" fmla="*/ 1476375 h 1476375"/>
              <a:gd name="connsiteX63" fmla="*/ 0 w 1457326"/>
              <a:gd name="connsiteY63" fmla="*/ 1471613 h 1476375"/>
              <a:gd name="connsiteX0" fmla="*/ 1281113 w 1457326"/>
              <a:gd name="connsiteY0" fmla="*/ -1 h 1476373"/>
              <a:gd name="connsiteX1" fmla="*/ 1319213 w 1457326"/>
              <a:gd name="connsiteY1" fmla="*/ 57149 h 1476373"/>
              <a:gd name="connsiteX2" fmla="*/ 1352550 w 1457326"/>
              <a:gd name="connsiteY2" fmla="*/ 97630 h 1476373"/>
              <a:gd name="connsiteX3" fmla="*/ 1373981 w 1457326"/>
              <a:gd name="connsiteY3" fmla="*/ 130967 h 1476373"/>
              <a:gd name="connsiteX4" fmla="*/ 1383506 w 1457326"/>
              <a:gd name="connsiteY4" fmla="*/ 159542 h 1476373"/>
              <a:gd name="connsiteX5" fmla="*/ 1388269 w 1457326"/>
              <a:gd name="connsiteY5" fmla="*/ 183355 h 1476373"/>
              <a:gd name="connsiteX6" fmla="*/ 1376363 w 1457326"/>
              <a:gd name="connsiteY6" fmla="*/ 211930 h 1476373"/>
              <a:gd name="connsiteX7" fmla="*/ 1352550 w 1457326"/>
              <a:gd name="connsiteY7" fmla="*/ 230980 h 1476373"/>
              <a:gd name="connsiteX8" fmla="*/ 1345406 w 1457326"/>
              <a:gd name="connsiteY8" fmla="*/ 250030 h 1476373"/>
              <a:gd name="connsiteX9" fmla="*/ 1354931 w 1457326"/>
              <a:gd name="connsiteY9" fmla="*/ 266699 h 1476373"/>
              <a:gd name="connsiteX10" fmla="*/ 1352550 w 1457326"/>
              <a:gd name="connsiteY10" fmla="*/ 288130 h 1476373"/>
              <a:gd name="connsiteX11" fmla="*/ 1338263 w 1457326"/>
              <a:gd name="connsiteY11" fmla="*/ 316705 h 1476373"/>
              <a:gd name="connsiteX12" fmla="*/ 1331119 w 1457326"/>
              <a:gd name="connsiteY12" fmla="*/ 342899 h 1476373"/>
              <a:gd name="connsiteX13" fmla="*/ 1309688 w 1457326"/>
              <a:gd name="connsiteY13" fmla="*/ 378617 h 1476373"/>
              <a:gd name="connsiteX14" fmla="*/ 1290638 w 1457326"/>
              <a:gd name="connsiteY14" fmla="*/ 400049 h 1476373"/>
              <a:gd name="connsiteX15" fmla="*/ 1288256 w 1457326"/>
              <a:gd name="connsiteY15" fmla="*/ 423861 h 1476373"/>
              <a:gd name="connsiteX16" fmla="*/ 1304925 w 1457326"/>
              <a:gd name="connsiteY16" fmla="*/ 447674 h 1476373"/>
              <a:gd name="connsiteX17" fmla="*/ 1307306 w 1457326"/>
              <a:gd name="connsiteY17" fmla="*/ 473867 h 1476373"/>
              <a:gd name="connsiteX18" fmla="*/ 1288256 w 1457326"/>
              <a:gd name="connsiteY18" fmla="*/ 492917 h 1476373"/>
              <a:gd name="connsiteX19" fmla="*/ 1252538 w 1457326"/>
              <a:gd name="connsiteY19" fmla="*/ 514349 h 1476373"/>
              <a:gd name="connsiteX20" fmla="*/ 1231106 w 1457326"/>
              <a:gd name="connsiteY20" fmla="*/ 538161 h 1476373"/>
              <a:gd name="connsiteX21" fmla="*/ 1223963 w 1457326"/>
              <a:gd name="connsiteY21" fmla="*/ 561974 h 1476373"/>
              <a:gd name="connsiteX22" fmla="*/ 1228725 w 1457326"/>
              <a:gd name="connsiteY22" fmla="*/ 592930 h 1476373"/>
              <a:gd name="connsiteX23" fmla="*/ 1250156 w 1457326"/>
              <a:gd name="connsiteY23" fmla="*/ 611980 h 1476373"/>
              <a:gd name="connsiteX24" fmla="*/ 1276350 w 1457326"/>
              <a:gd name="connsiteY24" fmla="*/ 621505 h 1476373"/>
              <a:gd name="connsiteX25" fmla="*/ 1309688 w 1457326"/>
              <a:gd name="connsiteY25" fmla="*/ 626267 h 1476373"/>
              <a:gd name="connsiteX26" fmla="*/ 1333500 w 1457326"/>
              <a:gd name="connsiteY26" fmla="*/ 640555 h 1476373"/>
              <a:gd name="connsiteX27" fmla="*/ 1347788 w 1457326"/>
              <a:gd name="connsiteY27" fmla="*/ 666749 h 1476373"/>
              <a:gd name="connsiteX28" fmla="*/ 1366838 w 1457326"/>
              <a:gd name="connsiteY28" fmla="*/ 723899 h 1476373"/>
              <a:gd name="connsiteX29" fmla="*/ 1400175 w 1457326"/>
              <a:gd name="connsiteY29" fmla="*/ 788192 h 1476373"/>
              <a:gd name="connsiteX30" fmla="*/ 1402556 w 1457326"/>
              <a:gd name="connsiteY30" fmla="*/ 838199 h 1476373"/>
              <a:gd name="connsiteX31" fmla="*/ 1402556 w 1457326"/>
              <a:gd name="connsiteY31" fmla="*/ 881061 h 1476373"/>
              <a:gd name="connsiteX32" fmla="*/ 1412081 w 1457326"/>
              <a:gd name="connsiteY32" fmla="*/ 928686 h 1476373"/>
              <a:gd name="connsiteX33" fmla="*/ 1431131 w 1457326"/>
              <a:gd name="connsiteY33" fmla="*/ 966786 h 1476373"/>
              <a:gd name="connsiteX34" fmla="*/ 1457326 w 1457326"/>
              <a:gd name="connsiteY34" fmla="*/ 1016793 h 1476373"/>
              <a:gd name="connsiteX35" fmla="*/ 1423988 w 1457326"/>
              <a:gd name="connsiteY35" fmla="*/ 1083468 h 1476373"/>
              <a:gd name="connsiteX36" fmla="*/ 1388269 w 1457326"/>
              <a:gd name="connsiteY36" fmla="*/ 1116805 h 1476373"/>
              <a:gd name="connsiteX37" fmla="*/ 1364456 w 1457326"/>
              <a:gd name="connsiteY37" fmla="*/ 1176336 h 1476373"/>
              <a:gd name="connsiteX38" fmla="*/ 1364456 w 1457326"/>
              <a:gd name="connsiteY38" fmla="*/ 1228724 h 1476373"/>
              <a:gd name="connsiteX39" fmla="*/ 1297782 w 1457326"/>
              <a:gd name="connsiteY39" fmla="*/ 1235867 h 1476373"/>
              <a:gd name="connsiteX40" fmla="*/ 1247775 w 1457326"/>
              <a:gd name="connsiteY40" fmla="*/ 1240630 h 1476373"/>
              <a:gd name="connsiteX41" fmla="*/ 1207293 w 1457326"/>
              <a:gd name="connsiteY41" fmla="*/ 1257298 h 1476373"/>
              <a:gd name="connsiteX42" fmla="*/ 1173957 w 1457326"/>
              <a:gd name="connsiteY42" fmla="*/ 1293018 h 1476373"/>
              <a:gd name="connsiteX43" fmla="*/ 1131094 w 1457326"/>
              <a:gd name="connsiteY43" fmla="*/ 1312067 h 1476373"/>
              <a:gd name="connsiteX44" fmla="*/ 1081088 w 1457326"/>
              <a:gd name="connsiteY44" fmla="*/ 1333499 h 1476373"/>
              <a:gd name="connsiteX45" fmla="*/ 1012031 w 1457326"/>
              <a:gd name="connsiteY45" fmla="*/ 1331117 h 1476373"/>
              <a:gd name="connsiteX46" fmla="*/ 947737 w 1457326"/>
              <a:gd name="connsiteY46" fmla="*/ 1326355 h 1476373"/>
              <a:gd name="connsiteX47" fmla="*/ 902493 w 1457326"/>
              <a:gd name="connsiteY47" fmla="*/ 1359693 h 1476373"/>
              <a:gd name="connsiteX48" fmla="*/ 819150 w 1457326"/>
              <a:gd name="connsiteY48" fmla="*/ 1383506 h 1476373"/>
              <a:gd name="connsiteX49" fmla="*/ 750094 w 1457326"/>
              <a:gd name="connsiteY49" fmla="*/ 1393030 h 1476373"/>
              <a:gd name="connsiteX50" fmla="*/ 692944 w 1457326"/>
              <a:gd name="connsiteY50" fmla="*/ 1397792 h 1476373"/>
              <a:gd name="connsiteX51" fmla="*/ 626269 w 1457326"/>
              <a:gd name="connsiteY51" fmla="*/ 1402555 h 1476373"/>
              <a:gd name="connsiteX52" fmla="*/ 573881 w 1457326"/>
              <a:gd name="connsiteY52" fmla="*/ 1402555 h 1476373"/>
              <a:gd name="connsiteX53" fmla="*/ 507206 w 1457326"/>
              <a:gd name="connsiteY53" fmla="*/ 1409699 h 1476373"/>
              <a:gd name="connsiteX54" fmla="*/ 461962 w 1457326"/>
              <a:gd name="connsiteY54" fmla="*/ 1409699 h 1476373"/>
              <a:gd name="connsiteX55" fmla="*/ 411956 w 1457326"/>
              <a:gd name="connsiteY55" fmla="*/ 1412080 h 1476373"/>
              <a:gd name="connsiteX56" fmla="*/ 364332 w 1457326"/>
              <a:gd name="connsiteY56" fmla="*/ 1395411 h 1476373"/>
              <a:gd name="connsiteX57" fmla="*/ 290513 w 1457326"/>
              <a:gd name="connsiteY57" fmla="*/ 1409698 h 1476373"/>
              <a:gd name="connsiteX58" fmla="*/ 238125 w 1457326"/>
              <a:gd name="connsiteY58" fmla="*/ 1404937 h 1476373"/>
              <a:gd name="connsiteX59" fmla="*/ 169069 w 1457326"/>
              <a:gd name="connsiteY59" fmla="*/ 1421605 h 1476373"/>
              <a:gd name="connsiteX60" fmla="*/ 104775 w 1457326"/>
              <a:gd name="connsiteY60" fmla="*/ 1457324 h 1476373"/>
              <a:gd name="connsiteX61" fmla="*/ 45243 w 1457326"/>
              <a:gd name="connsiteY61" fmla="*/ 1476373 h 1476373"/>
              <a:gd name="connsiteX62" fmla="*/ 0 w 1457326"/>
              <a:gd name="connsiteY62" fmla="*/ 1471611 h 1476373"/>
              <a:gd name="connsiteX0" fmla="*/ 1319213 w 1457326"/>
              <a:gd name="connsiteY0" fmla="*/ 0 h 1419224"/>
              <a:gd name="connsiteX1" fmla="*/ 1352550 w 1457326"/>
              <a:gd name="connsiteY1" fmla="*/ 40481 h 1419224"/>
              <a:gd name="connsiteX2" fmla="*/ 1373981 w 1457326"/>
              <a:gd name="connsiteY2" fmla="*/ 73818 h 1419224"/>
              <a:gd name="connsiteX3" fmla="*/ 1383506 w 1457326"/>
              <a:gd name="connsiteY3" fmla="*/ 102393 h 1419224"/>
              <a:gd name="connsiteX4" fmla="*/ 1388269 w 1457326"/>
              <a:gd name="connsiteY4" fmla="*/ 126206 h 1419224"/>
              <a:gd name="connsiteX5" fmla="*/ 1376363 w 1457326"/>
              <a:gd name="connsiteY5" fmla="*/ 154781 h 1419224"/>
              <a:gd name="connsiteX6" fmla="*/ 1352550 w 1457326"/>
              <a:gd name="connsiteY6" fmla="*/ 173831 h 1419224"/>
              <a:gd name="connsiteX7" fmla="*/ 1345406 w 1457326"/>
              <a:gd name="connsiteY7" fmla="*/ 192881 h 1419224"/>
              <a:gd name="connsiteX8" fmla="*/ 1354931 w 1457326"/>
              <a:gd name="connsiteY8" fmla="*/ 209550 h 1419224"/>
              <a:gd name="connsiteX9" fmla="*/ 1352550 w 1457326"/>
              <a:gd name="connsiteY9" fmla="*/ 230981 h 1419224"/>
              <a:gd name="connsiteX10" fmla="*/ 1338263 w 1457326"/>
              <a:gd name="connsiteY10" fmla="*/ 259556 h 1419224"/>
              <a:gd name="connsiteX11" fmla="*/ 1331119 w 1457326"/>
              <a:gd name="connsiteY11" fmla="*/ 285750 h 1419224"/>
              <a:gd name="connsiteX12" fmla="*/ 1309688 w 1457326"/>
              <a:gd name="connsiteY12" fmla="*/ 321468 h 1419224"/>
              <a:gd name="connsiteX13" fmla="*/ 1290638 w 1457326"/>
              <a:gd name="connsiteY13" fmla="*/ 342900 h 1419224"/>
              <a:gd name="connsiteX14" fmla="*/ 1288256 w 1457326"/>
              <a:gd name="connsiteY14" fmla="*/ 366712 h 1419224"/>
              <a:gd name="connsiteX15" fmla="*/ 1304925 w 1457326"/>
              <a:gd name="connsiteY15" fmla="*/ 390525 h 1419224"/>
              <a:gd name="connsiteX16" fmla="*/ 1307306 w 1457326"/>
              <a:gd name="connsiteY16" fmla="*/ 416718 h 1419224"/>
              <a:gd name="connsiteX17" fmla="*/ 1288256 w 1457326"/>
              <a:gd name="connsiteY17" fmla="*/ 435768 h 1419224"/>
              <a:gd name="connsiteX18" fmla="*/ 1252538 w 1457326"/>
              <a:gd name="connsiteY18" fmla="*/ 457200 h 1419224"/>
              <a:gd name="connsiteX19" fmla="*/ 1231106 w 1457326"/>
              <a:gd name="connsiteY19" fmla="*/ 481012 h 1419224"/>
              <a:gd name="connsiteX20" fmla="*/ 1223963 w 1457326"/>
              <a:gd name="connsiteY20" fmla="*/ 504825 h 1419224"/>
              <a:gd name="connsiteX21" fmla="*/ 1228725 w 1457326"/>
              <a:gd name="connsiteY21" fmla="*/ 535781 h 1419224"/>
              <a:gd name="connsiteX22" fmla="*/ 1250156 w 1457326"/>
              <a:gd name="connsiteY22" fmla="*/ 554831 h 1419224"/>
              <a:gd name="connsiteX23" fmla="*/ 1276350 w 1457326"/>
              <a:gd name="connsiteY23" fmla="*/ 564356 h 1419224"/>
              <a:gd name="connsiteX24" fmla="*/ 1309688 w 1457326"/>
              <a:gd name="connsiteY24" fmla="*/ 569118 h 1419224"/>
              <a:gd name="connsiteX25" fmla="*/ 1333500 w 1457326"/>
              <a:gd name="connsiteY25" fmla="*/ 583406 h 1419224"/>
              <a:gd name="connsiteX26" fmla="*/ 1347788 w 1457326"/>
              <a:gd name="connsiteY26" fmla="*/ 609600 h 1419224"/>
              <a:gd name="connsiteX27" fmla="*/ 1366838 w 1457326"/>
              <a:gd name="connsiteY27" fmla="*/ 666750 h 1419224"/>
              <a:gd name="connsiteX28" fmla="*/ 1400175 w 1457326"/>
              <a:gd name="connsiteY28" fmla="*/ 731043 h 1419224"/>
              <a:gd name="connsiteX29" fmla="*/ 1402556 w 1457326"/>
              <a:gd name="connsiteY29" fmla="*/ 781050 h 1419224"/>
              <a:gd name="connsiteX30" fmla="*/ 1402556 w 1457326"/>
              <a:gd name="connsiteY30" fmla="*/ 823912 h 1419224"/>
              <a:gd name="connsiteX31" fmla="*/ 1412081 w 1457326"/>
              <a:gd name="connsiteY31" fmla="*/ 871537 h 1419224"/>
              <a:gd name="connsiteX32" fmla="*/ 1431131 w 1457326"/>
              <a:gd name="connsiteY32" fmla="*/ 909637 h 1419224"/>
              <a:gd name="connsiteX33" fmla="*/ 1457326 w 1457326"/>
              <a:gd name="connsiteY33" fmla="*/ 959644 h 1419224"/>
              <a:gd name="connsiteX34" fmla="*/ 1423988 w 1457326"/>
              <a:gd name="connsiteY34" fmla="*/ 1026319 h 1419224"/>
              <a:gd name="connsiteX35" fmla="*/ 1388269 w 1457326"/>
              <a:gd name="connsiteY35" fmla="*/ 1059656 h 1419224"/>
              <a:gd name="connsiteX36" fmla="*/ 1364456 w 1457326"/>
              <a:gd name="connsiteY36" fmla="*/ 1119187 h 1419224"/>
              <a:gd name="connsiteX37" fmla="*/ 1364456 w 1457326"/>
              <a:gd name="connsiteY37" fmla="*/ 1171575 h 1419224"/>
              <a:gd name="connsiteX38" fmla="*/ 1297782 w 1457326"/>
              <a:gd name="connsiteY38" fmla="*/ 1178718 h 1419224"/>
              <a:gd name="connsiteX39" fmla="*/ 1247775 w 1457326"/>
              <a:gd name="connsiteY39" fmla="*/ 1183481 h 1419224"/>
              <a:gd name="connsiteX40" fmla="*/ 1207293 w 1457326"/>
              <a:gd name="connsiteY40" fmla="*/ 1200149 h 1419224"/>
              <a:gd name="connsiteX41" fmla="*/ 1173957 w 1457326"/>
              <a:gd name="connsiteY41" fmla="*/ 1235869 h 1419224"/>
              <a:gd name="connsiteX42" fmla="*/ 1131094 w 1457326"/>
              <a:gd name="connsiteY42" fmla="*/ 1254918 h 1419224"/>
              <a:gd name="connsiteX43" fmla="*/ 1081088 w 1457326"/>
              <a:gd name="connsiteY43" fmla="*/ 1276350 h 1419224"/>
              <a:gd name="connsiteX44" fmla="*/ 1012031 w 1457326"/>
              <a:gd name="connsiteY44" fmla="*/ 1273968 h 1419224"/>
              <a:gd name="connsiteX45" fmla="*/ 947737 w 1457326"/>
              <a:gd name="connsiteY45" fmla="*/ 1269206 h 1419224"/>
              <a:gd name="connsiteX46" fmla="*/ 902493 w 1457326"/>
              <a:gd name="connsiteY46" fmla="*/ 1302544 h 1419224"/>
              <a:gd name="connsiteX47" fmla="*/ 819150 w 1457326"/>
              <a:gd name="connsiteY47" fmla="*/ 1326357 h 1419224"/>
              <a:gd name="connsiteX48" fmla="*/ 750094 w 1457326"/>
              <a:gd name="connsiteY48" fmla="*/ 1335881 h 1419224"/>
              <a:gd name="connsiteX49" fmla="*/ 692944 w 1457326"/>
              <a:gd name="connsiteY49" fmla="*/ 1340643 h 1419224"/>
              <a:gd name="connsiteX50" fmla="*/ 626269 w 1457326"/>
              <a:gd name="connsiteY50" fmla="*/ 1345406 h 1419224"/>
              <a:gd name="connsiteX51" fmla="*/ 573881 w 1457326"/>
              <a:gd name="connsiteY51" fmla="*/ 1345406 h 1419224"/>
              <a:gd name="connsiteX52" fmla="*/ 507206 w 1457326"/>
              <a:gd name="connsiteY52" fmla="*/ 1352550 h 1419224"/>
              <a:gd name="connsiteX53" fmla="*/ 461962 w 1457326"/>
              <a:gd name="connsiteY53" fmla="*/ 1352550 h 1419224"/>
              <a:gd name="connsiteX54" fmla="*/ 411956 w 1457326"/>
              <a:gd name="connsiteY54" fmla="*/ 1354931 h 1419224"/>
              <a:gd name="connsiteX55" fmla="*/ 364332 w 1457326"/>
              <a:gd name="connsiteY55" fmla="*/ 1338262 h 1419224"/>
              <a:gd name="connsiteX56" fmla="*/ 290513 w 1457326"/>
              <a:gd name="connsiteY56" fmla="*/ 1352549 h 1419224"/>
              <a:gd name="connsiteX57" fmla="*/ 238125 w 1457326"/>
              <a:gd name="connsiteY57" fmla="*/ 1347788 h 1419224"/>
              <a:gd name="connsiteX58" fmla="*/ 169069 w 1457326"/>
              <a:gd name="connsiteY58" fmla="*/ 1364456 h 1419224"/>
              <a:gd name="connsiteX59" fmla="*/ 104775 w 1457326"/>
              <a:gd name="connsiteY59" fmla="*/ 1400175 h 1419224"/>
              <a:gd name="connsiteX60" fmla="*/ 45243 w 1457326"/>
              <a:gd name="connsiteY60" fmla="*/ 1419224 h 1419224"/>
              <a:gd name="connsiteX61" fmla="*/ 0 w 1457326"/>
              <a:gd name="connsiteY61" fmla="*/ 1414462 h 1419224"/>
              <a:gd name="connsiteX0" fmla="*/ 1352550 w 1457326"/>
              <a:gd name="connsiteY0" fmla="*/ 0 h 1378743"/>
              <a:gd name="connsiteX1" fmla="*/ 1373981 w 1457326"/>
              <a:gd name="connsiteY1" fmla="*/ 33337 h 1378743"/>
              <a:gd name="connsiteX2" fmla="*/ 1383506 w 1457326"/>
              <a:gd name="connsiteY2" fmla="*/ 61912 h 1378743"/>
              <a:gd name="connsiteX3" fmla="*/ 1388269 w 1457326"/>
              <a:gd name="connsiteY3" fmla="*/ 85725 h 1378743"/>
              <a:gd name="connsiteX4" fmla="*/ 1376363 w 1457326"/>
              <a:gd name="connsiteY4" fmla="*/ 114300 h 1378743"/>
              <a:gd name="connsiteX5" fmla="*/ 1352550 w 1457326"/>
              <a:gd name="connsiteY5" fmla="*/ 133350 h 1378743"/>
              <a:gd name="connsiteX6" fmla="*/ 1345406 w 1457326"/>
              <a:gd name="connsiteY6" fmla="*/ 152400 h 1378743"/>
              <a:gd name="connsiteX7" fmla="*/ 1354931 w 1457326"/>
              <a:gd name="connsiteY7" fmla="*/ 169069 h 1378743"/>
              <a:gd name="connsiteX8" fmla="*/ 1352550 w 1457326"/>
              <a:gd name="connsiteY8" fmla="*/ 190500 h 1378743"/>
              <a:gd name="connsiteX9" fmla="*/ 1338263 w 1457326"/>
              <a:gd name="connsiteY9" fmla="*/ 219075 h 1378743"/>
              <a:gd name="connsiteX10" fmla="*/ 1331119 w 1457326"/>
              <a:gd name="connsiteY10" fmla="*/ 245269 h 1378743"/>
              <a:gd name="connsiteX11" fmla="*/ 1309688 w 1457326"/>
              <a:gd name="connsiteY11" fmla="*/ 280987 h 1378743"/>
              <a:gd name="connsiteX12" fmla="*/ 1290638 w 1457326"/>
              <a:gd name="connsiteY12" fmla="*/ 302419 h 1378743"/>
              <a:gd name="connsiteX13" fmla="*/ 1288256 w 1457326"/>
              <a:gd name="connsiteY13" fmla="*/ 326231 h 1378743"/>
              <a:gd name="connsiteX14" fmla="*/ 1304925 w 1457326"/>
              <a:gd name="connsiteY14" fmla="*/ 350044 h 1378743"/>
              <a:gd name="connsiteX15" fmla="*/ 1307306 w 1457326"/>
              <a:gd name="connsiteY15" fmla="*/ 376237 h 1378743"/>
              <a:gd name="connsiteX16" fmla="*/ 1288256 w 1457326"/>
              <a:gd name="connsiteY16" fmla="*/ 395287 h 1378743"/>
              <a:gd name="connsiteX17" fmla="*/ 1252538 w 1457326"/>
              <a:gd name="connsiteY17" fmla="*/ 416719 h 1378743"/>
              <a:gd name="connsiteX18" fmla="*/ 1231106 w 1457326"/>
              <a:gd name="connsiteY18" fmla="*/ 440531 h 1378743"/>
              <a:gd name="connsiteX19" fmla="*/ 1223963 w 1457326"/>
              <a:gd name="connsiteY19" fmla="*/ 464344 h 1378743"/>
              <a:gd name="connsiteX20" fmla="*/ 1228725 w 1457326"/>
              <a:gd name="connsiteY20" fmla="*/ 495300 h 1378743"/>
              <a:gd name="connsiteX21" fmla="*/ 1250156 w 1457326"/>
              <a:gd name="connsiteY21" fmla="*/ 514350 h 1378743"/>
              <a:gd name="connsiteX22" fmla="*/ 1276350 w 1457326"/>
              <a:gd name="connsiteY22" fmla="*/ 523875 h 1378743"/>
              <a:gd name="connsiteX23" fmla="*/ 1309688 w 1457326"/>
              <a:gd name="connsiteY23" fmla="*/ 528637 h 1378743"/>
              <a:gd name="connsiteX24" fmla="*/ 1333500 w 1457326"/>
              <a:gd name="connsiteY24" fmla="*/ 542925 h 1378743"/>
              <a:gd name="connsiteX25" fmla="*/ 1347788 w 1457326"/>
              <a:gd name="connsiteY25" fmla="*/ 569119 h 1378743"/>
              <a:gd name="connsiteX26" fmla="*/ 1366838 w 1457326"/>
              <a:gd name="connsiteY26" fmla="*/ 626269 h 1378743"/>
              <a:gd name="connsiteX27" fmla="*/ 1400175 w 1457326"/>
              <a:gd name="connsiteY27" fmla="*/ 690562 h 1378743"/>
              <a:gd name="connsiteX28" fmla="*/ 1402556 w 1457326"/>
              <a:gd name="connsiteY28" fmla="*/ 740569 h 1378743"/>
              <a:gd name="connsiteX29" fmla="*/ 1402556 w 1457326"/>
              <a:gd name="connsiteY29" fmla="*/ 783431 h 1378743"/>
              <a:gd name="connsiteX30" fmla="*/ 1412081 w 1457326"/>
              <a:gd name="connsiteY30" fmla="*/ 831056 h 1378743"/>
              <a:gd name="connsiteX31" fmla="*/ 1431131 w 1457326"/>
              <a:gd name="connsiteY31" fmla="*/ 869156 h 1378743"/>
              <a:gd name="connsiteX32" fmla="*/ 1457326 w 1457326"/>
              <a:gd name="connsiteY32" fmla="*/ 919163 h 1378743"/>
              <a:gd name="connsiteX33" fmla="*/ 1423988 w 1457326"/>
              <a:gd name="connsiteY33" fmla="*/ 985838 h 1378743"/>
              <a:gd name="connsiteX34" fmla="*/ 1388269 w 1457326"/>
              <a:gd name="connsiteY34" fmla="*/ 1019175 h 1378743"/>
              <a:gd name="connsiteX35" fmla="*/ 1364456 w 1457326"/>
              <a:gd name="connsiteY35" fmla="*/ 1078706 h 1378743"/>
              <a:gd name="connsiteX36" fmla="*/ 1364456 w 1457326"/>
              <a:gd name="connsiteY36" fmla="*/ 1131094 h 1378743"/>
              <a:gd name="connsiteX37" fmla="*/ 1297782 w 1457326"/>
              <a:gd name="connsiteY37" fmla="*/ 1138237 h 1378743"/>
              <a:gd name="connsiteX38" fmla="*/ 1247775 w 1457326"/>
              <a:gd name="connsiteY38" fmla="*/ 1143000 h 1378743"/>
              <a:gd name="connsiteX39" fmla="*/ 1207293 w 1457326"/>
              <a:gd name="connsiteY39" fmla="*/ 1159668 h 1378743"/>
              <a:gd name="connsiteX40" fmla="*/ 1173957 w 1457326"/>
              <a:gd name="connsiteY40" fmla="*/ 1195388 h 1378743"/>
              <a:gd name="connsiteX41" fmla="*/ 1131094 w 1457326"/>
              <a:gd name="connsiteY41" fmla="*/ 1214437 h 1378743"/>
              <a:gd name="connsiteX42" fmla="*/ 1081088 w 1457326"/>
              <a:gd name="connsiteY42" fmla="*/ 1235869 h 1378743"/>
              <a:gd name="connsiteX43" fmla="*/ 1012031 w 1457326"/>
              <a:gd name="connsiteY43" fmla="*/ 1233487 h 1378743"/>
              <a:gd name="connsiteX44" fmla="*/ 947737 w 1457326"/>
              <a:gd name="connsiteY44" fmla="*/ 1228725 h 1378743"/>
              <a:gd name="connsiteX45" fmla="*/ 902493 w 1457326"/>
              <a:gd name="connsiteY45" fmla="*/ 1262063 h 1378743"/>
              <a:gd name="connsiteX46" fmla="*/ 819150 w 1457326"/>
              <a:gd name="connsiteY46" fmla="*/ 1285876 h 1378743"/>
              <a:gd name="connsiteX47" fmla="*/ 750094 w 1457326"/>
              <a:gd name="connsiteY47" fmla="*/ 1295400 h 1378743"/>
              <a:gd name="connsiteX48" fmla="*/ 692944 w 1457326"/>
              <a:gd name="connsiteY48" fmla="*/ 1300162 h 1378743"/>
              <a:gd name="connsiteX49" fmla="*/ 626269 w 1457326"/>
              <a:gd name="connsiteY49" fmla="*/ 1304925 h 1378743"/>
              <a:gd name="connsiteX50" fmla="*/ 573881 w 1457326"/>
              <a:gd name="connsiteY50" fmla="*/ 1304925 h 1378743"/>
              <a:gd name="connsiteX51" fmla="*/ 507206 w 1457326"/>
              <a:gd name="connsiteY51" fmla="*/ 1312069 h 1378743"/>
              <a:gd name="connsiteX52" fmla="*/ 461962 w 1457326"/>
              <a:gd name="connsiteY52" fmla="*/ 1312069 h 1378743"/>
              <a:gd name="connsiteX53" fmla="*/ 411956 w 1457326"/>
              <a:gd name="connsiteY53" fmla="*/ 1314450 h 1378743"/>
              <a:gd name="connsiteX54" fmla="*/ 364332 w 1457326"/>
              <a:gd name="connsiteY54" fmla="*/ 1297781 h 1378743"/>
              <a:gd name="connsiteX55" fmla="*/ 290513 w 1457326"/>
              <a:gd name="connsiteY55" fmla="*/ 1312068 h 1378743"/>
              <a:gd name="connsiteX56" fmla="*/ 238125 w 1457326"/>
              <a:gd name="connsiteY56" fmla="*/ 1307307 h 1378743"/>
              <a:gd name="connsiteX57" fmla="*/ 169069 w 1457326"/>
              <a:gd name="connsiteY57" fmla="*/ 1323975 h 1378743"/>
              <a:gd name="connsiteX58" fmla="*/ 104775 w 1457326"/>
              <a:gd name="connsiteY58" fmla="*/ 1359694 h 1378743"/>
              <a:gd name="connsiteX59" fmla="*/ 45243 w 1457326"/>
              <a:gd name="connsiteY59" fmla="*/ 1378743 h 1378743"/>
              <a:gd name="connsiteX60" fmla="*/ 0 w 1457326"/>
              <a:gd name="connsiteY60" fmla="*/ 1373981 h 1378743"/>
              <a:gd name="connsiteX0" fmla="*/ 1373981 w 1457326"/>
              <a:gd name="connsiteY0" fmla="*/ 1 h 1345407"/>
              <a:gd name="connsiteX1" fmla="*/ 1383506 w 1457326"/>
              <a:gd name="connsiteY1" fmla="*/ 28576 h 1345407"/>
              <a:gd name="connsiteX2" fmla="*/ 1388269 w 1457326"/>
              <a:gd name="connsiteY2" fmla="*/ 52389 h 1345407"/>
              <a:gd name="connsiteX3" fmla="*/ 1376363 w 1457326"/>
              <a:gd name="connsiteY3" fmla="*/ 80964 h 1345407"/>
              <a:gd name="connsiteX4" fmla="*/ 1352550 w 1457326"/>
              <a:gd name="connsiteY4" fmla="*/ 100014 h 1345407"/>
              <a:gd name="connsiteX5" fmla="*/ 1345406 w 1457326"/>
              <a:gd name="connsiteY5" fmla="*/ 119064 h 1345407"/>
              <a:gd name="connsiteX6" fmla="*/ 1354931 w 1457326"/>
              <a:gd name="connsiteY6" fmla="*/ 135733 h 1345407"/>
              <a:gd name="connsiteX7" fmla="*/ 1352550 w 1457326"/>
              <a:gd name="connsiteY7" fmla="*/ 157164 h 1345407"/>
              <a:gd name="connsiteX8" fmla="*/ 1338263 w 1457326"/>
              <a:gd name="connsiteY8" fmla="*/ 185739 h 1345407"/>
              <a:gd name="connsiteX9" fmla="*/ 1331119 w 1457326"/>
              <a:gd name="connsiteY9" fmla="*/ 211933 h 1345407"/>
              <a:gd name="connsiteX10" fmla="*/ 1309688 w 1457326"/>
              <a:gd name="connsiteY10" fmla="*/ 247651 h 1345407"/>
              <a:gd name="connsiteX11" fmla="*/ 1290638 w 1457326"/>
              <a:gd name="connsiteY11" fmla="*/ 269083 h 1345407"/>
              <a:gd name="connsiteX12" fmla="*/ 1288256 w 1457326"/>
              <a:gd name="connsiteY12" fmla="*/ 292895 h 1345407"/>
              <a:gd name="connsiteX13" fmla="*/ 1304925 w 1457326"/>
              <a:gd name="connsiteY13" fmla="*/ 316708 h 1345407"/>
              <a:gd name="connsiteX14" fmla="*/ 1307306 w 1457326"/>
              <a:gd name="connsiteY14" fmla="*/ 342901 h 1345407"/>
              <a:gd name="connsiteX15" fmla="*/ 1288256 w 1457326"/>
              <a:gd name="connsiteY15" fmla="*/ 361951 h 1345407"/>
              <a:gd name="connsiteX16" fmla="*/ 1252538 w 1457326"/>
              <a:gd name="connsiteY16" fmla="*/ 383383 h 1345407"/>
              <a:gd name="connsiteX17" fmla="*/ 1231106 w 1457326"/>
              <a:gd name="connsiteY17" fmla="*/ 407195 h 1345407"/>
              <a:gd name="connsiteX18" fmla="*/ 1223963 w 1457326"/>
              <a:gd name="connsiteY18" fmla="*/ 431008 h 1345407"/>
              <a:gd name="connsiteX19" fmla="*/ 1228725 w 1457326"/>
              <a:gd name="connsiteY19" fmla="*/ 461964 h 1345407"/>
              <a:gd name="connsiteX20" fmla="*/ 1250156 w 1457326"/>
              <a:gd name="connsiteY20" fmla="*/ 481014 h 1345407"/>
              <a:gd name="connsiteX21" fmla="*/ 1276350 w 1457326"/>
              <a:gd name="connsiteY21" fmla="*/ 490539 h 1345407"/>
              <a:gd name="connsiteX22" fmla="*/ 1309688 w 1457326"/>
              <a:gd name="connsiteY22" fmla="*/ 495301 h 1345407"/>
              <a:gd name="connsiteX23" fmla="*/ 1333500 w 1457326"/>
              <a:gd name="connsiteY23" fmla="*/ 509589 h 1345407"/>
              <a:gd name="connsiteX24" fmla="*/ 1347788 w 1457326"/>
              <a:gd name="connsiteY24" fmla="*/ 535783 h 1345407"/>
              <a:gd name="connsiteX25" fmla="*/ 1366838 w 1457326"/>
              <a:gd name="connsiteY25" fmla="*/ 592933 h 1345407"/>
              <a:gd name="connsiteX26" fmla="*/ 1400175 w 1457326"/>
              <a:gd name="connsiteY26" fmla="*/ 657226 h 1345407"/>
              <a:gd name="connsiteX27" fmla="*/ 1402556 w 1457326"/>
              <a:gd name="connsiteY27" fmla="*/ 707233 h 1345407"/>
              <a:gd name="connsiteX28" fmla="*/ 1402556 w 1457326"/>
              <a:gd name="connsiteY28" fmla="*/ 750095 h 1345407"/>
              <a:gd name="connsiteX29" fmla="*/ 1412081 w 1457326"/>
              <a:gd name="connsiteY29" fmla="*/ 797720 h 1345407"/>
              <a:gd name="connsiteX30" fmla="*/ 1431131 w 1457326"/>
              <a:gd name="connsiteY30" fmla="*/ 835820 h 1345407"/>
              <a:gd name="connsiteX31" fmla="*/ 1457326 w 1457326"/>
              <a:gd name="connsiteY31" fmla="*/ 885827 h 1345407"/>
              <a:gd name="connsiteX32" fmla="*/ 1423988 w 1457326"/>
              <a:gd name="connsiteY32" fmla="*/ 952502 h 1345407"/>
              <a:gd name="connsiteX33" fmla="*/ 1388269 w 1457326"/>
              <a:gd name="connsiteY33" fmla="*/ 985839 h 1345407"/>
              <a:gd name="connsiteX34" fmla="*/ 1364456 w 1457326"/>
              <a:gd name="connsiteY34" fmla="*/ 1045370 h 1345407"/>
              <a:gd name="connsiteX35" fmla="*/ 1364456 w 1457326"/>
              <a:gd name="connsiteY35" fmla="*/ 1097758 h 1345407"/>
              <a:gd name="connsiteX36" fmla="*/ 1297782 w 1457326"/>
              <a:gd name="connsiteY36" fmla="*/ 1104901 h 1345407"/>
              <a:gd name="connsiteX37" fmla="*/ 1247775 w 1457326"/>
              <a:gd name="connsiteY37" fmla="*/ 1109664 h 1345407"/>
              <a:gd name="connsiteX38" fmla="*/ 1207293 w 1457326"/>
              <a:gd name="connsiteY38" fmla="*/ 1126332 h 1345407"/>
              <a:gd name="connsiteX39" fmla="*/ 1173957 w 1457326"/>
              <a:gd name="connsiteY39" fmla="*/ 1162052 h 1345407"/>
              <a:gd name="connsiteX40" fmla="*/ 1131094 w 1457326"/>
              <a:gd name="connsiteY40" fmla="*/ 1181101 h 1345407"/>
              <a:gd name="connsiteX41" fmla="*/ 1081088 w 1457326"/>
              <a:gd name="connsiteY41" fmla="*/ 1202533 h 1345407"/>
              <a:gd name="connsiteX42" fmla="*/ 1012031 w 1457326"/>
              <a:gd name="connsiteY42" fmla="*/ 1200151 h 1345407"/>
              <a:gd name="connsiteX43" fmla="*/ 947737 w 1457326"/>
              <a:gd name="connsiteY43" fmla="*/ 1195389 h 1345407"/>
              <a:gd name="connsiteX44" fmla="*/ 902493 w 1457326"/>
              <a:gd name="connsiteY44" fmla="*/ 1228727 h 1345407"/>
              <a:gd name="connsiteX45" fmla="*/ 819150 w 1457326"/>
              <a:gd name="connsiteY45" fmla="*/ 1252540 h 1345407"/>
              <a:gd name="connsiteX46" fmla="*/ 750094 w 1457326"/>
              <a:gd name="connsiteY46" fmla="*/ 1262064 h 1345407"/>
              <a:gd name="connsiteX47" fmla="*/ 692944 w 1457326"/>
              <a:gd name="connsiteY47" fmla="*/ 1266826 h 1345407"/>
              <a:gd name="connsiteX48" fmla="*/ 626269 w 1457326"/>
              <a:gd name="connsiteY48" fmla="*/ 1271589 h 1345407"/>
              <a:gd name="connsiteX49" fmla="*/ 573881 w 1457326"/>
              <a:gd name="connsiteY49" fmla="*/ 1271589 h 1345407"/>
              <a:gd name="connsiteX50" fmla="*/ 507206 w 1457326"/>
              <a:gd name="connsiteY50" fmla="*/ 1278733 h 1345407"/>
              <a:gd name="connsiteX51" fmla="*/ 461962 w 1457326"/>
              <a:gd name="connsiteY51" fmla="*/ 1278733 h 1345407"/>
              <a:gd name="connsiteX52" fmla="*/ 411956 w 1457326"/>
              <a:gd name="connsiteY52" fmla="*/ 1281114 h 1345407"/>
              <a:gd name="connsiteX53" fmla="*/ 364332 w 1457326"/>
              <a:gd name="connsiteY53" fmla="*/ 1264445 h 1345407"/>
              <a:gd name="connsiteX54" fmla="*/ 290513 w 1457326"/>
              <a:gd name="connsiteY54" fmla="*/ 1278732 h 1345407"/>
              <a:gd name="connsiteX55" fmla="*/ 238125 w 1457326"/>
              <a:gd name="connsiteY55" fmla="*/ 1273971 h 1345407"/>
              <a:gd name="connsiteX56" fmla="*/ 169069 w 1457326"/>
              <a:gd name="connsiteY56" fmla="*/ 1290639 h 1345407"/>
              <a:gd name="connsiteX57" fmla="*/ 104775 w 1457326"/>
              <a:gd name="connsiteY57" fmla="*/ 1326358 h 1345407"/>
              <a:gd name="connsiteX58" fmla="*/ 45243 w 1457326"/>
              <a:gd name="connsiteY58" fmla="*/ 1345407 h 1345407"/>
              <a:gd name="connsiteX59" fmla="*/ 0 w 1457326"/>
              <a:gd name="connsiteY59" fmla="*/ 1340645 h 1345407"/>
              <a:gd name="connsiteX0" fmla="*/ 1373981 w 1457326"/>
              <a:gd name="connsiteY0" fmla="*/ -1 h 1345405"/>
              <a:gd name="connsiteX1" fmla="*/ 1388269 w 1457326"/>
              <a:gd name="connsiteY1" fmla="*/ 52387 h 1345405"/>
              <a:gd name="connsiteX2" fmla="*/ 1376363 w 1457326"/>
              <a:gd name="connsiteY2" fmla="*/ 80962 h 1345405"/>
              <a:gd name="connsiteX3" fmla="*/ 1352550 w 1457326"/>
              <a:gd name="connsiteY3" fmla="*/ 100012 h 1345405"/>
              <a:gd name="connsiteX4" fmla="*/ 1345406 w 1457326"/>
              <a:gd name="connsiteY4" fmla="*/ 119062 h 1345405"/>
              <a:gd name="connsiteX5" fmla="*/ 1354931 w 1457326"/>
              <a:gd name="connsiteY5" fmla="*/ 135731 h 1345405"/>
              <a:gd name="connsiteX6" fmla="*/ 1352550 w 1457326"/>
              <a:gd name="connsiteY6" fmla="*/ 157162 h 1345405"/>
              <a:gd name="connsiteX7" fmla="*/ 1338263 w 1457326"/>
              <a:gd name="connsiteY7" fmla="*/ 185737 h 1345405"/>
              <a:gd name="connsiteX8" fmla="*/ 1331119 w 1457326"/>
              <a:gd name="connsiteY8" fmla="*/ 211931 h 1345405"/>
              <a:gd name="connsiteX9" fmla="*/ 1309688 w 1457326"/>
              <a:gd name="connsiteY9" fmla="*/ 247649 h 1345405"/>
              <a:gd name="connsiteX10" fmla="*/ 1290638 w 1457326"/>
              <a:gd name="connsiteY10" fmla="*/ 269081 h 1345405"/>
              <a:gd name="connsiteX11" fmla="*/ 1288256 w 1457326"/>
              <a:gd name="connsiteY11" fmla="*/ 292893 h 1345405"/>
              <a:gd name="connsiteX12" fmla="*/ 1304925 w 1457326"/>
              <a:gd name="connsiteY12" fmla="*/ 316706 h 1345405"/>
              <a:gd name="connsiteX13" fmla="*/ 1307306 w 1457326"/>
              <a:gd name="connsiteY13" fmla="*/ 342899 h 1345405"/>
              <a:gd name="connsiteX14" fmla="*/ 1288256 w 1457326"/>
              <a:gd name="connsiteY14" fmla="*/ 361949 h 1345405"/>
              <a:gd name="connsiteX15" fmla="*/ 1252538 w 1457326"/>
              <a:gd name="connsiteY15" fmla="*/ 383381 h 1345405"/>
              <a:gd name="connsiteX16" fmla="*/ 1231106 w 1457326"/>
              <a:gd name="connsiteY16" fmla="*/ 407193 h 1345405"/>
              <a:gd name="connsiteX17" fmla="*/ 1223963 w 1457326"/>
              <a:gd name="connsiteY17" fmla="*/ 431006 h 1345405"/>
              <a:gd name="connsiteX18" fmla="*/ 1228725 w 1457326"/>
              <a:gd name="connsiteY18" fmla="*/ 461962 h 1345405"/>
              <a:gd name="connsiteX19" fmla="*/ 1250156 w 1457326"/>
              <a:gd name="connsiteY19" fmla="*/ 481012 h 1345405"/>
              <a:gd name="connsiteX20" fmla="*/ 1276350 w 1457326"/>
              <a:gd name="connsiteY20" fmla="*/ 490537 h 1345405"/>
              <a:gd name="connsiteX21" fmla="*/ 1309688 w 1457326"/>
              <a:gd name="connsiteY21" fmla="*/ 495299 h 1345405"/>
              <a:gd name="connsiteX22" fmla="*/ 1333500 w 1457326"/>
              <a:gd name="connsiteY22" fmla="*/ 509587 h 1345405"/>
              <a:gd name="connsiteX23" fmla="*/ 1347788 w 1457326"/>
              <a:gd name="connsiteY23" fmla="*/ 535781 h 1345405"/>
              <a:gd name="connsiteX24" fmla="*/ 1366838 w 1457326"/>
              <a:gd name="connsiteY24" fmla="*/ 592931 h 1345405"/>
              <a:gd name="connsiteX25" fmla="*/ 1400175 w 1457326"/>
              <a:gd name="connsiteY25" fmla="*/ 657224 h 1345405"/>
              <a:gd name="connsiteX26" fmla="*/ 1402556 w 1457326"/>
              <a:gd name="connsiteY26" fmla="*/ 707231 h 1345405"/>
              <a:gd name="connsiteX27" fmla="*/ 1402556 w 1457326"/>
              <a:gd name="connsiteY27" fmla="*/ 750093 h 1345405"/>
              <a:gd name="connsiteX28" fmla="*/ 1412081 w 1457326"/>
              <a:gd name="connsiteY28" fmla="*/ 797718 h 1345405"/>
              <a:gd name="connsiteX29" fmla="*/ 1431131 w 1457326"/>
              <a:gd name="connsiteY29" fmla="*/ 835818 h 1345405"/>
              <a:gd name="connsiteX30" fmla="*/ 1457326 w 1457326"/>
              <a:gd name="connsiteY30" fmla="*/ 885825 h 1345405"/>
              <a:gd name="connsiteX31" fmla="*/ 1423988 w 1457326"/>
              <a:gd name="connsiteY31" fmla="*/ 952500 h 1345405"/>
              <a:gd name="connsiteX32" fmla="*/ 1388269 w 1457326"/>
              <a:gd name="connsiteY32" fmla="*/ 985837 h 1345405"/>
              <a:gd name="connsiteX33" fmla="*/ 1364456 w 1457326"/>
              <a:gd name="connsiteY33" fmla="*/ 1045368 h 1345405"/>
              <a:gd name="connsiteX34" fmla="*/ 1364456 w 1457326"/>
              <a:gd name="connsiteY34" fmla="*/ 1097756 h 1345405"/>
              <a:gd name="connsiteX35" fmla="*/ 1297782 w 1457326"/>
              <a:gd name="connsiteY35" fmla="*/ 1104899 h 1345405"/>
              <a:gd name="connsiteX36" fmla="*/ 1247775 w 1457326"/>
              <a:gd name="connsiteY36" fmla="*/ 1109662 h 1345405"/>
              <a:gd name="connsiteX37" fmla="*/ 1207293 w 1457326"/>
              <a:gd name="connsiteY37" fmla="*/ 1126330 h 1345405"/>
              <a:gd name="connsiteX38" fmla="*/ 1173957 w 1457326"/>
              <a:gd name="connsiteY38" fmla="*/ 1162050 h 1345405"/>
              <a:gd name="connsiteX39" fmla="*/ 1131094 w 1457326"/>
              <a:gd name="connsiteY39" fmla="*/ 1181099 h 1345405"/>
              <a:gd name="connsiteX40" fmla="*/ 1081088 w 1457326"/>
              <a:gd name="connsiteY40" fmla="*/ 1202531 h 1345405"/>
              <a:gd name="connsiteX41" fmla="*/ 1012031 w 1457326"/>
              <a:gd name="connsiteY41" fmla="*/ 1200149 h 1345405"/>
              <a:gd name="connsiteX42" fmla="*/ 947737 w 1457326"/>
              <a:gd name="connsiteY42" fmla="*/ 1195387 h 1345405"/>
              <a:gd name="connsiteX43" fmla="*/ 902493 w 1457326"/>
              <a:gd name="connsiteY43" fmla="*/ 1228725 h 1345405"/>
              <a:gd name="connsiteX44" fmla="*/ 819150 w 1457326"/>
              <a:gd name="connsiteY44" fmla="*/ 1252538 h 1345405"/>
              <a:gd name="connsiteX45" fmla="*/ 750094 w 1457326"/>
              <a:gd name="connsiteY45" fmla="*/ 1262062 h 1345405"/>
              <a:gd name="connsiteX46" fmla="*/ 692944 w 1457326"/>
              <a:gd name="connsiteY46" fmla="*/ 1266824 h 1345405"/>
              <a:gd name="connsiteX47" fmla="*/ 626269 w 1457326"/>
              <a:gd name="connsiteY47" fmla="*/ 1271587 h 1345405"/>
              <a:gd name="connsiteX48" fmla="*/ 573881 w 1457326"/>
              <a:gd name="connsiteY48" fmla="*/ 1271587 h 1345405"/>
              <a:gd name="connsiteX49" fmla="*/ 507206 w 1457326"/>
              <a:gd name="connsiteY49" fmla="*/ 1278731 h 1345405"/>
              <a:gd name="connsiteX50" fmla="*/ 461962 w 1457326"/>
              <a:gd name="connsiteY50" fmla="*/ 1278731 h 1345405"/>
              <a:gd name="connsiteX51" fmla="*/ 411956 w 1457326"/>
              <a:gd name="connsiteY51" fmla="*/ 1281112 h 1345405"/>
              <a:gd name="connsiteX52" fmla="*/ 364332 w 1457326"/>
              <a:gd name="connsiteY52" fmla="*/ 1264443 h 1345405"/>
              <a:gd name="connsiteX53" fmla="*/ 290513 w 1457326"/>
              <a:gd name="connsiteY53" fmla="*/ 1278730 h 1345405"/>
              <a:gd name="connsiteX54" fmla="*/ 238125 w 1457326"/>
              <a:gd name="connsiteY54" fmla="*/ 1273969 h 1345405"/>
              <a:gd name="connsiteX55" fmla="*/ 169069 w 1457326"/>
              <a:gd name="connsiteY55" fmla="*/ 1290637 h 1345405"/>
              <a:gd name="connsiteX56" fmla="*/ 104775 w 1457326"/>
              <a:gd name="connsiteY56" fmla="*/ 1326356 h 1345405"/>
              <a:gd name="connsiteX57" fmla="*/ 45243 w 1457326"/>
              <a:gd name="connsiteY57" fmla="*/ 1345405 h 1345405"/>
              <a:gd name="connsiteX58" fmla="*/ 0 w 1457326"/>
              <a:gd name="connsiteY58" fmla="*/ 1340643 h 1345405"/>
              <a:gd name="connsiteX0" fmla="*/ 1388269 w 1457326"/>
              <a:gd name="connsiteY0" fmla="*/ -1 h 1293017"/>
              <a:gd name="connsiteX1" fmla="*/ 1376363 w 1457326"/>
              <a:gd name="connsiteY1" fmla="*/ 28574 h 1293017"/>
              <a:gd name="connsiteX2" fmla="*/ 1352550 w 1457326"/>
              <a:gd name="connsiteY2" fmla="*/ 47624 h 1293017"/>
              <a:gd name="connsiteX3" fmla="*/ 1345406 w 1457326"/>
              <a:gd name="connsiteY3" fmla="*/ 66674 h 1293017"/>
              <a:gd name="connsiteX4" fmla="*/ 1354931 w 1457326"/>
              <a:gd name="connsiteY4" fmla="*/ 83343 h 1293017"/>
              <a:gd name="connsiteX5" fmla="*/ 1352550 w 1457326"/>
              <a:gd name="connsiteY5" fmla="*/ 104774 h 1293017"/>
              <a:gd name="connsiteX6" fmla="*/ 1338263 w 1457326"/>
              <a:gd name="connsiteY6" fmla="*/ 133349 h 1293017"/>
              <a:gd name="connsiteX7" fmla="*/ 1331119 w 1457326"/>
              <a:gd name="connsiteY7" fmla="*/ 159543 h 1293017"/>
              <a:gd name="connsiteX8" fmla="*/ 1309688 w 1457326"/>
              <a:gd name="connsiteY8" fmla="*/ 195261 h 1293017"/>
              <a:gd name="connsiteX9" fmla="*/ 1290638 w 1457326"/>
              <a:gd name="connsiteY9" fmla="*/ 216693 h 1293017"/>
              <a:gd name="connsiteX10" fmla="*/ 1288256 w 1457326"/>
              <a:gd name="connsiteY10" fmla="*/ 240505 h 1293017"/>
              <a:gd name="connsiteX11" fmla="*/ 1304925 w 1457326"/>
              <a:gd name="connsiteY11" fmla="*/ 264318 h 1293017"/>
              <a:gd name="connsiteX12" fmla="*/ 1307306 w 1457326"/>
              <a:gd name="connsiteY12" fmla="*/ 290511 h 1293017"/>
              <a:gd name="connsiteX13" fmla="*/ 1288256 w 1457326"/>
              <a:gd name="connsiteY13" fmla="*/ 309561 h 1293017"/>
              <a:gd name="connsiteX14" fmla="*/ 1252538 w 1457326"/>
              <a:gd name="connsiteY14" fmla="*/ 330993 h 1293017"/>
              <a:gd name="connsiteX15" fmla="*/ 1231106 w 1457326"/>
              <a:gd name="connsiteY15" fmla="*/ 354805 h 1293017"/>
              <a:gd name="connsiteX16" fmla="*/ 1223963 w 1457326"/>
              <a:gd name="connsiteY16" fmla="*/ 378618 h 1293017"/>
              <a:gd name="connsiteX17" fmla="*/ 1228725 w 1457326"/>
              <a:gd name="connsiteY17" fmla="*/ 409574 h 1293017"/>
              <a:gd name="connsiteX18" fmla="*/ 1250156 w 1457326"/>
              <a:gd name="connsiteY18" fmla="*/ 428624 h 1293017"/>
              <a:gd name="connsiteX19" fmla="*/ 1276350 w 1457326"/>
              <a:gd name="connsiteY19" fmla="*/ 438149 h 1293017"/>
              <a:gd name="connsiteX20" fmla="*/ 1309688 w 1457326"/>
              <a:gd name="connsiteY20" fmla="*/ 442911 h 1293017"/>
              <a:gd name="connsiteX21" fmla="*/ 1333500 w 1457326"/>
              <a:gd name="connsiteY21" fmla="*/ 457199 h 1293017"/>
              <a:gd name="connsiteX22" fmla="*/ 1347788 w 1457326"/>
              <a:gd name="connsiteY22" fmla="*/ 483393 h 1293017"/>
              <a:gd name="connsiteX23" fmla="*/ 1366838 w 1457326"/>
              <a:gd name="connsiteY23" fmla="*/ 540543 h 1293017"/>
              <a:gd name="connsiteX24" fmla="*/ 1400175 w 1457326"/>
              <a:gd name="connsiteY24" fmla="*/ 604836 h 1293017"/>
              <a:gd name="connsiteX25" fmla="*/ 1402556 w 1457326"/>
              <a:gd name="connsiteY25" fmla="*/ 654843 h 1293017"/>
              <a:gd name="connsiteX26" fmla="*/ 1402556 w 1457326"/>
              <a:gd name="connsiteY26" fmla="*/ 697705 h 1293017"/>
              <a:gd name="connsiteX27" fmla="*/ 1412081 w 1457326"/>
              <a:gd name="connsiteY27" fmla="*/ 745330 h 1293017"/>
              <a:gd name="connsiteX28" fmla="*/ 1431131 w 1457326"/>
              <a:gd name="connsiteY28" fmla="*/ 783430 h 1293017"/>
              <a:gd name="connsiteX29" fmla="*/ 1457326 w 1457326"/>
              <a:gd name="connsiteY29" fmla="*/ 833437 h 1293017"/>
              <a:gd name="connsiteX30" fmla="*/ 1423988 w 1457326"/>
              <a:gd name="connsiteY30" fmla="*/ 900112 h 1293017"/>
              <a:gd name="connsiteX31" fmla="*/ 1388269 w 1457326"/>
              <a:gd name="connsiteY31" fmla="*/ 933449 h 1293017"/>
              <a:gd name="connsiteX32" fmla="*/ 1364456 w 1457326"/>
              <a:gd name="connsiteY32" fmla="*/ 992980 h 1293017"/>
              <a:gd name="connsiteX33" fmla="*/ 1364456 w 1457326"/>
              <a:gd name="connsiteY33" fmla="*/ 1045368 h 1293017"/>
              <a:gd name="connsiteX34" fmla="*/ 1297782 w 1457326"/>
              <a:gd name="connsiteY34" fmla="*/ 1052511 h 1293017"/>
              <a:gd name="connsiteX35" fmla="*/ 1247775 w 1457326"/>
              <a:gd name="connsiteY35" fmla="*/ 1057274 h 1293017"/>
              <a:gd name="connsiteX36" fmla="*/ 1207293 w 1457326"/>
              <a:gd name="connsiteY36" fmla="*/ 1073942 h 1293017"/>
              <a:gd name="connsiteX37" fmla="*/ 1173957 w 1457326"/>
              <a:gd name="connsiteY37" fmla="*/ 1109662 h 1293017"/>
              <a:gd name="connsiteX38" fmla="*/ 1131094 w 1457326"/>
              <a:gd name="connsiteY38" fmla="*/ 1128711 h 1293017"/>
              <a:gd name="connsiteX39" fmla="*/ 1081088 w 1457326"/>
              <a:gd name="connsiteY39" fmla="*/ 1150143 h 1293017"/>
              <a:gd name="connsiteX40" fmla="*/ 1012031 w 1457326"/>
              <a:gd name="connsiteY40" fmla="*/ 1147761 h 1293017"/>
              <a:gd name="connsiteX41" fmla="*/ 947737 w 1457326"/>
              <a:gd name="connsiteY41" fmla="*/ 1142999 h 1293017"/>
              <a:gd name="connsiteX42" fmla="*/ 902493 w 1457326"/>
              <a:gd name="connsiteY42" fmla="*/ 1176337 h 1293017"/>
              <a:gd name="connsiteX43" fmla="*/ 819150 w 1457326"/>
              <a:gd name="connsiteY43" fmla="*/ 1200150 h 1293017"/>
              <a:gd name="connsiteX44" fmla="*/ 750094 w 1457326"/>
              <a:gd name="connsiteY44" fmla="*/ 1209674 h 1293017"/>
              <a:gd name="connsiteX45" fmla="*/ 692944 w 1457326"/>
              <a:gd name="connsiteY45" fmla="*/ 1214436 h 1293017"/>
              <a:gd name="connsiteX46" fmla="*/ 626269 w 1457326"/>
              <a:gd name="connsiteY46" fmla="*/ 1219199 h 1293017"/>
              <a:gd name="connsiteX47" fmla="*/ 573881 w 1457326"/>
              <a:gd name="connsiteY47" fmla="*/ 1219199 h 1293017"/>
              <a:gd name="connsiteX48" fmla="*/ 507206 w 1457326"/>
              <a:gd name="connsiteY48" fmla="*/ 1226343 h 1293017"/>
              <a:gd name="connsiteX49" fmla="*/ 461962 w 1457326"/>
              <a:gd name="connsiteY49" fmla="*/ 1226343 h 1293017"/>
              <a:gd name="connsiteX50" fmla="*/ 411956 w 1457326"/>
              <a:gd name="connsiteY50" fmla="*/ 1228724 h 1293017"/>
              <a:gd name="connsiteX51" fmla="*/ 364332 w 1457326"/>
              <a:gd name="connsiteY51" fmla="*/ 1212055 h 1293017"/>
              <a:gd name="connsiteX52" fmla="*/ 290513 w 1457326"/>
              <a:gd name="connsiteY52" fmla="*/ 1226342 h 1293017"/>
              <a:gd name="connsiteX53" fmla="*/ 238125 w 1457326"/>
              <a:gd name="connsiteY53" fmla="*/ 1221581 h 1293017"/>
              <a:gd name="connsiteX54" fmla="*/ 169069 w 1457326"/>
              <a:gd name="connsiteY54" fmla="*/ 1238249 h 1293017"/>
              <a:gd name="connsiteX55" fmla="*/ 104775 w 1457326"/>
              <a:gd name="connsiteY55" fmla="*/ 1273968 h 1293017"/>
              <a:gd name="connsiteX56" fmla="*/ 45243 w 1457326"/>
              <a:gd name="connsiteY56" fmla="*/ 1293017 h 1293017"/>
              <a:gd name="connsiteX57" fmla="*/ 0 w 1457326"/>
              <a:gd name="connsiteY57" fmla="*/ 1288255 h 129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57326" h="1293017">
                <a:moveTo>
                  <a:pt x="1388269" y="-1"/>
                </a:moveTo>
                <a:lnTo>
                  <a:pt x="1376363" y="28574"/>
                </a:lnTo>
                <a:lnTo>
                  <a:pt x="1352550" y="47624"/>
                </a:lnTo>
                <a:lnTo>
                  <a:pt x="1345406" y="66674"/>
                </a:lnTo>
                <a:lnTo>
                  <a:pt x="1354931" y="83343"/>
                </a:lnTo>
                <a:lnTo>
                  <a:pt x="1352550" y="104774"/>
                </a:lnTo>
                <a:lnTo>
                  <a:pt x="1338263" y="133349"/>
                </a:lnTo>
                <a:lnTo>
                  <a:pt x="1331119" y="159543"/>
                </a:lnTo>
                <a:lnTo>
                  <a:pt x="1309688" y="195261"/>
                </a:lnTo>
                <a:lnTo>
                  <a:pt x="1290638" y="216693"/>
                </a:lnTo>
                <a:lnTo>
                  <a:pt x="1288256" y="240505"/>
                </a:lnTo>
                <a:lnTo>
                  <a:pt x="1304925" y="264318"/>
                </a:lnTo>
                <a:lnTo>
                  <a:pt x="1307306" y="290511"/>
                </a:lnTo>
                <a:lnTo>
                  <a:pt x="1288256" y="309561"/>
                </a:lnTo>
                <a:lnTo>
                  <a:pt x="1252538" y="330993"/>
                </a:lnTo>
                <a:lnTo>
                  <a:pt x="1231106" y="354805"/>
                </a:lnTo>
                <a:lnTo>
                  <a:pt x="1223963" y="378618"/>
                </a:lnTo>
                <a:lnTo>
                  <a:pt x="1228725" y="409574"/>
                </a:lnTo>
                <a:lnTo>
                  <a:pt x="1250156" y="428624"/>
                </a:lnTo>
                <a:lnTo>
                  <a:pt x="1276350" y="438149"/>
                </a:lnTo>
                <a:lnTo>
                  <a:pt x="1309688" y="442911"/>
                </a:lnTo>
                <a:lnTo>
                  <a:pt x="1333500" y="457199"/>
                </a:lnTo>
                <a:lnTo>
                  <a:pt x="1347788" y="483393"/>
                </a:lnTo>
                <a:lnTo>
                  <a:pt x="1366838" y="540543"/>
                </a:lnTo>
                <a:lnTo>
                  <a:pt x="1400175" y="604836"/>
                </a:lnTo>
                <a:lnTo>
                  <a:pt x="1402556" y="654843"/>
                </a:lnTo>
                <a:lnTo>
                  <a:pt x="1402556" y="697705"/>
                </a:lnTo>
                <a:lnTo>
                  <a:pt x="1412081" y="745330"/>
                </a:lnTo>
                <a:lnTo>
                  <a:pt x="1431131" y="783430"/>
                </a:lnTo>
                <a:lnTo>
                  <a:pt x="1457326" y="833437"/>
                </a:lnTo>
                <a:lnTo>
                  <a:pt x="1423988" y="900112"/>
                </a:lnTo>
                <a:lnTo>
                  <a:pt x="1388269" y="933449"/>
                </a:lnTo>
                <a:lnTo>
                  <a:pt x="1364456" y="992980"/>
                </a:lnTo>
                <a:lnTo>
                  <a:pt x="1364456" y="1045368"/>
                </a:lnTo>
                <a:lnTo>
                  <a:pt x="1297782" y="1052511"/>
                </a:lnTo>
                <a:lnTo>
                  <a:pt x="1247775" y="1057274"/>
                </a:lnTo>
                <a:lnTo>
                  <a:pt x="1207293" y="1073942"/>
                </a:lnTo>
                <a:lnTo>
                  <a:pt x="1173957" y="1109662"/>
                </a:lnTo>
                <a:lnTo>
                  <a:pt x="1131094" y="1128711"/>
                </a:lnTo>
                <a:lnTo>
                  <a:pt x="1081088" y="1150143"/>
                </a:lnTo>
                <a:lnTo>
                  <a:pt x="1012031" y="1147761"/>
                </a:lnTo>
                <a:lnTo>
                  <a:pt x="947737" y="1142999"/>
                </a:lnTo>
                <a:lnTo>
                  <a:pt x="902493" y="1176337"/>
                </a:lnTo>
                <a:lnTo>
                  <a:pt x="819150" y="1200150"/>
                </a:lnTo>
                <a:lnTo>
                  <a:pt x="750094" y="1209674"/>
                </a:lnTo>
                <a:lnTo>
                  <a:pt x="692944" y="1214436"/>
                </a:lnTo>
                <a:lnTo>
                  <a:pt x="626269" y="1219199"/>
                </a:lnTo>
                <a:lnTo>
                  <a:pt x="573881" y="1219199"/>
                </a:lnTo>
                <a:lnTo>
                  <a:pt x="507206" y="1226343"/>
                </a:lnTo>
                <a:lnTo>
                  <a:pt x="461962" y="1226343"/>
                </a:lnTo>
                <a:lnTo>
                  <a:pt x="411956" y="1228724"/>
                </a:lnTo>
                <a:lnTo>
                  <a:pt x="364332" y="1212055"/>
                </a:lnTo>
                <a:lnTo>
                  <a:pt x="290513" y="1226342"/>
                </a:lnTo>
                <a:lnTo>
                  <a:pt x="238125" y="1221581"/>
                </a:lnTo>
                <a:lnTo>
                  <a:pt x="169069" y="1238249"/>
                </a:lnTo>
                <a:lnTo>
                  <a:pt x="104775" y="1273968"/>
                </a:lnTo>
                <a:lnTo>
                  <a:pt x="45243" y="1293017"/>
                </a:lnTo>
                <a:lnTo>
                  <a:pt x="0" y="128825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6" name="フリーフォーム 415">
            <a:extLst>
              <a:ext uri="{FF2B5EF4-FFF2-40B4-BE49-F238E27FC236}">
                <a16:creationId xmlns:a16="http://schemas.microsoft.com/office/drawing/2014/main" id="{4A356434-6344-4DDD-B045-C5114D6DF1FC}"/>
              </a:ext>
            </a:extLst>
          </p:cNvPr>
          <p:cNvSpPr/>
          <p:nvPr/>
        </p:nvSpPr>
        <p:spPr>
          <a:xfrm>
            <a:off x="10628313" y="4373563"/>
            <a:ext cx="325437" cy="387350"/>
          </a:xfrm>
          <a:custGeom>
            <a:avLst/>
            <a:gdLst>
              <a:gd name="connsiteX0" fmla="*/ 445294 w 450056"/>
              <a:gd name="connsiteY0" fmla="*/ 535781 h 535781"/>
              <a:gd name="connsiteX1" fmla="*/ 450056 w 450056"/>
              <a:gd name="connsiteY1" fmla="*/ 450056 h 535781"/>
              <a:gd name="connsiteX2" fmla="*/ 445294 w 450056"/>
              <a:gd name="connsiteY2" fmla="*/ 411956 h 535781"/>
              <a:gd name="connsiteX3" fmla="*/ 440531 w 450056"/>
              <a:gd name="connsiteY3" fmla="*/ 364331 h 535781"/>
              <a:gd name="connsiteX4" fmla="*/ 440531 w 450056"/>
              <a:gd name="connsiteY4" fmla="*/ 283369 h 535781"/>
              <a:gd name="connsiteX5" fmla="*/ 450056 w 450056"/>
              <a:gd name="connsiteY5" fmla="*/ 128588 h 535781"/>
              <a:gd name="connsiteX6" fmla="*/ 450056 w 450056"/>
              <a:gd name="connsiteY6" fmla="*/ 88106 h 535781"/>
              <a:gd name="connsiteX7" fmla="*/ 423862 w 450056"/>
              <a:gd name="connsiteY7" fmla="*/ 71438 h 535781"/>
              <a:gd name="connsiteX8" fmla="*/ 390525 w 450056"/>
              <a:gd name="connsiteY8" fmla="*/ 57150 h 535781"/>
              <a:gd name="connsiteX9" fmla="*/ 359569 w 450056"/>
              <a:gd name="connsiteY9" fmla="*/ 30956 h 535781"/>
              <a:gd name="connsiteX10" fmla="*/ 319087 w 450056"/>
              <a:gd name="connsiteY10" fmla="*/ 26194 h 535781"/>
              <a:gd name="connsiteX11" fmla="*/ 245269 w 450056"/>
              <a:gd name="connsiteY11" fmla="*/ 11906 h 535781"/>
              <a:gd name="connsiteX12" fmla="*/ 128587 w 450056"/>
              <a:gd name="connsiteY12" fmla="*/ 2381 h 535781"/>
              <a:gd name="connsiteX13" fmla="*/ 85725 w 450056"/>
              <a:gd name="connsiteY13" fmla="*/ 0 h 535781"/>
              <a:gd name="connsiteX14" fmla="*/ 64294 w 450056"/>
              <a:gd name="connsiteY14" fmla="*/ 14288 h 535781"/>
              <a:gd name="connsiteX15" fmla="*/ 33337 w 450056"/>
              <a:gd name="connsiteY15" fmla="*/ 50006 h 535781"/>
              <a:gd name="connsiteX16" fmla="*/ 0 w 450056"/>
              <a:gd name="connsiteY16" fmla="*/ 85725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056" h="535781">
                <a:moveTo>
                  <a:pt x="445294" y="535781"/>
                </a:moveTo>
                <a:lnTo>
                  <a:pt x="450056" y="450056"/>
                </a:lnTo>
                <a:lnTo>
                  <a:pt x="445294" y="411956"/>
                </a:lnTo>
                <a:lnTo>
                  <a:pt x="440531" y="364331"/>
                </a:lnTo>
                <a:lnTo>
                  <a:pt x="440531" y="283369"/>
                </a:lnTo>
                <a:lnTo>
                  <a:pt x="450056" y="128588"/>
                </a:lnTo>
                <a:lnTo>
                  <a:pt x="450056" y="88106"/>
                </a:lnTo>
                <a:lnTo>
                  <a:pt x="423862" y="71438"/>
                </a:lnTo>
                <a:lnTo>
                  <a:pt x="390525" y="57150"/>
                </a:lnTo>
                <a:lnTo>
                  <a:pt x="359569" y="30956"/>
                </a:lnTo>
                <a:lnTo>
                  <a:pt x="319087" y="26194"/>
                </a:lnTo>
                <a:lnTo>
                  <a:pt x="245269" y="11906"/>
                </a:lnTo>
                <a:lnTo>
                  <a:pt x="128587" y="2381"/>
                </a:lnTo>
                <a:lnTo>
                  <a:pt x="85725" y="0"/>
                </a:lnTo>
                <a:lnTo>
                  <a:pt x="64294" y="14288"/>
                </a:lnTo>
                <a:lnTo>
                  <a:pt x="33337" y="50006"/>
                </a:lnTo>
                <a:lnTo>
                  <a:pt x="0" y="857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7" name="フリーフォーム 416">
            <a:extLst>
              <a:ext uri="{FF2B5EF4-FFF2-40B4-BE49-F238E27FC236}">
                <a16:creationId xmlns:a16="http://schemas.microsoft.com/office/drawing/2014/main" id="{AF6E7FA6-F9C8-4660-B288-1A5BEAA83D86}"/>
              </a:ext>
            </a:extLst>
          </p:cNvPr>
          <p:cNvSpPr/>
          <p:nvPr/>
        </p:nvSpPr>
        <p:spPr>
          <a:xfrm>
            <a:off x="10671175" y="4713288"/>
            <a:ext cx="839788" cy="735012"/>
          </a:xfrm>
          <a:custGeom>
            <a:avLst/>
            <a:gdLst>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54881 w 1162050"/>
              <a:gd name="connsiteY13" fmla="*/ 526257 h 1016794"/>
              <a:gd name="connsiteX14" fmla="*/ 926306 w 1162050"/>
              <a:gd name="connsiteY14" fmla="*/ 476250 h 1016794"/>
              <a:gd name="connsiteX15" fmla="*/ 923925 w 1162050"/>
              <a:gd name="connsiteY15" fmla="*/ 435769 h 1016794"/>
              <a:gd name="connsiteX16" fmla="*/ 897731 w 1162050"/>
              <a:gd name="connsiteY16" fmla="*/ 409575 h 1016794"/>
              <a:gd name="connsiteX17" fmla="*/ 873919 w 1162050"/>
              <a:gd name="connsiteY17" fmla="*/ 378619 h 1016794"/>
              <a:gd name="connsiteX18" fmla="*/ 862012 w 1162050"/>
              <a:gd name="connsiteY18" fmla="*/ 330994 h 1016794"/>
              <a:gd name="connsiteX19" fmla="*/ 826294 w 1162050"/>
              <a:gd name="connsiteY19" fmla="*/ 302419 h 1016794"/>
              <a:gd name="connsiteX20" fmla="*/ 790575 w 1162050"/>
              <a:gd name="connsiteY20" fmla="*/ 273844 h 1016794"/>
              <a:gd name="connsiteX21" fmla="*/ 750094 w 1162050"/>
              <a:gd name="connsiteY21" fmla="*/ 219075 h 1016794"/>
              <a:gd name="connsiteX22" fmla="*/ 716756 w 1162050"/>
              <a:gd name="connsiteY22" fmla="*/ 150019 h 1016794"/>
              <a:gd name="connsiteX23" fmla="*/ 681037 w 1162050"/>
              <a:gd name="connsiteY23" fmla="*/ 111919 h 1016794"/>
              <a:gd name="connsiteX24" fmla="*/ 650081 w 1162050"/>
              <a:gd name="connsiteY24" fmla="*/ 83344 h 1016794"/>
              <a:gd name="connsiteX25" fmla="*/ 621506 w 1162050"/>
              <a:gd name="connsiteY25" fmla="*/ 80963 h 1016794"/>
              <a:gd name="connsiteX26" fmla="*/ 547687 w 1162050"/>
              <a:gd name="connsiteY26" fmla="*/ 73819 h 1016794"/>
              <a:gd name="connsiteX27" fmla="*/ 497681 w 1162050"/>
              <a:gd name="connsiteY27" fmla="*/ 78582 h 1016794"/>
              <a:gd name="connsiteX28" fmla="*/ 388144 w 1162050"/>
              <a:gd name="connsiteY28" fmla="*/ 69057 h 1016794"/>
              <a:gd name="connsiteX29" fmla="*/ 285750 w 1162050"/>
              <a:gd name="connsiteY29" fmla="*/ 59532 h 1016794"/>
              <a:gd name="connsiteX30" fmla="*/ 228600 w 1162050"/>
              <a:gd name="connsiteY30" fmla="*/ 52388 h 1016794"/>
              <a:gd name="connsiteX31" fmla="*/ 200025 w 1162050"/>
              <a:gd name="connsiteY31" fmla="*/ 50007 h 1016794"/>
              <a:gd name="connsiteX32" fmla="*/ 126206 w 1162050"/>
              <a:gd name="connsiteY32" fmla="*/ 40482 h 1016794"/>
              <a:gd name="connsiteX33" fmla="*/ 66675 w 1162050"/>
              <a:gd name="connsiteY33" fmla="*/ 26194 h 1016794"/>
              <a:gd name="connsiteX34" fmla="*/ 0 w 1162050"/>
              <a:gd name="connsiteY34"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71550 w 1162050"/>
              <a:gd name="connsiteY13" fmla="*/ 552450 h 1016794"/>
              <a:gd name="connsiteX14" fmla="*/ 954881 w 1162050"/>
              <a:gd name="connsiteY14" fmla="*/ 526257 h 1016794"/>
              <a:gd name="connsiteX15" fmla="*/ 926306 w 1162050"/>
              <a:gd name="connsiteY15" fmla="*/ 476250 h 1016794"/>
              <a:gd name="connsiteX16" fmla="*/ 923925 w 1162050"/>
              <a:gd name="connsiteY16" fmla="*/ 435769 h 1016794"/>
              <a:gd name="connsiteX17" fmla="*/ 897731 w 1162050"/>
              <a:gd name="connsiteY17" fmla="*/ 409575 h 1016794"/>
              <a:gd name="connsiteX18" fmla="*/ 873919 w 1162050"/>
              <a:gd name="connsiteY18" fmla="*/ 378619 h 1016794"/>
              <a:gd name="connsiteX19" fmla="*/ 862012 w 1162050"/>
              <a:gd name="connsiteY19" fmla="*/ 330994 h 1016794"/>
              <a:gd name="connsiteX20" fmla="*/ 826294 w 1162050"/>
              <a:gd name="connsiteY20" fmla="*/ 302419 h 1016794"/>
              <a:gd name="connsiteX21" fmla="*/ 790575 w 1162050"/>
              <a:gd name="connsiteY21" fmla="*/ 273844 h 1016794"/>
              <a:gd name="connsiteX22" fmla="*/ 750094 w 1162050"/>
              <a:gd name="connsiteY22" fmla="*/ 219075 h 1016794"/>
              <a:gd name="connsiteX23" fmla="*/ 716756 w 1162050"/>
              <a:gd name="connsiteY23" fmla="*/ 150019 h 1016794"/>
              <a:gd name="connsiteX24" fmla="*/ 681037 w 1162050"/>
              <a:gd name="connsiteY24" fmla="*/ 111919 h 1016794"/>
              <a:gd name="connsiteX25" fmla="*/ 650081 w 1162050"/>
              <a:gd name="connsiteY25" fmla="*/ 83344 h 1016794"/>
              <a:gd name="connsiteX26" fmla="*/ 621506 w 1162050"/>
              <a:gd name="connsiteY26" fmla="*/ 80963 h 1016794"/>
              <a:gd name="connsiteX27" fmla="*/ 547687 w 1162050"/>
              <a:gd name="connsiteY27" fmla="*/ 73819 h 1016794"/>
              <a:gd name="connsiteX28" fmla="*/ 497681 w 1162050"/>
              <a:gd name="connsiteY28" fmla="*/ 78582 h 1016794"/>
              <a:gd name="connsiteX29" fmla="*/ 388144 w 1162050"/>
              <a:gd name="connsiteY29" fmla="*/ 69057 h 1016794"/>
              <a:gd name="connsiteX30" fmla="*/ 285750 w 1162050"/>
              <a:gd name="connsiteY30" fmla="*/ 59532 h 1016794"/>
              <a:gd name="connsiteX31" fmla="*/ 228600 w 1162050"/>
              <a:gd name="connsiteY31" fmla="*/ 52388 h 1016794"/>
              <a:gd name="connsiteX32" fmla="*/ 200025 w 1162050"/>
              <a:gd name="connsiteY32" fmla="*/ 50007 h 1016794"/>
              <a:gd name="connsiteX33" fmla="*/ 126206 w 1162050"/>
              <a:gd name="connsiteY33" fmla="*/ 40482 h 1016794"/>
              <a:gd name="connsiteX34" fmla="*/ 66675 w 1162050"/>
              <a:gd name="connsiteY34" fmla="*/ 26194 h 1016794"/>
              <a:gd name="connsiteX35" fmla="*/ 0 w 1162050"/>
              <a:gd name="connsiteY35"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92981 w 1162050"/>
              <a:gd name="connsiteY13" fmla="*/ 581025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2475 w 1162050"/>
              <a:gd name="connsiteY24" fmla="*/ 216694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2050" h="1016794">
                <a:moveTo>
                  <a:pt x="1162050" y="1016794"/>
                </a:moveTo>
                <a:lnTo>
                  <a:pt x="1123950" y="952500"/>
                </a:lnTo>
                <a:lnTo>
                  <a:pt x="1092994" y="923925"/>
                </a:lnTo>
                <a:lnTo>
                  <a:pt x="1071562" y="907257"/>
                </a:lnTo>
                <a:lnTo>
                  <a:pt x="1047750" y="888207"/>
                </a:lnTo>
                <a:lnTo>
                  <a:pt x="1033462" y="862013"/>
                </a:lnTo>
                <a:lnTo>
                  <a:pt x="1026319" y="835819"/>
                </a:lnTo>
                <a:lnTo>
                  <a:pt x="1007269" y="800100"/>
                </a:lnTo>
                <a:lnTo>
                  <a:pt x="990600" y="764382"/>
                </a:lnTo>
                <a:lnTo>
                  <a:pt x="988219" y="721519"/>
                </a:lnTo>
                <a:cubicBezTo>
                  <a:pt x="989013" y="700882"/>
                  <a:pt x="989806" y="680244"/>
                  <a:pt x="990600" y="659607"/>
                </a:cubicBezTo>
                <a:lnTo>
                  <a:pt x="992981" y="628650"/>
                </a:lnTo>
                <a:lnTo>
                  <a:pt x="992981" y="600075"/>
                </a:lnTo>
                <a:lnTo>
                  <a:pt x="983456" y="578644"/>
                </a:lnTo>
                <a:lnTo>
                  <a:pt x="971550" y="552450"/>
                </a:lnTo>
                <a:lnTo>
                  <a:pt x="954881" y="526257"/>
                </a:lnTo>
                <a:lnTo>
                  <a:pt x="926306" y="485775"/>
                </a:lnTo>
                <a:cubicBezTo>
                  <a:pt x="926306" y="477838"/>
                  <a:pt x="926305" y="469900"/>
                  <a:pt x="926305" y="461963"/>
                </a:cubicBezTo>
                <a:cubicBezTo>
                  <a:pt x="926305" y="455613"/>
                  <a:pt x="921544" y="444501"/>
                  <a:pt x="921544" y="438151"/>
                </a:cubicBezTo>
                <a:lnTo>
                  <a:pt x="897731" y="409575"/>
                </a:lnTo>
                <a:lnTo>
                  <a:pt x="876300" y="378619"/>
                </a:lnTo>
                <a:lnTo>
                  <a:pt x="862012" y="330994"/>
                </a:lnTo>
                <a:cubicBezTo>
                  <a:pt x="850106" y="321469"/>
                  <a:pt x="837407" y="312738"/>
                  <a:pt x="826294" y="302419"/>
                </a:cubicBezTo>
                <a:cubicBezTo>
                  <a:pt x="815181" y="292100"/>
                  <a:pt x="805656" y="280194"/>
                  <a:pt x="795337" y="269082"/>
                </a:cubicBezTo>
                <a:lnTo>
                  <a:pt x="752475" y="216694"/>
                </a:lnTo>
                <a:lnTo>
                  <a:pt x="716756" y="150019"/>
                </a:lnTo>
                <a:lnTo>
                  <a:pt x="681037" y="111919"/>
                </a:lnTo>
                <a:lnTo>
                  <a:pt x="650081" y="83344"/>
                </a:lnTo>
                <a:lnTo>
                  <a:pt x="621506" y="80963"/>
                </a:lnTo>
                <a:lnTo>
                  <a:pt x="547687" y="73819"/>
                </a:lnTo>
                <a:lnTo>
                  <a:pt x="497681" y="78582"/>
                </a:lnTo>
                <a:lnTo>
                  <a:pt x="388144" y="69057"/>
                </a:lnTo>
                <a:lnTo>
                  <a:pt x="285750" y="59532"/>
                </a:lnTo>
                <a:lnTo>
                  <a:pt x="228600" y="52388"/>
                </a:lnTo>
                <a:lnTo>
                  <a:pt x="200025" y="50007"/>
                </a:lnTo>
                <a:lnTo>
                  <a:pt x="126206" y="40482"/>
                </a:lnTo>
                <a:lnTo>
                  <a:pt x="66675"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8" name="フリーフォーム 417">
            <a:extLst>
              <a:ext uri="{FF2B5EF4-FFF2-40B4-BE49-F238E27FC236}">
                <a16:creationId xmlns:a16="http://schemas.microsoft.com/office/drawing/2014/main" id="{A26B76F2-ECC2-4169-9D23-B69E321A8151}"/>
              </a:ext>
            </a:extLst>
          </p:cNvPr>
          <p:cNvSpPr/>
          <p:nvPr/>
        </p:nvSpPr>
        <p:spPr>
          <a:xfrm>
            <a:off x="10787063" y="4748213"/>
            <a:ext cx="836612" cy="1262062"/>
          </a:xfrm>
          <a:custGeom>
            <a:avLst/>
            <a:gdLst>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76250 w 1157287"/>
              <a:gd name="connsiteY25" fmla="*/ 478632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0030 w 1157287"/>
              <a:gd name="connsiteY30" fmla="*/ 338138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2388 w 1157287"/>
              <a:gd name="connsiteY43"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0006 w 1157287"/>
              <a:gd name="connsiteY43" fmla="*/ 30957 h 1747838"/>
              <a:gd name="connsiteX44" fmla="*/ 52388 w 1157287"/>
              <a:gd name="connsiteY44"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33337 w 1157287"/>
              <a:gd name="connsiteY43" fmla="*/ 354807 h 1747838"/>
              <a:gd name="connsiteX44" fmla="*/ 50006 w 1157287"/>
              <a:gd name="connsiteY44" fmla="*/ 30957 h 1747838"/>
              <a:gd name="connsiteX45" fmla="*/ 52388 w 1157287"/>
              <a:gd name="connsiteY45"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50006 w 1157287"/>
              <a:gd name="connsiteY45" fmla="*/ 30957 h 1747838"/>
              <a:gd name="connsiteX46" fmla="*/ 52388 w 1157287"/>
              <a:gd name="connsiteY46"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40481 w 1157287"/>
              <a:gd name="connsiteY45" fmla="*/ 192882 h 1747838"/>
              <a:gd name="connsiteX46" fmla="*/ 50006 w 1157287"/>
              <a:gd name="connsiteY46" fmla="*/ 30957 h 1747838"/>
              <a:gd name="connsiteX47" fmla="*/ 52388 w 1157287"/>
              <a:gd name="connsiteY47"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26194 w 1157287"/>
              <a:gd name="connsiteY44" fmla="*/ 435769 h 1747838"/>
              <a:gd name="connsiteX45" fmla="*/ 33337 w 1157287"/>
              <a:gd name="connsiteY45" fmla="*/ 354807 h 1747838"/>
              <a:gd name="connsiteX46" fmla="*/ 40481 w 1157287"/>
              <a:gd name="connsiteY46" fmla="*/ 192882 h 1747838"/>
              <a:gd name="connsiteX47" fmla="*/ 50006 w 1157287"/>
              <a:gd name="connsiteY47" fmla="*/ 30957 h 1747838"/>
              <a:gd name="connsiteX48" fmla="*/ 52388 w 1157287"/>
              <a:gd name="connsiteY48"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40481 w 1157287"/>
              <a:gd name="connsiteY47" fmla="*/ 192882 h 1747838"/>
              <a:gd name="connsiteX48" fmla="*/ 50006 w 1157287"/>
              <a:gd name="connsiteY48" fmla="*/ 30957 h 1747838"/>
              <a:gd name="connsiteX49" fmla="*/ 52388 w 1157287"/>
              <a:gd name="connsiteY49"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50006 w 1157287"/>
              <a:gd name="connsiteY49" fmla="*/ 30957 h 1747838"/>
              <a:gd name="connsiteX50" fmla="*/ 52388 w 1157287"/>
              <a:gd name="connsiteY50"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73819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40482 h 1747838"/>
              <a:gd name="connsiteX52" fmla="*/ 52388 w 1157287"/>
              <a:gd name="connsiteY52" fmla="*/ 0 h 1747838"/>
              <a:gd name="connsiteX0" fmla="*/ 1157287 w 1157287"/>
              <a:gd name="connsiteY0" fmla="*/ 1745456 h 1745456"/>
              <a:gd name="connsiteX1" fmla="*/ 1152525 w 1157287"/>
              <a:gd name="connsiteY1" fmla="*/ 1681162 h 1745456"/>
              <a:gd name="connsiteX2" fmla="*/ 1128712 w 1157287"/>
              <a:gd name="connsiteY2" fmla="*/ 1647825 h 1745456"/>
              <a:gd name="connsiteX3" fmla="*/ 1121569 w 1157287"/>
              <a:gd name="connsiteY3" fmla="*/ 1624012 h 1745456"/>
              <a:gd name="connsiteX4" fmla="*/ 1100137 w 1157287"/>
              <a:gd name="connsiteY4" fmla="*/ 1588293 h 1745456"/>
              <a:gd name="connsiteX5" fmla="*/ 1092994 w 1157287"/>
              <a:gd name="connsiteY5" fmla="*/ 1554956 h 1745456"/>
              <a:gd name="connsiteX6" fmla="*/ 1078706 w 1157287"/>
              <a:gd name="connsiteY6" fmla="*/ 1538287 h 1745456"/>
              <a:gd name="connsiteX7" fmla="*/ 981075 w 1157287"/>
              <a:gd name="connsiteY7" fmla="*/ 1535906 h 1745456"/>
              <a:gd name="connsiteX8" fmla="*/ 957262 w 1157287"/>
              <a:gd name="connsiteY8" fmla="*/ 1504950 h 1745456"/>
              <a:gd name="connsiteX9" fmla="*/ 957262 w 1157287"/>
              <a:gd name="connsiteY9" fmla="*/ 1483518 h 1745456"/>
              <a:gd name="connsiteX10" fmla="*/ 909637 w 1157287"/>
              <a:gd name="connsiteY10" fmla="*/ 1445418 h 1745456"/>
              <a:gd name="connsiteX11" fmla="*/ 842962 w 1157287"/>
              <a:gd name="connsiteY11" fmla="*/ 1402556 h 1745456"/>
              <a:gd name="connsiteX12" fmla="*/ 826294 w 1157287"/>
              <a:gd name="connsiteY12" fmla="*/ 1381125 h 1745456"/>
              <a:gd name="connsiteX13" fmla="*/ 726281 w 1157287"/>
              <a:gd name="connsiteY13" fmla="*/ 1385887 h 1745456"/>
              <a:gd name="connsiteX14" fmla="*/ 714375 w 1157287"/>
              <a:gd name="connsiteY14" fmla="*/ 1376362 h 1745456"/>
              <a:gd name="connsiteX15" fmla="*/ 707231 w 1157287"/>
              <a:gd name="connsiteY15" fmla="*/ 1345406 h 1745456"/>
              <a:gd name="connsiteX16" fmla="*/ 692944 w 1157287"/>
              <a:gd name="connsiteY16" fmla="*/ 1314450 h 1745456"/>
              <a:gd name="connsiteX17" fmla="*/ 673894 w 1157287"/>
              <a:gd name="connsiteY17" fmla="*/ 1293018 h 1745456"/>
              <a:gd name="connsiteX18" fmla="*/ 657225 w 1157287"/>
              <a:gd name="connsiteY18" fmla="*/ 1273968 h 1745456"/>
              <a:gd name="connsiteX19" fmla="*/ 647700 w 1157287"/>
              <a:gd name="connsiteY19" fmla="*/ 1243012 h 1745456"/>
              <a:gd name="connsiteX20" fmla="*/ 621506 w 1157287"/>
              <a:gd name="connsiteY20" fmla="*/ 1219200 h 1745456"/>
              <a:gd name="connsiteX21" fmla="*/ 578644 w 1157287"/>
              <a:gd name="connsiteY21" fmla="*/ 1195387 h 1745456"/>
              <a:gd name="connsiteX22" fmla="*/ 533400 w 1157287"/>
              <a:gd name="connsiteY22" fmla="*/ 1188243 h 1745456"/>
              <a:gd name="connsiteX23" fmla="*/ 497681 w 1157287"/>
              <a:gd name="connsiteY23" fmla="*/ 1157287 h 1745456"/>
              <a:gd name="connsiteX24" fmla="*/ 485775 w 1157287"/>
              <a:gd name="connsiteY24" fmla="*/ 1143000 h 1745456"/>
              <a:gd name="connsiteX25" fmla="*/ 466725 w 1157287"/>
              <a:gd name="connsiteY25" fmla="*/ 1119187 h 1745456"/>
              <a:gd name="connsiteX26" fmla="*/ 419100 w 1157287"/>
              <a:gd name="connsiteY26" fmla="*/ 1102518 h 1745456"/>
              <a:gd name="connsiteX27" fmla="*/ 361950 w 1157287"/>
              <a:gd name="connsiteY27" fmla="*/ 1078706 h 1745456"/>
              <a:gd name="connsiteX28" fmla="*/ 304800 w 1157287"/>
              <a:gd name="connsiteY28" fmla="*/ 1038225 h 1745456"/>
              <a:gd name="connsiteX29" fmla="*/ 280987 w 1157287"/>
              <a:gd name="connsiteY29" fmla="*/ 997743 h 1745456"/>
              <a:gd name="connsiteX30" fmla="*/ 250030 w 1157287"/>
              <a:gd name="connsiteY30" fmla="*/ 983456 h 1745456"/>
              <a:gd name="connsiteX31" fmla="*/ 245269 w 1157287"/>
              <a:gd name="connsiteY31" fmla="*/ 935831 h 1745456"/>
              <a:gd name="connsiteX32" fmla="*/ 223837 w 1157287"/>
              <a:gd name="connsiteY32" fmla="*/ 897731 h 1745456"/>
              <a:gd name="connsiteX33" fmla="*/ 171450 w 1157287"/>
              <a:gd name="connsiteY33" fmla="*/ 871537 h 1745456"/>
              <a:gd name="connsiteX34" fmla="*/ 152400 w 1157287"/>
              <a:gd name="connsiteY34" fmla="*/ 847725 h 1745456"/>
              <a:gd name="connsiteX35" fmla="*/ 116681 w 1157287"/>
              <a:gd name="connsiteY35" fmla="*/ 823912 h 1745456"/>
              <a:gd name="connsiteX36" fmla="*/ 102394 w 1157287"/>
              <a:gd name="connsiteY36" fmla="*/ 800100 h 1745456"/>
              <a:gd name="connsiteX37" fmla="*/ 100012 w 1157287"/>
              <a:gd name="connsiteY37" fmla="*/ 778668 h 1745456"/>
              <a:gd name="connsiteX38" fmla="*/ 83344 w 1157287"/>
              <a:gd name="connsiteY38" fmla="*/ 771525 h 1745456"/>
              <a:gd name="connsiteX39" fmla="*/ 42862 w 1157287"/>
              <a:gd name="connsiteY39" fmla="*/ 764381 h 1745456"/>
              <a:gd name="connsiteX40" fmla="*/ 0 w 1157287"/>
              <a:gd name="connsiteY40" fmla="*/ 757237 h 1745456"/>
              <a:gd name="connsiteX41" fmla="*/ 7144 w 1157287"/>
              <a:gd name="connsiteY41" fmla="*/ 711993 h 1745456"/>
              <a:gd name="connsiteX42" fmla="*/ 11906 w 1157287"/>
              <a:gd name="connsiteY42" fmla="*/ 657224 h 1745456"/>
              <a:gd name="connsiteX43" fmla="*/ 38100 w 1157287"/>
              <a:gd name="connsiteY43" fmla="*/ 592931 h 1745456"/>
              <a:gd name="connsiteX44" fmla="*/ 33337 w 1157287"/>
              <a:gd name="connsiteY44" fmla="*/ 526256 h 1745456"/>
              <a:gd name="connsiteX45" fmla="*/ 26194 w 1157287"/>
              <a:gd name="connsiteY45" fmla="*/ 433387 h 1745456"/>
              <a:gd name="connsiteX46" fmla="*/ 23812 w 1157287"/>
              <a:gd name="connsiteY46" fmla="*/ 350044 h 1745456"/>
              <a:gd name="connsiteX47" fmla="*/ 26193 w 1157287"/>
              <a:gd name="connsiteY47" fmla="*/ 261937 h 1745456"/>
              <a:gd name="connsiteX48" fmla="*/ 21431 w 1157287"/>
              <a:gd name="connsiteY48" fmla="*/ 185738 h 1745456"/>
              <a:gd name="connsiteX49" fmla="*/ 45244 w 1157287"/>
              <a:gd name="connsiteY49" fmla="*/ 140493 h 1745456"/>
              <a:gd name="connsiteX50" fmla="*/ 38100 w 1157287"/>
              <a:gd name="connsiteY50" fmla="*/ 88105 h 1745456"/>
              <a:gd name="connsiteX51" fmla="*/ 50006 w 1157287"/>
              <a:gd name="connsiteY51" fmla="*/ 38100 h 1745456"/>
              <a:gd name="connsiteX52" fmla="*/ 54770 w 1157287"/>
              <a:gd name="connsiteY52" fmla="*/ 0 h 174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57287" h="1745456">
                <a:moveTo>
                  <a:pt x="1157287" y="1745456"/>
                </a:moveTo>
                <a:lnTo>
                  <a:pt x="1152525" y="1681162"/>
                </a:lnTo>
                <a:lnTo>
                  <a:pt x="1128712" y="1647825"/>
                </a:lnTo>
                <a:lnTo>
                  <a:pt x="1121569" y="1624012"/>
                </a:lnTo>
                <a:lnTo>
                  <a:pt x="1100137" y="1588293"/>
                </a:lnTo>
                <a:lnTo>
                  <a:pt x="1092994" y="1554956"/>
                </a:lnTo>
                <a:lnTo>
                  <a:pt x="1078706" y="1538287"/>
                </a:lnTo>
                <a:lnTo>
                  <a:pt x="981075" y="1535906"/>
                </a:lnTo>
                <a:lnTo>
                  <a:pt x="957262" y="1504950"/>
                </a:lnTo>
                <a:lnTo>
                  <a:pt x="957262" y="1483518"/>
                </a:lnTo>
                <a:lnTo>
                  <a:pt x="909637" y="1445418"/>
                </a:lnTo>
                <a:lnTo>
                  <a:pt x="842962" y="1402556"/>
                </a:lnTo>
                <a:lnTo>
                  <a:pt x="826294" y="1381125"/>
                </a:lnTo>
                <a:lnTo>
                  <a:pt x="726281" y="1385887"/>
                </a:lnTo>
                <a:lnTo>
                  <a:pt x="714375" y="1376362"/>
                </a:lnTo>
                <a:lnTo>
                  <a:pt x="707231" y="1345406"/>
                </a:lnTo>
                <a:lnTo>
                  <a:pt x="692944" y="1314450"/>
                </a:lnTo>
                <a:lnTo>
                  <a:pt x="673894" y="1293018"/>
                </a:lnTo>
                <a:lnTo>
                  <a:pt x="657225" y="1273968"/>
                </a:lnTo>
                <a:lnTo>
                  <a:pt x="647700" y="1243012"/>
                </a:lnTo>
                <a:lnTo>
                  <a:pt x="621506" y="1219200"/>
                </a:lnTo>
                <a:lnTo>
                  <a:pt x="578644" y="1195387"/>
                </a:lnTo>
                <a:lnTo>
                  <a:pt x="533400" y="1188243"/>
                </a:lnTo>
                <a:lnTo>
                  <a:pt x="497681" y="1157287"/>
                </a:lnTo>
                <a:lnTo>
                  <a:pt x="485775" y="1143000"/>
                </a:lnTo>
                <a:lnTo>
                  <a:pt x="466725" y="1119187"/>
                </a:lnTo>
                <a:lnTo>
                  <a:pt x="419100" y="1102518"/>
                </a:lnTo>
                <a:lnTo>
                  <a:pt x="361950" y="1078706"/>
                </a:lnTo>
                <a:lnTo>
                  <a:pt x="304800" y="1038225"/>
                </a:lnTo>
                <a:lnTo>
                  <a:pt x="280987" y="997743"/>
                </a:lnTo>
                <a:lnTo>
                  <a:pt x="250030" y="983456"/>
                </a:lnTo>
                <a:lnTo>
                  <a:pt x="245269" y="935831"/>
                </a:lnTo>
                <a:lnTo>
                  <a:pt x="223837" y="897731"/>
                </a:lnTo>
                <a:lnTo>
                  <a:pt x="171450" y="871537"/>
                </a:lnTo>
                <a:lnTo>
                  <a:pt x="152400" y="847725"/>
                </a:lnTo>
                <a:lnTo>
                  <a:pt x="116681" y="823912"/>
                </a:lnTo>
                <a:lnTo>
                  <a:pt x="102394" y="800100"/>
                </a:lnTo>
                <a:lnTo>
                  <a:pt x="100012" y="778668"/>
                </a:lnTo>
                <a:lnTo>
                  <a:pt x="83344" y="771525"/>
                </a:lnTo>
                <a:lnTo>
                  <a:pt x="42862" y="764381"/>
                </a:lnTo>
                <a:lnTo>
                  <a:pt x="0" y="757237"/>
                </a:lnTo>
                <a:lnTo>
                  <a:pt x="7144" y="711993"/>
                </a:lnTo>
                <a:lnTo>
                  <a:pt x="11906" y="657224"/>
                </a:lnTo>
                <a:lnTo>
                  <a:pt x="38100" y="592931"/>
                </a:lnTo>
                <a:lnTo>
                  <a:pt x="33337" y="526256"/>
                </a:lnTo>
                <a:lnTo>
                  <a:pt x="26194" y="433387"/>
                </a:lnTo>
                <a:lnTo>
                  <a:pt x="23812" y="350044"/>
                </a:lnTo>
                <a:cubicBezTo>
                  <a:pt x="24606" y="320675"/>
                  <a:pt x="25399" y="291306"/>
                  <a:pt x="26193" y="261937"/>
                </a:cubicBezTo>
                <a:cubicBezTo>
                  <a:pt x="26987" y="237331"/>
                  <a:pt x="20637" y="210344"/>
                  <a:pt x="21431" y="185738"/>
                </a:cubicBezTo>
                <a:lnTo>
                  <a:pt x="45244" y="140493"/>
                </a:lnTo>
                <a:lnTo>
                  <a:pt x="38100" y="88105"/>
                </a:lnTo>
                <a:lnTo>
                  <a:pt x="50006" y="38100"/>
                </a:lnTo>
                <a:lnTo>
                  <a:pt x="5477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19" name="フリーフォーム 418">
            <a:extLst>
              <a:ext uri="{FF2B5EF4-FFF2-40B4-BE49-F238E27FC236}">
                <a16:creationId xmlns:a16="http://schemas.microsoft.com/office/drawing/2014/main" id="{262DC075-0D44-4EFF-B5AC-CC2D1CBBEBDE}"/>
              </a:ext>
            </a:extLst>
          </p:cNvPr>
          <p:cNvSpPr/>
          <p:nvPr/>
        </p:nvSpPr>
        <p:spPr>
          <a:xfrm>
            <a:off x="10891838" y="4759325"/>
            <a:ext cx="58737" cy="606425"/>
          </a:xfrm>
          <a:custGeom>
            <a:avLst/>
            <a:gdLst>
              <a:gd name="connsiteX0" fmla="*/ 80963 w 80963"/>
              <a:gd name="connsiteY0" fmla="*/ 0 h 838200"/>
              <a:gd name="connsiteX1" fmla="*/ 76200 w 80963"/>
              <a:gd name="connsiteY1" fmla="*/ 40481 h 838200"/>
              <a:gd name="connsiteX2" fmla="*/ 73819 w 80963"/>
              <a:gd name="connsiteY2" fmla="*/ 107156 h 838200"/>
              <a:gd name="connsiteX3" fmla="*/ 69056 w 80963"/>
              <a:gd name="connsiteY3" fmla="*/ 159544 h 838200"/>
              <a:gd name="connsiteX4" fmla="*/ 59531 w 80963"/>
              <a:gd name="connsiteY4" fmla="*/ 204788 h 838200"/>
              <a:gd name="connsiteX5" fmla="*/ 47625 w 80963"/>
              <a:gd name="connsiteY5" fmla="*/ 278606 h 838200"/>
              <a:gd name="connsiteX6" fmla="*/ 40481 w 80963"/>
              <a:gd name="connsiteY6" fmla="*/ 357188 h 838200"/>
              <a:gd name="connsiteX7" fmla="*/ 30956 w 80963"/>
              <a:gd name="connsiteY7" fmla="*/ 397669 h 838200"/>
              <a:gd name="connsiteX8" fmla="*/ 11906 w 80963"/>
              <a:gd name="connsiteY8" fmla="*/ 485775 h 838200"/>
              <a:gd name="connsiteX9" fmla="*/ 0 w 80963"/>
              <a:gd name="connsiteY9" fmla="*/ 538163 h 838200"/>
              <a:gd name="connsiteX10" fmla="*/ 0 w 80963"/>
              <a:gd name="connsiteY10" fmla="*/ 609600 h 838200"/>
              <a:gd name="connsiteX11" fmla="*/ 4763 w 80963"/>
              <a:gd name="connsiteY11" fmla="*/ 700088 h 838200"/>
              <a:gd name="connsiteX12" fmla="*/ 7144 w 80963"/>
              <a:gd name="connsiteY12" fmla="*/ 769144 h 838200"/>
              <a:gd name="connsiteX13" fmla="*/ 9525 w 80963"/>
              <a:gd name="connsiteY13"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63" h="838200">
                <a:moveTo>
                  <a:pt x="80963" y="0"/>
                </a:moveTo>
                <a:lnTo>
                  <a:pt x="76200" y="40481"/>
                </a:lnTo>
                <a:cubicBezTo>
                  <a:pt x="75406" y="62706"/>
                  <a:pt x="74613" y="84931"/>
                  <a:pt x="73819" y="107156"/>
                </a:cubicBezTo>
                <a:lnTo>
                  <a:pt x="69056" y="159544"/>
                </a:lnTo>
                <a:lnTo>
                  <a:pt x="59531" y="204788"/>
                </a:lnTo>
                <a:lnTo>
                  <a:pt x="47625" y="278606"/>
                </a:lnTo>
                <a:lnTo>
                  <a:pt x="40481" y="357188"/>
                </a:lnTo>
                <a:lnTo>
                  <a:pt x="30956" y="397669"/>
                </a:lnTo>
                <a:lnTo>
                  <a:pt x="11906" y="485775"/>
                </a:lnTo>
                <a:lnTo>
                  <a:pt x="0" y="538163"/>
                </a:lnTo>
                <a:lnTo>
                  <a:pt x="0" y="609600"/>
                </a:lnTo>
                <a:lnTo>
                  <a:pt x="4763" y="700088"/>
                </a:lnTo>
                <a:cubicBezTo>
                  <a:pt x="5557" y="723107"/>
                  <a:pt x="6350" y="746125"/>
                  <a:pt x="7144" y="769144"/>
                </a:cubicBezTo>
                <a:cubicBezTo>
                  <a:pt x="7938" y="792163"/>
                  <a:pt x="8731" y="815181"/>
                  <a:pt x="9525" y="838200"/>
                </a:cubicBez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0" name="フリーフォーム 419">
            <a:extLst>
              <a:ext uri="{FF2B5EF4-FFF2-40B4-BE49-F238E27FC236}">
                <a16:creationId xmlns:a16="http://schemas.microsoft.com/office/drawing/2014/main" id="{46F5FF41-049B-4BA8-B363-87A9F02CB49E}"/>
              </a:ext>
            </a:extLst>
          </p:cNvPr>
          <p:cNvSpPr/>
          <p:nvPr/>
        </p:nvSpPr>
        <p:spPr>
          <a:xfrm>
            <a:off x="11606213" y="4537075"/>
            <a:ext cx="115887" cy="1376363"/>
          </a:xfrm>
          <a:custGeom>
            <a:avLst/>
            <a:gdLst>
              <a:gd name="connsiteX0" fmla="*/ 50007 w 54769"/>
              <a:gd name="connsiteY0" fmla="*/ 1035844 h 1035844"/>
              <a:gd name="connsiteX1" fmla="*/ 54769 w 54769"/>
              <a:gd name="connsiteY1" fmla="*/ 983456 h 1035844"/>
              <a:gd name="connsiteX2" fmla="*/ 45244 w 54769"/>
              <a:gd name="connsiteY2" fmla="*/ 950119 h 1035844"/>
              <a:gd name="connsiteX3" fmla="*/ 16669 w 54769"/>
              <a:gd name="connsiteY3" fmla="*/ 902494 h 1035844"/>
              <a:gd name="connsiteX4" fmla="*/ 19050 w 54769"/>
              <a:gd name="connsiteY4" fmla="*/ 802481 h 1035844"/>
              <a:gd name="connsiteX5" fmla="*/ 30957 w 54769"/>
              <a:gd name="connsiteY5" fmla="*/ 650081 h 1035844"/>
              <a:gd name="connsiteX6" fmla="*/ 50007 w 54769"/>
              <a:gd name="connsiteY6" fmla="*/ 569119 h 1035844"/>
              <a:gd name="connsiteX7" fmla="*/ 30957 w 54769"/>
              <a:gd name="connsiteY7" fmla="*/ 492919 h 1035844"/>
              <a:gd name="connsiteX8" fmla="*/ 19050 w 54769"/>
              <a:gd name="connsiteY8" fmla="*/ 423863 h 1035844"/>
              <a:gd name="connsiteX9" fmla="*/ 0 w 54769"/>
              <a:gd name="connsiteY9" fmla="*/ 366713 h 1035844"/>
              <a:gd name="connsiteX10" fmla="*/ 2382 w 54769"/>
              <a:gd name="connsiteY10" fmla="*/ 209550 h 1035844"/>
              <a:gd name="connsiteX11" fmla="*/ 4763 w 54769"/>
              <a:gd name="connsiteY11" fmla="*/ 90488 h 1035844"/>
              <a:gd name="connsiteX12" fmla="*/ 4763 w 54769"/>
              <a:gd name="connsiteY12" fmla="*/ 0 h 1035844"/>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0 w 97631"/>
              <a:gd name="connsiteY12" fmla="*/ 0 h 1902619"/>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4762 w 97631"/>
              <a:gd name="connsiteY12" fmla="*/ 109539 h 1902619"/>
              <a:gd name="connsiteX13" fmla="*/ 0 w 97631"/>
              <a:gd name="connsiteY13" fmla="*/ 0 h 190261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92868 w 97631"/>
              <a:gd name="connsiteY12" fmla="*/ 0 h 1904999"/>
              <a:gd name="connsiteX13" fmla="*/ 0 w 97631"/>
              <a:gd name="connsiteY13" fmla="*/ 2380 h 190499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71437 w 97631"/>
              <a:gd name="connsiteY12" fmla="*/ 500062 h 1904999"/>
              <a:gd name="connsiteX13" fmla="*/ 92868 w 97631"/>
              <a:gd name="connsiteY13" fmla="*/ 0 h 1904999"/>
              <a:gd name="connsiteX14" fmla="*/ 0 w 97631"/>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147637 w 147637"/>
              <a:gd name="connsiteY12" fmla="*/ 500062 h 1904999"/>
              <a:gd name="connsiteX13" fmla="*/ 92868 w 147637"/>
              <a:gd name="connsiteY13" fmla="*/ 0 h 1904999"/>
              <a:gd name="connsiteX14" fmla="*/ 0 w 147637"/>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92869 w 147637"/>
              <a:gd name="connsiteY12" fmla="*/ 759619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09537 w 147637"/>
              <a:gd name="connsiteY13" fmla="*/ 604837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111919 w 147637"/>
              <a:gd name="connsiteY15" fmla="*/ 240506 h 1904999"/>
              <a:gd name="connsiteX16" fmla="*/ 92868 w 147637"/>
              <a:gd name="connsiteY16" fmla="*/ 0 h 1904999"/>
              <a:gd name="connsiteX17" fmla="*/ 0 w 147637"/>
              <a:gd name="connsiteY17" fmla="*/ 2380 h 1904999"/>
              <a:gd name="connsiteX0" fmla="*/ 92869 w 159544"/>
              <a:gd name="connsiteY0" fmla="*/ 1904999 h 1904999"/>
              <a:gd name="connsiteX1" fmla="*/ 97631 w 159544"/>
              <a:gd name="connsiteY1" fmla="*/ 1852611 h 1904999"/>
              <a:gd name="connsiteX2" fmla="*/ 88106 w 159544"/>
              <a:gd name="connsiteY2" fmla="*/ 1819274 h 1904999"/>
              <a:gd name="connsiteX3" fmla="*/ 59531 w 159544"/>
              <a:gd name="connsiteY3" fmla="*/ 1771649 h 1904999"/>
              <a:gd name="connsiteX4" fmla="*/ 61912 w 159544"/>
              <a:gd name="connsiteY4" fmla="*/ 1671636 h 1904999"/>
              <a:gd name="connsiteX5" fmla="*/ 73819 w 159544"/>
              <a:gd name="connsiteY5" fmla="*/ 1519236 h 1904999"/>
              <a:gd name="connsiteX6" fmla="*/ 92869 w 159544"/>
              <a:gd name="connsiteY6" fmla="*/ 1438274 h 1904999"/>
              <a:gd name="connsiteX7" fmla="*/ 73819 w 159544"/>
              <a:gd name="connsiteY7" fmla="*/ 1362074 h 1904999"/>
              <a:gd name="connsiteX8" fmla="*/ 61912 w 159544"/>
              <a:gd name="connsiteY8" fmla="*/ 1293018 h 1904999"/>
              <a:gd name="connsiteX9" fmla="*/ 42862 w 159544"/>
              <a:gd name="connsiteY9" fmla="*/ 1235868 h 1904999"/>
              <a:gd name="connsiteX10" fmla="*/ 45244 w 159544"/>
              <a:gd name="connsiteY10" fmla="*/ 1078705 h 1904999"/>
              <a:gd name="connsiteX11" fmla="*/ 47625 w 159544"/>
              <a:gd name="connsiteY11" fmla="*/ 959643 h 1904999"/>
              <a:gd name="connsiteX12" fmla="*/ 52388 w 159544"/>
              <a:gd name="connsiteY12" fmla="*/ 733425 h 1904999"/>
              <a:gd name="connsiteX13" fmla="*/ 138112 w 159544"/>
              <a:gd name="connsiteY13" fmla="*/ 728662 h 1904999"/>
              <a:gd name="connsiteX14" fmla="*/ 147637 w 159544"/>
              <a:gd name="connsiteY14" fmla="*/ 500062 h 1904999"/>
              <a:gd name="connsiteX15" fmla="*/ 159544 w 159544"/>
              <a:gd name="connsiteY15" fmla="*/ 211931 h 1904999"/>
              <a:gd name="connsiteX16" fmla="*/ 92868 w 159544"/>
              <a:gd name="connsiteY16" fmla="*/ 0 h 1904999"/>
              <a:gd name="connsiteX17" fmla="*/ 0 w 159544"/>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92868 w 154782"/>
              <a:gd name="connsiteY16" fmla="*/ 0 h 1904999"/>
              <a:gd name="connsiteX17" fmla="*/ 0 w 154782"/>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121443 w 154782"/>
              <a:gd name="connsiteY16" fmla="*/ 107156 h 1904999"/>
              <a:gd name="connsiteX17" fmla="*/ 92868 w 154782"/>
              <a:gd name="connsiteY17" fmla="*/ 0 h 1904999"/>
              <a:gd name="connsiteX18" fmla="*/ 0 w 154782"/>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9068 w 169068"/>
              <a:gd name="connsiteY16" fmla="*/ 116681 h 1904999"/>
              <a:gd name="connsiteX17" fmla="*/ 92868 w 169068"/>
              <a:gd name="connsiteY17" fmla="*/ 0 h 1904999"/>
              <a:gd name="connsiteX18" fmla="*/ 0 w 169068"/>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4305 w 169068"/>
              <a:gd name="connsiteY16" fmla="*/ 178594 h 1904999"/>
              <a:gd name="connsiteX17" fmla="*/ 169068 w 169068"/>
              <a:gd name="connsiteY17" fmla="*/ 116681 h 1904999"/>
              <a:gd name="connsiteX18" fmla="*/ 92868 w 169068"/>
              <a:gd name="connsiteY18" fmla="*/ 0 h 1904999"/>
              <a:gd name="connsiteX19" fmla="*/ 0 w 169068"/>
              <a:gd name="connsiteY19" fmla="*/ 2380 h 1904999"/>
              <a:gd name="connsiteX0" fmla="*/ 92869 w 164305"/>
              <a:gd name="connsiteY0" fmla="*/ 1904999 h 1904999"/>
              <a:gd name="connsiteX1" fmla="*/ 97631 w 164305"/>
              <a:gd name="connsiteY1" fmla="*/ 1852611 h 1904999"/>
              <a:gd name="connsiteX2" fmla="*/ 88106 w 164305"/>
              <a:gd name="connsiteY2" fmla="*/ 1819274 h 1904999"/>
              <a:gd name="connsiteX3" fmla="*/ 59531 w 164305"/>
              <a:gd name="connsiteY3" fmla="*/ 1771649 h 1904999"/>
              <a:gd name="connsiteX4" fmla="*/ 61912 w 164305"/>
              <a:gd name="connsiteY4" fmla="*/ 1671636 h 1904999"/>
              <a:gd name="connsiteX5" fmla="*/ 73819 w 164305"/>
              <a:gd name="connsiteY5" fmla="*/ 1519236 h 1904999"/>
              <a:gd name="connsiteX6" fmla="*/ 92869 w 164305"/>
              <a:gd name="connsiteY6" fmla="*/ 1438274 h 1904999"/>
              <a:gd name="connsiteX7" fmla="*/ 73819 w 164305"/>
              <a:gd name="connsiteY7" fmla="*/ 1362074 h 1904999"/>
              <a:gd name="connsiteX8" fmla="*/ 61912 w 164305"/>
              <a:gd name="connsiteY8" fmla="*/ 1293018 h 1904999"/>
              <a:gd name="connsiteX9" fmla="*/ 42862 w 164305"/>
              <a:gd name="connsiteY9" fmla="*/ 1235868 h 1904999"/>
              <a:gd name="connsiteX10" fmla="*/ 45244 w 164305"/>
              <a:gd name="connsiteY10" fmla="*/ 1078705 h 1904999"/>
              <a:gd name="connsiteX11" fmla="*/ 47625 w 164305"/>
              <a:gd name="connsiteY11" fmla="*/ 959643 h 1904999"/>
              <a:gd name="connsiteX12" fmla="*/ 52388 w 164305"/>
              <a:gd name="connsiteY12" fmla="*/ 733425 h 1904999"/>
              <a:gd name="connsiteX13" fmla="*/ 138112 w 164305"/>
              <a:gd name="connsiteY13" fmla="*/ 728662 h 1904999"/>
              <a:gd name="connsiteX14" fmla="*/ 147637 w 164305"/>
              <a:gd name="connsiteY14" fmla="*/ 500062 h 1904999"/>
              <a:gd name="connsiteX15" fmla="*/ 154782 w 164305"/>
              <a:gd name="connsiteY15" fmla="*/ 219075 h 1904999"/>
              <a:gd name="connsiteX16" fmla="*/ 164305 w 164305"/>
              <a:gd name="connsiteY16" fmla="*/ 178594 h 1904999"/>
              <a:gd name="connsiteX17" fmla="*/ 159543 w 164305"/>
              <a:gd name="connsiteY17" fmla="*/ 111918 h 1904999"/>
              <a:gd name="connsiteX18" fmla="*/ 92868 w 164305"/>
              <a:gd name="connsiteY18" fmla="*/ 0 h 1904999"/>
              <a:gd name="connsiteX19" fmla="*/ 0 w 164305"/>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4782 w 159543"/>
              <a:gd name="connsiteY15" fmla="*/ 219075 h 1904999"/>
              <a:gd name="connsiteX16" fmla="*/ 145255 w 159543"/>
              <a:gd name="connsiteY16" fmla="*/ 171451 h 1904999"/>
              <a:gd name="connsiteX17" fmla="*/ 159543 w 159543"/>
              <a:gd name="connsiteY17" fmla="*/ 111918 h 1904999"/>
              <a:gd name="connsiteX18" fmla="*/ 92868 w 159543"/>
              <a:gd name="connsiteY18" fmla="*/ 0 h 1904999"/>
              <a:gd name="connsiteX19" fmla="*/ 0 w 159543"/>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2400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45256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0019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0493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543" h="1904999">
                <a:moveTo>
                  <a:pt x="92869" y="1904999"/>
                </a:moveTo>
                <a:lnTo>
                  <a:pt x="97631" y="1852611"/>
                </a:lnTo>
                <a:lnTo>
                  <a:pt x="88106" y="1819274"/>
                </a:lnTo>
                <a:lnTo>
                  <a:pt x="59531" y="1771649"/>
                </a:lnTo>
                <a:cubicBezTo>
                  <a:pt x="60325" y="1738311"/>
                  <a:pt x="61118" y="1704974"/>
                  <a:pt x="61912" y="1671636"/>
                </a:cubicBezTo>
                <a:lnTo>
                  <a:pt x="73819" y="1519236"/>
                </a:lnTo>
                <a:lnTo>
                  <a:pt x="92869" y="1438274"/>
                </a:lnTo>
                <a:lnTo>
                  <a:pt x="73819" y="1362074"/>
                </a:lnTo>
                <a:lnTo>
                  <a:pt x="61912" y="1293018"/>
                </a:lnTo>
                <a:lnTo>
                  <a:pt x="42862" y="1235868"/>
                </a:lnTo>
                <a:lnTo>
                  <a:pt x="45244" y="1078705"/>
                </a:lnTo>
                <a:cubicBezTo>
                  <a:pt x="46038" y="1039018"/>
                  <a:pt x="46831" y="999330"/>
                  <a:pt x="47625" y="959643"/>
                </a:cubicBezTo>
                <a:lnTo>
                  <a:pt x="52388" y="733425"/>
                </a:lnTo>
                <a:lnTo>
                  <a:pt x="138112" y="728662"/>
                </a:lnTo>
                <a:cubicBezTo>
                  <a:pt x="138906" y="676275"/>
                  <a:pt x="139699" y="623887"/>
                  <a:pt x="140493" y="571500"/>
                </a:cubicBezTo>
                <a:lnTo>
                  <a:pt x="147637" y="500062"/>
                </a:lnTo>
                <a:cubicBezTo>
                  <a:pt x="146843" y="439737"/>
                  <a:pt x="150813" y="379412"/>
                  <a:pt x="150019" y="319087"/>
                </a:cubicBezTo>
                <a:lnTo>
                  <a:pt x="154782" y="219075"/>
                </a:lnTo>
                <a:lnTo>
                  <a:pt x="145255" y="171451"/>
                </a:lnTo>
                <a:lnTo>
                  <a:pt x="159543" y="111918"/>
                </a:lnTo>
                <a:lnTo>
                  <a:pt x="92868" y="0"/>
                </a:lnTo>
                <a:lnTo>
                  <a:pt x="0" y="23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1" name="フリーフォーム 420">
            <a:extLst>
              <a:ext uri="{FF2B5EF4-FFF2-40B4-BE49-F238E27FC236}">
                <a16:creationId xmlns:a16="http://schemas.microsoft.com/office/drawing/2014/main" id="{84FD7C9C-2B2E-42BF-8D50-F9E12EC788B9}"/>
              </a:ext>
            </a:extLst>
          </p:cNvPr>
          <p:cNvSpPr/>
          <p:nvPr/>
        </p:nvSpPr>
        <p:spPr>
          <a:xfrm>
            <a:off x="11593513" y="4040188"/>
            <a:ext cx="246062" cy="96837"/>
          </a:xfrm>
          <a:custGeom>
            <a:avLst/>
            <a:gdLst>
              <a:gd name="connsiteX0" fmla="*/ 340519 w 340519"/>
              <a:gd name="connsiteY0" fmla="*/ 14287 h 133350"/>
              <a:gd name="connsiteX1" fmla="*/ 290512 w 340519"/>
              <a:gd name="connsiteY1" fmla="*/ 23812 h 133350"/>
              <a:gd name="connsiteX2" fmla="*/ 238125 w 340519"/>
              <a:gd name="connsiteY2" fmla="*/ 0 h 133350"/>
              <a:gd name="connsiteX3" fmla="*/ 197644 w 340519"/>
              <a:gd name="connsiteY3" fmla="*/ 7143 h 133350"/>
              <a:gd name="connsiteX4" fmla="*/ 135731 w 340519"/>
              <a:gd name="connsiteY4" fmla="*/ 7143 h 133350"/>
              <a:gd name="connsiteX5" fmla="*/ 90487 w 340519"/>
              <a:gd name="connsiteY5" fmla="*/ 7143 h 133350"/>
              <a:gd name="connsiteX6" fmla="*/ 59531 w 340519"/>
              <a:gd name="connsiteY6" fmla="*/ 16668 h 133350"/>
              <a:gd name="connsiteX7" fmla="*/ 61912 w 340519"/>
              <a:gd name="connsiteY7" fmla="*/ 59531 h 133350"/>
              <a:gd name="connsiteX8" fmla="*/ 26194 w 340519"/>
              <a:gd name="connsiteY8" fmla="*/ 83343 h 133350"/>
              <a:gd name="connsiteX9" fmla="*/ 0 w 340519"/>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19" h="133350">
                <a:moveTo>
                  <a:pt x="340519" y="14287"/>
                </a:moveTo>
                <a:lnTo>
                  <a:pt x="290512" y="23812"/>
                </a:lnTo>
                <a:lnTo>
                  <a:pt x="238125" y="0"/>
                </a:lnTo>
                <a:lnTo>
                  <a:pt x="197644" y="7143"/>
                </a:lnTo>
                <a:lnTo>
                  <a:pt x="135731" y="7143"/>
                </a:lnTo>
                <a:lnTo>
                  <a:pt x="90487" y="7143"/>
                </a:lnTo>
                <a:lnTo>
                  <a:pt x="59531" y="16668"/>
                </a:lnTo>
                <a:lnTo>
                  <a:pt x="61912" y="59531"/>
                </a:lnTo>
                <a:lnTo>
                  <a:pt x="26194" y="83343"/>
                </a:lnTo>
                <a:lnTo>
                  <a:pt x="0" y="13335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2" name="フリーフォーム 421">
            <a:extLst>
              <a:ext uri="{FF2B5EF4-FFF2-40B4-BE49-F238E27FC236}">
                <a16:creationId xmlns:a16="http://schemas.microsoft.com/office/drawing/2014/main" id="{82A0E3A1-5FBB-4367-B5AF-42ADD269BBA7}"/>
              </a:ext>
            </a:extLst>
          </p:cNvPr>
          <p:cNvSpPr/>
          <p:nvPr/>
        </p:nvSpPr>
        <p:spPr>
          <a:xfrm>
            <a:off x="11388725" y="5192713"/>
            <a:ext cx="252413" cy="0"/>
          </a:xfrm>
          <a:custGeom>
            <a:avLst/>
            <a:gdLst>
              <a:gd name="connsiteX0" fmla="*/ 350044 w 350044"/>
              <a:gd name="connsiteY0" fmla="*/ 0 h 0"/>
              <a:gd name="connsiteX1" fmla="*/ 0 w 350044"/>
              <a:gd name="connsiteY1" fmla="*/ 0 h 0"/>
            </a:gdLst>
            <a:ahLst/>
            <a:cxnLst>
              <a:cxn ang="0">
                <a:pos x="connsiteX0" y="connsiteY0"/>
              </a:cxn>
              <a:cxn ang="0">
                <a:pos x="connsiteX1" y="connsiteY1"/>
              </a:cxn>
            </a:cxnLst>
            <a:rect l="l" t="t" r="r" b="b"/>
            <a:pathLst>
              <a:path w="350044">
                <a:moveTo>
                  <a:pt x="350044" y="0"/>
                </a:move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3" name="フリーフォーム 422">
            <a:extLst>
              <a:ext uri="{FF2B5EF4-FFF2-40B4-BE49-F238E27FC236}">
                <a16:creationId xmlns:a16="http://schemas.microsoft.com/office/drawing/2014/main" id="{901D0086-774D-4C9E-8B52-84C61E2E82C1}"/>
              </a:ext>
            </a:extLst>
          </p:cNvPr>
          <p:cNvSpPr/>
          <p:nvPr/>
        </p:nvSpPr>
        <p:spPr>
          <a:xfrm>
            <a:off x="11641138" y="5264150"/>
            <a:ext cx="95250" cy="1588"/>
          </a:xfrm>
          <a:custGeom>
            <a:avLst/>
            <a:gdLst>
              <a:gd name="connsiteX0" fmla="*/ 130969 w 130969"/>
              <a:gd name="connsiteY0" fmla="*/ 2382 h 2382"/>
              <a:gd name="connsiteX1" fmla="*/ 0 w 130969"/>
              <a:gd name="connsiteY1" fmla="*/ 0 h 2382"/>
            </a:gdLst>
            <a:ahLst/>
            <a:cxnLst>
              <a:cxn ang="0">
                <a:pos x="connsiteX0" y="connsiteY0"/>
              </a:cxn>
              <a:cxn ang="0">
                <a:pos x="connsiteX1" y="connsiteY1"/>
              </a:cxn>
            </a:cxnLst>
            <a:rect l="l" t="t" r="r" b="b"/>
            <a:pathLst>
              <a:path w="130969" h="2382">
                <a:moveTo>
                  <a:pt x="130969" y="2382"/>
                </a:move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4" name="フリーフォーム 423">
            <a:extLst>
              <a:ext uri="{FF2B5EF4-FFF2-40B4-BE49-F238E27FC236}">
                <a16:creationId xmlns:a16="http://schemas.microsoft.com/office/drawing/2014/main" id="{4D004CB9-4FC7-4B4A-9FB5-67C0AB65B0A5}"/>
              </a:ext>
            </a:extLst>
          </p:cNvPr>
          <p:cNvSpPr/>
          <p:nvPr/>
        </p:nvSpPr>
        <p:spPr>
          <a:xfrm>
            <a:off x="11706225" y="5065713"/>
            <a:ext cx="71438" cy="88900"/>
          </a:xfrm>
          <a:custGeom>
            <a:avLst/>
            <a:gdLst>
              <a:gd name="connsiteX0" fmla="*/ 97631 w 97631"/>
              <a:gd name="connsiteY0" fmla="*/ 123825 h 123825"/>
              <a:gd name="connsiteX1" fmla="*/ 0 w 97631"/>
              <a:gd name="connsiteY1" fmla="*/ 116681 h 123825"/>
              <a:gd name="connsiteX2" fmla="*/ 0 w 97631"/>
              <a:gd name="connsiteY2" fmla="*/ 0 h 123825"/>
            </a:gdLst>
            <a:ahLst/>
            <a:cxnLst>
              <a:cxn ang="0">
                <a:pos x="connsiteX0" y="connsiteY0"/>
              </a:cxn>
              <a:cxn ang="0">
                <a:pos x="connsiteX1" y="connsiteY1"/>
              </a:cxn>
              <a:cxn ang="0">
                <a:pos x="connsiteX2" y="connsiteY2"/>
              </a:cxn>
            </a:cxnLst>
            <a:rect l="l" t="t" r="r" b="b"/>
            <a:pathLst>
              <a:path w="97631" h="123825">
                <a:moveTo>
                  <a:pt x="97631" y="123825"/>
                </a:moveTo>
                <a:lnTo>
                  <a:pt x="0" y="116681"/>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5" name="フリーフォーム 424">
            <a:extLst>
              <a:ext uri="{FF2B5EF4-FFF2-40B4-BE49-F238E27FC236}">
                <a16:creationId xmlns:a16="http://schemas.microsoft.com/office/drawing/2014/main" id="{AAD4431F-2A38-4016-8BE0-FD9D050976B7}"/>
              </a:ext>
            </a:extLst>
          </p:cNvPr>
          <p:cNvSpPr/>
          <p:nvPr/>
        </p:nvSpPr>
        <p:spPr>
          <a:xfrm>
            <a:off x="11706225" y="5064125"/>
            <a:ext cx="77788" cy="1588"/>
          </a:xfrm>
          <a:custGeom>
            <a:avLst/>
            <a:gdLst>
              <a:gd name="connsiteX0" fmla="*/ 107157 w 107157"/>
              <a:gd name="connsiteY0" fmla="*/ 2382 h 2382"/>
              <a:gd name="connsiteX1" fmla="*/ 0 w 107157"/>
              <a:gd name="connsiteY1" fmla="*/ 0 h 2382"/>
            </a:gdLst>
            <a:ahLst/>
            <a:cxnLst>
              <a:cxn ang="0">
                <a:pos x="connsiteX0" y="connsiteY0"/>
              </a:cxn>
              <a:cxn ang="0">
                <a:pos x="connsiteX1" y="connsiteY1"/>
              </a:cxn>
            </a:cxnLst>
            <a:rect l="l" t="t" r="r" b="b"/>
            <a:pathLst>
              <a:path w="107157" h="2382">
                <a:moveTo>
                  <a:pt x="107157" y="2382"/>
                </a:move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6" name="フリーフォーム 425">
            <a:extLst>
              <a:ext uri="{FF2B5EF4-FFF2-40B4-BE49-F238E27FC236}">
                <a16:creationId xmlns:a16="http://schemas.microsoft.com/office/drawing/2014/main" id="{8A156FE1-CFCF-4394-9C89-7EC1D2F1F44F}"/>
              </a:ext>
            </a:extLst>
          </p:cNvPr>
          <p:cNvSpPr/>
          <p:nvPr/>
        </p:nvSpPr>
        <p:spPr>
          <a:xfrm>
            <a:off x="11714163" y="4857750"/>
            <a:ext cx="69850" cy="3175"/>
          </a:xfrm>
          <a:custGeom>
            <a:avLst/>
            <a:gdLst>
              <a:gd name="connsiteX0" fmla="*/ 95250 w 95250"/>
              <a:gd name="connsiteY0" fmla="*/ 4763 h 4763"/>
              <a:gd name="connsiteX1" fmla="*/ 0 w 95250"/>
              <a:gd name="connsiteY1" fmla="*/ 0 h 4763"/>
            </a:gdLst>
            <a:ahLst/>
            <a:cxnLst>
              <a:cxn ang="0">
                <a:pos x="connsiteX0" y="connsiteY0"/>
              </a:cxn>
              <a:cxn ang="0">
                <a:pos x="connsiteX1" y="connsiteY1"/>
              </a:cxn>
            </a:cxnLst>
            <a:rect l="l" t="t" r="r" b="b"/>
            <a:pathLst>
              <a:path w="95250" h="4763">
                <a:moveTo>
                  <a:pt x="95250" y="4763"/>
                </a:moveTo>
                <a:lnTo>
                  <a:pt x="0"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7" name="フリーフォーム 426">
            <a:extLst>
              <a:ext uri="{FF2B5EF4-FFF2-40B4-BE49-F238E27FC236}">
                <a16:creationId xmlns:a16="http://schemas.microsoft.com/office/drawing/2014/main" id="{DCB9E7CA-B3B8-4A7E-A6F5-812C9F3AC907}"/>
              </a:ext>
            </a:extLst>
          </p:cNvPr>
          <p:cNvSpPr/>
          <p:nvPr/>
        </p:nvSpPr>
        <p:spPr>
          <a:xfrm>
            <a:off x="11717338" y="4772025"/>
            <a:ext cx="209550" cy="46038"/>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8" name="フリーフォーム 427">
            <a:extLst>
              <a:ext uri="{FF2B5EF4-FFF2-40B4-BE49-F238E27FC236}">
                <a16:creationId xmlns:a16="http://schemas.microsoft.com/office/drawing/2014/main" id="{2F789FCC-1DE8-453F-8188-04C34D3B62E3}"/>
              </a:ext>
            </a:extLst>
          </p:cNvPr>
          <p:cNvSpPr/>
          <p:nvPr/>
        </p:nvSpPr>
        <p:spPr>
          <a:xfrm>
            <a:off x="11722100" y="4694238"/>
            <a:ext cx="41275" cy="1587"/>
          </a:xfrm>
          <a:custGeom>
            <a:avLst/>
            <a:gdLst>
              <a:gd name="connsiteX0" fmla="*/ 57150 w 57150"/>
              <a:gd name="connsiteY0" fmla="*/ 2381 h 2381"/>
              <a:gd name="connsiteX1" fmla="*/ 0 w 57150"/>
              <a:gd name="connsiteY1" fmla="*/ 0 h 2381"/>
            </a:gdLst>
            <a:ahLst/>
            <a:cxnLst>
              <a:cxn ang="0">
                <a:pos x="connsiteX0" y="connsiteY0"/>
              </a:cxn>
              <a:cxn ang="0">
                <a:pos x="connsiteX1" y="connsiteY1"/>
              </a:cxn>
            </a:cxnLst>
            <a:rect l="l" t="t" r="r" b="b"/>
            <a:pathLst>
              <a:path w="57150" h="2381">
                <a:moveTo>
                  <a:pt x="57150" y="2381"/>
                </a:moveTo>
                <a:lnTo>
                  <a:pt x="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29" name="フリーフォーム 428">
            <a:extLst>
              <a:ext uri="{FF2B5EF4-FFF2-40B4-BE49-F238E27FC236}">
                <a16:creationId xmlns:a16="http://schemas.microsoft.com/office/drawing/2014/main" id="{520602FF-001B-49FE-B46C-F66AC37ACA57}"/>
              </a:ext>
            </a:extLst>
          </p:cNvPr>
          <p:cNvSpPr/>
          <p:nvPr/>
        </p:nvSpPr>
        <p:spPr>
          <a:xfrm>
            <a:off x="11718925" y="4600575"/>
            <a:ext cx="168275" cy="34925"/>
          </a:xfrm>
          <a:custGeom>
            <a:avLst/>
            <a:gdLst>
              <a:gd name="connsiteX0" fmla="*/ 233363 w 233363"/>
              <a:gd name="connsiteY0" fmla="*/ 0 h 47625"/>
              <a:gd name="connsiteX1" fmla="*/ 190500 w 233363"/>
              <a:gd name="connsiteY1" fmla="*/ 33338 h 47625"/>
              <a:gd name="connsiteX2" fmla="*/ 138113 w 233363"/>
              <a:gd name="connsiteY2" fmla="*/ 40481 h 47625"/>
              <a:gd name="connsiteX3" fmla="*/ 64294 w 233363"/>
              <a:gd name="connsiteY3" fmla="*/ 42863 h 47625"/>
              <a:gd name="connsiteX4" fmla="*/ 0 w 233363"/>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63" h="47625">
                <a:moveTo>
                  <a:pt x="233363" y="0"/>
                </a:moveTo>
                <a:lnTo>
                  <a:pt x="190500" y="33338"/>
                </a:lnTo>
                <a:lnTo>
                  <a:pt x="138113" y="40481"/>
                </a:lnTo>
                <a:lnTo>
                  <a:pt x="64294" y="42863"/>
                </a:lnTo>
                <a:lnTo>
                  <a:pt x="0" y="476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0" name="フリーフォーム 429">
            <a:extLst>
              <a:ext uri="{FF2B5EF4-FFF2-40B4-BE49-F238E27FC236}">
                <a16:creationId xmlns:a16="http://schemas.microsoft.com/office/drawing/2014/main" id="{916D294A-A6F0-475E-91A1-65CC87A8D3EE}"/>
              </a:ext>
            </a:extLst>
          </p:cNvPr>
          <p:cNvSpPr/>
          <p:nvPr/>
        </p:nvSpPr>
        <p:spPr>
          <a:xfrm>
            <a:off x="11647488" y="4349750"/>
            <a:ext cx="155575" cy="90488"/>
          </a:xfrm>
          <a:custGeom>
            <a:avLst/>
            <a:gdLst>
              <a:gd name="connsiteX0" fmla="*/ 214312 w 214312"/>
              <a:gd name="connsiteY0" fmla="*/ 2381 h 126206"/>
              <a:gd name="connsiteX1" fmla="*/ 164306 w 214312"/>
              <a:gd name="connsiteY1" fmla="*/ 0 h 126206"/>
              <a:gd name="connsiteX2" fmla="*/ 150019 w 214312"/>
              <a:gd name="connsiteY2" fmla="*/ 47625 h 126206"/>
              <a:gd name="connsiteX3" fmla="*/ 140494 w 214312"/>
              <a:gd name="connsiteY3" fmla="*/ 126206 h 126206"/>
              <a:gd name="connsiteX4" fmla="*/ 73819 w 214312"/>
              <a:gd name="connsiteY4" fmla="*/ 123825 h 126206"/>
              <a:gd name="connsiteX5" fmla="*/ 0 w 214312"/>
              <a:gd name="connsiteY5" fmla="*/ 121443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12" h="126206">
                <a:moveTo>
                  <a:pt x="214312" y="2381"/>
                </a:moveTo>
                <a:lnTo>
                  <a:pt x="164306" y="0"/>
                </a:lnTo>
                <a:lnTo>
                  <a:pt x="150019" y="47625"/>
                </a:lnTo>
                <a:lnTo>
                  <a:pt x="140494" y="126206"/>
                </a:lnTo>
                <a:lnTo>
                  <a:pt x="73819" y="123825"/>
                </a:lnTo>
                <a:lnTo>
                  <a:pt x="0" y="121443"/>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1" name="フリーフォーム 430">
            <a:extLst>
              <a:ext uri="{FF2B5EF4-FFF2-40B4-BE49-F238E27FC236}">
                <a16:creationId xmlns:a16="http://schemas.microsoft.com/office/drawing/2014/main" id="{85B10EFB-7880-4AD3-BB5D-41E6B64CA4E6}"/>
              </a:ext>
            </a:extLst>
          </p:cNvPr>
          <p:cNvSpPr/>
          <p:nvPr/>
        </p:nvSpPr>
        <p:spPr>
          <a:xfrm>
            <a:off x="11618913" y="4460875"/>
            <a:ext cx="250825" cy="76200"/>
          </a:xfrm>
          <a:custGeom>
            <a:avLst/>
            <a:gdLst>
              <a:gd name="connsiteX0" fmla="*/ 347662 w 347662"/>
              <a:gd name="connsiteY0" fmla="*/ 92869 h 104775"/>
              <a:gd name="connsiteX1" fmla="*/ 221456 w 347662"/>
              <a:gd name="connsiteY1" fmla="*/ 104775 h 104775"/>
              <a:gd name="connsiteX2" fmla="*/ 171450 w 347662"/>
              <a:gd name="connsiteY2" fmla="*/ 71437 h 104775"/>
              <a:gd name="connsiteX3" fmla="*/ 171450 w 347662"/>
              <a:gd name="connsiteY3" fmla="*/ 42862 h 104775"/>
              <a:gd name="connsiteX4" fmla="*/ 152400 w 347662"/>
              <a:gd name="connsiteY4" fmla="*/ 30956 h 104775"/>
              <a:gd name="connsiteX5" fmla="*/ 114300 w 347662"/>
              <a:gd name="connsiteY5" fmla="*/ 30956 h 104775"/>
              <a:gd name="connsiteX6" fmla="*/ 85725 w 347662"/>
              <a:gd name="connsiteY6" fmla="*/ 0 h 104775"/>
              <a:gd name="connsiteX7" fmla="*/ 45243 w 347662"/>
              <a:gd name="connsiteY7" fmla="*/ 2381 h 104775"/>
              <a:gd name="connsiteX8" fmla="*/ 0 w 347662"/>
              <a:gd name="connsiteY8" fmla="*/ 1666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62" h="104775">
                <a:moveTo>
                  <a:pt x="347662" y="92869"/>
                </a:moveTo>
                <a:lnTo>
                  <a:pt x="221456" y="104775"/>
                </a:lnTo>
                <a:lnTo>
                  <a:pt x="171450" y="71437"/>
                </a:lnTo>
                <a:lnTo>
                  <a:pt x="171450" y="42862"/>
                </a:lnTo>
                <a:lnTo>
                  <a:pt x="152400" y="30956"/>
                </a:lnTo>
                <a:lnTo>
                  <a:pt x="114300" y="30956"/>
                </a:lnTo>
                <a:lnTo>
                  <a:pt x="85725" y="0"/>
                </a:lnTo>
                <a:lnTo>
                  <a:pt x="45243" y="2381"/>
                </a:lnTo>
                <a:lnTo>
                  <a:pt x="0" y="1666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2" name="フリーフォーム 431">
            <a:extLst>
              <a:ext uri="{FF2B5EF4-FFF2-40B4-BE49-F238E27FC236}">
                <a16:creationId xmlns:a16="http://schemas.microsoft.com/office/drawing/2014/main" id="{B677965A-23EB-4AD1-B5FD-0FE7D7363D86}"/>
              </a:ext>
            </a:extLst>
          </p:cNvPr>
          <p:cNvSpPr/>
          <p:nvPr/>
        </p:nvSpPr>
        <p:spPr>
          <a:xfrm>
            <a:off x="11649075" y="4210050"/>
            <a:ext cx="244475" cy="153988"/>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3" name="フリーフォーム 432">
            <a:extLst>
              <a:ext uri="{FF2B5EF4-FFF2-40B4-BE49-F238E27FC236}">
                <a16:creationId xmlns:a16="http://schemas.microsoft.com/office/drawing/2014/main" id="{2CDBB873-5339-4921-8CFD-3518250DFAED}"/>
              </a:ext>
            </a:extLst>
          </p:cNvPr>
          <p:cNvSpPr/>
          <p:nvPr/>
        </p:nvSpPr>
        <p:spPr>
          <a:xfrm>
            <a:off x="11631613" y="4206875"/>
            <a:ext cx="120650" cy="80963"/>
          </a:xfrm>
          <a:custGeom>
            <a:avLst/>
            <a:gdLst>
              <a:gd name="connsiteX0" fmla="*/ 166687 w 166687"/>
              <a:gd name="connsiteY0" fmla="*/ 0 h 111919"/>
              <a:gd name="connsiteX1" fmla="*/ 90487 w 166687"/>
              <a:gd name="connsiteY1" fmla="*/ 0 h 111919"/>
              <a:gd name="connsiteX2" fmla="*/ 69056 w 166687"/>
              <a:gd name="connsiteY2" fmla="*/ 40481 h 111919"/>
              <a:gd name="connsiteX3" fmla="*/ 66675 w 166687"/>
              <a:gd name="connsiteY3" fmla="*/ 71437 h 111919"/>
              <a:gd name="connsiteX4" fmla="*/ 69056 w 166687"/>
              <a:gd name="connsiteY4" fmla="*/ 111919 h 111919"/>
              <a:gd name="connsiteX5" fmla="*/ 0 w 166687"/>
              <a:gd name="connsiteY5" fmla="*/ 111919 h 11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1919">
                <a:moveTo>
                  <a:pt x="166687" y="0"/>
                </a:moveTo>
                <a:lnTo>
                  <a:pt x="90487" y="0"/>
                </a:lnTo>
                <a:lnTo>
                  <a:pt x="69056" y="40481"/>
                </a:lnTo>
                <a:lnTo>
                  <a:pt x="66675" y="71437"/>
                </a:lnTo>
                <a:lnTo>
                  <a:pt x="69056" y="111919"/>
                </a:lnTo>
                <a:lnTo>
                  <a:pt x="0" y="1119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4" name="フリーフォーム 433">
            <a:extLst>
              <a:ext uri="{FF2B5EF4-FFF2-40B4-BE49-F238E27FC236}">
                <a16:creationId xmlns:a16="http://schemas.microsoft.com/office/drawing/2014/main" id="{CEB4EE89-7FBC-4F7A-85E9-3CE5E0F4E0B4}"/>
              </a:ext>
            </a:extLst>
          </p:cNvPr>
          <p:cNvSpPr/>
          <p:nvPr/>
        </p:nvSpPr>
        <p:spPr>
          <a:xfrm>
            <a:off x="11625263" y="4152900"/>
            <a:ext cx="284162" cy="63500"/>
          </a:xfrm>
          <a:custGeom>
            <a:avLst/>
            <a:gdLst>
              <a:gd name="connsiteX0" fmla="*/ 392906 w 392906"/>
              <a:gd name="connsiteY0" fmla="*/ 30956 h 88106"/>
              <a:gd name="connsiteX1" fmla="*/ 283368 w 392906"/>
              <a:gd name="connsiteY1" fmla="*/ 9525 h 88106"/>
              <a:gd name="connsiteX2" fmla="*/ 240506 w 392906"/>
              <a:gd name="connsiteY2" fmla="*/ 4763 h 88106"/>
              <a:gd name="connsiteX3" fmla="*/ 171450 w 392906"/>
              <a:gd name="connsiteY3" fmla="*/ 0 h 88106"/>
              <a:gd name="connsiteX4" fmla="*/ 133350 w 392906"/>
              <a:gd name="connsiteY4" fmla="*/ 16669 h 88106"/>
              <a:gd name="connsiteX5" fmla="*/ 95250 w 392906"/>
              <a:gd name="connsiteY5" fmla="*/ 14288 h 88106"/>
              <a:gd name="connsiteX6" fmla="*/ 57150 w 392906"/>
              <a:gd name="connsiteY6" fmla="*/ 28575 h 88106"/>
              <a:gd name="connsiteX7" fmla="*/ 0 w 392906"/>
              <a:gd name="connsiteY7"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6" h="88106">
                <a:moveTo>
                  <a:pt x="392906" y="30956"/>
                </a:moveTo>
                <a:lnTo>
                  <a:pt x="283368" y="9525"/>
                </a:lnTo>
                <a:lnTo>
                  <a:pt x="240506" y="4763"/>
                </a:lnTo>
                <a:lnTo>
                  <a:pt x="171450" y="0"/>
                </a:lnTo>
                <a:lnTo>
                  <a:pt x="133350" y="16669"/>
                </a:lnTo>
                <a:lnTo>
                  <a:pt x="95250" y="14288"/>
                </a:lnTo>
                <a:lnTo>
                  <a:pt x="57150" y="28575"/>
                </a:lnTo>
                <a:lnTo>
                  <a:pt x="0" y="88106"/>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5" name="フリーフォーム 434">
            <a:extLst>
              <a:ext uri="{FF2B5EF4-FFF2-40B4-BE49-F238E27FC236}">
                <a16:creationId xmlns:a16="http://schemas.microsoft.com/office/drawing/2014/main" id="{3F926337-6A4C-4FEC-B247-1B3BE26C717F}"/>
              </a:ext>
            </a:extLst>
          </p:cNvPr>
          <p:cNvSpPr/>
          <p:nvPr/>
        </p:nvSpPr>
        <p:spPr>
          <a:xfrm>
            <a:off x="11599863" y="4124325"/>
            <a:ext cx="274637" cy="30163"/>
          </a:xfrm>
          <a:custGeom>
            <a:avLst/>
            <a:gdLst>
              <a:gd name="connsiteX0" fmla="*/ 381000 w 381000"/>
              <a:gd name="connsiteY0" fmla="*/ 42862 h 42862"/>
              <a:gd name="connsiteX1" fmla="*/ 304800 w 381000"/>
              <a:gd name="connsiteY1" fmla="*/ 0 h 42862"/>
              <a:gd name="connsiteX2" fmla="*/ 259556 w 381000"/>
              <a:gd name="connsiteY2" fmla="*/ 0 h 42862"/>
              <a:gd name="connsiteX3" fmla="*/ 200025 w 381000"/>
              <a:gd name="connsiteY3" fmla="*/ 7144 h 42862"/>
              <a:gd name="connsiteX4" fmla="*/ 121444 w 381000"/>
              <a:gd name="connsiteY4" fmla="*/ 7144 h 42862"/>
              <a:gd name="connsiteX5" fmla="*/ 0 w 381000"/>
              <a:gd name="connsiteY5" fmla="*/ 47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2862">
                <a:moveTo>
                  <a:pt x="381000" y="42862"/>
                </a:moveTo>
                <a:lnTo>
                  <a:pt x="304800" y="0"/>
                </a:lnTo>
                <a:lnTo>
                  <a:pt x="259556" y="0"/>
                </a:lnTo>
                <a:lnTo>
                  <a:pt x="200025" y="7144"/>
                </a:lnTo>
                <a:lnTo>
                  <a:pt x="121444" y="7144"/>
                </a:lnTo>
                <a:lnTo>
                  <a:pt x="0" y="476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6" name="フリーフォーム 435">
            <a:extLst>
              <a:ext uri="{FF2B5EF4-FFF2-40B4-BE49-F238E27FC236}">
                <a16:creationId xmlns:a16="http://schemas.microsoft.com/office/drawing/2014/main" id="{86681C13-340F-4E7A-8A9A-3E6F7A0B88AA}"/>
              </a:ext>
            </a:extLst>
          </p:cNvPr>
          <p:cNvSpPr/>
          <p:nvPr/>
        </p:nvSpPr>
        <p:spPr>
          <a:xfrm>
            <a:off x="9709150" y="4383088"/>
            <a:ext cx="936625" cy="752475"/>
          </a:xfrm>
          <a:custGeom>
            <a:avLst/>
            <a:gdLst>
              <a:gd name="connsiteX0" fmla="*/ 1233488 w 1297781"/>
              <a:gd name="connsiteY0" fmla="*/ 0 h 1023938"/>
              <a:gd name="connsiteX1" fmla="*/ 1271588 w 1297781"/>
              <a:gd name="connsiteY1" fmla="*/ 52388 h 1023938"/>
              <a:gd name="connsiteX2" fmla="*/ 1285875 w 1297781"/>
              <a:gd name="connsiteY2" fmla="*/ 76200 h 1023938"/>
              <a:gd name="connsiteX3" fmla="*/ 1283494 w 1297781"/>
              <a:gd name="connsiteY3" fmla="*/ 114300 h 1023938"/>
              <a:gd name="connsiteX4" fmla="*/ 1264444 w 1297781"/>
              <a:gd name="connsiteY4" fmla="*/ 150019 h 1023938"/>
              <a:gd name="connsiteX5" fmla="*/ 1243013 w 1297781"/>
              <a:gd name="connsiteY5" fmla="*/ 173832 h 1023938"/>
              <a:gd name="connsiteX6" fmla="*/ 1240631 w 1297781"/>
              <a:gd name="connsiteY6" fmla="*/ 200025 h 1023938"/>
              <a:gd name="connsiteX7" fmla="*/ 1240631 w 1297781"/>
              <a:gd name="connsiteY7" fmla="*/ 250032 h 1023938"/>
              <a:gd name="connsiteX8" fmla="*/ 1264444 w 1297781"/>
              <a:gd name="connsiteY8" fmla="*/ 285750 h 1023938"/>
              <a:gd name="connsiteX9" fmla="*/ 1288256 w 1297781"/>
              <a:gd name="connsiteY9" fmla="*/ 316707 h 1023938"/>
              <a:gd name="connsiteX10" fmla="*/ 1297781 w 1297781"/>
              <a:gd name="connsiteY10" fmla="*/ 350044 h 1023938"/>
              <a:gd name="connsiteX11" fmla="*/ 1297781 w 1297781"/>
              <a:gd name="connsiteY11" fmla="*/ 376238 h 1023938"/>
              <a:gd name="connsiteX12" fmla="*/ 1295400 w 1297781"/>
              <a:gd name="connsiteY12" fmla="*/ 404813 h 1023938"/>
              <a:gd name="connsiteX13" fmla="*/ 1281113 w 1297781"/>
              <a:gd name="connsiteY13" fmla="*/ 423863 h 1023938"/>
              <a:gd name="connsiteX14" fmla="*/ 1259681 w 1297781"/>
              <a:gd name="connsiteY14" fmla="*/ 445294 h 1023938"/>
              <a:gd name="connsiteX15" fmla="*/ 1219200 w 1297781"/>
              <a:gd name="connsiteY15" fmla="*/ 457200 h 1023938"/>
              <a:gd name="connsiteX16" fmla="*/ 1162050 w 1297781"/>
              <a:gd name="connsiteY16" fmla="*/ 457200 h 1023938"/>
              <a:gd name="connsiteX17" fmla="*/ 1107281 w 1297781"/>
              <a:gd name="connsiteY17" fmla="*/ 440532 h 1023938"/>
              <a:gd name="connsiteX18" fmla="*/ 1064419 w 1297781"/>
              <a:gd name="connsiteY18" fmla="*/ 419100 h 1023938"/>
              <a:gd name="connsiteX19" fmla="*/ 1014413 w 1297781"/>
              <a:gd name="connsiteY19" fmla="*/ 409575 h 1023938"/>
              <a:gd name="connsiteX20" fmla="*/ 957263 w 1297781"/>
              <a:gd name="connsiteY20" fmla="*/ 411957 h 1023938"/>
              <a:gd name="connsiteX21" fmla="*/ 907256 w 1297781"/>
              <a:gd name="connsiteY21" fmla="*/ 411957 h 1023938"/>
              <a:gd name="connsiteX22" fmla="*/ 857250 w 1297781"/>
              <a:gd name="connsiteY22" fmla="*/ 419100 h 1023938"/>
              <a:gd name="connsiteX23" fmla="*/ 819150 w 1297781"/>
              <a:gd name="connsiteY23" fmla="*/ 445294 h 1023938"/>
              <a:gd name="connsiteX24" fmla="*/ 785813 w 1297781"/>
              <a:gd name="connsiteY24" fmla="*/ 488157 h 1023938"/>
              <a:gd name="connsiteX25" fmla="*/ 757238 w 1297781"/>
              <a:gd name="connsiteY25" fmla="*/ 533400 h 1023938"/>
              <a:gd name="connsiteX26" fmla="*/ 738188 w 1297781"/>
              <a:gd name="connsiteY26" fmla="*/ 569119 h 1023938"/>
              <a:gd name="connsiteX27" fmla="*/ 688181 w 1297781"/>
              <a:gd name="connsiteY27" fmla="*/ 597694 h 1023938"/>
              <a:gd name="connsiteX28" fmla="*/ 514350 w 1297781"/>
              <a:gd name="connsiteY28" fmla="*/ 657225 h 1023938"/>
              <a:gd name="connsiteX29" fmla="*/ 416719 w 1297781"/>
              <a:gd name="connsiteY29" fmla="*/ 692944 h 1023938"/>
              <a:gd name="connsiteX30" fmla="*/ 369094 w 1297781"/>
              <a:gd name="connsiteY30" fmla="*/ 716757 h 1023938"/>
              <a:gd name="connsiteX31" fmla="*/ 311944 w 1297781"/>
              <a:gd name="connsiteY31" fmla="*/ 747713 h 1023938"/>
              <a:gd name="connsiteX32" fmla="*/ 295275 w 1297781"/>
              <a:gd name="connsiteY32" fmla="*/ 769144 h 1023938"/>
              <a:gd name="connsiteX33" fmla="*/ 250031 w 1297781"/>
              <a:gd name="connsiteY33" fmla="*/ 831057 h 1023938"/>
              <a:gd name="connsiteX34" fmla="*/ 221456 w 1297781"/>
              <a:gd name="connsiteY34" fmla="*/ 871538 h 1023938"/>
              <a:gd name="connsiteX35" fmla="*/ 204788 w 1297781"/>
              <a:gd name="connsiteY35" fmla="*/ 902494 h 1023938"/>
              <a:gd name="connsiteX36" fmla="*/ 142875 w 1297781"/>
              <a:gd name="connsiteY36" fmla="*/ 947738 h 1023938"/>
              <a:gd name="connsiteX37" fmla="*/ 92869 w 1297781"/>
              <a:gd name="connsiteY37" fmla="*/ 966788 h 1023938"/>
              <a:gd name="connsiteX38" fmla="*/ 0 w 1297781"/>
              <a:gd name="connsiteY38" fmla="*/ 1023938 h 1023938"/>
              <a:gd name="connsiteX0" fmla="*/ 1233488 w 1297781"/>
              <a:gd name="connsiteY0" fmla="*/ 0 h 1023938"/>
              <a:gd name="connsiteX1" fmla="*/ 1250156 w 1297781"/>
              <a:gd name="connsiteY1" fmla="*/ 26194 h 1023938"/>
              <a:gd name="connsiteX2" fmla="*/ 1271588 w 1297781"/>
              <a:gd name="connsiteY2" fmla="*/ 52388 h 1023938"/>
              <a:gd name="connsiteX3" fmla="*/ 1285875 w 1297781"/>
              <a:gd name="connsiteY3" fmla="*/ 76200 h 1023938"/>
              <a:gd name="connsiteX4" fmla="*/ 1283494 w 1297781"/>
              <a:gd name="connsiteY4" fmla="*/ 114300 h 1023938"/>
              <a:gd name="connsiteX5" fmla="*/ 1264444 w 1297781"/>
              <a:gd name="connsiteY5" fmla="*/ 150019 h 1023938"/>
              <a:gd name="connsiteX6" fmla="*/ 1243013 w 1297781"/>
              <a:gd name="connsiteY6" fmla="*/ 173832 h 1023938"/>
              <a:gd name="connsiteX7" fmla="*/ 1240631 w 1297781"/>
              <a:gd name="connsiteY7" fmla="*/ 200025 h 1023938"/>
              <a:gd name="connsiteX8" fmla="*/ 1240631 w 1297781"/>
              <a:gd name="connsiteY8" fmla="*/ 250032 h 1023938"/>
              <a:gd name="connsiteX9" fmla="*/ 1264444 w 1297781"/>
              <a:gd name="connsiteY9" fmla="*/ 285750 h 1023938"/>
              <a:gd name="connsiteX10" fmla="*/ 1288256 w 1297781"/>
              <a:gd name="connsiteY10" fmla="*/ 316707 h 1023938"/>
              <a:gd name="connsiteX11" fmla="*/ 1297781 w 1297781"/>
              <a:gd name="connsiteY11" fmla="*/ 350044 h 1023938"/>
              <a:gd name="connsiteX12" fmla="*/ 1297781 w 1297781"/>
              <a:gd name="connsiteY12" fmla="*/ 376238 h 1023938"/>
              <a:gd name="connsiteX13" fmla="*/ 1295400 w 1297781"/>
              <a:gd name="connsiteY13" fmla="*/ 404813 h 1023938"/>
              <a:gd name="connsiteX14" fmla="*/ 1281113 w 1297781"/>
              <a:gd name="connsiteY14" fmla="*/ 423863 h 1023938"/>
              <a:gd name="connsiteX15" fmla="*/ 1259681 w 1297781"/>
              <a:gd name="connsiteY15" fmla="*/ 445294 h 1023938"/>
              <a:gd name="connsiteX16" fmla="*/ 1219200 w 1297781"/>
              <a:gd name="connsiteY16" fmla="*/ 457200 h 1023938"/>
              <a:gd name="connsiteX17" fmla="*/ 1162050 w 1297781"/>
              <a:gd name="connsiteY17" fmla="*/ 457200 h 1023938"/>
              <a:gd name="connsiteX18" fmla="*/ 1107281 w 1297781"/>
              <a:gd name="connsiteY18" fmla="*/ 440532 h 1023938"/>
              <a:gd name="connsiteX19" fmla="*/ 1064419 w 1297781"/>
              <a:gd name="connsiteY19" fmla="*/ 419100 h 1023938"/>
              <a:gd name="connsiteX20" fmla="*/ 1014413 w 1297781"/>
              <a:gd name="connsiteY20" fmla="*/ 409575 h 1023938"/>
              <a:gd name="connsiteX21" fmla="*/ 957263 w 1297781"/>
              <a:gd name="connsiteY21" fmla="*/ 411957 h 1023938"/>
              <a:gd name="connsiteX22" fmla="*/ 907256 w 1297781"/>
              <a:gd name="connsiteY22" fmla="*/ 411957 h 1023938"/>
              <a:gd name="connsiteX23" fmla="*/ 857250 w 1297781"/>
              <a:gd name="connsiteY23" fmla="*/ 419100 h 1023938"/>
              <a:gd name="connsiteX24" fmla="*/ 819150 w 1297781"/>
              <a:gd name="connsiteY24" fmla="*/ 445294 h 1023938"/>
              <a:gd name="connsiteX25" fmla="*/ 785813 w 1297781"/>
              <a:gd name="connsiteY25" fmla="*/ 488157 h 1023938"/>
              <a:gd name="connsiteX26" fmla="*/ 757238 w 1297781"/>
              <a:gd name="connsiteY26" fmla="*/ 533400 h 1023938"/>
              <a:gd name="connsiteX27" fmla="*/ 738188 w 1297781"/>
              <a:gd name="connsiteY27" fmla="*/ 569119 h 1023938"/>
              <a:gd name="connsiteX28" fmla="*/ 688181 w 1297781"/>
              <a:gd name="connsiteY28" fmla="*/ 597694 h 1023938"/>
              <a:gd name="connsiteX29" fmla="*/ 514350 w 1297781"/>
              <a:gd name="connsiteY29" fmla="*/ 657225 h 1023938"/>
              <a:gd name="connsiteX30" fmla="*/ 416719 w 1297781"/>
              <a:gd name="connsiteY30" fmla="*/ 692944 h 1023938"/>
              <a:gd name="connsiteX31" fmla="*/ 369094 w 1297781"/>
              <a:gd name="connsiteY31" fmla="*/ 716757 h 1023938"/>
              <a:gd name="connsiteX32" fmla="*/ 311944 w 1297781"/>
              <a:gd name="connsiteY32" fmla="*/ 747713 h 1023938"/>
              <a:gd name="connsiteX33" fmla="*/ 295275 w 1297781"/>
              <a:gd name="connsiteY33" fmla="*/ 769144 h 1023938"/>
              <a:gd name="connsiteX34" fmla="*/ 250031 w 1297781"/>
              <a:gd name="connsiteY34" fmla="*/ 831057 h 1023938"/>
              <a:gd name="connsiteX35" fmla="*/ 221456 w 1297781"/>
              <a:gd name="connsiteY35" fmla="*/ 871538 h 1023938"/>
              <a:gd name="connsiteX36" fmla="*/ 204788 w 1297781"/>
              <a:gd name="connsiteY36" fmla="*/ 902494 h 1023938"/>
              <a:gd name="connsiteX37" fmla="*/ 142875 w 1297781"/>
              <a:gd name="connsiteY37" fmla="*/ 947738 h 1023938"/>
              <a:gd name="connsiteX38" fmla="*/ 92869 w 1297781"/>
              <a:gd name="connsiteY38" fmla="*/ 966788 h 1023938"/>
              <a:gd name="connsiteX39" fmla="*/ 0 w 1297781"/>
              <a:gd name="connsiteY39" fmla="*/ 1023938 h 1023938"/>
              <a:gd name="connsiteX0" fmla="*/ 1190625 w 1297781"/>
              <a:gd name="connsiteY0" fmla="*/ 0 h 1042988"/>
              <a:gd name="connsiteX1" fmla="*/ 1250156 w 1297781"/>
              <a:gd name="connsiteY1" fmla="*/ 45244 h 1042988"/>
              <a:gd name="connsiteX2" fmla="*/ 1271588 w 1297781"/>
              <a:gd name="connsiteY2" fmla="*/ 71438 h 1042988"/>
              <a:gd name="connsiteX3" fmla="*/ 1285875 w 1297781"/>
              <a:gd name="connsiteY3" fmla="*/ 95250 h 1042988"/>
              <a:gd name="connsiteX4" fmla="*/ 1283494 w 1297781"/>
              <a:gd name="connsiteY4" fmla="*/ 133350 h 1042988"/>
              <a:gd name="connsiteX5" fmla="*/ 1264444 w 1297781"/>
              <a:gd name="connsiteY5" fmla="*/ 169069 h 1042988"/>
              <a:gd name="connsiteX6" fmla="*/ 1243013 w 1297781"/>
              <a:gd name="connsiteY6" fmla="*/ 192882 h 1042988"/>
              <a:gd name="connsiteX7" fmla="*/ 1240631 w 1297781"/>
              <a:gd name="connsiteY7" fmla="*/ 219075 h 1042988"/>
              <a:gd name="connsiteX8" fmla="*/ 1240631 w 1297781"/>
              <a:gd name="connsiteY8" fmla="*/ 269082 h 1042988"/>
              <a:gd name="connsiteX9" fmla="*/ 1264444 w 1297781"/>
              <a:gd name="connsiteY9" fmla="*/ 304800 h 1042988"/>
              <a:gd name="connsiteX10" fmla="*/ 1288256 w 1297781"/>
              <a:gd name="connsiteY10" fmla="*/ 335757 h 1042988"/>
              <a:gd name="connsiteX11" fmla="*/ 1297781 w 1297781"/>
              <a:gd name="connsiteY11" fmla="*/ 369094 h 1042988"/>
              <a:gd name="connsiteX12" fmla="*/ 1297781 w 1297781"/>
              <a:gd name="connsiteY12" fmla="*/ 395288 h 1042988"/>
              <a:gd name="connsiteX13" fmla="*/ 1295400 w 1297781"/>
              <a:gd name="connsiteY13" fmla="*/ 423863 h 1042988"/>
              <a:gd name="connsiteX14" fmla="*/ 1281113 w 1297781"/>
              <a:gd name="connsiteY14" fmla="*/ 442913 h 1042988"/>
              <a:gd name="connsiteX15" fmla="*/ 1259681 w 1297781"/>
              <a:gd name="connsiteY15" fmla="*/ 464344 h 1042988"/>
              <a:gd name="connsiteX16" fmla="*/ 1219200 w 1297781"/>
              <a:gd name="connsiteY16" fmla="*/ 476250 h 1042988"/>
              <a:gd name="connsiteX17" fmla="*/ 1162050 w 1297781"/>
              <a:gd name="connsiteY17" fmla="*/ 476250 h 1042988"/>
              <a:gd name="connsiteX18" fmla="*/ 1107281 w 1297781"/>
              <a:gd name="connsiteY18" fmla="*/ 459582 h 1042988"/>
              <a:gd name="connsiteX19" fmla="*/ 1064419 w 1297781"/>
              <a:gd name="connsiteY19" fmla="*/ 438150 h 1042988"/>
              <a:gd name="connsiteX20" fmla="*/ 1014413 w 1297781"/>
              <a:gd name="connsiteY20" fmla="*/ 428625 h 1042988"/>
              <a:gd name="connsiteX21" fmla="*/ 957263 w 1297781"/>
              <a:gd name="connsiteY21" fmla="*/ 431007 h 1042988"/>
              <a:gd name="connsiteX22" fmla="*/ 907256 w 1297781"/>
              <a:gd name="connsiteY22" fmla="*/ 431007 h 1042988"/>
              <a:gd name="connsiteX23" fmla="*/ 857250 w 1297781"/>
              <a:gd name="connsiteY23" fmla="*/ 438150 h 1042988"/>
              <a:gd name="connsiteX24" fmla="*/ 819150 w 1297781"/>
              <a:gd name="connsiteY24" fmla="*/ 464344 h 1042988"/>
              <a:gd name="connsiteX25" fmla="*/ 785813 w 1297781"/>
              <a:gd name="connsiteY25" fmla="*/ 507207 h 1042988"/>
              <a:gd name="connsiteX26" fmla="*/ 757238 w 1297781"/>
              <a:gd name="connsiteY26" fmla="*/ 552450 h 1042988"/>
              <a:gd name="connsiteX27" fmla="*/ 738188 w 1297781"/>
              <a:gd name="connsiteY27" fmla="*/ 588169 h 1042988"/>
              <a:gd name="connsiteX28" fmla="*/ 688181 w 1297781"/>
              <a:gd name="connsiteY28" fmla="*/ 616744 h 1042988"/>
              <a:gd name="connsiteX29" fmla="*/ 514350 w 1297781"/>
              <a:gd name="connsiteY29" fmla="*/ 676275 h 1042988"/>
              <a:gd name="connsiteX30" fmla="*/ 416719 w 1297781"/>
              <a:gd name="connsiteY30" fmla="*/ 711994 h 1042988"/>
              <a:gd name="connsiteX31" fmla="*/ 369094 w 1297781"/>
              <a:gd name="connsiteY31" fmla="*/ 735807 h 1042988"/>
              <a:gd name="connsiteX32" fmla="*/ 311944 w 1297781"/>
              <a:gd name="connsiteY32" fmla="*/ 766763 h 1042988"/>
              <a:gd name="connsiteX33" fmla="*/ 295275 w 1297781"/>
              <a:gd name="connsiteY33" fmla="*/ 788194 h 1042988"/>
              <a:gd name="connsiteX34" fmla="*/ 250031 w 1297781"/>
              <a:gd name="connsiteY34" fmla="*/ 850107 h 1042988"/>
              <a:gd name="connsiteX35" fmla="*/ 221456 w 1297781"/>
              <a:gd name="connsiteY35" fmla="*/ 890588 h 1042988"/>
              <a:gd name="connsiteX36" fmla="*/ 204788 w 1297781"/>
              <a:gd name="connsiteY36" fmla="*/ 921544 h 1042988"/>
              <a:gd name="connsiteX37" fmla="*/ 142875 w 1297781"/>
              <a:gd name="connsiteY37" fmla="*/ 966788 h 1042988"/>
              <a:gd name="connsiteX38" fmla="*/ 92869 w 1297781"/>
              <a:gd name="connsiteY38" fmla="*/ 985838 h 1042988"/>
              <a:gd name="connsiteX39" fmla="*/ 0 w 1297781"/>
              <a:gd name="connsiteY39" fmla="*/ 1042988 h 1042988"/>
              <a:gd name="connsiteX0" fmla="*/ 1190625 w 1297781"/>
              <a:gd name="connsiteY0" fmla="*/ 0 h 1042988"/>
              <a:gd name="connsiteX1" fmla="*/ 1228725 w 1297781"/>
              <a:gd name="connsiteY1" fmla="*/ 26194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 name="connsiteX0" fmla="*/ 1190625 w 1297781"/>
              <a:gd name="connsiteY0" fmla="*/ 0 h 1042988"/>
              <a:gd name="connsiteX1" fmla="*/ 1231107 w 1297781"/>
              <a:gd name="connsiteY1" fmla="*/ 14288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7781" h="1042988">
                <a:moveTo>
                  <a:pt x="1190625" y="0"/>
                </a:moveTo>
                <a:lnTo>
                  <a:pt x="1231107" y="14288"/>
                </a:lnTo>
                <a:lnTo>
                  <a:pt x="1250156" y="45244"/>
                </a:lnTo>
                <a:lnTo>
                  <a:pt x="1271588" y="71438"/>
                </a:lnTo>
                <a:lnTo>
                  <a:pt x="1285875" y="95250"/>
                </a:lnTo>
                <a:lnTo>
                  <a:pt x="1283494" y="133350"/>
                </a:lnTo>
                <a:lnTo>
                  <a:pt x="1264444" y="169069"/>
                </a:lnTo>
                <a:lnTo>
                  <a:pt x="1243013" y="192882"/>
                </a:lnTo>
                <a:lnTo>
                  <a:pt x="1240631" y="219075"/>
                </a:lnTo>
                <a:lnTo>
                  <a:pt x="1240631" y="269082"/>
                </a:lnTo>
                <a:lnTo>
                  <a:pt x="1264444" y="304800"/>
                </a:lnTo>
                <a:lnTo>
                  <a:pt x="1288256" y="335757"/>
                </a:lnTo>
                <a:lnTo>
                  <a:pt x="1297781" y="369094"/>
                </a:lnTo>
                <a:lnTo>
                  <a:pt x="1297781" y="395288"/>
                </a:lnTo>
                <a:lnTo>
                  <a:pt x="1295400" y="423863"/>
                </a:lnTo>
                <a:lnTo>
                  <a:pt x="1281113" y="442913"/>
                </a:lnTo>
                <a:lnTo>
                  <a:pt x="1259681" y="464344"/>
                </a:lnTo>
                <a:lnTo>
                  <a:pt x="1219200" y="476250"/>
                </a:lnTo>
                <a:lnTo>
                  <a:pt x="1162050" y="476250"/>
                </a:lnTo>
                <a:lnTo>
                  <a:pt x="1107281" y="459582"/>
                </a:lnTo>
                <a:lnTo>
                  <a:pt x="1064419" y="438150"/>
                </a:lnTo>
                <a:lnTo>
                  <a:pt x="1014413" y="428625"/>
                </a:lnTo>
                <a:lnTo>
                  <a:pt x="957263" y="431007"/>
                </a:lnTo>
                <a:lnTo>
                  <a:pt x="907256" y="431007"/>
                </a:lnTo>
                <a:lnTo>
                  <a:pt x="857250" y="438150"/>
                </a:lnTo>
                <a:lnTo>
                  <a:pt x="819150" y="464344"/>
                </a:lnTo>
                <a:lnTo>
                  <a:pt x="785813" y="507207"/>
                </a:lnTo>
                <a:lnTo>
                  <a:pt x="757238" y="552450"/>
                </a:lnTo>
                <a:lnTo>
                  <a:pt x="738188" y="588169"/>
                </a:lnTo>
                <a:lnTo>
                  <a:pt x="688181" y="616744"/>
                </a:lnTo>
                <a:lnTo>
                  <a:pt x="514350" y="676275"/>
                </a:lnTo>
                <a:lnTo>
                  <a:pt x="416719" y="711994"/>
                </a:lnTo>
                <a:lnTo>
                  <a:pt x="369094" y="735807"/>
                </a:lnTo>
                <a:lnTo>
                  <a:pt x="311944" y="766763"/>
                </a:lnTo>
                <a:lnTo>
                  <a:pt x="295275" y="788194"/>
                </a:lnTo>
                <a:lnTo>
                  <a:pt x="250031" y="850107"/>
                </a:lnTo>
                <a:lnTo>
                  <a:pt x="221456" y="890588"/>
                </a:lnTo>
                <a:lnTo>
                  <a:pt x="204788" y="921544"/>
                </a:lnTo>
                <a:lnTo>
                  <a:pt x="142875" y="966788"/>
                </a:lnTo>
                <a:lnTo>
                  <a:pt x="92869" y="985838"/>
                </a:lnTo>
                <a:lnTo>
                  <a:pt x="0" y="1042988"/>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7" name="フリーフォーム 436">
            <a:extLst>
              <a:ext uri="{FF2B5EF4-FFF2-40B4-BE49-F238E27FC236}">
                <a16:creationId xmlns:a16="http://schemas.microsoft.com/office/drawing/2014/main" id="{4FF33EAB-2F19-450E-AC20-96B9F749EF96}"/>
              </a:ext>
            </a:extLst>
          </p:cNvPr>
          <p:cNvSpPr/>
          <p:nvPr/>
        </p:nvSpPr>
        <p:spPr>
          <a:xfrm>
            <a:off x="10021888" y="4765675"/>
            <a:ext cx="55562" cy="127000"/>
          </a:xfrm>
          <a:custGeom>
            <a:avLst/>
            <a:gdLst>
              <a:gd name="connsiteX0" fmla="*/ 57150 w 76200"/>
              <a:gd name="connsiteY0" fmla="*/ 0 h 364332"/>
              <a:gd name="connsiteX1" fmla="*/ 73818 w 76200"/>
              <a:gd name="connsiteY1" fmla="*/ 78582 h 364332"/>
              <a:gd name="connsiteX2" fmla="*/ 76200 w 76200"/>
              <a:gd name="connsiteY2" fmla="*/ 200025 h 364332"/>
              <a:gd name="connsiteX3" fmla="*/ 47625 w 76200"/>
              <a:gd name="connsiteY3" fmla="*/ 285750 h 364332"/>
              <a:gd name="connsiteX4" fmla="*/ 0 w 76200"/>
              <a:gd name="connsiteY4" fmla="*/ 364332 h 364332"/>
              <a:gd name="connsiteX0" fmla="*/ 57150 w 76200"/>
              <a:gd name="connsiteY0" fmla="*/ 0 h 364332"/>
              <a:gd name="connsiteX1" fmla="*/ 76200 w 76200"/>
              <a:gd name="connsiteY1" fmla="*/ 200025 h 364332"/>
              <a:gd name="connsiteX2" fmla="*/ 47625 w 76200"/>
              <a:gd name="connsiteY2" fmla="*/ 285750 h 364332"/>
              <a:gd name="connsiteX3" fmla="*/ 0 w 76200"/>
              <a:gd name="connsiteY3" fmla="*/ 364332 h 364332"/>
              <a:gd name="connsiteX0" fmla="*/ 76200 w 76200"/>
              <a:gd name="connsiteY0" fmla="*/ 0 h 164307"/>
              <a:gd name="connsiteX1" fmla="*/ 47625 w 76200"/>
              <a:gd name="connsiteY1" fmla="*/ 85725 h 164307"/>
              <a:gd name="connsiteX2" fmla="*/ 0 w 76200"/>
              <a:gd name="connsiteY2" fmla="*/ 164307 h 164307"/>
              <a:gd name="connsiteX0" fmla="*/ 76200 w 76200"/>
              <a:gd name="connsiteY0" fmla="*/ 0 h 176213"/>
              <a:gd name="connsiteX1" fmla="*/ 47625 w 76200"/>
              <a:gd name="connsiteY1" fmla="*/ 97631 h 176213"/>
              <a:gd name="connsiteX2" fmla="*/ 0 w 76200"/>
              <a:gd name="connsiteY2"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Lst>
            <a:ahLst/>
            <a:cxnLst>
              <a:cxn ang="0">
                <a:pos x="connsiteX0" y="connsiteY0"/>
              </a:cxn>
              <a:cxn ang="0">
                <a:pos x="connsiteX1" y="connsiteY1"/>
              </a:cxn>
              <a:cxn ang="0">
                <a:pos x="connsiteX2" y="connsiteY2"/>
              </a:cxn>
              <a:cxn ang="0">
                <a:pos x="connsiteX3" y="connsiteY3"/>
              </a:cxn>
            </a:cxnLst>
            <a:rect l="l" t="t" r="r" b="b"/>
            <a:pathLst>
              <a:path w="76200" h="176213">
                <a:moveTo>
                  <a:pt x="76200" y="0"/>
                </a:moveTo>
                <a:lnTo>
                  <a:pt x="61912" y="59531"/>
                </a:lnTo>
                <a:lnTo>
                  <a:pt x="47625" y="97631"/>
                </a:lnTo>
                <a:lnTo>
                  <a:pt x="0" y="176213"/>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8" name="フリーフォーム 437">
            <a:extLst>
              <a:ext uri="{FF2B5EF4-FFF2-40B4-BE49-F238E27FC236}">
                <a16:creationId xmlns:a16="http://schemas.microsoft.com/office/drawing/2014/main" id="{8C0E89A6-E2D9-4524-91F8-A80B3A84CBE6}"/>
              </a:ext>
            </a:extLst>
          </p:cNvPr>
          <p:cNvSpPr/>
          <p:nvPr/>
        </p:nvSpPr>
        <p:spPr>
          <a:xfrm>
            <a:off x="9617075" y="4670425"/>
            <a:ext cx="461963" cy="282575"/>
          </a:xfrm>
          <a:custGeom>
            <a:avLst/>
            <a:gdLst>
              <a:gd name="connsiteX0" fmla="*/ 616744 w 638175"/>
              <a:gd name="connsiteY0" fmla="*/ 0 h 447675"/>
              <a:gd name="connsiteX1" fmla="*/ 631031 w 638175"/>
              <a:gd name="connsiteY1" fmla="*/ 57150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16744 w 638175"/>
              <a:gd name="connsiteY0" fmla="*/ 0 h 447675"/>
              <a:gd name="connsiteX1" fmla="*/ 633412 w 638175"/>
              <a:gd name="connsiteY1" fmla="*/ 83344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23887 w 638175"/>
              <a:gd name="connsiteY0" fmla="*/ 0 h 392907"/>
              <a:gd name="connsiteX1" fmla="*/ 633412 w 638175"/>
              <a:gd name="connsiteY1" fmla="*/ 28576 h 392907"/>
              <a:gd name="connsiteX2" fmla="*/ 638175 w 638175"/>
              <a:gd name="connsiteY2" fmla="*/ 64295 h 392907"/>
              <a:gd name="connsiteX3" fmla="*/ 635794 w 638175"/>
              <a:gd name="connsiteY3" fmla="*/ 130970 h 392907"/>
              <a:gd name="connsiteX4" fmla="*/ 592931 w 638175"/>
              <a:gd name="connsiteY4" fmla="*/ 152401 h 392907"/>
              <a:gd name="connsiteX5" fmla="*/ 569119 w 638175"/>
              <a:gd name="connsiteY5" fmla="*/ 154782 h 392907"/>
              <a:gd name="connsiteX6" fmla="*/ 535781 w 638175"/>
              <a:gd name="connsiteY6" fmla="*/ 150020 h 392907"/>
              <a:gd name="connsiteX7" fmla="*/ 514350 w 638175"/>
              <a:gd name="connsiteY7" fmla="*/ 150020 h 392907"/>
              <a:gd name="connsiteX8" fmla="*/ 495300 w 638175"/>
              <a:gd name="connsiteY8" fmla="*/ 159545 h 392907"/>
              <a:gd name="connsiteX9" fmla="*/ 461962 w 638175"/>
              <a:gd name="connsiteY9" fmla="*/ 183357 h 392907"/>
              <a:gd name="connsiteX10" fmla="*/ 397669 w 638175"/>
              <a:gd name="connsiteY10" fmla="*/ 207170 h 392907"/>
              <a:gd name="connsiteX11" fmla="*/ 323850 w 638175"/>
              <a:gd name="connsiteY11" fmla="*/ 252414 h 392907"/>
              <a:gd name="connsiteX12" fmla="*/ 280987 w 638175"/>
              <a:gd name="connsiteY12" fmla="*/ 264320 h 392907"/>
              <a:gd name="connsiteX13" fmla="*/ 254794 w 638175"/>
              <a:gd name="connsiteY13" fmla="*/ 264320 h 392907"/>
              <a:gd name="connsiteX14" fmla="*/ 214312 w 638175"/>
              <a:gd name="connsiteY14" fmla="*/ 290514 h 392907"/>
              <a:gd name="connsiteX15" fmla="*/ 176212 w 638175"/>
              <a:gd name="connsiteY15" fmla="*/ 311945 h 392907"/>
              <a:gd name="connsiteX16" fmla="*/ 0 w 638175"/>
              <a:gd name="connsiteY16" fmla="*/ 392907 h 3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175" h="392907">
                <a:moveTo>
                  <a:pt x="623887" y="0"/>
                </a:moveTo>
                <a:lnTo>
                  <a:pt x="633412" y="28576"/>
                </a:lnTo>
                <a:cubicBezTo>
                  <a:pt x="635793" y="49214"/>
                  <a:pt x="635794" y="43657"/>
                  <a:pt x="638175" y="64295"/>
                </a:cubicBezTo>
                <a:cubicBezTo>
                  <a:pt x="637381" y="86520"/>
                  <a:pt x="636588" y="108745"/>
                  <a:pt x="635794" y="130970"/>
                </a:cubicBezTo>
                <a:lnTo>
                  <a:pt x="592931" y="152401"/>
                </a:lnTo>
                <a:lnTo>
                  <a:pt x="569119" y="154782"/>
                </a:lnTo>
                <a:lnTo>
                  <a:pt x="535781" y="150020"/>
                </a:lnTo>
                <a:lnTo>
                  <a:pt x="514350" y="150020"/>
                </a:lnTo>
                <a:lnTo>
                  <a:pt x="495300" y="159545"/>
                </a:lnTo>
                <a:lnTo>
                  <a:pt x="461962" y="183357"/>
                </a:lnTo>
                <a:lnTo>
                  <a:pt x="397669" y="207170"/>
                </a:lnTo>
                <a:lnTo>
                  <a:pt x="323850" y="252414"/>
                </a:lnTo>
                <a:lnTo>
                  <a:pt x="280987" y="264320"/>
                </a:lnTo>
                <a:lnTo>
                  <a:pt x="254794" y="264320"/>
                </a:lnTo>
                <a:lnTo>
                  <a:pt x="214312" y="290514"/>
                </a:lnTo>
                <a:lnTo>
                  <a:pt x="176212" y="311945"/>
                </a:lnTo>
                <a:lnTo>
                  <a:pt x="0" y="39290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39" name="フリーフォーム 438">
            <a:extLst>
              <a:ext uri="{FF2B5EF4-FFF2-40B4-BE49-F238E27FC236}">
                <a16:creationId xmlns:a16="http://schemas.microsoft.com/office/drawing/2014/main" id="{D67BA736-3034-430E-9436-13FE5699EF1C}"/>
              </a:ext>
            </a:extLst>
          </p:cNvPr>
          <p:cNvSpPr/>
          <p:nvPr/>
        </p:nvSpPr>
        <p:spPr>
          <a:xfrm>
            <a:off x="9931400" y="4778375"/>
            <a:ext cx="333375" cy="715963"/>
          </a:xfrm>
          <a:custGeom>
            <a:avLst/>
            <a:gdLst>
              <a:gd name="connsiteX0" fmla="*/ 52387 w 59531"/>
              <a:gd name="connsiteY0" fmla="*/ 0 h 785812"/>
              <a:gd name="connsiteX1" fmla="*/ 59531 w 59531"/>
              <a:gd name="connsiteY1" fmla="*/ 59531 h 785812"/>
              <a:gd name="connsiteX2" fmla="*/ 59531 w 59531"/>
              <a:gd name="connsiteY2" fmla="*/ 80962 h 785812"/>
              <a:gd name="connsiteX3" fmla="*/ 54768 w 59531"/>
              <a:gd name="connsiteY3" fmla="*/ 116681 h 785812"/>
              <a:gd name="connsiteX4" fmla="*/ 54768 w 59531"/>
              <a:gd name="connsiteY4" fmla="*/ 152400 h 785812"/>
              <a:gd name="connsiteX5" fmla="*/ 16668 w 59531"/>
              <a:gd name="connsiteY5" fmla="*/ 240506 h 785812"/>
              <a:gd name="connsiteX6" fmla="*/ 21431 w 59531"/>
              <a:gd name="connsiteY6" fmla="*/ 290512 h 785812"/>
              <a:gd name="connsiteX7" fmla="*/ 40481 w 59531"/>
              <a:gd name="connsiteY7" fmla="*/ 359569 h 785812"/>
              <a:gd name="connsiteX8" fmla="*/ 45243 w 59531"/>
              <a:gd name="connsiteY8" fmla="*/ 416719 h 785812"/>
              <a:gd name="connsiteX9" fmla="*/ 47625 w 59531"/>
              <a:gd name="connsiteY9" fmla="*/ 464344 h 785812"/>
              <a:gd name="connsiteX10" fmla="*/ 28575 w 59531"/>
              <a:gd name="connsiteY10" fmla="*/ 511969 h 785812"/>
              <a:gd name="connsiteX11" fmla="*/ 11906 w 59531"/>
              <a:gd name="connsiteY11" fmla="*/ 559594 h 785812"/>
              <a:gd name="connsiteX12" fmla="*/ 0 w 59531"/>
              <a:gd name="connsiteY12" fmla="*/ 583406 h 785812"/>
              <a:gd name="connsiteX13" fmla="*/ 2381 w 59531"/>
              <a:gd name="connsiteY13" fmla="*/ 654844 h 785812"/>
              <a:gd name="connsiteX14" fmla="*/ 2381 w 59531"/>
              <a:gd name="connsiteY14" fmla="*/ 704850 h 785812"/>
              <a:gd name="connsiteX15" fmla="*/ 2381 w 59531"/>
              <a:gd name="connsiteY15" fmla="*/ 742950 h 785812"/>
              <a:gd name="connsiteX16" fmla="*/ 0 w 59531"/>
              <a:gd name="connsiteY16" fmla="*/ 785812 h 78581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0 w 459581"/>
              <a:gd name="connsiteY16"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264318 w 459581"/>
              <a:gd name="connsiteY16" fmla="*/ 814387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16706 w 459581"/>
              <a:gd name="connsiteY16" fmla="*/ 938212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71475 w 459581"/>
              <a:gd name="connsiteY16" fmla="*/ 814387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178593 w 459581"/>
              <a:gd name="connsiteY18" fmla="*/ 942975 h 957262"/>
              <a:gd name="connsiteX19" fmla="*/ 0 w 459581"/>
              <a:gd name="connsiteY19" fmla="*/ 957262 h 957262"/>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16706 w 459581"/>
              <a:gd name="connsiteY17" fmla="*/ 938212 h 997743"/>
              <a:gd name="connsiteX18" fmla="*/ 83343 w 459581"/>
              <a:gd name="connsiteY18" fmla="*/ 997743 h 997743"/>
              <a:gd name="connsiteX19" fmla="*/ 0 w 459581"/>
              <a:gd name="connsiteY19"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2425 w 459581"/>
              <a:gd name="connsiteY17" fmla="*/ 885825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200025 w 459581"/>
              <a:gd name="connsiteY19" fmla="*/ 969169 h 997743"/>
              <a:gd name="connsiteX20" fmla="*/ 83343 w 459581"/>
              <a:gd name="connsiteY20" fmla="*/ 997743 h 997743"/>
              <a:gd name="connsiteX21" fmla="*/ 0 w 459581"/>
              <a:gd name="connsiteY21" fmla="*/ 957262 h 997743"/>
              <a:gd name="connsiteX0" fmla="*/ 452437 w 459581"/>
              <a:gd name="connsiteY0" fmla="*/ 0 h 990599"/>
              <a:gd name="connsiteX1" fmla="*/ 459581 w 459581"/>
              <a:gd name="connsiteY1" fmla="*/ 59531 h 990599"/>
              <a:gd name="connsiteX2" fmla="*/ 459581 w 459581"/>
              <a:gd name="connsiteY2" fmla="*/ 80962 h 990599"/>
              <a:gd name="connsiteX3" fmla="*/ 454818 w 459581"/>
              <a:gd name="connsiteY3" fmla="*/ 116681 h 990599"/>
              <a:gd name="connsiteX4" fmla="*/ 454818 w 459581"/>
              <a:gd name="connsiteY4" fmla="*/ 152400 h 990599"/>
              <a:gd name="connsiteX5" fmla="*/ 416718 w 459581"/>
              <a:gd name="connsiteY5" fmla="*/ 240506 h 990599"/>
              <a:gd name="connsiteX6" fmla="*/ 421481 w 459581"/>
              <a:gd name="connsiteY6" fmla="*/ 290512 h 990599"/>
              <a:gd name="connsiteX7" fmla="*/ 440531 w 459581"/>
              <a:gd name="connsiteY7" fmla="*/ 359569 h 990599"/>
              <a:gd name="connsiteX8" fmla="*/ 445293 w 459581"/>
              <a:gd name="connsiteY8" fmla="*/ 416719 h 990599"/>
              <a:gd name="connsiteX9" fmla="*/ 447675 w 459581"/>
              <a:gd name="connsiteY9" fmla="*/ 464344 h 990599"/>
              <a:gd name="connsiteX10" fmla="*/ 428625 w 459581"/>
              <a:gd name="connsiteY10" fmla="*/ 511969 h 990599"/>
              <a:gd name="connsiteX11" fmla="*/ 411956 w 459581"/>
              <a:gd name="connsiteY11" fmla="*/ 559594 h 990599"/>
              <a:gd name="connsiteX12" fmla="*/ 400050 w 459581"/>
              <a:gd name="connsiteY12" fmla="*/ 583406 h 990599"/>
              <a:gd name="connsiteX13" fmla="*/ 402431 w 459581"/>
              <a:gd name="connsiteY13" fmla="*/ 654844 h 990599"/>
              <a:gd name="connsiteX14" fmla="*/ 402431 w 459581"/>
              <a:gd name="connsiteY14" fmla="*/ 704850 h 990599"/>
              <a:gd name="connsiteX15" fmla="*/ 402431 w 459581"/>
              <a:gd name="connsiteY15" fmla="*/ 742950 h 990599"/>
              <a:gd name="connsiteX16" fmla="*/ 381000 w 459581"/>
              <a:gd name="connsiteY16" fmla="*/ 835819 h 990599"/>
              <a:gd name="connsiteX17" fmla="*/ 359569 w 459581"/>
              <a:gd name="connsiteY17" fmla="*/ 883443 h 990599"/>
              <a:gd name="connsiteX18" fmla="*/ 316706 w 459581"/>
              <a:gd name="connsiteY18" fmla="*/ 938212 h 990599"/>
              <a:gd name="connsiteX19" fmla="*/ 200025 w 459581"/>
              <a:gd name="connsiteY19" fmla="*/ 969169 h 990599"/>
              <a:gd name="connsiteX20" fmla="*/ 83343 w 459581"/>
              <a:gd name="connsiteY20" fmla="*/ 990599 h 990599"/>
              <a:gd name="connsiteX21" fmla="*/ 0 w 459581"/>
              <a:gd name="connsiteY21" fmla="*/ 957262 h 9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9581" h="990599">
                <a:moveTo>
                  <a:pt x="452437" y="0"/>
                </a:moveTo>
                <a:lnTo>
                  <a:pt x="459581" y="59531"/>
                </a:lnTo>
                <a:lnTo>
                  <a:pt x="459581" y="80962"/>
                </a:lnTo>
                <a:lnTo>
                  <a:pt x="454818" y="116681"/>
                </a:lnTo>
                <a:lnTo>
                  <a:pt x="454818" y="152400"/>
                </a:lnTo>
                <a:lnTo>
                  <a:pt x="416718" y="240506"/>
                </a:lnTo>
                <a:lnTo>
                  <a:pt x="421481" y="290512"/>
                </a:lnTo>
                <a:lnTo>
                  <a:pt x="440531" y="359569"/>
                </a:lnTo>
                <a:lnTo>
                  <a:pt x="445293" y="416719"/>
                </a:lnTo>
                <a:lnTo>
                  <a:pt x="447675" y="464344"/>
                </a:lnTo>
                <a:lnTo>
                  <a:pt x="428625" y="511969"/>
                </a:lnTo>
                <a:lnTo>
                  <a:pt x="411956" y="559594"/>
                </a:lnTo>
                <a:lnTo>
                  <a:pt x="400050" y="583406"/>
                </a:lnTo>
                <a:cubicBezTo>
                  <a:pt x="400844" y="607219"/>
                  <a:pt x="401637" y="631031"/>
                  <a:pt x="402431" y="654844"/>
                </a:cubicBezTo>
                <a:lnTo>
                  <a:pt x="402431" y="704850"/>
                </a:lnTo>
                <a:lnTo>
                  <a:pt x="402431" y="742950"/>
                </a:lnTo>
                <a:lnTo>
                  <a:pt x="381000" y="835819"/>
                </a:lnTo>
                <a:lnTo>
                  <a:pt x="359569" y="883443"/>
                </a:lnTo>
                <a:lnTo>
                  <a:pt x="316706" y="938212"/>
                </a:lnTo>
                <a:lnTo>
                  <a:pt x="200025" y="969169"/>
                </a:lnTo>
                <a:lnTo>
                  <a:pt x="83343" y="990599"/>
                </a:lnTo>
                <a:lnTo>
                  <a:pt x="0" y="95726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0" name="フリーフォーム 439">
            <a:extLst>
              <a:ext uri="{FF2B5EF4-FFF2-40B4-BE49-F238E27FC236}">
                <a16:creationId xmlns:a16="http://schemas.microsoft.com/office/drawing/2014/main" id="{843F7AEE-A79D-444C-995E-445B3FC9ADD2}"/>
              </a:ext>
            </a:extLst>
          </p:cNvPr>
          <p:cNvSpPr/>
          <p:nvPr/>
        </p:nvSpPr>
        <p:spPr>
          <a:xfrm>
            <a:off x="9893300" y="4991100"/>
            <a:ext cx="342900" cy="282575"/>
          </a:xfrm>
          <a:custGeom>
            <a:avLst/>
            <a:gdLst>
              <a:gd name="connsiteX0" fmla="*/ 476250 w 476250"/>
              <a:gd name="connsiteY0" fmla="*/ 0 h 390525"/>
              <a:gd name="connsiteX1" fmla="*/ 421481 w 476250"/>
              <a:gd name="connsiteY1" fmla="*/ 14287 h 390525"/>
              <a:gd name="connsiteX2" fmla="*/ 392906 w 476250"/>
              <a:gd name="connsiteY2" fmla="*/ 21431 h 390525"/>
              <a:gd name="connsiteX3" fmla="*/ 352425 w 476250"/>
              <a:gd name="connsiteY3" fmla="*/ 40481 h 390525"/>
              <a:gd name="connsiteX4" fmla="*/ 307181 w 476250"/>
              <a:gd name="connsiteY4" fmla="*/ 90487 h 390525"/>
              <a:gd name="connsiteX5" fmla="*/ 276225 w 476250"/>
              <a:gd name="connsiteY5" fmla="*/ 128587 h 390525"/>
              <a:gd name="connsiteX6" fmla="*/ 240506 w 476250"/>
              <a:gd name="connsiteY6" fmla="*/ 188119 h 390525"/>
              <a:gd name="connsiteX7" fmla="*/ 202406 w 476250"/>
              <a:gd name="connsiteY7" fmla="*/ 240506 h 390525"/>
              <a:gd name="connsiteX8" fmla="*/ 176212 w 476250"/>
              <a:gd name="connsiteY8" fmla="*/ 288131 h 390525"/>
              <a:gd name="connsiteX9" fmla="*/ 159544 w 476250"/>
              <a:gd name="connsiteY9" fmla="*/ 314325 h 390525"/>
              <a:gd name="connsiteX10" fmla="*/ 140494 w 476250"/>
              <a:gd name="connsiteY10" fmla="*/ 330994 h 390525"/>
              <a:gd name="connsiteX11" fmla="*/ 73819 w 476250"/>
              <a:gd name="connsiteY11" fmla="*/ 354806 h 390525"/>
              <a:gd name="connsiteX12" fmla="*/ 0 w 476250"/>
              <a:gd name="connsiteY12"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0" h="390525">
                <a:moveTo>
                  <a:pt x="476250" y="0"/>
                </a:moveTo>
                <a:lnTo>
                  <a:pt x="421481" y="14287"/>
                </a:lnTo>
                <a:lnTo>
                  <a:pt x="392906" y="21431"/>
                </a:lnTo>
                <a:lnTo>
                  <a:pt x="352425" y="40481"/>
                </a:lnTo>
                <a:lnTo>
                  <a:pt x="307181" y="90487"/>
                </a:lnTo>
                <a:lnTo>
                  <a:pt x="276225" y="128587"/>
                </a:lnTo>
                <a:lnTo>
                  <a:pt x="240506" y="188119"/>
                </a:lnTo>
                <a:lnTo>
                  <a:pt x="202406" y="240506"/>
                </a:lnTo>
                <a:lnTo>
                  <a:pt x="176212" y="288131"/>
                </a:lnTo>
                <a:lnTo>
                  <a:pt x="159544" y="314325"/>
                </a:lnTo>
                <a:lnTo>
                  <a:pt x="140494" y="330994"/>
                </a:lnTo>
                <a:lnTo>
                  <a:pt x="73819" y="354806"/>
                </a:lnTo>
                <a:lnTo>
                  <a:pt x="0" y="3905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1" name="フリーフォーム 440">
            <a:extLst>
              <a:ext uri="{FF2B5EF4-FFF2-40B4-BE49-F238E27FC236}">
                <a16:creationId xmlns:a16="http://schemas.microsoft.com/office/drawing/2014/main" id="{E96695FC-7C20-40DC-8441-3B079094FEC6}"/>
              </a:ext>
            </a:extLst>
          </p:cNvPr>
          <p:cNvSpPr/>
          <p:nvPr/>
        </p:nvSpPr>
        <p:spPr>
          <a:xfrm>
            <a:off x="10440988" y="5905500"/>
            <a:ext cx="134937" cy="50800"/>
          </a:xfrm>
          <a:custGeom>
            <a:avLst/>
            <a:gdLst>
              <a:gd name="connsiteX0" fmla="*/ 178593 w 178593"/>
              <a:gd name="connsiteY0" fmla="*/ 0 h 69056"/>
              <a:gd name="connsiteX1" fmla="*/ 80962 w 178593"/>
              <a:gd name="connsiteY1" fmla="*/ 50006 h 69056"/>
              <a:gd name="connsiteX2" fmla="*/ 0 w 178593"/>
              <a:gd name="connsiteY2" fmla="*/ 69056 h 69056"/>
              <a:gd name="connsiteX3" fmla="*/ 4762 w 178593"/>
              <a:gd name="connsiteY3" fmla="*/ 30956 h 69056"/>
              <a:gd name="connsiteX0" fmla="*/ 185737 w 185737"/>
              <a:gd name="connsiteY0" fmla="*/ 0 h 71438"/>
              <a:gd name="connsiteX1" fmla="*/ 80962 w 185737"/>
              <a:gd name="connsiteY1" fmla="*/ 52388 h 71438"/>
              <a:gd name="connsiteX2" fmla="*/ 0 w 185737"/>
              <a:gd name="connsiteY2" fmla="*/ 71438 h 71438"/>
              <a:gd name="connsiteX3" fmla="*/ 4762 w 185737"/>
              <a:gd name="connsiteY3" fmla="*/ 33338 h 71438"/>
            </a:gdLst>
            <a:ahLst/>
            <a:cxnLst>
              <a:cxn ang="0">
                <a:pos x="connsiteX0" y="connsiteY0"/>
              </a:cxn>
              <a:cxn ang="0">
                <a:pos x="connsiteX1" y="connsiteY1"/>
              </a:cxn>
              <a:cxn ang="0">
                <a:pos x="connsiteX2" y="connsiteY2"/>
              </a:cxn>
              <a:cxn ang="0">
                <a:pos x="connsiteX3" y="connsiteY3"/>
              </a:cxn>
            </a:cxnLst>
            <a:rect l="l" t="t" r="r" b="b"/>
            <a:pathLst>
              <a:path w="185737" h="71438">
                <a:moveTo>
                  <a:pt x="185737" y="0"/>
                </a:moveTo>
                <a:lnTo>
                  <a:pt x="80962" y="52388"/>
                </a:lnTo>
                <a:lnTo>
                  <a:pt x="0" y="71438"/>
                </a:lnTo>
                <a:lnTo>
                  <a:pt x="4762" y="3333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2" name="フリーフォーム 441">
            <a:extLst>
              <a:ext uri="{FF2B5EF4-FFF2-40B4-BE49-F238E27FC236}">
                <a16:creationId xmlns:a16="http://schemas.microsoft.com/office/drawing/2014/main" id="{3B3A4D94-C117-409C-A079-F2B854F72EB1}"/>
              </a:ext>
            </a:extLst>
          </p:cNvPr>
          <p:cNvSpPr/>
          <p:nvPr/>
        </p:nvSpPr>
        <p:spPr>
          <a:xfrm>
            <a:off x="10609263" y="5902325"/>
            <a:ext cx="398462" cy="1738313"/>
          </a:xfrm>
          <a:custGeom>
            <a:avLst/>
            <a:gdLst>
              <a:gd name="connsiteX0" fmla="*/ 0 w 523875"/>
              <a:gd name="connsiteY0" fmla="*/ 0 h 1012031"/>
              <a:gd name="connsiteX1" fmla="*/ 59531 w 523875"/>
              <a:gd name="connsiteY1" fmla="*/ 16669 h 1012031"/>
              <a:gd name="connsiteX2" fmla="*/ 107156 w 523875"/>
              <a:gd name="connsiteY2" fmla="*/ 23812 h 1012031"/>
              <a:gd name="connsiteX3" fmla="*/ 123825 w 523875"/>
              <a:gd name="connsiteY3" fmla="*/ 30956 h 1012031"/>
              <a:gd name="connsiteX4" fmla="*/ 166687 w 523875"/>
              <a:gd name="connsiteY4" fmla="*/ 47625 h 1012031"/>
              <a:gd name="connsiteX5" fmla="*/ 278606 w 523875"/>
              <a:gd name="connsiteY5" fmla="*/ 71437 h 1012031"/>
              <a:gd name="connsiteX6" fmla="*/ 309562 w 523875"/>
              <a:gd name="connsiteY6" fmla="*/ 111919 h 1012031"/>
              <a:gd name="connsiteX7" fmla="*/ 338137 w 523875"/>
              <a:gd name="connsiteY7" fmla="*/ 161925 h 1012031"/>
              <a:gd name="connsiteX8" fmla="*/ 404812 w 523875"/>
              <a:gd name="connsiteY8" fmla="*/ 283369 h 1012031"/>
              <a:gd name="connsiteX9" fmla="*/ 459581 w 523875"/>
              <a:gd name="connsiteY9" fmla="*/ 288131 h 1012031"/>
              <a:gd name="connsiteX10" fmla="*/ 473868 w 523875"/>
              <a:gd name="connsiteY10" fmla="*/ 319087 h 1012031"/>
              <a:gd name="connsiteX11" fmla="*/ 502443 w 523875"/>
              <a:gd name="connsiteY11" fmla="*/ 345281 h 1012031"/>
              <a:gd name="connsiteX12" fmla="*/ 500062 w 523875"/>
              <a:gd name="connsiteY12" fmla="*/ 381000 h 1012031"/>
              <a:gd name="connsiteX13" fmla="*/ 500062 w 523875"/>
              <a:gd name="connsiteY13" fmla="*/ 409575 h 1012031"/>
              <a:gd name="connsiteX14" fmla="*/ 488156 w 523875"/>
              <a:gd name="connsiteY14" fmla="*/ 438150 h 1012031"/>
              <a:gd name="connsiteX15" fmla="*/ 504825 w 523875"/>
              <a:gd name="connsiteY15" fmla="*/ 466725 h 1012031"/>
              <a:gd name="connsiteX16" fmla="*/ 492918 w 523875"/>
              <a:gd name="connsiteY16" fmla="*/ 500062 h 1012031"/>
              <a:gd name="connsiteX17" fmla="*/ 500062 w 523875"/>
              <a:gd name="connsiteY17" fmla="*/ 535781 h 1012031"/>
              <a:gd name="connsiteX18" fmla="*/ 481012 w 523875"/>
              <a:gd name="connsiteY18" fmla="*/ 573881 h 1012031"/>
              <a:gd name="connsiteX19" fmla="*/ 483393 w 523875"/>
              <a:gd name="connsiteY19" fmla="*/ 597694 h 1012031"/>
              <a:gd name="connsiteX20" fmla="*/ 495300 w 523875"/>
              <a:gd name="connsiteY20" fmla="*/ 628650 h 1012031"/>
              <a:gd name="connsiteX21" fmla="*/ 490537 w 523875"/>
              <a:gd name="connsiteY21" fmla="*/ 681037 h 1012031"/>
              <a:gd name="connsiteX22" fmla="*/ 523875 w 523875"/>
              <a:gd name="connsiteY22" fmla="*/ 719137 h 1012031"/>
              <a:gd name="connsiteX23" fmla="*/ 521493 w 523875"/>
              <a:gd name="connsiteY23" fmla="*/ 733425 h 1012031"/>
              <a:gd name="connsiteX24" fmla="*/ 507206 w 523875"/>
              <a:gd name="connsiteY24" fmla="*/ 750094 h 1012031"/>
              <a:gd name="connsiteX25" fmla="*/ 507206 w 523875"/>
              <a:gd name="connsiteY25" fmla="*/ 776287 h 1012031"/>
              <a:gd name="connsiteX26" fmla="*/ 500062 w 523875"/>
              <a:gd name="connsiteY26" fmla="*/ 807244 h 1012031"/>
              <a:gd name="connsiteX27" fmla="*/ 509587 w 523875"/>
              <a:gd name="connsiteY27" fmla="*/ 850106 h 1012031"/>
              <a:gd name="connsiteX28" fmla="*/ 492918 w 523875"/>
              <a:gd name="connsiteY28" fmla="*/ 873919 h 1012031"/>
              <a:gd name="connsiteX29" fmla="*/ 500062 w 523875"/>
              <a:gd name="connsiteY29" fmla="*/ 895350 h 1012031"/>
              <a:gd name="connsiteX30" fmla="*/ 507206 w 523875"/>
              <a:gd name="connsiteY30" fmla="*/ 921544 h 1012031"/>
              <a:gd name="connsiteX31" fmla="*/ 492918 w 523875"/>
              <a:gd name="connsiteY31" fmla="*/ 935831 h 1012031"/>
              <a:gd name="connsiteX32" fmla="*/ 481012 w 523875"/>
              <a:gd name="connsiteY32" fmla="*/ 940594 h 1012031"/>
              <a:gd name="connsiteX33" fmla="*/ 476250 w 523875"/>
              <a:gd name="connsiteY33" fmla="*/ 971550 h 1012031"/>
              <a:gd name="connsiteX34" fmla="*/ 469106 w 523875"/>
              <a:gd name="connsiteY34" fmla="*/ 981075 h 1012031"/>
              <a:gd name="connsiteX35" fmla="*/ 447675 w 523875"/>
              <a:gd name="connsiteY35" fmla="*/ 992981 h 1012031"/>
              <a:gd name="connsiteX36" fmla="*/ 440531 w 523875"/>
              <a:gd name="connsiteY36" fmla="*/ 1012031 h 1012031"/>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264318 w 523875"/>
              <a:gd name="connsiteY36"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21481 w 523875"/>
              <a:gd name="connsiteY36" fmla="*/ 1188244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385762 w 523875"/>
              <a:gd name="connsiteY37" fmla="*/ 1738312 h 2416969"/>
              <a:gd name="connsiteX38" fmla="*/ 264318 w 52387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659605 w 659605"/>
              <a:gd name="connsiteY37" fmla="*/ 1728787 h 2416969"/>
              <a:gd name="connsiteX38" fmla="*/ 264318 w 65960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23875 w 659605"/>
              <a:gd name="connsiteY37" fmla="*/ 1428750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64356 w 659605"/>
              <a:gd name="connsiteY37" fmla="*/ 1493044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11968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02456 w 659605"/>
              <a:gd name="connsiteY39" fmla="*/ 1590675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26268 w 659605"/>
              <a:gd name="connsiteY39" fmla="*/ 1588294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85787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45318 w 659605"/>
              <a:gd name="connsiteY41" fmla="*/ 1666875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31031 w 659605"/>
              <a:gd name="connsiteY43" fmla="*/ 1771650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2456 w 659605"/>
              <a:gd name="connsiteY44" fmla="*/ 1812131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16743 w 659605"/>
              <a:gd name="connsiteY44" fmla="*/ 1862137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23887 w 659605"/>
              <a:gd name="connsiteY44" fmla="*/ 1802606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264318 w 659605"/>
              <a:gd name="connsiteY4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66712 w 659605"/>
              <a:gd name="connsiteY47" fmla="*/ 224551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45281 w 659605"/>
              <a:gd name="connsiteY47" fmla="*/ 222646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45306 w 659605"/>
              <a:gd name="connsiteY46" fmla="*/ 1969294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4356 w 659605"/>
              <a:gd name="connsiteY46" fmla="*/ 1983582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95312 w 659605"/>
              <a:gd name="connsiteY46" fmla="*/ 1914525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47875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90525 w 659605"/>
              <a:gd name="connsiteY51" fmla="*/ 2171700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7181 w 659605"/>
              <a:gd name="connsiteY53" fmla="*/ 230743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50031 w 659605"/>
              <a:gd name="connsiteY53" fmla="*/ 236458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9562 w 659605"/>
              <a:gd name="connsiteY53" fmla="*/ 2274094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76225 w 659605"/>
              <a:gd name="connsiteY54" fmla="*/ 2338387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80987 w 659605"/>
              <a:gd name="connsiteY54" fmla="*/ 2340769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28612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45281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78618 w 659605"/>
              <a:gd name="connsiteY52" fmla="*/ 2181225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85762 w 659605"/>
              <a:gd name="connsiteY52" fmla="*/ 2185987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40744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5537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54793 w 659605"/>
              <a:gd name="connsiteY60" fmla="*/ 2416969 h 2416969"/>
              <a:gd name="connsiteX0" fmla="*/ 0 w 600074"/>
              <a:gd name="connsiteY0" fmla="*/ 1 h 2400301"/>
              <a:gd name="connsiteX1" fmla="*/ 47625 w 600074"/>
              <a:gd name="connsiteY1" fmla="*/ 7144 h 2400301"/>
              <a:gd name="connsiteX2" fmla="*/ 64294 w 600074"/>
              <a:gd name="connsiteY2" fmla="*/ 14288 h 2400301"/>
              <a:gd name="connsiteX3" fmla="*/ 107156 w 600074"/>
              <a:gd name="connsiteY3" fmla="*/ 30957 h 2400301"/>
              <a:gd name="connsiteX4" fmla="*/ 219075 w 600074"/>
              <a:gd name="connsiteY4" fmla="*/ 54769 h 2400301"/>
              <a:gd name="connsiteX5" fmla="*/ 250031 w 600074"/>
              <a:gd name="connsiteY5" fmla="*/ 95251 h 2400301"/>
              <a:gd name="connsiteX6" fmla="*/ 278606 w 600074"/>
              <a:gd name="connsiteY6" fmla="*/ 145257 h 2400301"/>
              <a:gd name="connsiteX7" fmla="*/ 345281 w 600074"/>
              <a:gd name="connsiteY7" fmla="*/ 266701 h 2400301"/>
              <a:gd name="connsiteX8" fmla="*/ 400050 w 600074"/>
              <a:gd name="connsiteY8" fmla="*/ 271463 h 2400301"/>
              <a:gd name="connsiteX9" fmla="*/ 414337 w 600074"/>
              <a:gd name="connsiteY9" fmla="*/ 302419 h 2400301"/>
              <a:gd name="connsiteX10" fmla="*/ 442912 w 600074"/>
              <a:gd name="connsiteY10" fmla="*/ 328613 h 2400301"/>
              <a:gd name="connsiteX11" fmla="*/ 440531 w 600074"/>
              <a:gd name="connsiteY11" fmla="*/ 364332 h 2400301"/>
              <a:gd name="connsiteX12" fmla="*/ 440531 w 600074"/>
              <a:gd name="connsiteY12" fmla="*/ 392907 h 2400301"/>
              <a:gd name="connsiteX13" fmla="*/ 428625 w 600074"/>
              <a:gd name="connsiteY13" fmla="*/ 421482 h 2400301"/>
              <a:gd name="connsiteX14" fmla="*/ 445294 w 600074"/>
              <a:gd name="connsiteY14" fmla="*/ 450057 h 2400301"/>
              <a:gd name="connsiteX15" fmla="*/ 433387 w 600074"/>
              <a:gd name="connsiteY15" fmla="*/ 483394 h 2400301"/>
              <a:gd name="connsiteX16" fmla="*/ 440531 w 600074"/>
              <a:gd name="connsiteY16" fmla="*/ 519113 h 2400301"/>
              <a:gd name="connsiteX17" fmla="*/ 421481 w 600074"/>
              <a:gd name="connsiteY17" fmla="*/ 557213 h 2400301"/>
              <a:gd name="connsiteX18" fmla="*/ 423862 w 600074"/>
              <a:gd name="connsiteY18" fmla="*/ 581026 h 2400301"/>
              <a:gd name="connsiteX19" fmla="*/ 435769 w 600074"/>
              <a:gd name="connsiteY19" fmla="*/ 611982 h 2400301"/>
              <a:gd name="connsiteX20" fmla="*/ 431006 w 600074"/>
              <a:gd name="connsiteY20" fmla="*/ 664369 h 2400301"/>
              <a:gd name="connsiteX21" fmla="*/ 464344 w 600074"/>
              <a:gd name="connsiteY21" fmla="*/ 702469 h 2400301"/>
              <a:gd name="connsiteX22" fmla="*/ 461962 w 600074"/>
              <a:gd name="connsiteY22" fmla="*/ 716757 h 2400301"/>
              <a:gd name="connsiteX23" fmla="*/ 447675 w 600074"/>
              <a:gd name="connsiteY23" fmla="*/ 733426 h 2400301"/>
              <a:gd name="connsiteX24" fmla="*/ 447675 w 600074"/>
              <a:gd name="connsiteY24" fmla="*/ 759619 h 2400301"/>
              <a:gd name="connsiteX25" fmla="*/ 440531 w 600074"/>
              <a:gd name="connsiteY25" fmla="*/ 790576 h 2400301"/>
              <a:gd name="connsiteX26" fmla="*/ 450056 w 600074"/>
              <a:gd name="connsiteY26" fmla="*/ 833438 h 2400301"/>
              <a:gd name="connsiteX27" fmla="*/ 433387 w 600074"/>
              <a:gd name="connsiteY27" fmla="*/ 857251 h 2400301"/>
              <a:gd name="connsiteX28" fmla="*/ 440531 w 600074"/>
              <a:gd name="connsiteY28" fmla="*/ 878682 h 2400301"/>
              <a:gd name="connsiteX29" fmla="*/ 447675 w 600074"/>
              <a:gd name="connsiteY29" fmla="*/ 904876 h 2400301"/>
              <a:gd name="connsiteX30" fmla="*/ 433387 w 600074"/>
              <a:gd name="connsiteY30" fmla="*/ 919163 h 2400301"/>
              <a:gd name="connsiteX31" fmla="*/ 421481 w 600074"/>
              <a:gd name="connsiteY31" fmla="*/ 923926 h 2400301"/>
              <a:gd name="connsiteX32" fmla="*/ 416719 w 600074"/>
              <a:gd name="connsiteY32" fmla="*/ 954882 h 2400301"/>
              <a:gd name="connsiteX33" fmla="*/ 409575 w 600074"/>
              <a:gd name="connsiteY33" fmla="*/ 964407 h 2400301"/>
              <a:gd name="connsiteX34" fmla="*/ 388144 w 600074"/>
              <a:gd name="connsiteY34" fmla="*/ 976313 h 2400301"/>
              <a:gd name="connsiteX35" fmla="*/ 400050 w 600074"/>
              <a:gd name="connsiteY35" fmla="*/ 1271589 h 2400301"/>
              <a:gd name="connsiteX36" fmla="*/ 438150 w 600074"/>
              <a:gd name="connsiteY36" fmla="*/ 1366838 h 2400301"/>
              <a:gd name="connsiteX37" fmla="*/ 504825 w 600074"/>
              <a:gd name="connsiteY37" fmla="*/ 1476376 h 2400301"/>
              <a:gd name="connsiteX38" fmla="*/ 516731 w 600074"/>
              <a:gd name="connsiteY38" fmla="*/ 1512094 h 2400301"/>
              <a:gd name="connsiteX39" fmla="*/ 566737 w 600074"/>
              <a:gd name="connsiteY39" fmla="*/ 1571626 h 2400301"/>
              <a:gd name="connsiteX40" fmla="*/ 564356 w 600074"/>
              <a:gd name="connsiteY40" fmla="*/ 1659732 h 2400301"/>
              <a:gd name="connsiteX41" fmla="*/ 600074 w 600074"/>
              <a:gd name="connsiteY41" fmla="*/ 1712119 h 2400301"/>
              <a:gd name="connsiteX42" fmla="*/ 569118 w 600074"/>
              <a:gd name="connsiteY42" fmla="*/ 1747839 h 2400301"/>
              <a:gd name="connsiteX43" fmla="*/ 545306 w 600074"/>
              <a:gd name="connsiteY43" fmla="*/ 1788319 h 2400301"/>
              <a:gd name="connsiteX44" fmla="*/ 557212 w 600074"/>
              <a:gd name="connsiteY44" fmla="*/ 1845469 h 2400301"/>
              <a:gd name="connsiteX45" fmla="*/ 509587 w 600074"/>
              <a:gd name="connsiteY45" fmla="*/ 1907382 h 2400301"/>
              <a:gd name="connsiteX46" fmla="*/ 500062 w 600074"/>
              <a:gd name="connsiteY46" fmla="*/ 1962152 h 2400301"/>
              <a:gd name="connsiteX47" fmla="*/ 466725 w 600074"/>
              <a:gd name="connsiteY47" fmla="*/ 2005013 h 2400301"/>
              <a:gd name="connsiteX48" fmla="*/ 442912 w 600074"/>
              <a:gd name="connsiteY48" fmla="*/ 2045494 h 2400301"/>
              <a:gd name="connsiteX49" fmla="*/ 395288 w 600074"/>
              <a:gd name="connsiteY49" fmla="*/ 2074070 h 2400301"/>
              <a:gd name="connsiteX50" fmla="*/ 371475 w 600074"/>
              <a:gd name="connsiteY50" fmla="*/ 2107407 h 2400301"/>
              <a:gd name="connsiteX51" fmla="*/ 347663 w 600074"/>
              <a:gd name="connsiteY51" fmla="*/ 2133601 h 2400301"/>
              <a:gd name="connsiteX52" fmla="*/ 326231 w 600074"/>
              <a:gd name="connsiteY52" fmla="*/ 2169319 h 2400301"/>
              <a:gd name="connsiteX53" fmla="*/ 285750 w 600074"/>
              <a:gd name="connsiteY53" fmla="*/ 2209801 h 2400301"/>
              <a:gd name="connsiteX54" fmla="*/ 285750 w 600074"/>
              <a:gd name="connsiteY54" fmla="*/ 2250282 h 2400301"/>
              <a:gd name="connsiteX55" fmla="*/ 259556 w 600074"/>
              <a:gd name="connsiteY55" fmla="*/ 2278857 h 2400301"/>
              <a:gd name="connsiteX56" fmla="*/ 221456 w 600074"/>
              <a:gd name="connsiteY56" fmla="*/ 2324101 h 2400301"/>
              <a:gd name="connsiteX57" fmla="*/ 190500 w 600074"/>
              <a:gd name="connsiteY57" fmla="*/ 2347913 h 2400301"/>
              <a:gd name="connsiteX58" fmla="*/ 202406 w 600074"/>
              <a:gd name="connsiteY58" fmla="*/ 2374106 h 2400301"/>
              <a:gd name="connsiteX59" fmla="*/ 195262 w 600074"/>
              <a:gd name="connsiteY59" fmla="*/ 2400301 h 2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0074" h="2400301">
                <a:moveTo>
                  <a:pt x="0" y="1"/>
                </a:moveTo>
                <a:lnTo>
                  <a:pt x="47625" y="7144"/>
                </a:lnTo>
                <a:lnTo>
                  <a:pt x="64294" y="14288"/>
                </a:lnTo>
                <a:lnTo>
                  <a:pt x="107156" y="30957"/>
                </a:lnTo>
                <a:lnTo>
                  <a:pt x="219075" y="54769"/>
                </a:lnTo>
                <a:lnTo>
                  <a:pt x="250031" y="95251"/>
                </a:lnTo>
                <a:lnTo>
                  <a:pt x="278606" y="145257"/>
                </a:lnTo>
                <a:lnTo>
                  <a:pt x="345281" y="266701"/>
                </a:lnTo>
                <a:lnTo>
                  <a:pt x="400050" y="271463"/>
                </a:lnTo>
                <a:lnTo>
                  <a:pt x="414337" y="302419"/>
                </a:lnTo>
                <a:lnTo>
                  <a:pt x="442912" y="328613"/>
                </a:lnTo>
                <a:lnTo>
                  <a:pt x="440531" y="364332"/>
                </a:lnTo>
                <a:lnTo>
                  <a:pt x="440531" y="392907"/>
                </a:lnTo>
                <a:lnTo>
                  <a:pt x="428625" y="421482"/>
                </a:lnTo>
                <a:lnTo>
                  <a:pt x="445294" y="450057"/>
                </a:lnTo>
                <a:lnTo>
                  <a:pt x="433387" y="483394"/>
                </a:lnTo>
                <a:lnTo>
                  <a:pt x="440531" y="519113"/>
                </a:lnTo>
                <a:lnTo>
                  <a:pt x="421481" y="557213"/>
                </a:lnTo>
                <a:lnTo>
                  <a:pt x="423862" y="581026"/>
                </a:lnTo>
                <a:lnTo>
                  <a:pt x="435769" y="611982"/>
                </a:lnTo>
                <a:lnTo>
                  <a:pt x="431006" y="664369"/>
                </a:lnTo>
                <a:lnTo>
                  <a:pt x="464344" y="702469"/>
                </a:lnTo>
                <a:lnTo>
                  <a:pt x="461962" y="716757"/>
                </a:lnTo>
                <a:lnTo>
                  <a:pt x="447675" y="733426"/>
                </a:lnTo>
                <a:lnTo>
                  <a:pt x="447675" y="759619"/>
                </a:lnTo>
                <a:lnTo>
                  <a:pt x="440531" y="790576"/>
                </a:lnTo>
                <a:lnTo>
                  <a:pt x="450056" y="833438"/>
                </a:lnTo>
                <a:lnTo>
                  <a:pt x="433387" y="857251"/>
                </a:lnTo>
                <a:lnTo>
                  <a:pt x="440531" y="878682"/>
                </a:lnTo>
                <a:lnTo>
                  <a:pt x="447675" y="904876"/>
                </a:lnTo>
                <a:lnTo>
                  <a:pt x="433387" y="919163"/>
                </a:lnTo>
                <a:lnTo>
                  <a:pt x="421481" y="923926"/>
                </a:lnTo>
                <a:lnTo>
                  <a:pt x="416719" y="954882"/>
                </a:lnTo>
                <a:lnTo>
                  <a:pt x="409575" y="964407"/>
                </a:lnTo>
                <a:lnTo>
                  <a:pt x="388144" y="976313"/>
                </a:lnTo>
                <a:lnTo>
                  <a:pt x="400050" y="1271589"/>
                </a:lnTo>
                <a:lnTo>
                  <a:pt x="438150" y="1366838"/>
                </a:lnTo>
                <a:lnTo>
                  <a:pt x="504825" y="1476376"/>
                </a:lnTo>
                <a:lnTo>
                  <a:pt x="516731" y="1512094"/>
                </a:lnTo>
                <a:lnTo>
                  <a:pt x="566737" y="1571626"/>
                </a:lnTo>
                <a:cubicBezTo>
                  <a:pt x="565943" y="1600995"/>
                  <a:pt x="565150" y="1630363"/>
                  <a:pt x="564356" y="1659732"/>
                </a:cubicBezTo>
                <a:lnTo>
                  <a:pt x="600074" y="1712119"/>
                </a:lnTo>
                <a:lnTo>
                  <a:pt x="569118" y="1747839"/>
                </a:lnTo>
                <a:lnTo>
                  <a:pt x="545306" y="1788319"/>
                </a:lnTo>
                <a:lnTo>
                  <a:pt x="557212" y="1845469"/>
                </a:lnTo>
                <a:lnTo>
                  <a:pt x="509587" y="1907382"/>
                </a:lnTo>
                <a:lnTo>
                  <a:pt x="500062" y="1962152"/>
                </a:lnTo>
                <a:lnTo>
                  <a:pt x="466725" y="2005013"/>
                </a:lnTo>
                <a:lnTo>
                  <a:pt x="442912" y="2045494"/>
                </a:lnTo>
                <a:lnTo>
                  <a:pt x="395288" y="2074070"/>
                </a:lnTo>
                <a:lnTo>
                  <a:pt x="371475" y="2107407"/>
                </a:lnTo>
                <a:lnTo>
                  <a:pt x="347663" y="2133601"/>
                </a:lnTo>
                <a:lnTo>
                  <a:pt x="326231" y="2169319"/>
                </a:lnTo>
                <a:lnTo>
                  <a:pt x="285750" y="2209801"/>
                </a:lnTo>
                <a:lnTo>
                  <a:pt x="285750" y="2250282"/>
                </a:lnTo>
                <a:lnTo>
                  <a:pt x="259556" y="2278857"/>
                </a:lnTo>
                <a:lnTo>
                  <a:pt x="221456" y="2324101"/>
                </a:lnTo>
                <a:lnTo>
                  <a:pt x="190500" y="2347913"/>
                </a:lnTo>
                <a:lnTo>
                  <a:pt x="202406" y="2374106"/>
                </a:lnTo>
                <a:lnTo>
                  <a:pt x="195262" y="240030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3" name="フリーフォーム 442">
            <a:extLst>
              <a:ext uri="{FF2B5EF4-FFF2-40B4-BE49-F238E27FC236}">
                <a16:creationId xmlns:a16="http://schemas.microsoft.com/office/drawing/2014/main" id="{EA18EDA3-3465-4787-9F37-F5D3F0009F07}"/>
              </a:ext>
            </a:extLst>
          </p:cNvPr>
          <p:cNvSpPr/>
          <p:nvPr/>
        </p:nvSpPr>
        <p:spPr>
          <a:xfrm>
            <a:off x="10842625" y="6926263"/>
            <a:ext cx="66675" cy="109537"/>
          </a:xfrm>
          <a:custGeom>
            <a:avLst/>
            <a:gdLst>
              <a:gd name="connsiteX0" fmla="*/ 92869 w 92869"/>
              <a:gd name="connsiteY0" fmla="*/ 0 h 152400"/>
              <a:gd name="connsiteX1" fmla="*/ 71437 w 92869"/>
              <a:gd name="connsiteY1" fmla="*/ 19050 h 152400"/>
              <a:gd name="connsiteX2" fmla="*/ 40481 w 92869"/>
              <a:gd name="connsiteY2" fmla="*/ 50006 h 152400"/>
              <a:gd name="connsiteX3" fmla="*/ 26194 w 92869"/>
              <a:gd name="connsiteY3" fmla="*/ 83344 h 152400"/>
              <a:gd name="connsiteX4" fmla="*/ 23812 w 92869"/>
              <a:gd name="connsiteY4" fmla="*/ 107156 h 152400"/>
              <a:gd name="connsiteX5" fmla="*/ 0 w 9286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152400">
                <a:moveTo>
                  <a:pt x="92869" y="0"/>
                </a:moveTo>
                <a:lnTo>
                  <a:pt x="71437" y="19050"/>
                </a:lnTo>
                <a:lnTo>
                  <a:pt x="40481" y="50006"/>
                </a:lnTo>
                <a:lnTo>
                  <a:pt x="26194" y="83344"/>
                </a:lnTo>
                <a:lnTo>
                  <a:pt x="23812" y="107156"/>
                </a:lnTo>
                <a:lnTo>
                  <a:pt x="0"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4" name="フリーフォーム 443">
            <a:extLst>
              <a:ext uri="{FF2B5EF4-FFF2-40B4-BE49-F238E27FC236}">
                <a16:creationId xmlns:a16="http://schemas.microsoft.com/office/drawing/2014/main" id="{DD78D102-E7BD-442D-8C83-F003ED61015A}"/>
              </a:ext>
            </a:extLst>
          </p:cNvPr>
          <p:cNvSpPr/>
          <p:nvPr/>
        </p:nvSpPr>
        <p:spPr>
          <a:xfrm>
            <a:off x="11091863" y="6565900"/>
            <a:ext cx="47625" cy="133350"/>
          </a:xfrm>
          <a:custGeom>
            <a:avLst/>
            <a:gdLst>
              <a:gd name="connsiteX0" fmla="*/ 0 w 66675"/>
              <a:gd name="connsiteY0" fmla="*/ 0 h 183356"/>
              <a:gd name="connsiteX1" fmla="*/ 7144 w 66675"/>
              <a:gd name="connsiteY1" fmla="*/ 61912 h 183356"/>
              <a:gd name="connsiteX2" fmla="*/ 30956 w 66675"/>
              <a:gd name="connsiteY2" fmla="*/ 90487 h 183356"/>
              <a:gd name="connsiteX3" fmla="*/ 47625 w 66675"/>
              <a:gd name="connsiteY3" fmla="*/ 123825 h 183356"/>
              <a:gd name="connsiteX4" fmla="*/ 66675 w 66675"/>
              <a:gd name="connsiteY4" fmla="*/ 183356 h 18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83356">
                <a:moveTo>
                  <a:pt x="0" y="0"/>
                </a:moveTo>
                <a:lnTo>
                  <a:pt x="7144" y="61912"/>
                </a:lnTo>
                <a:lnTo>
                  <a:pt x="30956" y="90487"/>
                </a:lnTo>
                <a:lnTo>
                  <a:pt x="47625" y="123825"/>
                </a:lnTo>
                <a:lnTo>
                  <a:pt x="66675" y="183356"/>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5" name="フリーフォーム 444">
            <a:extLst>
              <a:ext uri="{FF2B5EF4-FFF2-40B4-BE49-F238E27FC236}">
                <a16:creationId xmlns:a16="http://schemas.microsoft.com/office/drawing/2014/main" id="{F622F23C-FEDF-4C2D-9A57-88D727E6E2E9}"/>
              </a:ext>
            </a:extLst>
          </p:cNvPr>
          <p:cNvSpPr/>
          <p:nvPr/>
        </p:nvSpPr>
        <p:spPr>
          <a:xfrm>
            <a:off x="10931525" y="5824538"/>
            <a:ext cx="265113" cy="1100137"/>
          </a:xfrm>
          <a:custGeom>
            <a:avLst/>
            <a:gdLst>
              <a:gd name="connsiteX0" fmla="*/ 0 w 307181"/>
              <a:gd name="connsiteY0" fmla="*/ 0 h 1035844"/>
              <a:gd name="connsiteX1" fmla="*/ 69056 w 307181"/>
              <a:gd name="connsiteY1" fmla="*/ 52388 h 1035844"/>
              <a:gd name="connsiteX2" fmla="*/ 133350 w 307181"/>
              <a:gd name="connsiteY2" fmla="*/ 64294 h 1035844"/>
              <a:gd name="connsiteX3" fmla="*/ 211931 w 307181"/>
              <a:gd name="connsiteY3" fmla="*/ 97631 h 1035844"/>
              <a:gd name="connsiteX4" fmla="*/ 219075 w 307181"/>
              <a:gd name="connsiteY4" fmla="*/ 135731 h 1035844"/>
              <a:gd name="connsiteX5" fmla="*/ 228600 w 307181"/>
              <a:gd name="connsiteY5" fmla="*/ 161925 h 1035844"/>
              <a:gd name="connsiteX6" fmla="*/ 242888 w 307181"/>
              <a:gd name="connsiteY6" fmla="*/ 190500 h 1035844"/>
              <a:gd name="connsiteX7" fmla="*/ 250031 w 307181"/>
              <a:gd name="connsiteY7" fmla="*/ 226219 h 1035844"/>
              <a:gd name="connsiteX8" fmla="*/ 266700 w 307181"/>
              <a:gd name="connsiteY8" fmla="*/ 269081 h 1035844"/>
              <a:gd name="connsiteX9" fmla="*/ 273844 w 307181"/>
              <a:gd name="connsiteY9" fmla="*/ 297656 h 1035844"/>
              <a:gd name="connsiteX10" fmla="*/ 264319 w 307181"/>
              <a:gd name="connsiteY10" fmla="*/ 319088 h 1035844"/>
              <a:gd name="connsiteX11" fmla="*/ 264319 w 307181"/>
              <a:gd name="connsiteY11" fmla="*/ 335756 h 1035844"/>
              <a:gd name="connsiteX12" fmla="*/ 280988 w 307181"/>
              <a:gd name="connsiteY12" fmla="*/ 352425 h 1035844"/>
              <a:gd name="connsiteX13" fmla="*/ 285750 w 307181"/>
              <a:gd name="connsiteY13" fmla="*/ 378619 h 1035844"/>
              <a:gd name="connsiteX14" fmla="*/ 273844 w 307181"/>
              <a:gd name="connsiteY14" fmla="*/ 402431 h 1035844"/>
              <a:gd name="connsiteX15" fmla="*/ 254794 w 307181"/>
              <a:gd name="connsiteY15" fmla="*/ 423863 h 1035844"/>
              <a:gd name="connsiteX16" fmla="*/ 271463 w 307181"/>
              <a:gd name="connsiteY16" fmla="*/ 440531 h 1035844"/>
              <a:gd name="connsiteX17" fmla="*/ 271463 w 307181"/>
              <a:gd name="connsiteY17" fmla="*/ 469106 h 1035844"/>
              <a:gd name="connsiteX18" fmla="*/ 257175 w 307181"/>
              <a:gd name="connsiteY18" fmla="*/ 502444 h 1035844"/>
              <a:gd name="connsiteX19" fmla="*/ 254794 w 307181"/>
              <a:gd name="connsiteY19" fmla="*/ 521494 h 1035844"/>
              <a:gd name="connsiteX20" fmla="*/ 250031 w 307181"/>
              <a:gd name="connsiteY20" fmla="*/ 547688 h 1035844"/>
              <a:gd name="connsiteX21" fmla="*/ 252413 w 307181"/>
              <a:gd name="connsiteY21" fmla="*/ 569119 h 1035844"/>
              <a:gd name="connsiteX22" fmla="*/ 233363 w 307181"/>
              <a:gd name="connsiteY22" fmla="*/ 588169 h 1035844"/>
              <a:gd name="connsiteX23" fmla="*/ 238125 w 307181"/>
              <a:gd name="connsiteY23" fmla="*/ 604838 h 1035844"/>
              <a:gd name="connsiteX24" fmla="*/ 264319 w 307181"/>
              <a:gd name="connsiteY24" fmla="*/ 631031 h 1035844"/>
              <a:gd name="connsiteX25" fmla="*/ 288131 w 307181"/>
              <a:gd name="connsiteY25" fmla="*/ 650081 h 1035844"/>
              <a:gd name="connsiteX26" fmla="*/ 297656 w 307181"/>
              <a:gd name="connsiteY26" fmla="*/ 678656 h 1035844"/>
              <a:gd name="connsiteX27" fmla="*/ 307181 w 307181"/>
              <a:gd name="connsiteY27" fmla="*/ 709613 h 1035844"/>
              <a:gd name="connsiteX28" fmla="*/ 290513 w 307181"/>
              <a:gd name="connsiteY28" fmla="*/ 731044 h 1035844"/>
              <a:gd name="connsiteX29" fmla="*/ 266700 w 307181"/>
              <a:gd name="connsiteY29" fmla="*/ 738188 h 1035844"/>
              <a:gd name="connsiteX30" fmla="*/ 266700 w 307181"/>
              <a:gd name="connsiteY30" fmla="*/ 738188 h 1035844"/>
              <a:gd name="connsiteX31" fmla="*/ 245269 w 307181"/>
              <a:gd name="connsiteY31" fmla="*/ 747713 h 1035844"/>
              <a:gd name="connsiteX32" fmla="*/ 242888 w 307181"/>
              <a:gd name="connsiteY32" fmla="*/ 778669 h 1035844"/>
              <a:gd name="connsiteX33" fmla="*/ 233363 w 307181"/>
              <a:gd name="connsiteY33" fmla="*/ 802481 h 1035844"/>
              <a:gd name="connsiteX34" fmla="*/ 226219 w 307181"/>
              <a:gd name="connsiteY34" fmla="*/ 842963 h 1035844"/>
              <a:gd name="connsiteX35" fmla="*/ 200025 w 307181"/>
              <a:gd name="connsiteY35" fmla="*/ 897731 h 1035844"/>
              <a:gd name="connsiteX36" fmla="*/ 180975 w 307181"/>
              <a:gd name="connsiteY36" fmla="*/ 947738 h 1035844"/>
              <a:gd name="connsiteX37" fmla="*/ 166688 w 307181"/>
              <a:gd name="connsiteY37" fmla="*/ 985838 h 1035844"/>
              <a:gd name="connsiteX38" fmla="*/ 166688 w 307181"/>
              <a:gd name="connsiteY38" fmla="*/ 1035844 h 1035844"/>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0 w 397668"/>
              <a:gd name="connsiteY3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66687 w 397668"/>
              <a:gd name="connsiteY38" fmla="*/ 118348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3356 w 397668"/>
              <a:gd name="connsiteY38" fmla="*/ 131683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19075 w 397668"/>
              <a:gd name="connsiteY38" fmla="*/ 1138238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30968 w 397668"/>
              <a:gd name="connsiteY40" fmla="*/ 1385888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66675 w 397668"/>
              <a:gd name="connsiteY41" fmla="*/ 1476375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26194 w 397668"/>
              <a:gd name="connsiteY41" fmla="*/ 1469231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02393 w 397668"/>
              <a:gd name="connsiteY41" fmla="*/ 1409700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11918 w 397668"/>
              <a:gd name="connsiteY41" fmla="*/ 1469232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33350 w 397668"/>
              <a:gd name="connsiteY41" fmla="*/ 1414463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71437 w 397668"/>
              <a:gd name="connsiteY43" fmla="*/ 1469231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8118 w 397668"/>
              <a:gd name="connsiteY39" fmla="*/ 1216819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57162 w 397668"/>
              <a:gd name="connsiteY39" fmla="*/ 1219200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0975 w 397668"/>
              <a:gd name="connsiteY39" fmla="*/ 1171575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76212 w 397668"/>
              <a:gd name="connsiteY41" fmla="*/ 1273969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61925 w 397668"/>
              <a:gd name="connsiteY43" fmla="*/ 1340644 h 1557338"/>
              <a:gd name="connsiteX44" fmla="*/ 142874 w 397668"/>
              <a:gd name="connsiteY44" fmla="*/ 1373982 h 1557338"/>
              <a:gd name="connsiteX45" fmla="*/ 142875 w 397668"/>
              <a:gd name="connsiteY45" fmla="*/ 1440657 h 1557338"/>
              <a:gd name="connsiteX46" fmla="*/ 111918 w 397668"/>
              <a:gd name="connsiteY46" fmla="*/ 1469232 h 1557338"/>
              <a:gd name="connsiteX47" fmla="*/ 66674 w 397668"/>
              <a:gd name="connsiteY47" fmla="*/ 1493044 h 1557338"/>
              <a:gd name="connsiteX48" fmla="*/ 26194 w 397668"/>
              <a:gd name="connsiteY48" fmla="*/ 1469231 h 1557338"/>
              <a:gd name="connsiteX49" fmla="*/ 11906 w 397668"/>
              <a:gd name="connsiteY49" fmla="*/ 1507331 h 1557338"/>
              <a:gd name="connsiteX50" fmla="*/ 0 w 397668"/>
              <a:gd name="connsiteY5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35743 w 397668"/>
              <a:gd name="connsiteY38" fmla="*/ 1042988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3837 w 397668"/>
              <a:gd name="connsiteY39" fmla="*/ 1104900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2406 w 397668"/>
              <a:gd name="connsiteY40" fmla="*/ 1119188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2413 w 397668"/>
              <a:gd name="connsiteY38" fmla="*/ 1062037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7668" h="1557338">
                <a:moveTo>
                  <a:pt x="90487" y="0"/>
                </a:moveTo>
                <a:lnTo>
                  <a:pt x="159543" y="52388"/>
                </a:lnTo>
                <a:lnTo>
                  <a:pt x="223837" y="64294"/>
                </a:lnTo>
                <a:lnTo>
                  <a:pt x="302418" y="97631"/>
                </a:lnTo>
                <a:lnTo>
                  <a:pt x="309562" y="135731"/>
                </a:lnTo>
                <a:lnTo>
                  <a:pt x="319087" y="161925"/>
                </a:lnTo>
                <a:lnTo>
                  <a:pt x="333375" y="190500"/>
                </a:lnTo>
                <a:lnTo>
                  <a:pt x="340518" y="226219"/>
                </a:lnTo>
                <a:lnTo>
                  <a:pt x="357187" y="269081"/>
                </a:lnTo>
                <a:lnTo>
                  <a:pt x="364331" y="297656"/>
                </a:lnTo>
                <a:lnTo>
                  <a:pt x="354806" y="319088"/>
                </a:lnTo>
                <a:lnTo>
                  <a:pt x="354806" y="335756"/>
                </a:lnTo>
                <a:lnTo>
                  <a:pt x="371475" y="352425"/>
                </a:lnTo>
                <a:lnTo>
                  <a:pt x="376237" y="378619"/>
                </a:lnTo>
                <a:lnTo>
                  <a:pt x="364331" y="402431"/>
                </a:lnTo>
                <a:lnTo>
                  <a:pt x="345281" y="423863"/>
                </a:lnTo>
                <a:lnTo>
                  <a:pt x="361950" y="440531"/>
                </a:lnTo>
                <a:lnTo>
                  <a:pt x="361950" y="469106"/>
                </a:lnTo>
                <a:lnTo>
                  <a:pt x="347662" y="502444"/>
                </a:lnTo>
                <a:lnTo>
                  <a:pt x="345281" y="521494"/>
                </a:lnTo>
                <a:lnTo>
                  <a:pt x="340518" y="547688"/>
                </a:lnTo>
                <a:lnTo>
                  <a:pt x="342900" y="569119"/>
                </a:lnTo>
                <a:lnTo>
                  <a:pt x="323850" y="588169"/>
                </a:lnTo>
                <a:lnTo>
                  <a:pt x="328612" y="604838"/>
                </a:lnTo>
                <a:lnTo>
                  <a:pt x="354806" y="631031"/>
                </a:lnTo>
                <a:lnTo>
                  <a:pt x="378618" y="650081"/>
                </a:lnTo>
                <a:lnTo>
                  <a:pt x="388143" y="678656"/>
                </a:lnTo>
                <a:lnTo>
                  <a:pt x="397668" y="709613"/>
                </a:lnTo>
                <a:lnTo>
                  <a:pt x="381000" y="731044"/>
                </a:lnTo>
                <a:lnTo>
                  <a:pt x="357187" y="738188"/>
                </a:lnTo>
                <a:lnTo>
                  <a:pt x="357187" y="738188"/>
                </a:lnTo>
                <a:lnTo>
                  <a:pt x="335756" y="747713"/>
                </a:lnTo>
                <a:lnTo>
                  <a:pt x="333375" y="778669"/>
                </a:lnTo>
                <a:lnTo>
                  <a:pt x="323850" y="802481"/>
                </a:lnTo>
                <a:lnTo>
                  <a:pt x="316706" y="842963"/>
                </a:lnTo>
                <a:lnTo>
                  <a:pt x="290512" y="897731"/>
                </a:lnTo>
                <a:lnTo>
                  <a:pt x="271462" y="947738"/>
                </a:lnTo>
                <a:lnTo>
                  <a:pt x="257175" y="985838"/>
                </a:lnTo>
                <a:cubicBezTo>
                  <a:pt x="257969" y="1009650"/>
                  <a:pt x="251619" y="1038225"/>
                  <a:pt x="252413" y="1062037"/>
                </a:cubicBezTo>
                <a:lnTo>
                  <a:pt x="221456" y="1076325"/>
                </a:lnTo>
                <a:lnTo>
                  <a:pt x="209550" y="1114425"/>
                </a:lnTo>
                <a:lnTo>
                  <a:pt x="183356" y="1128713"/>
                </a:lnTo>
                <a:lnTo>
                  <a:pt x="192881" y="1185862"/>
                </a:lnTo>
                <a:lnTo>
                  <a:pt x="157162" y="1219200"/>
                </a:lnTo>
                <a:lnTo>
                  <a:pt x="166687" y="1269206"/>
                </a:lnTo>
                <a:lnTo>
                  <a:pt x="183356" y="1316831"/>
                </a:lnTo>
                <a:lnTo>
                  <a:pt x="161925" y="1340644"/>
                </a:lnTo>
                <a:lnTo>
                  <a:pt x="142874" y="1373982"/>
                </a:lnTo>
                <a:cubicBezTo>
                  <a:pt x="142874" y="1396207"/>
                  <a:pt x="142875" y="1418432"/>
                  <a:pt x="142875" y="1440657"/>
                </a:cubicBezTo>
                <a:lnTo>
                  <a:pt x="111918" y="1469232"/>
                </a:lnTo>
                <a:lnTo>
                  <a:pt x="66674" y="1493044"/>
                </a:lnTo>
                <a:lnTo>
                  <a:pt x="26194" y="1469231"/>
                </a:lnTo>
                <a:lnTo>
                  <a:pt x="11906" y="1507331"/>
                </a:lnTo>
                <a:lnTo>
                  <a:pt x="0" y="1557338"/>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6" name="フリーフォーム 445">
            <a:extLst>
              <a:ext uri="{FF2B5EF4-FFF2-40B4-BE49-F238E27FC236}">
                <a16:creationId xmlns:a16="http://schemas.microsoft.com/office/drawing/2014/main" id="{6381FC50-A0B7-435D-9539-D2694B5EE261}"/>
              </a:ext>
            </a:extLst>
          </p:cNvPr>
          <p:cNvSpPr/>
          <p:nvPr/>
        </p:nvSpPr>
        <p:spPr>
          <a:xfrm>
            <a:off x="11415713" y="5975350"/>
            <a:ext cx="55562" cy="212725"/>
          </a:xfrm>
          <a:custGeom>
            <a:avLst/>
            <a:gdLst>
              <a:gd name="connsiteX0" fmla="*/ 45244 w 76200"/>
              <a:gd name="connsiteY0" fmla="*/ 292894 h 292894"/>
              <a:gd name="connsiteX1" fmla="*/ 76200 w 76200"/>
              <a:gd name="connsiteY1" fmla="*/ 219075 h 292894"/>
              <a:gd name="connsiteX2" fmla="*/ 64294 w 76200"/>
              <a:gd name="connsiteY2" fmla="*/ 190500 h 292894"/>
              <a:gd name="connsiteX3" fmla="*/ 66675 w 76200"/>
              <a:gd name="connsiteY3" fmla="*/ 104775 h 292894"/>
              <a:gd name="connsiteX4" fmla="*/ 0 w 76200"/>
              <a:gd name="connsiteY4" fmla="*/ 59531 h 292894"/>
              <a:gd name="connsiteX5" fmla="*/ 0 w 76200"/>
              <a:gd name="connsiteY5" fmla="*/ 0 h 292894"/>
              <a:gd name="connsiteX0" fmla="*/ 45244 w 76200"/>
              <a:gd name="connsiteY0" fmla="*/ 292894 h 292894"/>
              <a:gd name="connsiteX1" fmla="*/ 64294 w 76200"/>
              <a:gd name="connsiteY1" fmla="*/ 245269 h 292894"/>
              <a:gd name="connsiteX2" fmla="*/ 76200 w 76200"/>
              <a:gd name="connsiteY2" fmla="*/ 219075 h 292894"/>
              <a:gd name="connsiteX3" fmla="*/ 64294 w 76200"/>
              <a:gd name="connsiteY3" fmla="*/ 190500 h 292894"/>
              <a:gd name="connsiteX4" fmla="*/ 66675 w 76200"/>
              <a:gd name="connsiteY4" fmla="*/ 104775 h 292894"/>
              <a:gd name="connsiteX5" fmla="*/ 0 w 76200"/>
              <a:gd name="connsiteY5" fmla="*/ 59531 h 292894"/>
              <a:gd name="connsiteX6" fmla="*/ 0 w 76200"/>
              <a:gd name="connsiteY6" fmla="*/ 0 h 292894"/>
              <a:gd name="connsiteX0" fmla="*/ 45244 w 76200"/>
              <a:gd name="connsiteY0" fmla="*/ 292894 h 292894"/>
              <a:gd name="connsiteX1" fmla="*/ 71438 w 76200"/>
              <a:gd name="connsiteY1" fmla="*/ 261937 h 292894"/>
              <a:gd name="connsiteX2" fmla="*/ 76200 w 76200"/>
              <a:gd name="connsiteY2" fmla="*/ 219075 h 292894"/>
              <a:gd name="connsiteX3" fmla="*/ 64294 w 76200"/>
              <a:gd name="connsiteY3" fmla="*/ 190500 h 292894"/>
              <a:gd name="connsiteX4" fmla="*/ 66675 w 76200"/>
              <a:gd name="connsiteY4" fmla="*/ 104775 h 292894"/>
              <a:gd name="connsiteX5" fmla="*/ 0 w 76200"/>
              <a:gd name="connsiteY5" fmla="*/ 59531 h 292894"/>
              <a:gd name="connsiteX6" fmla="*/ 0 w 76200"/>
              <a:gd name="connsiteY6" fmla="*/ 0 h 29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00" h="292894">
                <a:moveTo>
                  <a:pt x="45244" y="292894"/>
                </a:moveTo>
                <a:lnTo>
                  <a:pt x="71438" y="261937"/>
                </a:lnTo>
                <a:lnTo>
                  <a:pt x="76200" y="219075"/>
                </a:lnTo>
                <a:lnTo>
                  <a:pt x="64294" y="190500"/>
                </a:lnTo>
                <a:cubicBezTo>
                  <a:pt x="65088" y="161925"/>
                  <a:pt x="65881" y="133350"/>
                  <a:pt x="66675" y="104775"/>
                </a:cubicBezTo>
                <a:lnTo>
                  <a:pt x="0" y="59531"/>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7" name="フリーフォーム 446">
            <a:extLst>
              <a:ext uri="{FF2B5EF4-FFF2-40B4-BE49-F238E27FC236}">
                <a16:creationId xmlns:a16="http://schemas.microsoft.com/office/drawing/2014/main" id="{D354E08B-5F42-4327-A82C-AA6384F41341}"/>
              </a:ext>
            </a:extLst>
          </p:cNvPr>
          <p:cNvSpPr/>
          <p:nvPr/>
        </p:nvSpPr>
        <p:spPr>
          <a:xfrm>
            <a:off x="11126788" y="5867400"/>
            <a:ext cx="339725" cy="111125"/>
          </a:xfrm>
          <a:custGeom>
            <a:avLst/>
            <a:gdLst>
              <a:gd name="connsiteX0" fmla="*/ 471488 w 471488"/>
              <a:gd name="connsiteY0" fmla="*/ 154781 h 154781"/>
              <a:gd name="connsiteX1" fmla="*/ 400050 w 471488"/>
              <a:gd name="connsiteY1" fmla="*/ 154781 h 154781"/>
              <a:gd name="connsiteX2" fmla="*/ 347663 w 471488"/>
              <a:gd name="connsiteY2" fmla="*/ 154781 h 154781"/>
              <a:gd name="connsiteX3" fmla="*/ 261938 w 471488"/>
              <a:gd name="connsiteY3" fmla="*/ 114300 h 154781"/>
              <a:gd name="connsiteX4" fmla="*/ 142875 w 471488"/>
              <a:gd name="connsiteY4" fmla="*/ 40481 h 154781"/>
              <a:gd name="connsiteX5" fmla="*/ 107156 w 471488"/>
              <a:gd name="connsiteY5" fmla="*/ 26194 h 154781"/>
              <a:gd name="connsiteX6" fmla="*/ 0 w 471488"/>
              <a:gd name="connsiteY6"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488" h="154781">
                <a:moveTo>
                  <a:pt x="471488" y="154781"/>
                </a:moveTo>
                <a:lnTo>
                  <a:pt x="400050" y="154781"/>
                </a:lnTo>
                <a:lnTo>
                  <a:pt x="347663" y="154781"/>
                </a:lnTo>
                <a:lnTo>
                  <a:pt x="261938" y="114300"/>
                </a:lnTo>
                <a:lnTo>
                  <a:pt x="142875" y="40481"/>
                </a:lnTo>
                <a:lnTo>
                  <a:pt x="107156"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8" name="フリーフォーム 447">
            <a:extLst>
              <a:ext uri="{FF2B5EF4-FFF2-40B4-BE49-F238E27FC236}">
                <a16:creationId xmlns:a16="http://schemas.microsoft.com/office/drawing/2014/main" id="{4CD5A91B-C717-4C16-9032-D79111CCE7C0}"/>
              </a:ext>
            </a:extLst>
          </p:cNvPr>
          <p:cNvSpPr/>
          <p:nvPr/>
        </p:nvSpPr>
        <p:spPr>
          <a:xfrm>
            <a:off x="11714163" y="6113463"/>
            <a:ext cx="209550" cy="204787"/>
          </a:xfrm>
          <a:custGeom>
            <a:avLst/>
            <a:gdLst>
              <a:gd name="connsiteX0" fmla="*/ 288131 w 288131"/>
              <a:gd name="connsiteY0" fmla="*/ 283369 h 283369"/>
              <a:gd name="connsiteX1" fmla="*/ 240506 w 288131"/>
              <a:gd name="connsiteY1" fmla="*/ 242887 h 283369"/>
              <a:gd name="connsiteX2" fmla="*/ 219075 w 288131"/>
              <a:gd name="connsiteY2" fmla="*/ 235744 h 283369"/>
              <a:gd name="connsiteX3" fmla="*/ 197643 w 288131"/>
              <a:gd name="connsiteY3" fmla="*/ 240506 h 283369"/>
              <a:gd name="connsiteX4" fmla="*/ 173831 w 288131"/>
              <a:gd name="connsiteY4" fmla="*/ 257175 h 283369"/>
              <a:gd name="connsiteX5" fmla="*/ 142875 w 288131"/>
              <a:gd name="connsiteY5" fmla="*/ 250031 h 283369"/>
              <a:gd name="connsiteX6" fmla="*/ 126206 w 288131"/>
              <a:gd name="connsiteY6" fmla="*/ 235744 h 283369"/>
              <a:gd name="connsiteX7" fmla="*/ 97631 w 288131"/>
              <a:gd name="connsiteY7" fmla="*/ 228600 h 283369"/>
              <a:gd name="connsiteX8" fmla="*/ 80962 w 288131"/>
              <a:gd name="connsiteY8" fmla="*/ 221456 h 283369"/>
              <a:gd name="connsiteX9" fmla="*/ 69056 w 288131"/>
              <a:gd name="connsiteY9" fmla="*/ 195262 h 283369"/>
              <a:gd name="connsiteX10" fmla="*/ 38100 w 288131"/>
              <a:gd name="connsiteY10" fmla="*/ 173831 h 283369"/>
              <a:gd name="connsiteX11" fmla="*/ 14287 w 288131"/>
              <a:gd name="connsiteY11" fmla="*/ 150019 h 283369"/>
              <a:gd name="connsiteX12" fmla="*/ 7143 w 288131"/>
              <a:gd name="connsiteY12" fmla="*/ 121444 h 283369"/>
              <a:gd name="connsiteX13" fmla="*/ 4762 w 288131"/>
              <a:gd name="connsiteY13" fmla="*/ 107156 h 283369"/>
              <a:gd name="connsiteX14" fmla="*/ 7143 w 288131"/>
              <a:gd name="connsiteY14" fmla="*/ 76200 h 283369"/>
              <a:gd name="connsiteX15" fmla="*/ 0 w 288131"/>
              <a:gd name="connsiteY15" fmla="*/ 38100 h 283369"/>
              <a:gd name="connsiteX16" fmla="*/ 4762 w 288131"/>
              <a:gd name="connsiteY16" fmla="*/ 0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131" h="283369">
                <a:moveTo>
                  <a:pt x="288131" y="283369"/>
                </a:moveTo>
                <a:lnTo>
                  <a:pt x="240506" y="242887"/>
                </a:lnTo>
                <a:lnTo>
                  <a:pt x="219075" y="235744"/>
                </a:lnTo>
                <a:lnTo>
                  <a:pt x="197643" y="240506"/>
                </a:lnTo>
                <a:lnTo>
                  <a:pt x="173831" y="257175"/>
                </a:lnTo>
                <a:lnTo>
                  <a:pt x="142875" y="250031"/>
                </a:lnTo>
                <a:lnTo>
                  <a:pt x="126206" y="235744"/>
                </a:lnTo>
                <a:lnTo>
                  <a:pt x="97631" y="228600"/>
                </a:lnTo>
                <a:lnTo>
                  <a:pt x="80962" y="221456"/>
                </a:lnTo>
                <a:lnTo>
                  <a:pt x="69056" y="195262"/>
                </a:lnTo>
                <a:lnTo>
                  <a:pt x="38100" y="173831"/>
                </a:lnTo>
                <a:lnTo>
                  <a:pt x="14287" y="150019"/>
                </a:lnTo>
                <a:lnTo>
                  <a:pt x="7143" y="121444"/>
                </a:lnTo>
                <a:lnTo>
                  <a:pt x="4762" y="107156"/>
                </a:lnTo>
                <a:lnTo>
                  <a:pt x="7143" y="76200"/>
                </a:lnTo>
                <a:lnTo>
                  <a:pt x="0" y="38100"/>
                </a:lnTo>
                <a:lnTo>
                  <a:pt x="4762"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49" name="フリーフォーム 448">
            <a:extLst>
              <a:ext uri="{FF2B5EF4-FFF2-40B4-BE49-F238E27FC236}">
                <a16:creationId xmlns:a16="http://schemas.microsoft.com/office/drawing/2014/main" id="{9E7B0FF5-711F-46BF-A46F-CDCC14271509}"/>
              </a:ext>
            </a:extLst>
          </p:cNvPr>
          <p:cNvSpPr/>
          <p:nvPr/>
        </p:nvSpPr>
        <p:spPr>
          <a:xfrm>
            <a:off x="11566525" y="6275388"/>
            <a:ext cx="277813" cy="434975"/>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381" h="602457">
                <a:moveTo>
                  <a:pt x="383381" y="602457"/>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0" name="フリーフォーム 449">
            <a:extLst>
              <a:ext uri="{FF2B5EF4-FFF2-40B4-BE49-F238E27FC236}">
                <a16:creationId xmlns:a16="http://schemas.microsoft.com/office/drawing/2014/main" id="{DFC6A759-92E8-4564-8F95-5CC1B4021749}"/>
              </a:ext>
            </a:extLst>
          </p:cNvPr>
          <p:cNvSpPr/>
          <p:nvPr/>
        </p:nvSpPr>
        <p:spPr>
          <a:xfrm>
            <a:off x="11434763" y="6335713"/>
            <a:ext cx="88900" cy="111125"/>
          </a:xfrm>
          <a:custGeom>
            <a:avLst/>
            <a:gdLst>
              <a:gd name="connsiteX0" fmla="*/ 123825 w 123825"/>
              <a:gd name="connsiteY0" fmla="*/ 0 h 154781"/>
              <a:gd name="connsiteX1" fmla="*/ 59532 w 123825"/>
              <a:gd name="connsiteY1" fmla="*/ 28575 h 154781"/>
              <a:gd name="connsiteX2" fmla="*/ 33338 w 123825"/>
              <a:gd name="connsiteY2" fmla="*/ 26194 h 154781"/>
              <a:gd name="connsiteX3" fmla="*/ 19050 w 123825"/>
              <a:gd name="connsiteY3" fmla="*/ 38100 h 154781"/>
              <a:gd name="connsiteX4" fmla="*/ 2382 w 123825"/>
              <a:gd name="connsiteY4" fmla="*/ 59531 h 154781"/>
              <a:gd name="connsiteX5" fmla="*/ 0 w 123825"/>
              <a:gd name="connsiteY5" fmla="*/ 76200 h 154781"/>
              <a:gd name="connsiteX6" fmla="*/ 7144 w 123825"/>
              <a:gd name="connsiteY6" fmla="*/ 107156 h 154781"/>
              <a:gd name="connsiteX7" fmla="*/ 9525 w 123825"/>
              <a:gd name="connsiteY7" fmla="*/ 154781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25" h="154781">
                <a:moveTo>
                  <a:pt x="123825" y="0"/>
                </a:moveTo>
                <a:lnTo>
                  <a:pt x="59532" y="28575"/>
                </a:lnTo>
                <a:lnTo>
                  <a:pt x="33338" y="26194"/>
                </a:lnTo>
                <a:lnTo>
                  <a:pt x="19050" y="38100"/>
                </a:lnTo>
                <a:lnTo>
                  <a:pt x="2382" y="59531"/>
                </a:lnTo>
                <a:lnTo>
                  <a:pt x="0" y="76200"/>
                </a:lnTo>
                <a:lnTo>
                  <a:pt x="7144" y="107156"/>
                </a:lnTo>
                <a:lnTo>
                  <a:pt x="9525" y="15478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1" name="フリーフォーム 450">
            <a:extLst>
              <a:ext uri="{FF2B5EF4-FFF2-40B4-BE49-F238E27FC236}">
                <a16:creationId xmlns:a16="http://schemas.microsoft.com/office/drawing/2014/main" id="{45A2F9F4-7BC8-4098-B8FD-3AA46BAA2291}"/>
              </a:ext>
            </a:extLst>
          </p:cNvPr>
          <p:cNvSpPr/>
          <p:nvPr/>
        </p:nvSpPr>
        <p:spPr>
          <a:xfrm>
            <a:off x="11612563" y="6662738"/>
            <a:ext cx="144462" cy="146050"/>
          </a:xfrm>
          <a:custGeom>
            <a:avLst/>
            <a:gdLst>
              <a:gd name="connsiteX0" fmla="*/ 200025 w 200025"/>
              <a:gd name="connsiteY0" fmla="*/ 202406 h 202406"/>
              <a:gd name="connsiteX1" fmla="*/ 176213 w 200025"/>
              <a:gd name="connsiteY1" fmla="*/ 188118 h 202406"/>
              <a:gd name="connsiteX2" fmla="*/ 178594 w 200025"/>
              <a:gd name="connsiteY2" fmla="*/ 154781 h 202406"/>
              <a:gd name="connsiteX3" fmla="*/ 161925 w 200025"/>
              <a:gd name="connsiteY3" fmla="*/ 140493 h 202406"/>
              <a:gd name="connsiteX4" fmla="*/ 147638 w 200025"/>
              <a:gd name="connsiteY4" fmla="*/ 116681 h 202406"/>
              <a:gd name="connsiteX5" fmla="*/ 147638 w 200025"/>
              <a:gd name="connsiteY5" fmla="*/ 97631 h 202406"/>
              <a:gd name="connsiteX6" fmla="*/ 100013 w 200025"/>
              <a:gd name="connsiteY6" fmla="*/ 64293 h 202406"/>
              <a:gd name="connsiteX7" fmla="*/ 92869 w 200025"/>
              <a:gd name="connsiteY7" fmla="*/ 38100 h 202406"/>
              <a:gd name="connsiteX8" fmla="*/ 66675 w 200025"/>
              <a:gd name="connsiteY8" fmla="*/ 35718 h 202406"/>
              <a:gd name="connsiteX9" fmla="*/ 40482 w 200025"/>
              <a:gd name="connsiteY9" fmla="*/ 28575 h 202406"/>
              <a:gd name="connsiteX10" fmla="*/ 0 w 200025"/>
              <a:gd name="connsiteY10" fmla="*/ 0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202406">
                <a:moveTo>
                  <a:pt x="200025" y="202406"/>
                </a:moveTo>
                <a:lnTo>
                  <a:pt x="176213" y="188118"/>
                </a:lnTo>
                <a:lnTo>
                  <a:pt x="178594" y="154781"/>
                </a:lnTo>
                <a:lnTo>
                  <a:pt x="161925" y="140493"/>
                </a:lnTo>
                <a:lnTo>
                  <a:pt x="147638" y="116681"/>
                </a:lnTo>
                <a:lnTo>
                  <a:pt x="147638" y="97631"/>
                </a:lnTo>
                <a:lnTo>
                  <a:pt x="100013" y="64293"/>
                </a:lnTo>
                <a:lnTo>
                  <a:pt x="92869" y="38100"/>
                </a:lnTo>
                <a:lnTo>
                  <a:pt x="66675" y="35718"/>
                </a:lnTo>
                <a:lnTo>
                  <a:pt x="40482" y="28575"/>
                </a:lnTo>
                <a:lnTo>
                  <a:pt x="0" y="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2" name="フリーフォーム 451">
            <a:extLst>
              <a:ext uri="{FF2B5EF4-FFF2-40B4-BE49-F238E27FC236}">
                <a16:creationId xmlns:a16="http://schemas.microsoft.com/office/drawing/2014/main" id="{C6FBEEE6-BCBA-48F8-AF85-E7944D32BFBB}"/>
              </a:ext>
            </a:extLst>
          </p:cNvPr>
          <p:cNvSpPr/>
          <p:nvPr/>
        </p:nvSpPr>
        <p:spPr>
          <a:xfrm>
            <a:off x="11568113" y="6611938"/>
            <a:ext cx="247650" cy="46037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4174" h="637510">
                <a:moveTo>
                  <a:pt x="344174" y="637510"/>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3" name="フリーフォーム 452">
            <a:extLst>
              <a:ext uri="{FF2B5EF4-FFF2-40B4-BE49-F238E27FC236}">
                <a16:creationId xmlns:a16="http://schemas.microsoft.com/office/drawing/2014/main" id="{5F254722-A091-447E-8DD4-ACCF90DE50DA}"/>
              </a:ext>
            </a:extLst>
          </p:cNvPr>
          <p:cNvSpPr/>
          <p:nvPr/>
        </p:nvSpPr>
        <p:spPr>
          <a:xfrm>
            <a:off x="11477625" y="7002463"/>
            <a:ext cx="41275" cy="36512"/>
          </a:xfrm>
          <a:custGeom>
            <a:avLst/>
            <a:gdLst>
              <a:gd name="connsiteX0" fmla="*/ 0 w 57150"/>
              <a:gd name="connsiteY0" fmla="*/ 0 h 50006"/>
              <a:gd name="connsiteX1" fmla="*/ 57150 w 57150"/>
              <a:gd name="connsiteY1" fmla="*/ 50006 h 50006"/>
            </a:gdLst>
            <a:ahLst/>
            <a:cxnLst>
              <a:cxn ang="0">
                <a:pos x="connsiteX0" y="connsiteY0"/>
              </a:cxn>
              <a:cxn ang="0">
                <a:pos x="connsiteX1" y="connsiteY1"/>
              </a:cxn>
            </a:cxnLst>
            <a:rect l="l" t="t" r="r" b="b"/>
            <a:pathLst>
              <a:path w="57150" h="50006">
                <a:moveTo>
                  <a:pt x="0" y="0"/>
                </a:moveTo>
                <a:lnTo>
                  <a:pt x="57150" y="500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4" name="フリーフォーム 453">
            <a:extLst>
              <a:ext uri="{FF2B5EF4-FFF2-40B4-BE49-F238E27FC236}">
                <a16:creationId xmlns:a16="http://schemas.microsoft.com/office/drawing/2014/main" id="{50F93FC4-D3E1-4DEA-94C6-38DD9EFBCBBC}"/>
              </a:ext>
            </a:extLst>
          </p:cNvPr>
          <p:cNvSpPr/>
          <p:nvPr/>
        </p:nvSpPr>
        <p:spPr>
          <a:xfrm>
            <a:off x="11380788" y="6927850"/>
            <a:ext cx="109537" cy="477838"/>
          </a:xfrm>
          <a:custGeom>
            <a:avLst/>
            <a:gdLst>
              <a:gd name="connsiteX0" fmla="*/ 116682 w 152400"/>
              <a:gd name="connsiteY0" fmla="*/ 0 h 661988"/>
              <a:gd name="connsiteX1" fmla="*/ 152400 w 152400"/>
              <a:gd name="connsiteY1" fmla="*/ 57150 h 661988"/>
              <a:gd name="connsiteX2" fmla="*/ 150019 w 152400"/>
              <a:gd name="connsiteY2" fmla="*/ 83344 h 661988"/>
              <a:gd name="connsiteX3" fmla="*/ 140494 w 152400"/>
              <a:gd name="connsiteY3" fmla="*/ 109538 h 661988"/>
              <a:gd name="connsiteX4" fmla="*/ 119063 w 152400"/>
              <a:gd name="connsiteY4" fmla="*/ 130969 h 661988"/>
              <a:gd name="connsiteX5" fmla="*/ 102394 w 152400"/>
              <a:gd name="connsiteY5" fmla="*/ 154781 h 661988"/>
              <a:gd name="connsiteX6" fmla="*/ 83344 w 152400"/>
              <a:gd name="connsiteY6" fmla="*/ 178594 h 661988"/>
              <a:gd name="connsiteX7" fmla="*/ 80963 w 152400"/>
              <a:gd name="connsiteY7" fmla="*/ 195263 h 661988"/>
              <a:gd name="connsiteX8" fmla="*/ 85725 w 152400"/>
              <a:gd name="connsiteY8" fmla="*/ 211931 h 661988"/>
              <a:gd name="connsiteX9" fmla="*/ 88107 w 152400"/>
              <a:gd name="connsiteY9" fmla="*/ 226219 h 661988"/>
              <a:gd name="connsiteX10" fmla="*/ 83344 w 152400"/>
              <a:gd name="connsiteY10" fmla="*/ 235744 h 661988"/>
              <a:gd name="connsiteX11" fmla="*/ 71438 w 152400"/>
              <a:gd name="connsiteY11" fmla="*/ 245269 h 661988"/>
              <a:gd name="connsiteX12" fmla="*/ 71438 w 152400"/>
              <a:gd name="connsiteY12" fmla="*/ 261938 h 661988"/>
              <a:gd name="connsiteX13" fmla="*/ 88107 w 152400"/>
              <a:gd name="connsiteY13" fmla="*/ 280988 h 661988"/>
              <a:gd name="connsiteX14" fmla="*/ 90488 w 152400"/>
              <a:gd name="connsiteY14" fmla="*/ 297656 h 661988"/>
              <a:gd name="connsiteX15" fmla="*/ 88107 w 152400"/>
              <a:gd name="connsiteY15" fmla="*/ 316706 h 661988"/>
              <a:gd name="connsiteX16" fmla="*/ 76200 w 152400"/>
              <a:gd name="connsiteY16" fmla="*/ 323850 h 661988"/>
              <a:gd name="connsiteX17" fmla="*/ 80963 w 152400"/>
              <a:gd name="connsiteY17" fmla="*/ 335756 h 661988"/>
              <a:gd name="connsiteX18" fmla="*/ 90488 w 152400"/>
              <a:gd name="connsiteY18" fmla="*/ 347663 h 661988"/>
              <a:gd name="connsiteX19" fmla="*/ 88107 w 152400"/>
              <a:gd name="connsiteY19" fmla="*/ 359569 h 661988"/>
              <a:gd name="connsiteX20" fmla="*/ 66675 w 152400"/>
              <a:gd name="connsiteY20" fmla="*/ 369094 h 661988"/>
              <a:gd name="connsiteX21" fmla="*/ 59532 w 152400"/>
              <a:gd name="connsiteY21" fmla="*/ 378619 h 661988"/>
              <a:gd name="connsiteX22" fmla="*/ 59532 w 152400"/>
              <a:gd name="connsiteY22" fmla="*/ 388144 h 661988"/>
              <a:gd name="connsiteX23" fmla="*/ 61913 w 152400"/>
              <a:gd name="connsiteY23" fmla="*/ 411956 h 661988"/>
              <a:gd name="connsiteX24" fmla="*/ 61913 w 152400"/>
              <a:gd name="connsiteY24" fmla="*/ 423863 h 661988"/>
              <a:gd name="connsiteX25" fmla="*/ 59532 w 152400"/>
              <a:gd name="connsiteY25" fmla="*/ 440531 h 661988"/>
              <a:gd name="connsiteX26" fmla="*/ 64294 w 152400"/>
              <a:gd name="connsiteY26" fmla="*/ 459581 h 661988"/>
              <a:gd name="connsiteX27" fmla="*/ 69057 w 152400"/>
              <a:gd name="connsiteY27" fmla="*/ 473869 h 661988"/>
              <a:gd name="connsiteX28" fmla="*/ 76200 w 152400"/>
              <a:gd name="connsiteY28" fmla="*/ 488156 h 661988"/>
              <a:gd name="connsiteX29" fmla="*/ 71438 w 152400"/>
              <a:gd name="connsiteY29" fmla="*/ 504825 h 661988"/>
              <a:gd name="connsiteX30" fmla="*/ 59532 w 152400"/>
              <a:gd name="connsiteY30" fmla="*/ 519113 h 661988"/>
              <a:gd name="connsiteX31" fmla="*/ 52388 w 152400"/>
              <a:gd name="connsiteY31" fmla="*/ 538163 h 661988"/>
              <a:gd name="connsiteX32" fmla="*/ 57150 w 152400"/>
              <a:gd name="connsiteY32" fmla="*/ 550069 h 661988"/>
              <a:gd name="connsiteX33" fmla="*/ 47625 w 152400"/>
              <a:gd name="connsiteY33" fmla="*/ 566738 h 661988"/>
              <a:gd name="connsiteX34" fmla="*/ 47625 w 152400"/>
              <a:gd name="connsiteY34" fmla="*/ 578644 h 661988"/>
              <a:gd name="connsiteX35" fmla="*/ 59532 w 152400"/>
              <a:gd name="connsiteY35" fmla="*/ 592931 h 661988"/>
              <a:gd name="connsiteX36" fmla="*/ 61913 w 152400"/>
              <a:gd name="connsiteY36" fmla="*/ 609600 h 661988"/>
              <a:gd name="connsiteX37" fmla="*/ 54769 w 152400"/>
              <a:gd name="connsiteY37" fmla="*/ 621506 h 661988"/>
              <a:gd name="connsiteX38" fmla="*/ 45244 w 152400"/>
              <a:gd name="connsiteY38" fmla="*/ 631031 h 661988"/>
              <a:gd name="connsiteX39" fmla="*/ 42863 w 152400"/>
              <a:gd name="connsiteY39" fmla="*/ 650081 h 661988"/>
              <a:gd name="connsiteX40" fmla="*/ 42863 w 152400"/>
              <a:gd name="connsiteY40" fmla="*/ 650081 h 661988"/>
              <a:gd name="connsiteX41" fmla="*/ 0 w 152400"/>
              <a:gd name="connsiteY41" fmla="*/ 661988 h 6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400" h="661988">
                <a:moveTo>
                  <a:pt x="116682" y="0"/>
                </a:moveTo>
                <a:lnTo>
                  <a:pt x="152400" y="57150"/>
                </a:lnTo>
                <a:lnTo>
                  <a:pt x="150019" y="83344"/>
                </a:lnTo>
                <a:lnTo>
                  <a:pt x="140494" y="109538"/>
                </a:lnTo>
                <a:lnTo>
                  <a:pt x="119063" y="130969"/>
                </a:lnTo>
                <a:lnTo>
                  <a:pt x="102394" y="154781"/>
                </a:lnTo>
                <a:lnTo>
                  <a:pt x="83344" y="178594"/>
                </a:lnTo>
                <a:lnTo>
                  <a:pt x="80963" y="195263"/>
                </a:lnTo>
                <a:lnTo>
                  <a:pt x="85725" y="211931"/>
                </a:lnTo>
                <a:lnTo>
                  <a:pt x="88107" y="226219"/>
                </a:lnTo>
                <a:lnTo>
                  <a:pt x="83344" y="235744"/>
                </a:lnTo>
                <a:lnTo>
                  <a:pt x="71438" y="245269"/>
                </a:lnTo>
                <a:lnTo>
                  <a:pt x="71438" y="261938"/>
                </a:lnTo>
                <a:lnTo>
                  <a:pt x="88107" y="280988"/>
                </a:lnTo>
                <a:lnTo>
                  <a:pt x="90488" y="297656"/>
                </a:lnTo>
                <a:lnTo>
                  <a:pt x="88107" y="316706"/>
                </a:lnTo>
                <a:lnTo>
                  <a:pt x="76200" y="323850"/>
                </a:lnTo>
                <a:lnTo>
                  <a:pt x="80963" y="335756"/>
                </a:lnTo>
                <a:lnTo>
                  <a:pt x="90488" y="347663"/>
                </a:lnTo>
                <a:lnTo>
                  <a:pt x="88107" y="359569"/>
                </a:lnTo>
                <a:lnTo>
                  <a:pt x="66675" y="369094"/>
                </a:lnTo>
                <a:lnTo>
                  <a:pt x="59532" y="378619"/>
                </a:lnTo>
                <a:lnTo>
                  <a:pt x="59532" y="388144"/>
                </a:lnTo>
                <a:lnTo>
                  <a:pt x="61913" y="411956"/>
                </a:lnTo>
                <a:lnTo>
                  <a:pt x="61913" y="423863"/>
                </a:lnTo>
                <a:lnTo>
                  <a:pt x="59532" y="440531"/>
                </a:lnTo>
                <a:lnTo>
                  <a:pt x="64294" y="459581"/>
                </a:lnTo>
                <a:lnTo>
                  <a:pt x="69057" y="473869"/>
                </a:lnTo>
                <a:lnTo>
                  <a:pt x="76200" y="488156"/>
                </a:lnTo>
                <a:lnTo>
                  <a:pt x="71438" y="504825"/>
                </a:lnTo>
                <a:lnTo>
                  <a:pt x="59532" y="519113"/>
                </a:lnTo>
                <a:lnTo>
                  <a:pt x="52388" y="538163"/>
                </a:lnTo>
                <a:lnTo>
                  <a:pt x="57150" y="550069"/>
                </a:lnTo>
                <a:lnTo>
                  <a:pt x="47625" y="566738"/>
                </a:lnTo>
                <a:lnTo>
                  <a:pt x="47625" y="578644"/>
                </a:lnTo>
                <a:lnTo>
                  <a:pt x="59532" y="592931"/>
                </a:lnTo>
                <a:lnTo>
                  <a:pt x="61913" y="609600"/>
                </a:lnTo>
                <a:lnTo>
                  <a:pt x="54769" y="621506"/>
                </a:lnTo>
                <a:lnTo>
                  <a:pt x="45244" y="631031"/>
                </a:lnTo>
                <a:lnTo>
                  <a:pt x="42863" y="650081"/>
                </a:lnTo>
                <a:lnTo>
                  <a:pt x="42863" y="650081"/>
                </a:lnTo>
                <a:lnTo>
                  <a:pt x="0" y="661988"/>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5" name="フリーフォーム 454">
            <a:extLst>
              <a:ext uri="{FF2B5EF4-FFF2-40B4-BE49-F238E27FC236}">
                <a16:creationId xmlns:a16="http://schemas.microsoft.com/office/drawing/2014/main" id="{7AE1B822-1DB1-4971-81A6-BB9105ADBE56}"/>
              </a:ext>
            </a:extLst>
          </p:cNvPr>
          <p:cNvSpPr/>
          <p:nvPr/>
        </p:nvSpPr>
        <p:spPr>
          <a:xfrm>
            <a:off x="11544300" y="6832600"/>
            <a:ext cx="296863" cy="1055688"/>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08911" h="1459042">
                <a:moveTo>
                  <a:pt x="408911" y="1459042"/>
                </a:moveTo>
                <a:lnTo>
                  <a:pt x="346999" y="1418560"/>
                </a:lnTo>
                <a:lnTo>
                  <a:pt x="325567" y="1404273"/>
                </a:lnTo>
                <a:lnTo>
                  <a:pt x="323186" y="1382842"/>
                </a:lnTo>
                <a:lnTo>
                  <a:pt x="332711" y="1370935"/>
                </a:lnTo>
                <a:lnTo>
                  <a:pt x="344617" y="1349504"/>
                </a:lnTo>
                <a:lnTo>
                  <a:pt x="335092" y="1335217"/>
                </a:lnTo>
                <a:lnTo>
                  <a:pt x="327949" y="1316167"/>
                </a:lnTo>
                <a:lnTo>
                  <a:pt x="327949" y="1292354"/>
                </a:lnTo>
                <a:lnTo>
                  <a:pt x="330330" y="1280448"/>
                </a:lnTo>
                <a:lnTo>
                  <a:pt x="316042" y="1268542"/>
                </a:lnTo>
                <a:lnTo>
                  <a:pt x="316042" y="1244729"/>
                </a:lnTo>
                <a:lnTo>
                  <a:pt x="299374" y="1228060"/>
                </a:lnTo>
                <a:lnTo>
                  <a:pt x="296992" y="1206629"/>
                </a:lnTo>
                <a:lnTo>
                  <a:pt x="285086" y="1199485"/>
                </a:lnTo>
                <a:lnTo>
                  <a:pt x="270799" y="1189960"/>
                </a:lnTo>
                <a:lnTo>
                  <a:pt x="263655" y="1170910"/>
                </a:lnTo>
                <a:lnTo>
                  <a:pt x="254130" y="1149479"/>
                </a:lnTo>
                <a:lnTo>
                  <a:pt x="237461" y="1139954"/>
                </a:lnTo>
                <a:lnTo>
                  <a:pt x="225555" y="1137573"/>
                </a:lnTo>
                <a:lnTo>
                  <a:pt x="206505" y="1132810"/>
                </a:lnTo>
                <a:lnTo>
                  <a:pt x="196980" y="1113760"/>
                </a:lnTo>
                <a:lnTo>
                  <a:pt x="185074" y="1092329"/>
                </a:lnTo>
                <a:lnTo>
                  <a:pt x="163642" y="1070898"/>
                </a:lnTo>
                <a:lnTo>
                  <a:pt x="137449" y="1047085"/>
                </a:lnTo>
                <a:lnTo>
                  <a:pt x="99349" y="1008985"/>
                </a:lnTo>
                <a:lnTo>
                  <a:pt x="66011" y="961360"/>
                </a:lnTo>
                <a:lnTo>
                  <a:pt x="35055" y="932785"/>
                </a:lnTo>
                <a:lnTo>
                  <a:pt x="20767" y="889923"/>
                </a:lnTo>
                <a:lnTo>
                  <a:pt x="18386" y="873254"/>
                </a:lnTo>
                <a:lnTo>
                  <a:pt x="25530" y="849442"/>
                </a:lnTo>
                <a:lnTo>
                  <a:pt x="37436" y="820867"/>
                </a:lnTo>
                <a:lnTo>
                  <a:pt x="56486" y="804198"/>
                </a:lnTo>
                <a:lnTo>
                  <a:pt x="68392" y="780385"/>
                </a:lnTo>
                <a:lnTo>
                  <a:pt x="77917" y="747048"/>
                </a:lnTo>
                <a:lnTo>
                  <a:pt x="80299" y="725617"/>
                </a:lnTo>
                <a:lnTo>
                  <a:pt x="96967" y="699423"/>
                </a:lnTo>
                <a:lnTo>
                  <a:pt x="99349" y="666085"/>
                </a:lnTo>
                <a:lnTo>
                  <a:pt x="89824" y="637510"/>
                </a:lnTo>
                <a:lnTo>
                  <a:pt x="94586" y="606554"/>
                </a:lnTo>
                <a:lnTo>
                  <a:pt x="85061" y="573217"/>
                </a:lnTo>
                <a:lnTo>
                  <a:pt x="80299" y="537498"/>
                </a:lnTo>
                <a:lnTo>
                  <a:pt x="80299" y="497017"/>
                </a:lnTo>
                <a:lnTo>
                  <a:pt x="80299" y="470823"/>
                </a:lnTo>
                <a:lnTo>
                  <a:pt x="85061" y="437485"/>
                </a:lnTo>
                <a:lnTo>
                  <a:pt x="77917" y="404148"/>
                </a:lnTo>
                <a:lnTo>
                  <a:pt x="63630" y="351760"/>
                </a:lnTo>
                <a:lnTo>
                  <a:pt x="89824" y="299373"/>
                </a:lnTo>
                <a:cubicBezTo>
                  <a:pt x="91809" y="275561"/>
                  <a:pt x="77521" y="272783"/>
                  <a:pt x="77918" y="258892"/>
                </a:cubicBezTo>
                <a:cubicBezTo>
                  <a:pt x="78315" y="245001"/>
                  <a:pt x="90617" y="231110"/>
                  <a:pt x="87442" y="216029"/>
                </a:cubicBezTo>
                <a:lnTo>
                  <a:pt x="70774" y="170785"/>
                </a:lnTo>
                <a:lnTo>
                  <a:pt x="70774" y="96966"/>
                </a:lnTo>
                <a:cubicBezTo>
                  <a:pt x="51724" y="69185"/>
                  <a:pt x="19050" y="27781"/>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6" name="フリーフォーム 455">
            <a:extLst>
              <a:ext uri="{FF2B5EF4-FFF2-40B4-BE49-F238E27FC236}">
                <a16:creationId xmlns:a16="http://schemas.microsoft.com/office/drawing/2014/main" id="{26207972-1DC0-4402-909B-FAF081183CED}"/>
              </a:ext>
            </a:extLst>
          </p:cNvPr>
          <p:cNvSpPr/>
          <p:nvPr/>
        </p:nvSpPr>
        <p:spPr>
          <a:xfrm>
            <a:off x="11617325" y="7327900"/>
            <a:ext cx="441325" cy="217488"/>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1981" h="300038">
                <a:moveTo>
                  <a:pt x="611981" y="300038"/>
                </a:moveTo>
                <a:lnTo>
                  <a:pt x="557212" y="295275"/>
                </a:lnTo>
                <a:lnTo>
                  <a:pt x="540543" y="269082"/>
                </a:lnTo>
                <a:lnTo>
                  <a:pt x="509587" y="250032"/>
                </a:lnTo>
                <a:lnTo>
                  <a:pt x="497681" y="221457"/>
                </a:lnTo>
                <a:lnTo>
                  <a:pt x="464343" y="200025"/>
                </a:lnTo>
                <a:lnTo>
                  <a:pt x="419100" y="159544"/>
                </a:lnTo>
                <a:lnTo>
                  <a:pt x="400050" y="145257"/>
                </a:lnTo>
                <a:lnTo>
                  <a:pt x="383381" y="140494"/>
                </a:lnTo>
                <a:lnTo>
                  <a:pt x="361950" y="142875"/>
                </a:lnTo>
                <a:lnTo>
                  <a:pt x="345281" y="142875"/>
                </a:lnTo>
                <a:lnTo>
                  <a:pt x="321468" y="145257"/>
                </a:lnTo>
                <a:lnTo>
                  <a:pt x="304800" y="159544"/>
                </a:lnTo>
                <a:lnTo>
                  <a:pt x="280987" y="159544"/>
                </a:lnTo>
                <a:lnTo>
                  <a:pt x="264318" y="157163"/>
                </a:lnTo>
                <a:lnTo>
                  <a:pt x="238125" y="154782"/>
                </a:lnTo>
                <a:lnTo>
                  <a:pt x="214312" y="145257"/>
                </a:lnTo>
                <a:lnTo>
                  <a:pt x="195262" y="140494"/>
                </a:lnTo>
                <a:lnTo>
                  <a:pt x="176212" y="121444"/>
                </a:lnTo>
                <a:lnTo>
                  <a:pt x="159543" y="114300"/>
                </a:lnTo>
                <a:lnTo>
                  <a:pt x="140493" y="102394"/>
                </a:lnTo>
                <a:lnTo>
                  <a:pt x="111918" y="71438"/>
                </a:lnTo>
                <a:lnTo>
                  <a:pt x="85725" y="52388"/>
                </a:lnTo>
                <a:lnTo>
                  <a:pt x="57150" y="30957"/>
                </a:lnTo>
                <a:lnTo>
                  <a:pt x="33337" y="11907"/>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7" name="フリーフォーム 456">
            <a:extLst>
              <a:ext uri="{FF2B5EF4-FFF2-40B4-BE49-F238E27FC236}">
                <a16:creationId xmlns:a16="http://schemas.microsoft.com/office/drawing/2014/main" id="{3F6AA30A-14C4-41E4-838C-8D459B488441}"/>
              </a:ext>
            </a:extLst>
          </p:cNvPr>
          <p:cNvSpPr/>
          <p:nvPr/>
        </p:nvSpPr>
        <p:spPr>
          <a:xfrm>
            <a:off x="10572750" y="6040438"/>
            <a:ext cx="1020763" cy="2462212"/>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144623 w 1357228"/>
              <a:gd name="connsiteY95" fmla="*/ 326098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20050"/>
              <a:gd name="connsiteX1" fmla="*/ 1356328 w 1357228"/>
              <a:gd name="connsiteY1" fmla="*/ 86441 h 3320050"/>
              <a:gd name="connsiteX2" fmla="*/ 1343163 w 1357228"/>
              <a:gd name="connsiteY2" fmla="*/ 163139 h 3320050"/>
              <a:gd name="connsiteX3" fmla="*/ 1343163 w 1357228"/>
              <a:gd name="connsiteY3" fmla="*/ 201239 h 3320050"/>
              <a:gd name="connsiteX4" fmla="*/ 1343163 w 1357228"/>
              <a:gd name="connsiteY4" fmla="*/ 239339 h 3320050"/>
              <a:gd name="connsiteX5" fmla="*/ 1338401 w 1357228"/>
              <a:gd name="connsiteY5" fmla="*/ 277439 h 3320050"/>
              <a:gd name="connsiteX6" fmla="*/ 1319351 w 1357228"/>
              <a:gd name="connsiteY6" fmla="*/ 327446 h 3320050"/>
              <a:gd name="connsiteX7" fmla="*/ 1307444 w 1357228"/>
              <a:gd name="connsiteY7" fmla="*/ 353639 h 3320050"/>
              <a:gd name="connsiteX8" fmla="*/ 1283632 w 1357228"/>
              <a:gd name="connsiteY8" fmla="*/ 377452 h 3320050"/>
              <a:gd name="connsiteX9" fmla="*/ 1264582 w 1357228"/>
              <a:gd name="connsiteY9" fmla="*/ 394121 h 3320050"/>
              <a:gd name="connsiteX10" fmla="*/ 1262201 w 1357228"/>
              <a:gd name="connsiteY10" fmla="*/ 413171 h 3320050"/>
              <a:gd name="connsiteX11" fmla="*/ 1259819 w 1357228"/>
              <a:gd name="connsiteY11" fmla="*/ 453652 h 3320050"/>
              <a:gd name="connsiteX12" fmla="*/ 1262201 w 1357228"/>
              <a:gd name="connsiteY12" fmla="*/ 479846 h 3320050"/>
              <a:gd name="connsiteX13" fmla="*/ 1281251 w 1357228"/>
              <a:gd name="connsiteY13" fmla="*/ 522708 h 3320050"/>
              <a:gd name="connsiteX14" fmla="*/ 1297919 w 1357228"/>
              <a:gd name="connsiteY14" fmla="*/ 556046 h 3320050"/>
              <a:gd name="connsiteX15" fmla="*/ 1300301 w 1357228"/>
              <a:gd name="connsiteY15" fmla="*/ 575096 h 3320050"/>
              <a:gd name="connsiteX16" fmla="*/ 1312207 w 1357228"/>
              <a:gd name="connsiteY16" fmla="*/ 615577 h 3320050"/>
              <a:gd name="connsiteX17" fmla="*/ 1316969 w 1357228"/>
              <a:gd name="connsiteY17" fmla="*/ 663202 h 3320050"/>
              <a:gd name="connsiteX18" fmla="*/ 1324113 w 1357228"/>
              <a:gd name="connsiteY18" fmla="*/ 691777 h 3320050"/>
              <a:gd name="connsiteX19" fmla="*/ 1331257 w 1357228"/>
              <a:gd name="connsiteY19" fmla="*/ 725114 h 3320050"/>
              <a:gd name="connsiteX20" fmla="*/ 1328876 w 1357228"/>
              <a:gd name="connsiteY20" fmla="*/ 758452 h 3320050"/>
              <a:gd name="connsiteX21" fmla="*/ 1324113 w 1357228"/>
              <a:gd name="connsiteY21" fmla="*/ 796552 h 3320050"/>
              <a:gd name="connsiteX22" fmla="*/ 1324113 w 1357228"/>
              <a:gd name="connsiteY22" fmla="*/ 817983 h 3320050"/>
              <a:gd name="connsiteX23" fmla="*/ 1324113 w 1357228"/>
              <a:gd name="connsiteY23" fmla="*/ 844177 h 3320050"/>
              <a:gd name="connsiteX24" fmla="*/ 1307444 w 1357228"/>
              <a:gd name="connsiteY24" fmla="*/ 865608 h 3320050"/>
              <a:gd name="connsiteX25" fmla="*/ 1297919 w 1357228"/>
              <a:gd name="connsiteY25" fmla="*/ 891802 h 3320050"/>
              <a:gd name="connsiteX26" fmla="*/ 1295538 w 1357228"/>
              <a:gd name="connsiteY26" fmla="*/ 917996 h 3320050"/>
              <a:gd name="connsiteX27" fmla="*/ 1297919 w 1357228"/>
              <a:gd name="connsiteY27" fmla="*/ 948952 h 3320050"/>
              <a:gd name="connsiteX28" fmla="*/ 1302682 w 1357228"/>
              <a:gd name="connsiteY28" fmla="*/ 972764 h 3320050"/>
              <a:gd name="connsiteX29" fmla="*/ 1312207 w 1357228"/>
              <a:gd name="connsiteY29" fmla="*/ 996577 h 3320050"/>
              <a:gd name="connsiteX30" fmla="*/ 1305063 w 1357228"/>
              <a:gd name="connsiteY30" fmla="*/ 1029914 h 3320050"/>
              <a:gd name="connsiteX31" fmla="*/ 1293157 w 1357228"/>
              <a:gd name="connsiteY31" fmla="*/ 1070396 h 3320050"/>
              <a:gd name="connsiteX32" fmla="*/ 1286013 w 1357228"/>
              <a:gd name="connsiteY32" fmla="*/ 1101352 h 3320050"/>
              <a:gd name="connsiteX33" fmla="*/ 1266963 w 1357228"/>
              <a:gd name="connsiteY33" fmla="*/ 1148977 h 3320050"/>
              <a:gd name="connsiteX34" fmla="*/ 1245532 w 1357228"/>
              <a:gd name="connsiteY34" fmla="*/ 1179933 h 3320050"/>
              <a:gd name="connsiteX35" fmla="*/ 1214576 w 1357228"/>
              <a:gd name="connsiteY35" fmla="*/ 1201364 h 3320050"/>
              <a:gd name="connsiteX36" fmla="*/ 1169332 w 1357228"/>
              <a:gd name="connsiteY36" fmla="*/ 1227558 h 3320050"/>
              <a:gd name="connsiteX37" fmla="*/ 1112182 w 1357228"/>
              <a:gd name="connsiteY37" fmla="*/ 1260896 h 3320050"/>
              <a:gd name="connsiteX38" fmla="*/ 1069319 w 1357228"/>
              <a:gd name="connsiteY38" fmla="*/ 1294233 h 3320050"/>
              <a:gd name="connsiteX39" fmla="*/ 1031220 w 1357228"/>
              <a:gd name="connsiteY39" fmla="*/ 1332333 h 3320050"/>
              <a:gd name="connsiteX40" fmla="*/ 1000263 w 1357228"/>
              <a:gd name="connsiteY40" fmla="*/ 1379957 h 3320050"/>
              <a:gd name="connsiteX41" fmla="*/ 978832 w 1357228"/>
              <a:gd name="connsiteY41" fmla="*/ 1420439 h 3320050"/>
              <a:gd name="connsiteX42" fmla="*/ 945494 w 1357228"/>
              <a:gd name="connsiteY42" fmla="*/ 1465683 h 3320050"/>
              <a:gd name="connsiteX43" fmla="*/ 931207 w 1357228"/>
              <a:gd name="connsiteY43" fmla="*/ 1508546 h 3320050"/>
              <a:gd name="connsiteX44" fmla="*/ 897870 w 1357228"/>
              <a:gd name="connsiteY44" fmla="*/ 1558552 h 3320050"/>
              <a:gd name="connsiteX45" fmla="*/ 866913 w 1357228"/>
              <a:gd name="connsiteY45" fmla="*/ 1606176 h 3320050"/>
              <a:gd name="connsiteX46" fmla="*/ 838337 w 1357228"/>
              <a:gd name="connsiteY46" fmla="*/ 1634752 h 3320050"/>
              <a:gd name="connsiteX47" fmla="*/ 814527 w 1357228"/>
              <a:gd name="connsiteY47" fmla="*/ 1670471 h 3320050"/>
              <a:gd name="connsiteX48" fmla="*/ 788333 w 1357228"/>
              <a:gd name="connsiteY48" fmla="*/ 1706189 h 3320050"/>
              <a:gd name="connsiteX49" fmla="*/ 821670 w 1357228"/>
              <a:gd name="connsiteY49" fmla="*/ 1730001 h 3320050"/>
              <a:gd name="connsiteX50" fmla="*/ 819290 w 1357228"/>
              <a:gd name="connsiteY50" fmla="*/ 1782389 h 3320050"/>
              <a:gd name="connsiteX51" fmla="*/ 778808 w 1357228"/>
              <a:gd name="connsiteY51" fmla="*/ 1789533 h 3320050"/>
              <a:gd name="connsiteX52" fmla="*/ 771664 w 1357228"/>
              <a:gd name="connsiteY52" fmla="*/ 1853827 h 3320050"/>
              <a:gd name="connsiteX53" fmla="*/ 776426 w 1357228"/>
              <a:gd name="connsiteY53" fmla="*/ 1908595 h 3320050"/>
              <a:gd name="connsiteX54" fmla="*/ 759757 w 1357228"/>
              <a:gd name="connsiteY54" fmla="*/ 1972890 h 3320050"/>
              <a:gd name="connsiteX55" fmla="*/ 731182 w 1357228"/>
              <a:gd name="connsiteY55" fmla="*/ 1999083 h 3320050"/>
              <a:gd name="connsiteX56" fmla="*/ 695464 w 1357228"/>
              <a:gd name="connsiteY56" fmla="*/ 2046708 h 3320050"/>
              <a:gd name="connsiteX57" fmla="*/ 654983 w 1357228"/>
              <a:gd name="connsiteY57" fmla="*/ 2041946 h 3320050"/>
              <a:gd name="connsiteX58" fmla="*/ 612120 w 1357228"/>
              <a:gd name="connsiteY58" fmla="*/ 2056233 h 3320050"/>
              <a:gd name="connsiteX59" fmla="*/ 595451 w 1357228"/>
              <a:gd name="connsiteY59" fmla="*/ 2077664 h 3320050"/>
              <a:gd name="connsiteX60" fmla="*/ 559733 w 1357228"/>
              <a:gd name="connsiteY60" fmla="*/ 2072902 h 3320050"/>
              <a:gd name="connsiteX61" fmla="*/ 535920 w 1357228"/>
              <a:gd name="connsiteY61" fmla="*/ 2101476 h 3320050"/>
              <a:gd name="connsiteX62" fmla="*/ 531159 w 1357228"/>
              <a:gd name="connsiteY62" fmla="*/ 2144340 h 3320050"/>
              <a:gd name="connsiteX63" fmla="*/ 488295 w 1357228"/>
              <a:gd name="connsiteY63" fmla="*/ 2172914 h 3320050"/>
              <a:gd name="connsiteX64" fmla="*/ 466864 w 1357228"/>
              <a:gd name="connsiteY64" fmla="*/ 2208633 h 3320050"/>
              <a:gd name="connsiteX65" fmla="*/ 443051 w 1357228"/>
              <a:gd name="connsiteY65" fmla="*/ 2234827 h 3320050"/>
              <a:gd name="connsiteX66" fmla="*/ 409714 w 1357228"/>
              <a:gd name="connsiteY66" fmla="*/ 2261021 h 3320050"/>
              <a:gd name="connsiteX67" fmla="*/ 400189 w 1357228"/>
              <a:gd name="connsiteY67" fmla="*/ 2294359 h 3320050"/>
              <a:gd name="connsiteX68" fmla="*/ 393046 w 1357228"/>
              <a:gd name="connsiteY68" fmla="*/ 2322932 h 3320050"/>
              <a:gd name="connsiteX69" fmla="*/ 371613 w 1357228"/>
              <a:gd name="connsiteY69" fmla="*/ 2320551 h 3320050"/>
              <a:gd name="connsiteX70" fmla="*/ 347801 w 1357228"/>
              <a:gd name="connsiteY70" fmla="*/ 2308645 h 3320050"/>
              <a:gd name="connsiteX71" fmla="*/ 331132 w 1357228"/>
              <a:gd name="connsiteY71" fmla="*/ 2301501 h 3320050"/>
              <a:gd name="connsiteX72" fmla="*/ 323989 w 1357228"/>
              <a:gd name="connsiteY72" fmla="*/ 2315789 h 3320050"/>
              <a:gd name="connsiteX73" fmla="*/ 331132 w 1357228"/>
              <a:gd name="connsiteY73" fmla="*/ 2339600 h 3320050"/>
              <a:gd name="connsiteX74" fmla="*/ 354945 w 1357228"/>
              <a:gd name="connsiteY74" fmla="*/ 2372939 h 3320050"/>
              <a:gd name="connsiteX75" fmla="*/ 343039 w 1357228"/>
              <a:gd name="connsiteY75" fmla="*/ 2408658 h 3320050"/>
              <a:gd name="connsiteX76" fmla="*/ 316844 w 1357228"/>
              <a:gd name="connsiteY76" fmla="*/ 2413420 h 3320050"/>
              <a:gd name="connsiteX77" fmla="*/ 302560 w 1357228"/>
              <a:gd name="connsiteY77" fmla="*/ 2415800 h 3320050"/>
              <a:gd name="connsiteX78" fmla="*/ 295414 w 1357228"/>
              <a:gd name="connsiteY78" fmla="*/ 2425326 h 3320050"/>
              <a:gd name="connsiteX79" fmla="*/ 302557 w 1357228"/>
              <a:gd name="connsiteY79" fmla="*/ 2439614 h 3320050"/>
              <a:gd name="connsiteX80" fmla="*/ 321608 w 1357228"/>
              <a:gd name="connsiteY80" fmla="*/ 2451520 h 3320050"/>
              <a:gd name="connsiteX81" fmla="*/ 333514 w 1357228"/>
              <a:gd name="connsiteY81" fmla="*/ 2470570 h 3320050"/>
              <a:gd name="connsiteX82" fmla="*/ 312083 w 1357228"/>
              <a:gd name="connsiteY82" fmla="*/ 2487238 h 3320050"/>
              <a:gd name="connsiteX83" fmla="*/ 285889 w 1357228"/>
              <a:gd name="connsiteY83" fmla="*/ 2506289 h 3320050"/>
              <a:gd name="connsiteX84" fmla="*/ 250171 w 1357228"/>
              <a:gd name="connsiteY84" fmla="*/ 2544389 h 3320050"/>
              <a:gd name="connsiteX85" fmla="*/ 254654 w 1357228"/>
              <a:gd name="connsiteY85" fmla="*/ 2627060 h 3320050"/>
              <a:gd name="connsiteX86" fmla="*/ 238838 w 1357228"/>
              <a:gd name="connsiteY86" fmla="*/ 2710829 h 3320050"/>
              <a:gd name="connsiteX87" fmla="*/ 271289 w 1357228"/>
              <a:gd name="connsiteY87" fmla="*/ 2774664 h 3320050"/>
              <a:gd name="connsiteX88" fmla="*/ 248791 w 1357228"/>
              <a:gd name="connsiteY88" fmla="*/ 2823356 h 3320050"/>
              <a:gd name="connsiteX89" fmla="*/ 236179 w 1357228"/>
              <a:gd name="connsiteY89" fmla="*/ 2883987 h 3320050"/>
              <a:gd name="connsiteX90" fmla="*/ 235077 w 1357228"/>
              <a:gd name="connsiteY90" fmla="*/ 2952584 h 3320050"/>
              <a:gd name="connsiteX91" fmla="*/ 236144 w 1357228"/>
              <a:gd name="connsiteY91" fmla="*/ 3025515 h 3320050"/>
              <a:gd name="connsiteX92" fmla="*/ 228359 w 1357228"/>
              <a:gd name="connsiteY92" fmla="*/ 3080104 h 3320050"/>
              <a:gd name="connsiteX93" fmla="*/ 193955 w 1357228"/>
              <a:gd name="connsiteY93" fmla="*/ 3128584 h 3320050"/>
              <a:gd name="connsiteX94" fmla="*/ 170143 w 1357228"/>
              <a:gd name="connsiteY94" fmla="*/ 3185273 h 3320050"/>
              <a:gd name="connsiteX95" fmla="*/ 144623 w 1357228"/>
              <a:gd name="connsiteY95" fmla="*/ 3260980 h 3320050"/>
              <a:gd name="connsiteX96" fmla="*/ 125573 w 1357228"/>
              <a:gd name="connsiteY96" fmla="*/ 3320050 h 3320050"/>
              <a:gd name="connsiteX97" fmla="*/ 19189 w 1357228"/>
              <a:gd name="connsiteY97" fmla="*/ 3189707 h 3320050"/>
              <a:gd name="connsiteX98" fmla="*/ 139 w 1357228"/>
              <a:gd name="connsiteY98" fmla="*/ 3206376 h 3320050"/>
              <a:gd name="connsiteX99" fmla="*/ 12045 w 1357228"/>
              <a:gd name="connsiteY99" fmla="*/ 3249239 h 3320050"/>
              <a:gd name="connsiteX100" fmla="*/ 2519 w 1357228"/>
              <a:gd name="connsiteY100" fmla="*/ 3306390 h 3320050"/>
              <a:gd name="connsiteX0" fmla="*/ 1362336 w 1362336"/>
              <a:gd name="connsiteY0" fmla="*/ 0 h 3387044"/>
              <a:gd name="connsiteX1" fmla="*/ 1361436 w 1362336"/>
              <a:gd name="connsiteY1" fmla="*/ 86441 h 3387044"/>
              <a:gd name="connsiteX2" fmla="*/ 1348271 w 1362336"/>
              <a:gd name="connsiteY2" fmla="*/ 163139 h 3387044"/>
              <a:gd name="connsiteX3" fmla="*/ 1348271 w 1362336"/>
              <a:gd name="connsiteY3" fmla="*/ 201239 h 3387044"/>
              <a:gd name="connsiteX4" fmla="*/ 1348271 w 1362336"/>
              <a:gd name="connsiteY4" fmla="*/ 239339 h 3387044"/>
              <a:gd name="connsiteX5" fmla="*/ 1343509 w 1362336"/>
              <a:gd name="connsiteY5" fmla="*/ 277439 h 3387044"/>
              <a:gd name="connsiteX6" fmla="*/ 1324459 w 1362336"/>
              <a:gd name="connsiteY6" fmla="*/ 327446 h 3387044"/>
              <a:gd name="connsiteX7" fmla="*/ 1312552 w 1362336"/>
              <a:gd name="connsiteY7" fmla="*/ 353639 h 3387044"/>
              <a:gd name="connsiteX8" fmla="*/ 1288740 w 1362336"/>
              <a:gd name="connsiteY8" fmla="*/ 377452 h 3387044"/>
              <a:gd name="connsiteX9" fmla="*/ 1269690 w 1362336"/>
              <a:gd name="connsiteY9" fmla="*/ 394121 h 3387044"/>
              <a:gd name="connsiteX10" fmla="*/ 1267309 w 1362336"/>
              <a:gd name="connsiteY10" fmla="*/ 413171 h 3387044"/>
              <a:gd name="connsiteX11" fmla="*/ 1264927 w 1362336"/>
              <a:gd name="connsiteY11" fmla="*/ 453652 h 3387044"/>
              <a:gd name="connsiteX12" fmla="*/ 1267309 w 1362336"/>
              <a:gd name="connsiteY12" fmla="*/ 479846 h 3387044"/>
              <a:gd name="connsiteX13" fmla="*/ 1286359 w 1362336"/>
              <a:gd name="connsiteY13" fmla="*/ 522708 h 3387044"/>
              <a:gd name="connsiteX14" fmla="*/ 1303027 w 1362336"/>
              <a:gd name="connsiteY14" fmla="*/ 556046 h 3387044"/>
              <a:gd name="connsiteX15" fmla="*/ 1305409 w 1362336"/>
              <a:gd name="connsiteY15" fmla="*/ 575096 h 3387044"/>
              <a:gd name="connsiteX16" fmla="*/ 1317315 w 1362336"/>
              <a:gd name="connsiteY16" fmla="*/ 615577 h 3387044"/>
              <a:gd name="connsiteX17" fmla="*/ 1322077 w 1362336"/>
              <a:gd name="connsiteY17" fmla="*/ 663202 h 3387044"/>
              <a:gd name="connsiteX18" fmla="*/ 1329221 w 1362336"/>
              <a:gd name="connsiteY18" fmla="*/ 691777 h 3387044"/>
              <a:gd name="connsiteX19" fmla="*/ 1336365 w 1362336"/>
              <a:gd name="connsiteY19" fmla="*/ 725114 h 3387044"/>
              <a:gd name="connsiteX20" fmla="*/ 1333984 w 1362336"/>
              <a:gd name="connsiteY20" fmla="*/ 758452 h 3387044"/>
              <a:gd name="connsiteX21" fmla="*/ 1329221 w 1362336"/>
              <a:gd name="connsiteY21" fmla="*/ 796552 h 3387044"/>
              <a:gd name="connsiteX22" fmla="*/ 1329221 w 1362336"/>
              <a:gd name="connsiteY22" fmla="*/ 817983 h 3387044"/>
              <a:gd name="connsiteX23" fmla="*/ 1329221 w 1362336"/>
              <a:gd name="connsiteY23" fmla="*/ 844177 h 3387044"/>
              <a:gd name="connsiteX24" fmla="*/ 1312552 w 1362336"/>
              <a:gd name="connsiteY24" fmla="*/ 865608 h 3387044"/>
              <a:gd name="connsiteX25" fmla="*/ 1303027 w 1362336"/>
              <a:gd name="connsiteY25" fmla="*/ 891802 h 3387044"/>
              <a:gd name="connsiteX26" fmla="*/ 1300646 w 1362336"/>
              <a:gd name="connsiteY26" fmla="*/ 917996 h 3387044"/>
              <a:gd name="connsiteX27" fmla="*/ 1303027 w 1362336"/>
              <a:gd name="connsiteY27" fmla="*/ 948952 h 3387044"/>
              <a:gd name="connsiteX28" fmla="*/ 1307790 w 1362336"/>
              <a:gd name="connsiteY28" fmla="*/ 972764 h 3387044"/>
              <a:gd name="connsiteX29" fmla="*/ 1317315 w 1362336"/>
              <a:gd name="connsiteY29" fmla="*/ 996577 h 3387044"/>
              <a:gd name="connsiteX30" fmla="*/ 1310171 w 1362336"/>
              <a:gd name="connsiteY30" fmla="*/ 1029914 h 3387044"/>
              <a:gd name="connsiteX31" fmla="*/ 1298265 w 1362336"/>
              <a:gd name="connsiteY31" fmla="*/ 1070396 h 3387044"/>
              <a:gd name="connsiteX32" fmla="*/ 1291121 w 1362336"/>
              <a:gd name="connsiteY32" fmla="*/ 1101352 h 3387044"/>
              <a:gd name="connsiteX33" fmla="*/ 1272071 w 1362336"/>
              <a:gd name="connsiteY33" fmla="*/ 1148977 h 3387044"/>
              <a:gd name="connsiteX34" fmla="*/ 1250640 w 1362336"/>
              <a:gd name="connsiteY34" fmla="*/ 1179933 h 3387044"/>
              <a:gd name="connsiteX35" fmla="*/ 1219684 w 1362336"/>
              <a:gd name="connsiteY35" fmla="*/ 1201364 h 3387044"/>
              <a:gd name="connsiteX36" fmla="*/ 1174440 w 1362336"/>
              <a:gd name="connsiteY36" fmla="*/ 1227558 h 3387044"/>
              <a:gd name="connsiteX37" fmla="*/ 1117290 w 1362336"/>
              <a:gd name="connsiteY37" fmla="*/ 1260896 h 3387044"/>
              <a:gd name="connsiteX38" fmla="*/ 1074427 w 1362336"/>
              <a:gd name="connsiteY38" fmla="*/ 1294233 h 3387044"/>
              <a:gd name="connsiteX39" fmla="*/ 1036328 w 1362336"/>
              <a:gd name="connsiteY39" fmla="*/ 1332333 h 3387044"/>
              <a:gd name="connsiteX40" fmla="*/ 1005371 w 1362336"/>
              <a:gd name="connsiteY40" fmla="*/ 1379957 h 3387044"/>
              <a:gd name="connsiteX41" fmla="*/ 983940 w 1362336"/>
              <a:gd name="connsiteY41" fmla="*/ 1420439 h 3387044"/>
              <a:gd name="connsiteX42" fmla="*/ 950602 w 1362336"/>
              <a:gd name="connsiteY42" fmla="*/ 1465683 h 3387044"/>
              <a:gd name="connsiteX43" fmla="*/ 936315 w 1362336"/>
              <a:gd name="connsiteY43" fmla="*/ 1508546 h 3387044"/>
              <a:gd name="connsiteX44" fmla="*/ 902978 w 1362336"/>
              <a:gd name="connsiteY44" fmla="*/ 1558552 h 3387044"/>
              <a:gd name="connsiteX45" fmla="*/ 872021 w 1362336"/>
              <a:gd name="connsiteY45" fmla="*/ 1606176 h 3387044"/>
              <a:gd name="connsiteX46" fmla="*/ 843445 w 1362336"/>
              <a:gd name="connsiteY46" fmla="*/ 1634752 h 3387044"/>
              <a:gd name="connsiteX47" fmla="*/ 819635 w 1362336"/>
              <a:gd name="connsiteY47" fmla="*/ 1670471 h 3387044"/>
              <a:gd name="connsiteX48" fmla="*/ 793441 w 1362336"/>
              <a:gd name="connsiteY48" fmla="*/ 1706189 h 3387044"/>
              <a:gd name="connsiteX49" fmla="*/ 826778 w 1362336"/>
              <a:gd name="connsiteY49" fmla="*/ 1730001 h 3387044"/>
              <a:gd name="connsiteX50" fmla="*/ 824398 w 1362336"/>
              <a:gd name="connsiteY50" fmla="*/ 1782389 h 3387044"/>
              <a:gd name="connsiteX51" fmla="*/ 783916 w 1362336"/>
              <a:gd name="connsiteY51" fmla="*/ 1789533 h 3387044"/>
              <a:gd name="connsiteX52" fmla="*/ 776772 w 1362336"/>
              <a:gd name="connsiteY52" fmla="*/ 1853827 h 3387044"/>
              <a:gd name="connsiteX53" fmla="*/ 781534 w 1362336"/>
              <a:gd name="connsiteY53" fmla="*/ 1908595 h 3387044"/>
              <a:gd name="connsiteX54" fmla="*/ 764865 w 1362336"/>
              <a:gd name="connsiteY54" fmla="*/ 1972890 h 3387044"/>
              <a:gd name="connsiteX55" fmla="*/ 736290 w 1362336"/>
              <a:gd name="connsiteY55" fmla="*/ 1999083 h 3387044"/>
              <a:gd name="connsiteX56" fmla="*/ 700572 w 1362336"/>
              <a:gd name="connsiteY56" fmla="*/ 2046708 h 3387044"/>
              <a:gd name="connsiteX57" fmla="*/ 660091 w 1362336"/>
              <a:gd name="connsiteY57" fmla="*/ 2041946 h 3387044"/>
              <a:gd name="connsiteX58" fmla="*/ 617228 w 1362336"/>
              <a:gd name="connsiteY58" fmla="*/ 2056233 h 3387044"/>
              <a:gd name="connsiteX59" fmla="*/ 600559 w 1362336"/>
              <a:gd name="connsiteY59" fmla="*/ 2077664 h 3387044"/>
              <a:gd name="connsiteX60" fmla="*/ 564841 w 1362336"/>
              <a:gd name="connsiteY60" fmla="*/ 2072902 h 3387044"/>
              <a:gd name="connsiteX61" fmla="*/ 541028 w 1362336"/>
              <a:gd name="connsiteY61" fmla="*/ 2101476 h 3387044"/>
              <a:gd name="connsiteX62" fmla="*/ 536267 w 1362336"/>
              <a:gd name="connsiteY62" fmla="*/ 2144340 h 3387044"/>
              <a:gd name="connsiteX63" fmla="*/ 493403 w 1362336"/>
              <a:gd name="connsiteY63" fmla="*/ 2172914 h 3387044"/>
              <a:gd name="connsiteX64" fmla="*/ 471972 w 1362336"/>
              <a:gd name="connsiteY64" fmla="*/ 2208633 h 3387044"/>
              <a:gd name="connsiteX65" fmla="*/ 448159 w 1362336"/>
              <a:gd name="connsiteY65" fmla="*/ 2234827 h 3387044"/>
              <a:gd name="connsiteX66" fmla="*/ 414822 w 1362336"/>
              <a:gd name="connsiteY66" fmla="*/ 2261021 h 3387044"/>
              <a:gd name="connsiteX67" fmla="*/ 405297 w 1362336"/>
              <a:gd name="connsiteY67" fmla="*/ 2294359 h 3387044"/>
              <a:gd name="connsiteX68" fmla="*/ 398154 w 1362336"/>
              <a:gd name="connsiteY68" fmla="*/ 2322932 h 3387044"/>
              <a:gd name="connsiteX69" fmla="*/ 376721 w 1362336"/>
              <a:gd name="connsiteY69" fmla="*/ 2320551 h 3387044"/>
              <a:gd name="connsiteX70" fmla="*/ 352909 w 1362336"/>
              <a:gd name="connsiteY70" fmla="*/ 2308645 h 3387044"/>
              <a:gd name="connsiteX71" fmla="*/ 336240 w 1362336"/>
              <a:gd name="connsiteY71" fmla="*/ 2301501 h 3387044"/>
              <a:gd name="connsiteX72" fmla="*/ 329097 w 1362336"/>
              <a:gd name="connsiteY72" fmla="*/ 2315789 h 3387044"/>
              <a:gd name="connsiteX73" fmla="*/ 336240 w 1362336"/>
              <a:gd name="connsiteY73" fmla="*/ 2339600 h 3387044"/>
              <a:gd name="connsiteX74" fmla="*/ 360053 w 1362336"/>
              <a:gd name="connsiteY74" fmla="*/ 2372939 h 3387044"/>
              <a:gd name="connsiteX75" fmla="*/ 348147 w 1362336"/>
              <a:gd name="connsiteY75" fmla="*/ 2408658 h 3387044"/>
              <a:gd name="connsiteX76" fmla="*/ 321952 w 1362336"/>
              <a:gd name="connsiteY76" fmla="*/ 2413420 h 3387044"/>
              <a:gd name="connsiteX77" fmla="*/ 307668 w 1362336"/>
              <a:gd name="connsiteY77" fmla="*/ 2415800 h 3387044"/>
              <a:gd name="connsiteX78" fmla="*/ 300522 w 1362336"/>
              <a:gd name="connsiteY78" fmla="*/ 2425326 h 3387044"/>
              <a:gd name="connsiteX79" fmla="*/ 307665 w 1362336"/>
              <a:gd name="connsiteY79" fmla="*/ 2439614 h 3387044"/>
              <a:gd name="connsiteX80" fmla="*/ 326716 w 1362336"/>
              <a:gd name="connsiteY80" fmla="*/ 2451520 h 3387044"/>
              <a:gd name="connsiteX81" fmla="*/ 338622 w 1362336"/>
              <a:gd name="connsiteY81" fmla="*/ 2470570 h 3387044"/>
              <a:gd name="connsiteX82" fmla="*/ 317191 w 1362336"/>
              <a:gd name="connsiteY82" fmla="*/ 2487238 h 3387044"/>
              <a:gd name="connsiteX83" fmla="*/ 290997 w 1362336"/>
              <a:gd name="connsiteY83" fmla="*/ 2506289 h 3387044"/>
              <a:gd name="connsiteX84" fmla="*/ 255279 w 1362336"/>
              <a:gd name="connsiteY84" fmla="*/ 2544389 h 3387044"/>
              <a:gd name="connsiteX85" fmla="*/ 259762 w 1362336"/>
              <a:gd name="connsiteY85" fmla="*/ 2627060 h 3387044"/>
              <a:gd name="connsiteX86" fmla="*/ 243946 w 1362336"/>
              <a:gd name="connsiteY86" fmla="*/ 2710829 h 3387044"/>
              <a:gd name="connsiteX87" fmla="*/ 276397 w 1362336"/>
              <a:gd name="connsiteY87" fmla="*/ 2774664 h 3387044"/>
              <a:gd name="connsiteX88" fmla="*/ 253899 w 1362336"/>
              <a:gd name="connsiteY88" fmla="*/ 2823356 h 3387044"/>
              <a:gd name="connsiteX89" fmla="*/ 241287 w 1362336"/>
              <a:gd name="connsiteY89" fmla="*/ 2883987 h 3387044"/>
              <a:gd name="connsiteX90" fmla="*/ 240185 w 1362336"/>
              <a:gd name="connsiteY90" fmla="*/ 2952584 h 3387044"/>
              <a:gd name="connsiteX91" fmla="*/ 241252 w 1362336"/>
              <a:gd name="connsiteY91" fmla="*/ 3025515 h 3387044"/>
              <a:gd name="connsiteX92" fmla="*/ 233467 w 1362336"/>
              <a:gd name="connsiteY92" fmla="*/ 3080104 h 3387044"/>
              <a:gd name="connsiteX93" fmla="*/ 199063 w 1362336"/>
              <a:gd name="connsiteY93" fmla="*/ 3128584 h 3387044"/>
              <a:gd name="connsiteX94" fmla="*/ 175251 w 1362336"/>
              <a:gd name="connsiteY94" fmla="*/ 3185273 h 3387044"/>
              <a:gd name="connsiteX95" fmla="*/ 149731 w 1362336"/>
              <a:gd name="connsiteY95" fmla="*/ 3260980 h 3387044"/>
              <a:gd name="connsiteX96" fmla="*/ 130681 w 1362336"/>
              <a:gd name="connsiteY96" fmla="*/ 3320050 h 3387044"/>
              <a:gd name="connsiteX97" fmla="*/ 120301 w 1362336"/>
              <a:gd name="connsiteY97" fmla="*/ 3386906 h 3387044"/>
              <a:gd name="connsiteX98" fmla="*/ 5247 w 1362336"/>
              <a:gd name="connsiteY98" fmla="*/ 3206376 h 3387044"/>
              <a:gd name="connsiteX99" fmla="*/ 17153 w 1362336"/>
              <a:gd name="connsiteY99" fmla="*/ 3249239 h 3387044"/>
              <a:gd name="connsiteX100" fmla="*/ 7627 w 1362336"/>
              <a:gd name="connsiteY100" fmla="*/ 3306390 h 3387044"/>
              <a:gd name="connsiteX0" fmla="*/ 1354708 w 1354708"/>
              <a:gd name="connsiteY0" fmla="*/ 0 h 3466863"/>
              <a:gd name="connsiteX1" fmla="*/ 1353808 w 1354708"/>
              <a:gd name="connsiteY1" fmla="*/ 86441 h 3466863"/>
              <a:gd name="connsiteX2" fmla="*/ 1340643 w 1354708"/>
              <a:gd name="connsiteY2" fmla="*/ 163139 h 3466863"/>
              <a:gd name="connsiteX3" fmla="*/ 1340643 w 1354708"/>
              <a:gd name="connsiteY3" fmla="*/ 201239 h 3466863"/>
              <a:gd name="connsiteX4" fmla="*/ 1340643 w 1354708"/>
              <a:gd name="connsiteY4" fmla="*/ 239339 h 3466863"/>
              <a:gd name="connsiteX5" fmla="*/ 1335881 w 1354708"/>
              <a:gd name="connsiteY5" fmla="*/ 277439 h 3466863"/>
              <a:gd name="connsiteX6" fmla="*/ 1316831 w 1354708"/>
              <a:gd name="connsiteY6" fmla="*/ 327446 h 3466863"/>
              <a:gd name="connsiteX7" fmla="*/ 1304924 w 1354708"/>
              <a:gd name="connsiteY7" fmla="*/ 353639 h 3466863"/>
              <a:gd name="connsiteX8" fmla="*/ 1281112 w 1354708"/>
              <a:gd name="connsiteY8" fmla="*/ 377452 h 3466863"/>
              <a:gd name="connsiteX9" fmla="*/ 1262062 w 1354708"/>
              <a:gd name="connsiteY9" fmla="*/ 394121 h 3466863"/>
              <a:gd name="connsiteX10" fmla="*/ 1259681 w 1354708"/>
              <a:gd name="connsiteY10" fmla="*/ 413171 h 3466863"/>
              <a:gd name="connsiteX11" fmla="*/ 1257299 w 1354708"/>
              <a:gd name="connsiteY11" fmla="*/ 453652 h 3466863"/>
              <a:gd name="connsiteX12" fmla="*/ 1259681 w 1354708"/>
              <a:gd name="connsiteY12" fmla="*/ 479846 h 3466863"/>
              <a:gd name="connsiteX13" fmla="*/ 1278731 w 1354708"/>
              <a:gd name="connsiteY13" fmla="*/ 522708 h 3466863"/>
              <a:gd name="connsiteX14" fmla="*/ 1295399 w 1354708"/>
              <a:gd name="connsiteY14" fmla="*/ 556046 h 3466863"/>
              <a:gd name="connsiteX15" fmla="*/ 1297781 w 1354708"/>
              <a:gd name="connsiteY15" fmla="*/ 575096 h 3466863"/>
              <a:gd name="connsiteX16" fmla="*/ 1309687 w 1354708"/>
              <a:gd name="connsiteY16" fmla="*/ 615577 h 3466863"/>
              <a:gd name="connsiteX17" fmla="*/ 1314449 w 1354708"/>
              <a:gd name="connsiteY17" fmla="*/ 663202 h 3466863"/>
              <a:gd name="connsiteX18" fmla="*/ 1321593 w 1354708"/>
              <a:gd name="connsiteY18" fmla="*/ 691777 h 3466863"/>
              <a:gd name="connsiteX19" fmla="*/ 1328737 w 1354708"/>
              <a:gd name="connsiteY19" fmla="*/ 725114 h 3466863"/>
              <a:gd name="connsiteX20" fmla="*/ 1326356 w 1354708"/>
              <a:gd name="connsiteY20" fmla="*/ 758452 h 3466863"/>
              <a:gd name="connsiteX21" fmla="*/ 1321593 w 1354708"/>
              <a:gd name="connsiteY21" fmla="*/ 796552 h 3466863"/>
              <a:gd name="connsiteX22" fmla="*/ 1321593 w 1354708"/>
              <a:gd name="connsiteY22" fmla="*/ 817983 h 3466863"/>
              <a:gd name="connsiteX23" fmla="*/ 1321593 w 1354708"/>
              <a:gd name="connsiteY23" fmla="*/ 844177 h 3466863"/>
              <a:gd name="connsiteX24" fmla="*/ 1304924 w 1354708"/>
              <a:gd name="connsiteY24" fmla="*/ 865608 h 3466863"/>
              <a:gd name="connsiteX25" fmla="*/ 1295399 w 1354708"/>
              <a:gd name="connsiteY25" fmla="*/ 891802 h 3466863"/>
              <a:gd name="connsiteX26" fmla="*/ 1293018 w 1354708"/>
              <a:gd name="connsiteY26" fmla="*/ 917996 h 3466863"/>
              <a:gd name="connsiteX27" fmla="*/ 1295399 w 1354708"/>
              <a:gd name="connsiteY27" fmla="*/ 948952 h 3466863"/>
              <a:gd name="connsiteX28" fmla="*/ 1300162 w 1354708"/>
              <a:gd name="connsiteY28" fmla="*/ 972764 h 3466863"/>
              <a:gd name="connsiteX29" fmla="*/ 1309687 w 1354708"/>
              <a:gd name="connsiteY29" fmla="*/ 996577 h 3466863"/>
              <a:gd name="connsiteX30" fmla="*/ 1302543 w 1354708"/>
              <a:gd name="connsiteY30" fmla="*/ 1029914 h 3466863"/>
              <a:gd name="connsiteX31" fmla="*/ 1290637 w 1354708"/>
              <a:gd name="connsiteY31" fmla="*/ 1070396 h 3466863"/>
              <a:gd name="connsiteX32" fmla="*/ 1283493 w 1354708"/>
              <a:gd name="connsiteY32" fmla="*/ 1101352 h 3466863"/>
              <a:gd name="connsiteX33" fmla="*/ 1264443 w 1354708"/>
              <a:gd name="connsiteY33" fmla="*/ 1148977 h 3466863"/>
              <a:gd name="connsiteX34" fmla="*/ 1243012 w 1354708"/>
              <a:gd name="connsiteY34" fmla="*/ 1179933 h 3466863"/>
              <a:gd name="connsiteX35" fmla="*/ 1212056 w 1354708"/>
              <a:gd name="connsiteY35" fmla="*/ 1201364 h 3466863"/>
              <a:gd name="connsiteX36" fmla="*/ 1166812 w 1354708"/>
              <a:gd name="connsiteY36" fmla="*/ 1227558 h 3466863"/>
              <a:gd name="connsiteX37" fmla="*/ 1109662 w 1354708"/>
              <a:gd name="connsiteY37" fmla="*/ 1260896 h 3466863"/>
              <a:gd name="connsiteX38" fmla="*/ 1066799 w 1354708"/>
              <a:gd name="connsiteY38" fmla="*/ 1294233 h 3466863"/>
              <a:gd name="connsiteX39" fmla="*/ 1028700 w 1354708"/>
              <a:gd name="connsiteY39" fmla="*/ 1332333 h 3466863"/>
              <a:gd name="connsiteX40" fmla="*/ 997743 w 1354708"/>
              <a:gd name="connsiteY40" fmla="*/ 1379957 h 3466863"/>
              <a:gd name="connsiteX41" fmla="*/ 976312 w 1354708"/>
              <a:gd name="connsiteY41" fmla="*/ 1420439 h 3466863"/>
              <a:gd name="connsiteX42" fmla="*/ 942974 w 1354708"/>
              <a:gd name="connsiteY42" fmla="*/ 1465683 h 3466863"/>
              <a:gd name="connsiteX43" fmla="*/ 928687 w 1354708"/>
              <a:gd name="connsiteY43" fmla="*/ 1508546 h 3466863"/>
              <a:gd name="connsiteX44" fmla="*/ 895350 w 1354708"/>
              <a:gd name="connsiteY44" fmla="*/ 1558552 h 3466863"/>
              <a:gd name="connsiteX45" fmla="*/ 864393 w 1354708"/>
              <a:gd name="connsiteY45" fmla="*/ 1606176 h 3466863"/>
              <a:gd name="connsiteX46" fmla="*/ 835817 w 1354708"/>
              <a:gd name="connsiteY46" fmla="*/ 1634752 h 3466863"/>
              <a:gd name="connsiteX47" fmla="*/ 812007 w 1354708"/>
              <a:gd name="connsiteY47" fmla="*/ 1670471 h 3466863"/>
              <a:gd name="connsiteX48" fmla="*/ 785813 w 1354708"/>
              <a:gd name="connsiteY48" fmla="*/ 1706189 h 3466863"/>
              <a:gd name="connsiteX49" fmla="*/ 819150 w 1354708"/>
              <a:gd name="connsiteY49" fmla="*/ 1730001 h 3466863"/>
              <a:gd name="connsiteX50" fmla="*/ 816770 w 1354708"/>
              <a:gd name="connsiteY50" fmla="*/ 1782389 h 3466863"/>
              <a:gd name="connsiteX51" fmla="*/ 776288 w 1354708"/>
              <a:gd name="connsiteY51" fmla="*/ 1789533 h 3466863"/>
              <a:gd name="connsiteX52" fmla="*/ 769144 w 1354708"/>
              <a:gd name="connsiteY52" fmla="*/ 1853827 h 3466863"/>
              <a:gd name="connsiteX53" fmla="*/ 773906 w 1354708"/>
              <a:gd name="connsiteY53" fmla="*/ 1908595 h 3466863"/>
              <a:gd name="connsiteX54" fmla="*/ 757237 w 1354708"/>
              <a:gd name="connsiteY54" fmla="*/ 1972890 h 3466863"/>
              <a:gd name="connsiteX55" fmla="*/ 728662 w 1354708"/>
              <a:gd name="connsiteY55" fmla="*/ 1999083 h 3466863"/>
              <a:gd name="connsiteX56" fmla="*/ 692944 w 1354708"/>
              <a:gd name="connsiteY56" fmla="*/ 2046708 h 3466863"/>
              <a:gd name="connsiteX57" fmla="*/ 652463 w 1354708"/>
              <a:gd name="connsiteY57" fmla="*/ 2041946 h 3466863"/>
              <a:gd name="connsiteX58" fmla="*/ 609600 w 1354708"/>
              <a:gd name="connsiteY58" fmla="*/ 2056233 h 3466863"/>
              <a:gd name="connsiteX59" fmla="*/ 592931 w 1354708"/>
              <a:gd name="connsiteY59" fmla="*/ 2077664 h 3466863"/>
              <a:gd name="connsiteX60" fmla="*/ 557213 w 1354708"/>
              <a:gd name="connsiteY60" fmla="*/ 2072902 h 3466863"/>
              <a:gd name="connsiteX61" fmla="*/ 533400 w 1354708"/>
              <a:gd name="connsiteY61" fmla="*/ 2101476 h 3466863"/>
              <a:gd name="connsiteX62" fmla="*/ 528639 w 1354708"/>
              <a:gd name="connsiteY62" fmla="*/ 2144340 h 3466863"/>
              <a:gd name="connsiteX63" fmla="*/ 485775 w 1354708"/>
              <a:gd name="connsiteY63" fmla="*/ 2172914 h 3466863"/>
              <a:gd name="connsiteX64" fmla="*/ 464344 w 1354708"/>
              <a:gd name="connsiteY64" fmla="*/ 2208633 h 3466863"/>
              <a:gd name="connsiteX65" fmla="*/ 440531 w 1354708"/>
              <a:gd name="connsiteY65" fmla="*/ 2234827 h 3466863"/>
              <a:gd name="connsiteX66" fmla="*/ 407194 w 1354708"/>
              <a:gd name="connsiteY66" fmla="*/ 2261021 h 3466863"/>
              <a:gd name="connsiteX67" fmla="*/ 397669 w 1354708"/>
              <a:gd name="connsiteY67" fmla="*/ 2294359 h 3466863"/>
              <a:gd name="connsiteX68" fmla="*/ 390526 w 1354708"/>
              <a:gd name="connsiteY68" fmla="*/ 2322932 h 3466863"/>
              <a:gd name="connsiteX69" fmla="*/ 369093 w 1354708"/>
              <a:gd name="connsiteY69" fmla="*/ 2320551 h 3466863"/>
              <a:gd name="connsiteX70" fmla="*/ 345281 w 1354708"/>
              <a:gd name="connsiteY70" fmla="*/ 2308645 h 3466863"/>
              <a:gd name="connsiteX71" fmla="*/ 328612 w 1354708"/>
              <a:gd name="connsiteY71" fmla="*/ 2301501 h 3466863"/>
              <a:gd name="connsiteX72" fmla="*/ 321469 w 1354708"/>
              <a:gd name="connsiteY72" fmla="*/ 2315789 h 3466863"/>
              <a:gd name="connsiteX73" fmla="*/ 328612 w 1354708"/>
              <a:gd name="connsiteY73" fmla="*/ 2339600 h 3466863"/>
              <a:gd name="connsiteX74" fmla="*/ 352425 w 1354708"/>
              <a:gd name="connsiteY74" fmla="*/ 2372939 h 3466863"/>
              <a:gd name="connsiteX75" fmla="*/ 340519 w 1354708"/>
              <a:gd name="connsiteY75" fmla="*/ 2408658 h 3466863"/>
              <a:gd name="connsiteX76" fmla="*/ 314324 w 1354708"/>
              <a:gd name="connsiteY76" fmla="*/ 2413420 h 3466863"/>
              <a:gd name="connsiteX77" fmla="*/ 300040 w 1354708"/>
              <a:gd name="connsiteY77" fmla="*/ 2415800 h 3466863"/>
              <a:gd name="connsiteX78" fmla="*/ 292894 w 1354708"/>
              <a:gd name="connsiteY78" fmla="*/ 2425326 h 3466863"/>
              <a:gd name="connsiteX79" fmla="*/ 300037 w 1354708"/>
              <a:gd name="connsiteY79" fmla="*/ 2439614 h 3466863"/>
              <a:gd name="connsiteX80" fmla="*/ 319088 w 1354708"/>
              <a:gd name="connsiteY80" fmla="*/ 2451520 h 3466863"/>
              <a:gd name="connsiteX81" fmla="*/ 330994 w 1354708"/>
              <a:gd name="connsiteY81" fmla="*/ 2470570 h 3466863"/>
              <a:gd name="connsiteX82" fmla="*/ 309563 w 1354708"/>
              <a:gd name="connsiteY82" fmla="*/ 2487238 h 3466863"/>
              <a:gd name="connsiteX83" fmla="*/ 283369 w 1354708"/>
              <a:gd name="connsiteY83" fmla="*/ 2506289 h 3466863"/>
              <a:gd name="connsiteX84" fmla="*/ 247651 w 1354708"/>
              <a:gd name="connsiteY84" fmla="*/ 2544389 h 3466863"/>
              <a:gd name="connsiteX85" fmla="*/ 252134 w 1354708"/>
              <a:gd name="connsiteY85" fmla="*/ 2627060 h 3466863"/>
              <a:gd name="connsiteX86" fmla="*/ 236318 w 1354708"/>
              <a:gd name="connsiteY86" fmla="*/ 2710829 h 3466863"/>
              <a:gd name="connsiteX87" fmla="*/ 268769 w 1354708"/>
              <a:gd name="connsiteY87" fmla="*/ 2774664 h 3466863"/>
              <a:gd name="connsiteX88" fmla="*/ 246271 w 1354708"/>
              <a:gd name="connsiteY88" fmla="*/ 2823356 h 3466863"/>
              <a:gd name="connsiteX89" fmla="*/ 233659 w 1354708"/>
              <a:gd name="connsiteY89" fmla="*/ 2883987 h 3466863"/>
              <a:gd name="connsiteX90" fmla="*/ 232557 w 1354708"/>
              <a:gd name="connsiteY90" fmla="*/ 2952584 h 3466863"/>
              <a:gd name="connsiteX91" fmla="*/ 233624 w 1354708"/>
              <a:gd name="connsiteY91" fmla="*/ 3025515 h 3466863"/>
              <a:gd name="connsiteX92" fmla="*/ 225839 w 1354708"/>
              <a:gd name="connsiteY92" fmla="*/ 3080104 h 3466863"/>
              <a:gd name="connsiteX93" fmla="*/ 191435 w 1354708"/>
              <a:gd name="connsiteY93" fmla="*/ 3128584 h 3466863"/>
              <a:gd name="connsiteX94" fmla="*/ 167623 w 1354708"/>
              <a:gd name="connsiteY94" fmla="*/ 3185273 h 3466863"/>
              <a:gd name="connsiteX95" fmla="*/ 142103 w 1354708"/>
              <a:gd name="connsiteY95" fmla="*/ 3260980 h 3466863"/>
              <a:gd name="connsiteX96" fmla="*/ 123053 w 1354708"/>
              <a:gd name="connsiteY96" fmla="*/ 3320050 h 3466863"/>
              <a:gd name="connsiteX97" fmla="*/ 112673 w 1354708"/>
              <a:gd name="connsiteY97" fmla="*/ 3386906 h 3466863"/>
              <a:gd name="connsiteX98" fmla="*/ 122165 w 1354708"/>
              <a:gd name="connsiteY98" fmla="*/ 3463254 h 3466863"/>
              <a:gd name="connsiteX99" fmla="*/ 9525 w 1354708"/>
              <a:gd name="connsiteY99" fmla="*/ 3249239 h 3466863"/>
              <a:gd name="connsiteX100" fmla="*/ -1 w 1354708"/>
              <a:gd name="connsiteY100" fmla="*/ 3306390 h 3466863"/>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9526 w 1354709"/>
              <a:gd name="connsiteY98" fmla="*/ 3249239 h 3386906"/>
              <a:gd name="connsiteX99" fmla="*/ 0 w 1354709"/>
              <a:gd name="connsiteY99" fmla="*/ 3306390 h 3386906"/>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0 w 1354709"/>
              <a:gd name="connsiteY98" fmla="*/ 3306390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23645 w 1242035"/>
              <a:gd name="connsiteY86" fmla="*/ 2710829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9052 w 1242035"/>
              <a:gd name="connsiteY88" fmla="*/ 2833735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71543 w 1271543"/>
              <a:gd name="connsiteY0" fmla="*/ 0 h 3386906"/>
              <a:gd name="connsiteX1" fmla="*/ 1270643 w 1271543"/>
              <a:gd name="connsiteY1" fmla="*/ 86441 h 3386906"/>
              <a:gd name="connsiteX2" fmla="*/ 1257478 w 1271543"/>
              <a:gd name="connsiteY2" fmla="*/ 163139 h 3386906"/>
              <a:gd name="connsiteX3" fmla="*/ 1257478 w 1271543"/>
              <a:gd name="connsiteY3" fmla="*/ 201239 h 3386906"/>
              <a:gd name="connsiteX4" fmla="*/ 1257478 w 1271543"/>
              <a:gd name="connsiteY4" fmla="*/ 239339 h 3386906"/>
              <a:gd name="connsiteX5" fmla="*/ 1252716 w 1271543"/>
              <a:gd name="connsiteY5" fmla="*/ 277439 h 3386906"/>
              <a:gd name="connsiteX6" fmla="*/ 1233666 w 1271543"/>
              <a:gd name="connsiteY6" fmla="*/ 327446 h 3386906"/>
              <a:gd name="connsiteX7" fmla="*/ 1221759 w 1271543"/>
              <a:gd name="connsiteY7" fmla="*/ 353639 h 3386906"/>
              <a:gd name="connsiteX8" fmla="*/ 1197947 w 1271543"/>
              <a:gd name="connsiteY8" fmla="*/ 377452 h 3386906"/>
              <a:gd name="connsiteX9" fmla="*/ 1178897 w 1271543"/>
              <a:gd name="connsiteY9" fmla="*/ 394121 h 3386906"/>
              <a:gd name="connsiteX10" fmla="*/ 1176516 w 1271543"/>
              <a:gd name="connsiteY10" fmla="*/ 413171 h 3386906"/>
              <a:gd name="connsiteX11" fmla="*/ 1174134 w 1271543"/>
              <a:gd name="connsiteY11" fmla="*/ 453652 h 3386906"/>
              <a:gd name="connsiteX12" fmla="*/ 1176516 w 1271543"/>
              <a:gd name="connsiteY12" fmla="*/ 479846 h 3386906"/>
              <a:gd name="connsiteX13" fmla="*/ 1195566 w 1271543"/>
              <a:gd name="connsiteY13" fmla="*/ 522708 h 3386906"/>
              <a:gd name="connsiteX14" fmla="*/ 1212234 w 1271543"/>
              <a:gd name="connsiteY14" fmla="*/ 556046 h 3386906"/>
              <a:gd name="connsiteX15" fmla="*/ 1214616 w 1271543"/>
              <a:gd name="connsiteY15" fmla="*/ 575096 h 3386906"/>
              <a:gd name="connsiteX16" fmla="*/ 1226522 w 1271543"/>
              <a:gd name="connsiteY16" fmla="*/ 615577 h 3386906"/>
              <a:gd name="connsiteX17" fmla="*/ 1231284 w 1271543"/>
              <a:gd name="connsiteY17" fmla="*/ 663202 h 3386906"/>
              <a:gd name="connsiteX18" fmla="*/ 1238428 w 1271543"/>
              <a:gd name="connsiteY18" fmla="*/ 691777 h 3386906"/>
              <a:gd name="connsiteX19" fmla="*/ 1245572 w 1271543"/>
              <a:gd name="connsiteY19" fmla="*/ 725114 h 3386906"/>
              <a:gd name="connsiteX20" fmla="*/ 1243191 w 1271543"/>
              <a:gd name="connsiteY20" fmla="*/ 758452 h 3386906"/>
              <a:gd name="connsiteX21" fmla="*/ 1238428 w 1271543"/>
              <a:gd name="connsiteY21" fmla="*/ 796552 h 3386906"/>
              <a:gd name="connsiteX22" fmla="*/ 1238428 w 1271543"/>
              <a:gd name="connsiteY22" fmla="*/ 817983 h 3386906"/>
              <a:gd name="connsiteX23" fmla="*/ 1238428 w 1271543"/>
              <a:gd name="connsiteY23" fmla="*/ 844177 h 3386906"/>
              <a:gd name="connsiteX24" fmla="*/ 1221759 w 1271543"/>
              <a:gd name="connsiteY24" fmla="*/ 865608 h 3386906"/>
              <a:gd name="connsiteX25" fmla="*/ 1212234 w 1271543"/>
              <a:gd name="connsiteY25" fmla="*/ 891802 h 3386906"/>
              <a:gd name="connsiteX26" fmla="*/ 1209853 w 1271543"/>
              <a:gd name="connsiteY26" fmla="*/ 917996 h 3386906"/>
              <a:gd name="connsiteX27" fmla="*/ 1212234 w 1271543"/>
              <a:gd name="connsiteY27" fmla="*/ 948952 h 3386906"/>
              <a:gd name="connsiteX28" fmla="*/ 1216997 w 1271543"/>
              <a:gd name="connsiteY28" fmla="*/ 972764 h 3386906"/>
              <a:gd name="connsiteX29" fmla="*/ 1226522 w 1271543"/>
              <a:gd name="connsiteY29" fmla="*/ 996577 h 3386906"/>
              <a:gd name="connsiteX30" fmla="*/ 1219378 w 1271543"/>
              <a:gd name="connsiteY30" fmla="*/ 1029914 h 3386906"/>
              <a:gd name="connsiteX31" fmla="*/ 1207472 w 1271543"/>
              <a:gd name="connsiteY31" fmla="*/ 1070396 h 3386906"/>
              <a:gd name="connsiteX32" fmla="*/ 1200328 w 1271543"/>
              <a:gd name="connsiteY32" fmla="*/ 1101352 h 3386906"/>
              <a:gd name="connsiteX33" fmla="*/ 1181278 w 1271543"/>
              <a:gd name="connsiteY33" fmla="*/ 1148977 h 3386906"/>
              <a:gd name="connsiteX34" fmla="*/ 1159847 w 1271543"/>
              <a:gd name="connsiteY34" fmla="*/ 1179933 h 3386906"/>
              <a:gd name="connsiteX35" fmla="*/ 1128891 w 1271543"/>
              <a:gd name="connsiteY35" fmla="*/ 1201364 h 3386906"/>
              <a:gd name="connsiteX36" fmla="*/ 1083647 w 1271543"/>
              <a:gd name="connsiteY36" fmla="*/ 1227558 h 3386906"/>
              <a:gd name="connsiteX37" fmla="*/ 1026497 w 1271543"/>
              <a:gd name="connsiteY37" fmla="*/ 1260896 h 3386906"/>
              <a:gd name="connsiteX38" fmla="*/ 983634 w 1271543"/>
              <a:gd name="connsiteY38" fmla="*/ 1294233 h 3386906"/>
              <a:gd name="connsiteX39" fmla="*/ 945535 w 1271543"/>
              <a:gd name="connsiteY39" fmla="*/ 1332333 h 3386906"/>
              <a:gd name="connsiteX40" fmla="*/ 914578 w 1271543"/>
              <a:gd name="connsiteY40" fmla="*/ 1379957 h 3386906"/>
              <a:gd name="connsiteX41" fmla="*/ 893147 w 1271543"/>
              <a:gd name="connsiteY41" fmla="*/ 1420439 h 3386906"/>
              <a:gd name="connsiteX42" fmla="*/ 859809 w 1271543"/>
              <a:gd name="connsiteY42" fmla="*/ 1465683 h 3386906"/>
              <a:gd name="connsiteX43" fmla="*/ 845522 w 1271543"/>
              <a:gd name="connsiteY43" fmla="*/ 1508546 h 3386906"/>
              <a:gd name="connsiteX44" fmla="*/ 812185 w 1271543"/>
              <a:gd name="connsiteY44" fmla="*/ 1558552 h 3386906"/>
              <a:gd name="connsiteX45" fmla="*/ 781228 w 1271543"/>
              <a:gd name="connsiteY45" fmla="*/ 1606176 h 3386906"/>
              <a:gd name="connsiteX46" fmla="*/ 752652 w 1271543"/>
              <a:gd name="connsiteY46" fmla="*/ 1634752 h 3386906"/>
              <a:gd name="connsiteX47" fmla="*/ 728842 w 1271543"/>
              <a:gd name="connsiteY47" fmla="*/ 1670471 h 3386906"/>
              <a:gd name="connsiteX48" fmla="*/ 702648 w 1271543"/>
              <a:gd name="connsiteY48" fmla="*/ 1706189 h 3386906"/>
              <a:gd name="connsiteX49" fmla="*/ 735985 w 1271543"/>
              <a:gd name="connsiteY49" fmla="*/ 1730001 h 3386906"/>
              <a:gd name="connsiteX50" fmla="*/ 733605 w 1271543"/>
              <a:gd name="connsiteY50" fmla="*/ 1782389 h 3386906"/>
              <a:gd name="connsiteX51" fmla="*/ 693123 w 1271543"/>
              <a:gd name="connsiteY51" fmla="*/ 1789533 h 3386906"/>
              <a:gd name="connsiteX52" fmla="*/ 685979 w 1271543"/>
              <a:gd name="connsiteY52" fmla="*/ 1853827 h 3386906"/>
              <a:gd name="connsiteX53" fmla="*/ 690741 w 1271543"/>
              <a:gd name="connsiteY53" fmla="*/ 1908595 h 3386906"/>
              <a:gd name="connsiteX54" fmla="*/ 674072 w 1271543"/>
              <a:gd name="connsiteY54" fmla="*/ 1972890 h 3386906"/>
              <a:gd name="connsiteX55" fmla="*/ 645497 w 1271543"/>
              <a:gd name="connsiteY55" fmla="*/ 1999083 h 3386906"/>
              <a:gd name="connsiteX56" fmla="*/ 609779 w 1271543"/>
              <a:gd name="connsiteY56" fmla="*/ 2046708 h 3386906"/>
              <a:gd name="connsiteX57" fmla="*/ 569298 w 1271543"/>
              <a:gd name="connsiteY57" fmla="*/ 2041946 h 3386906"/>
              <a:gd name="connsiteX58" fmla="*/ 526435 w 1271543"/>
              <a:gd name="connsiteY58" fmla="*/ 2056233 h 3386906"/>
              <a:gd name="connsiteX59" fmla="*/ 509766 w 1271543"/>
              <a:gd name="connsiteY59" fmla="*/ 2077664 h 3386906"/>
              <a:gd name="connsiteX60" fmla="*/ 474048 w 1271543"/>
              <a:gd name="connsiteY60" fmla="*/ 2072902 h 3386906"/>
              <a:gd name="connsiteX61" fmla="*/ 450235 w 1271543"/>
              <a:gd name="connsiteY61" fmla="*/ 2101476 h 3386906"/>
              <a:gd name="connsiteX62" fmla="*/ 445474 w 1271543"/>
              <a:gd name="connsiteY62" fmla="*/ 2144340 h 3386906"/>
              <a:gd name="connsiteX63" fmla="*/ 402610 w 1271543"/>
              <a:gd name="connsiteY63" fmla="*/ 2172914 h 3386906"/>
              <a:gd name="connsiteX64" fmla="*/ 381179 w 1271543"/>
              <a:gd name="connsiteY64" fmla="*/ 2208633 h 3386906"/>
              <a:gd name="connsiteX65" fmla="*/ 357366 w 1271543"/>
              <a:gd name="connsiteY65" fmla="*/ 2234827 h 3386906"/>
              <a:gd name="connsiteX66" fmla="*/ 324029 w 1271543"/>
              <a:gd name="connsiteY66" fmla="*/ 2261021 h 3386906"/>
              <a:gd name="connsiteX67" fmla="*/ 314504 w 1271543"/>
              <a:gd name="connsiteY67" fmla="*/ 2294359 h 3386906"/>
              <a:gd name="connsiteX68" fmla="*/ 307361 w 1271543"/>
              <a:gd name="connsiteY68" fmla="*/ 2322932 h 3386906"/>
              <a:gd name="connsiteX69" fmla="*/ 285928 w 1271543"/>
              <a:gd name="connsiteY69" fmla="*/ 2320551 h 3386906"/>
              <a:gd name="connsiteX70" fmla="*/ 262116 w 1271543"/>
              <a:gd name="connsiteY70" fmla="*/ 2308645 h 3386906"/>
              <a:gd name="connsiteX71" fmla="*/ 245447 w 1271543"/>
              <a:gd name="connsiteY71" fmla="*/ 2301501 h 3386906"/>
              <a:gd name="connsiteX72" fmla="*/ 238304 w 1271543"/>
              <a:gd name="connsiteY72" fmla="*/ 2315789 h 3386906"/>
              <a:gd name="connsiteX73" fmla="*/ 245447 w 1271543"/>
              <a:gd name="connsiteY73" fmla="*/ 2339600 h 3386906"/>
              <a:gd name="connsiteX74" fmla="*/ 269260 w 1271543"/>
              <a:gd name="connsiteY74" fmla="*/ 2372939 h 3386906"/>
              <a:gd name="connsiteX75" fmla="*/ 257354 w 1271543"/>
              <a:gd name="connsiteY75" fmla="*/ 2408658 h 3386906"/>
              <a:gd name="connsiteX76" fmla="*/ 231159 w 1271543"/>
              <a:gd name="connsiteY76" fmla="*/ 2413420 h 3386906"/>
              <a:gd name="connsiteX77" fmla="*/ 216875 w 1271543"/>
              <a:gd name="connsiteY77" fmla="*/ 2415800 h 3386906"/>
              <a:gd name="connsiteX78" fmla="*/ 209729 w 1271543"/>
              <a:gd name="connsiteY78" fmla="*/ 2425326 h 3386906"/>
              <a:gd name="connsiteX79" fmla="*/ 216872 w 1271543"/>
              <a:gd name="connsiteY79" fmla="*/ 2439614 h 3386906"/>
              <a:gd name="connsiteX80" fmla="*/ 235923 w 1271543"/>
              <a:gd name="connsiteY80" fmla="*/ 2451520 h 3386906"/>
              <a:gd name="connsiteX81" fmla="*/ 247829 w 1271543"/>
              <a:gd name="connsiteY81" fmla="*/ 2470570 h 3386906"/>
              <a:gd name="connsiteX82" fmla="*/ 226398 w 1271543"/>
              <a:gd name="connsiteY82" fmla="*/ 2487238 h 3386906"/>
              <a:gd name="connsiteX83" fmla="*/ 200204 w 1271543"/>
              <a:gd name="connsiteY83" fmla="*/ 2506289 h 3386906"/>
              <a:gd name="connsiteX84" fmla="*/ 164486 w 1271543"/>
              <a:gd name="connsiteY84" fmla="*/ 2544389 h 3386906"/>
              <a:gd name="connsiteX85" fmla="*/ 168969 w 1271543"/>
              <a:gd name="connsiteY85" fmla="*/ 2627060 h 3386906"/>
              <a:gd name="connsiteX86" fmla="*/ 147964 w 1271543"/>
              <a:gd name="connsiteY86" fmla="*/ 2705640 h 3386906"/>
              <a:gd name="connsiteX87" fmla="*/ 87005 w 1271543"/>
              <a:gd name="connsiteY87" fmla="*/ 2779854 h 3386906"/>
              <a:gd name="connsiteX88" fmla="*/ 38560 w 1271543"/>
              <a:gd name="connsiteY88" fmla="*/ 2833735 h 3386906"/>
              <a:gd name="connsiteX89" fmla="*/ 0 w 1271543"/>
              <a:gd name="connsiteY89" fmla="*/ 2878798 h 3386906"/>
              <a:gd name="connsiteX90" fmla="*/ 149392 w 1271543"/>
              <a:gd name="connsiteY90" fmla="*/ 2952584 h 3386906"/>
              <a:gd name="connsiteX91" fmla="*/ 150459 w 1271543"/>
              <a:gd name="connsiteY91" fmla="*/ 3025515 h 3386906"/>
              <a:gd name="connsiteX92" fmla="*/ 142674 w 1271543"/>
              <a:gd name="connsiteY92" fmla="*/ 3080104 h 3386906"/>
              <a:gd name="connsiteX93" fmla="*/ 108270 w 1271543"/>
              <a:gd name="connsiteY93" fmla="*/ 3128584 h 3386906"/>
              <a:gd name="connsiteX94" fmla="*/ 84458 w 1271543"/>
              <a:gd name="connsiteY94" fmla="*/ 3185273 h 3386906"/>
              <a:gd name="connsiteX95" fmla="*/ 58938 w 1271543"/>
              <a:gd name="connsiteY95" fmla="*/ 3260980 h 3386906"/>
              <a:gd name="connsiteX96" fmla="*/ 39888 w 1271543"/>
              <a:gd name="connsiteY96" fmla="*/ 3320050 h 3386906"/>
              <a:gd name="connsiteX97" fmla="*/ 29508 w 1271543"/>
              <a:gd name="connsiteY97" fmla="*/ 3386906 h 3386906"/>
              <a:gd name="connsiteX0" fmla="*/ 1271552 w 1271552"/>
              <a:gd name="connsiteY0" fmla="*/ 0 h 3386906"/>
              <a:gd name="connsiteX1" fmla="*/ 1270652 w 1271552"/>
              <a:gd name="connsiteY1" fmla="*/ 86441 h 3386906"/>
              <a:gd name="connsiteX2" fmla="*/ 1257487 w 1271552"/>
              <a:gd name="connsiteY2" fmla="*/ 163139 h 3386906"/>
              <a:gd name="connsiteX3" fmla="*/ 1257487 w 1271552"/>
              <a:gd name="connsiteY3" fmla="*/ 201239 h 3386906"/>
              <a:gd name="connsiteX4" fmla="*/ 1257487 w 1271552"/>
              <a:gd name="connsiteY4" fmla="*/ 239339 h 3386906"/>
              <a:gd name="connsiteX5" fmla="*/ 1252725 w 1271552"/>
              <a:gd name="connsiteY5" fmla="*/ 277439 h 3386906"/>
              <a:gd name="connsiteX6" fmla="*/ 1233675 w 1271552"/>
              <a:gd name="connsiteY6" fmla="*/ 327446 h 3386906"/>
              <a:gd name="connsiteX7" fmla="*/ 1221768 w 1271552"/>
              <a:gd name="connsiteY7" fmla="*/ 353639 h 3386906"/>
              <a:gd name="connsiteX8" fmla="*/ 1197956 w 1271552"/>
              <a:gd name="connsiteY8" fmla="*/ 377452 h 3386906"/>
              <a:gd name="connsiteX9" fmla="*/ 1178906 w 1271552"/>
              <a:gd name="connsiteY9" fmla="*/ 394121 h 3386906"/>
              <a:gd name="connsiteX10" fmla="*/ 1176525 w 1271552"/>
              <a:gd name="connsiteY10" fmla="*/ 413171 h 3386906"/>
              <a:gd name="connsiteX11" fmla="*/ 1174143 w 1271552"/>
              <a:gd name="connsiteY11" fmla="*/ 453652 h 3386906"/>
              <a:gd name="connsiteX12" fmla="*/ 1176525 w 1271552"/>
              <a:gd name="connsiteY12" fmla="*/ 479846 h 3386906"/>
              <a:gd name="connsiteX13" fmla="*/ 1195575 w 1271552"/>
              <a:gd name="connsiteY13" fmla="*/ 522708 h 3386906"/>
              <a:gd name="connsiteX14" fmla="*/ 1212243 w 1271552"/>
              <a:gd name="connsiteY14" fmla="*/ 556046 h 3386906"/>
              <a:gd name="connsiteX15" fmla="*/ 1214625 w 1271552"/>
              <a:gd name="connsiteY15" fmla="*/ 575096 h 3386906"/>
              <a:gd name="connsiteX16" fmla="*/ 1226531 w 1271552"/>
              <a:gd name="connsiteY16" fmla="*/ 615577 h 3386906"/>
              <a:gd name="connsiteX17" fmla="*/ 1231293 w 1271552"/>
              <a:gd name="connsiteY17" fmla="*/ 663202 h 3386906"/>
              <a:gd name="connsiteX18" fmla="*/ 1238437 w 1271552"/>
              <a:gd name="connsiteY18" fmla="*/ 691777 h 3386906"/>
              <a:gd name="connsiteX19" fmla="*/ 1245581 w 1271552"/>
              <a:gd name="connsiteY19" fmla="*/ 725114 h 3386906"/>
              <a:gd name="connsiteX20" fmla="*/ 1243200 w 1271552"/>
              <a:gd name="connsiteY20" fmla="*/ 758452 h 3386906"/>
              <a:gd name="connsiteX21" fmla="*/ 1238437 w 1271552"/>
              <a:gd name="connsiteY21" fmla="*/ 796552 h 3386906"/>
              <a:gd name="connsiteX22" fmla="*/ 1238437 w 1271552"/>
              <a:gd name="connsiteY22" fmla="*/ 817983 h 3386906"/>
              <a:gd name="connsiteX23" fmla="*/ 1238437 w 1271552"/>
              <a:gd name="connsiteY23" fmla="*/ 844177 h 3386906"/>
              <a:gd name="connsiteX24" fmla="*/ 1221768 w 1271552"/>
              <a:gd name="connsiteY24" fmla="*/ 865608 h 3386906"/>
              <a:gd name="connsiteX25" fmla="*/ 1212243 w 1271552"/>
              <a:gd name="connsiteY25" fmla="*/ 891802 h 3386906"/>
              <a:gd name="connsiteX26" fmla="*/ 1209862 w 1271552"/>
              <a:gd name="connsiteY26" fmla="*/ 917996 h 3386906"/>
              <a:gd name="connsiteX27" fmla="*/ 1212243 w 1271552"/>
              <a:gd name="connsiteY27" fmla="*/ 948952 h 3386906"/>
              <a:gd name="connsiteX28" fmla="*/ 1217006 w 1271552"/>
              <a:gd name="connsiteY28" fmla="*/ 972764 h 3386906"/>
              <a:gd name="connsiteX29" fmla="*/ 1226531 w 1271552"/>
              <a:gd name="connsiteY29" fmla="*/ 996577 h 3386906"/>
              <a:gd name="connsiteX30" fmla="*/ 1219387 w 1271552"/>
              <a:gd name="connsiteY30" fmla="*/ 1029914 h 3386906"/>
              <a:gd name="connsiteX31" fmla="*/ 1207481 w 1271552"/>
              <a:gd name="connsiteY31" fmla="*/ 1070396 h 3386906"/>
              <a:gd name="connsiteX32" fmla="*/ 1200337 w 1271552"/>
              <a:gd name="connsiteY32" fmla="*/ 1101352 h 3386906"/>
              <a:gd name="connsiteX33" fmla="*/ 1181287 w 1271552"/>
              <a:gd name="connsiteY33" fmla="*/ 1148977 h 3386906"/>
              <a:gd name="connsiteX34" fmla="*/ 1159856 w 1271552"/>
              <a:gd name="connsiteY34" fmla="*/ 1179933 h 3386906"/>
              <a:gd name="connsiteX35" fmla="*/ 1128900 w 1271552"/>
              <a:gd name="connsiteY35" fmla="*/ 1201364 h 3386906"/>
              <a:gd name="connsiteX36" fmla="*/ 1083656 w 1271552"/>
              <a:gd name="connsiteY36" fmla="*/ 1227558 h 3386906"/>
              <a:gd name="connsiteX37" fmla="*/ 1026506 w 1271552"/>
              <a:gd name="connsiteY37" fmla="*/ 1260896 h 3386906"/>
              <a:gd name="connsiteX38" fmla="*/ 983643 w 1271552"/>
              <a:gd name="connsiteY38" fmla="*/ 1294233 h 3386906"/>
              <a:gd name="connsiteX39" fmla="*/ 945544 w 1271552"/>
              <a:gd name="connsiteY39" fmla="*/ 1332333 h 3386906"/>
              <a:gd name="connsiteX40" fmla="*/ 914587 w 1271552"/>
              <a:gd name="connsiteY40" fmla="*/ 1379957 h 3386906"/>
              <a:gd name="connsiteX41" fmla="*/ 893156 w 1271552"/>
              <a:gd name="connsiteY41" fmla="*/ 1420439 h 3386906"/>
              <a:gd name="connsiteX42" fmla="*/ 859818 w 1271552"/>
              <a:gd name="connsiteY42" fmla="*/ 1465683 h 3386906"/>
              <a:gd name="connsiteX43" fmla="*/ 845531 w 1271552"/>
              <a:gd name="connsiteY43" fmla="*/ 1508546 h 3386906"/>
              <a:gd name="connsiteX44" fmla="*/ 812194 w 1271552"/>
              <a:gd name="connsiteY44" fmla="*/ 1558552 h 3386906"/>
              <a:gd name="connsiteX45" fmla="*/ 781237 w 1271552"/>
              <a:gd name="connsiteY45" fmla="*/ 1606176 h 3386906"/>
              <a:gd name="connsiteX46" fmla="*/ 752661 w 1271552"/>
              <a:gd name="connsiteY46" fmla="*/ 1634752 h 3386906"/>
              <a:gd name="connsiteX47" fmla="*/ 728851 w 1271552"/>
              <a:gd name="connsiteY47" fmla="*/ 1670471 h 3386906"/>
              <a:gd name="connsiteX48" fmla="*/ 702657 w 1271552"/>
              <a:gd name="connsiteY48" fmla="*/ 1706189 h 3386906"/>
              <a:gd name="connsiteX49" fmla="*/ 735994 w 1271552"/>
              <a:gd name="connsiteY49" fmla="*/ 1730001 h 3386906"/>
              <a:gd name="connsiteX50" fmla="*/ 733614 w 1271552"/>
              <a:gd name="connsiteY50" fmla="*/ 1782389 h 3386906"/>
              <a:gd name="connsiteX51" fmla="*/ 693132 w 1271552"/>
              <a:gd name="connsiteY51" fmla="*/ 1789533 h 3386906"/>
              <a:gd name="connsiteX52" fmla="*/ 685988 w 1271552"/>
              <a:gd name="connsiteY52" fmla="*/ 1853827 h 3386906"/>
              <a:gd name="connsiteX53" fmla="*/ 690750 w 1271552"/>
              <a:gd name="connsiteY53" fmla="*/ 1908595 h 3386906"/>
              <a:gd name="connsiteX54" fmla="*/ 674081 w 1271552"/>
              <a:gd name="connsiteY54" fmla="*/ 1972890 h 3386906"/>
              <a:gd name="connsiteX55" fmla="*/ 645506 w 1271552"/>
              <a:gd name="connsiteY55" fmla="*/ 1999083 h 3386906"/>
              <a:gd name="connsiteX56" fmla="*/ 609788 w 1271552"/>
              <a:gd name="connsiteY56" fmla="*/ 2046708 h 3386906"/>
              <a:gd name="connsiteX57" fmla="*/ 569307 w 1271552"/>
              <a:gd name="connsiteY57" fmla="*/ 2041946 h 3386906"/>
              <a:gd name="connsiteX58" fmla="*/ 526444 w 1271552"/>
              <a:gd name="connsiteY58" fmla="*/ 2056233 h 3386906"/>
              <a:gd name="connsiteX59" fmla="*/ 509775 w 1271552"/>
              <a:gd name="connsiteY59" fmla="*/ 2077664 h 3386906"/>
              <a:gd name="connsiteX60" fmla="*/ 474057 w 1271552"/>
              <a:gd name="connsiteY60" fmla="*/ 2072902 h 3386906"/>
              <a:gd name="connsiteX61" fmla="*/ 450244 w 1271552"/>
              <a:gd name="connsiteY61" fmla="*/ 2101476 h 3386906"/>
              <a:gd name="connsiteX62" fmla="*/ 445483 w 1271552"/>
              <a:gd name="connsiteY62" fmla="*/ 2144340 h 3386906"/>
              <a:gd name="connsiteX63" fmla="*/ 402619 w 1271552"/>
              <a:gd name="connsiteY63" fmla="*/ 2172914 h 3386906"/>
              <a:gd name="connsiteX64" fmla="*/ 381188 w 1271552"/>
              <a:gd name="connsiteY64" fmla="*/ 2208633 h 3386906"/>
              <a:gd name="connsiteX65" fmla="*/ 357375 w 1271552"/>
              <a:gd name="connsiteY65" fmla="*/ 2234827 h 3386906"/>
              <a:gd name="connsiteX66" fmla="*/ 324038 w 1271552"/>
              <a:gd name="connsiteY66" fmla="*/ 2261021 h 3386906"/>
              <a:gd name="connsiteX67" fmla="*/ 314513 w 1271552"/>
              <a:gd name="connsiteY67" fmla="*/ 2294359 h 3386906"/>
              <a:gd name="connsiteX68" fmla="*/ 307370 w 1271552"/>
              <a:gd name="connsiteY68" fmla="*/ 2322932 h 3386906"/>
              <a:gd name="connsiteX69" fmla="*/ 285937 w 1271552"/>
              <a:gd name="connsiteY69" fmla="*/ 2320551 h 3386906"/>
              <a:gd name="connsiteX70" fmla="*/ 262125 w 1271552"/>
              <a:gd name="connsiteY70" fmla="*/ 2308645 h 3386906"/>
              <a:gd name="connsiteX71" fmla="*/ 245456 w 1271552"/>
              <a:gd name="connsiteY71" fmla="*/ 2301501 h 3386906"/>
              <a:gd name="connsiteX72" fmla="*/ 238313 w 1271552"/>
              <a:gd name="connsiteY72" fmla="*/ 2315789 h 3386906"/>
              <a:gd name="connsiteX73" fmla="*/ 245456 w 1271552"/>
              <a:gd name="connsiteY73" fmla="*/ 2339600 h 3386906"/>
              <a:gd name="connsiteX74" fmla="*/ 269269 w 1271552"/>
              <a:gd name="connsiteY74" fmla="*/ 2372939 h 3386906"/>
              <a:gd name="connsiteX75" fmla="*/ 257363 w 1271552"/>
              <a:gd name="connsiteY75" fmla="*/ 2408658 h 3386906"/>
              <a:gd name="connsiteX76" fmla="*/ 231168 w 1271552"/>
              <a:gd name="connsiteY76" fmla="*/ 2413420 h 3386906"/>
              <a:gd name="connsiteX77" fmla="*/ 216884 w 1271552"/>
              <a:gd name="connsiteY77" fmla="*/ 2415800 h 3386906"/>
              <a:gd name="connsiteX78" fmla="*/ 209738 w 1271552"/>
              <a:gd name="connsiteY78" fmla="*/ 2425326 h 3386906"/>
              <a:gd name="connsiteX79" fmla="*/ 216881 w 1271552"/>
              <a:gd name="connsiteY79" fmla="*/ 2439614 h 3386906"/>
              <a:gd name="connsiteX80" fmla="*/ 235932 w 1271552"/>
              <a:gd name="connsiteY80" fmla="*/ 2451520 h 3386906"/>
              <a:gd name="connsiteX81" fmla="*/ 247838 w 1271552"/>
              <a:gd name="connsiteY81" fmla="*/ 2470570 h 3386906"/>
              <a:gd name="connsiteX82" fmla="*/ 226407 w 1271552"/>
              <a:gd name="connsiteY82" fmla="*/ 2487238 h 3386906"/>
              <a:gd name="connsiteX83" fmla="*/ 200213 w 1271552"/>
              <a:gd name="connsiteY83" fmla="*/ 2506289 h 3386906"/>
              <a:gd name="connsiteX84" fmla="*/ 164495 w 1271552"/>
              <a:gd name="connsiteY84" fmla="*/ 2544389 h 3386906"/>
              <a:gd name="connsiteX85" fmla="*/ 168978 w 1271552"/>
              <a:gd name="connsiteY85" fmla="*/ 2627060 h 3386906"/>
              <a:gd name="connsiteX86" fmla="*/ 147973 w 1271552"/>
              <a:gd name="connsiteY86" fmla="*/ 2705640 h 3386906"/>
              <a:gd name="connsiteX87" fmla="*/ 87014 w 1271552"/>
              <a:gd name="connsiteY87" fmla="*/ 2779854 h 3386906"/>
              <a:gd name="connsiteX88" fmla="*/ 38569 w 1271552"/>
              <a:gd name="connsiteY88" fmla="*/ 2833735 h 3386906"/>
              <a:gd name="connsiteX89" fmla="*/ 9 w 1271552"/>
              <a:gd name="connsiteY89" fmla="*/ 2878798 h 3386906"/>
              <a:gd name="connsiteX90" fmla="*/ 9286 w 1271552"/>
              <a:gd name="connsiteY90" fmla="*/ 2957773 h 3386906"/>
              <a:gd name="connsiteX91" fmla="*/ 150468 w 1271552"/>
              <a:gd name="connsiteY91" fmla="*/ 3025515 h 3386906"/>
              <a:gd name="connsiteX92" fmla="*/ 142683 w 1271552"/>
              <a:gd name="connsiteY92" fmla="*/ 3080104 h 3386906"/>
              <a:gd name="connsiteX93" fmla="*/ 108279 w 1271552"/>
              <a:gd name="connsiteY93" fmla="*/ 3128584 h 3386906"/>
              <a:gd name="connsiteX94" fmla="*/ 84467 w 1271552"/>
              <a:gd name="connsiteY94" fmla="*/ 3185273 h 3386906"/>
              <a:gd name="connsiteX95" fmla="*/ 58947 w 1271552"/>
              <a:gd name="connsiteY95" fmla="*/ 3260980 h 3386906"/>
              <a:gd name="connsiteX96" fmla="*/ 39897 w 1271552"/>
              <a:gd name="connsiteY96" fmla="*/ 3320050 h 3386906"/>
              <a:gd name="connsiteX97" fmla="*/ 29517 w 1271552"/>
              <a:gd name="connsiteY97" fmla="*/ 3386906 h 3386906"/>
              <a:gd name="connsiteX0" fmla="*/ 1271586 w 1271586"/>
              <a:gd name="connsiteY0" fmla="*/ 0 h 3386906"/>
              <a:gd name="connsiteX1" fmla="*/ 1270686 w 1271586"/>
              <a:gd name="connsiteY1" fmla="*/ 86441 h 3386906"/>
              <a:gd name="connsiteX2" fmla="*/ 1257521 w 1271586"/>
              <a:gd name="connsiteY2" fmla="*/ 163139 h 3386906"/>
              <a:gd name="connsiteX3" fmla="*/ 1257521 w 1271586"/>
              <a:gd name="connsiteY3" fmla="*/ 201239 h 3386906"/>
              <a:gd name="connsiteX4" fmla="*/ 1257521 w 1271586"/>
              <a:gd name="connsiteY4" fmla="*/ 239339 h 3386906"/>
              <a:gd name="connsiteX5" fmla="*/ 1252759 w 1271586"/>
              <a:gd name="connsiteY5" fmla="*/ 277439 h 3386906"/>
              <a:gd name="connsiteX6" fmla="*/ 1233709 w 1271586"/>
              <a:gd name="connsiteY6" fmla="*/ 327446 h 3386906"/>
              <a:gd name="connsiteX7" fmla="*/ 1221802 w 1271586"/>
              <a:gd name="connsiteY7" fmla="*/ 353639 h 3386906"/>
              <a:gd name="connsiteX8" fmla="*/ 1197990 w 1271586"/>
              <a:gd name="connsiteY8" fmla="*/ 377452 h 3386906"/>
              <a:gd name="connsiteX9" fmla="*/ 1178940 w 1271586"/>
              <a:gd name="connsiteY9" fmla="*/ 394121 h 3386906"/>
              <a:gd name="connsiteX10" fmla="*/ 1176559 w 1271586"/>
              <a:gd name="connsiteY10" fmla="*/ 413171 h 3386906"/>
              <a:gd name="connsiteX11" fmla="*/ 1174177 w 1271586"/>
              <a:gd name="connsiteY11" fmla="*/ 453652 h 3386906"/>
              <a:gd name="connsiteX12" fmla="*/ 1176559 w 1271586"/>
              <a:gd name="connsiteY12" fmla="*/ 479846 h 3386906"/>
              <a:gd name="connsiteX13" fmla="*/ 1195609 w 1271586"/>
              <a:gd name="connsiteY13" fmla="*/ 522708 h 3386906"/>
              <a:gd name="connsiteX14" fmla="*/ 1212277 w 1271586"/>
              <a:gd name="connsiteY14" fmla="*/ 556046 h 3386906"/>
              <a:gd name="connsiteX15" fmla="*/ 1214659 w 1271586"/>
              <a:gd name="connsiteY15" fmla="*/ 575096 h 3386906"/>
              <a:gd name="connsiteX16" fmla="*/ 1226565 w 1271586"/>
              <a:gd name="connsiteY16" fmla="*/ 615577 h 3386906"/>
              <a:gd name="connsiteX17" fmla="*/ 1231327 w 1271586"/>
              <a:gd name="connsiteY17" fmla="*/ 663202 h 3386906"/>
              <a:gd name="connsiteX18" fmla="*/ 1238471 w 1271586"/>
              <a:gd name="connsiteY18" fmla="*/ 691777 h 3386906"/>
              <a:gd name="connsiteX19" fmla="*/ 1245615 w 1271586"/>
              <a:gd name="connsiteY19" fmla="*/ 725114 h 3386906"/>
              <a:gd name="connsiteX20" fmla="*/ 1243234 w 1271586"/>
              <a:gd name="connsiteY20" fmla="*/ 758452 h 3386906"/>
              <a:gd name="connsiteX21" fmla="*/ 1238471 w 1271586"/>
              <a:gd name="connsiteY21" fmla="*/ 796552 h 3386906"/>
              <a:gd name="connsiteX22" fmla="*/ 1238471 w 1271586"/>
              <a:gd name="connsiteY22" fmla="*/ 817983 h 3386906"/>
              <a:gd name="connsiteX23" fmla="*/ 1238471 w 1271586"/>
              <a:gd name="connsiteY23" fmla="*/ 844177 h 3386906"/>
              <a:gd name="connsiteX24" fmla="*/ 1221802 w 1271586"/>
              <a:gd name="connsiteY24" fmla="*/ 865608 h 3386906"/>
              <a:gd name="connsiteX25" fmla="*/ 1212277 w 1271586"/>
              <a:gd name="connsiteY25" fmla="*/ 891802 h 3386906"/>
              <a:gd name="connsiteX26" fmla="*/ 1209896 w 1271586"/>
              <a:gd name="connsiteY26" fmla="*/ 917996 h 3386906"/>
              <a:gd name="connsiteX27" fmla="*/ 1212277 w 1271586"/>
              <a:gd name="connsiteY27" fmla="*/ 948952 h 3386906"/>
              <a:gd name="connsiteX28" fmla="*/ 1217040 w 1271586"/>
              <a:gd name="connsiteY28" fmla="*/ 972764 h 3386906"/>
              <a:gd name="connsiteX29" fmla="*/ 1226565 w 1271586"/>
              <a:gd name="connsiteY29" fmla="*/ 996577 h 3386906"/>
              <a:gd name="connsiteX30" fmla="*/ 1219421 w 1271586"/>
              <a:gd name="connsiteY30" fmla="*/ 1029914 h 3386906"/>
              <a:gd name="connsiteX31" fmla="*/ 1207515 w 1271586"/>
              <a:gd name="connsiteY31" fmla="*/ 1070396 h 3386906"/>
              <a:gd name="connsiteX32" fmla="*/ 1200371 w 1271586"/>
              <a:gd name="connsiteY32" fmla="*/ 1101352 h 3386906"/>
              <a:gd name="connsiteX33" fmla="*/ 1181321 w 1271586"/>
              <a:gd name="connsiteY33" fmla="*/ 1148977 h 3386906"/>
              <a:gd name="connsiteX34" fmla="*/ 1159890 w 1271586"/>
              <a:gd name="connsiteY34" fmla="*/ 1179933 h 3386906"/>
              <a:gd name="connsiteX35" fmla="*/ 1128934 w 1271586"/>
              <a:gd name="connsiteY35" fmla="*/ 1201364 h 3386906"/>
              <a:gd name="connsiteX36" fmla="*/ 1083690 w 1271586"/>
              <a:gd name="connsiteY36" fmla="*/ 1227558 h 3386906"/>
              <a:gd name="connsiteX37" fmla="*/ 1026540 w 1271586"/>
              <a:gd name="connsiteY37" fmla="*/ 1260896 h 3386906"/>
              <a:gd name="connsiteX38" fmla="*/ 983677 w 1271586"/>
              <a:gd name="connsiteY38" fmla="*/ 1294233 h 3386906"/>
              <a:gd name="connsiteX39" fmla="*/ 945578 w 1271586"/>
              <a:gd name="connsiteY39" fmla="*/ 1332333 h 3386906"/>
              <a:gd name="connsiteX40" fmla="*/ 914621 w 1271586"/>
              <a:gd name="connsiteY40" fmla="*/ 1379957 h 3386906"/>
              <a:gd name="connsiteX41" fmla="*/ 893190 w 1271586"/>
              <a:gd name="connsiteY41" fmla="*/ 1420439 h 3386906"/>
              <a:gd name="connsiteX42" fmla="*/ 859852 w 1271586"/>
              <a:gd name="connsiteY42" fmla="*/ 1465683 h 3386906"/>
              <a:gd name="connsiteX43" fmla="*/ 845565 w 1271586"/>
              <a:gd name="connsiteY43" fmla="*/ 1508546 h 3386906"/>
              <a:gd name="connsiteX44" fmla="*/ 812228 w 1271586"/>
              <a:gd name="connsiteY44" fmla="*/ 1558552 h 3386906"/>
              <a:gd name="connsiteX45" fmla="*/ 781271 w 1271586"/>
              <a:gd name="connsiteY45" fmla="*/ 1606176 h 3386906"/>
              <a:gd name="connsiteX46" fmla="*/ 752695 w 1271586"/>
              <a:gd name="connsiteY46" fmla="*/ 1634752 h 3386906"/>
              <a:gd name="connsiteX47" fmla="*/ 728885 w 1271586"/>
              <a:gd name="connsiteY47" fmla="*/ 1670471 h 3386906"/>
              <a:gd name="connsiteX48" fmla="*/ 702691 w 1271586"/>
              <a:gd name="connsiteY48" fmla="*/ 1706189 h 3386906"/>
              <a:gd name="connsiteX49" fmla="*/ 736028 w 1271586"/>
              <a:gd name="connsiteY49" fmla="*/ 1730001 h 3386906"/>
              <a:gd name="connsiteX50" fmla="*/ 733648 w 1271586"/>
              <a:gd name="connsiteY50" fmla="*/ 1782389 h 3386906"/>
              <a:gd name="connsiteX51" fmla="*/ 693166 w 1271586"/>
              <a:gd name="connsiteY51" fmla="*/ 1789533 h 3386906"/>
              <a:gd name="connsiteX52" fmla="*/ 686022 w 1271586"/>
              <a:gd name="connsiteY52" fmla="*/ 1853827 h 3386906"/>
              <a:gd name="connsiteX53" fmla="*/ 690784 w 1271586"/>
              <a:gd name="connsiteY53" fmla="*/ 1908595 h 3386906"/>
              <a:gd name="connsiteX54" fmla="*/ 674115 w 1271586"/>
              <a:gd name="connsiteY54" fmla="*/ 1972890 h 3386906"/>
              <a:gd name="connsiteX55" fmla="*/ 645540 w 1271586"/>
              <a:gd name="connsiteY55" fmla="*/ 1999083 h 3386906"/>
              <a:gd name="connsiteX56" fmla="*/ 609822 w 1271586"/>
              <a:gd name="connsiteY56" fmla="*/ 2046708 h 3386906"/>
              <a:gd name="connsiteX57" fmla="*/ 569341 w 1271586"/>
              <a:gd name="connsiteY57" fmla="*/ 2041946 h 3386906"/>
              <a:gd name="connsiteX58" fmla="*/ 526478 w 1271586"/>
              <a:gd name="connsiteY58" fmla="*/ 2056233 h 3386906"/>
              <a:gd name="connsiteX59" fmla="*/ 509809 w 1271586"/>
              <a:gd name="connsiteY59" fmla="*/ 2077664 h 3386906"/>
              <a:gd name="connsiteX60" fmla="*/ 474091 w 1271586"/>
              <a:gd name="connsiteY60" fmla="*/ 2072902 h 3386906"/>
              <a:gd name="connsiteX61" fmla="*/ 450278 w 1271586"/>
              <a:gd name="connsiteY61" fmla="*/ 2101476 h 3386906"/>
              <a:gd name="connsiteX62" fmla="*/ 445517 w 1271586"/>
              <a:gd name="connsiteY62" fmla="*/ 2144340 h 3386906"/>
              <a:gd name="connsiteX63" fmla="*/ 402653 w 1271586"/>
              <a:gd name="connsiteY63" fmla="*/ 2172914 h 3386906"/>
              <a:gd name="connsiteX64" fmla="*/ 381222 w 1271586"/>
              <a:gd name="connsiteY64" fmla="*/ 2208633 h 3386906"/>
              <a:gd name="connsiteX65" fmla="*/ 357409 w 1271586"/>
              <a:gd name="connsiteY65" fmla="*/ 2234827 h 3386906"/>
              <a:gd name="connsiteX66" fmla="*/ 324072 w 1271586"/>
              <a:gd name="connsiteY66" fmla="*/ 2261021 h 3386906"/>
              <a:gd name="connsiteX67" fmla="*/ 314547 w 1271586"/>
              <a:gd name="connsiteY67" fmla="*/ 2294359 h 3386906"/>
              <a:gd name="connsiteX68" fmla="*/ 307404 w 1271586"/>
              <a:gd name="connsiteY68" fmla="*/ 2322932 h 3386906"/>
              <a:gd name="connsiteX69" fmla="*/ 285971 w 1271586"/>
              <a:gd name="connsiteY69" fmla="*/ 2320551 h 3386906"/>
              <a:gd name="connsiteX70" fmla="*/ 262159 w 1271586"/>
              <a:gd name="connsiteY70" fmla="*/ 2308645 h 3386906"/>
              <a:gd name="connsiteX71" fmla="*/ 245490 w 1271586"/>
              <a:gd name="connsiteY71" fmla="*/ 2301501 h 3386906"/>
              <a:gd name="connsiteX72" fmla="*/ 238347 w 1271586"/>
              <a:gd name="connsiteY72" fmla="*/ 2315789 h 3386906"/>
              <a:gd name="connsiteX73" fmla="*/ 245490 w 1271586"/>
              <a:gd name="connsiteY73" fmla="*/ 2339600 h 3386906"/>
              <a:gd name="connsiteX74" fmla="*/ 269303 w 1271586"/>
              <a:gd name="connsiteY74" fmla="*/ 2372939 h 3386906"/>
              <a:gd name="connsiteX75" fmla="*/ 257397 w 1271586"/>
              <a:gd name="connsiteY75" fmla="*/ 2408658 h 3386906"/>
              <a:gd name="connsiteX76" fmla="*/ 231202 w 1271586"/>
              <a:gd name="connsiteY76" fmla="*/ 2413420 h 3386906"/>
              <a:gd name="connsiteX77" fmla="*/ 216918 w 1271586"/>
              <a:gd name="connsiteY77" fmla="*/ 2415800 h 3386906"/>
              <a:gd name="connsiteX78" fmla="*/ 209772 w 1271586"/>
              <a:gd name="connsiteY78" fmla="*/ 2425326 h 3386906"/>
              <a:gd name="connsiteX79" fmla="*/ 216915 w 1271586"/>
              <a:gd name="connsiteY79" fmla="*/ 2439614 h 3386906"/>
              <a:gd name="connsiteX80" fmla="*/ 235966 w 1271586"/>
              <a:gd name="connsiteY80" fmla="*/ 2451520 h 3386906"/>
              <a:gd name="connsiteX81" fmla="*/ 247872 w 1271586"/>
              <a:gd name="connsiteY81" fmla="*/ 2470570 h 3386906"/>
              <a:gd name="connsiteX82" fmla="*/ 226441 w 1271586"/>
              <a:gd name="connsiteY82" fmla="*/ 2487238 h 3386906"/>
              <a:gd name="connsiteX83" fmla="*/ 200247 w 1271586"/>
              <a:gd name="connsiteY83" fmla="*/ 2506289 h 3386906"/>
              <a:gd name="connsiteX84" fmla="*/ 164529 w 1271586"/>
              <a:gd name="connsiteY84" fmla="*/ 2544389 h 3386906"/>
              <a:gd name="connsiteX85" fmla="*/ 169012 w 1271586"/>
              <a:gd name="connsiteY85" fmla="*/ 2627060 h 3386906"/>
              <a:gd name="connsiteX86" fmla="*/ 148007 w 1271586"/>
              <a:gd name="connsiteY86" fmla="*/ 2705640 h 3386906"/>
              <a:gd name="connsiteX87" fmla="*/ 87048 w 1271586"/>
              <a:gd name="connsiteY87" fmla="*/ 2779854 h 3386906"/>
              <a:gd name="connsiteX88" fmla="*/ 38603 w 1271586"/>
              <a:gd name="connsiteY88" fmla="*/ 2833735 h 3386906"/>
              <a:gd name="connsiteX89" fmla="*/ 43 w 1271586"/>
              <a:gd name="connsiteY89" fmla="*/ 2878798 h 3386906"/>
              <a:gd name="connsiteX90" fmla="*/ 9320 w 1271586"/>
              <a:gd name="connsiteY90" fmla="*/ 2957773 h 3386906"/>
              <a:gd name="connsiteX91" fmla="*/ 9 w 1271586"/>
              <a:gd name="connsiteY91" fmla="*/ 3030705 h 3386906"/>
              <a:gd name="connsiteX92" fmla="*/ 142717 w 1271586"/>
              <a:gd name="connsiteY92" fmla="*/ 3080104 h 3386906"/>
              <a:gd name="connsiteX93" fmla="*/ 108313 w 1271586"/>
              <a:gd name="connsiteY93" fmla="*/ 3128584 h 3386906"/>
              <a:gd name="connsiteX94" fmla="*/ 84501 w 1271586"/>
              <a:gd name="connsiteY94" fmla="*/ 3185273 h 3386906"/>
              <a:gd name="connsiteX95" fmla="*/ 58981 w 1271586"/>
              <a:gd name="connsiteY95" fmla="*/ 3260980 h 3386906"/>
              <a:gd name="connsiteX96" fmla="*/ 39931 w 1271586"/>
              <a:gd name="connsiteY96" fmla="*/ 3320050 h 3386906"/>
              <a:gd name="connsiteX97" fmla="*/ 29551 w 1271586"/>
              <a:gd name="connsiteY97" fmla="*/ 3386906 h 3386906"/>
              <a:gd name="connsiteX0" fmla="*/ 1315688 w 1315688"/>
              <a:gd name="connsiteY0" fmla="*/ 0 h 3386906"/>
              <a:gd name="connsiteX1" fmla="*/ 1314788 w 1315688"/>
              <a:gd name="connsiteY1" fmla="*/ 86441 h 3386906"/>
              <a:gd name="connsiteX2" fmla="*/ 1301623 w 1315688"/>
              <a:gd name="connsiteY2" fmla="*/ 163139 h 3386906"/>
              <a:gd name="connsiteX3" fmla="*/ 1301623 w 1315688"/>
              <a:gd name="connsiteY3" fmla="*/ 201239 h 3386906"/>
              <a:gd name="connsiteX4" fmla="*/ 1301623 w 1315688"/>
              <a:gd name="connsiteY4" fmla="*/ 239339 h 3386906"/>
              <a:gd name="connsiteX5" fmla="*/ 1296861 w 1315688"/>
              <a:gd name="connsiteY5" fmla="*/ 277439 h 3386906"/>
              <a:gd name="connsiteX6" fmla="*/ 1277811 w 1315688"/>
              <a:gd name="connsiteY6" fmla="*/ 327446 h 3386906"/>
              <a:gd name="connsiteX7" fmla="*/ 1265904 w 1315688"/>
              <a:gd name="connsiteY7" fmla="*/ 353639 h 3386906"/>
              <a:gd name="connsiteX8" fmla="*/ 1242092 w 1315688"/>
              <a:gd name="connsiteY8" fmla="*/ 377452 h 3386906"/>
              <a:gd name="connsiteX9" fmla="*/ 1223042 w 1315688"/>
              <a:gd name="connsiteY9" fmla="*/ 394121 h 3386906"/>
              <a:gd name="connsiteX10" fmla="*/ 1220661 w 1315688"/>
              <a:gd name="connsiteY10" fmla="*/ 413171 h 3386906"/>
              <a:gd name="connsiteX11" fmla="*/ 1218279 w 1315688"/>
              <a:gd name="connsiteY11" fmla="*/ 453652 h 3386906"/>
              <a:gd name="connsiteX12" fmla="*/ 1220661 w 1315688"/>
              <a:gd name="connsiteY12" fmla="*/ 479846 h 3386906"/>
              <a:gd name="connsiteX13" fmla="*/ 1239711 w 1315688"/>
              <a:gd name="connsiteY13" fmla="*/ 522708 h 3386906"/>
              <a:gd name="connsiteX14" fmla="*/ 1256379 w 1315688"/>
              <a:gd name="connsiteY14" fmla="*/ 556046 h 3386906"/>
              <a:gd name="connsiteX15" fmla="*/ 1258761 w 1315688"/>
              <a:gd name="connsiteY15" fmla="*/ 575096 h 3386906"/>
              <a:gd name="connsiteX16" fmla="*/ 1270667 w 1315688"/>
              <a:gd name="connsiteY16" fmla="*/ 615577 h 3386906"/>
              <a:gd name="connsiteX17" fmla="*/ 1275429 w 1315688"/>
              <a:gd name="connsiteY17" fmla="*/ 663202 h 3386906"/>
              <a:gd name="connsiteX18" fmla="*/ 1282573 w 1315688"/>
              <a:gd name="connsiteY18" fmla="*/ 691777 h 3386906"/>
              <a:gd name="connsiteX19" fmla="*/ 1289717 w 1315688"/>
              <a:gd name="connsiteY19" fmla="*/ 725114 h 3386906"/>
              <a:gd name="connsiteX20" fmla="*/ 1287336 w 1315688"/>
              <a:gd name="connsiteY20" fmla="*/ 758452 h 3386906"/>
              <a:gd name="connsiteX21" fmla="*/ 1282573 w 1315688"/>
              <a:gd name="connsiteY21" fmla="*/ 796552 h 3386906"/>
              <a:gd name="connsiteX22" fmla="*/ 1282573 w 1315688"/>
              <a:gd name="connsiteY22" fmla="*/ 817983 h 3386906"/>
              <a:gd name="connsiteX23" fmla="*/ 1282573 w 1315688"/>
              <a:gd name="connsiteY23" fmla="*/ 844177 h 3386906"/>
              <a:gd name="connsiteX24" fmla="*/ 1265904 w 1315688"/>
              <a:gd name="connsiteY24" fmla="*/ 865608 h 3386906"/>
              <a:gd name="connsiteX25" fmla="*/ 1256379 w 1315688"/>
              <a:gd name="connsiteY25" fmla="*/ 891802 h 3386906"/>
              <a:gd name="connsiteX26" fmla="*/ 1253998 w 1315688"/>
              <a:gd name="connsiteY26" fmla="*/ 917996 h 3386906"/>
              <a:gd name="connsiteX27" fmla="*/ 1256379 w 1315688"/>
              <a:gd name="connsiteY27" fmla="*/ 948952 h 3386906"/>
              <a:gd name="connsiteX28" fmla="*/ 1261142 w 1315688"/>
              <a:gd name="connsiteY28" fmla="*/ 972764 h 3386906"/>
              <a:gd name="connsiteX29" fmla="*/ 1270667 w 1315688"/>
              <a:gd name="connsiteY29" fmla="*/ 996577 h 3386906"/>
              <a:gd name="connsiteX30" fmla="*/ 1263523 w 1315688"/>
              <a:gd name="connsiteY30" fmla="*/ 1029914 h 3386906"/>
              <a:gd name="connsiteX31" fmla="*/ 1251617 w 1315688"/>
              <a:gd name="connsiteY31" fmla="*/ 1070396 h 3386906"/>
              <a:gd name="connsiteX32" fmla="*/ 1244473 w 1315688"/>
              <a:gd name="connsiteY32" fmla="*/ 1101352 h 3386906"/>
              <a:gd name="connsiteX33" fmla="*/ 1225423 w 1315688"/>
              <a:gd name="connsiteY33" fmla="*/ 1148977 h 3386906"/>
              <a:gd name="connsiteX34" fmla="*/ 1203992 w 1315688"/>
              <a:gd name="connsiteY34" fmla="*/ 1179933 h 3386906"/>
              <a:gd name="connsiteX35" fmla="*/ 1173036 w 1315688"/>
              <a:gd name="connsiteY35" fmla="*/ 1201364 h 3386906"/>
              <a:gd name="connsiteX36" fmla="*/ 1127792 w 1315688"/>
              <a:gd name="connsiteY36" fmla="*/ 1227558 h 3386906"/>
              <a:gd name="connsiteX37" fmla="*/ 1070642 w 1315688"/>
              <a:gd name="connsiteY37" fmla="*/ 1260896 h 3386906"/>
              <a:gd name="connsiteX38" fmla="*/ 1027779 w 1315688"/>
              <a:gd name="connsiteY38" fmla="*/ 1294233 h 3386906"/>
              <a:gd name="connsiteX39" fmla="*/ 989680 w 1315688"/>
              <a:gd name="connsiteY39" fmla="*/ 1332333 h 3386906"/>
              <a:gd name="connsiteX40" fmla="*/ 958723 w 1315688"/>
              <a:gd name="connsiteY40" fmla="*/ 1379957 h 3386906"/>
              <a:gd name="connsiteX41" fmla="*/ 937292 w 1315688"/>
              <a:gd name="connsiteY41" fmla="*/ 1420439 h 3386906"/>
              <a:gd name="connsiteX42" fmla="*/ 903954 w 1315688"/>
              <a:gd name="connsiteY42" fmla="*/ 1465683 h 3386906"/>
              <a:gd name="connsiteX43" fmla="*/ 889667 w 1315688"/>
              <a:gd name="connsiteY43" fmla="*/ 1508546 h 3386906"/>
              <a:gd name="connsiteX44" fmla="*/ 856330 w 1315688"/>
              <a:gd name="connsiteY44" fmla="*/ 1558552 h 3386906"/>
              <a:gd name="connsiteX45" fmla="*/ 825373 w 1315688"/>
              <a:gd name="connsiteY45" fmla="*/ 1606176 h 3386906"/>
              <a:gd name="connsiteX46" fmla="*/ 796797 w 1315688"/>
              <a:gd name="connsiteY46" fmla="*/ 1634752 h 3386906"/>
              <a:gd name="connsiteX47" fmla="*/ 772987 w 1315688"/>
              <a:gd name="connsiteY47" fmla="*/ 1670471 h 3386906"/>
              <a:gd name="connsiteX48" fmla="*/ 746793 w 1315688"/>
              <a:gd name="connsiteY48" fmla="*/ 1706189 h 3386906"/>
              <a:gd name="connsiteX49" fmla="*/ 780130 w 1315688"/>
              <a:gd name="connsiteY49" fmla="*/ 1730001 h 3386906"/>
              <a:gd name="connsiteX50" fmla="*/ 777750 w 1315688"/>
              <a:gd name="connsiteY50" fmla="*/ 1782389 h 3386906"/>
              <a:gd name="connsiteX51" fmla="*/ 737268 w 1315688"/>
              <a:gd name="connsiteY51" fmla="*/ 1789533 h 3386906"/>
              <a:gd name="connsiteX52" fmla="*/ 730124 w 1315688"/>
              <a:gd name="connsiteY52" fmla="*/ 1853827 h 3386906"/>
              <a:gd name="connsiteX53" fmla="*/ 734886 w 1315688"/>
              <a:gd name="connsiteY53" fmla="*/ 1908595 h 3386906"/>
              <a:gd name="connsiteX54" fmla="*/ 718217 w 1315688"/>
              <a:gd name="connsiteY54" fmla="*/ 1972890 h 3386906"/>
              <a:gd name="connsiteX55" fmla="*/ 689642 w 1315688"/>
              <a:gd name="connsiteY55" fmla="*/ 1999083 h 3386906"/>
              <a:gd name="connsiteX56" fmla="*/ 653924 w 1315688"/>
              <a:gd name="connsiteY56" fmla="*/ 2046708 h 3386906"/>
              <a:gd name="connsiteX57" fmla="*/ 613443 w 1315688"/>
              <a:gd name="connsiteY57" fmla="*/ 2041946 h 3386906"/>
              <a:gd name="connsiteX58" fmla="*/ 570580 w 1315688"/>
              <a:gd name="connsiteY58" fmla="*/ 2056233 h 3386906"/>
              <a:gd name="connsiteX59" fmla="*/ 553911 w 1315688"/>
              <a:gd name="connsiteY59" fmla="*/ 2077664 h 3386906"/>
              <a:gd name="connsiteX60" fmla="*/ 518193 w 1315688"/>
              <a:gd name="connsiteY60" fmla="*/ 2072902 h 3386906"/>
              <a:gd name="connsiteX61" fmla="*/ 494380 w 1315688"/>
              <a:gd name="connsiteY61" fmla="*/ 2101476 h 3386906"/>
              <a:gd name="connsiteX62" fmla="*/ 489619 w 1315688"/>
              <a:gd name="connsiteY62" fmla="*/ 2144340 h 3386906"/>
              <a:gd name="connsiteX63" fmla="*/ 446755 w 1315688"/>
              <a:gd name="connsiteY63" fmla="*/ 2172914 h 3386906"/>
              <a:gd name="connsiteX64" fmla="*/ 425324 w 1315688"/>
              <a:gd name="connsiteY64" fmla="*/ 2208633 h 3386906"/>
              <a:gd name="connsiteX65" fmla="*/ 401511 w 1315688"/>
              <a:gd name="connsiteY65" fmla="*/ 2234827 h 3386906"/>
              <a:gd name="connsiteX66" fmla="*/ 368174 w 1315688"/>
              <a:gd name="connsiteY66" fmla="*/ 2261021 h 3386906"/>
              <a:gd name="connsiteX67" fmla="*/ 358649 w 1315688"/>
              <a:gd name="connsiteY67" fmla="*/ 2294359 h 3386906"/>
              <a:gd name="connsiteX68" fmla="*/ 351506 w 1315688"/>
              <a:gd name="connsiteY68" fmla="*/ 2322932 h 3386906"/>
              <a:gd name="connsiteX69" fmla="*/ 330073 w 1315688"/>
              <a:gd name="connsiteY69" fmla="*/ 2320551 h 3386906"/>
              <a:gd name="connsiteX70" fmla="*/ 306261 w 1315688"/>
              <a:gd name="connsiteY70" fmla="*/ 2308645 h 3386906"/>
              <a:gd name="connsiteX71" fmla="*/ 289592 w 1315688"/>
              <a:gd name="connsiteY71" fmla="*/ 2301501 h 3386906"/>
              <a:gd name="connsiteX72" fmla="*/ 282449 w 1315688"/>
              <a:gd name="connsiteY72" fmla="*/ 2315789 h 3386906"/>
              <a:gd name="connsiteX73" fmla="*/ 289592 w 1315688"/>
              <a:gd name="connsiteY73" fmla="*/ 2339600 h 3386906"/>
              <a:gd name="connsiteX74" fmla="*/ 313405 w 1315688"/>
              <a:gd name="connsiteY74" fmla="*/ 2372939 h 3386906"/>
              <a:gd name="connsiteX75" fmla="*/ 301499 w 1315688"/>
              <a:gd name="connsiteY75" fmla="*/ 2408658 h 3386906"/>
              <a:gd name="connsiteX76" fmla="*/ 275304 w 1315688"/>
              <a:gd name="connsiteY76" fmla="*/ 2413420 h 3386906"/>
              <a:gd name="connsiteX77" fmla="*/ 261020 w 1315688"/>
              <a:gd name="connsiteY77" fmla="*/ 2415800 h 3386906"/>
              <a:gd name="connsiteX78" fmla="*/ 253874 w 1315688"/>
              <a:gd name="connsiteY78" fmla="*/ 2425326 h 3386906"/>
              <a:gd name="connsiteX79" fmla="*/ 261017 w 1315688"/>
              <a:gd name="connsiteY79" fmla="*/ 2439614 h 3386906"/>
              <a:gd name="connsiteX80" fmla="*/ 280068 w 1315688"/>
              <a:gd name="connsiteY80" fmla="*/ 2451520 h 3386906"/>
              <a:gd name="connsiteX81" fmla="*/ 291974 w 1315688"/>
              <a:gd name="connsiteY81" fmla="*/ 2470570 h 3386906"/>
              <a:gd name="connsiteX82" fmla="*/ 270543 w 1315688"/>
              <a:gd name="connsiteY82" fmla="*/ 2487238 h 3386906"/>
              <a:gd name="connsiteX83" fmla="*/ 244349 w 1315688"/>
              <a:gd name="connsiteY83" fmla="*/ 2506289 h 3386906"/>
              <a:gd name="connsiteX84" fmla="*/ 208631 w 1315688"/>
              <a:gd name="connsiteY84" fmla="*/ 2544389 h 3386906"/>
              <a:gd name="connsiteX85" fmla="*/ 213114 w 1315688"/>
              <a:gd name="connsiteY85" fmla="*/ 2627060 h 3386906"/>
              <a:gd name="connsiteX86" fmla="*/ 192109 w 1315688"/>
              <a:gd name="connsiteY86" fmla="*/ 2705640 h 3386906"/>
              <a:gd name="connsiteX87" fmla="*/ 131150 w 1315688"/>
              <a:gd name="connsiteY87" fmla="*/ 2779854 h 3386906"/>
              <a:gd name="connsiteX88" fmla="*/ 82705 w 1315688"/>
              <a:gd name="connsiteY88" fmla="*/ 2833735 h 3386906"/>
              <a:gd name="connsiteX89" fmla="*/ 44145 w 1315688"/>
              <a:gd name="connsiteY89" fmla="*/ 2878798 h 3386906"/>
              <a:gd name="connsiteX90" fmla="*/ 53422 w 1315688"/>
              <a:gd name="connsiteY90" fmla="*/ 2957773 h 3386906"/>
              <a:gd name="connsiteX91" fmla="*/ 44111 w 1315688"/>
              <a:gd name="connsiteY91" fmla="*/ 3030705 h 3386906"/>
              <a:gd name="connsiteX92" fmla="*/ 0 w 1315688"/>
              <a:gd name="connsiteY92" fmla="*/ 3085293 h 3386906"/>
              <a:gd name="connsiteX93" fmla="*/ 152415 w 1315688"/>
              <a:gd name="connsiteY93" fmla="*/ 3128584 h 3386906"/>
              <a:gd name="connsiteX94" fmla="*/ 128603 w 1315688"/>
              <a:gd name="connsiteY94" fmla="*/ 3185273 h 3386906"/>
              <a:gd name="connsiteX95" fmla="*/ 103083 w 1315688"/>
              <a:gd name="connsiteY95" fmla="*/ 3260980 h 3386906"/>
              <a:gd name="connsiteX96" fmla="*/ 84033 w 1315688"/>
              <a:gd name="connsiteY96" fmla="*/ 3320050 h 3386906"/>
              <a:gd name="connsiteX97" fmla="*/ 73653 w 1315688"/>
              <a:gd name="connsiteY97" fmla="*/ 3386906 h 3386906"/>
              <a:gd name="connsiteX0" fmla="*/ 1350092 w 1350092"/>
              <a:gd name="connsiteY0" fmla="*/ 0 h 3386906"/>
              <a:gd name="connsiteX1" fmla="*/ 1349192 w 1350092"/>
              <a:gd name="connsiteY1" fmla="*/ 86441 h 3386906"/>
              <a:gd name="connsiteX2" fmla="*/ 1336027 w 1350092"/>
              <a:gd name="connsiteY2" fmla="*/ 163139 h 3386906"/>
              <a:gd name="connsiteX3" fmla="*/ 1336027 w 1350092"/>
              <a:gd name="connsiteY3" fmla="*/ 201239 h 3386906"/>
              <a:gd name="connsiteX4" fmla="*/ 1336027 w 1350092"/>
              <a:gd name="connsiteY4" fmla="*/ 239339 h 3386906"/>
              <a:gd name="connsiteX5" fmla="*/ 1331265 w 1350092"/>
              <a:gd name="connsiteY5" fmla="*/ 277439 h 3386906"/>
              <a:gd name="connsiteX6" fmla="*/ 1312215 w 1350092"/>
              <a:gd name="connsiteY6" fmla="*/ 327446 h 3386906"/>
              <a:gd name="connsiteX7" fmla="*/ 1300308 w 1350092"/>
              <a:gd name="connsiteY7" fmla="*/ 353639 h 3386906"/>
              <a:gd name="connsiteX8" fmla="*/ 1276496 w 1350092"/>
              <a:gd name="connsiteY8" fmla="*/ 377452 h 3386906"/>
              <a:gd name="connsiteX9" fmla="*/ 1257446 w 1350092"/>
              <a:gd name="connsiteY9" fmla="*/ 394121 h 3386906"/>
              <a:gd name="connsiteX10" fmla="*/ 1255065 w 1350092"/>
              <a:gd name="connsiteY10" fmla="*/ 413171 h 3386906"/>
              <a:gd name="connsiteX11" fmla="*/ 1252683 w 1350092"/>
              <a:gd name="connsiteY11" fmla="*/ 453652 h 3386906"/>
              <a:gd name="connsiteX12" fmla="*/ 1255065 w 1350092"/>
              <a:gd name="connsiteY12" fmla="*/ 479846 h 3386906"/>
              <a:gd name="connsiteX13" fmla="*/ 1274115 w 1350092"/>
              <a:gd name="connsiteY13" fmla="*/ 522708 h 3386906"/>
              <a:gd name="connsiteX14" fmla="*/ 1290783 w 1350092"/>
              <a:gd name="connsiteY14" fmla="*/ 556046 h 3386906"/>
              <a:gd name="connsiteX15" fmla="*/ 1293165 w 1350092"/>
              <a:gd name="connsiteY15" fmla="*/ 575096 h 3386906"/>
              <a:gd name="connsiteX16" fmla="*/ 1305071 w 1350092"/>
              <a:gd name="connsiteY16" fmla="*/ 615577 h 3386906"/>
              <a:gd name="connsiteX17" fmla="*/ 1309833 w 1350092"/>
              <a:gd name="connsiteY17" fmla="*/ 663202 h 3386906"/>
              <a:gd name="connsiteX18" fmla="*/ 1316977 w 1350092"/>
              <a:gd name="connsiteY18" fmla="*/ 691777 h 3386906"/>
              <a:gd name="connsiteX19" fmla="*/ 1324121 w 1350092"/>
              <a:gd name="connsiteY19" fmla="*/ 725114 h 3386906"/>
              <a:gd name="connsiteX20" fmla="*/ 1321740 w 1350092"/>
              <a:gd name="connsiteY20" fmla="*/ 758452 h 3386906"/>
              <a:gd name="connsiteX21" fmla="*/ 1316977 w 1350092"/>
              <a:gd name="connsiteY21" fmla="*/ 796552 h 3386906"/>
              <a:gd name="connsiteX22" fmla="*/ 1316977 w 1350092"/>
              <a:gd name="connsiteY22" fmla="*/ 817983 h 3386906"/>
              <a:gd name="connsiteX23" fmla="*/ 1316977 w 1350092"/>
              <a:gd name="connsiteY23" fmla="*/ 844177 h 3386906"/>
              <a:gd name="connsiteX24" fmla="*/ 1300308 w 1350092"/>
              <a:gd name="connsiteY24" fmla="*/ 865608 h 3386906"/>
              <a:gd name="connsiteX25" fmla="*/ 1290783 w 1350092"/>
              <a:gd name="connsiteY25" fmla="*/ 891802 h 3386906"/>
              <a:gd name="connsiteX26" fmla="*/ 1288402 w 1350092"/>
              <a:gd name="connsiteY26" fmla="*/ 917996 h 3386906"/>
              <a:gd name="connsiteX27" fmla="*/ 1290783 w 1350092"/>
              <a:gd name="connsiteY27" fmla="*/ 948952 h 3386906"/>
              <a:gd name="connsiteX28" fmla="*/ 1295546 w 1350092"/>
              <a:gd name="connsiteY28" fmla="*/ 972764 h 3386906"/>
              <a:gd name="connsiteX29" fmla="*/ 1305071 w 1350092"/>
              <a:gd name="connsiteY29" fmla="*/ 996577 h 3386906"/>
              <a:gd name="connsiteX30" fmla="*/ 1297927 w 1350092"/>
              <a:gd name="connsiteY30" fmla="*/ 1029914 h 3386906"/>
              <a:gd name="connsiteX31" fmla="*/ 1286021 w 1350092"/>
              <a:gd name="connsiteY31" fmla="*/ 1070396 h 3386906"/>
              <a:gd name="connsiteX32" fmla="*/ 1278877 w 1350092"/>
              <a:gd name="connsiteY32" fmla="*/ 1101352 h 3386906"/>
              <a:gd name="connsiteX33" fmla="*/ 1259827 w 1350092"/>
              <a:gd name="connsiteY33" fmla="*/ 1148977 h 3386906"/>
              <a:gd name="connsiteX34" fmla="*/ 1238396 w 1350092"/>
              <a:gd name="connsiteY34" fmla="*/ 1179933 h 3386906"/>
              <a:gd name="connsiteX35" fmla="*/ 1207440 w 1350092"/>
              <a:gd name="connsiteY35" fmla="*/ 1201364 h 3386906"/>
              <a:gd name="connsiteX36" fmla="*/ 1162196 w 1350092"/>
              <a:gd name="connsiteY36" fmla="*/ 1227558 h 3386906"/>
              <a:gd name="connsiteX37" fmla="*/ 1105046 w 1350092"/>
              <a:gd name="connsiteY37" fmla="*/ 1260896 h 3386906"/>
              <a:gd name="connsiteX38" fmla="*/ 1062183 w 1350092"/>
              <a:gd name="connsiteY38" fmla="*/ 1294233 h 3386906"/>
              <a:gd name="connsiteX39" fmla="*/ 1024084 w 1350092"/>
              <a:gd name="connsiteY39" fmla="*/ 1332333 h 3386906"/>
              <a:gd name="connsiteX40" fmla="*/ 993127 w 1350092"/>
              <a:gd name="connsiteY40" fmla="*/ 1379957 h 3386906"/>
              <a:gd name="connsiteX41" fmla="*/ 971696 w 1350092"/>
              <a:gd name="connsiteY41" fmla="*/ 1420439 h 3386906"/>
              <a:gd name="connsiteX42" fmla="*/ 938358 w 1350092"/>
              <a:gd name="connsiteY42" fmla="*/ 1465683 h 3386906"/>
              <a:gd name="connsiteX43" fmla="*/ 924071 w 1350092"/>
              <a:gd name="connsiteY43" fmla="*/ 1508546 h 3386906"/>
              <a:gd name="connsiteX44" fmla="*/ 890734 w 1350092"/>
              <a:gd name="connsiteY44" fmla="*/ 1558552 h 3386906"/>
              <a:gd name="connsiteX45" fmla="*/ 859777 w 1350092"/>
              <a:gd name="connsiteY45" fmla="*/ 1606176 h 3386906"/>
              <a:gd name="connsiteX46" fmla="*/ 831201 w 1350092"/>
              <a:gd name="connsiteY46" fmla="*/ 1634752 h 3386906"/>
              <a:gd name="connsiteX47" fmla="*/ 807391 w 1350092"/>
              <a:gd name="connsiteY47" fmla="*/ 1670471 h 3386906"/>
              <a:gd name="connsiteX48" fmla="*/ 781197 w 1350092"/>
              <a:gd name="connsiteY48" fmla="*/ 1706189 h 3386906"/>
              <a:gd name="connsiteX49" fmla="*/ 814534 w 1350092"/>
              <a:gd name="connsiteY49" fmla="*/ 1730001 h 3386906"/>
              <a:gd name="connsiteX50" fmla="*/ 812154 w 1350092"/>
              <a:gd name="connsiteY50" fmla="*/ 1782389 h 3386906"/>
              <a:gd name="connsiteX51" fmla="*/ 771672 w 1350092"/>
              <a:gd name="connsiteY51" fmla="*/ 1789533 h 3386906"/>
              <a:gd name="connsiteX52" fmla="*/ 764528 w 1350092"/>
              <a:gd name="connsiteY52" fmla="*/ 1853827 h 3386906"/>
              <a:gd name="connsiteX53" fmla="*/ 769290 w 1350092"/>
              <a:gd name="connsiteY53" fmla="*/ 1908595 h 3386906"/>
              <a:gd name="connsiteX54" fmla="*/ 752621 w 1350092"/>
              <a:gd name="connsiteY54" fmla="*/ 1972890 h 3386906"/>
              <a:gd name="connsiteX55" fmla="*/ 724046 w 1350092"/>
              <a:gd name="connsiteY55" fmla="*/ 1999083 h 3386906"/>
              <a:gd name="connsiteX56" fmla="*/ 688328 w 1350092"/>
              <a:gd name="connsiteY56" fmla="*/ 2046708 h 3386906"/>
              <a:gd name="connsiteX57" fmla="*/ 647847 w 1350092"/>
              <a:gd name="connsiteY57" fmla="*/ 2041946 h 3386906"/>
              <a:gd name="connsiteX58" fmla="*/ 604984 w 1350092"/>
              <a:gd name="connsiteY58" fmla="*/ 2056233 h 3386906"/>
              <a:gd name="connsiteX59" fmla="*/ 588315 w 1350092"/>
              <a:gd name="connsiteY59" fmla="*/ 2077664 h 3386906"/>
              <a:gd name="connsiteX60" fmla="*/ 552597 w 1350092"/>
              <a:gd name="connsiteY60" fmla="*/ 2072902 h 3386906"/>
              <a:gd name="connsiteX61" fmla="*/ 528784 w 1350092"/>
              <a:gd name="connsiteY61" fmla="*/ 2101476 h 3386906"/>
              <a:gd name="connsiteX62" fmla="*/ 524023 w 1350092"/>
              <a:gd name="connsiteY62" fmla="*/ 2144340 h 3386906"/>
              <a:gd name="connsiteX63" fmla="*/ 481159 w 1350092"/>
              <a:gd name="connsiteY63" fmla="*/ 2172914 h 3386906"/>
              <a:gd name="connsiteX64" fmla="*/ 459728 w 1350092"/>
              <a:gd name="connsiteY64" fmla="*/ 2208633 h 3386906"/>
              <a:gd name="connsiteX65" fmla="*/ 435915 w 1350092"/>
              <a:gd name="connsiteY65" fmla="*/ 2234827 h 3386906"/>
              <a:gd name="connsiteX66" fmla="*/ 402578 w 1350092"/>
              <a:gd name="connsiteY66" fmla="*/ 2261021 h 3386906"/>
              <a:gd name="connsiteX67" fmla="*/ 393053 w 1350092"/>
              <a:gd name="connsiteY67" fmla="*/ 2294359 h 3386906"/>
              <a:gd name="connsiteX68" fmla="*/ 385910 w 1350092"/>
              <a:gd name="connsiteY68" fmla="*/ 2322932 h 3386906"/>
              <a:gd name="connsiteX69" fmla="*/ 364477 w 1350092"/>
              <a:gd name="connsiteY69" fmla="*/ 2320551 h 3386906"/>
              <a:gd name="connsiteX70" fmla="*/ 340665 w 1350092"/>
              <a:gd name="connsiteY70" fmla="*/ 2308645 h 3386906"/>
              <a:gd name="connsiteX71" fmla="*/ 323996 w 1350092"/>
              <a:gd name="connsiteY71" fmla="*/ 2301501 h 3386906"/>
              <a:gd name="connsiteX72" fmla="*/ 316853 w 1350092"/>
              <a:gd name="connsiteY72" fmla="*/ 2315789 h 3386906"/>
              <a:gd name="connsiteX73" fmla="*/ 323996 w 1350092"/>
              <a:gd name="connsiteY73" fmla="*/ 2339600 h 3386906"/>
              <a:gd name="connsiteX74" fmla="*/ 347809 w 1350092"/>
              <a:gd name="connsiteY74" fmla="*/ 2372939 h 3386906"/>
              <a:gd name="connsiteX75" fmla="*/ 335903 w 1350092"/>
              <a:gd name="connsiteY75" fmla="*/ 2408658 h 3386906"/>
              <a:gd name="connsiteX76" fmla="*/ 309708 w 1350092"/>
              <a:gd name="connsiteY76" fmla="*/ 2413420 h 3386906"/>
              <a:gd name="connsiteX77" fmla="*/ 295424 w 1350092"/>
              <a:gd name="connsiteY77" fmla="*/ 2415800 h 3386906"/>
              <a:gd name="connsiteX78" fmla="*/ 288278 w 1350092"/>
              <a:gd name="connsiteY78" fmla="*/ 2425326 h 3386906"/>
              <a:gd name="connsiteX79" fmla="*/ 295421 w 1350092"/>
              <a:gd name="connsiteY79" fmla="*/ 2439614 h 3386906"/>
              <a:gd name="connsiteX80" fmla="*/ 314472 w 1350092"/>
              <a:gd name="connsiteY80" fmla="*/ 2451520 h 3386906"/>
              <a:gd name="connsiteX81" fmla="*/ 326378 w 1350092"/>
              <a:gd name="connsiteY81" fmla="*/ 2470570 h 3386906"/>
              <a:gd name="connsiteX82" fmla="*/ 304947 w 1350092"/>
              <a:gd name="connsiteY82" fmla="*/ 2487238 h 3386906"/>
              <a:gd name="connsiteX83" fmla="*/ 278753 w 1350092"/>
              <a:gd name="connsiteY83" fmla="*/ 2506289 h 3386906"/>
              <a:gd name="connsiteX84" fmla="*/ 243035 w 1350092"/>
              <a:gd name="connsiteY84" fmla="*/ 2544389 h 3386906"/>
              <a:gd name="connsiteX85" fmla="*/ 247518 w 1350092"/>
              <a:gd name="connsiteY85" fmla="*/ 2627060 h 3386906"/>
              <a:gd name="connsiteX86" fmla="*/ 226513 w 1350092"/>
              <a:gd name="connsiteY86" fmla="*/ 2705640 h 3386906"/>
              <a:gd name="connsiteX87" fmla="*/ 165554 w 1350092"/>
              <a:gd name="connsiteY87" fmla="*/ 2779854 h 3386906"/>
              <a:gd name="connsiteX88" fmla="*/ 117109 w 1350092"/>
              <a:gd name="connsiteY88" fmla="*/ 2833735 h 3386906"/>
              <a:gd name="connsiteX89" fmla="*/ 78549 w 1350092"/>
              <a:gd name="connsiteY89" fmla="*/ 2878798 h 3386906"/>
              <a:gd name="connsiteX90" fmla="*/ 87826 w 1350092"/>
              <a:gd name="connsiteY90" fmla="*/ 2957773 h 3386906"/>
              <a:gd name="connsiteX91" fmla="*/ 78515 w 1350092"/>
              <a:gd name="connsiteY91" fmla="*/ 3030705 h 3386906"/>
              <a:gd name="connsiteX92" fmla="*/ 34404 w 1350092"/>
              <a:gd name="connsiteY92" fmla="*/ 3085293 h 3386906"/>
              <a:gd name="connsiteX93" fmla="*/ 0 w 1350092"/>
              <a:gd name="connsiteY93" fmla="*/ 3149342 h 3386906"/>
              <a:gd name="connsiteX94" fmla="*/ 163007 w 1350092"/>
              <a:gd name="connsiteY94" fmla="*/ 3185273 h 3386906"/>
              <a:gd name="connsiteX95" fmla="*/ 137487 w 1350092"/>
              <a:gd name="connsiteY95" fmla="*/ 3260980 h 3386906"/>
              <a:gd name="connsiteX96" fmla="*/ 118437 w 1350092"/>
              <a:gd name="connsiteY96" fmla="*/ 3320050 h 3386906"/>
              <a:gd name="connsiteX97" fmla="*/ 108057 w 1350092"/>
              <a:gd name="connsiteY97" fmla="*/ 3386906 h 3386906"/>
              <a:gd name="connsiteX0" fmla="*/ 1368715 w 1368715"/>
              <a:gd name="connsiteY0" fmla="*/ 0 h 3386906"/>
              <a:gd name="connsiteX1" fmla="*/ 1367815 w 1368715"/>
              <a:gd name="connsiteY1" fmla="*/ 86441 h 3386906"/>
              <a:gd name="connsiteX2" fmla="*/ 1354650 w 1368715"/>
              <a:gd name="connsiteY2" fmla="*/ 163139 h 3386906"/>
              <a:gd name="connsiteX3" fmla="*/ 1354650 w 1368715"/>
              <a:gd name="connsiteY3" fmla="*/ 201239 h 3386906"/>
              <a:gd name="connsiteX4" fmla="*/ 1354650 w 1368715"/>
              <a:gd name="connsiteY4" fmla="*/ 239339 h 3386906"/>
              <a:gd name="connsiteX5" fmla="*/ 1349888 w 1368715"/>
              <a:gd name="connsiteY5" fmla="*/ 277439 h 3386906"/>
              <a:gd name="connsiteX6" fmla="*/ 1330838 w 1368715"/>
              <a:gd name="connsiteY6" fmla="*/ 327446 h 3386906"/>
              <a:gd name="connsiteX7" fmla="*/ 1318931 w 1368715"/>
              <a:gd name="connsiteY7" fmla="*/ 353639 h 3386906"/>
              <a:gd name="connsiteX8" fmla="*/ 1295119 w 1368715"/>
              <a:gd name="connsiteY8" fmla="*/ 377452 h 3386906"/>
              <a:gd name="connsiteX9" fmla="*/ 1276069 w 1368715"/>
              <a:gd name="connsiteY9" fmla="*/ 394121 h 3386906"/>
              <a:gd name="connsiteX10" fmla="*/ 1273688 w 1368715"/>
              <a:gd name="connsiteY10" fmla="*/ 413171 h 3386906"/>
              <a:gd name="connsiteX11" fmla="*/ 1271306 w 1368715"/>
              <a:gd name="connsiteY11" fmla="*/ 453652 h 3386906"/>
              <a:gd name="connsiteX12" fmla="*/ 1273688 w 1368715"/>
              <a:gd name="connsiteY12" fmla="*/ 479846 h 3386906"/>
              <a:gd name="connsiteX13" fmla="*/ 1292738 w 1368715"/>
              <a:gd name="connsiteY13" fmla="*/ 522708 h 3386906"/>
              <a:gd name="connsiteX14" fmla="*/ 1309406 w 1368715"/>
              <a:gd name="connsiteY14" fmla="*/ 556046 h 3386906"/>
              <a:gd name="connsiteX15" fmla="*/ 1311788 w 1368715"/>
              <a:gd name="connsiteY15" fmla="*/ 575096 h 3386906"/>
              <a:gd name="connsiteX16" fmla="*/ 1323694 w 1368715"/>
              <a:gd name="connsiteY16" fmla="*/ 615577 h 3386906"/>
              <a:gd name="connsiteX17" fmla="*/ 1328456 w 1368715"/>
              <a:gd name="connsiteY17" fmla="*/ 663202 h 3386906"/>
              <a:gd name="connsiteX18" fmla="*/ 1335600 w 1368715"/>
              <a:gd name="connsiteY18" fmla="*/ 691777 h 3386906"/>
              <a:gd name="connsiteX19" fmla="*/ 1342744 w 1368715"/>
              <a:gd name="connsiteY19" fmla="*/ 725114 h 3386906"/>
              <a:gd name="connsiteX20" fmla="*/ 1340363 w 1368715"/>
              <a:gd name="connsiteY20" fmla="*/ 758452 h 3386906"/>
              <a:gd name="connsiteX21" fmla="*/ 1335600 w 1368715"/>
              <a:gd name="connsiteY21" fmla="*/ 796552 h 3386906"/>
              <a:gd name="connsiteX22" fmla="*/ 1335600 w 1368715"/>
              <a:gd name="connsiteY22" fmla="*/ 817983 h 3386906"/>
              <a:gd name="connsiteX23" fmla="*/ 1335600 w 1368715"/>
              <a:gd name="connsiteY23" fmla="*/ 844177 h 3386906"/>
              <a:gd name="connsiteX24" fmla="*/ 1318931 w 1368715"/>
              <a:gd name="connsiteY24" fmla="*/ 865608 h 3386906"/>
              <a:gd name="connsiteX25" fmla="*/ 1309406 w 1368715"/>
              <a:gd name="connsiteY25" fmla="*/ 891802 h 3386906"/>
              <a:gd name="connsiteX26" fmla="*/ 1307025 w 1368715"/>
              <a:gd name="connsiteY26" fmla="*/ 917996 h 3386906"/>
              <a:gd name="connsiteX27" fmla="*/ 1309406 w 1368715"/>
              <a:gd name="connsiteY27" fmla="*/ 948952 h 3386906"/>
              <a:gd name="connsiteX28" fmla="*/ 1314169 w 1368715"/>
              <a:gd name="connsiteY28" fmla="*/ 972764 h 3386906"/>
              <a:gd name="connsiteX29" fmla="*/ 1323694 w 1368715"/>
              <a:gd name="connsiteY29" fmla="*/ 996577 h 3386906"/>
              <a:gd name="connsiteX30" fmla="*/ 1316550 w 1368715"/>
              <a:gd name="connsiteY30" fmla="*/ 1029914 h 3386906"/>
              <a:gd name="connsiteX31" fmla="*/ 1304644 w 1368715"/>
              <a:gd name="connsiteY31" fmla="*/ 1070396 h 3386906"/>
              <a:gd name="connsiteX32" fmla="*/ 1297500 w 1368715"/>
              <a:gd name="connsiteY32" fmla="*/ 1101352 h 3386906"/>
              <a:gd name="connsiteX33" fmla="*/ 1278450 w 1368715"/>
              <a:gd name="connsiteY33" fmla="*/ 1148977 h 3386906"/>
              <a:gd name="connsiteX34" fmla="*/ 1257019 w 1368715"/>
              <a:gd name="connsiteY34" fmla="*/ 1179933 h 3386906"/>
              <a:gd name="connsiteX35" fmla="*/ 1226063 w 1368715"/>
              <a:gd name="connsiteY35" fmla="*/ 1201364 h 3386906"/>
              <a:gd name="connsiteX36" fmla="*/ 1180819 w 1368715"/>
              <a:gd name="connsiteY36" fmla="*/ 1227558 h 3386906"/>
              <a:gd name="connsiteX37" fmla="*/ 1123669 w 1368715"/>
              <a:gd name="connsiteY37" fmla="*/ 1260896 h 3386906"/>
              <a:gd name="connsiteX38" fmla="*/ 1080806 w 1368715"/>
              <a:gd name="connsiteY38" fmla="*/ 1294233 h 3386906"/>
              <a:gd name="connsiteX39" fmla="*/ 1042707 w 1368715"/>
              <a:gd name="connsiteY39" fmla="*/ 1332333 h 3386906"/>
              <a:gd name="connsiteX40" fmla="*/ 1011750 w 1368715"/>
              <a:gd name="connsiteY40" fmla="*/ 1379957 h 3386906"/>
              <a:gd name="connsiteX41" fmla="*/ 990319 w 1368715"/>
              <a:gd name="connsiteY41" fmla="*/ 1420439 h 3386906"/>
              <a:gd name="connsiteX42" fmla="*/ 956981 w 1368715"/>
              <a:gd name="connsiteY42" fmla="*/ 1465683 h 3386906"/>
              <a:gd name="connsiteX43" fmla="*/ 942694 w 1368715"/>
              <a:gd name="connsiteY43" fmla="*/ 1508546 h 3386906"/>
              <a:gd name="connsiteX44" fmla="*/ 909357 w 1368715"/>
              <a:gd name="connsiteY44" fmla="*/ 1558552 h 3386906"/>
              <a:gd name="connsiteX45" fmla="*/ 878400 w 1368715"/>
              <a:gd name="connsiteY45" fmla="*/ 1606176 h 3386906"/>
              <a:gd name="connsiteX46" fmla="*/ 849824 w 1368715"/>
              <a:gd name="connsiteY46" fmla="*/ 1634752 h 3386906"/>
              <a:gd name="connsiteX47" fmla="*/ 826014 w 1368715"/>
              <a:gd name="connsiteY47" fmla="*/ 1670471 h 3386906"/>
              <a:gd name="connsiteX48" fmla="*/ 799820 w 1368715"/>
              <a:gd name="connsiteY48" fmla="*/ 1706189 h 3386906"/>
              <a:gd name="connsiteX49" fmla="*/ 833157 w 1368715"/>
              <a:gd name="connsiteY49" fmla="*/ 1730001 h 3386906"/>
              <a:gd name="connsiteX50" fmla="*/ 830777 w 1368715"/>
              <a:gd name="connsiteY50" fmla="*/ 1782389 h 3386906"/>
              <a:gd name="connsiteX51" fmla="*/ 790295 w 1368715"/>
              <a:gd name="connsiteY51" fmla="*/ 1789533 h 3386906"/>
              <a:gd name="connsiteX52" fmla="*/ 783151 w 1368715"/>
              <a:gd name="connsiteY52" fmla="*/ 1853827 h 3386906"/>
              <a:gd name="connsiteX53" fmla="*/ 787913 w 1368715"/>
              <a:gd name="connsiteY53" fmla="*/ 1908595 h 3386906"/>
              <a:gd name="connsiteX54" fmla="*/ 771244 w 1368715"/>
              <a:gd name="connsiteY54" fmla="*/ 1972890 h 3386906"/>
              <a:gd name="connsiteX55" fmla="*/ 742669 w 1368715"/>
              <a:gd name="connsiteY55" fmla="*/ 1999083 h 3386906"/>
              <a:gd name="connsiteX56" fmla="*/ 706951 w 1368715"/>
              <a:gd name="connsiteY56" fmla="*/ 2046708 h 3386906"/>
              <a:gd name="connsiteX57" fmla="*/ 666470 w 1368715"/>
              <a:gd name="connsiteY57" fmla="*/ 2041946 h 3386906"/>
              <a:gd name="connsiteX58" fmla="*/ 623607 w 1368715"/>
              <a:gd name="connsiteY58" fmla="*/ 2056233 h 3386906"/>
              <a:gd name="connsiteX59" fmla="*/ 606938 w 1368715"/>
              <a:gd name="connsiteY59" fmla="*/ 2077664 h 3386906"/>
              <a:gd name="connsiteX60" fmla="*/ 571220 w 1368715"/>
              <a:gd name="connsiteY60" fmla="*/ 2072902 h 3386906"/>
              <a:gd name="connsiteX61" fmla="*/ 547407 w 1368715"/>
              <a:gd name="connsiteY61" fmla="*/ 2101476 h 3386906"/>
              <a:gd name="connsiteX62" fmla="*/ 542646 w 1368715"/>
              <a:gd name="connsiteY62" fmla="*/ 2144340 h 3386906"/>
              <a:gd name="connsiteX63" fmla="*/ 499782 w 1368715"/>
              <a:gd name="connsiteY63" fmla="*/ 2172914 h 3386906"/>
              <a:gd name="connsiteX64" fmla="*/ 478351 w 1368715"/>
              <a:gd name="connsiteY64" fmla="*/ 2208633 h 3386906"/>
              <a:gd name="connsiteX65" fmla="*/ 454538 w 1368715"/>
              <a:gd name="connsiteY65" fmla="*/ 2234827 h 3386906"/>
              <a:gd name="connsiteX66" fmla="*/ 421201 w 1368715"/>
              <a:gd name="connsiteY66" fmla="*/ 2261021 h 3386906"/>
              <a:gd name="connsiteX67" fmla="*/ 411676 w 1368715"/>
              <a:gd name="connsiteY67" fmla="*/ 2294359 h 3386906"/>
              <a:gd name="connsiteX68" fmla="*/ 404533 w 1368715"/>
              <a:gd name="connsiteY68" fmla="*/ 2322932 h 3386906"/>
              <a:gd name="connsiteX69" fmla="*/ 383100 w 1368715"/>
              <a:gd name="connsiteY69" fmla="*/ 2320551 h 3386906"/>
              <a:gd name="connsiteX70" fmla="*/ 359288 w 1368715"/>
              <a:gd name="connsiteY70" fmla="*/ 2308645 h 3386906"/>
              <a:gd name="connsiteX71" fmla="*/ 342619 w 1368715"/>
              <a:gd name="connsiteY71" fmla="*/ 2301501 h 3386906"/>
              <a:gd name="connsiteX72" fmla="*/ 335476 w 1368715"/>
              <a:gd name="connsiteY72" fmla="*/ 2315789 h 3386906"/>
              <a:gd name="connsiteX73" fmla="*/ 342619 w 1368715"/>
              <a:gd name="connsiteY73" fmla="*/ 2339600 h 3386906"/>
              <a:gd name="connsiteX74" fmla="*/ 366432 w 1368715"/>
              <a:gd name="connsiteY74" fmla="*/ 2372939 h 3386906"/>
              <a:gd name="connsiteX75" fmla="*/ 354526 w 1368715"/>
              <a:gd name="connsiteY75" fmla="*/ 2408658 h 3386906"/>
              <a:gd name="connsiteX76" fmla="*/ 328331 w 1368715"/>
              <a:gd name="connsiteY76" fmla="*/ 2413420 h 3386906"/>
              <a:gd name="connsiteX77" fmla="*/ 314047 w 1368715"/>
              <a:gd name="connsiteY77" fmla="*/ 2415800 h 3386906"/>
              <a:gd name="connsiteX78" fmla="*/ 306901 w 1368715"/>
              <a:gd name="connsiteY78" fmla="*/ 2425326 h 3386906"/>
              <a:gd name="connsiteX79" fmla="*/ 314044 w 1368715"/>
              <a:gd name="connsiteY79" fmla="*/ 2439614 h 3386906"/>
              <a:gd name="connsiteX80" fmla="*/ 333095 w 1368715"/>
              <a:gd name="connsiteY80" fmla="*/ 2451520 h 3386906"/>
              <a:gd name="connsiteX81" fmla="*/ 345001 w 1368715"/>
              <a:gd name="connsiteY81" fmla="*/ 2470570 h 3386906"/>
              <a:gd name="connsiteX82" fmla="*/ 323570 w 1368715"/>
              <a:gd name="connsiteY82" fmla="*/ 2487238 h 3386906"/>
              <a:gd name="connsiteX83" fmla="*/ 297376 w 1368715"/>
              <a:gd name="connsiteY83" fmla="*/ 2506289 h 3386906"/>
              <a:gd name="connsiteX84" fmla="*/ 261658 w 1368715"/>
              <a:gd name="connsiteY84" fmla="*/ 2544389 h 3386906"/>
              <a:gd name="connsiteX85" fmla="*/ 266141 w 1368715"/>
              <a:gd name="connsiteY85" fmla="*/ 2627060 h 3386906"/>
              <a:gd name="connsiteX86" fmla="*/ 245136 w 1368715"/>
              <a:gd name="connsiteY86" fmla="*/ 2705640 h 3386906"/>
              <a:gd name="connsiteX87" fmla="*/ 184177 w 1368715"/>
              <a:gd name="connsiteY87" fmla="*/ 2779854 h 3386906"/>
              <a:gd name="connsiteX88" fmla="*/ 135732 w 1368715"/>
              <a:gd name="connsiteY88" fmla="*/ 2833735 h 3386906"/>
              <a:gd name="connsiteX89" fmla="*/ 97172 w 1368715"/>
              <a:gd name="connsiteY89" fmla="*/ 2878798 h 3386906"/>
              <a:gd name="connsiteX90" fmla="*/ 106449 w 1368715"/>
              <a:gd name="connsiteY90" fmla="*/ 2957773 h 3386906"/>
              <a:gd name="connsiteX91" fmla="*/ 97138 w 1368715"/>
              <a:gd name="connsiteY91" fmla="*/ 3030705 h 3386906"/>
              <a:gd name="connsiteX92" fmla="*/ 53027 w 1368715"/>
              <a:gd name="connsiteY92" fmla="*/ 3085293 h 3386906"/>
              <a:gd name="connsiteX93" fmla="*/ 18623 w 1368715"/>
              <a:gd name="connsiteY93" fmla="*/ 3149342 h 3386906"/>
              <a:gd name="connsiteX94" fmla="*/ 0 w 1368715"/>
              <a:gd name="connsiteY94" fmla="*/ 3206031 h 3386906"/>
              <a:gd name="connsiteX95" fmla="*/ 156110 w 1368715"/>
              <a:gd name="connsiteY95" fmla="*/ 3260980 h 3386906"/>
              <a:gd name="connsiteX96" fmla="*/ 137060 w 1368715"/>
              <a:gd name="connsiteY96" fmla="*/ 3320050 h 3386906"/>
              <a:gd name="connsiteX97" fmla="*/ 126680 w 1368715"/>
              <a:gd name="connsiteY97" fmla="*/ 3386906 h 3386906"/>
              <a:gd name="connsiteX0" fmla="*/ 1394234 w 1394234"/>
              <a:gd name="connsiteY0" fmla="*/ 0 h 3386906"/>
              <a:gd name="connsiteX1" fmla="*/ 1393334 w 1394234"/>
              <a:gd name="connsiteY1" fmla="*/ 86441 h 3386906"/>
              <a:gd name="connsiteX2" fmla="*/ 1380169 w 1394234"/>
              <a:gd name="connsiteY2" fmla="*/ 163139 h 3386906"/>
              <a:gd name="connsiteX3" fmla="*/ 1380169 w 1394234"/>
              <a:gd name="connsiteY3" fmla="*/ 201239 h 3386906"/>
              <a:gd name="connsiteX4" fmla="*/ 1380169 w 1394234"/>
              <a:gd name="connsiteY4" fmla="*/ 239339 h 3386906"/>
              <a:gd name="connsiteX5" fmla="*/ 1375407 w 1394234"/>
              <a:gd name="connsiteY5" fmla="*/ 277439 h 3386906"/>
              <a:gd name="connsiteX6" fmla="*/ 1356357 w 1394234"/>
              <a:gd name="connsiteY6" fmla="*/ 327446 h 3386906"/>
              <a:gd name="connsiteX7" fmla="*/ 1344450 w 1394234"/>
              <a:gd name="connsiteY7" fmla="*/ 353639 h 3386906"/>
              <a:gd name="connsiteX8" fmla="*/ 1320638 w 1394234"/>
              <a:gd name="connsiteY8" fmla="*/ 377452 h 3386906"/>
              <a:gd name="connsiteX9" fmla="*/ 1301588 w 1394234"/>
              <a:gd name="connsiteY9" fmla="*/ 394121 h 3386906"/>
              <a:gd name="connsiteX10" fmla="*/ 1299207 w 1394234"/>
              <a:gd name="connsiteY10" fmla="*/ 413171 h 3386906"/>
              <a:gd name="connsiteX11" fmla="*/ 1296825 w 1394234"/>
              <a:gd name="connsiteY11" fmla="*/ 453652 h 3386906"/>
              <a:gd name="connsiteX12" fmla="*/ 1299207 w 1394234"/>
              <a:gd name="connsiteY12" fmla="*/ 479846 h 3386906"/>
              <a:gd name="connsiteX13" fmla="*/ 1318257 w 1394234"/>
              <a:gd name="connsiteY13" fmla="*/ 522708 h 3386906"/>
              <a:gd name="connsiteX14" fmla="*/ 1334925 w 1394234"/>
              <a:gd name="connsiteY14" fmla="*/ 556046 h 3386906"/>
              <a:gd name="connsiteX15" fmla="*/ 1337307 w 1394234"/>
              <a:gd name="connsiteY15" fmla="*/ 575096 h 3386906"/>
              <a:gd name="connsiteX16" fmla="*/ 1349213 w 1394234"/>
              <a:gd name="connsiteY16" fmla="*/ 615577 h 3386906"/>
              <a:gd name="connsiteX17" fmla="*/ 1353975 w 1394234"/>
              <a:gd name="connsiteY17" fmla="*/ 663202 h 3386906"/>
              <a:gd name="connsiteX18" fmla="*/ 1361119 w 1394234"/>
              <a:gd name="connsiteY18" fmla="*/ 691777 h 3386906"/>
              <a:gd name="connsiteX19" fmla="*/ 1368263 w 1394234"/>
              <a:gd name="connsiteY19" fmla="*/ 725114 h 3386906"/>
              <a:gd name="connsiteX20" fmla="*/ 1365882 w 1394234"/>
              <a:gd name="connsiteY20" fmla="*/ 758452 h 3386906"/>
              <a:gd name="connsiteX21" fmla="*/ 1361119 w 1394234"/>
              <a:gd name="connsiteY21" fmla="*/ 796552 h 3386906"/>
              <a:gd name="connsiteX22" fmla="*/ 1361119 w 1394234"/>
              <a:gd name="connsiteY22" fmla="*/ 817983 h 3386906"/>
              <a:gd name="connsiteX23" fmla="*/ 1361119 w 1394234"/>
              <a:gd name="connsiteY23" fmla="*/ 844177 h 3386906"/>
              <a:gd name="connsiteX24" fmla="*/ 1344450 w 1394234"/>
              <a:gd name="connsiteY24" fmla="*/ 865608 h 3386906"/>
              <a:gd name="connsiteX25" fmla="*/ 1334925 w 1394234"/>
              <a:gd name="connsiteY25" fmla="*/ 891802 h 3386906"/>
              <a:gd name="connsiteX26" fmla="*/ 1332544 w 1394234"/>
              <a:gd name="connsiteY26" fmla="*/ 917996 h 3386906"/>
              <a:gd name="connsiteX27" fmla="*/ 1334925 w 1394234"/>
              <a:gd name="connsiteY27" fmla="*/ 948952 h 3386906"/>
              <a:gd name="connsiteX28" fmla="*/ 1339688 w 1394234"/>
              <a:gd name="connsiteY28" fmla="*/ 972764 h 3386906"/>
              <a:gd name="connsiteX29" fmla="*/ 1349213 w 1394234"/>
              <a:gd name="connsiteY29" fmla="*/ 996577 h 3386906"/>
              <a:gd name="connsiteX30" fmla="*/ 1342069 w 1394234"/>
              <a:gd name="connsiteY30" fmla="*/ 1029914 h 3386906"/>
              <a:gd name="connsiteX31" fmla="*/ 1330163 w 1394234"/>
              <a:gd name="connsiteY31" fmla="*/ 1070396 h 3386906"/>
              <a:gd name="connsiteX32" fmla="*/ 1323019 w 1394234"/>
              <a:gd name="connsiteY32" fmla="*/ 1101352 h 3386906"/>
              <a:gd name="connsiteX33" fmla="*/ 1303969 w 1394234"/>
              <a:gd name="connsiteY33" fmla="*/ 1148977 h 3386906"/>
              <a:gd name="connsiteX34" fmla="*/ 1282538 w 1394234"/>
              <a:gd name="connsiteY34" fmla="*/ 1179933 h 3386906"/>
              <a:gd name="connsiteX35" fmla="*/ 1251582 w 1394234"/>
              <a:gd name="connsiteY35" fmla="*/ 1201364 h 3386906"/>
              <a:gd name="connsiteX36" fmla="*/ 1206338 w 1394234"/>
              <a:gd name="connsiteY36" fmla="*/ 1227558 h 3386906"/>
              <a:gd name="connsiteX37" fmla="*/ 1149188 w 1394234"/>
              <a:gd name="connsiteY37" fmla="*/ 1260896 h 3386906"/>
              <a:gd name="connsiteX38" fmla="*/ 1106325 w 1394234"/>
              <a:gd name="connsiteY38" fmla="*/ 1294233 h 3386906"/>
              <a:gd name="connsiteX39" fmla="*/ 1068226 w 1394234"/>
              <a:gd name="connsiteY39" fmla="*/ 1332333 h 3386906"/>
              <a:gd name="connsiteX40" fmla="*/ 1037269 w 1394234"/>
              <a:gd name="connsiteY40" fmla="*/ 1379957 h 3386906"/>
              <a:gd name="connsiteX41" fmla="*/ 1015838 w 1394234"/>
              <a:gd name="connsiteY41" fmla="*/ 1420439 h 3386906"/>
              <a:gd name="connsiteX42" fmla="*/ 982500 w 1394234"/>
              <a:gd name="connsiteY42" fmla="*/ 1465683 h 3386906"/>
              <a:gd name="connsiteX43" fmla="*/ 968213 w 1394234"/>
              <a:gd name="connsiteY43" fmla="*/ 1508546 h 3386906"/>
              <a:gd name="connsiteX44" fmla="*/ 934876 w 1394234"/>
              <a:gd name="connsiteY44" fmla="*/ 1558552 h 3386906"/>
              <a:gd name="connsiteX45" fmla="*/ 903919 w 1394234"/>
              <a:gd name="connsiteY45" fmla="*/ 1606176 h 3386906"/>
              <a:gd name="connsiteX46" fmla="*/ 875343 w 1394234"/>
              <a:gd name="connsiteY46" fmla="*/ 1634752 h 3386906"/>
              <a:gd name="connsiteX47" fmla="*/ 851533 w 1394234"/>
              <a:gd name="connsiteY47" fmla="*/ 1670471 h 3386906"/>
              <a:gd name="connsiteX48" fmla="*/ 825339 w 1394234"/>
              <a:gd name="connsiteY48" fmla="*/ 1706189 h 3386906"/>
              <a:gd name="connsiteX49" fmla="*/ 858676 w 1394234"/>
              <a:gd name="connsiteY49" fmla="*/ 1730001 h 3386906"/>
              <a:gd name="connsiteX50" fmla="*/ 856296 w 1394234"/>
              <a:gd name="connsiteY50" fmla="*/ 1782389 h 3386906"/>
              <a:gd name="connsiteX51" fmla="*/ 815814 w 1394234"/>
              <a:gd name="connsiteY51" fmla="*/ 1789533 h 3386906"/>
              <a:gd name="connsiteX52" fmla="*/ 808670 w 1394234"/>
              <a:gd name="connsiteY52" fmla="*/ 1853827 h 3386906"/>
              <a:gd name="connsiteX53" fmla="*/ 813432 w 1394234"/>
              <a:gd name="connsiteY53" fmla="*/ 1908595 h 3386906"/>
              <a:gd name="connsiteX54" fmla="*/ 796763 w 1394234"/>
              <a:gd name="connsiteY54" fmla="*/ 1972890 h 3386906"/>
              <a:gd name="connsiteX55" fmla="*/ 768188 w 1394234"/>
              <a:gd name="connsiteY55" fmla="*/ 1999083 h 3386906"/>
              <a:gd name="connsiteX56" fmla="*/ 732470 w 1394234"/>
              <a:gd name="connsiteY56" fmla="*/ 2046708 h 3386906"/>
              <a:gd name="connsiteX57" fmla="*/ 691989 w 1394234"/>
              <a:gd name="connsiteY57" fmla="*/ 2041946 h 3386906"/>
              <a:gd name="connsiteX58" fmla="*/ 649126 w 1394234"/>
              <a:gd name="connsiteY58" fmla="*/ 2056233 h 3386906"/>
              <a:gd name="connsiteX59" fmla="*/ 632457 w 1394234"/>
              <a:gd name="connsiteY59" fmla="*/ 2077664 h 3386906"/>
              <a:gd name="connsiteX60" fmla="*/ 596739 w 1394234"/>
              <a:gd name="connsiteY60" fmla="*/ 2072902 h 3386906"/>
              <a:gd name="connsiteX61" fmla="*/ 572926 w 1394234"/>
              <a:gd name="connsiteY61" fmla="*/ 2101476 h 3386906"/>
              <a:gd name="connsiteX62" fmla="*/ 568165 w 1394234"/>
              <a:gd name="connsiteY62" fmla="*/ 2144340 h 3386906"/>
              <a:gd name="connsiteX63" fmla="*/ 525301 w 1394234"/>
              <a:gd name="connsiteY63" fmla="*/ 2172914 h 3386906"/>
              <a:gd name="connsiteX64" fmla="*/ 503870 w 1394234"/>
              <a:gd name="connsiteY64" fmla="*/ 2208633 h 3386906"/>
              <a:gd name="connsiteX65" fmla="*/ 480057 w 1394234"/>
              <a:gd name="connsiteY65" fmla="*/ 2234827 h 3386906"/>
              <a:gd name="connsiteX66" fmla="*/ 446720 w 1394234"/>
              <a:gd name="connsiteY66" fmla="*/ 2261021 h 3386906"/>
              <a:gd name="connsiteX67" fmla="*/ 437195 w 1394234"/>
              <a:gd name="connsiteY67" fmla="*/ 2294359 h 3386906"/>
              <a:gd name="connsiteX68" fmla="*/ 430052 w 1394234"/>
              <a:gd name="connsiteY68" fmla="*/ 2322932 h 3386906"/>
              <a:gd name="connsiteX69" fmla="*/ 408619 w 1394234"/>
              <a:gd name="connsiteY69" fmla="*/ 2320551 h 3386906"/>
              <a:gd name="connsiteX70" fmla="*/ 384807 w 1394234"/>
              <a:gd name="connsiteY70" fmla="*/ 2308645 h 3386906"/>
              <a:gd name="connsiteX71" fmla="*/ 368138 w 1394234"/>
              <a:gd name="connsiteY71" fmla="*/ 2301501 h 3386906"/>
              <a:gd name="connsiteX72" fmla="*/ 360995 w 1394234"/>
              <a:gd name="connsiteY72" fmla="*/ 2315789 h 3386906"/>
              <a:gd name="connsiteX73" fmla="*/ 368138 w 1394234"/>
              <a:gd name="connsiteY73" fmla="*/ 2339600 h 3386906"/>
              <a:gd name="connsiteX74" fmla="*/ 391951 w 1394234"/>
              <a:gd name="connsiteY74" fmla="*/ 2372939 h 3386906"/>
              <a:gd name="connsiteX75" fmla="*/ 380045 w 1394234"/>
              <a:gd name="connsiteY75" fmla="*/ 2408658 h 3386906"/>
              <a:gd name="connsiteX76" fmla="*/ 353850 w 1394234"/>
              <a:gd name="connsiteY76" fmla="*/ 2413420 h 3386906"/>
              <a:gd name="connsiteX77" fmla="*/ 339566 w 1394234"/>
              <a:gd name="connsiteY77" fmla="*/ 2415800 h 3386906"/>
              <a:gd name="connsiteX78" fmla="*/ 332420 w 1394234"/>
              <a:gd name="connsiteY78" fmla="*/ 2425326 h 3386906"/>
              <a:gd name="connsiteX79" fmla="*/ 339563 w 1394234"/>
              <a:gd name="connsiteY79" fmla="*/ 2439614 h 3386906"/>
              <a:gd name="connsiteX80" fmla="*/ 358614 w 1394234"/>
              <a:gd name="connsiteY80" fmla="*/ 2451520 h 3386906"/>
              <a:gd name="connsiteX81" fmla="*/ 370520 w 1394234"/>
              <a:gd name="connsiteY81" fmla="*/ 2470570 h 3386906"/>
              <a:gd name="connsiteX82" fmla="*/ 349089 w 1394234"/>
              <a:gd name="connsiteY82" fmla="*/ 2487238 h 3386906"/>
              <a:gd name="connsiteX83" fmla="*/ 322895 w 1394234"/>
              <a:gd name="connsiteY83" fmla="*/ 2506289 h 3386906"/>
              <a:gd name="connsiteX84" fmla="*/ 287177 w 1394234"/>
              <a:gd name="connsiteY84" fmla="*/ 2544389 h 3386906"/>
              <a:gd name="connsiteX85" fmla="*/ 291660 w 1394234"/>
              <a:gd name="connsiteY85" fmla="*/ 2627060 h 3386906"/>
              <a:gd name="connsiteX86" fmla="*/ 270655 w 1394234"/>
              <a:gd name="connsiteY86" fmla="*/ 2705640 h 3386906"/>
              <a:gd name="connsiteX87" fmla="*/ 209696 w 1394234"/>
              <a:gd name="connsiteY87" fmla="*/ 2779854 h 3386906"/>
              <a:gd name="connsiteX88" fmla="*/ 161251 w 1394234"/>
              <a:gd name="connsiteY88" fmla="*/ 2833735 h 3386906"/>
              <a:gd name="connsiteX89" fmla="*/ 122691 w 1394234"/>
              <a:gd name="connsiteY89" fmla="*/ 2878798 h 3386906"/>
              <a:gd name="connsiteX90" fmla="*/ 131968 w 1394234"/>
              <a:gd name="connsiteY90" fmla="*/ 2957773 h 3386906"/>
              <a:gd name="connsiteX91" fmla="*/ 122657 w 1394234"/>
              <a:gd name="connsiteY91" fmla="*/ 3030705 h 3386906"/>
              <a:gd name="connsiteX92" fmla="*/ 78546 w 1394234"/>
              <a:gd name="connsiteY92" fmla="*/ 3085293 h 3386906"/>
              <a:gd name="connsiteX93" fmla="*/ 44142 w 1394234"/>
              <a:gd name="connsiteY93" fmla="*/ 3149342 h 3386906"/>
              <a:gd name="connsiteX94" fmla="*/ 25519 w 1394234"/>
              <a:gd name="connsiteY94" fmla="*/ 3206031 h 3386906"/>
              <a:gd name="connsiteX95" fmla="*/ 0 w 1394234"/>
              <a:gd name="connsiteY95" fmla="*/ 3260980 h 3386906"/>
              <a:gd name="connsiteX96" fmla="*/ 162579 w 1394234"/>
              <a:gd name="connsiteY96" fmla="*/ 3320050 h 3386906"/>
              <a:gd name="connsiteX97" fmla="*/ 152199 w 1394234"/>
              <a:gd name="connsiteY97" fmla="*/ 3386906 h 3386906"/>
              <a:gd name="connsiteX0" fmla="*/ 1413284 w 1413284"/>
              <a:gd name="connsiteY0" fmla="*/ 0 h 3386906"/>
              <a:gd name="connsiteX1" fmla="*/ 1412384 w 1413284"/>
              <a:gd name="connsiteY1" fmla="*/ 86441 h 3386906"/>
              <a:gd name="connsiteX2" fmla="*/ 1399219 w 1413284"/>
              <a:gd name="connsiteY2" fmla="*/ 163139 h 3386906"/>
              <a:gd name="connsiteX3" fmla="*/ 1399219 w 1413284"/>
              <a:gd name="connsiteY3" fmla="*/ 201239 h 3386906"/>
              <a:gd name="connsiteX4" fmla="*/ 1399219 w 1413284"/>
              <a:gd name="connsiteY4" fmla="*/ 239339 h 3386906"/>
              <a:gd name="connsiteX5" fmla="*/ 1394457 w 1413284"/>
              <a:gd name="connsiteY5" fmla="*/ 277439 h 3386906"/>
              <a:gd name="connsiteX6" fmla="*/ 1375407 w 1413284"/>
              <a:gd name="connsiteY6" fmla="*/ 327446 h 3386906"/>
              <a:gd name="connsiteX7" fmla="*/ 1363500 w 1413284"/>
              <a:gd name="connsiteY7" fmla="*/ 353639 h 3386906"/>
              <a:gd name="connsiteX8" fmla="*/ 1339688 w 1413284"/>
              <a:gd name="connsiteY8" fmla="*/ 377452 h 3386906"/>
              <a:gd name="connsiteX9" fmla="*/ 1320638 w 1413284"/>
              <a:gd name="connsiteY9" fmla="*/ 394121 h 3386906"/>
              <a:gd name="connsiteX10" fmla="*/ 1318257 w 1413284"/>
              <a:gd name="connsiteY10" fmla="*/ 413171 h 3386906"/>
              <a:gd name="connsiteX11" fmla="*/ 1315875 w 1413284"/>
              <a:gd name="connsiteY11" fmla="*/ 453652 h 3386906"/>
              <a:gd name="connsiteX12" fmla="*/ 1318257 w 1413284"/>
              <a:gd name="connsiteY12" fmla="*/ 479846 h 3386906"/>
              <a:gd name="connsiteX13" fmla="*/ 1337307 w 1413284"/>
              <a:gd name="connsiteY13" fmla="*/ 522708 h 3386906"/>
              <a:gd name="connsiteX14" fmla="*/ 1353975 w 1413284"/>
              <a:gd name="connsiteY14" fmla="*/ 556046 h 3386906"/>
              <a:gd name="connsiteX15" fmla="*/ 1356357 w 1413284"/>
              <a:gd name="connsiteY15" fmla="*/ 575096 h 3386906"/>
              <a:gd name="connsiteX16" fmla="*/ 1368263 w 1413284"/>
              <a:gd name="connsiteY16" fmla="*/ 615577 h 3386906"/>
              <a:gd name="connsiteX17" fmla="*/ 1373025 w 1413284"/>
              <a:gd name="connsiteY17" fmla="*/ 663202 h 3386906"/>
              <a:gd name="connsiteX18" fmla="*/ 1380169 w 1413284"/>
              <a:gd name="connsiteY18" fmla="*/ 691777 h 3386906"/>
              <a:gd name="connsiteX19" fmla="*/ 1387313 w 1413284"/>
              <a:gd name="connsiteY19" fmla="*/ 725114 h 3386906"/>
              <a:gd name="connsiteX20" fmla="*/ 1384932 w 1413284"/>
              <a:gd name="connsiteY20" fmla="*/ 758452 h 3386906"/>
              <a:gd name="connsiteX21" fmla="*/ 1380169 w 1413284"/>
              <a:gd name="connsiteY21" fmla="*/ 796552 h 3386906"/>
              <a:gd name="connsiteX22" fmla="*/ 1380169 w 1413284"/>
              <a:gd name="connsiteY22" fmla="*/ 817983 h 3386906"/>
              <a:gd name="connsiteX23" fmla="*/ 1380169 w 1413284"/>
              <a:gd name="connsiteY23" fmla="*/ 844177 h 3386906"/>
              <a:gd name="connsiteX24" fmla="*/ 1363500 w 1413284"/>
              <a:gd name="connsiteY24" fmla="*/ 865608 h 3386906"/>
              <a:gd name="connsiteX25" fmla="*/ 1353975 w 1413284"/>
              <a:gd name="connsiteY25" fmla="*/ 891802 h 3386906"/>
              <a:gd name="connsiteX26" fmla="*/ 1351594 w 1413284"/>
              <a:gd name="connsiteY26" fmla="*/ 917996 h 3386906"/>
              <a:gd name="connsiteX27" fmla="*/ 1353975 w 1413284"/>
              <a:gd name="connsiteY27" fmla="*/ 948952 h 3386906"/>
              <a:gd name="connsiteX28" fmla="*/ 1358738 w 1413284"/>
              <a:gd name="connsiteY28" fmla="*/ 972764 h 3386906"/>
              <a:gd name="connsiteX29" fmla="*/ 1368263 w 1413284"/>
              <a:gd name="connsiteY29" fmla="*/ 996577 h 3386906"/>
              <a:gd name="connsiteX30" fmla="*/ 1361119 w 1413284"/>
              <a:gd name="connsiteY30" fmla="*/ 1029914 h 3386906"/>
              <a:gd name="connsiteX31" fmla="*/ 1349213 w 1413284"/>
              <a:gd name="connsiteY31" fmla="*/ 1070396 h 3386906"/>
              <a:gd name="connsiteX32" fmla="*/ 1342069 w 1413284"/>
              <a:gd name="connsiteY32" fmla="*/ 1101352 h 3386906"/>
              <a:gd name="connsiteX33" fmla="*/ 1323019 w 1413284"/>
              <a:gd name="connsiteY33" fmla="*/ 1148977 h 3386906"/>
              <a:gd name="connsiteX34" fmla="*/ 1301588 w 1413284"/>
              <a:gd name="connsiteY34" fmla="*/ 1179933 h 3386906"/>
              <a:gd name="connsiteX35" fmla="*/ 1270632 w 1413284"/>
              <a:gd name="connsiteY35" fmla="*/ 1201364 h 3386906"/>
              <a:gd name="connsiteX36" fmla="*/ 1225388 w 1413284"/>
              <a:gd name="connsiteY36" fmla="*/ 1227558 h 3386906"/>
              <a:gd name="connsiteX37" fmla="*/ 1168238 w 1413284"/>
              <a:gd name="connsiteY37" fmla="*/ 1260896 h 3386906"/>
              <a:gd name="connsiteX38" fmla="*/ 1125375 w 1413284"/>
              <a:gd name="connsiteY38" fmla="*/ 1294233 h 3386906"/>
              <a:gd name="connsiteX39" fmla="*/ 1087276 w 1413284"/>
              <a:gd name="connsiteY39" fmla="*/ 1332333 h 3386906"/>
              <a:gd name="connsiteX40" fmla="*/ 1056319 w 1413284"/>
              <a:gd name="connsiteY40" fmla="*/ 1379957 h 3386906"/>
              <a:gd name="connsiteX41" fmla="*/ 1034888 w 1413284"/>
              <a:gd name="connsiteY41" fmla="*/ 1420439 h 3386906"/>
              <a:gd name="connsiteX42" fmla="*/ 1001550 w 1413284"/>
              <a:gd name="connsiteY42" fmla="*/ 1465683 h 3386906"/>
              <a:gd name="connsiteX43" fmla="*/ 987263 w 1413284"/>
              <a:gd name="connsiteY43" fmla="*/ 1508546 h 3386906"/>
              <a:gd name="connsiteX44" fmla="*/ 953926 w 1413284"/>
              <a:gd name="connsiteY44" fmla="*/ 1558552 h 3386906"/>
              <a:gd name="connsiteX45" fmla="*/ 922969 w 1413284"/>
              <a:gd name="connsiteY45" fmla="*/ 1606176 h 3386906"/>
              <a:gd name="connsiteX46" fmla="*/ 894393 w 1413284"/>
              <a:gd name="connsiteY46" fmla="*/ 1634752 h 3386906"/>
              <a:gd name="connsiteX47" fmla="*/ 870583 w 1413284"/>
              <a:gd name="connsiteY47" fmla="*/ 1670471 h 3386906"/>
              <a:gd name="connsiteX48" fmla="*/ 844389 w 1413284"/>
              <a:gd name="connsiteY48" fmla="*/ 1706189 h 3386906"/>
              <a:gd name="connsiteX49" fmla="*/ 877726 w 1413284"/>
              <a:gd name="connsiteY49" fmla="*/ 1730001 h 3386906"/>
              <a:gd name="connsiteX50" fmla="*/ 875346 w 1413284"/>
              <a:gd name="connsiteY50" fmla="*/ 1782389 h 3386906"/>
              <a:gd name="connsiteX51" fmla="*/ 834864 w 1413284"/>
              <a:gd name="connsiteY51" fmla="*/ 1789533 h 3386906"/>
              <a:gd name="connsiteX52" fmla="*/ 827720 w 1413284"/>
              <a:gd name="connsiteY52" fmla="*/ 1853827 h 3386906"/>
              <a:gd name="connsiteX53" fmla="*/ 832482 w 1413284"/>
              <a:gd name="connsiteY53" fmla="*/ 1908595 h 3386906"/>
              <a:gd name="connsiteX54" fmla="*/ 815813 w 1413284"/>
              <a:gd name="connsiteY54" fmla="*/ 1972890 h 3386906"/>
              <a:gd name="connsiteX55" fmla="*/ 787238 w 1413284"/>
              <a:gd name="connsiteY55" fmla="*/ 1999083 h 3386906"/>
              <a:gd name="connsiteX56" fmla="*/ 751520 w 1413284"/>
              <a:gd name="connsiteY56" fmla="*/ 2046708 h 3386906"/>
              <a:gd name="connsiteX57" fmla="*/ 711039 w 1413284"/>
              <a:gd name="connsiteY57" fmla="*/ 2041946 h 3386906"/>
              <a:gd name="connsiteX58" fmla="*/ 668176 w 1413284"/>
              <a:gd name="connsiteY58" fmla="*/ 2056233 h 3386906"/>
              <a:gd name="connsiteX59" fmla="*/ 651507 w 1413284"/>
              <a:gd name="connsiteY59" fmla="*/ 2077664 h 3386906"/>
              <a:gd name="connsiteX60" fmla="*/ 615789 w 1413284"/>
              <a:gd name="connsiteY60" fmla="*/ 2072902 h 3386906"/>
              <a:gd name="connsiteX61" fmla="*/ 591976 w 1413284"/>
              <a:gd name="connsiteY61" fmla="*/ 2101476 h 3386906"/>
              <a:gd name="connsiteX62" fmla="*/ 587215 w 1413284"/>
              <a:gd name="connsiteY62" fmla="*/ 2144340 h 3386906"/>
              <a:gd name="connsiteX63" fmla="*/ 544351 w 1413284"/>
              <a:gd name="connsiteY63" fmla="*/ 2172914 h 3386906"/>
              <a:gd name="connsiteX64" fmla="*/ 522920 w 1413284"/>
              <a:gd name="connsiteY64" fmla="*/ 2208633 h 3386906"/>
              <a:gd name="connsiteX65" fmla="*/ 499107 w 1413284"/>
              <a:gd name="connsiteY65" fmla="*/ 2234827 h 3386906"/>
              <a:gd name="connsiteX66" fmla="*/ 465770 w 1413284"/>
              <a:gd name="connsiteY66" fmla="*/ 2261021 h 3386906"/>
              <a:gd name="connsiteX67" fmla="*/ 456245 w 1413284"/>
              <a:gd name="connsiteY67" fmla="*/ 2294359 h 3386906"/>
              <a:gd name="connsiteX68" fmla="*/ 449102 w 1413284"/>
              <a:gd name="connsiteY68" fmla="*/ 2322932 h 3386906"/>
              <a:gd name="connsiteX69" fmla="*/ 427669 w 1413284"/>
              <a:gd name="connsiteY69" fmla="*/ 2320551 h 3386906"/>
              <a:gd name="connsiteX70" fmla="*/ 403857 w 1413284"/>
              <a:gd name="connsiteY70" fmla="*/ 2308645 h 3386906"/>
              <a:gd name="connsiteX71" fmla="*/ 387188 w 1413284"/>
              <a:gd name="connsiteY71" fmla="*/ 2301501 h 3386906"/>
              <a:gd name="connsiteX72" fmla="*/ 380045 w 1413284"/>
              <a:gd name="connsiteY72" fmla="*/ 2315789 h 3386906"/>
              <a:gd name="connsiteX73" fmla="*/ 387188 w 1413284"/>
              <a:gd name="connsiteY73" fmla="*/ 2339600 h 3386906"/>
              <a:gd name="connsiteX74" fmla="*/ 411001 w 1413284"/>
              <a:gd name="connsiteY74" fmla="*/ 2372939 h 3386906"/>
              <a:gd name="connsiteX75" fmla="*/ 399095 w 1413284"/>
              <a:gd name="connsiteY75" fmla="*/ 2408658 h 3386906"/>
              <a:gd name="connsiteX76" fmla="*/ 372900 w 1413284"/>
              <a:gd name="connsiteY76" fmla="*/ 2413420 h 3386906"/>
              <a:gd name="connsiteX77" fmla="*/ 358616 w 1413284"/>
              <a:gd name="connsiteY77" fmla="*/ 2415800 h 3386906"/>
              <a:gd name="connsiteX78" fmla="*/ 351470 w 1413284"/>
              <a:gd name="connsiteY78" fmla="*/ 2425326 h 3386906"/>
              <a:gd name="connsiteX79" fmla="*/ 358613 w 1413284"/>
              <a:gd name="connsiteY79" fmla="*/ 2439614 h 3386906"/>
              <a:gd name="connsiteX80" fmla="*/ 377664 w 1413284"/>
              <a:gd name="connsiteY80" fmla="*/ 2451520 h 3386906"/>
              <a:gd name="connsiteX81" fmla="*/ 389570 w 1413284"/>
              <a:gd name="connsiteY81" fmla="*/ 2470570 h 3386906"/>
              <a:gd name="connsiteX82" fmla="*/ 368139 w 1413284"/>
              <a:gd name="connsiteY82" fmla="*/ 2487238 h 3386906"/>
              <a:gd name="connsiteX83" fmla="*/ 341945 w 1413284"/>
              <a:gd name="connsiteY83" fmla="*/ 2506289 h 3386906"/>
              <a:gd name="connsiteX84" fmla="*/ 306227 w 1413284"/>
              <a:gd name="connsiteY84" fmla="*/ 2544389 h 3386906"/>
              <a:gd name="connsiteX85" fmla="*/ 310710 w 1413284"/>
              <a:gd name="connsiteY85" fmla="*/ 2627060 h 3386906"/>
              <a:gd name="connsiteX86" fmla="*/ 289705 w 1413284"/>
              <a:gd name="connsiteY86" fmla="*/ 2705640 h 3386906"/>
              <a:gd name="connsiteX87" fmla="*/ 228746 w 1413284"/>
              <a:gd name="connsiteY87" fmla="*/ 2779854 h 3386906"/>
              <a:gd name="connsiteX88" fmla="*/ 180301 w 1413284"/>
              <a:gd name="connsiteY88" fmla="*/ 2833735 h 3386906"/>
              <a:gd name="connsiteX89" fmla="*/ 141741 w 1413284"/>
              <a:gd name="connsiteY89" fmla="*/ 2878798 h 3386906"/>
              <a:gd name="connsiteX90" fmla="*/ 151018 w 1413284"/>
              <a:gd name="connsiteY90" fmla="*/ 2957773 h 3386906"/>
              <a:gd name="connsiteX91" fmla="*/ 141707 w 1413284"/>
              <a:gd name="connsiteY91" fmla="*/ 3030705 h 3386906"/>
              <a:gd name="connsiteX92" fmla="*/ 97596 w 1413284"/>
              <a:gd name="connsiteY92" fmla="*/ 3085293 h 3386906"/>
              <a:gd name="connsiteX93" fmla="*/ 63192 w 1413284"/>
              <a:gd name="connsiteY93" fmla="*/ 3149342 h 3386906"/>
              <a:gd name="connsiteX94" fmla="*/ 44569 w 1413284"/>
              <a:gd name="connsiteY94" fmla="*/ 3206031 h 3386906"/>
              <a:gd name="connsiteX95" fmla="*/ 19050 w 1413284"/>
              <a:gd name="connsiteY95" fmla="*/ 3260980 h 3386906"/>
              <a:gd name="connsiteX96" fmla="*/ 0 w 1413284"/>
              <a:gd name="connsiteY96" fmla="*/ 3325239 h 3386906"/>
              <a:gd name="connsiteX97" fmla="*/ 171249 w 1413284"/>
              <a:gd name="connsiteY97" fmla="*/ 3386906 h 3386906"/>
              <a:gd name="connsiteX0" fmla="*/ 1413287 w 1413287"/>
              <a:gd name="connsiteY0" fmla="*/ 0 h 3407664"/>
              <a:gd name="connsiteX1" fmla="*/ 1412387 w 1413287"/>
              <a:gd name="connsiteY1" fmla="*/ 86441 h 3407664"/>
              <a:gd name="connsiteX2" fmla="*/ 1399222 w 1413287"/>
              <a:gd name="connsiteY2" fmla="*/ 163139 h 3407664"/>
              <a:gd name="connsiteX3" fmla="*/ 1399222 w 1413287"/>
              <a:gd name="connsiteY3" fmla="*/ 201239 h 3407664"/>
              <a:gd name="connsiteX4" fmla="*/ 1399222 w 1413287"/>
              <a:gd name="connsiteY4" fmla="*/ 239339 h 3407664"/>
              <a:gd name="connsiteX5" fmla="*/ 1394460 w 1413287"/>
              <a:gd name="connsiteY5" fmla="*/ 277439 h 3407664"/>
              <a:gd name="connsiteX6" fmla="*/ 1375410 w 1413287"/>
              <a:gd name="connsiteY6" fmla="*/ 327446 h 3407664"/>
              <a:gd name="connsiteX7" fmla="*/ 1363503 w 1413287"/>
              <a:gd name="connsiteY7" fmla="*/ 353639 h 3407664"/>
              <a:gd name="connsiteX8" fmla="*/ 1339691 w 1413287"/>
              <a:gd name="connsiteY8" fmla="*/ 377452 h 3407664"/>
              <a:gd name="connsiteX9" fmla="*/ 1320641 w 1413287"/>
              <a:gd name="connsiteY9" fmla="*/ 394121 h 3407664"/>
              <a:gd name="connsiteX10" fmla="*/ 1318260 w 1413287"/>
              <a:gd name="connsiteY10" fmla="*/ 413171 h 3407664"/>
              <a:gd name="connsiteX11" fmla="*/ 1315878 w 1413287"/>
              <a:gd name="connsiteY11" fmla="*/ 453652 h 3407664"/>
              <a:gd name="connsiteX12" fmla="*/ 1318260 w 1413287"/>
              <a:gd name="connsiteY12" fmla="*/ 479846 h 3407664"/>
              <a:gd name="connsiteX13" fmla="*/ 1337310 w 1413287"/>
              <a:gd name="connsiteY13" fmla="*/ 522708 h 3407664"/>
              <a:gd name="connsiteX14" fmla="*/ 1353978 w 1413287"/>
              <a:gd name="connsiteY14" fmla="*/ 556046 h 3407664"/>
              <a:gd name="connsiteX15" fmla="*/ 1356360 w 1413287"/>
              <a:gd name="connsiteY15" fmla="*/ 575096 h 3407664"/>
              <a:gd name="connsiteX16" fmla="*/ 1368266 w 1413287"/>
              <a:gd name="connsiteY16" fmla="*/ 615577 h 3407664"/>
              <a:gd name="connsiteX17" fmla="*/ 1373028 w 1413287"/>
              <a:gd name="connsiteY17" fmla="*/ 663202 h 3407664"/>
              <a:gd name="connsiteX18" fmla="*/ 1380172 w 1413287"/>
              <a:gd name="connsiteY18" fmla="*/ 691777 h 3407664"/>
              <a:gd name="connsiteX19" fmla="*/ 1387316 w 1413287"/>
              <a:gd name="connsiteY19" fmla="*/ 725114 h 3407664"/>
              <a:gd name="connsiteX20" fmla="*/ 1384935 w 1413287"/>
              <a:gd name="connsiteY20" fmla="*/ 758452 h 3407664"/>
              <a:gd name="connsiteX21" fmla="*/ 1380172 w 1413287"/>
              <a:gd name="connsiteY21" fmla="*/ 796552 h 3407664"/>
              <a:gd name="connsiteX22" fmla="*/ 1380172 w 1413287"/>
              <a:gd name="connsiteY22" fmla="*/ 817983 h 3407664"/>
              <a:gd name="connsiteX23" fmla="*/ 1380172 w 1413287"/>
              <a:gd name="connsiteY23" fmla="*/ 844177 h 3407664"/>
              <a:gd name="connsiteX24" fmla="*/ 1363503 w 1413287"/>
              <a:gd name="connsiteY24" fmla="*/ 865608 h 3407664"/>
              <a:gd name="connsiteX25" fmla="*/ 1353978 w 1413287"/>
              <a:gd name="connsiteY25" fmla="*/ 891802 h 3407664"/>
              <a:gd name="connsiteX26" fmla="*/ 1351597 w 1413287"/>
              <a:gd name="connsiteY26" fmla="*/ 917996 h 3407664"/>
              <a:gd name="connsiteX27" fmla="*/ 1353978 w 1413287"/>
              <a:gd name="connsiteY27" fmla="*/ 948952 h 3407664"/>
              <a:gd name="connsiteX28" fmla="*/ 1358741 w 1413287"/>
              <a:gd name="connsiteY28" fmla="*/ 972764 h 3407664"/>
              <a:gd name="connsiteX29" fmla="*/ 1368266 w 1413287"/>
              <a:gd name="connsiteY29" fmla="*/ 996577 h 3407664"/>
              <a:gd name="connsiteX30" fmla="*/ 1361122 w 1413287"/>
              <a:gd name="connsiteY30" fmla="*/ 1029914 h 3407664"/>
              <a:gd name="connsiteX31" fmla="*/ 1349216 w 1413287"/>
              <a:gd name="connsiteY31" fmla="*/ 1070396 h 3407664"/>
              <a:gd name="connsiteX32" fmla="*/ 1342072 w 1413287"/>
              <a:gd name="connsiteY32" fmla="*/ 1101352 h 3407664"/>
              <a:gd name="connsiteX33" fmla="*/ 1323022 w 1413287"/>
              <a:gd name="connsiteY33" fmla="*/ 1148977 h 3407664"/>
              <a:gd name="connsiteX34" fmla="*/ 1301591 w 1413287"/>
              <a:gd name="connsiteY34" fmla="*/ 1179933 h 3407664"/>
              <a:gd name="connsiteX35" fmla="*/ 1270635 w 1413287"/>
              <a:gd name="connsiteY35" fmla="*/ 1201364 h 3407664"/>
              <a:gd name="connsiteX36" fmla="*/ 1225391 w 1413287"/>
              <a:gd name="connsiteY36" fmla="*/ 1227558 h 3407664"/>
              <a:gd name="connsiteX37" fmla="*/ 1168241 w 1413287"/>
              <a:gd name="connsiteY37" fmla="*/ 1260896 h 3407664"/>
              <a:gd name="connsiteX38" fmla="*/ 1125378 w 1413287"/>
              <a:gd name="connsiteY38" fmla="*/ 1294233 h 3407664"/>
              <a:gd name="connsiteX39" fmla="*/ 1087279 w 1413287"/>
              <a:gd name="connsiteY39" fmla="*/ 1332333 h 3407664"/>
              <a:gd name="connsiteX40" fmla="*/ 1056322 w 1413287"/>
              <a:gd name="connsiteY40" fmla="*/ 1379957 h 3407664"/>
              <a:gd name="connsiteX41" fmla="*/ 1034891 w 1413287"/>
              <a:gd name="connsiteY41" fmla="*/ 1420439 h 3407664"/>
              <a:gd name="connsiteX42" fmla="*/ 1001553 w 1413287"/>
              <a:gd name="connsiteY42" fmla="*/ 1465683 h 3407664"/>
              <a:gd name="connsiteX43" fmla="*/ 987266 w 1413287"/>
              <a:gd name="connsiteY43" fmla="*/ 1508546 h 3407664"/>
              <a:gd name="connsiteX44" fmla="*/ 953929 w 1413287"/>
              <a:gd name="connsiteY44" fmla="*/ 1558552 h 3407664"/>
              <a:gd name="connsiteX45" fmla="*/ 922972 w 1413287"/>
              <a:gd name="connsiteY45" fmla="*/ 1606176 h 3407664"/>
              <a:gd name="connsiteX46" fmla="*/ 894396 w 1413287"/>
              <a:gd name="connsiteY46" fmla="*/ 1634752 h 3407664"/>
              <a:gd name="connsiteX47" fmla="*/ 870586 w 1413287"/>
              <a:gd name="connsiteY47" fmla="*/ 1670471 h 3407664"/>
              <a:gd name="connsiteX48" fmla="*/ 844392 w 1413287"/>
              <a:gd name="connsiteY48" fmla="*/ 1706189 h 3407664"/>
              <a:gd name="connsiteX49" fmla="*/ 877729 w 1413287"/>
              <a:gd name="connsiteY49" fmla="*/ 1730001 h 3407664"/>
              <a:gd name="connsiteX50" fmla="*/ 875349 w 1413287"/>
              <a:gd name="connsiteY50" fmla="*/ 1782389 h 3407664"/>
              <a:gd name="connsiteX51" fmla="*/ 834867 w 1413287"/>
              <a:gd name="connsiteY51" fmla="*/ 1789533 h 3407664"/>
              <a:gd name="connsiteX52" fmla="*/ 827723 w 1413287"/>
              <a:gd name="connsiteY52" fmla="*/ 1853827 h 3407664"/>
              <a:gd name="connsiteX53" fmla="*/ 832485 w 1413287"/>
              <a:gd name="connsiteY53" fmla="*/ 1908595 h 3407664"/>
              <a:gd name="connsiteX54" fmla="*/ 815816 w 1413287"/>
              <a:gd name="connsiteY54" fmla="*/ 1972890 h 3407664"/>
              <a:gd name="connsiteX55" fmla="*/ 787241 w 1413287"/>
              <a:gd name="connsiteY55" fmla="*/ 1999083 h 3407664"/>
              <a:gd name="connsiteX56" fmla="*/ 751523 w 1413287"/>
              <a:gd name="connsiteY56" fmla="*/ 2046708 h 3407664"/>
              <a:gd name="connsiteX57" fmla="*/ 711042 w 1413287"/>
              <a:gd name="connsiteY57" fmla="*/ 2041946 h 3407664"/>
              <a:gd name="connsiteX58" fmla="*/ 668179 w 1413287"/>
              <a:gd name="connsiteY58" fmla="*/ 2056233 h 3407664"/>
              <a:gd name="connsiteX59" fmla="*/ 651510 w 1413287"/>
              <a:gd name="connsiteY59" fmla="*/ 2077664 h 3407664"/>
              <a:gd name="connsiteX60" fmla="*/ 615792 w 1413287"/>
              <a:gd name="connsiteY60" fmla="*/ 2072902 h 3407664"/>
              <a:gd name="connsiteX61" fmla="*/ 591979 w 1413287"/>
              <a:gd name="connsiteY61" fmla="*/ 2101476 h 3407664"/>
              <a:gd name="connsiteX62" fmla="*/ 587218 w 1413287"/>
              <a:gd name="connsiteY62" fmla="*/ 2144340 h 3407664"/>
              <a:gd name="connsiteX63" fmla="*/ 544354 w 1413287"/>
              <a:gd name="connsiteY63" fmla="*/ 2172914 h 3407664"/>
              <a:gd name="connsiteX64" fmla="*/ 522923 w 1413287"/>
              <a:gd name="connsiteY64" fmla="*/ 2208633 h 3407664"/>
              <a:gd name="connsiteX65" fmla="*/ 499110 w 1413287"/>
              <a:gd name="connsiteY65" fmla="*/ 2234827 h 3407664"/>
              <a:gd name="connsiteX66" fmla="*/ 465773 w 1413287"/>
              <a:gd name="connsiteY66" fmla="*/ 2261021 h 3407664"/>
              <a:gd name="connsiteX67" fmla="*/ 456248 w 1413287"/>
              <a:gd name="connsiteY67" fmla="*/ 2294359 h 3407664"/>
              <a:gd name="connsiteX68" fmla="*/ 449105 w 1413287"/>
              <a:gd name="connsiteY68" fmla="*/ 2322932 h 3407664"/>
              <a:gd name="connsiteX69" fmla="*/ 427672 w 1413287"/>
              <a:gd name="connsiteY69" fmla="*/ 2320551 h 3407664"/>
              <a:gd name="connsiteX70" fmla="*/ 403860 w 1413287"/>
              <a:gd name="connsiteY70" fmla="*/ 2308645 h 3407664"/>
              <a:gd name="connsiteX71" fmla="*/ 387191 w 1413287"/>
              <a:gd name="connsiteY71" fmla="*/ 2301501 h 3407664"/>
              <a:gd name="connsiteX72" fmla="*/ 380048 w 1413287"/>
              <a:gd name="connsiteY72" fmla="*/ 2315789 h 3407664"/>
              <a:gd name="connsiteX73" fmla="*/ 387191 w 1413287"/>
              <a:gd name="connsiteY73" fmla="*/ 2339600 h 3407664"/>
              <a:gd name="connsiteX74" fmla="*/ 411004 w 1413287"/>
              <a:gd name="connsiteY74" fmla="*/ 2372939 h 3407664"/>
              <a:gd name="connsiteX75" fmla="*/ 399098 w 1413287"/>
              <a:gd name="connsiteY75" fmla="*/ 2408658 h 3407664"/>
              <a:gd name="connsiteX76" fmla="*/ 372903 w 1413287"/>
              <a:gd name="connsiteY76" fmla="*/ 2413420 h 3407664"/>
              <a:gd name="connsiteX77" fmla="*/ 358619 w 1413287"/>
              <a:gd name="connsiteY77" fmla="*/ 2415800 h 3407664"/>
              <a:gd name="connsiteX78" fmla="*/ 351473 w 1413287"/>
              <a:gd name="connsiteY78" fmla="*/ 2425326 h 3407664"/>
              <a:gd name="connsiteX79" fmla="*/ 358616 w 1413287"/>
              <a:gd name="connsiteY79" fmla="*/ 2439614 h 3407664"/>
              <a:gd name="connsiteX80" fmla="*/ 377667 w 1413287"/>
              <a:gd name="connsiteY80" fmla="*/ 2451520 h 3407664"/>
              <a:gd name="connsiteX81" fmla="*/ 389573 w 1413287"/>
              <a:gd name="connsiteY81" fmla="*/ 2470570 h 3407664"/>
              <a:gd name="connsiteX82" fmla="*/ 368142 w 1413287"/>
              <a:gd name="connsiteY82" fmla="*/ 2487238 h 3407664"/>
              <a:gd name="connsiteX83" fmla="*/ 341948 w 1413287"/>
              <a:gd name="connsiteY83" fmla="*/ 2506289 h 3407664"/>
              <a:gd name="connsiteX84" fmla="*/ 306230 w 1413287"/>
              <a:gd name="connsiteY84" fmla="*/ 2544389 h 3407664"/>
              <a:gd name="connsiteX85" fmla="*/ 310713 w 1413287"/>
              <a:gd name="connsiteY85" fmla="*/ 2627060 h 3407664"/>
              <a:gd name="connsiteX86" fmla="*/ 289708 w 1413287"/>
              <a:gd name="connsiteY86" fmla="*/ 2705640 h 3407664"/>
              <a:gd name="connsiteX87" fmla="*/ 228749 w 1413287"/>
              <a:gd name="connsiteY87" fmla="*/ 2779854 h 3407664"/>
              <a:gd name="connsiteX88" fmla="*/ 180304 w 1413287"/>
              <a:gd name="connsiteY88" fmla="*/ 2833735 h 3407664"/>
              <a:gd name="connsiteX89" fmla="*/ 141744 w 1413287"/>
              <a:gd name="connsiteY89" fmla="*/ 2878798 h 3407664"/>
              <a:gd name="connsiteX90" fmla="*/ 151021 w 1413287"/>
              <a:gd name="connsiteY90" fmla="*/ 2957773 h 3407664"/>
              <a:gd name="connsiteX91" fmla="*/ 141710 w 1413287"/>
              <a:gd name="connsiteY91" fmla="*/ 3030705 h 3407664"/>
              <a:gd name="connsiteX92" fmla="*/ 97599 w 1413287"/>
              <a:gd name="connsiteY92" fmla="*/ 3085293 h 3407664"/>
              <a:gd name="connsiteX93" fmla="*/ 63195 w 1413287"/>
              <a:gd name="connsiteY93" fmla="*/ 3149342 h 3407664"/>
              <a:gd name="connsiteX94" fmla="*/ 44572 w 1413287"/>
              <a:gd name="connsiteY94" fmla="*/ 3206031 h 3407664"/>
              <a:gd name="connsiteX95" fmla="*/ 19053 w 1413287"/>
              <a:gd name="connsiteY95" fmla="*/ 3260980 h 3407664"/>
              <a:gd name="connsiteX96" fmla="*/ 3 w 1413287"/>
              <a:gd name="connsiteY96" fmla="*/ 3325239 h 3407664"/>
              <a:gd name="connsiteX97" fmla="*/ 0 w 1413287"/>
              <a:gd name="connsiteY97" fmla="*/ 3407664 h 340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13287" h="3407664">
                <a:moveTo>
                  <a:pt x="1413287" y="0"/>
                </a:moveTo>
                <a:lnTo>
                  <a:pt x="1412387" y="86441"/>
                </a:lnTo>
                <a:lnTo>
                  <a:pt x="1399222" y="163139"/>
                </a:lnTo>
                <a:lnTo>
                  <a:pt x="1399222" y="201239"/>
                </a:lnTo>
                <a:lnTo>
                  <a:pt x="1399222" y="239339"/>
                </a:lnTo>
                <a:lnTo>
                  <a:pt x="1394460" y="277439"/>
                </a:lnTo>
                <a:lnTo>
                  <a:pt x="1375410" y="327446"/>
                </a:lnTo>
                <a:lnTo>
                  <a:pt x="1363503" y="353639"/>
                </a:lnTo>
                <a:lnTo>
                  <a:pt x="1339691" y="377452"/>
                </a:lnTo>
                <a:lnTo>
                  <a:pt x="1320641" y="394121"/>
                </a:lnTo>
                <a:lnTo>
                  <a:pt x="1318260" y="413171"/>
                </a:lnTo>
                <a:lnTo>
                  <a:pt x="1315878" y="453652"/>
                </a:lnTo>
                <a:lnTo>
                  <a:pt x="1318260" y="479846"/>
                </a:lnTo>
                <a:lnTo>
                  <a:pt x="1337310" y="522708"/>
                </a:lnTo>
                <a:lnTo>
                  <a:pt x="1353978" y="556046"/>
                </a:lnTo>
                <a:lnTo>
                  <a:pt x="1356360" y="575096"/>
                </a:lnTo>
                <a:lnTo>
                  <a:pt x="1368266" y="615577"/>
                </a:lnTo>
                <a:lnTo>
                  <a:pt x="1373028" y="663202"/>
                </a:lnTo>
                <a:lnTo>
                  <a:pt x="1380172" y="691777"/>
                </a:lnTo>
                <a:lnTo>
                  <a:pt x="1387316" y="725114"/>
                </a:lnTo>
                <a:lnTo>
                  <a:pt x="1384935" y="758452"/>
                </a:lnTo>
                <a:lnTo>
                  <a:pt x="1380172" y="796552"/>
                </a:lnTo>
                <a:lnTo>
                  <a:pt x="1380172" y="817983"/>
                </a:lnTo>
                <a:lnTo>
                  <a:pt x="1380172" y="844177"/>
                </a:lnTo>
                <a:lnTo>
                  <a:pt x="1363503" y="865608"/>
                </a:lnTo>
                <a:lnTo>
                  <a:pt x="1353978" y="891802"/>
                </a:lnTo>
                <a:lnTo>
                  <a:pt x="1351597" y="917996"/>
                </a:lnTo>
                <a:lnTo>
                  <a:pt x="1353978" y="948952"/>
                </a:lnTo>
                <a:lnTo>
                  <a:pt x="1358741" y="972764"/>
                </a:lnTo>
                <a:lnTo>
                  <a:pt x="1368266" y="996577"/>
                </a:lnTo>
                <a:lnTo>
                  <a:pt x="1361122" y="1029914"/>
                </a:lnTo>
                <a:lnTo>
                  <a:pt x="1349216" y="1070396"/>
                </a:lnTo>
                <a:lnTo>
                  <a:pt x="1342072" y="1101352"/>
                </a:lnTo>
                <a:lnTo>
                  <a:pt x="1323022" y="1148977"/>
                </a:lnTo>
                <a:lnTo>
                  <a:pt x="1301591" y="1179933"/>
                </a:lnTo>
                <a:lnTo>
                  <a:pt x="1270635" y="1201364"/>
                </a:lnTo>
                <a:lnTo>
                  <a:pt x="1225391" y="1227558"/>
                </a:lnTo>
                <a:lnTo>
                  <a:pt x="1168241" y="1260896"/>
                </a:lnTo>
                <a:lnTo>
                  <a:pt x="1125378" y="1294233"/>
                </a:lnTo>
                <a:lnTo>
                  <a:pt x="1087279" y="1332333"/>
                </a:lnTo>
                <a:lnTo>
                  <a:pt x="1056322" y="1379957"/>
                </a:lnTo>
                <a:lnTo>
                  <a:pt x="1034891" y="1420439"/>
                </a:lnTo>
                <a:lnTo>
                  <a:pt x="1001553" y="1465683"/>
                </a:lnTo>
                <a:lnTo>
                  <a:pt x="987266" y="1508546"/>
                </a:lnTo>
                <a:lnTo>
                  <a:pt x="953929" y="1558552"/>
                </a:lnTo>
                <a:lnTo>
                  <a:pt x="922972" y="1606176"/>
                </a:lnTo>
                <a:lnTo>
                  <a:pt x="894396" y="1634752"/>
                </a:lnTo>
                <a:lnTo>
                  <a:pt x="870586" y="1670471"/>
                </a:lnTo>
                <a:lnTo>
                  <a:pt x="844392" y="1706189"/>
                </a:lnTo>
                <a:lnTo>
                  <a:pt x="877729" y="1730001"/>
                </a:lnTo>
                <a:lnTo>
                  <a:pt x="875349" y="1782389"/>
                </a:lnTo>
                <a:lnTo>
                  <a:pt x="834867" y="1789533"/>
                </a:lnTo>
                <a:lnTo>
                  <a:pt x="827723" y="1853827"/>
                </a:lnTo>
                <a:lnTo>
                  <a:pt x="832485" y="1908595"/>
                </a:lnTo>
                <a:lnTo>
                  <a:pt x="815816" y="1972890"/>
                </a:lnTo>
                <a:lnTo>
                  <a:pt x="787241" y="1999083"/>
                </a:lnTo>
                <a:lnTo>
                  <a:pt x="751523" y="2046708"/>
                </a:lnTo>
                <a:lnTo>
                  <a:pt x="711042" y="2041946"/>
                </a:lnTo>
                <a:lnTo>
                  <a:pt x="668179" y="2056233"/>
                </a:lnTo>
                <a:lnTo>
                  <a:pt x="651510" y="2077664"/>
                </a:lnTo>
                <a:lnTo>
                  <a:pt x="615792" y="2072902"/>
                </a:lnTo>
                <a:lnTo>
                  <a:pt x="591979" y="2101476"/>
                </a:lnTo>
                <a:lnTo>
                  <a:pt x="587218" y="2144340"/>
                </a:lnTo>
                <a:lnTo>
                  <a:pt x="544354" y="2172914"/>
                </a:lnTo>
                <a:lnTo>
                  <a:pt x="522923" y="2208633"/>
                </a:lnTo>
                <a:lnTo>
                  <a:pt x="499110" y="2234827"/>
                </a:lnTo>
                <a:lnTo>
                  <a:pt x="465773" y="2261021"/>
                </a:lnTo>
                <a:lnTo>
                  <a:pt x="456248" y="2294359"/>
                </a:lnTo>
                <a:lnTo>
                  <a:pt x="449105" y="2322932"/>
                </a:lnTo>
                <a:lnTo>
                  <a:pt x="427672" y="2320551"/>
                </a:lnTo>
                <a:lnTo>
                  <a:pt x="403860" y="2308645"/>
                </a:lnTo>
                <a:lnTo>
                  <a:pt x="387191" y="2301501"/>
                </a:lnTo>
                <a:lnTo>
                  <a:pt x="380048" y="2315789"/>
                </a:lnTo>
                <a:lnTo>
                  <a:pt x="387191" y="2339600"/>
                </a:lnTo>
                <a:lnTo>
                  <a:pt x="411004" y="2372939"/>
                </a:lnTo>
                <a:lnTo>
                  <a:pt x="399098" y="2408658"/>
                </a:lnTo>
                <a:lnTo>
                  <a:pt x="372903" y="2413420"/>
                </a:lnTo>
                <a:lnTo>
                  <a:pt x="358619" y="2415800"/>
                </a:lnTo>
                <a:lnTo>
                  <a:pt x="351473" y="2425326"/>
                </a:lnTo>
                <a:lnTo>
                  <a:pt x="358616" y="2439614"/>
                </a:lnTo>
                <a:lnTo>
                  <a:pt x="377667" y="2451520"/>
                </a:lnTo>
                <a:lnTo>
                  <a:pt x="389573" y="2470570"/>
                </a:lnTo>
                <a:lnTo>
                  <a:pt x="368142" y="2487238"/>
                </a:lnTo>
                <a:lnTo>
                  <a:pt x="341948" y="2506289"/>
                </a:lnTo>
                <a:lnTo>
                  <a:pt x="306230" y="2544389"/>
                </a:lnTo>
                <a:lnTo>
                  <a:pt x="310713" y="2627060"/>
                </a:lnTo>
                <a:lnTo>
                  <a:pt x="289708" y="2705640"/>
                </a:lnTo>
                <a:lnTo>
                  <a:pt x="228749" y="2779854"/>
                </a:lnTo>
                <a:lnTo>
                  <a:pt x="180304" y="2833735"/>
                </a:lnTo>
                <a:lnTo>
                  <a:pt x="141744" y="2878798"/>
                </a:lnTo>
                <a:cubicBezTo>
                  <a:pt x="141377" y="2901664"/>
                  <a:pt x="151388" y="2934907"/>
                  <a:pt x="151021" y="2957773"/>
                </a:cubicBezTo>
                <a:cubicBezTo>
                  <a:pt x="151377" y="2982083"/>
                  <a:pt x="141354" y="3006395"/>
                  <a:pt x="141710" y="3030705"/>
                </a:cubicBezTo>
                <a:lnTo>
                  <a:pt x="97599" y="3085293"/>
                </a:lnTo>
                <a:lnTo>
                  <a:pt x="63195" y="3149342"/>
                </a:lnTo>
                <a:lnTo>
                  <a:pt x="44572" y="3206031"/>
                </a:lnTo>
                <a:lnTo>
                  <a:pt x="19053" y="3260980"/>
                </a:lnTo>
                <a:lnTo>
                  <a:pt x="3" y="3325239"/>
                </a:lnTo>
                <a:lnTo>
                  <a:pt x="0" y="3407664"/>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8" name="フリーフォーム 457">
            <a:extLst>
              <a:ext uri="{FF2B5EF4-FFF2-40B4-BE49-F238E27FC236}">
                <a16:creationId xmlns:a16="http://schemas.microsoft.com/office/drawing/2014/main" id="{EECD13FE-E18A-41CD-8EBC-063A6E4C5B55}"/>
              </a:ext>
            </a:extLst>
          </p:cNvPr>
          <p:cNvSpPr/>
          <p:nvPr/>
        </p:nvSpPr>
        <p:spPr>
          <a:xfrm>
            <a:off x="11069638" y="7521575"/>
            <a:ext cx="220662" cy="481013"/>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9" name="フリーフォーム 458">
            <a:extLst>
              <a:ext uri="{FF2B5EF4-FFF2-40B4-BE49-F238E27FC236}">
                <a16:creationId xmlns:a16="http://schemas.microsoft.com/office/drawing/2014/main" id="{5B8B8BC9-2707-427F-BA0A-3B37552B35BF}"/>
              </a:ext>
            </a:extLst>
          </p:cNvPr>
          <p:cNvSpPr/>
          <p:nvPr/>
        </p:nvSpPr>
        <p:spPr>
          <a:xfrm>
            <a:off x="11029950" y="7702550"/>
            <a:ext cx="53975" cy="144463"/>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0025">
                <a:moveTo>
                  <a:pt x="9525" y="200025"/>
                </a:moveTo>
                <a:lnTo>
                  <a:pt x="0" y="142875"/>
                </a:lnTo>
                <a:lnTo>
                  <a:pt x="14288" y="119062"/>
                </a:lnTo>
                <a:lnTo>
                  <a:pt x="38100" y="78581"/>
                </a:lnTo>
                <a:lnTo>
                  <a:pt x="59532" y="23812"/>
                </a:lnTo>
                <a:lnTo>
                  <a:pt x="73819"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0" name="フリーフォーム 459">
            <a:extLst>
              <a:ext uri="{FF2B5EF4-FFF2-40B4-BE49-F238E27FC236}">
                <a16:creationId xmlns:a16="http://schemas.microsoft.com/office/drawing/2014/main" id="{70FE6C47-ABFC-416B-A1A6-BC579764282C}"/>
              </a:ext>
            </a:extLst>
          </p:cNvPr>
          <p:cNvSpPr/>
          <p:nvPr/>
        </p:nvSpPr>
        <p:spPr>
          <a:xfrm>
            <a:off x="11085513" y="7645400"/>
            <a:ext cx="307975" cy="79375"/>
          </a:xfrm>
          <a:custGeom>
            <a:avLst/>
            <a:gdLst>
              <a:gd name="connsiteX0" fmla="*/ 426244 w 426244"/>
              <a:gd name="connsiteY0" fmla="*/ 33338 h 109538"/>
              <a:gd name="connsiteX1" fmla="*/ 366713 w 426244"/>
              <a:gd name="connsiteY1" fmla="*/ 16669 h 109538"/>
              <a:gd name="connsiteX2" fmla="*/ 338138 w 426244"/>
              <a:gd name="connsiteY2" fmla="*/ 2382 h 109538"/>
              <a:gd name="connsiteX3" fmla="*/ 309563 w 426244"/>
              <a:gd name="connsiteY3" fmla="*/ 0 h 109538"/>
              <a:gd name="connsiteX4" fmla="*/ 278607 w 426244"/>
              <a:gd name="connsiteY4" fmla="*/ 9525 h 109538"/>
              <a:gd name="connsiteX5" fmla="*/ 266700 w 426244"/>
              <a:gd name="connsiteY5" fmla="*/ 21432 h 109538"/>
              <a:gd name="connsiteX6" fmla="*/ 273844 w 426244"/>
              <a:gd name="connsiteY6" fmla="*/ 45244 h 109538"/>
              <a:gd name="connsiteX7" fmla="*/ 261938 w 426244"/>
              <a:gd name="connsiteY7" fmla="*/ 69057 h 109538"/>
              <a:gd name="connsiteX8" fmla="*/ 238125 w 426244"/>
              <a:gd name="connsiteY8" fmla="*/ 90488 h 109538"/>
              <a:gd name="connsiteX9" fmla="*/ 207169 w 426244"/>
              <a:gd name="connsiteY9" fmla="*/ 109538 h 109538"/>
              <a:gd name="connsiteX10" fmla="*/ 185738 w 426244"/>
              <a:gd name="connsiteY10" fmla="*/ 102394 h 109538"/>
              <a:gd name="connsiteX11" fmla="*/ 150019 w 426244"/>
              <a:gd name="connsiteY11" fmla="*/ 104775 h 109538"/>
              <a:gd name="connsiteX12" fmla="*/ 119063 w 426244"/>
              <a:gd name="connsiteY12" fmla="*/ 109538 h 109538"/>
              <a:gd name="connsiteX13" fmla="*/ 92869 w 426244"/>
              <a:gd name="connsiteY13" fmla="*/ 95250 h 109538"/>
              <a:gd name="connsiteX14" fmla="*/ 78582 w 426244"/>
              <a:gd name="connsiteY14" fmla="*/ 83344 h 109538"/>
              <a:gd name="connsiteX15" fmla="*/ 66675 w 426244"/>
              <a:gd name="connsiteY15" fmla="*/ 59532 h 109538"/>
              <a:gd name="connsiteX16" fmla="*/ 35719 w 426244"/>
              <a:gd name="connsiteY16" fmla="*/ 52388 h 109538"/>
              <a:gd name="connsiteX17" fmla="*/ 0 w 426244"/>
              <a:gd name="connsiteY17" fmla="*/ 40482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244" h="109538">
                <a:moveTo>
                  <a:pt x="426244" y="33338"/>
                </a:moveTo>
                <a:lnTo>
                  <a:pt x="366713" y="16669"/>
                </a:lnTo>
                <a:lnTo>
                  <a:pt x="338138" y="2382"/>
                </a:lnTo>
                <a:lnTo>
                  <a:pt x="309563" y="0"/>
                </a:lnTo>
                <a:lnTo>
                  <a:pt x="278607" y="9525"/>
                </a:lnTo>
                <a:lnTo>
                  <a:pt x="266700" y="21432"/>
                </a:lnTo>
                <a:lnTo>
                  <a:pt x="273844" y="45244"/>
                </a:lnTo>
                <a:lnTo>
                  <a:pt x="261938" y="69057"/>
                </a:lnTo>
                <a:lnTo>
                  <a:pt x="238125" y="90488"/>
                </a:lnTo>
                <a:lnTo>
                  <a:pt x="207169" y="109538"/>
                </a:lnTo>
                <a:lnTo>
                  <a:pt x="185738" y="102394"/>
                </a:lnTo>
                <a:lnTo>
                  <a:pt x="150019" y="104775"/>
                </a:lnTo>
                <a:lnTo>
                  <a:pt x="119063" y="109538"/>
                </a:lnTo>
                <a:lnTo>
                  <a:pt x="92869" y="95250"/>
                </a:lnTo>
                <a:lnTo>
                  <a:pt x="78582" y="83344"/>
                </a:lnTo>
                <a:lnTo>
                  <a:pt x="66675" y="59532"/>
                </a:lnTo>
                <a:lnTo>
                  <a:pt x="35719" y="52388"/>
                </a:lnTo>
                <a:lnTo>
                  <a:pt x="0" y="4048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1" name="フリーフォーム 460">
            <a:extLst>
              <a:ext uri="{FF2B5EF4-FFF2-40B4-BE49-F238E27FC236}">
                <a16:creationId xmlns:a16="http://schemas.microsoft.com/office/drawing/2014/main" id="{58BCE712-D61D-4058-8259-2572AF213D1B}"/>
              </a:ext>
            </a:extLst>
          </p:cNvPr>
          <p:cNvSpPr/>
          <p:nvPr/>
        </p:nvSpPr>
        <p:spPr>
          <a:xfrm>
            <a:off x="10456863" y="7096125"/>
            <a:ext cx="134937" cy="61913"/>
          </a:xfrm>
          <a:custGeom>
            <a:avLst/>
            <a:gdLst>
              <a:gd name="connsiteX0" fmla="*/ 185737 w 185737"/>
              <a:gd name="connsiteY0" fmla="*/ 85725 h 85725"/>
              <a:gd name="connsiteX1" fmla="*/ 147637 w 185737"/>
              <a:gd name="connsiteY1" fmla="*/ 50006 h 85725"/>
              <a:gd name="connsiteX2" fmla="*/ 128587 w 185737"/>
              <a:gd name="connsiteY2" fmla="*/ 33337 h 85725"/>
              <a:gd name="connsiteX3" fmla="*/ 121444 w 185737"/>
              <a:gd name="connsiteY3" fmla="*/ 16668 h 85725"/>
              <a:gd name="connsiteX4" fmla="*/ 100012 w 185737"/>
              <a:gd name="connsiteY4" fmla="*/ 0 h 85725"/>
              <a:gd name="connsiteX5" fmla="*/ 47625 w 185737"/>
              <a:gd name="connsiteY5" fmla="*/ 2381 h 85725"/>
              <a:gd name="connsiteX6" fmla="*/ 28575 w 185737"/>
              <a:gd name="connsiteY6" fmla="*/ 19050 h 85725"/>
              <a:gd name="connsiteX7" fmla="*/ 0 w 185737"/>
              <a:gd name="connsiteY7" fmla="*/ 38100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737" h="85725">
                <a:moveTo>
                  <a:pt x="185737" y="85725"/>
                </a:moveTo>
                <a:lnTo>
                  <a:pt x="147637" y="50006"/>
                </a:lnTo>
                <a:lnTo>
                  <a:pt x="128587" y="33337"/>
                </a:lnTo>
                <a:lnTo>
                  <a:pt x="121444" y="16668"/>
                </a:lnTo>
                <a:lnTo>
                  <a:pt x="100012" y="0"/>
                </a:lnTo>
                <a:lnTo>
                  <a:pt x="47625" y="2381"/>
                </a:lnTo>
                <a:lnTo>
                  <a:pt x="28575" y="19050"/>
                </a:lnTo>
                <a:lnTo>
                  <a:pt x="0" y="3810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2" name="フリーフォーム 461">
            <a:extLst>
              <a:ext uri="{FF2B5EF4-FFF2-40B4-BE49-F238E27FC236}">
                <a16:creationId xmlns:a16="http://schemas.microsoft.com/office/drawing/2014/main" id="{CFE1D067-ACAB-4A48-A9B6-571D20B146D2}"/>
              </a:ext>
            </a:extLst>
          </p:cNvPr>
          <p:cNvSpPr/>
          <p:nvPr/>
        </p:nvSpPr>
        <p:spPr>
          <a:xfrm>
            <a:off x="10263188" y="6731000"/>
            <a:ext cx="163512" cy="20638"/>
          </a:xfrm>
          <a:custGeom>
            <a:avLst/>
            <a:gdLst>
              <a:gd name="connsiteX0" fmla="*/ 226218 w 226218"/>
              <a:gd name="connsiteY0" fmla="*/ 28575 h 28575"/>
              <a:gd name="connsiteX1" fmla="*/ 161925 w 226218"/>
              <a:gd name="connsiteY1" fmla="*/ 14287 h 28575"/>
              <a:gd name="connsiteX2" fmla="*/ 145256 w 226218"/>
              <a:gd name="connsiteY2" fmla="*/ 16668 h 28575"/>
              <a:gd name="connsiteX3" fmla="*/ 128587 w 226218"/>
              <a:gd name="connsiteY3" fmla="*/ 19050 h 28575"/>
              <a:gd name="connsiteX4" fmla="*/ 114300 w 226218"/>
              <a:gd name="connsiteY4" fmla="*/ 11906 h 28575"/>
              <a:gd name="connsiteX5" fmla="*/ 97631 w 226218"/>
              <a:gd name="connsiteY5" fmla="*/ 2381 h 28575"/>
              <a:gd name="connsiteX6" fmla="*/ 78581 w 226218"/>
              <a:gd name="connsiteY6" fmla="*/ 0 h 28575"/>
              <a:gd name="connsiteX7" fmla="*/ 59531 w 226218"/>
              <a:gd name="connsiteY7" fmla="*/ 0 h 28575"/>
              <a:gd name="connsiteX8" fmla="*/ 40481 w 226218"/>
              <a:gd name="connsiteY8" fmla="*/ 11906 h 28575"/>
              <a:gd name="connsiteX9" fmla="*/ 0 w 226218"/>
              <a:gd name="connsiteY9" fmla="*/ 11906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218" h="28575">
                <a:moveTo>
                  <a:pt x="226218" y="28575"/>
                </a:moveTo>
                <a:lnTo>
                  <a:pt x="161925" y="14287"/>
                </a:lnTo>
                <a:lnTo>
                  <a:pt x="145256" y="16668"/>
                </a:lnTo>
                <a:lnTo>
                  <a:pt x="128587" y="19050"/>
                </a:lnTo>
                <a:lnTo>
                  <a:pt x="114300" y="11906"/>
                </a:lnTo>
                <a:lnTo>
                  <a:pt x="97631" y="2381"/>
                </a:lnTo>
                <a:lnTo>
                  <a:pt x="78581" y="0"/>
                </a:lnTo>
                <a:lnTo>
                  <a:pt x="59531" y="0"/>
                </a:lnTo>
                <a:lnTo>
                  <a:pt x="40481" y="11906"/>
                </a:lnTo>
                <a:lnTo>
                  <a:pt x="0" y="119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3" name="フリーフォーム 462">
            <a:extLst>
              <a:ext uri="{FF2B5EF4-FFF2-40B4-BE49-F238E27FC236}">
                <a16:creationId xmlns:a16="http://schemas.microsoft.com/office/drawing/2014/main" id="{658C3B92-1F9C-4717-9985-73021E97569D}"/>
              </a:ext>
            </a:extLst>
          </p:cNvPr>
          <p:cNvSpPr/>
          <p:nvPr/>
        </p:nvSpPr>
        <p:spPr>
          <a:xfrm>
            <a:off x="10198100" y="7137400"/>
            <a:ext cx="93663" cy="212725"/>
          </a:xfrm>
          <a:custGeom>
            <a:avLst/>
            <a:gdLst>
              <a:gd name="connsiteX0" fmla="*/ 128588 w 128588"/>
              <a:gd name="connsiteY0" fmla="*/ 0 h 295275"/>
              <a:gd name="connsiteX1" fmla="*/ 61913 w 128588"/>
              <a:gd name="connsiteY1" fmla="*/ 50006 h 295275"/>
              <a:gd name="connsiteX2" fmla="*/ 59532 w 128588"/>
              <a:gd name="connsiteY2" fmla="*/ 61912 h 295275"/>
              <a:gd name="connsiteX3" fmla="*/ 61913 w 128588"/>
              <a:gd name="connsiteY3" fmla="*/ 83343 h 295275"/>
              <a:gd name="connsiteX4" fmla="*/ 54769 w 128588"/>
              <a:gd name="connsiteY4" fmla="*/ 104775 h 295275"/>
              <a:gd name="connsiteX5" fmla="*/ 38100 w 128588"/>
              <a:gd name="connsiteY5" fmla="*/ 126206 h 295275"/>
              <a:gd name="connsiteX6" fmla="*/ 40482 w 128588"/>
              <a:gd name="connsiteY6" fmla="*/ 152400 h 295275"/>
              <a:gd name="connsiteX7" fmla="*/ 23813 w 128588"/>
              <a:gd name="connsiteY7" fmla="*/ 166687 h 295275"/>
              <a:gd name="connsiteX8" fmla="*/ 0 w 128588"/>
              <a:gd name="connsiteY8" fmla="*/ 180975 h 295275"/>
              <a:gd name="connsiteX9" fmla="*/ 0 w 128588"/>
              <a:gd name="connsiteY9" fmla="*/ 200025 h 295275"/>
              <a:gd name="connsiteX10" fmla="*/ 4763 w 128588"/>
              <a:gd name="connsiteY10" fmla="*/ 223837 h 295275"/>
              <a:gd name="connsiteX11" fmla="*/ 9525 w 128588"/>
              <a:gd name="connsiteY11" fmla="*/ 240506 h 295275"/>
              <a:gd name="connsiteX12" fmla="*/ 11907 w 128588"/>
              <a:gd name="connsiteY12" fmla="*/ 257175 h 295275"/>
              <a:gd name="connsiteX13" fmla="*/ 21432 w 128588"/>
              <a:gd name="connsiteY13" fmla="*/ 273843 h 295275"/>
              <a:gd name="connsiteX14" fmla="*/ 45244 w 128588"/>
              <a:gd name="connsiteY14"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295275">
                <a:moveTo>
                  <a:pt x="128588" y="0"/>
                </a:moveTo>
                <a:lnTo>
                  <a:pt x="61913" y="50006"/>
                </a:lnTo>
                <a:lnTo>
                  <a:pt x="59532" y="61912"/>
                </a:lnTo>
                <a:lnTo>
                  <a:pt x="61913" y="83343"/>
                </a:lnTo>
                <a:lnTo>
                  <a:pt x="54769" y="104775"/>
                </a:lnTo>
                <a:lnTo>
                  <a:pt x="38100" y="126206"/>
                </a:lnTo>
                <a:lnTo>
                  <a:pt x="40482" y="152400"/>
                </a:lnTo>
                <a:lnTo>
                  <a:pt x="23813" y="166687"/>
                </a:lnTo>
                <a:lnTo>
                  <a:pt x="0" y="180975"/>
                </a:lnTo>
                <a:lnTo>
                  <a:pt x="0" y="200025"/>
                </a:lnTo>
                <a:lnTo>
                  <a:pt x="4763" y="223837"/>
                </a:lnTo>
                <a:lnTo>
                  <a:pt x="9525" y="240506"/>
                </a:lnTo>
                <a:lnTo>
                  <a:pt x="11907" y="257175"/>
                </a:lnTo>
                <a:lnTo>
                  <a:pt x="21432" y="273843"/>
                </a:lnTo>
                <a:lnTo>
                  <a:pt x="45244" y="29527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4" name="フリーフォーム 463">
            <a:extLst>
              <a:ext uri="{FF2B5EF4-FFF2-40B4-BE49-F238E27FC236}">
                <a16:creationId xmlns:a16="http://schemas.microsoft.com/office/drawing/2014/main" id="{F8BD019C-E1E2-4505-91AD-594819ACBF02}"/>
              </a:ext>
            </a:extLst>
          </p:cNvPr>
          <p:cNvSpPr/>
          <p:nvPr/>
        </p:nvSpPr>
        <p:spPr>
          <a:xfrm>
            <a:off x="10126663" y="6667500"/>
            <a:ext cx="284162" cy="709613"/>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5" name="フリーフォーム 464">
            <a:extLst>
              <a:ext uri="{FF2B5EF4-FFF2-40B4-BE49-F238E27FC236}">
                <a16:creationId xmlns:a16="http://schemas.microsoft.com/office/drawing/2014/main" id="{8A85BFD4-D621-4DC7-96BD-7BBF768FE5F3}"/>
              </a:ext>
            </a:extLst>
          </p:cNvPr>
          <p:cNvSpPr/>
          <p:nvPr/>
        </p:nvSpPr>
        <p:spPr>
          <a:xfrm>
            <a:off x="10261600" y="6313488"/>
            <a:ext cx="115888" cy="58737"/>
          </a:xfrm>
          <a:custGeom>
            <a:avLst/>
            <a:gdLst>
              <a:gd name="connsiteX0" fmla="*/ 161925 w 161925"/>
              <a:gd name="connsiteY0" fmla="*/ 0 h 80962"/>
              <a:gd name="connsiteX1" fmla="*/ 104775 w 161925"/>
              <a:gd name="connsiteY1" fmla="*/ 30956 h 80962"/>
              <a:gd name="connsiteX2" fmla="*/ 92869 w 161925"/>
              <a:gd name="connsiteY2" fmla="*/ 47625 h 80962"/>
              <a:gd name="connsiteX3" fmla="*/ 73819 w 161925"/>
              <a:gd name="connsiteY3" fmla="*/ 59531 h 80962"/>
              <a:gd name="connsiteX4" fmla="*/ 50007 w 161925"/>
              <a:gd name="connsiteY4" fmla="*/ 59531 h 80962"/>
              <a:gd name="connsiteX5" fmla="*/ 35719 w 161925"/>
              <a:gd name="connsiteY5" fmla="*/ 59531 h 80962"/>
              <a:gd name="connsiteX6" fmla="*/ 14288 w 161925"/>
              <a:gd name="connsiteY6" fmla="*/ 71437 h 80962"/>
              <a:gd name="connsiteX7" fmla="*/ 0 w 161925"/>
              <a:gd name="connsiteY7" fmla="*/ 80962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25" h="80962">
                <a:moveTo>
                  <a:pt x="161925" y="0"/>
                </a:moveTo>
                <a:lnTo>
                  <a:pt x="104775" y="30956"/>
                </a:lnTo>
                <a:lnTo>
                  <a:pt x="92869" y="47625"/>
                </a:lnTo>
                <a:lnTo>
                  <a:pt x="73819" y="59531"/>
                </a:lnTo>
                <a:lnTo>
                  <a:pt x="50007" y="59531"/>
                </a:lnTo>
                <a:lnTo>
                  <a:pt x="35719" y="59531"/>
                </a:lnTo>
                <a:lnTo>
                  <a:pt x="14288" y="71437"/>
                </a:lnTo>
                <a:lnTo>
                  <a:pt x="0" y="80962"/>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6" name="フリーフォーム 465">
            <a:extLst>
              <a:ext uri="{FF2B5EF4-FFF2-40B4-BE49-F238E27FC236}">
                <a16:creationId xmlns:a16="http://schemas.microsoft.com/office/drawing/2014/main" id="{D6B6020D-7D16-4E22-9467-CB32D402EDE6}"/>
              </a:ext>
            </a:extLst>
          </p:cNvPr>
          <p:cNvSpPr/>
          <p:nvPr/>
        </p:nvSpPr>
        <p:spPr>
          <a:xfrm>
            <a:off x="10102850" y="6367463"/>
            <a:ext cx="211138" cy="57150"/>
          </a:xfrm>
          <a:custGeom>
            <a:avLst/>
            <a:gdLst>
              <a:gd name="connsiteX0" fmla="*/ 292894 w 292894"/>
              <a:gd name="connsiteY0" fmla="*/ 78581 h 78581"/>
              <a:gd name="connsiteX1" fmla="*/ 271463 w 292894"/>
              <a:gd name="connsiteY1" fmla="*/ 28575 h 78581"/>
              <a:gd name="connsiteX2" fmla="*/ 252413 w 292894"/>
              <a:gd name="connsiteY2" fmla="*/ 11906 h 78581"/>
              <a:gd name="connsiteX3" fmla="*/ 226219 w 292894"/>
              <a:gd name="connsiteY3" fmla="*/ 0 h 78581"/>
              <a:gd name="connsiteX4" fmla="*/ 202407 w 292894"/>
              <a:gd name="connsiteY4" fmla="*/ 0 h 78581"/>
              <a:gd name="connsiteX5" fmla="*/ 178594 w 292894"/>
              <a:gd name="connsiteY5" fmla="*/ 0 h 78581"/>
              <a:gd name="connsiteX6" fmla="*/ 161925 w 292894"/>
              <a:gd name="connsiteY6" fmla="*/ 11906 h 78581"/>
              <a:gd name="connsiteX7" fmla="*/ 128588 w 292894"/>
              <a:gd name="connsiteY7" fmla="*/ 28575 h 78581"/>
              <a:gd name="connsiteX8" fmla="*/ 109538 w 292894"/>
              <a:gd name="connsiteY8" fmla="*/ 33337 h 78581"/>
              <a:gd name="connsiteX9" fmla="*/ 92869 w 292894"/>
              <a:gd name="connsiteY9" fmla="*/ 30956 h 78581"/>
              <a:gd name="connsiteX10" fmla="*/ 73819 w 292894"/>
              <a:gd name="connsiteY10" fmla="*/ 21431 h 78581"/>
              <a:gd name="connsiteX11" fmla="*/ 47625 w 292894"/>
              <a:gd name="connsiteY11" fmla="*/ 4762 h 78581"/>
              <a:gd name="connsiteX12" fmla="*/ 47625 w 292894"/>
              <a:gd name="connsiteY12" fmla="*/ 4762 h 78581"/>
              <a:gd name="connsiteX13" fmla="*/ 0 w 292894"/>
              <a:gd name="connsiteY13" fmla="*/ 9525 h 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894" h="78581">
                <a:moveTo>
                  <a:pt x="292894" y="78581"/>
                </a:moveTo>
                <a:lnTo>
                  <a:pt x="271463" y="28575"/>
                </a:lnTo>
                <a:lnTo>
                  <a:pt x="252413" y="11906"/>
                </a:lnTo>
                <a:lnTo>
                  <a:pt x="226219" y="0"/>
                </a:lnTo>
                <a:lnTo>
                  <a:pt x="202407" y="0"/>
                </a:lnTo>
                <a:lnTo>
                  <a:pt x="178594" y="0"/>
                </a:lnTo>
                <a:lnTo>
                  <a:pt x="161925" y="11906"/>
                </a:lnTo>
                <a:lnTo>
                  <a:pt x="128588" y="28575"/>
                </a:lnTo>
                <a:lnTo>
                  <a:pt x="109538" y="33337"/>
                </a:lnTo>
                <a:lnTo>
                  <a:pt x="92869" y="30956"/>
                </a:lnTo>
                <a:lnTo>
                  <a:pt x="73819" y="21431"/>
                </a:lnTo>
                <a:lnTo>
                  <a:pt x="47625" y="4762"/>
                </a:lnTo>
                <a:lnTo>
                  <a:pt x="47625" y="4762"/>
                </a:lnTo>
                <a:lnTo>
                  <a:pt x="0" y="95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7" name="フリーフォーム 466">
            <a:extLst>
              <a:ext uri="{FF2B5EF4-FFF2-40B4-BE49-F238E27FC236}">
                <a16:creationId xmlns:a16="http://schemas.microsoft.com/office/drawing/2014/main" id="{E7DEF226-B2BF-41DD-BF53-D6C8190CC06D}"/>
              </a:ext>
            </a:extLst>
          </p:cNvPr>
          <p:cNvSpPr/>
          <p:nvPr/>
        </p:nvSpPr>
        <p:spPr>
          <a:xfrm>
            <a:off x="9882188" y="6270625"/>
            <a:ext cx="669925" cy="985838"/>
          </a:xfrm>
          <a:custGeom>
            <a:avLst/>
            <a:gdLst>
              <a:gd name="connsiteX0" fmla="*/ 607219 w 607219"/>
              <a:gd name="connsiteY0" fmla="*/ 1088231 h 1088231"/>
              <a:gd name="connsiteX1" fmla="*/ 592931 w 607219"/>
              <a:gd name="connsiteY1" fmla="*/ 1033462 h 1088231"/>
              <a:gd name="connsiteX2" fmla="*/ 569119 w 607219"/>
              <a:gd name="connsiteY2" fmla="*/ 1019175 h 1088231"/>
              <a:gd name="connsiteX3" fmla="*/ 561975 w 607219"/>
              <a:gd name="connsiteY3" fmla="*/ 1004887 h 1088231"/>
              <a:gd name="connsiteX4" fmla="*/ 557212 w 607219"/>
              <a:gd name="connsiteY4" fmla="*/ 985837 h 1088231"/>
              <a:gd name="connsiteX5" fmla="*/ 545306 w 607219"/>
              <a:gd name="connsiteY5" fmla="*/ 976312 h 1088231"/>
              <a:gd name="connsiteX6" fmla="*/ 533400 w 607219"/>
              <a:gd name="connsiteY6" fmla="*/ 964406 h 1088231"/>
              <a:gd name="connsiteX7" fmla="*/ 526256 w 607219"/>
              <a:gd name="connsiteY7" fmla="*/ 945356 h 1088231"/>
              <a:gd name="connsiteX8" fmla="*/ 507206 w 607219"/>
              <a:gd name="connsiteY8" fmla="*/ 938212 h 1088231"/>
              <a:gd name="connsiteX9" fmla="*/ 485775 w 607219"/>
              <a:gd name="connsiteY9" fmla="*/ 931068 h 1088231"/>
              <a:gd name="connsiteX10" fmla="*/ 478631 w 607219"/>
              <a:gd name="connsiteY10" fmla="*/ 902493 h 1088231"/>
              <a:gd name="connsiteX11" fmla="*/ 459581 w 607219"/>
              <a:gd name="connsiteY11" fmla="*/ 873918 h 1088231"/>
              <a:gd name="connsiteX12" fmla="*/ 447675 w 607219"/>
              <a:gd name="connsiteY12" fmla="*/ 854868 h 1088231"/>
              <a:gd name="connsiteX13" fmla="*/ 426244 w 607219"/>
              <a:gd name="connsiteY13" fmla="*/ 833437 h 1088231"/>
              <a:gd name="connsiteX14" fmla="*/ 402431 w 607219"/>
              <a:gd name="connsiteY14" fmla="*/ 807243 h 1088231"/>
              <a:gd name="connsiteX15" fmla="*/ 366712 w 607219"/>
              <a:gd name="connsiteY15" fmla="*/ 750093 h 1088231"/>
              <a:gd name="connsiteX16" fmla="*/ 345281 w 607219"/>
              <a:gd name="connsiteY16" fmla="*/ 697706 h 1088231"/>
              <a:gd name="connsiteX17" fmla="*/ 333375 w 607219"/>
              <a:gd name="connsiteY17" fmla="*/ 645318 h 1088231"/>
              <a:gd name="connsiteX18" fmla="*/ 316706 w 607219"/>
              <a:gd name="connsiteY18" fmla="*/ 609600 h 1088231"/>
              <a:gd name="connsiteX19" fmla="*/ 307181 w 607219"/>
              <a:gd name="connsiteY19" fmla="*/ 550068 h 1088231"/>
              <a:gd name="connsiteX20" fmla="*/ 292894 w 607219"/>
              <a:gd name="connsiteY20" fmla="*/ 504825 h 1088231"/>
              <a:gd name="connsiteX21" fmla="*/ 278606 w 607219"/>
              <a:gd name="connsiteY21" fmla="*/ 473868 h 1088231"/>
              <a:gd name="connsiteX22" fmla="*/ 254794 w 607219"/>
              <a:gd name="connsiteY22" fmla="*/ 438150 h 1088231"/>
              <a:gd name="connsiteX23" fmla="*/ 238125 w 607219"/>
              <a:gd name="connsiteY23" fmla="*/ 409575 h 1088231"/>
              <a:gd name="connsiteX24" fmla="*/ 221456 w 607219"/>
              <a:gd name="connsiteY24" fmla="*/ 388143 h 1088231"/>
              <a:gd name="connsiteX25" fmla="*/ 173831 w 607219"/>
              <a:gd name="connsiteY25" fmla="*/ 347662 h 1088231"/>
              <a:gd name="connsiteX26" fmla="*/ 133350 w 607219"/>
              <a:gd name="connsiteY26" fmla="*/ 314325 h 1088231"/>
              <a:gd name="connsiteX27" fmla="*/ 90487 w 607219"/>
              <a:gd name="connsiteY27" fmla="*/ 288131 h 1088231"/>
              <a:gd name="connsiteX28" fmla="*/ 73819 w 607219"/>
              <a:gd name="connsiteY28" fmla="*/ 276225 h 1088231"/>
              <a:gd name="connsiteX29" fmla="*/ 80962 w 607219"/>
              <a:gd name="connsiteY29" fmla="*/ 259556 h 1088231"/>
              <a:gd name="connsiteX30" fmla="*/ 88106 w 607219"/>
              <a:gd name="connsiteY30" fmla="*/ 240506 h 1088231"/>
              <a:gd name="connsiteX31" fmla="*/ 88106 w 607219"/>
              <a:gd name="connsiteY31" fmla="*/ 223837 h 1088231"/>
              <a:gd name="connsiteX32" fmla="*/ 73819 w 607219"/>
              <a:gd name="connsiteY32" fmla="*/ 202406 h 1088231"/>
              <a:gd name="connsiteX33" fmla="*/ 69056 w 607219"/>
              <a:gd name="connsiteY33" fmla="*/ 180975 h 1088231"/>
              <a:gd name="connsiteX34" fmla="*/ 57150 w 607219"/>
              <a:gd name="connsiteY34" fmla="*/ 166687 h 1088231"/>
              <a:gd name="connsiteX35" fmla="*/ 66675 w 607219"/>
              <a:gd name="connsiteY35" fmla="*/ 147637 h 1088231"/>
              <a:gd name="connsiteX36" fmla="*/ 66675 w 607219"/>
              <a:gd name="connsiteY36" fmla="*/ 130968 h 1088231"/>
              <a:gd name="connsiteX37" fmla="*/ 45244 w 607219"/>
              <a:gd name="connsiteY37" fmla="*/ 123825 h 1088231"/>
              <a:gd name="connsiteX38" fmla="*/ 35719 w 607219"/>
              <a:gd name="connsiteY38" fmla="*/ 109537 h 1088231"/>
              <a:gd name="connsiteX39" fmla="*/ 30956 w 607219"/>
              <a:gd name="connsiteY39" fmla="*/ 85725 h 1088231"/>
              <a:gd name="connsiteX40" fmla="*/ 40481 w 607219"/>
              <a:gd name="connsiteY40" fmla="*/ 64293 h 1088231"/>
              <a:gd name="connsiteX41" fmla="*/ 40481 w 607219"/>
              <a:gd name="connsiteY41" fmla="*/ 45243 h 1088231"/>
              <a:gd name="connsiteX42" fmla="*/ 28575 w 607219"/>
              <a:gd name="connsiteY42" fmla="*/ 26193 h 1088231"/>
              <a:gd name="connsiteX43" fmla="*/ 0 w 607219"/>
              <a:gd name="connsiteY43" fmla="*/ 0 h 1088231"/>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0 w 1388269"/>
              <a:gd name="connsiteY43" fmla="*/ 0 h 1362075"/>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466725 w 1388269"/>
              <a:gd name="connsiteY43" fmla="*/ 178594 h 1362075"/>
              <a:gd name="connsiteX44" fmla="*/ 0 w 1388269"/>
              <a:gd name="connsiteY44" fmla="*/ 0 h 1362075"/>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461962 w 1388269"/>
              <a:gd name="connsiteY43" fmla="*/ 0 h 1364456"/>
              <a:gd name="connsiteX44" fmla="*/ 0 w 1388269"/>
              <a:gd name="connsiteY44"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635794 w 1388269"/>
              <a:gd name="connsiteY43" fmla="*/ 150018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42951 w 1388269"/>
              <a:gd name="connsiteY43" fmla="*/ 88106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5337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57237 w 1388269"/>
              <a:gd name="connsiteY44" fmla="*/ 159543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6269 w 1388269"/>
              <a:gd name="connsiteY46" fmla="*/ 5715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1507 w 1388269"/>
              <a:gd name="connsiteY46" fmla="*/ 3810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21507 w 1388269"/>
              <a:gd name="connsiteY47" fmla="*/ 38100 h 1364456"/>
              <a:gd name="connsiteX48" fmla="*/ 461962 w 1388269"/>
              <a:gd name="connsiteY48" fmla="*/ 0 h 1364456"/>
              <a:gd name="connsiteX49" fmla="*/ 0 w 1388269"/>
              <a:gd name="connsiteY49"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66675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80963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78669 w 1388269"/>
              <a:gd name="connsiteY44" fmla="*/ 202406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209550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0575 w 1388269"/>
              <a:gd name="connsiteY43" fmla="*/ 280987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81000 w 1388269"/>
              <a:gd name="connsiteY52" fmla="*/ 0 h 1364456"/>
              <a:gd name="connsiteX53" fmla="*/ 0 w 1388269"/>
              <a:gd name="connsiteY53"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76238 w 1388269"/>
              <a:gd name="connsiteY52" fmla="*/ 4762 h 1364456"/>
              <a:gd name="connsiteX53" fmla="*/ 0 w 1388269"/>
              <a:gd name="connsiteY53" fmla="*/ 2381 h 1364456"/>
              <a:gd name="connsiteX0" fmla="*/ 1012032 w 1012032"/>
              <a:gd name="connsiteY0" fmla="*/ 1364456 h 1364456"/>
              <a:gd name="connsiteX1" fmla="*/ 997744 w 1012032"/>
              <a:gd name="connsiteY1" fmla="*/ 1309687 h 1364456"/>
              <a:gd name="connsiteX2" fmla="*/ 973932 w 1012032"/>
              <a:gd name="connsiteY2" fmla="*/ 1295400 h 1364456"/>
              <a:gd name="connsiteX3" fmla="*/ 966788 w 1012032"/>
              <a:gd name="connsiteY3" fmla="*/ 1281112 h 1364456"/>
              <a:gd name="connsiteX4" fmla="*/ 962025 w 1012032"/>
              <a:gd name="connsiteY4" fmla="*/ 1262062 h 1364456"/>
              <a:gd name="connsiteX5" fmla="*/ 950119 w 1012032"/>
              <a:gd name="connsiteY5" fmla="*/ 1252537 h 1364456"/>
              <a:gd name="connsiteX6" fmla="*/ 938213 w 1012032"/>
              <a:gd name="connsiteY6" fmla="*/ 1240631 h 1364456"/>
              <a:gd name="connsiteX7" fmla="*/ 931069 w 1012032"/>
              <a:gd name="connsiteY7" fmla="*/ 1221581 h 1364456"/>
              <a:gd name="connsiteX8" fmla="*/ 912019 w 1012032"/>
              <a:gd name="connsiteY8" fmla="*/ 1214437 h 1364456"/>
              <a:gd name="connsiteX9" fmla="*/ 890588 w 1012032"/>
              <a:gd name="connsiteY9" fmla="*/ 1207293 h 1364456"/>
              <a:gd name="connsiteX10" fmla="*/ 883444 w 1012032"/>
              <a:gd name="connsiteY10" fmla="*/ 1178718 h 1364456"/>
              <a:gd name="connsiteX11" fmla="*/ 864394 w 1012032"/>
              <a:gd name="connsiteY11" fmla="*/ 1150143 h 1364456"/>
              <a:gd name="connsiteX12" fmla="*/ 852488 w 1012032"/>
              <a:gd name="connsiteY12" fmla="*/ 1131093 h 1364456"/>
              <a:gd name="connsiteX13" fmla="*/ 831057 w 1012032"/>
              <a:gd name="connsiteY13" fmla="*/ 1109662 h 1364456"/>
              <a:gd name="connsiteX14" fmla="*/ 807244 w 1012032"/>
              <a:gd name="connsiteY14" fmla="*/ 1083468 h 1364456"/>
              <a:gd name="connsiteX15" fmla="*/ 771525 w 1012032"/>
              <a:gd name="connsiteY15" fmla="*/ 1026318 h 1364456"/>
              <a:gd name="connsiteX16" fmla="*/ 750094 w 1012032"/>
              <a:gd name="connsiteY16" fmla="*/ 973931 h 1364456"/>
              <a:gd name="connsiteX17" fmla="*/ 738188 w 1012032"/>
              <a:gd name="connsiteY17" fmla="*/ 921543 h 1364456"/>
              <a:gd name="connsiteX18" fmla="*/ 721519 w 1012032"/>
              <a:gd name="connsiteY18" fmla="*/ 885825 h 1364456"/>
              <a:gd name="connsiteX19" fmla="*/ 711994 w 1012032"/>
              <a:gd name="connsiteY19" fmla="*/ 826293 h 1364456"/>
              <a:gd name="connsiteX20" fmla="*/ 697707 w 1012032"/>
              <a:gd name="connsiteY20" fmla="*/ 781050 h 1364456"/>
              <a:gd name="connsiteX21" fmla="*/ 683419 w 1012032"/>
              <a:gd name="connsiteY21" fmla="*/ 750093 h 1364456"/>
              <a:gd name="connsiteX22" fmla="*/ 659607 w 1012032"/>
              <a:gd name="connsiteY22" fmla="*/ 714375 h 1364456"/>
              <a:gd name="connsiteX23" fmla="*/ 642938 w 1012032"/>
              <a:gd name="connsiteY23" fmla="*/ 685800 h 1364456"/>
              <a:gd name="connsiteX24" fmla="*/ 626269 w 1012032"/>
              <a:gd name="connsiteY24" fmla="*/ 664368 h 1364456"/>
              <a:gd name="connsiteX25" fmla="*/ 578644 w 1012032"/>
              <a:gd name="connsiteY25" fmla="*/ 623887 h 1364456"/>
              <a:gd name="connsiteX26" fmla="*/ 538163 w 1012032"/>
              <a:gd name="connsiteY26" fmla="*/ 590550 h 1364456"/>
              <a:gd name="connsiteX27" fmla="*/ 495300 w 1012032"/>
              <a:gd name="connsiteY27" fmla="*/ 564356 h 1364456"/>
              <a:gd name="connsiteX28" fmla="*/ 478632 w 1012032"/>
              <a:gd name="connsiteY28" fmla="*/ 552450 h 1364456"/>
              <a:gd name="connsiteX29" fmla="*/ 485775 w 1012032"/>
              <a:gd name="connsiteY29" fmla="*/ 535781 h 1364456"/>
              <a:gd name="connsiteX30" fmla="*/ 492919 w 1012032"/>
              <a:gd name="connsiteY30" fmla="*/ 516731 h 1364456"/>
              <a:gd name="connsiteX31" fmla="*/ 492919 w 1012032"/>
              <a:gd name="connsiteY31" fmla="*/ 500062 h 1364456"/>
              <a:gd name="connsiteX32" fmla="*/ 478632 w 1012032"/>
              <a:gd name="connsiteY32" fmla="*/ 478631 h 1364456"/>
              <a:gd name="connsiteX33" fmla="*/ 473869 w 1012032"/>
              <a:gd name="connsiteY33" fmla="*/ 457200 h 1364456"/>
              <a:gd name="connsiteX34" fmla="*/ 461963 w 1012032"/>
              <a:gd name="connsiteY34" fmla="*/ 442912 h 1364456"/>
              <a:gd name="connsiteX35" fmla="*/ 471488 w 1012032"/>
              <a:gd name="connsiteY35" fmla="*/ 423862 h 1364456"/>
              <a:gd name="connsiteX36" fmla="*/ 471488 w 1012032"/>
              <a:gd name="connsiteY36" fmla="*/ 407193 h 1364456"/>
              <a:gd name="connsiteX37" fmla="*/ 450057 w 1012032"/>
              <a:gd name="connsiteY37" fmla="*/ 400050 h 1364456"/>
              <a:gd name="connsiteX38" fmla="*/ 440532 w 1012032"/>
              <a:gd name="connsiteY38" fmla="*/ 385762 h 1364456"/>
              <a:gd name="connsiteX39" fmla="*/ 435769 w 1012032"/>
              <a:gd name="connsiteY39" fmla="*/ 361950 h 1364456"/>
              <a:gd name="connsiteX40" fmla="*/ 445294 w 1012032"/>
              <a:gd name="connsiteY40" fmla="*/ 340518 h 1364456"/>
              <a:gd name="connsiteX41" fmla="*/ 445294 w 1012032"/>
              <a:gd name="connsiteY41" fmla="*/ 321468 h 1364456"/>
              <a:gd name="connsiteX42" fmla="*/ 433388 w 1012032"/>
              <a:gd name="connsiteY42" fmla="*/ 302418 h 1364456"/>
              <a:gd name="connsiteX43" fmla="*/ 409576 w 1012032"/>
              <a:gd name="connsiteY43" fmla="*/ 283368 h 1364456"/>
              <a:gd name="connsiteX44" fmla="*/ 392907 w 1012032"/>
              <a:gd name="connsiteY44" fmla="*/ 245268 h 1364456"/>
              <a:gd name="connsiteX45" fmla="*/ 404813 w 1012032"/>
              <a:gd name="connsiteY45" fmla="*/ 209550 h 1364456"/>
              <a:gd name="connsiteX46" fmla="*/ 404813 w 1012032"/>
              <a:gd name="connsiteY46" fmla="*/ 171449 h 1364456"/>
              <a:gd name="connsiteX47" fmla="*/ 385763 w 1012032"/>
              <a:gd name="connsiteY47" fmla="*/ 123825 h 1364456"/>
              <a:gd name="connsiteX48" fmla="*/ 366714 w 1012032"/>
              <a:gd name="connsiteY48" fmla="*/ 88106 h 1364456"/>
              <a:gd name="connsiteX49" fmla="*/ 307182 w 1012032"/>
              <a:gd name="connsiteY49" fmla="*/ 73819 h 1364456"/>
              <a:gd name="connsiteX50" fmla="*/ 245270 w 1012032"/>
              <a:gd name="connsiteY50" fmla="*/ 38100 h 1364456"/>
              <a:gd name="connsiteX51" fmla="*/ 85725 w 1012032"/>
              <a:gd name="connsiteY51" fmla="*/ 0 h 1364456"/>
              <a:gd name="connsiteX52" fmla="*/ 1 w 1012032"/>
              <a:gd name="connsiteY52" fmla="*/ 4762 h 1364456"/>
              <a:gd name="connsiteX0" fmla="*/ 926306 w 926306"/>
              <a:gd name="connsiteY0" fmla="*/ 1364456 h 1364456"/>
              <a:gd name="connsiteX1" fmla="*/ 912018 w 926306"/>
              <a:gd name="connsiteY1" fmla="*/ 1309687 h 1364456"/>
              <a:gd name="connsiteX2" fmla="*/ 888206 w 926306"/>
              <a:gd name="connsiteY2" fmla="*/ 1295400 h 1364456"/>
              <a:gd name="connsiteX3" fmla="*/ 881062 w 926306"/>
              <a:gd name="connsiteY3" fmla="*/ 1281112 h 1364456"/>
              <a:gd name="connsiteX4" fmla="*/ 876299 w 926306"/>
              <a:gd name="connsiteY4" fmla="*/ 1262062 h 1364456"/>
              <a:gd name="connsiteX5" fmla="*/ 864393 w 926306"/>
              <a:gd name="connsiteY5" fmla="*/ 1252537 h 1364456"/>
              <a:gd name="connsiteX6" fmla="*/ 852487 w 926306"/>
              <a:gd name="connsiteY6" fmla="*/ 1240631 h 1364456"/>
              <a:gd name="connsiteX7" fmla="*/ 845343 w 926306"/>
              <a:gd name="connsiteY7" fmla="*/ 1221581 h 1364456"/>
              <a:gd name="connsiteX8" fmla="*/ 826293 w 926306"/>
              <a:gd name="connsiteY8" fmla="*/ 1214437 h 1364456"/>
              <a:gd name="connsiteX9" fmla="*/ 804862 w 926306"/>
              <a:gd name="connsiteY9" fmla="*/ 1207293 h 1364456"/>
              <a:gd name="connsiteX10" fmla="*/ 797718 w 926306"/>
              <a:gd name="connsiteY10" fmla="*/ 1178718 h 1364456"/>
              <a:gd name="connsiteX11" fmla="*/ 778668 w 926306"/>
              <a:gd name="connsiteY11" fmla="*/ 1150143 h 1364456"/>
              <a:gd name="connsiteX12" fmla="*/ 766762 w 926306"/>
              <a:gd name="connsiteY12" fmla="*/ 1131093 h 1364456"/>
              <a:gd name="connsiteX13" fmla="*/ 745331 w 926306"/>
              <a:gd name="connsiteY13" fmla="*/ 1109662 h 1364456"/>
              <a:gd name="connsiteX14" fmla="*/ 721518 w 926306"/>
              <a:gd name="connsiteY14" fmla="*/ 1083468 h 1364456"/>
              <a:gd name="connsiteX15" fmla="*/ 685799 w 926306"/>
              <a:gd name="connsiteY15" fmla="*/ 1026318 h 1364456"/>
              <a:gd name="connsiteX16" fmla="*/ 664368 w 926306"/>
              <a:gd name="connsiteY16" fmla="*/ 973931 h 1364456"/>
              <a:gd name="connsiteX17" fmla="*/ 652462 w 926306"/>
              <a:gd name="connsiteY17" fmla="*/ 921543 h 1364456"/>
              <a:gd name="connsiteX18" fmla="*/ 635793 w 926306"/>
              <a:gd name="connsiteY18" fmla="*/ 885825 h 1364456"/>
              <a:gd name="connsiteX19" fmla="*/ 626268 w 926306"/>
              <a:gd name="connsiteY19" fmla="*/ 826293 h 1364456"/>
              <a:gd name="connsiteX20" fmla="*/ 611981 w 926306"/>
              <a:gd name="connsiteY20" fmla="*/ 781050 h 1364456"/>
              <a:gd name="connsiteX21" fmla="*/ 597693 w 926306"/>
              <a:gd name="connsiteY21" fmla="*/ 750093 h 1364456"/>
              <a:gd name="connsiteX22" fmla="*/ 573881 w 926306"/>
              <a:gd name="connsiteY22" fmla="*/ 714375 h 1364456"/>
              <a:gd name="connsiteX23" fmla="*/ 557212 w 926306"/>
              <a:gd name="connsiteY23" fmla="*/ 685800 h 1364456"/>
              <a:gd name="connsiteX24" fmla="*/ 540543 w 926306"/>
              <a:gd name="connsiteY24" fmla="*/ 664368 h 1364456"/>
              <a:gd name="connsiteX25" fmla="*/ 492918 w 926306"/>
              <a:gd name="connsiteY25" fmla="*/ 623887 h 1364456"/>
              <a:gd name="connsiteX26" fmla="*/ 452437 w 926306"/>
              <a:gd name="connsiteY26" fmla="*/ 590550 h 1364456"/>
              <a:gd name="connsiteX27" fmla="*/ 409574 w 926306"/>
              <a:gd name="connsiteY27" fmla="*/ 564356 h 1364456"/>
              <a:gd name="connsiteX28" fmla="*/ 392906 w 926306"/>
              <a:gd name="connsiteY28" fmla="*/ 552450 h 1364456"/>
              <a:gd name="connsiteX29" fmla="*/ 400049 w 926306"/>
              <a:gd name="connsiteY29" fmla="*/ 535781 h 1364456"/>
              <a:gd name="connsiteX30" fmla="*/ 407193 w 926306"/>
              <a:gd name="connsiteY30" fmla="*/ 516731 h 1364456"/>
              <a:gd name="connsiteX31" fmla="*/ 407193 w 926306"/>
              <a:gd name="connsiteY31" fmla="*/ 500062 h 1364456"/>
              <a:gd name="connsiteX32" fmla="*/ 392906 w 926306"/>
              <a:gd name="connsiteY32" fmla="*/ 478631 h 1364456"/>
              <a:gd name="connsiteX33" fmla="*/ 388143 w 926306"/>
              <a:gd name="connsiteY33" fmla="*/ 457200 h 1364456"/>
              <a:gd name="connsiteX34" fmla="*/ 376237 w 926306"/>
              <a:gd name="connsiteY34" fmla="*/ 442912 h 1364456"/>
              <a:gd name="connsiteX35" fmla="*/ 385762 w 926306"/>
              <a:gd name="connsiteY35" fmla="*/ 423862 h 1364456"/>
              <a:gd name="connsiteX36" fmla="*/ 385762 w 926306"/>
              <a:gd name="connsiteY36" fmla="*/ 407193 h 1364456"/>
              <a:gd name="connsiteX37" fmla="*/ 364331 w 926306"/>
              <a:gd name="connsiteY37" fmla="*/ 400050 h 1364456"/>
              <a:gd name="connsiteX38" fmla="*/ 354806 w 926306"/>
              <a:gd name="connsiteY38" fmla="*/ 385762 h 1364456"/>
              <a:gd name="connsiteX39" fmla="*/ 350043 w 926306"/>
              <a:gd name="connsiteY39" fmla="*/ 361950 h 1364456"/>
              <a:gd name="connsiteX40" fmla="*/ 359568 w 926306"/>
              <a:gd name="connsiteY40" fmla="*/ 340518 h 1364456"/>
              <a:gd name="connsiteX41" fmla="*/ 359568 w 926306"/>
              <a:gd name="connsiteY41" fmla="*/ 321468 h 1364456"/>
              <a:gd name="connsiteX42" fmla="*/ 347662 w 926306"/>
              <a:gd name="connsiteY42" fmla="*/ 302418 h 1364456"/>
              <a:gd name="connsiteX43" fmla="*/ 323850 w 926306"/>
              <a:gd name="connsiteY43" fmla="*/ 283368 h 1364456"/>
              <a:gd name="connsiteX44" fmla="*/ 307181 w 926306"/>
              <a:gd name="connsiteY44" fmla="*/ 245268 h 1364456"/>
              <a:gd name="connsiteX45" fmla="*/ 319087 w 926306"/>
              <a:gd name="connsiteY45" fmla="*/ 209550 h 1364456"/>
              <a:gd name="connsiteX46" fmla="*/ 319087 w 926306"/>
              <a:gd name="connsiteY46" fmla="*/ 171449 h 1364456"/>
              <a:gd name="connsiteX47" fmla="*/ 300037 w 926306"/>
              <a:gd name="connsiteY47" fmla="*/ 123825 h 1364456"/>
              <a:gd name="connsiteX48" fmla="*/ 280988 w 926306"/>
              <a:gd name="connsiteY48" fmla="*/ 88106 h 1364456"/>
              <a:gd name="connsiteX49" fmla="*/ 221456 w 926306"/>
              <a:gd name="connsiteY49" fmla="*/ 73819 h 1364456"/>
              <a:gd name="connsiteX50" fmla="*/ 159544 w 926306"/>
              <a:gd name="connsiteY50" fmla="*/ 38100 h 1364456"/>
              <a:gd name="connsiteX51" fmla="*/ -1 w 926306"/>
              <a:gd name="connsiteY51" fmla="*/ 0 h 13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26306" h="1364456">
                <a:moveTo>
                  <a:pt x="926306" y="1364456"/>
                </a:moveTo>
                <a:lnTo>
                  <a:pt x="912018" y="1309687"/>
                </a:lnTo>
                <a:lnTo>
                  <a:pt x="888206" y="1295400"/>
                </a:lnTo>
                <a:lnTo>
                  <a:pt x="881062" y="1281112"/>
                </a:lnTo>
                <a:lnTo>
                  <a:pt x="876299" y="1262062"/>
                </a:lnTo>
                <a:lnTo>
                  <a:pt x="864393" y="1252537"/>
                </a:lnTo>
                <a:lnTo>
                  <a:pt x="852487" y="1240631"/>
                </a:lnTo>
                <a:lnTo>
                  <a:pt x="845343" y="1221581"/>
                </a:lnTo>
                <a:lnTo>
                  <a:pt x="826293" y="1214437"/>
                </a:lnTo>
                <a:lnTo>
                  <a:pt x="804862" y="1207293"/>
                </a:lnTo>
                <a:lnTo>
                  <a:pt x="797718" y="1178718"/>
                </a:lnTo>
                <a:lnTo>
                  <a:pt x="778668" y="1150143"/>
                </a:lnTo>
                <a:lnTo>
                  <a:pt x="766762" y="1131093"/>
                </a:lnTo>
                <a:lnTo>
                  <a:pt x="745331" y="1109662"/>
                </a:lnTo>
                <a:lnTo>
                  <a:pt x="721518" y="1083468"/>
                </a:lnTo>
                <a:lnTo>
                  <a:pt x="685799" y="1026318"/>
                </a:lnTo>
                <a:lnTo>
                  <a:pt x="664368" y="973931"/>
                </a:lnTo>
                <a:lnTo>
                  <a:pt x="652462" y="921543"/>
                </a:lnTo>
                <a:lnTo>
                  <a:pt x="635793" y="885825"/>
                </a:lnTo>
                <a:lnTo>
                  <a:pt x="626268" y="826293"/>
                </a:lnTo>
                <a:lnTo>
                  <a:pt x="611981" y="781050"/>
                </a:lnTo>
                <a:lnTo>
                  <a:pt x="597693" y="750093"/>
                </a:lnTo>
                <a:lnTo>
                  <a:pt x="573881" y="714375"/>
                </a:lnTo>
                <a:lnTo>
                  <a:pt x="557212" y="685800"/>
                </a:lnTo>
                <a:lnTo>
                  <a:pt x="540543" y="664368"/>
                </a:lnTo>
                <a:lnTo>
                  <a:pt x="492918" y="623887"/>
                </a:lnTo>
                <a:lnTo>
                  <a:pt x="452437" y="590550"/>
                </a:lnTo>
                <a:lnTo>
                  <a:pt x="409574" y="564356"/>
                </a:lnTo>
                <a:lnTo>
                  <a:pt x="392906" y="552450"/>
                </a:lnTo>
                <a:lnTo>
                  <a:pt x="400049" y="535781"/>
                </a:lnTo>
                <a:lnTo>
                  <a:pt x="407193" y="516731"/>
                </a:lnTo>
                <a:lnTo>
                  <a:pt x="407193" y="500062"/>
                </a:lnTo>
                <a:lnTo>
                  <a:pt x="392906" y="478631"/>
                </a:lnTo>
                <a:lnTo>
                  <a:pt x="388143" y="457200"/>
                </a:lnTo>
                <a:lnTo>
                  <a:pt x="376237" y="442912"/>
                </a:lnTo>
                <a:lnTo>
                  <a:pt x="385762" y="423862"/>
                </a:lnTo>
                <a:lnTo>
                  <a:pt x="385762" y="407193"/>
                </a:lnTo>
                <a:lnTo>
                  <a:pt x="364331" y="400050"/>
                </a:lnTo>
                <a:lnTo>
                  <a:pt x="354806" y="385762"/>
                </a:lnTo>
                <a:lnTo>
                  <a:pt x="350043" y="361950"/>
                </a:lnTo>
                <a:lnTo>
                  <a:pt x="359568" y="340518"/>
                </a:lnTo>
                <a:lnTo>
                  <a:pt x="359568" y="321468"/>
                </a:lnTo>
                <a:lnTo>
                  <a:pt x="347662" y="302418"/>
                </a:lnTo>
                <a:lnTo>
                  <a:pt x="323850" y="283368"/>
                </a:lnTo>
                <a:lnTo>
                  <a:pt x="307181" y="245268"/>
                </a:lnTo>
                <a:lnTo>
                  <a:pt x="319087" y="209550"/>
                </a:lnTo>
                <a:lnTo>
                  <a:pt x="319087" y="171449"/>
                </a:lnTo>
                <a:lnTo>
                  <a:pt x="300037" y="123825"/>
                </a:lnTo>
                <a:lnTo>
                  <a:pt x="280988" y="88106"/>
                </a:lnTo>
                <a:lnTo>
                  <a:pt x="221456" y="73819"/>
                </a:lnTo>
                <a:lnTo>
                  <a:pt x="159544" y="38100"/>
                </a:lnTo>
                <a:lnTo>
                  <a:pt x="-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8" name="フリーフォーム 467">
            <a:extLst>
              <a:ext uri="{FF2B5EF4-FFF2-40B4-BE49-F238E27FC236}">
                <a16:creationId xmlns:a16="http://schemas.microsoft.com/office/drawing/2014/main" id="{D19DEE7D-5B2D-4044-B471-FB164CA12199}"/>
              </a:ext>
            </a:extLst>
          </p:cNvPr>
          <p:cNvSpPr/>
          <p:nvPr/>
        </p:nvSpPr>
        <p:spPr>
          <a:xfrm>
            <a:off x="9750425" y="6545263"/>
            <a:ext cx="179388" cy="153987"/>
          </a:xfrm>
          <a:custGeom>
            <a:avLst/>
            <a:gdLst>
              <a:gd name="connsiteX0" fmla="*/ 0 w 250031"/>
              <a:gd name="connsiteY0" fmla="*/ 0 h 211931"/>
              <a:gd name="connsiteX1" fmla="*/ 45244 w 250031"/>
              <a:gd name="connsiteY1" fmla="*/ 28575 h 211931"/>
              <a:gd name="connsiteX2" fmla="*/ 83344 w 250031"/>
              <a:gd name="connsiteY2" fmla="*/ 35718 h 211931"/>
              <a:gd name="connsiteX3" fmla="*/ 102394 w 250031"/>
              <a:gd name="connsiteY3" fmla="*/ 26193 h 211931"/>
              <a:gd name="connsiteX4" fmla="*/ 114300 w 250031"/>
              <a:gd name="connsiteY4" fmla="*/ 16668 h 211931"/>
              <a:gd name="connsiteX5" fmla="*/ 135731 w 250031"/>
              <a:gd name="connsiteY5" fmla="*/ 2381 h 211931"/>
              <a:gd name="connsiteX6" fmla="*/ 150019 w 250031"/>
              <a:gd name="connsiteY6" fmla="*/ 16668 h 211931"/>
              <a:gd name="connsiteX7" fmla="*/ 152400 w 250031"/>
              <a:gd name="connsiteY7" fmla="*/ 38100 h 211931"/>
              <a:gd name="connsiteX8" fmla="*/ 138113 w 250031"/>
              <a:gd name="connsiteY8" fmla="*/ 57150 h 211931"/>
              <a:gd name="connsiteX9" fmla="*/ 142875 w 250031"/>
              <a:gd name="connsiteY9" fmla="*/ 88106 h 211931"/>
              <a:gd name="connsiteX10" fmla="*/ 140494 w 250031"/>
              <a:gd name="connsiteY10" fmla="*/ 123825 h 211931"/>
              <a:gd name="connsiteX11" fmla="*/ 171450 w 250031"/>
              <a:gd name="connsiteY11" fmla="*/ 145256 h 211931"/>
              <a:gd name="connsiteX12" fmla="*/ 195263 w 250031"/>
              <a:gd name="connsiteY12" fmla="*/ 173831 h 211931"/>
              <a:gd name="connsiteX13" fmla="*/ 209550 w 250031"/>
              <a:gd name="connsiteY13" fmla="*/ 188118 h 211931"/>
              <a:gd name="connsiteX14" fmla="*/ 250031 w 250031"/>
              <a:gd name="connsiteY14" fmla="*/ 211931 h 21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0031" h="211931">
                <a:moveTo>
                  <a:pt x="0" y="0"/>
                </a:moveTo>
                <a:lnTo>
                  <a:pt x="45244" y="28575"/>
                </a:lnTo>
                <a:lnTo>
                  <a:pt x="83344" y="35718"/>
                </a:lnTo>
                <a:lnTo>
                  <a:pt x="102394" y="26193"/>
                </a:lnTo>
                <a:lnTo>
                  <a:pt x="114300" y="16668"/>
                </a:lnTo>
                <a:lnTo>
                  <a:pt x="135731" y="2381"/>
                </a:lnTo>
                <a:lnTo>
                  <a:pt x="150019" y="16668"/>
                </a:lnTo>
                <a:lnTo>
                  <a:pt x="152400" y="38100"/>
                </a:lnTo>
                <a:lnTo>
                  <a:pt x="138113" y="57150"/>
                </a:lnTo>
                <a:lnTo>
                  <a:pt x="142875" y="88106"/>
                </a:lnTo>
                <a:lnTo>
                  <a:pt x="140494" y="123825"/>
                </a:lnTo>
                <a:lnTo>
                  <a:pt x="171450" y="145256"/>
                </a:lnTo>
                <a:lnTo>
                  <a:pt x="195263" y="173831"/>
                </a:lnTo>
                <a:lnTo>
                  <a:pt x="209550" y="188118"/>
                </a:lnTo>
                <a:lnTo>
                  <a:pt x="250031" y="211931"/>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9" name="フリーフォーム 468">
            <a:extLst>
              <a:ext uri="{FF2B5EF4-FFF2-40B4-BE49-F238E27FC236}">
                <a16:creationId xmlns:a16="http://schemas.microsoft.com/office/drawing/2014/main" id="{8B26F4A4-3583-4467-B6AF-DEE99B4BA420}"/>
              </a:ext>
            </a:extLst>
          </p:cNvPr>
          <p:cNvSpPr/>
          <p:nvPr/>
        </p:nvSpPr>
        <p:spPr>
          <a:xfrm>
            <a:off x="9637713" y="6670675"/>
            <a:ext cx="112712" cy="55563"/>
          </a:xfrm>
          <a:custGeom>
            <a:avLst/>
            <a:gdLst>
              <a:gd name="connsiteX0" fmla="*/ 0 w 440531"/>
              <a:gd name="connsiteY0" fmla="*/ 0 h 290513"/>
              <a:gd name="connsiteX1" fmla="*/ 90487 w 440531"/>
              <a:gd name="connsiteY1" fmla="*/ 109538 h 290513"/>
              <a:gd name="connsiteX2" fmla="*/ 285750 w 440531"/>
              <a:gd name="connsiteY2" fmla="*/ 214313 h 290513"/>
              <a:gd name="connsiteX3" fmla="*/ 302419 w 440531"/>
              <a:gd name="connsiteY3" fmla="*/ 266700 h 290513"/>
              <a:gd name="connsiteX4" fmla="*/ 350044 w 440531"/>
              <a:gd name="connsiteY4" fmla="*/ 283369 h 290513"/>
              <a:gd name="connsiteX5" fmla="*/ 388144 w 440531"/>
              <a:gd name="connsiteY5" fmla="*/ 290513 h 290513"/>
              <a:gd name="connsiteX6" fmla="*/ 440531 w 440531"/>
              <a:gd name="connsiteY6" fmla="*/ 283369 h 290513"/>
              <a:gd name="connsiteX0" fmla="*/ 0 w 350044"/>
              <a:gd name="connsiteY0" fmla="*/ -1 h 180974"/>
              <a:gd name="connsiteX1" fmla="*/ 195263 w 350044"/>
              <a:gd name="connsiteY1" fmla="*/ 104774 h 180974"/>
              <a:gd name="connsiteX2" fmla="*/ 211932 w 350044"/>
              <a:gd name="connsiteY2" fmla="*/ 157161 h 180974"/>
              <a:gd name="connsiteX3" fmla="*/ 259557 w 350044"/>
              <a:gd name="connsiteY3" fmla="*/ 173830 h 180974"/>
              <a:gd name="connsiteX4" fmla="*/ 297657 w 350044"/>
              <a:gd name="connsiteY4" fmla="*/ 180974 h 180974"/>
              <a:gd name="connsiteX5" fmla="*/ 350044 w 350044"/>
              <a:gd name="connsiteY5" fmla="*/ 173830 h 180974"/>
              <a:gd name="connsiteX0" fmla="*/ 0 w 154781"/>
              <a:gd name="connsiteY0" fmla="*/ 1 h 76201"/>
              <a:gd name="connsiteX1" fmla="*/ 16669 w 154781"/>
              <a:gd name="connsiteY1" fmla="*/ 52388 h 76201"/>
              <a:gd name="connsiteX2" fmla="*/ 64294 w 154781"/>
              <a:gd name="connsiteY2" fmla="*/ 69057 h 76201"/>
              <a:gd name="connsiteX3" fmla="*/ 102394 w 154781"/>
              <a:gd name="connsiteY3" fmla="*/ 76201 h 76201"/>
              <a:gd name="connsiteX4" fmla="*/ 154781 w 154781"/>
              <a:gd name="connsiteY4" fmla="*/ 69057 h 76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81" h="76201">
                <a:moveTo>
                  <a:pt x="0" y="1"/>
                </a:moveTo>
                <a:lnTo>
                  <a:pt x="16669" y="52388"/>
                </a:lnTo>
                <a:lnTo>
                  <a:pt x="64294" y="69057"/>
                </a:lnTo>
                <a:lnTo>
                  <a:pt x="102394" y="76201"/>
                </a:lnTo>
                <a:lnTo>
                  <a:pt x="154781" y="69057"/>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0" name="フリーフォーム 469">
            <a:extLst>
              <a:ext uri="{FF2B5EF4-FFF2-40B4-BE49-F238E27FC236}">
                <a16:creationId xmlns:a16="http://schemas.microsoft.com/office/drawing/2014/main" id="{312A4A52-14AD-41FE-B2C2-5953CC767FB9}"/>
              </a:ext>
            </a:extLst>
          </p:cNvPr>
          <p:cNvSpPr/>
          <p:nvPr/>
        </p:nvSpPr>
        <p:spPr>
          <a:xfrm>
            <a:off x="9702800" y="6723063"/>
            <a:ext cx="20638" cy="33337"/>
          </a:xfrm>
          <a:custGeom>
            <a:avLst/>
            <a:gdLst>
              <a:gd name="connsiteX0" fmla="*/ 0 w 28575"/>
              <a:gd name="connsiteY0" fmla="*/ 0 h 47625"/>
              <a:gd name="connsiteX1" fmla="*/ 28575 w 28575"/>
              <a:gd name="connsiteY1" fmla="*/ 47625 h 47625"/>
            </a:gdLst>
            <a:ahLst/>
            <a:cxnLst>
              <a:cxn ang="0">
                <a:pos x="connsiteX0" y="connsiteY0"/>
              </a:cxn>
              <a:cxn ang="0">
                <a:pos x="connsiteX1" y="connsiteY1"/>
              </a:cxn>
            </a:cxnLst>
            <a:rect l="l" t="t" r="r" b="b"/>
            <a:pathLst>
              <a:path w="28575" h="47625">
                <a:moveTo>
                  <a:pt x="0" y="0"/>
                </a:moveTo>
                <a:lnTo>
                  <a:pt x="28575" y="476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1" name="フリーフォーム 470">
            <a:extLst>
              <a:ext uri="{FF2B5EF4-FFF2-40B4-BE49-F238E27FC236}">
                <a16:creationId xmlns:a16="http://schemas.microsoft.com/office/drawing/2014/main" id="{5B82DB4A-9267-458D-AB20-01CC4988E266}"/>
              </a:ext>
            </a:extLst>
          </p:cNvPr>
          <p:cNvSpPr/>
          <p:nvPr/>
        </p:nvSpPr>
        <p:spPr>
          <a:xfrm>
            <a:off x="10379075" y="7723188"/>
            <a:ext cx="211138" cy="103187"/>
          </a:xfrm>
          <a:custGeom>
            <a:avLst/>
            <a:gdLst>
              <a:gd name="connsiteX0" fmla="*/ 0 w 290512"/>
              <a:gd name="connsiteY0" fmla="*/ 0 h 142875"/>
              <a:gd name="connsiteX1" fmla="*/ 50006 w 290512"/>
              <a:gd name="connsiteY1" fmla="*/ 21431 h 142875"/>
              <a:gd name="connsiteX2" fmla="*/ 73818 w 290512"/>
              <a:gd name="connsiteY2" fmla="*/ 42862 h 142875"/>
              <a:gd name="connsiteX3" fmla="*/ 109537 w 290512"/>
              <a:gd name="connsiteY3" fmla="*/ 50006 h 142875"/>
              <a:gd name="connsiteX4" fmla="*/ 130968 w 290512"/>
              <a:gd name="connsiteY4" fmla="*/ 64293 h 142875"/>
              <a:gd name="connsiteX5" fmla="*/ 145256 w 290512"/>
              <a:gd name="connsiteY5" fmla="*/ 69056 h 142875"/>
              <a:gd name="connsiteX6" fmla="*/ 180975 w 290512"/>
              <a:gd name="connsiteY6" fmla="*/ 76200 h 142875"/>
              <a:gd name="connsiteX7" fmla="*/ 211931 w 290512"/>
              <a:gd name="connsiteY7" fmla="*/ 73818 h 142875"/>
              <a:gd name="connsiteX8" fmla="*/ 223837 w 290512"/>
              <a:gd name="connsiteY8" fmla="*/ 85725 h 142875"/>
              <a:gd name="connsiteX9" fmla="*/ 242887 w 290512"/>
              <a:gd name="connsiteY9" fmla="*/ 102393 h 142875"/>
              <a:gd name="connsiteX10" fmla="*/ 290512 w 290512"/>
              <a:gd name="connsiteY10"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512" h="142875">
                <a:moveTo>
                  <a:pt x="0" y="0"/>
                </a:moveTo>
                <a:lnTo>
                  <a:pt x="50006" y="21431"/>
                </a:lnTo>
                <a:lnTo>
                  <a:pt x="73818" y="42862"/>
                </a:lnTo>
                <a:lnTo>
                  <a:pt x="109537" y="50006"/>
                </a:lnTo>
                <a:lnTo>
                  <a:pt x="130968" y="64293"/>
                </a:lnTo>
                <a:lnTo>
                  <a:pt x="145256" y="69056"/>
                </a:lnTo>
                <a:lnTo>
                  <a:pt x="180975" y="76200"/>
                </a:lnTo>
                <a:lnTo>
                  <a:pt x="211931" y="73818"/>
                </a:lnTo>
                <a:lnTo>
                  <a:pt x="223837" y="85725"/>
                </a:lnTo>
                <a:lnTo>
                  <a:pt x="242887" y="102393"/>
                </a:lnTo>
                <a:lnTo>
                  <a:pt x="290512" y="14287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2" name="フリーフォーム 471">
            <a:extLst>
              <a:ext uri="{FF2B5EF4-FFF2-40B4-BE49-F238E27FC236}">
                <a16:creationId xmlns:a16="http://schemas.microsoft.com/office/drawing/2014/main" id="{BD433D93-CAB6-4C59-ABD3-9EF39408F457}"/>
              </a:ext>
            </a:extLst>
          </p:cNvPr>
          <p:cNvSpPr/>
          <p:nvPr/>
        </p:nvSpPr>
        <p:spPr>
          <a:xfrm>
            <a:off x="10153650" y="7861300"/>
            <a:ext cx="153988" cy="214313"/>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295275">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lnTo>
                  <a:pt x="4762" y="2952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3" name="フリーフォーム 472">
            <a:extLst>
              <a:ext uri="{FF2B5EF4-FFF2-40B4-BE49-F238E27FC236}">
                <a16:creationId xmlns:a16="http://schemas.microsoft.com/office/drawing/2014/main" id="{1B6E5246-444B-4A5C-84FE-B423B914E15F}"/>
              </a:ext>
            </a:extLst>
          </p:cNvPr>
          <p:cNvSpPr/>
          <p:nvPr/>
        </p:nvSpPr>
        <p:spPr>
          <a:xfrm>
            <a:off x="9612313" y="7192963"/>
            <a:ext cx="441325" cy="782637"/>
          </a:xfrm>
          <a:custGeom>
            <a:avLst/>
            <a:gdLst>
              <a:gd name="connsiteX0" fmla="*/ 0 w 611981"/>
              <a:gd name="connsiteY0" fmla="*/ 0 h 1083468"/>
              <a:gd name="connsiteX1" fmla="*/ 64294 w 611981"/>
              <a:gd name="connsiteY1" fmla="*/ 9525 h 1083468"/>
              <a:gd name="connsiteX2" fmla="*/ 92869 w 611981"/>
              <a:gd name="connsiteY2" fmla="*/ 35718 h 1083468"/>
              <a:gd name="connsiteX3" fmla="*/ 114300 w 611981"/>
              <a:gd name="connsiteY3" fmla="*/ 54768 h 1083468"/>
              <a:gd name="connsiteX4" fmla="*/ 150019 w 611981"/>
              <a:gd name="connsiteY4" fmla="*/ 69056 h 1083468"/>
              <a:gd name="connsiteX5" fmla="*/ 161925 w 611981"/>
              <a:gd name="connsiteY5" fmla="*/ 90487 h 1083468"/>
              <a:gd name="connsiteX6" fmla="*/ 161925 w 611981"/>
              <a:gd name="connsiteY6" fmla="*/ 119062 h 1083468"/>
              <a:gd name="connsiteX7" fmla="*/ 173831 w 611981"/>
              <a:gd name="connsiteY7" fmla="*/ 140493 h 1083468"/>
              <a:gd name="connsiteX8" fmla="*/ 192881 w 611981"/>
              <a:gd name="connsiteY8" fmla="*/ 142875 h 1083468"/>
              <a:gd name="connsiteX9" fmla="*/ 223838 w 611981"/>
              <a:gd name="connsiteY9" fmla="*/ 161925 h 1083468"/>
              <a:gd name="connsiteX10" fmla="*/ 240506 w 611981"/>
              <a:gd name="connsiteY10" fmla="*/ 171450 h 1083468"/>
              <a:gd name="connsiteX11" fmla="*/ 266700 w 611981"/>
              <a:gd name="connsiteY11" fmla="*/ 166687 h 1083468"/>
              <a:gd name="connsiteX12" fmla="*/ 290513 w 611981"/>
              <a:gd name="connsiteY12" fmla="*/ 169068 h 1083468"/>
              <a:gd name="connsiteX13" fmla="*/ 321469 w 611981"/>
              <a:gd name="connsiteY13" fmla="*/ 192881 h 1083468"/>
              <a:gd name="connsiteX14" fmla="*/ 350044 w 611981"/>
              <a:gd name="connsiteY14" fmla="*/ 195262 h 1083468"/>
              <a:gd name="connsiteX15" fmla="*/ 364331 w 611981"/>
              <a:gd name="connsiteY15" fmla="*/ 192881 h 1083468"/>
              <a:gd name="connsiteX16" fmla="*/ 383381 w 611981"/>
              <a:gd name="connsiteY16" fmla="*/ 207168 h 1083468"/>
              <a:gd name="connsiteX17" fmla="*/ 402431 w 611981"/>
              <a:gd name="connsiteY17" fmla="*/ 204787 h 1083468"/>
              <a:gd name="connsiteX18" fmla="*/ 414338 w 611981"/>
              <a:gd name="connsiteY18" fmla="*/ 221456 h 1083468"/>
              <a:gd name="connsiteX19" fmla="*/ 428625 w 611981"/>
              <a:gd name="connsiteY19" fmla="*/ 259556 h 1083468"/>
              <a:gd name="connsiteX20" fmla="*/ 447675 w 611981"/>
              <a:gd name="connsiteY20" fmla="*/ 283368 h 1083468"/>
              <a:gd name="connsiteX21" fmla="*/ 452438 w 611981"/>
              <a:gd name="connsiteY21" fmla="*/ 307181 h 1083468"/>
              <a:gd name="connsiteX22" fmla="*/ 450056 w 611981"/>
              <a:gd name="connsiteY22" fmla="*/ 328612 h 1083468"/>
              <a:gd name="connsiteX23" fmla="*/ 450056 w 611981"/>
              <a:gd name="connsiteY23" fmla="*/ 352425 h 1083468"/>
              <a:gd name="connsiteX24" fmla="*/ 466725 w 611981"/>
              <a:gd name="connsiteY24" fmla="*/ 371475 h 1083468"/>
              <a:gd name="connsiteX25" fmla="*/ 461963 w 611981"/>
              <a:gd name="connsiteY25" fmla="*/ 388143 h 1083468"/>
              <a:gd name="connsiteX26" fmla="*/ 459581 w 611981"/>
              <a:gd name="connsiteY26" fmla="*/ 419100 h 1083468"/>
              <a:gd name="connsiteX27" fmla="*/ 459581 w 611981"/>
              <a:gd name="connsiteY27" fmla="*/ 438150 h 1083468"/>
              <a:gd name="connsiteX28" fmla="*/ 490538 w 611981"/>
              <a:gd name="connsiteY28" fmla="*/ 469106 h 1083468"/>
              <a:gd name="connsiteX29" fmla="*/ 504825 w 611981"/>
              <a:gd name="connsiteY29" fmla="*/ 485775 h 1083468"/>
              <a:gd name="connsiteX30" fmla="*/ 504825 w 611981"/>
              <a:gd name="connsiteY30" fmla="*/ 502443 h 1083468"/>
              <a:gd name="connsiteX31" fmla="*/ 495300 w 611981"/>
              <a:gd name="connsiteY31" fmla="*/ 516731 h 1083468"/>
              <a:gd name="connsiteX32" fmla="*/ 488156 w 611981"/>
              <a:gd name="connsiteY32" fmla="*/ 538162 h 1083468"/>
              <a:gd name="connsiteX33" fmla="*/ 495300 w 611981"/>
              <a:gd name="connsiteY33" fmla="*/ 557212 h 1083468"/>
              <a:gd name="connsiteX34" fmla="*/ 504825 w 611981"/>
              <a:gd name="connsiteY34" fmla="*/ 559593 h 1083468"/>
              <a:gd name="connsiteX35" fmla="*/ 502444 w 611981"/>
              <a:gd name="connsiteY35" fmla="*/ 573881 h 1083468"/>
              <a:gd name="connsiteX36" fmla="*/ 495300 w 611981"/>
              <a:gd name="connsiteY36" fmla="*/ 588168 h 1083468"/>
              <a:gd name="connsiteX37" fmla="*/ 500063 w 611981"/>
              <a:gd name="connsiteY37" fmla="*/ 607218 h 1083468"/>
              <a:gd name="connsiteX38" fmla="*/ 511969 w 611981"/>
              <a:gd name="connsiteY38" fmla="*/ 621506 h 1083468"/>
              <a:gd name="connsiteX39" fmla="*/ 521494 w 611981"/>
              <a:gd name="connsiteY39" fmla="*/ 640556 h 1083468"/>
              <a:gd name="connsiteX40" fmla="*/ 519113 w 611981"/>
              <a:gd name="connsiteY40" fmla="*/ 659606 h 1083468"/>
              <a:gd name="connsiteX41" fmla="*/ 511969 w 611981"/>
              <a:gd name="connsiteY41" fmla="*/ 700087 h 1083468"/>
              <a:gd name="connsiteX42" fmla="*/ 516731 w 611981"/>
              <a:gd name="connsiteY42" fmla="*/ 723900 h 1083468"/>
              <a:gd name="connsiteX43" fmla="*/ 528638 w 611981"/>
              <a:gd name="connsiteY43" fmla="*/ 750093 h 1083468"/>
              <a:gd name="connsiteX44" fmla="*/ 531019 w 611981"/>
              <a:gd name="connsiteY44" fmla="*/ 778668 h 1083468"/>
              <a:gd name="connsiteX45" fmla="*/ 540544 w 611981"/>
              <a:gd name="connsiteY45" fmla="*/ 797718 h 1083468"/>
              <a:gd name="connsiteX46" fmla="*/ 542925 w 611981"/>
              <a:gd name="connsiteY46" fmla="*/ 816768 h 1083468"/>
              <a:gd name="connsiteX47" fmla="*/ 552450 w 611981"/>
              <a:gd name="connsiteY47" fmla="*/ 842962 h 1083468"/>
              <a:gd name="connsiteX48" fmla="*/ 559594 w 611981"/>
              <a:gd name="connsiteY48" fmla="*/ 864393 h 1083468"/>
              <a:gd name="connsiteX49" fmla="*/ 566738 w 611981"/>
              <a:gd name="connsiteY49" fmla="*/ 881062 h 1083468"/>
              <a:gd name="connsiteX50" fmla="*/ 571500 w 611981"/>
              <a:gd name="connsiteY50" fmla="*/ 902493 h 1083468"/>
              <a:gd name="connsiteX51" fmla="*/ 566738 w 611981"/>
              <a:gd name="connsiteY51" fmla="*/ 926306 h 1083468"/>
              <a:gd name="connsiteX52" fmla="*/ 571500 w 611981"/>
              <a:gd name="connsiteY52" fmla="*/ 950118 h 1083468"/>
              <a:gd name="connsiteX53" fmla="*/ 585788 w 611981"/>
              <a:gd name="connsiteY53" fmla="*/ 966787 h 1083468"/>
              <a:gd name="connsiteX54" fmla="*/ 600075 w 611981"/>
              <a:gd name="connsiteY54" fmla="*/ 978693 h 1083468"/>
              <a:gd name="connsiteX55" fmla="*/ 611981 w 611981"/>
              <a:gd name="connsiteY55" fmla="*/ 995362 h 1083468"/>
              <a:gd name="connsiteX56" fmla="*/ 604838 w 611981"/>
              <a:gd name="connsiteY56" fmla="*/ 1014412 h 1083468"/>
              <a:gd name="connsiteX57" fmla="*/ 604838 w 611981"/>
              <a:gd name="connsiteY57" fmla="*/ 1014412 h 1083468"/>
              <a:gd name="connsiteX58" fmla="*/ 583406 w 611981"/>
              <a:gd name="connsiteY58" fmla="*/ 1045368 h 1083468"/>
              <a:gd name="connsiteX59" fmla="*/ 578644 w 611981"/>
              <a:gd name="connsiteY59" fmla="*/ 1062037 h 1083468"/>
              <a:gd name="connsiteX60" fmla="*/ 578644 w 611981"/>
              <a:gd name="connsiteY60" fmla="*/ 1083468 h 108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1981" h="1083468">
                <a:moveTo>
                  <a:pt x="0" y="0"/>
                </a:moveTo>
                <a:lnTo>
                  <a:pt x="64294" y="9525"/>
                </a:lnTo>
                <a:lnTo>
                  <a:pt x="92869" y="35718"/>
                </a:lnTo>
                <a:lnTo>
                  <a:pt x="114300" y="54768"/>
                </a:lnTo>
                <a:lnTo>
                  <a:pt x="150019" y="69056"/>
                </a:lnTo>
                <a:lnTo>
                  <a:pt x="161925" y="90487"/>
                </a:lnTo>
                <a:lnTo>
                  <a:pt x="161925" y="119062"/>
                </a:lnTo>
                <a:lnTo>
                  <a:pt x="173831" y="140493"/>
                </a:lnTo>
                <a:lnTo>
                  <a:pt x="192881" y="142875"/>
                </a:lnTo>
                <a:lnTo>
                  <a:pt x="223838" y="161925"/>
                </a:lnTo>
                <a:lnTo>
                  <a:pt x="240506" y="171450"/>
                </a:lnTo>
                <a:lnTo>
                  <a:pt x="266700" y="166687"/>
                </a:lnTo>
                <a:lnTo>
                  <a:pt x="290513" y="169068"/>
                </a:lnTo>
                <a:lnTo>
                  <a:pt x="321469" y="192881"/>
                </a:lnTo>
                <a:lnTo>
                  <a:pt x="350044" y="195262"/>
                </a:lnTo>
                <a:lnTo>
                  <a:pt x="364331" y="192881"/>
                </a:lnTo>
                <a:lnTo>
                  <a:pt x="383381" y="207168"/>
                </a:lnTo>
                <a:lnTo>
                  <a:pt x="402431" y="204787"/>
                </a:lnTo>
                <a:lnTo>
                  <a:pt x="414338" y="221456"/>
                </a:lnTo>
                <a:lnTo>
                  <a:pt x="428625" y="259556"/>
                </a:lnTo>
                <a:lnTo>
                  <a:pt x="447675" y="283368"/>
                </a:lnTo>
                <a:lnTo>
                  <a:pt x="452438" y="307181"/>
                </a:lnTo>
                <a:lnTo>
                  <a:pt x="450056" y="328612"/>
                </a:lnTo>
                <a:lnTo>
                  <a:pt x="450056" y="352425"/>
                </a:lnTo>
                <a:lnTo>
                  <a:pt x="466725" y="371475"/>
                </a:lnTo>
                <a:lnTo>
                  <a:pt x="461963" y="388143"/>
                </a:lnTo>
                <a:lnTo>
                  <a:pt x="459581" y="419100"/>
                </a:lnTo>
                <a:lnTo>
                  <a:pt x="459581" y="438150"/>
                </a:lnTo>
                <a:lnTo>
                  <a:pt x="490538" y="469106"/>
                </a:lnTo>
                <a:lnTo>
                  <a:pt x="504825" y="485775"/>
                </a:lnTo>
                <a:lnTo>
                  <a:pt x="504825" y="502443"/>
                </a:lnTo>
                <a:lnTo>
                  <a:pt x="495300" y="516731"/>
                </a:lnTo>
                <a:lnTo>
                  <a:pt x="488156" y="538162"/>
                </a:lnTo>
                <a:lnTo>
                  <a:pt x="495300" y="557212"/>
                </a:lnTo>
                <a:lnTo>
                  <a:pt x="504825" y="559593"/>
                </a:lnTo>
                <a:lnTo>
                  <a:pt x="502444" y="573881"/>
                </a:lnTo>
                <a:lnTo>
                  <a:pt x="495300" y="588168"/>
                </a:lnTo>
                <a:lnTo>
                  <a:pt x="500063" y="607218"/>
                </a:lnTo>
                <a:lnTo>
                  <a:pt x="511969" y="621506"/>
                </a:lnTo>
                <a:lnTo>
                  <a:pt x="521494" y="640556"/>
                </a:lnTo>
                <a:lnTo>
                  <a:pt x="519113" y="659606"/>
                </a:lnTo>
                <a:lnTo>
                  <a:pt x="511969" y="700087"/>
                </a:lnTo>
                <a:lnTo>
                  <a:pt x="516731" y="723900"/>
                </a:lnTo>
                <a:lnTo>
                  <a:pt x="528638" y="750093"/>
                </a:lnTo>
                <a:lnTo>
                  <a:pt x="531019" y="778668"/>
                </a:lnTo>
                <a:lnTo>
                  <a:pt x="540544" y="797718"/>
                </a:lnTo>
                <a:lnTo>
                  <a:pt x="542925" y="816768"/>
                </a:lnTo>
                <a:lnTo>
                  <a:pt x="552450" y="842962"/>
                </a:lnTo>
                <a:lnTo>
                  <a:pt x="559594" y="864393"/>
                </a:lnTo>
                <a:lnTo>
                  <a:pt x="566738" y="881062"/>
                </a:lnTo>
                <a:lnTo>
                  <a:pt x="571500" y="902493"/>
                </a:lnTo>
                <a:lnTo>
                  <a:pt x="566738" y="926306"/>
                </a:lnTo>
                <a:lnTo>
                  <a:pt x="571500" y="950118"/>
                </a:lnTo>
                <a:lnTo>
                  <a:pt x="585788" y="966787"/>
                </a:lnTo>
                <a:lnTo>
                  <a:pt x="600075" y="978693"/>
                </a:lnTo>
                <a:lnTo>
                  <a:pt x="611981" y="995362"/>
                </a:lnTo>
                <a:lnTo>
                  <a:pt x="604838" y="1014412"/>
                </a:lnTo>
                <a:lnTo>
                  <a:pt x="604838" y="1014412"/>
                </a:lnTo>
                <a:lnTo>
                  <a:pt x="583406" y="1045368"/>
                </a:lnTo>
                <a:lnTo>
                  <a:pt x="578644" y="1062037"/>
                </a:lnTo>
                <a:lnTo>
                  <a:pt x="578644" y="1083468"/>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4" name="フリーフォーム 473">
            <a:extLst>
              <a:ext uri="{FF2B5EF4-FFF2-40B4-BE49-F238E27FC236}">
                <a16:creationId xmlns:a16="http://schemas.microsoft.com/office/drawing/2014/main" id="{FA70B8D6-E681-42DE-8D7D-40C2C1DE961C}"/>
              </a:ext>
            </a:extLst>
          </p:cNvPr>
          <p:cNvSpPr/>
          <p:nvPr/>
        </p:nvSpPr>
        <p:spPr>
          <a:xfrm>
            <a:off x="9555163" y="7080250"/>
            <a:ext cx="420687" cy="1217613"/>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5" name="フリーフォーム 474">
            <a:extLst>
              <a:ext uri="{FF2B5EF4-FFF2-40B4-BE49-F238E27FC236}">
                <a16:creationId xmlns:a16="http://schemas.microsoft.com/office/drawing/2014/main" id="{6C1A011A-FBD5-46CC-85A8-9B806AA016AA}"/>
              </a:ext>
            </a:extLst>
          </p:cNvPr>
          <p:cNvSpPr/>
          <p:nvPr/>
        </p:nvSpPr>
        <p:spPr>
          <a:xfrm>
            <a:off x="9229725" y="6810375"/>
            <a:ext cx="1187450" cy="1255713"/>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6" name="フリーフォーム 475">
            <a:extLst>
              <a:ext uri="{FF2B5EF4-FFF2-40B4-BE49-F238E27FC236}">
                <a16:creationId xmlns:a16="http://schemas.microsoft.com/office/drawing/2014/main" id="{7CED9FAD-49E9-4553-A076-B151253BBE0E}"/>
              </a:ext>
            </a:extLst>
          </p:cNvPr>
          <p:cNvSpPr/>
          <p:nvPr/>
        </p:nvSpPr>
        <p:spPr>
          <a:xfrm>
            <a:off x="9223375" y="7197725"/>
            <a:ext cx="365125" cy="280988"/>
          </a:xfrm>
          <a:custGeom>
            <a:avLst/>
            <a:gdLst>
              <a:gd name="connsiteX0" fmla="*/ 0 w 504825"/>
              <a:gd name="connsiteY0" fmla="*/ 0 h 388144"/>
              <a:gd name="connsiteX1" fmla="*/ 59531 w 504825"/>
              <a:gd name="connsiteY1" fmla="*/ 35719 h 388144"/>
              <a:gd name="connsiteX2" fmla="*/ 90487 w 504825"/>
              <a:gd name="connsiteY2" fmla="*/ 30957 h 388144"/>
              <a:gd name="connsiteX3" fmla="*/ 107156 w 504825"/>
              <a:gd name="connsiteY3" fmla="*/ 16669 h 388144"/>
              <a:gd name="connsiteX4" fmla="*/ 147637 w 504825"/>
              <a:gd name="connsiteY4" fmla="*/ 19050 h 388144"/>
              <a:gd name="connsiteX5" fmla="*/ 161925 w 504825"/>
              <a:gd name="connsiteY5" fmla="*/ 7144 h 388144"/>
              <a:gd name="connsiteX6" fmla="*/ 183356 w 504825"/>
              <a:gd name="connsiteY6" fmla="*/ 9525 h 388144"/>
              <a:gd name="connsiteX7" fmla="*/ 192881 w 504825"/>
              <a:gd name="connsiteY7" fmla="*/ 26194 h 388144"/>
              <a:gd name="connsiteX8" fmla="*/ 214312 w 504825"/>
              <a:gd name="connsiteY8" fmla="*/ 33338 h 388144"/>
              <a:gd name="connsiteX9" fmla="*/ 223837 w 504825"/>
              <a:gd name="connsiteY9" fmla="*/ 52388 h 388144"/>
              <a:gd name="connsiteX10" fmla="*/ 228600 w 504825"/>
              <a:gd name="connsiteY10" fmla="*/ 69057 h 388144"/>
              <a:gd name="connsiteX11" fmla="*/ 216693 w 504825"/>
              <a:gd name="connsiteY11" fmla="*/ 78582 h 388144"/>
              <a:gd name="connsiteX12" fmla="*/ 216693 w 504825"/>
              <a:gd name="connsiteY12" fmla="*/ 78582 h 388144"/>
              <a:gd name="connsiteX13" fmla="*/ 230981 w 504825"/>
              <a:gd name="connsiteY13" fmla="*/ 121444 h 388144"/>
              <a:gd name="connsiteX14" fmla="*/ 257175 w 504825"/>
              <a:gd name="connsiteY14" fmla="*/ 147638 h 388144"/>
              <a:gd name="connsiteX15" fmla="*/ 271462 w 504825"/>
              <a:gd name="connsiteY15" fmla="*/ 173832 h 388144"/>
              <a:gd name="connsiteX16" fmla="*/ 266700 w 504825"/>
              <a:gd name="connsiteY16" fmla="*/ 195263 h 388144"/>
              <a:gd name="connsiteX17" fmla="*/ 264318 w 504825"/>
              <a:gd name="connsiteY17" fmla="*/ 223838 h 388144"/>
              <a:gd name="connsiteX18" fmla="*/ 269081 w 504825"/>
              <a:gd name="connsiteY18" fmla="*/ 257175 h 388144"/>
              <a:gd name="connsiteX19" fmla="*/ 290512 w 504825"/>
              <a:gd name="connsiteY19" fmla="*/ 269082 h 388144"/>
              <a:gd name="connsiteX20" fmla="*/ 307181 w 504825"/>
              <a:gd name="connsiteY20" fmla="*/ 280988 h 388144"/>
              <a:gd name="connsiteX21" fmla="*/ 311943 w 504825"/>
              <a:gd name="connsiteY21" fmla="*/ 295275 h 388144"/>
              <a:gd name="connsiteX22" fmla="*/ 311943 w 504825"/>
              <a:gd name="connsiteY22" fmla="*/ 311944 h 388144"/>
              <a:gd name="connsiteX23" fmla="*/ 321468 w 504825"/>
              <a:gd name="connsiteY23" fmla="*/ 333375 h 388144"/>
              <a:gd name="connsiteX24" fmla="*/ 350043 w 504825"/>
              <a:gd name="connsiteY24" fmla="*/ 338138 h 388144"/>
              <a:gd name="connsiteX25" fmla="*/ 400050 w 504825"/>
              <a:gd name="connsiteY25" fmla="*/ 333375 h 388144"/>
              <a:gd name="connsiteX26" fmla="*/ 426243 w 504825"/>
              <a:gd name="connsiteY26" fmla="*/ 347663 h 388144"/>
              <a:gd name="connsiteX27" fmla="*/ 440531 w 504825"/>
              <a:gd name="connsiteY27" fmla="*/ 361950 h 388144"/>
              <a:gd name="connsiteX28" fmla="*/ 473868 w 504825"/>
              <a:gd name="connsiteY28" fmla="*/ 357188 h 388144"/>
              <a:gd name="connsiteX29" fmla="*/ 504825 w 504825"/>
              <a:gd name="connsiteY29" fmla="*/ 388144 h 3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5" h="388144">
                <a:moveTo>
                  <a:pt x="0" y="0"/>
                </a:moveTo>
                <a:lnTo>
                  <a:pt x="59531" y="35719"/>
                </a:lnTo>
                <a:lnTo>
                  <a:pt x="90487" y="30957"/>
                </a:lnTo>
                <a:lnTo>
                  <a:pt x="107156" y="16669"/>
                </a:lnTo>
                <a:lnTo>
                  <a:pt x="147637" y="19050"/>
                </a:lnTo>
                <a:lnTo>
                  <a:pt x="161925" y="7144"/>
                </a:lnTo>
                <a:lnTo>
                  <a:pt x="183356" y="9525"/>
                </a:lnTo>
                <a:lnTo>
                  <a:pt x="192881" y="26194"/>
                </a:lnTo>
                <a:lnTo>
                  <a:pt x="214312" y="33338"/>
                </a:lnTo>
                <a:lnTo>
                  <a:pt x="223837" y="52388"/>
                </a:lnTo>
                <a:lnTo>
                  <a:pt x="228600" y="69057"/>
                </a:lnTo>
                <a:lnTo>
                  <a:pt x="216693" y="78582"/>
                </a:lnTo>
                <a:lnTo>
                  <a:pt x="216693" y="78582"/>
                </a:lnTo>
                <a:lnTo>
                  <a:pt x="230981" y="121444"/>
                </a:lnTo>
                <a:lnTo>
                  <a:pt x="257175" y="147638"/>
                </a:lnTo>
                <a:lnTo>
                  <a:pt x="271462" y="173832"/>
                </a:lnTo>
                <a:lnTo>
                  <a:pt x="266700" y="195263"/>
                </a:lnTo>
                <a:lnTo>
                  <a:pt x="264318" y="223838"/>
                </a:lnTo>
                <a:lnTo>
                  <a:pt x="269081" y="257175"/>
                </a:lnTo>
                <a:lnTo>
                  <a:pt x="290512" y="269082"/>
                </a:lnTo>
                <a:lnTo>
                  <a:pt x="307181" y="280988"/>
                </a:lnTo>
                <a:lnTo>
                  <a:pt x="311943" y="295275"/>
                </a:lnTo>
                <a:lnTo>
                  <a:pt x="311943" y="311944"/>
                </a:lnTo>
                <a:lnTo>
                  <a:pt x="321468" y="333375"/>
                </a:lnTo>
                <a:lnTo>
                  <a:pt x="350043" y="338138"/>
                </a:lnTo>
                <a:lnTo>
                  <a:pt x="400050" y="333375"/>
                </a:lnTo>
                <a:lnTo>
                  <a:pt x="426243" y="347663"/>
                </a:lnTo>
                <a:lnTo>
                  <a:pt x="440531" y="361950"/>
                </a:lnTo>
                <a:lnTo>
                  <a:pt x="473868" y="357188"/>
                </a:lnTo>
                <a:lnTo>
                  <a:pt x="504825" y="388144"/>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7" name="フリーフォーム 476">
            <a:extLst>
              <a:ext uri="{FF2B5EF4-FFF2-40B4-BE49-F238E27FC236}">
                <a16:creationId xmlns:a16="http://schemas.microsoft.com/office/drawing/2014/main" id="{500B9B44-F977-40C1-AAED-00F385E73A8B}"/>
              </a:ext>
            </a:extLst>
          </p:cNvPr>
          <p:cNvSpPr/>
          <p:nvPr/>
        </p:nvSpPr>
        <p:spPr>
          <a:xfrm>
            <a:off x="9050338" y="7418388"/>
            <a:ext cx="561975" cy="603250"/>
          </a:xfrm>
          <a:custGeom>
            <a:avLst/>
            <a:gdLst>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09612 w 776287"/>
              <a:gd name="connsiteY25" fmla="*/ 600075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9137 w 797719"/>
              <a:gd name="connsiteY24" fmla="*/ 609600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6756 w 797719"/>
              <a:gd name="connsiteY24" fmla="*/ 600075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6756 w 776287"/>
              <a:gd name="connsiteY24" fmla="*/ 600075 h 835819"/>
              <a:gd name="connsiteX25" fmla="*/ 719137 w 776287"/>
              <a:gd name="connsiteY25" fmla="*/ 609601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6287" h="835819">
                <a:moveTo>
                  <a:pt x="0" y="0"/>
                </a:moveTo>
                <a:lnTo>
                  <a:pt x="38100" y="35719"/>
                </a:lnTo>
                <a:lnTo>
                  <a:pt x="76200" y="59532"/>
                </a:lnTo>
                <a:lnTo>
                  <a:pt x="119062" y="95250"/>
                </a:lnTo>
                <a:lnTo>
                  <a:pt x="133350" y="123825"/>
                </a:lnTo>
                <a:lnTo>
                  <a:pt x="178593" y="142875"/>
                </a:lnTo>
                <a:lnTo>
                  <a:pt x="226218" y="185738"/>
                </a:lnTo>
                <a:lnTo>
                  <a:pt x="290512" y="221457"/>
                </a:lnTo>
                <a:lnTo>
                  <a:pt x="328612" y="245269"/>
                </a:lnTo>
                <a:lnTo>
                  <a:pt x="359568" y="254794"/>
                </a:lnTo>
                <a:lnTo>
                  <a:pt x="381000" y="283369"/>
                </a:lnTo>
                <a:lnTo>
                  <a:pt x="400050" y="316707"/>
                </a:lnTo>
                <a:lnTo>
                  <a:pt x="423862" y="354807"/>
                </a:lnTo>
                <a:lnTo>
                  <a:pt x="457200" y="404813"/>
                </a:lnTo>
                <a:lnTo>
                  <a:pt x="466725" y="440532"/>
                </a:lnTo>
                <a:lnTo>
                  <a:pt x="476250" y="459582"/>
                </a:lnTo>
                <a:lnTo>
                  <a:pt x="504825" y="469107"/>
                </a:lnTo>
                <a:lnTo>
                  <a:pt x="526256" y="488157"/>
                </a:lnTo>
                <a:lnTo>
                  <a:pt x="564356" y="500063"/>
                </a:lnTo>
                <a:lnTo>
                  <a:pt x="607218" y="495300"/>
                </a:lnTo>
                <a:lnTo>
                  <a:pt x="657225" y="511969"/>
                </a:lnTo>
                <a:lnTo>
                  <a:pt x="685800" y="550069"/>
                </a:lnTo>
                <a:lnTo>
                  <a:pt x="681037" y="566738"/>
                </a:lnTo>
                <a:lnTo>
                  <a:pt x="697706" y="585788"/>
                </a:lnTo>
                <a:lnTo>
                  <a:pt x="716756" y="600075"/>
                </a:lnTo>
                <a:lnTo>
                  <a:pt x="719137" y="609601"/>
                </a:lnTo>
                <a:lnTo>
                  <a:pt x="714375" y="626269"/>
                </a:lnTo>
                <a:lnTo>
                  <a:pt x="704850" y="635794"/>
                </a:lnTo>
                <a:lnTo>
                  <a:pt x="711993" y="654844"/>
                </a:lnTo>
                <a:lnTo>
                  <a:pt x="723900" y="688182"/>
                </a:lnTo>
                <a:lnTo>
                  <a:pt x="711993" y="714375"/>
                </a:lnTo>
                <a:lnTo>
                  <a:pt x="714375" y="735807"/>
                </a:lnTo>
                <a:lnTo>
                  <a:pt x="728662" y="759619"/>
                </a:lnTo>
                <a:lnTo>
                  <a:pt x="745331" y="764382"/>
                </a:lnTo>
                <a:lnTo>
                  <a:pt x="754856" y="776288"/>
                </a:lnTo>
                <a:lnTo>
                  <a:pt x="745331" y="792957"/>
                </a:lnTo>
                <a:lnTo>
                  <a:pt x="740568" y="802482"/>
                </a:lnTo>
                <a:lnTo>
                  <a:pt x="750093" y="819150"/>
                </a:lnTo>
                <a:lnTo>
                  <a:pt x="776287" y="83581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8" name="フリーフォーム 477">
            <a:extLst>
              <a:ext uri="{FF2B5EF4-FFF2-40B4-BE49-F238E27FC236}">
                <a16:creationId xmlns:a16="http://schemas.microsoft.com/office/drawing/2014/main" id="{0F000D20-FED7-40CB-B451-B2B368F6F558}"/>
              </a:ext>
            </a:extLst>
          </p:cNvPr>
          <p:cNvSpPr/>
          <p:nvPr/>
        </p:nvSpPr>
        <p:spPr>
          <a:xfrm>
            <a:off x="9323388" y="8086725"/>
            <a:ext cx="25400" cy="106363"/>
          </a:xfrm>
          <a:custGeom>
            <a:avLst/>
            <a:gdLst>
              <a:gd name="connsiteX0" fmla="*/ 0 w 35719"/>
              <a:gd name="connsiteY0" fmla="*/ 0 h 145256"/>
              <a:gd name="connsiteX1" fmla="*/ 26194 w 35719"/>
              <a:gd name="connsiteY1" fmla="*/ 69056 h 145256"/>
              <a:gd name="connsiteX2" fmla="*/ 21431 w 35719"/>
              <a:gd name="connsiteY2" fmla="*/ 88106 h 145256"/>
              <a:gd name="connsiteX3" fmla="*/ 16669 w 35719"/>
              <a:gd name="connsiteY3" fmla="*/ 109537 h 145256"/>
              <a:gd name="connsiteX4" fmla="*/ 35719 w 35719"/>
              <a:gd name="connsiteY4" fmla="*/ 145256 h 14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9" h="145256">
                <a:moveTo>
                  <a:pt x="0" y="0"/>
                </a:moveTo>
                <a:lnTo>
                  <a:pt x="26194" y="69056"/>
                </a:lnTo>
                <a:lnTo>
                  <a:pt x="21431" y="88106"/>
                </a:lnTo>
                <a:lnTo>
                  <a:pt x="16669" y="109537"/>
                </a:lnTo>
                <a:lnTo>
                  <a:pt x="35719" y="145256"/>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9" name="フリーフォーム 478">
            <a:extLst>
              <a:ext uri="{FF2B5EF4-FFF2-40B4-BE49-F238E27FC236}">
                <a16:creationId xmlns:a16="http://schemas.microsoft.com/office/drawing/2014/main" id="{984A59D7-B3D4-4531-B200-E582404A6647}"/>
              </a:ext>
            </a:extLst>
          </p:cNvPr>
          <p:cNvSpPr/>
          <p:nvPr/>
        </p:nvSpPr>
        <p:spPr>
          <a:xfrm>
            <a:off x="8870950" y="7594600"/>
            <a:ext cx="844550" cy="881063"/>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0" name="フリーフォーム 479">
            <a:extLst>
              <a:ext uri="{FF2B5EF4-FFF2-40B4-BE49-F238E27FC236}">
                <a16:creationId xmlns:a16="http://schemas.microsoft.com/office/drawing/2014/main" id="{31390BF1-3417-4678-8805-EFC01B6152D0}"/>
              </a:ext>
            </a:extLst>
          </p:cNvPr>
          <p:cNvSpPr/>
          <p:nvPr/>
        </p:nvSpPr>
        <p:spPr>
          <a:xfrm>
            <a:off x="8820150" y="7688263"/>
            <a:ext cx="300038" cy="228600"/>
          </a:xfrm>
          <a:custGeom>
            <a:avLst/>
            <a:gdLst>
              <a:gd name="connsiteX0" fmla="*/ 0 w 471487"/>
              <a:gd name="connsiteY0" fmla="*/ 0 h 357187"/>
              <a:gd name="connsiteX1" fmla="*/ 57150 w 471487"/>
              <a:gd name="connsiteY1" fmla="*/ 40481 h 357187"/>
              <a:gd name="connsiteX2" fmla="*/ 88106 w 471487"/>
              <a:gd name="connsiteY2" fmla="*/ 50006 h 357187"/>
              <a:gd name="connsiteX3" fmla="*/ 116681 w 471487"/>
              <a:gd name="connsiteY3" fmla="*/ 52387 h 357187"/>
              <a:gd name="connsiteX4" fmla="*/ 140494 w 471487"/>
              <a:gd name="connsiteY4" fmla="*/ 59531 h 357187"/>
              <a:gd name="connsiteX5" fmla="*/ 152400 w 471487"/>
              <a:gd name="connsiteY5" fmla="*/ 83344 h 357187"/>
              <a:gd name="connsiteX6" fmla="*/ 173831 w 471487"/>
              <a:gd name="connsiteY6" fmla="*/ 107156 h 357187"/>
              <a:gd name="connsiteX7" fmla="*/ 195262 w 471487"/>
              <a:gd name="connsiteY7" fmla="*/ 114300 h 357187"/>
              <a:gd name="connsiteX8" fmla="*/ 216694 w 471487"/>
              <a:gd name="connsiteY8" fmla="*/ 119062 h 357187"/>
              <a:gd name="connsiteX9" fmla="*/ 233362 w 471487"/>
              <a:gd name="connsiteY9" fmla="*/ 145256 h 357187"/>
              <a:gd name="connsiteX10" fmla="*/ 245269 w 471487"/>
              <a:gd name="connsiteY10" fmla="*/ 154781 h 357187"/>
              <a:gd name="connsiteX11" fmla="*/ 261937 w 471487"/>
              <a:gd name="connsiteY11" fmla="*/ 154781 h 357187"/>
              <a:gd name="connsiteX12" fmla="*/ 273844 w 471487"/>
              <a:gd name="connsiteY12" fmla="*/ 169069 h 357187"/>
              <a:gd name="connsiteX13" fmla="*/ 273844 w 471487"/>
              <a:gd name="connsiteY13" fmla="*/ 192881 h 357187"/>
              <a:gd name="connsiteX14" fmla="*/ 297656 w 471487"/>
              <a:gd name="connsiteY14" fmla="*/ 223837 h 357187"/>
              <a:gd name="connsiteX15" fmla="*/ 359569 w 471487"/>
              <a:gd name="connsiteY15" fmla="*/ 250031 h 357187"/>
              <a:gd name="connsiteX16" fmla="*/ 385762 w 471487"/>
              <a:gd name="connsiteY16" fmla="*/ 254794 h 357187"/>
              <a:gd name="connsiteX17" fmla="*/ 397669 w 471487"/>
              <a:gd name="connsiteY17" fmla="*/ 269081 h 357187"/>
              <a:gd name="connsiteX18" fmla="*/ 414337 w 471487"/>
              <a:gd name="connsiteY18" fmla="*/ 285750 h 357187"/>
              <a:gd name="connsiteX19" fmla="*/ 414337 w 471487"/>
              <a:gd name="connsiteY19" fmla="*/ 285750 h 357187"/>
              <a:gd name="connsiteX20" fmla="*/ 442912 w 471487"/>
              <a:gd name="connsiteY20" fmla="*/ 295275 h 357187"/>
              <a:gd name="connsiteX21" fmla="*/ 452437 w 471487"/>
              <a:gd name="connsiteY21" fmla="*/ 314325 h 357187"/>
              <a:gd name="connsiteX22" fmla="*/ 457200 w 471487"/>
              <a:gd name="connsiteY22" fmla="*/ 328612 h 357187"/>
              <a:gd name="connsiteX23" fmla="*/ 471487 w 471487"/>
              <a:gd name="connsiteY23" fmla="*/ 340519 h 357187"/>
              <a:gd name="connsiteX24" fmla="*/ 471487 w 471487"/>
              <a:gd name="connsiteY24" fmla="*/ 357187 h 357187"/>
              <a:gd name="connsiteX0" fmla="*/ 1 w 414338"/>
              <a:gd name="connsiteY0" fmla="*/ 0 h 316706"/>
              <a:gd name="connsiteX1" fmla="*/ 30957 w 414338"/>
              <a:gd name="connsiteY1" fmla="*/ 9525 h 316706"/>
              <a:gd name="connsiteX2" fmla="*/ 59532 w 414338"/>
              <a:gd name="connsiteY2" fmla="*/ 11906 h 316706"/>
              <a:gd name="connsiteX3" fmla="*/ 83345 w 414338"/>
              <a:gd name="connsiteY3" fmla="*/ 19050 h 316706"/>
              <a:gd name="connsiteX4" fmla="*/ 95251 w 414338"/>
              <a:gd name="connsiteY4" fmla="*/ 42863 h 316706"/>
              <a:gd name="connsiteX5" fmla="*/ 116682 w 414338"/>
              <a:gd name="connsiteY5" fmla="*/ 66675 h 316706"/>
              <a:gd name="connsiteX6" fmla="*/ 138113 w 414338"/>
              <a:gd name="connsiteY6" fmla="*/ 73819 h 316706"/>
              <a:gd name="connsiteX7" fmla="*/ 159545 w 414338"/>
              <a:gd name="connsiteY7" fmla="*/ 78581 h 316706"/>
              <a:gd name="connsiteX8" fmla="*/ 176213 w 414338"/>
              <a:gd name="connsiteY8" fmla="*/ 104775 h 316706"/>
              <a:gd name="connsiteX9" fmla="*/ 188120 w 414338"/>
              <a:gd name="connsiteY9" fmla="*/ 114300 h 316706"/>
              <a:gd name="connsiteX10" fmla="*/ 204788 w 414338"/>
              <a:gd name="connsiteY10" fmla="*/ 114300 h 316706"/>
              <a:gd name="connsiteX11" fmla="*/ 216695 w 414338"/>
              <a:gd name="connsiteY11" fmla="*/ 128588 h 316706"/>
              <a:gd name="connsiteX12" fmla="*/ 216695 w 414338"/>
              <a:gd name="connsiteY12" fmla="*/ 152400 h 316706"/>
              <a:gd name="connsiteX13" fmla="*/ 240507 w 414338"/>
              <a:gd name="connsiteY13" fmla="*/ 183356 h 316706"/>
              <a:gd name="connsiteX14" fmla="*/ 302420 w 414338"/>
              <a:gd name="connsiteY14" fmla="*/ 209550 h 316706"/>
              <a:gd name="connsiteX15" fmla="*/ 328613 w 414338"/>
              <a:gd name="connsiteY15" fmla="*/ 214313 h 316706"/>
              <a:gd name="connsiteX16" fmla="*/ 340520 w 414338"/>
              <a:gd name="connsiteY16" fmla="*/ 228600 h 316706"/>
              <a:gd name="connsiteX17" fmla="*/ 357188 w 414338"/>
              <a:gd name="connsiteY17" fmla="*/ 245269 h 316706"/>
              <a:gd name="connsiteX18" fmla="*/ 357188 w 414338"/>
              <a:gd name="connsiteY18" fmla="*/ 245269 h 316706"/>
              <a:gd name="connsiteX19" fmla="*/ 385763 w 414338"/>
              <a:gd name="connsiteY19" fmla="*/ 254794 h 316706"/>
              <a:gd name="connsiteX20" fmla="*/ 395288 w 414338"/>
              <a:gd name="connsiteY20" fmla="*/ 273844 h 316706"/>
              <a:gd name="connsiteX21" fmla="*/ 400051 w 414338"/>
              <a:gd name="connsiteY21" fmla="*/ 288131 h 316706"/>
              <a:gd name="connsiteX22" fmla="*/ 414338 w 414338"/>
              <a:gd name="connsiteY22" fmla="*/ 300038 h 316706"/>
              <a:gd name="connsiteX23" fmla="*/ 414338 w 414338"/>
              <a:gd name="connsiteY23"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338" h="316706">
                <a:moveTo>
                  <a:pt x="1" y="0"/>
                </a:moveTo>
                <a:lnTo>
                  <a:pt x="30957" y="9525"/>
                </a:lnTo>
                <a:lnTo>
                  <a:pt x="59532" y="11906"/>
                </a:lnTo>
                <a:lnTo>
                  <a:pt x="83345" y="19050"/>
                </a:lnTo>
                <a:lnTo>
                  <a:pt x="95251" y="42863"/>
                </a:lnTo>
                <a:lnTo>
                  <a:pt x="116682" y="66675"/>
                </a:lnTo>
                <a:lnTo>
                  <a:pt x="138113" y="73819"/>
                </a:lnTo>
                <a:lnTo>
                  <a:pt x="159545" y="78581"/>
                </a:lnTo>
                <a:lnTo>
                  <a:pt x="176213" y="104775"/>
                </a:lnTo>
                <a:lnTo>
                  <a:pt x="188120" y="114300"/>
                </a:lnTo>
                <a:lnTo>
                  <a:pt x="204788" y="114300"/>
                </a:lnTo>
                <a:lnTo>
                  <a:pt x="216695" y="128588"/>
                </a:lnTo>
                <a:lnTo>
                  <a:pt x="216695" y="152400"/>
                </a:lnTo>
                <a:lnTo>
                  <a:pt x="240507" y="183356"/>
                </a:lnTo>
                <a:lnTo>
                  <a:pt x="302420" y="209550"/>
                </a:lnTo>
                <a:lnTo>
                  <a:pt x="328613" y="214313"/>
                </a:lnTo>
                <a:lnTo>
                  <a:pt x="340520" y="228600"/>
                </a:lnTo>
                <a:lnTo>
                  <a:pt x="357188" y="245269"/>
                </a:lnTo>
                <a:lnTo>
                  <a:pt x="357188" y="245269"/>
                </a:lnTo>
                <a:lnTo>
                  <a:pt x="385763" y="254794"/>
                </a:lnTo>
                <a:lnTo>
                  <a:pt x="395288" y="273844"/>
                </a:lnTo>
                <a:lnTo>
                  <a:pt x="400051" y="288131"/>
                </a:lnTo>
                <a:lnTo>
                  <a:pt x="414338" y="300038"/>
                </a:lnTo>
                <a:lnTo>
                  <a:pt x="414338" y="316706"/>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1" name="フリーフォーム 480">
            <a:extLst>
              <a:ext uri="{FF2B5EF4-FFF2-40B4-BE49-F238E27FC236}">
                <a16:creationId xmlns:a16="http://schemas.microsoft.com/office/drawing/2014/main" id="{D6DDF9C9-807F-4F00-BEDD-92021195160B}"/>
              </a:ext>
            </a:extLst>
          </p:cNvPr>
          <p:cNvSpPr/>
          <p:nvPr/>
        </p:nvSpPr>
        <p:spPr>
          <a:xfrm>
            <a:off x="8728075" y="7813675"/>
            <a:ext cx="155575" cy="161925"/>
          </a:xfrm>
          <a:custGeom>
            <a:avLst/>
            <a:gdLst>
              <a:gd name="connsiteX0" fmla="*/ 0 w 280987"/>
              <a:gd name="connsiteY0" fmla="*/ 0 h 238125"/>
              <a:gd name="connsiteX1" fmla="*/ 64293 w 280987"/>
              <a:gd name="connsiteY1" fmla="*/ 14288 h 238125"/>
              <a:gd name="connsiteX2" fmla="*/ 88106 w 280987"/>
              <a:gd name="connsiteY2" fmla="*/ 28575 h 238125"/>
              <a:gd name="connsiteX3" fmla="*/ 111918 w 280987"/>
              <a:gd name="connsiteY3" fmla="*/ 40482 h 238125"/>
              <a:gd name="connsiteX4" fmla="*/ 133350 w 280987"/>
              <a:gd name="connsiteY4" fmla="*/ 33338 h 238125"/>
              <a:gd name="connsiteX5" fmla="*/ 150018 w 280987"/>
              <a:gd name="connsiteY5" fmla="*/ 42863 h 238125"/>
              <a:gd name="connsiteX6" fmla="*/ 147637 w 280987"/>
              <a:gd name="connsiteY6" fmla="*/ 59532 h 238125"/>
              <a:gd name="connsiteX7" fmla="*/ 135731 w 280987"/>
              <a:gd name="connsiteY7" fmla="*/ 73819 h 238125"/>
              <a:gd name="connsiteX8" fmla="*/ 138112 w 280987"/>
              <a:gd name="connsiteY8" fmla="*/ 92869 h 238125"/>
              <a:gd name="connsiteX9" fmla="*/ 154781 w 280987"/>
              <a:gd name="connsiteY9" fmla="*/ 104775 h 238125"/>
              <a:gd name="connsiteX10" fmla="*/ 154781 w 280987"/>
              <a:gd name="connsiteY10" fmla="*/ 104775 h 238125"/>
              <a:gd name="connsiteX11" fmla="*/ 166687 w 280987"/>
              <a:gd name="connsiteY11" fmla="*/ 138113 h 238125"/>
              <a:gd name="connsiteX12" fmla="*/ 180975 w 280987"/>
              <a:gd name="connsiteY12" fmla="*/ 145257 h 238125"/>
              <a:gd name="connsiteX13" fmla="*/ 223837 w 280987"/>
              <a:gd name="connsiteY13" fmla="*/ 176213 h 238125"/>
              <a:gd name="connsiteX14" fmla="*/ 247650 w 280987"/>
              <a:gd name="connsiteY14" fmla="*/ 207169 h 238125"/>
              <a:gd name="connsiteX15" fmla="*/ 280987 w 280987"/>
              <a:gd name="connsiteY15" fmla="*/ 238125 h 238125"/>
              <a:gd name="connsiteX0" fmla="*/ 0 w 216694"/>
              <a:gd name="connsiteY0" fmla="*/ 0 h 223837"/>
              <a:gd name="connsiteX1" fmla="*/ 23813 w 216694"/>
              <a:gd name="connsiteY1" fmla="*/ 14287 h 223837"/>
              <a:gd name="connsiteX2" fmla="*/ 47625 w 216694"/>
              <a:gd name="connsiteY2" fmla="*/ 26194 h 223837"/>
              <a:gd name="connsiteX3" fmla="*/ 69057 w 216694"/>
              <a:gd name="connsiteY3" fmla="*/ 19050 h 223837"/>
              <a:gd name="connsiteX4" fmla="*/ 85725 w 216694"/>
              <a:gd name="connsiteY4" fmla="*/ 28575 h 223837"/>
              <a:gd name="connsiteX5" fmla="*/ 83344 w 216694"/>
              <a:gd name="connsiteY5" fmla="*/ 45244 h 223837"/>
              <a:gd name="connsiteX6" fmla="*/ 71438 w 216694"/>
              <a:gd name="connsiteY6" fmla="*/ 59531 h 223837"/>
              <a:gd name="connsiteX7" fmla="*/ 73819 w 216694"/>
              <a:gd name="connsiteY7" fmla="*/ 78581 h 223837"/>
              <a:gd name="connsiteX8" fmla="*/ 90488 w 216694"/>
              <a:gd name="connsiteY8" fmla="*/ 90487 h 223837"/>
              <a:gd name="connsiteX9" fmla="*/ 90488 w 216694"/>
              <a:gd name="connsiteY9" fmla="*/ 90487 h 223837"/>
              <a:gd name="connsiteX10" fmla="*/ 102394 w 216694"/>
              <a:gd name="connsiteY10" fmla="*/ 123825 h 223837"/>
              <a:gd name="connsiteX11" fmla="*/ 116682 w 216694"/>
              <a:gd name="connsiteY11" fmla="*/ 130969 h 223837"/>
              <a:gd name="connsiteX12" fmla="*/ 159544 w 216694"/>
              <a:gd name="connsiteY12" fmla="*/ 161925 h 223837"/>
              <a:gd name="connsiteX13" fmla="*/ 183357 w 216694"/>
              <a:gd name="connsiteY13" fmla="*/ 192881 h 223837"/>
              <a:gd name="connsiteX14" fmla="*/ 216694 w 216694"/>
              <a:gd name="connsiteY14"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694" h="223837">
                <a:moveTo>
                  <a:pt x="0" y="0"/>
                </a:moveTo>
                <a:lnTo>
                  <a:pt x="23813" y="14287"/>
                </a:lnTo>
                <a:lnTo>
                  <a:pt x="47625" y="26194"/>
                </a:lnTo>
                <a:lnTo>
                  <a:pt x="69057" y="19050"/>
                </a:lnTo>
                <a:lnTo>
                  <a:pt x="85725" y="28575"/>
                </a:lnTo>
                <a:lnTo>
                  <a:pt x="83344" y="45244"/>
                </a:lnTo>
                <a:lnTo>
                  <a:pt x="71438" y="59531"/>
                </a:lnTo>
                <a:lnTo>
                  <a:pt x="73819" y="78581"/>
                </a:lnTo>
                <a:lnTo>
                  <a:pt x="90488" y="90487"/>
                </a:lnTo>
                <a:lnTo>
                  <a:pt x="90488" y="90487"/>
                </a:lnTo>
                <a:lnTo>
                  <a:pt x="102394" y="123825"/>
                </a:lnTo>
                <a:lnTo>
                  <a:pt x="116682" y="130969"/>
                </a:lnTo>
                <a:lnTo>
                  <a:pt x="159544" y="161925"/>
                </a:lnTo>
                <a:lnTo>
                  <a:pt x="183357" y="192881"/>
                </a:lnTo>
                <a:lnTo>
                  <a:pt x="216694" y="22383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2" name="フリーフォーム 481">
            <a:extLst>
              <a:ext uri="{FF2B5EF4-FFF2-40B4-BE49-F238E27FC236}">
                <a16:creationId xmlns:a16="http://schemas.microsoft.com/office/drawing/2014/main" id="{AD5FB130-AD78-4D82-BB3D-AE31739CD96B}"/>
              </a:ext>
            </a:extLst>
          </p:cNvPr>
          <p:cNvSpPr/>
          <p:nvPr/>
        </p:nvSpPr>
        <p:spPr>
          <a:xfrm>
            <a:off x="8878888" y="7969250"/>
            <a:ext cx="60325" cy="96838"/>
          </a:xfrm>
          <a:custGeom>
            <a:avLst/>
            <a:gdLst>
              <a:gd name="connsiteX0" fmla="*/ 0 w 83344"/>
              <a:gd name="connsiteY0" fmla="*/ 0 h 133350"/>
              <a:gd name="connsiteX1" fmla="*/ 14288 w 83344"/>
              <a:gd name="connsiteY1" fmla="*/ 52388 h 133350"/>
              <a:gd name="connsiteX2" fmla="*/ 9525 w 83344"/>
              <a:gd name="connsiteY2" fmla="*/ 76200 h 133350"/>
              <a:gd name="connsiteX3" fmla="*/ 23813 w 83344"/>
              <a:gd name="connsiteY3" fmla="*/ 107157 h 133350"/>
              <a:gd name="connsiteX4" fmla="*/ 38100 w 83344"/>
              <a:gd name="connsiteY4" fmla="*/ 123825 h 133350"/>
              <a:gd name="connsiteX5" fmla="*/ 54769 w 83344"/>
              <a:gd name="connsiteY5" fmla="*/ 133350 h 133350"/>
              <a:gd name="connsiteX6" fmla="*/ 83344 w 83344"/>
              <a:gd name="connsiteY6" fmla="*/ 12858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4" h="133350">
                <a:moveTo>
                  <a:pt x="0" y="0"/>
                </a:moveTo>
                <a:lnTo>
                  <a:pt x="14288" y="52388"/>
                </a:lnTo>
                <a:lnTo>
                  <a:pt x="9525" y="76200"/>
                </a:lnTo>
                <a:lnTo>
                  <a:pt x="23813" y="107157"/>
                </a:lnTo>
                <a:lnTo>
                  <a:pt x="38100" y="123825"/>
                </a:lnTo>
                <a:lnTo>
                  <a:pt x="54769" y="133350"/>
                </a:lnTo>
                <a:lnTo>
                  <a:pt x="83344" y="12858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3" name="フリーフォーム 482">
            <a:extLst>
              <a:ext uri="{FF2B5EF4-FFF2-40B4-BE49-F238E27FC236}">
                <a16:creationId xmlns:a16="http://schemas.microsoft.com/office/drawing/2014/main" id="{ACFEBFC8-29EB-4C92-B543-60A2FB67B7BC}"/>
              </a:ext>
            </a:extLst>
          </p:cNvPr>
          <p:cNvSpPr/>
          <p:nvPr/>
        </p:nvSpPr>
        <p:spPr>
          <a:xfrm>
            <a:off x="8877300" y="7967663"/>
            <a:ext cx="66675" cy="68262"/>
          </a:xfrm>
          <a:custGeom>
            <a:avLst/>
            <a:gdLst>
              <a:gd name="connsiteX0" fmla="*/ 0 w 92869"/>
              <a:gd name="connsiteY0" fmla="*/ 0 h 95250"/>
              <a:gd name="connsiteX1" fmla="*/ 50006 w 92869"/>
              <a:gd name="connsiteY1" fmla="*/ 30956 h 95250"/>
              <a:gd name="connsiteX2" fmla="*/ 59531 w 92869"/>
              <a:gd name="connsiteY2" fmla="*/ 42863 h 95250"/>
              <a:gd name="connsiteX3" fmla="*/ 59531 w 92869"/>
              <a:gd name="connsiteY3" fmla="*/ 61913 h 95250"/>
              <a:gd name="connsiteX4" fmla="*/ 64294 w 92869"/>
              <a:gd name="connsiteY4" fmla="*/ 83344 h 95250"/>
              <a:gd name="connsiteX5" fmla="*/ 92869 w 92869"/>
              <a:gd name="connsiteY5"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95250">
                <a:moveTo>
                  <a:pt x="0" y="0"/>
                </a:moveTo>
                <a:lnTo>
                  <a:pt x="50006" y="30956"/>
                </a:lnTo>
                <a:lnTo>
                  <a:pt x="59531" y="42863"/>
                </a:lnTo>
                <a:lnTo>
                  <a:pt x="59531" y="61913"/>
                </a:lnTo>
                <a:lnTo>
                  <a:pt x="64294" y="83344"/>
                </a:lnTo>
                <a:lnTo>
                  <a:pt x="92869" y="9525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4" name="フリーフォーム 483">
            <a:extLst>
              <a:ext uri="{FF2B5EF4-FFF2-40B4-BE49-F238E27FC236}">
                <a16:creationId xmlns:a16="http://schemas.microsoft.com/office/drawing/2014/main" id="{368574DE-E6DE-47D9-9F0F-E0F4D29BC190}"/>
              </a:ext>
            </a:extLst>
          </p:cNvPr>
          <p:cNvSpPr/>
          <p:nvPr/>
        </p:nvSpPr>
        <p:spPr>
          <a:xfrm>
            <a:off x="8370888" y="8086725"/>
            <a:ext cx="142875" cy="66675"/>
          </a:xfrm>
          <a:custGeom>
            <a:avLst/>
            <a:gdLst>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1919 w 197644"/>
              <a:gd name="connsiteY4" fmla="*/ 59532 h 92869"/>
              <a:gd name="connsiteX5" fmla="*/ 133350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1919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11919 w 197644"/>
              <a:gd name="connsiteY3" fmla="*/ 50007 h 92869"/>
              <a:gd name="connsiteX4" fmla="*/ 114301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 name="connsiteX0" fmla="*/ 0 w 197644"/>
              <a:gd name="connsiteY0" fmla="*/ 0 h 92869"/>
              <a:gd name="connsiteX1" fmla="*/ 57150 w 197644"/>
              <a:gd name="connsiteY1" fmla="*/ 40482 h 92869"/>
              <a:gd name="connsiteX2" fmla="*/ 88106 w 197644"/>
              <a:gd name="connsiteY2" fmla="*/ 38100 h 92869"/>
              <a:gd name="connsiteX3" fmla="*/ 104775 w 197644"/>
              <a:gd name="connsiteY3" fmla="*/ 50007 h 92869"/>
              <a:gd name="connsiteX4" fmla="*/ 114301 w 197644"/>
              <a:gd name="connsiteY4" fmla="*/ 59532 h 92869"/>
              <a:gd name="connsiteX5" fmla="*/ 135732 w 197644"/>
              <a:gd name="connsiteY5" fmla="*/ 59532 h 92869"/>
              <a:gd name="connsiteX6" fmla="*/ 152400 w 197644"/>
              <a:gd name="connsiteY6" fmla="*/ 78582 h 92869"/>
              <a:gd name="connsiteX7" fmla="*/ 166688 w 197644"/>
              <a:gd name="connsiteY7" fmla="*/ 90488 h 92869"/>
              <a:gd name="connsiteX8" fmla="*/ 197644 w 197644"/>
              <a:gd name="connsiteY8" fmla="*/ 92869 h 9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644" h="92869">
                <a:moveTo>
                  <a:pt x="0" y="0"/>
                </a:moveTo>
                <a:lnTo>
                  <a:pt x="57150" y="40482"/>
                </a:lnTo>
                <a:lnTo>
                  <a:pt x="88106" y="38100"/>
                </a:lnTo>
                <a:lnTo>
                  <a:pt x="104775" y="50007"/>
                </a:lnTo>
                <a:lnTo>
                  <a:pt x="114301" y="59532"/>
                </a:lnTo>
                <a:lnTo>
                  <a:pt x="135732" y="59532"/>
                </a:lnTo>
                <a:lnTo>
                  <a:pt x="152400" y="78582"/>
                </a:lnTo>
                <a:lnTo>
                  <a:pt x="166688" y="90488"/>
                </a:lnTo>
                <a:lnTo>
                  <a:pt x="197644" y="92869"/>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5" name="フリーフォーム 484">
            <a:extLst>
              <a:ext uri="{FF2B5EF4-FFF2-40B4-BE49-F238E27FC236}">
                <a16:creationId xmlns:a16="http://schemas.microsoft.com/office/drawing/2014/main" id="{9850392D-2EE9-4864-9692-6D0BE2326F26}"/>
              </a:ext>
            </a:extLst>
          </p:cNvPr>
          <p:cNvSpPr/>
          <p:nvPr/>
        </p:nvSpPr>
        <p:spPr>
          <a:xfrm>
            <a:off x="8396288" y="8305800"/>
            <a:ext cx="254000" cy="265113"/>
          </a:xfrm>
          <a:custGeom>
            <a:avLst/>
            <a:gdLst>
              <a:gd name="connsiteX0" fmla="*/ 0 w 352425"/>
              <a:gd name="connsiteY0" fmla="*/ 0 h 366713"/>
              <a:gd name="connsiteX1" fmla="*/ 50006 w 352425"/>
              <a:gd name="connsiteY1" fmla="*/ 54769 h 366713"/>
              <a:gd name="connsiteX2" fmla="*/ 50006 w 352425"/>
              <a:gd name="connsiteY2" fmla="*/ 66675 h 366713"/>
              <a:gd name="connsiteX3" fmla="*/ 50006 w 352425"/>
              <a:gd name="connsiteY3" fmla="*/ 83344 h 366713"/>
              <a:gd name="connsiteX4" fmla="*/ 61912 w 352425"/>
              <a:gd name="connsiteY4" fmla="*/ 100013 h 366713"/>
              <a:gd name="connsiteX5" fmla="*/ 78581 w 352425"/>
              <a:gd name="connsiteY5" fmla="*/ 114300 h 366713"/>
              <a:gd name="connsiteX6" fmla="*/ 95250 w 352425"/>
              <a:gd name="connsiteY6" fmla="*/ 114300 h 366713"/>
              <a:gd name="connsiteX7" fmla="*/ 95250 w 352425"/>
              <a:gd name="connsiteY7" fmla="*/ 114300 h 366713"/>
              <a:gd name="connsiteX8" fmla="*/ 119062 w 352425"/>
              <a:gd name="connsiteY8" fmla="*/ 111919 h 366713"/>
              <a:gd name="connsiteX9" fmla="*/ 130969 w 352425"/>
              <a:gd name="connsiteY9" fmla="*/ 128588 h 366713"/>
              <a:gd name="connsiteX10" fmla="*/ 130969 w 352425"/>
              <a:gd name="connsiteY10" fmla="*/ 142875 h 366713"/>
              <a:gd name="connsiteX11" fmla="*/ 130969 w 352425"/>
              <a:gd name="connsiteY11" fmla="*/ 152400 h 366713"/>
              <a:gd name="connsiteX12" fmla="*/ 142875 w 352425"/>
              <a:gd name="connsiteY12" fmla="*/ 169069 h 366713"/>
              <a:gd name="connsiteX13" fmla="*/ 164306 w 352425"/>
              <a:gd name="connsiteY13" fmla="*/ 188119 h 366713"/>
              <a:gd name="connsiteX14" fmla="*/ 185737 w 352425"/>
              <a:gd name="connsiteY14" fmla="*/ 204788 h 366713"/>
              <a:gd name="connsiteX15" fmla="*/ 197644 w 352425"/>
              <a:gd name="connsiteY15" fmla="*/ 219075 h 366713"/>
              <a:gd name="connsiteX16" fmla="*/ 207169 w 352425"/>
              <a:gd name="connsiteY16" fmla="*/ 219075 h 366713"/>
              <a:gd name="connsiteX17" fmla="*/ 221456 w 352425"/>
              <a:gd name="connsiteY17" fmla="*/ 230982 h 366713"/>
              <a:gd name="connsiteX18" fmla="*/ 230981 w 352425"/>
              <a:gd name="connsiteY18" fmla="*/ 235744 h 366713"/>
              <a:gd name="connsiteX19" fmla="*/ 238125 w 352425"/>
              <a:gd name="connsiteY19" fmla="*/ 254794 h 366713"/>
              <a:gd name="connsiteX20" fmla="*/ 254794 w 352425"/>
              <a:gd name="connsiteY20" fmla="*/ 264319 h 366713"/>
              <a:gd name="connsiteX21" fmla="*/ 276225 w 352425"/>
              <a:gd name="connsiteY21" fmla="*/ 276225 h 366713"/>
              <a:gd name="connsiteX22" fmla="*/ 280987 w 352425"/>
              <a:gd name="connsiteY22" fmla="*/ 288132 h 366713"/>
              <a:gd name="connsiteX23" fmla="*/ 300037 w 352425"/>
              <a:gd name="connsiteY23" fmla="*/ 292894 h 366713"/>
              <a:gd name="connsiteX24" fmla="*/ 311944 w 352425"/>
              <a:gd name="connsiteY24" fmla="*/ 297657 h 366713"/>
              <a:gd name="connsiteX25" fmla="*/ 321469 w 352425"/>
              <a:gd name="connsiteY25" fmla="*/ 307182 h 366713"/>
              <a:gd name="connsiteX26" fmla="*/ 335756 w 352425"/>
              <a:gd name="connsiteY26" fmla="*/ 326232 h 366713"/>
              <a:gd name="connsiteX27" fmla="*/ 352425 w 352425"/>
              <a:gd name="connsiteY27" fmla="*/ 366713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425" h="366713">
                <a:moveTo>
                  <a:pt x="0" y="0"/>
                </a:moveTo>
                <a:lnTo>
                  <a:pt x="50006" y="54769"/>
                </a:lnTo>
                <a:lnTo>
                  <a:pt x="50006" y="66675"/>
                </a:lnTo>
                <a:lnTo>
                  <a:pt x="50006" y="83344"/>
                </a:lnTo>
                <a:lnTo>
                  <a:pt x="61912" y="100013"/>
                </a:lnTo>
                <a:lnTo>
                  <a:pt x="78581" y="114300"/>
                </a:lnTo>
                <a:lnTo>
                  <a:pt x="95250" y="114300"/>
                </a:lnTo>
                <a:lnTo>
                  <a:pt x="95250" y="114300"/>
                </a:lnTo>
                <a:lnTo>
                  <a:pt x="119062" y="111919"/>
                </a:lnTo>
                <a:lnTo>
                  <a:pt x="130969" y="128588"/>
                </a:lnTo>
                <a:lnTo>
                  <a:pt x="130969" y="142875"/>
                </a:lnTo>
                <a:lnTo>
                  <a:pt x="130969" y="152400"/>
                </a:lnTo>
                <a:lnTo>
                  <a:pt x="142875" y="169069"/>
                </a:lnTo>
                <a:lnTo>
                  <a:pt x="164306" y="188119"/>
                </a:lnTo>
                <a:lnTo>
                  <a:pt x="185737" y="204788"/>
                </a:lnTo>
                <a:lnTo>
                  <a:pt x="197644" y="219075"/>
                </a:lnTo>
                <a:lnTo>
                  <a:pt x="207169" y="219075"/>
                </a:lnTo>
                <a:lnTo>
                  <a:pt x="221456" y="230982"/>
                </a:lnTo>
                <a:lnTo>
                  <a:pt x="230981" y="235744"/>
                </a:lnTo>
                <a:lnTo>
                  <a:pt x="238125" y="254794"/>
                </a:lnTo>
                <a:lnTo>
                  <a:pt x="254794" y="264319"/>
                </a:lnTo>
                <a:lnTo>
                  <a:pt x="276225" y="276225"/>
                </a:lnTo>
                <a:lnTo>
                  <a:pt x="280987" y="288132"/>
                </a:lnTo>
                <a:lnTo>
                  <a:pt x="300037" y="292894"/>
                </a:lnTo>
                <a:lnTo>
                  <a:pt x="311944" y="297657"/>
                </a:lnTo>
                <a:lnTo>
                  <a:pt x="321469" y="307182"/>
                </a:lnTo>
                <a:lnTo>
                  <a:pt x="335756" y="326232"/>
                </a:lnTo>
                <a:lnTo>
                  <a:pt x="352425" y="36671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6" name="フリーフォーム 485">
            <a:extLst>
              <a:ext uri="{FF2B5EF4-FFF2-40B4-BE49-F238E27FC236}">
                <a16:creationId xmlns:a16="http://schemas.microsoft.com/office/drawing/2014/main" id="{32B1E040-94DF-4F73-94FD-6E1536823084}"/>
              </a:ext>
            </a:extLst>
          </p:cNvPr>
          <p:cNvSpPr/>
          <p:nvPr/>
        </p:nvSpPr>
        <p:spPr>
          <a:xfrm>
            <a:off x="8315325" y="8156575"/>
            <a:ext cx="933450" cy="579438"/>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7" name="フリーフォーム 486">
            <a:extLst>
              <a:ext uri="{FF2B5EF4-FFF2-40B4-BE49-F238E27FC236}">
                <a16:creationId xmlns:a16="http://schemas.microsoft.com/office/drawing/2014/main" id="{D7731186-0EC4-411E-BD34-417C08FEC039}"/>
              </a:ext>
            </a:extLst>
          </p:cNvPr>
          <p:cNvSpPr/>
          <p:nvPr/>
        </p:nvSpPr>
        <p:spPr>
          <a:xfrm>
            <a:off x="8039100" y="8429625"/>
            <a:ext cx="44450" cy="123825"/>
          </a:xfrm>
          <a:custGeom>
            <a:avLst/>
            <a:gdLst>
              <a:gd name="connsiteX0" fmla="*/ 0 w 90488"/>
              <a:gd name="connsiteY0" fmla="*/ 0 h 314325"/>
              <a:gd name="connsiteX1" fmla="*/ 33338 w 90488"/>
              <a:gd name="connsiteY1" fmla="*/ 64294 h 314325"/>
              <a:gd name="connsiteX2" fmla="*/ 26194 w 90488"/>
              <a:gd name="connsiteY2" fmla="*/ 92869 h 314325"/>
              <a:gd name="connsiteX3" fmla="*/ 23813 w 90488"/>
              <a:gd name="connsiteY3" fmla="*/ 114300 h 314325"/>
              <a:gd name="connsiteX4" fmla="*/ 26194 w 90488"/>
              <a:gd name="connsiteY4" fmla="*/ 150019 h 314325"/>
              <a:gd name="connsiteX5" fmla="*/ 30956 w 90488"/>
              <a:gd name="connsiteY5" fmla="*/ 173831 h 314325"/>
              <a:gd name="connsiteX6" fmla="*/ 23813 w 90488"/>
              <a:gd name="connsiteY6" fmla="*/ 207169 h 314325"/>
              <a:gd name="connsiteX7" fmla="*/ 23813 w 90488"/>
              <a:gd name="connsiteY7" fmla="*/ 233362 h 314325"/>
              <a:gd name="connsiteX8" fmla="*/ 47625 w 90488"/>
              <a:gd name="connsiteY8" fmla="*/ 257175 h 314325"/>
              <a:gd name="connsiteX9" fmla="*/ 73819 w 90488"/>
              <a:gd name="connsiteY9" fmla="*/ 283369 h 314325"/>
              <a:gd name="connsiteX10" fmla="*/ 90488 w 90488"/>
              <a:gd name="connsiteY10"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88" h="314325">
                <a:moveTo>
                  <a:pt x="0" y="0"/>
                </a:moveTo>
                <a:lnTo>
                  <a:pt x="33338" y="64294"/>
                </a:lnTo>
                <a:lnTo>
                  <a:pt x="26194" y="92869"/>
                </a:lnTo>
                <a:lnTo>
                  <a:pt x="23813" y="114300"/>
                </a:lnTo>
                <a:lnTo>
                  <a:pt x="26194" y="150019"/>
                </a:lnTo>
                <a:lnTo>
                  <a:pt x="30956" y="173831"/>
                </a:lnTo>
                <a:lnTo>
                  <a:pt x="23813" y="207169"/>
                </a:lnTo>
                <a:lnTo>
                  <a:pt x="23813" y="233362"/>
                </a:lnTo>
                <a:lnTo>
                  <a:pt x="47625" y="257175"/>
                </a:lnTo>
                <a:lnTo>
                  <a:pt x="73819" y="283369"/>
                </a:lnTo>
                <a:lnTo>
                  <a:pt x="90488" y="3143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8" name="フリーフォーム 487">
            <a:extLst>
              <a:ext uri="{FF2B5EF4-FFF2-40B4-BE49-F238E27FC236}">
                <a16:creationId xmlns:a16="http://schemas.microsoft.com/office/drawing/2014/main" id="{D6D01163-A193-447F-B9D5-A72E2377406C}"/>
              </a:ext>
            </a:extLst>
          </p:cNvPr>
          <p:cNvSpPr/>
          <p:nvPr/>
        </p:nvSpPr>
        <p:spPr>
          <a:xfrm>
            <a:off x="8056563" y="8547100"/>
            <a:ext cx="38100" cy="204788"/>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 h="283369">
                <a:moveTo>
                  <a:pt x="35718" y="0"/>
                </a:moveTo>
                <a:lnTo>
                  <a:pt x="42862" y="33338"/>
                </a:lnTo>
                <a:lnTo>
                  <a:pt x="33337" y="52388"/>
                </a:lnTo>
                <a:lnTo>
                  <a:pt x="33337" y="76200"/>
                </a:lnTo>
                <a:lnTo>
                  <a:pt x="26193" y="95250"/>
                </a:lnTo>
                <a:lnTo>
                  <a:pt x="16668" y="111919"/>
                </a:lnTo>
                <a:lnTo>
                  <a:pt x="21431" y="133350"/>
                </a:lnTo>
                <a:lnTo>
                  <a:pt x="38100" y="157163"/>
                </a:lnTo>
                <a:lnTo>
                  <a:pt x="52387" y="176213"/>
                </a:lnTo>
                <a:lnTo>
                  <a:pt x="45243" y="192881"/>
                </a:lnTo>
                <a:lnTo>
                  <a:pt x="21431" y="211931"/>
                </a:lnTo>
                <a:lnTo>
                  <a:pt x="2381" y="228600"/>
                </a:lnTo>
                <a:cubicBezTo>
                  <a:pt x="1587" y="246856"/>
                  <a:pt x="794" y="265113"/>
                  <a:pt x="0" y="283369"/>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9" name="フリーフォーム 488">
            <a:extLst>
              <a:ext uri="{FF2B5EF4-FFF2-40B4-BE49-F238E27FC236}">
                <a16:creationId xmlns:a16="http://schemas.microsoft.com/office/drawing/2014/main" id="{FA6CC05D-9058-4EF1-B12E-3E68CB6845CF}"/>
              </a:ext>
            </a:extLst>
          </p:cNvPr>
          <p:cNvSpPr/>
          <p:nvPr/>
        </p:nvSpPr>
        <p:spPr>
          <a:xfrm>
            <a:off x="8077200" y="8539163"/>
            <a:ext cx="525463" cy="528637"/>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26281" h="731044">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lnTo>
                  <a:pt x="714375" y="585787"/>
                </a:lnTo>
                <a:lnTo>
                  <a:pt x="726281" y="607219"/>
                </a:lnTo>
                <a:lnTo>
                  <a:pt x="719137" y="626269"/>
                </a:lnTo>
                <a:lnTo>
                  <a:pt x="702468" y="640556"/>
                </a:lnTo>
                <a:lnTo>
                  <a:pt x="702468" y="661987"/>
                </a:lnTo>
                <a:lnTo>
                  <a:pt x="702468" y="683419"/>
                </a:lnTo>
                <a:lnTo>
                  <a:pt x="711993" y="704850"/>
                </a:lnTo>
                <a:lnTo>
                  <a:pt x="726281" y="7310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0" name="フリーフォーム 489">
            <a:extLst>
              <a:ext uri="{FF2B5EF4-FFF2-40B4-BE49-F238E27FC236}">
                <a16:creationId xmlns:a16="http://schemas.microsoft.com/office/drawing/2014/main" id="{89021DDA-76D3-46FC-AD78-8E7C2CB57D34}"/>
              </a:ext>
            </a:extLst>
          </p:cNvPr>
          <p:cNvSpPr/>
          <p:nvPr/>
        </p:nvSpPr>
        <p:spPr>
          <a:xfrm>
            <a:off x="8081963" y="8593138"/>
            <a:ext cx="117475" cy="211137"/>
          </a:xfrm>
          <a:custGeom>
            <a:avLst/>
            <a:gdLst>
              <a:gd name="connsiteX0" fmla="*/ 0 w 161925"/>
              <a:gd name="connsiteY0" fmla="*/ 0 h 292893"/>
              <a:gd name="connsiteX1" fmla="*/ 40482 w 161925"/>
              <a:gd name="connsiteY1" fmla="*/ 61912 h 292893"/>
              <a:gd name="connsiteX2" fmla="*/ 47625 w 161925"/>
              <a:gd name="connsiteY2" fmla="*/ 90487 h 292893"/>
              <a:gd name="connsiteX3" fmla="*/ 35719 w 161925"/>
              <a:gd name="connsiteY3" fmla="*/ 109537 h 292893"/>
              <a:gd name="connsiteX4" fmla="*/ 30957 w 161925"/>
              <a:gd name="connsiteY4" fmla="*/ 130968 h 292893"/>
              <a:gd name="connsiteX5" fmla="*/ 38100 w 161925"/>
              <a:gd name="connsiteY5" fmla="*/ 145256 h 292893"/>
              <a:gd name="connsiteX6" fmla="*/ 52388 w 161925"/>
              <a:gd name="connsiteY6" fmla="*/ 147637 h 292893"/>
              <a:gd name="connsiteX7" fmla="*/ 73819 w 161925"/>
              <a:gd name="connsiteY7" fmla="*/ 161925 h 292893"/>
              <a:gd name="connsiteX8" fmla="*/ 90488 w 161925"/>
              <a:gd name="connsiteY8" fmla="*/ 185737 h 292893"/>
              <a:gd name="connsiteX9" fmla="*/ 111919 w 161925"/>
              <a:gd name="connsiteY9" fmla="*/ 211931 h 292893"/>
              <a:gd name="connsiteX10" fmla="*/ 138113 w 161925"/>
              <a:gd name="connsiteY10" fmla="*/ 235743 h 292893"/>
              <a:gd name="connsiteX11" fmla="*/ 159544 w 161925"/>
              <a:gd name="connsiteY11" fmla="*/ 242887 h 292893"/>
              <a:gd name="connsiteX12" fmla="*/ 161925 w 161925"/>
              <a:gd name="connsiteY12" fmla="*/ 264318 h 292893"/>
              <a:gd name="connsiteX13" fmla="*/ 154782 w 161925"/>
              <a:gd name="connsiteY13" fmla="*/ 292893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292893">
                <a:moveTo>
                  <a:pt x="0" y="0"/>
                </a:moveTo>
                <a:lnTo>
                  <a:pt x="40482" y="61912"/>
                </a:lnTo>
                <a:lnTo>
                  <a:pt x="47625" y="90487"/>
                </a:lnTo>
                <a:lnTo>
                  <a:pt x="35719" y="109537"/>
                </a:lnTo>
                <a:lnTo>
                  <a:pt x="30957" y="130968"/>
                </a:lnTo>
                <a:lnTo>
                  <a:pt x="38100" y="145256"/>
                </a:lnTo>
                <a:lnTo>
                  <a:pt x="52388" y="147637"/>
                </a:lnTo>
                <a:lnTo>
                  <a:pt x="73819" y="161925"/>
                </a:lnTo>
                <a:lnTo>
                  <a:pt x="90488" y="185737"/>
                </a:lnTo>
                <a:lnTo>
                  <a:pt x="111919" y="211931"/>
                </a:lnTo>
                <a:lnTo>
                  <a:pt x="138113" y="235743"/>
                </a:lnTo>
                <a:lnTo>
                  <a:pt x="159544" y="242887"/>
                </a:lnTo>
                <a:lnTo>
                  <a:pt x="161925" y="264318"/>
                </a:lnTo>
                <a:lnTo>
                  <a:pt x="154782" y="29289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1" name="フリーフォーム 490">
            <a:extLst>
              <a:ext uri="{FF2B5EF4-FFF2-40B4-BE49-F238E27FC236}">
                <a16:creationId xmlns:a16="http://schemas.microsoft.com/office/drawing/2014/main" id="{9BF7F81D-1684-4A7E-8C13-28ED3F425FF7}"/>
              </a:ext>
            </a:extLst>
          </p:cNvPr>
          <p:cNvSpPr/>
          <p:nvPr/>
        </p:nvSpPr>
        <p:spPr>
          <a:xfrm>
            <a:off x="7680325" y="8720138"/>
            <a:ext cx="82550" cy="150812"/>
          </a:xfrm>
          <a:custGeom>
            <a:avLst/>
            <a:gdLst>
              <a:gd name="connsiteX0" fmla="*/ 0 w 114300"/>
              <a:gd name="connsiteY0" fmla="*/ 0 h 209550"/>
              <a:gd name="connsiteX1" fmla="*/ 45244 w 114300"/>
              <a:gd name="connsiteY1" fmla="*/ 38100 h 209550"/>
              <a:gd name="connsiteX2" fmla="*/ 61913 w 114300"/>
              <a:gd name="connsiteY2" fmla="*/ 38100 h 209550"/>
              <a:gd name="connsiteX3" fmla="*/ 76200 w 114300"/>
              <a:gd name="connsiteY3" fmla="*/ 66675 h 209550"/>
              <a:gd name="connsiteX4" fmla="*/ 90488 w 114300"/>
              <a:gd name="connsiteY4" fmla="*/ 83344 h 209550"/>
              <a:gd name="connsiteX5" fmla="*/ 114300 w 114300"/>
              <a:gd name="connsiteY5" fmla="*/ 97632 h 209550"/>
              <a:gd name="connsiteX6" fmla="*/ 114300 w 114300"/>
              <a:gd name="connsiteY6" fmla="*/ 130969 h 209550"/>
              <a:gd name="connsiteX7" fmla="*/ 100013 w 114300"/>
              <a:gd name="connsiteY7" fmla="*/ 150019 h 209550"/>
              <a:gd name="connsiteX8" fmla="*/ 90488 w 114300"/>
              <a:gd name="connsiteY8" fmla="*/ 171450 h 209550"/>
              <a:gd name="connsiteX9" fmla="*/ 90488 w 114300"/>
              <a:gd name="connsiteY9"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209550">
                <a:moveTo>
                  <a:pt x="0" y="0"/>
                </a:moveTo>
                <a:lnTo>
                  <a:pt x="45244" y="38100"/>
                </a:lnTo>
                <a:lnTo>
                  <a:pt x="61913" y="38100"/>
                </a:lnTo>
                <a:lnTo>
                  <a:pt x="76200" y="66675"/>
                </a:lnTo>
                <a:lnTo>
                  <a:pt x="90488" y="83344"/>
                </a:lnTo>
                <a:lnTo>
                  <a:pt x="114300" y="97632"/>
                </a:lnTo>
                <a:lnTo>
                  <a:pt x="114300" y="130969"/>
                </a:lnTo>
                <a:lnTo>
                  <a:pt x="100013" y="150019"/>
                </a:lnTo>
                <a:lnTo>
                  <a:pt x="90488" y="171450"/>
                </a:lnTo>
                <a:lnTo>
                  <a:pt x="90488" y="20955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2" name="フリーフォーム 491">
            <a:extLst>
              <a:ext uri="{FF2B5EF4-FFF2-40B4-BE49-F238E27FC236}">
                <a16:creationId xmlns:a16="http://schemas.microsoft.com/office/drawing/2014/main" id="{3BB9741B-BA93-4D2F-B893-743E119AE8F6}"/>
              </a:ext>
            </a:extLst>
          </p:cNvPr>
          <p:cNvSpPr/>
          <p:nvPr/>
        </p:nvSpPr>
        <p:spPr>
          <a:xfrm>
            <a:off x="7258050" y="8832850"/>
            <a:ext cx="131763" cy="241300"/>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931" h="333375">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lnTo>
                  <a:pt x="176213" y="3333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3" name="フリーフォーム 492">
            <a:extLst>
              <a:ext uri="{FF2B5EF4-FFF2-40B4-BE49-F238E27FC236}">
                <a16:creationId xmlns:a16="http://schemas.microsoft.com/office/drawing/2014/main" id="{A75AF576-AA60-4B98-8D6D-0719AB10DCF0}"/>
              </a:ext>
            </a:extLst>
          </p:cNvPr>
          <p:cNvSpPr/>
          <p:nvPr/>
        </p:nvSpPr>
        <p:spPr>
          <a:xfrm>
            <a:off x="7023100" y="8951913"/>
            <a:ext cx="165100" cy="387350"/>
          </a:xfrm>
          <a:custGeom>
            <a:avLst/>
            <a:gdLst>
              <a:gd name="connsiteX0" fmla="*/ 0 w 228600"/>
              <a:gd name="connsiteY0" fmla="*/ 0 h 535781"/>
              <a:gd name="connsiteX1" fmla="*/ 50006 w 228600"/>
              <a:gd name="connsiteY1" fmla="*/ 23812 h 535781"/>
              <a:gd name="connsiteX2" fmla="*/ 71438 w 228600"/>
              <a:gd name="connsiteY2" fmla="*/ 38100 h 535781"/>
              <a:gd name="connsiteX3" fmla="*/ 100013 w 228600"/>
              <a:gd name="connsiteY3" fmla="*/ 59531 h 535781"/>
              <a:gd name="connsiteX4" fmla="*/ 130969 w 228600"/>
              <a:gd name="connsiteY4" fmla="*/ 61912 h 535781"/>
              <a:gd name="connsiteX5" fmla="*/ 154781 w 228600"/>
              <a:gd name="connsiteY5" fmla="*/ 78581 h 535781"/>
              <a:gd name="connsiteX6" fmla="*/ 180975 w 228600"/>
              <a:gd name="connsiteY6" fmla="*/ 119062 h 535781"/>
              <a:gd name="connsiteX7" fmla="*/ 197644 w 228600"/>
              <a:gd name="connsiteY7" fmla="*/ 157162 h 535781"/>
              <a:gd name="connsiteX8" fmla="*/ 192881 w 228600"/>
              <a:gd name="connsiteY8" fmla="*/ 176212 h 535781"/>
              <a:gd name="connsiteX9" fmla="*/ 202406 w 228600"/>
              <a:gd name="connsiteY9" fmla="*/ 200025 h 535781"/>
              <a:gd name="connsiteX10" fmla="*/ 219075 w 228600"/>
              <a:gd name="connsiteY10" fmla="*/ 226218 h 535781"/>
              <a:gd name="connsiteX11" fmla="*/ 228600 w 228600"/>
              <a:gd name="connsiteY11" fmla="*/ 250031 h 535781"/>
              <a:gd name="connsiteX12" fmla="*/ 221456 w 228600"/>
              <a:gd name="connsiteY12" fmla="*/ 278606 h 535781"/>
              <a:gd name="connsiteX13" fmla="*/ 195263 w 228600"/>
              <a:gd name="connsiteY13" fmla="*/ 300037 h 535781"/>
              <a:gd name="connsiteX14" fmla="*/ 161925 w 228600"/>
              <a:gd name="connsiteY14" fmla="*/ 330993 h 535781"/>
              <a:gd name="connsiteX15" fmla="*/ 147638 w 228600"/>
              <a:gd name="connsiteY15" fmla="*/ 371475 h 535781"/>
              <a:gd name="connsiteX16" fmla="*/ 130969 w 228600"/>
              <a:gd name="connsiteY16" fmla="*/ 395287 h 535781"/>
              <a:gd name="connsiteX17" fmla="*/ 109538 w 228600"/>
              <a:gd name="connsiteY17" fmla="*/ 404812 h 535781"/>
              <a:gd name="connsiteX18" fmla="*/ 102394 w 228600"/>
              <a:gd name="connsiteY18" fmla="*/ 421481 h 535781"/>
              <a:gd name="connsiteX19" fmla="*/ 104775 w 228600"/>
              <a:gd name="connsiteY19" fmla="*/ 440531 h 535781"/>
              <a:gd name="connsiteX20" fmla="*/ 95250 w 228600"/>
              <a:gd name="connsiteY20" fmla="*/ 459581 h 535781"/>
              <a:gd name="connsiteX21" fmla="*/ 78581 w 228600"/>
              <a:gd name="connsiteY21" fmla="*/ 473868 h 535781"/>
              <a:gd name="connsiteX22" fmla="*/ 83344 w 228600"/>
              <a:gd name="connsiteY22" fmla="*/ 497681 h 535781"/>
              <a:gd name="connsiteX23" fmla="*/ 92869 w 228600"/>
              <a:gd name="connsiteY23" fmla="*/ 519112 h 535781"/>
              <a:gd name="connsiteX24" fmla="*/ 121444 w 228600"/>
              <a:gd name="connsiteY24" fmla="*/ 535781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535781">
                <a:moveTo>
                  <a:pt x="0" y="0"/>
                </a:moveTo>
                <a:lnTo>
                  <a:pt x="50006" y="23812"/>
                </a:lnTo>
                <a:lnTo>
                  <a:pt x="71438" y="38100"/>
                </a:lnTo>
                <a:lnTo>
                  <a:pt x="100013" y="59531"/>
                </a:lnTo>
                <a:lnTo>
                  <a:pt x="130969" y="61912"/>
                </a:lnTo>
                <a:lnTo>
                  <a:pt x="154781" y="78581"/>
                </a:lnTo>
                <a:lnTo>
                  <a:pt x="180975" y="119062"/>
                </a:lnTo>
                <a:lnTo>
                  <a:pt x="197644" y="157162"/>
                </a:lnTo>
                <a:lnTo>
                  <a:pt x="192881" y="176212"/>
                </a:lnTo>
                <a:lnTo>
                  <a:pt x="202406" y="200025"/>
                </a:lnTo>
                <a:lnTo>
                  <a:pt x="219075" y="226218"/>
                </a:lnTo>
                <a:lnTo>
                  <a:pt x="228600" y="250031"/>
                </a:lnTo>
                <a:lnTo>
                  <a:pt x="221456" y="278606"/>
                </a:lnTo>
                <a:lnTo>
                  <a:pt x="195263" y="300037"/>
                </a:lnTo>
                <a:lnTo>
                  <a:pt x="161925" y="330993"/>
                </a:lnTo>
                <a:lnTo>
                  <a:pt x="147638" y="371475"/>
                </a:lnTo>
                <a:lnTo>
                  <a:pt x="130969" y="395287"/>
                </a:lnTo>
                <a:lnTo>
                  <a:pt x="109538" y="404812"/>
                </a:lnTo>
                <a:lnTo>
                  <a:pt x="102394" y="421481"/>
                </a:lnTo>
                <a:lnTo>
                  <a:pt x="104775" y="440531"/>
                </a:lnTo>
                <a:lnTo>
                  <a:pt x="95250" y="459581"/>
                </a:lnTo>
                <a:lnTo>
                  <a:pt x="78581" y="473868"/>
                </a:lnTo>
                <a:lnTo>
                  <a:pt x="83344" y="497681"/>
                </a:lnTo>
                <a:lnTo>
                  <a:pt x="92869" y="519112"/>
                </a:lnTo>
                <a:lnTo>
                  <a:pt x="121444" y="535781"/>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4" name="フリーフォーム 493">
            <a:extLst>
              <a:ext uri="{FF2B5EF4-FFF2-40B4-BE49-F238E27FC236}">
                <a16:creationId xmlns:a16="http://schemas.microsoft.com/office/drawing/2014/main" id="{84F83CC2-20F2-4C5C-983E-6B98A55AEAE5}"/>
              </a:ext>
            </a:extLst>
          </p:cNvPr>
          <p:cNvSpPr/>
          <p:nvPr/>
        </p:nvSpPr>
        <p:spPr>
          <a:xfrm>
            <a:off x="6788150" y="8963025"/>
            <a:ext cx="157163" cy="231775"/>
          </a:xfrm>
          <a:custGeom>
            <a:avLst/>
            <a:gdLst>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35731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40493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694" h="321468">
                <a:moveTo>
                  <a:pt x="0" y="0"/>
                </a:moveTo>
                <a:lnTo>
                  <a:pt x="35719" y="66675"/>
                </a:lnTo>
                <a:lnTo>
                  <a:pt x="83344" y="95250"/>
                </a:lnTo>
                <a:lnTo>
                  <a:pt x="85725" y="142875"/>
                </a:lnTo>
                <a:lnTo>
                  <a:pt x="95250" y="178593"/>
                </a:lnTo>
                <a:lnTo>
                  <a:pt x="116681" y="183356"/>
                </a:lnTo>
                <a:lnTo>
                  <a:pt x="135731" y="200025"/>
                </a:lnTo>
                <a:lnTo>
                  <a:pt x="140493" y="223837"/>
                </a:lnTo>
                <a:lnTo>
                  <a:pt x="154781" y="230981"/>
                </a:lnTo>
                <a:lnTo>
                  <a:pt x="164306" y="250031"/>
                </a:lnTo>
                <a:lnTo>
                  <a:pt x="178594" y="261937"/>
                </a:lnTo>
                <a:lnTo>
                  <a:pt x="200025" y="261937"/>
                </a:lnTo>
                <a:lnTo>
                  <a:pt x="216694" y="280987"/>
                </a:lnTo>
                <a:lnTo>
                  <a:pt x="214313" y="321468"/>
                </a:lnTo>
              </a:path>
            </a:pathLst>
          </a:custGeom>
          <a:noFill/>
          <a:ln w="3492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5" name="フリーフォーム 494">
            <a:extLst>
              <a:ext uri="{FF2B5EF4-FFF2-40B4-BE49-F238E27FC236}">
                <a16:creationId xmlns:a16="http://schemas.microsoft.com/office/drawing/2014/main" id="{4371E0B2-D9B9-4FC2-AD21-1D2090E0A5A1}"/>
              </a:ext>
            </a:extLst>
          </p:cNvPr>
          <p:cNvSpPr/>
          <p:nvPr/>
        </p:nvSpPr>
        <p:spPr>
          <a:xfrm>
            <a:off x="6700838" y="9001125"/>
            <a:ext cx="111125" cy="84138"/>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116682">
                <a:moveTo>
                  <a:pt x="152400" y="0"/>
                </a:moveTo>
                <a:lnTo>
                  <a:pt x="97631" y="45244"/>
                </a:lnTo>
                <a:lnTo>
                  <a:pt x="83343" y="61913"/>
                </a:lnTo>
                <a:lnTo>
                  <a:pt x="59531" y="69057"/>
                </a:lnTo>
                <a:lnTo>
                  <a:pt x="35718" y="66675"/>
                </a:lnTo>
                <a:lnTo>
                  <a:pt x="14287" y="76200"/>
                </a:lnTo>
                <a:lnTo>
                  <a:pt x="0" y="90488"/>
                </a:lnTo>
                <a:lnTo>
                  <a:pt x="2381" y="11668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6" name="フリーフォーム 495">
            <a:extLst>
              <a:ext uri="{FF2B5EF4-FFF2-40B4-BE49-F238E27FC236}">
                <a16:creationId xmlns:a16="http://schemas.microsoft.com/office/drawing/2014/main" id="{7EE87CDB-DA73-435A-A0C3-BB6954A36DFA}"/>
              </a:ext>
            </a:extLst>
          </p:cNvPr>
          <p:cNvSpPr/>
          <p:nvPr/>
        </p:nvSpPr>
        <p:spPr>
          <a:xfrm>
            <a:off x="9632950" y="2443163"/>
            <a:ext cx="2565400" cy="2424112"/>
          </a:xfrm>
          <a:custGeom>
            <a:avLst/>
            <a:gdLst>
              <a:gd name="connsiteX0" fmla="*/ 1838325 w 1890713"/>
              <a:gd name="connsiteY0" fmla="*/ 2382 h 1081088"/>
              <a:gd name="connsiteX1" fmla="*/ 1831181 w 1890713"/>
              <a:gd name="connsiteY1" fmla="*/ 92869 h 1081088"/>
              <a:gd name="connsiteX2" fmla="*/ 1816894 w 1890713"/>
              <a:gd name="connsiteY2" fmla="*/ 126207 h 1081088"/>
              <a:gd name="connsiteX3" fmla="*/ 1788319 w 1890713"/>
              <a:gd name="connsiteY3" fmla="*/ 159544 h 1081088"/>
              <a:gd name="connsiteX4" fmla="*/ 1728788 w 1890713"/>
              <a:gd name="connsiteY4" fmla="*/ 183357 h 1081088"/>
              <a:gd name="connsiteX5" fmla="*/ 1676400 w 1890713"/>
              <a:gd name="connsiteY5" fmla="*/ 197644 h 1081088"/>
              <a:gd name="connsiteX6" fmla="*/ 1624013 w 1890713"/>
              <a:gd name="connsiteY6" fmla="*/ 202407 h 1081088"/>
              <a:gd name="connsiteX7" fmla="*/ 1543050 w 1890713"/>
              <a:gd name="connsiteY7" fmla="*/ 200025 h 1081088"/>
              <a:gd name="connsiteX8" fmla="*/ 1454944 w 1890713"/>
              <a:gd name="connsiteY8" fmla="*/ 197644 h 1081088"/>
              <a:gd name="connsiteX9" fmla="*/ 1402556 w 1890713"/>
              <a:gd name="connsiteY9" fmla="*/ 202407 h 1081088"/>
              <a:gd name="connsiteX10" fmla="*/ 1364456 w 1890713"/>
              <a:gd name="connsiteY10" fmla="*/ 228600 h 1081088"/>
              <a:gd name="connsiteX11" fmla="*/ 1345406 w 1890713"/>
              <a:gd name="connsiteY11" fmla="*/ 257175 h 1081088"/>
              <a:gd name="connsiteX12" fmla="*/ 1326356 w 1890713"/>
              <a:gd name="connsiteY12" fmla="*/ 292894 h 1081088"/>
              <a:gd name="connsiteX13" fmla="*/ 1312069 w 1890713"/>
              <a:gd name="connsiteY13" fmla="*/ 330994 h 1081088"/>
              <a:gd name="connsiteX14" fmla="*/ 1281113 w 1890713"/>
              <a:gd name="connsiteY14" fmla="*/ 354807 h 1081088"/>
              <a:gd name="connsiteX15" fmla="*/ 1238250 w 1890713"/>
              <a:gd name="connsiteY15" fmla="*/ 392907 h 1081088"/>
              <a:gd name="connsiteX16" fmla="*/ 1207294 w 1890713"/>
              <a:gd name="connsiteY16" fmla="*/ 402432 h 1081088"/>
              <a:gd name="connsiteX17" fmla="*/ 1171575 w 1890713"/>
              <a:gd name="connsiteY17" fmla="*/ 395288 h 1081088"/>
              <a:gd name="connsiteX18" fmla="*/ 1116806 w 1890713"/>
              <a:gd name="connsiteY18" fmla="*/ 395288 h 1081088"/>
              <a:gd name="connsiteX19" fmla="*/ 1088231 w 1890713"/>
              <a:gd name="connsiteY19" fmla="*/ 400050 h 1081088"/>
              <a:gd name="connsiteX20" fmla="*/ 1042988 w 1890713"/>
              <a:gd name="connsiteY20" fmla="*/ 407194 h 1081088"/>
              <a:gd name="connsiteX21" fmla="*/ 1004888 w 1890713"/>
              <a:gd name="connsiteY21" fmla="*/ 431007 h 1081088"/>
              <a:gd name="connsiteX22" fmla="*/ 950119 w 1890713"/>
              <a:gd name="connsiteY22" fmla="*/ 464344 h 1081088"/>
              <a:gd name="connsiteX23" fmla="*/ 859631 w 1890713"/>
              <a:gd name="connsiteY23" fmla="*/ 528638 h 1081088"/>
              <a:gd name="connsiteX24" fmla="*/ 788194 w 1890713"/>
              <a:gd name="connsiteY24" fmla="*/ 576263 h 1081088"/>
              <a:gd name="connsiteX25" fmla="*/ 707231 w 1890713"/>
              <a:gd name="connsiteY25" fmla="*/ 628650 h 1081088"/>
              <a:gd name="connsiteX26" fmla="*/ 652463 w 1890713"/>
              <a:gd name="connsiteY26" fmla="*/ 673894 h 1081088"/>
              <a:gd name="connsiteX27" fmla="*/ 547688 w 1890713"/>
              <a:gd name="connsiteY27" fmla="*/ 735807 h 1081088"/>
              <a:gd name="connsiteX28" fmla="*/ 459581 w 1890713"/>
              <a:gd name="connsiteY28" fmla="*/ 783432 h 1081088"/>
              <a:gd name="connsiteX29" fmla="*/ 326231 w 1890713"/>
              <a:gd name="connsiteY29" fmla="*/ 852488 h 1081088"/>
              <a:gd name="connsiteX30" fmla="*/ 240506 w 1890713"/>
              <a:gd name="connsiteY30" fmla="*/ 885825 h 1081088"/>
              <a:gd name="connsiteX31" fmla="*/ 164306 w 1890713"/>
              <a:gd name="connsiteY31" fmla="*/ 919163 h 1081088"/>
              <a:gd name="connsiteX32" fmla="*/ 102394 w 1890713"/>
              <a:gd name="connsiteY32" fmla="*/ 940594 h 1081088"/>
              <a:gd name="connsiteX33" fmla="*/ 0 w 1890713"/>
              <a:gd name="connsiteY33" fmla="*/ 952500 h 1081088"/>
              <a:gd name="connsiteX34" fmla="*/ 11906 w 1890713"/>
              <a:gd name="connsiteY34" fmla="*/ 971550 h 1081088"/>
              <a:gd name="connsiteX35" fmla="*/ 33338 w 1890713"/>
              <a:gd name="connsiteY35" fmla="*/ 1000125 h 1081088"/>
              <a:gd name="connsiteX36" fmla="*/ 45244 w 1890713"/>
              <a:gd name="connsiteY36" fmla="*/ 1042988 h 1081088"/>
              <a:gd name="connsiteX37" fmla="*/ 47625 w 1890713"/>
              <a:gd name="connsiteY37" fmla="*/ 1081088 h 1081088"/>
              <a:gd name="connsiteX38" fmla="*/ 100013 w 1890713"/>
              <a:gd name="connsiteY38" fmla="*/ 1064419 h 1081088"/>
              <a:gd name="connsiteX39" fmla="*/ 247650 w 1890713"/>
              <a:gd name="connsiteY39" fmla="*/ 1007269 h 1081088"/>
              <a:gd name="connsiteX40" fmla="*/ 402431 w 1890713"/>
              <a:gd name="connsiteY40" fmla="*/ 933450 h 1081088"/>
              <a:gd name="connsiteX41" fmla="*/ 531019 w 1890713"/>
              <a:gd name="connsiteY41" fmla="*/ 857250 h 1081088"/>
              <a:gd name="connsiteX42" fmla="*/ 623888 w 1890713"/>
              <a:gd name="connsiteY42" fmla="*/ 792957 h 1081088"/>
              <a:gd name="connsiteX43" fmla="*/ 721519 w 1890713"/>
              <a:gd name="connsiteY43" fmla="*/ 723900 h 1081088"/>
              <a:gd name="connsiteX44" fmla="*/ 857250 w 1890713"/>
              <a:gd name="connsiteY44" fmla="*/ 619125 h 1081088"/>
              <a:gd name="connsiteX45" fmla="*/ 978694 w 1890713"/>
              <a:gd name="connsiteY45" fmla="*/ 545307 h 1081088"/>
              <a:gd name="connsiteX46" fmla="*/ 1035844 w 1890713"/>
              <a:gd name="connsiteY46" fmla="*/ 492919 h 1081088"/>
              <a:gd name="connsiteX47" fmla="*/ 1066800 w 1890713"/>
              <a:gd name="connsiteY47" fmla="*/ 483394 h 1081088"/>
              <a:gd name="connsiteX48" fmla="*/ 1081088 w 1890713"/>
              <a:gd name="connsiteY48" fmla="*/ 478632 h 1081088"/>
              <a:gd name="connsiteX49" fmla="*/ 1140619 w 1890713"/>
              <a:gd name="connsiteY49" fmla="*/ 473869 h 1081088"/>
              <a:gd name="connsiteX50" fmla="*/ 1200150 w 1890713"/>
              <a:gd name="connsiteY50" fmla="*/ 464344 h 1081088"/>
              <a:gd name="connsiteX51" fmla="*/ 1221581 w 1890713"/>
              <a:gd name="connsiteY51" fmla="*/ 459582 h 1081088"/>
              <a:gd name="connsiteX52" fmla="*/ 1240631 w 1890713"/>
              <a:gd name="connsiteY52" fmla="*/ 450057 h 1081088"/>
              <a:gd name="connsiteX53" fmla="*/ 1307306 w 1890713"/>
              <a:gd name="connsiteY53" fmla="*/ 409575 h 1081088"/>
              <a:gd name="connsiteX54" fmla="*/ 1338263 w 1890713"/>
              <a:gd name="connsiteY54" fmla="*/ 395288 h 1081088"/>
              <a:gd name="connsiteX55" fmla="*/ 1347788 w 1890713"/>
              <a:gd name="connsiteY55" fmla="*/ 369094 h 1081088"/>
              <a:gd name="connsiteX56" fmla="*/ 1362075 w 1890713"/>
              <a:gd name="connsiteY56" fmla="*/ 345282 h 1081088"/>
              <a:gd name="connsiteX57" fmla="*/ 1383506 w 1890713"/>
              <a:gd name="connsiteY57" fmla="*/ 319088 h 1081088"/>
              <a:gd name="connsiteX58" fmla="*/ 1407319 w 1890713"/>
              <a:gd name="connsiteY58" fmla="*/ 280988 h 1081088"/>
              <a:gd name="connsiteX59" fmla="*/ 1438275 w 1890713"/>
              <a:gd name="connsiteY59" fmla="*/ 257175 h 1081088"/>
              <a:gd name="connsiteX60" fmla="*/ 1457325 w 1890713"/>
              <a:gd name="connsiteY60" fmla="*/ 247650 h 1081088"/>
              <a:gd name="connsiteX61" fmla="*/ 1485900 w 1890713"/>
              <a:gd name="connsiteY61" fmla="*/ 247650 h 1081088"/>
              <a:gd name="connsiteX62" fmla="*/ 1540669 w 1890713"/>
              <a:gd name="connsiteY62" fmla="*/ 254794 h 1081088"/>
              <a:gd name="connsiteX63" fmla="*/ 1590675 w 1890713"/>
              <a:gd name="connsiteY63" fmla="*/ 259557 h 1081088"/>
              <a:gd name="connsiteX64" fmla="*/ 1643063 w 1890713"/>
              <a:gd name="connsiteY64" fmla="*/ 254794 h 1081088"/>
              <a:gd name="connsiteX65" fmla="*/ 1664494 w 1890713"/>
              <a:gd name="connsiteY65" fmla="*/ 254794 h 1081088"/>
              <a:gd name="connsiteX66" fmla="*/ 1704975 w 1890713"/>
              <a:gd name="connsiteY66" fmla="*/ 238125 h 1081088"/>
              <a:gd name="connsiteX67" fmla="*/ 1728788 w 1890713"/>
              <a:gd name="connsiteY67" fmla="*/ 223838 h 1081088"/>
              <a:gd name="connsiteX68" fmla="*/ 1785938 w 1890713"/>
              <a:gd name="connsiteY68" fmla="*/ 202407 h 1081088"/>
              <a:gd name="connsiteX69" fmla="*/ 1807369 w 1890713"/>
              <a:gd name="connsiteY69" fmla="*/ 178594 h 1081088"/>
              <a:gd name="connsiteX70" fmla="*/ 1843088 w 1890713"/>
              <a:gd name="connsiteY70" fmla="*/ 147638 h 1081088"/>
              <a:gd name="connsiteX71" fmla="*/ 1859756 w 1890713"/>
              <a:gd name="connsiteY71" fmla="*/ 104775 h 1081088"/>
              <a:gd name="connsiteX72" fmla="*/ 1876425 w 1890713"/>
              <a:gd name="connsiteY72" fmla="*/ 66675 h 1081088"/>
              <a:gd name="connsiteX73" fmla="*/ 1890713 w 1890713"/>
              <a:gd name="connsiteY73" fmla="*/ 26194 h 1081088"/>
              <a:gd name="connsiteX74" fmla="*/ 1890713 w 1890713"/>
              <a:gd name="connsiteY74" fmla="*/ 0 h 1081088"/>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1890713 w 2724150"/>
              <a:gd name="connsiteY74" fmla="*/ 1035843 h 2116931"/>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2667001 w 2724150"/>
              <a:gd name="connsiteY74" fmla="*/ 245268 h 2116931"/>
              <a:gd name="connsiteX0" fmla="*/ 2724150 w 2724150"/>
              <a:gd name="connsiteY0" fmla="*/ 0 h 2116931"/>
              <a:gd name="connsiteX1" fmla="*/ 2085974 w 2724150"/>
              <a:gd name="connsiteY1" fmla="*/ 804863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1838324 w 2724150"/>
              <a:gd name="connsiteY1" fmla="*/ 1073944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2243137 w 2724150"/>
              <a:gd name="connsiteY1" fmla="*/ 573882 h 2116931"/>
              <a:gd name="connsiteX2" fmla="*/ 1838324 w 2724150"/>
              <a:gd name="connsiteY2" fmla="*/ 1073944 h 2116931"/>
              <a:gd name="connsiteX3" fmla="*/ 1831181 w 2724150"/>
              <a:gd name="connsiteY3" fmla="*/ 1128712 h 2116931"/>
              <a:gd name="connsiteX4" fmla="*/ 1816894 w 2724150"/>
              <a:gd name="connsiteY4" fmla="*/ 1162050 h 2116931"/>
              <a:gd name="connsiteX5" fmla="*/ 1788319 w 2724150"/>
              <a:gd name="connsiteY5" fmla="*/ 1195387 h 2116931"/>
              <a:gd name="connsiteX6" fmla="*/ 1728788 w 2724150"/>
              <a:gd name="connsiteY6" fmla="*/ 1219200 h 2116931"/>
              <a:gd name="connsiteX7" fmla="*/ 1676400 w 2724150"/>
              <a:gd name="connsiteY7" fmla="*/ 1233487 h 2116931"/>
              <a:gd name="connsiteX8" fmla="*/ 1624013 w 2724150"/>
              <a:gd name="connsiteY8" fmla="*/ 1238250 h 2116931"/>
              <a:gd name="connsiteX9" fmla="*/ 1543050 w 2724150"/>
              <a:gd name="connsiteY9" fmla="*/ 1235868 h 2116931"/>
              <a:gd name="connsiteX10" fmla="*/ 1454944 w 2724150"/>
              <a:gd name="connsiteY10" fmla="*/ 1233487 h 2116931"/>
              <a:gd name="connsiteX11" fmla="*/ 1402556 w 2724150"/>
              <a:gd name="connsiteY11" fmla="*/ 1238250 h 2116931"/>
              <a:gd name="connsiteX12" fmla="*/ 1364456 w 2724150"/>
              <a:gd name="connsiteY12" fmla="*/ 1264443 h 2116931"/>
              <a:gd name="connsiteX13" fmla="*/ 1345406 w 2724150"/>
              <a:gd name="connsiteY13" fmla="*/ 1293018 h 2116931"/>
              <a:gd name="connsiteX14" fmla="*/ 1326356 w 2724150"/>
              <a:gd name="connsiteY14" fmla="*/ 1328737 h 2116931"/>
              <a:gd name="connsiteX15" fmla="*/ 1312069 w 2724150"/>
              <a:gd name="connsiteY15" fmla="*/ 1366837 h 2116931"/>
              <a:gd name="connsiteX16" fmla="*/ 1281113 w 2724150"/>
              <a:gd name="connsiteY16" fmla="*/ 1390650 h 2116931"/>
              <a:gd name="connsiteX17" fmla="*/ 1238250 w 2724150"/>
              <a:gd name="connsiteY17" fmla="*/ 1428750 h 2116931"/>
              <a:gd name="connsiteX18" fmla="*/ 1207294 w 2724150"/>
              <a:gd name="connsiteY18" fmla="*/ 1438275 h 2116931"/>
              <a:gd name="connsiteX19" fmla="*/ 1171575 w 2724150"/>
              <a:gd name="connsiteY19" fmla="*/ 1431131 h 2116931"/>
              <a:gd name="connsiteX20" fmla="*/ 1116806 w 2724150"/>
              <a:gd name="connsiteY20" fmla="*/ 1431131 h 2116931"/>
              <a:gd name="connsiteX21" fmla="*/ 1088231 w 2724150"/>
              <a:gd name="connsiteY21" fmla="*/ 1435893 h 2116931"/>
              <a:gd name="connsiteX22" fmla="*/ 1042988 w 2724150"/>
              <a:gd name="connsiteY22" fmla="*/ 1443037 h 2116931"/>
              <a:gd name="connsiteX23" fmla="*/ 1004888 w 2724150"/>
              <a:gd name="connsiteY23" fmla="*/ 1466850 h 2116931"/>
              <a:gd name="connsiteX24" fmla="*/ 950119 w 2724150"/>
              <a:gd name="connsiteY24" fmla="*/ 1500187 h 2116931"/>
              <a:gd name="connsiteX25" fmla="*/ 859631 w 2724150"/>
              <a:gd name="connsiteY25" fmla="*/ 1564481 h 2116931"/>
              <a:gd name="connsiteX26" fmla="*/ 788194 w 2724150"/>
              <a:gd name="connsiteY26" fmla="*/ 1612106 h 2116931"/>
              <a:gd name="connsiteX27" fmla="*/ 707231 w 2724150"/>
              <a:gd name="connsiteY27" fmla="*/ 1664493 h 2116931"/>
              <a:gd name="connsiteX28" fmla="*/ 652463 w 2724150"/>
              <a:gd name="connsiteY28" fmla="*/ 1709737 h 2116931"/>
              <a:gd name="connsiteX29" fmla="*/ 547688 w 2724150"/>
              <a:gd name="connsiteY29" fmla="*/ 1771650 h 2116931"/>
              <a:gd name="connsiteX30" fmla="*/ 459581 w 2724150"/>
              <a:gd name="connsiteY30" fmla="*/ 1819275 h 2116931"/>
              <a:gd name="connsiteX31" fmla="*/ 326231 w 2724150"/>
              <a:gd name="connsiteY31" fmla="*/ 1888331 h 2116931"/>
              <a:gd name="connsiteX32" fmla="*/ 240506 w 2724150"/>
              <a:gd name="connsiteY32" fmla="*/ 1921668 h 2116931"/>
              <a:gd name="connsiteX33" fmla="*/ 164306 w 2724150"/>
              <a:gd name="connsiteY33" fmla="*/ 1955006 h 2116931"/>
              <a:gd name="connsiteX34" fmla="*/ 102394 w 2724150"/>
              <a:gd name="connsiteY34" fmla="*/ 1976437 h 2116931"/>
              <a:gd name="connsiteX35" fmla="*/ 0 w 2724150"/>
              <a:gd name="connsiteY35" fmla="*/ 1988343 h 2116931"/>
              <a:gd name="connsiteX36" fmla="*/ 11906 w 2724150"/>
              <a:gd name="connsiteY36" fmla="*/ 2007393 h 2116931"/>
              <a:gd name="connsiteX37" fmla="*/ 33338 w 2724150"/>
              <a:gd name="connsiteY37" fmla="*/ 2035968 h 2116931"/>
              <a:gd name="connsiteX38" fmla="*/ 45244 w 2724150"/>
              <a:gd name="connsiteY38" fmla="*/ 2078831 h 2116931"/>
              <a:gd name="connsiteX39" fmla="*/ 47625 w 2724150"/>
              <a:gd name="connsiteY39" fmla="*/ 2116931 h 2116931"/>
              <a:gd name="connsiteX40" fmla="*/ 100013 w 2724150"/>
              <a:gd name="connsiteY40" fmla="*/ 2100262 h 2116931"/>
              <a:gd name="connsiteX41" fmla="*/ 247650 w 2724150"/>
              <a:gd name="connsiteY41" fmla="*/ 2043112 h 2116931"/>
              <a:gd name="connsiteX42" fmla="*/ 402431 w 2724150"/>
              <a:gd name="connsiteY42" fmla="*/ 1969293 h 2116931"/>
              <a:gd name="connsiteX43" fmla="*/ 531019 w 2724150"/>
              <a:gd name="connsiteY43" fmla="*/ 1893093 h 2116931"/>
              <a:gd name="connsiteX44" fmla="*/ 623888 w 2724150"/>
              <a:gd name="connsiteY44" fmla="*/ 1828800 h 2116931"/>
              <a:gd name="connsiteX45" fmla="*/ 721519 w 2724150"/>
              <a:gd name="connsiteY45" fmla="*/ 1759743 h 2116931"/>
              <a:gd name="connsiteX46" fmla="*/ 857250 w 2724150"/>
              <a:gd name="connsiteY46" fmla="*/ 1654968 h 2116931"/>
              <a:gd name="connsiteX47" fmla="*/ 978694 w 2724150"/>
              <a:gd name="connsiteY47" fmla="*/ 1581150 h 2116931"/>
              <a:gd name="connsiteX48" fmla="*/ 1035844 w 2724150"/>
              <a:gd name="connsiteY48" fmla="*/ 1528762 h 2116931"/>
              <a:gd name="connsiteX49" fmla="*/ 1066800 w 2724150"/>
              <a:gd name="connsiteY49" fmla="*/ 1519237 h 2116931"/>
              <a:gd name="connsiteX50" fmla="*/ 1081088 w 2724150"/>
              <a:gd name="connsiteY50" fmla="*/ 1514475 h 2116931"/>
              <a:gd name="connsiteX51" fmla="*/ 1140619 w 2724150"/>
              <a:gd name="connsiteY51" fmla="*/ 1509712 h 2116931"/>
              <a:gd name="connsiteX52" fmla="*/ 1200150 w 2724150"/>
              <a:gd name="connsiteY52" fmla="*/ 1500187 h 2116931"/>
              <a:gd name="connsiteX53" fmla="*/ 1221581 w 2724150"/>
              <a:gd name="connsiteY53" fmla="*/ 1495425 h 2116931"/>
              <a:gd name="connsiteX54" fmla="*/ 1240631 w 2724150"/>
              <a:gd name="connsiteY54" fmla="*/ 1485900 h 2116931"/>
              <a:gd name="connsiteX55" fmla="*/ 1307306 w 2724150"/>
              <a:gd name="connsiteY55" fmla="*/ 1445418 h 2116931"/>
              <a:gd name="connsiteX56" fmla="*/ 1338263 w 2724150"/>
              <a:gd name="connsiteY56" fmla="*/ 1431131 h 2116931"/>
              <a:gd name="connsiteX57" fmla="*/ 1347788 w 2724150"/>
              <a:gd name="connsiteY57" fmla="*/ 1404937 h 2116931"/>
              <a:gd name="connsiteX58" fmla="*/ 1362075 w 2724150"/>
              <a:gd name="connsiteY58" fmla="*/ 1381125 h 2116931"/>
              <a:gd name="connsiteX59" fmla="*/ 1383506 w 2724150"/>
              <a:gd name="connsiteY59" fmla="*/ 1354931 h 2116931"/>
              <a:gd name="connsiteX60" fmla="*/ 1407319 w 2724150"/>
              <a:gd name="connsiteY60" fmla="*/ 1316831 h 2116931"/>
              <a:gd name="connsiteX61" fmla="*/ 1438275 w 2724150"/>
              <a:gd name="connsiteY61" fmla="*/ 1293018 h 2116931"/>
              <a:gd name="connsiteX62" fmla="*/ 1457325 w 2724150"/>
              <a:gd name="connsiteY62" fmla="*/ 1283493 h 2116931"/>
              <a:gd name="connsiteX63" fmla="*/ 1485900 w 2724150"/>
              <a:gd name="connsiteY63" fmla="*/ 1283493 h 2116931"/>
              <a:gd name="connsiteX64" fmla="*/ 1540669 w 2724150"/>
              <a:gd name="connsiteY64" fmla="*/ 1290637 h 2116931"/>
              <a:gd name="connsiteX65" fmla="*/ 1590675 w 2724150"/>
              <a:gd name="connsiteY65" fmla="*/ 1295400 h 2116931"/>
              <a:gd name="connsiteX66" fmla="*/ 1643063 w 2724150"/>
              <a:gd name="connsiteY66" fmla="*/ 1290637 h 2116931"/>
              <a:gd name="connsiteX67" fmla="*/ 1664494 w 2724150"/>
              <a:gd name="connsiteY67" fmla="*/ 1290637 h 2116931"/>
              <a:gd name="connsiteX68" fmla="*/ 1704975 w 2724150"/>
              <a:gd name="connsiteY68" fmla="*/ 1273968 h 2116931"/>
              <a:gd name="connsiteX69" fmla="*/ 1728788 w 2724150"/>
              <a:gd name="connsiteY69" fmla="*/ 1259681 h 2116931"/>
              <a:gd name="connsiteX70" fmla="*/ 1785938 w 2724150"/>
              <a:gd name="connsiteY70" fmla="*/ 1238250 h 2116931"/>
              <a:gd name="connsiteX71" fmla="*/ 1807369 w 2724150"/>
              <a:gd name="connsiteY71" fmla="*/ 1214437 h 2116931"/>
              <a:gd name="connsiteX72" fmla="*/ 1843088 w 2724150"/>
              <a:gd name="connsiteY72" fmla="*/ 1183481 h 2116931"/>
              <a:gd name="connsiteX73" fmla="*/ 1859756 w 2724150"/>
              <a:gd name="connsiteY73" fmla="*/ 1140618 h 2116931"/>
              <a:gd name="connsiteX74" fmla="*/ 1876425 w 2724150"/>
              <a:gd name="connsiteY74" fmla="*/ 1102518 h 2116931"/>
              <a:gd name="connsiteX75" fmla="*/ 1890713 w 2724150"/>
              <a:gd name="connsiteY75" fmla="*/ 1062037 h 2116931"/>
              <a:gd name="connsiteX76" fmla="*/ 2667001 w 2724150"/>
              <a:gd name="connsiteY76"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1838324 w 2724150"/>
              <a:gd name="connsiteY3" fmla="*/ 1073944 h 2116931"/>
              <a:gd name="connsiteX4" fmla="*/ 1831181 w 2724150"/>
              <a:gd name="connsiteY4" fmla="*/ 1128712 h 2116931"/>
              <a:gd name="connsiteX5" fmla="*/ 1816894 w 2724150"/>
              <a:gd name="connsiteY5" fmla="*/ 1162050 h 2116931"/>
              <a:gd name="connsiteX6" fmla="*/ 1788319 w 2724150"/>
              <a:gd name="connsiteY6" fmla="*/ 1195387 h 2116931"/>
              <a:gd name="connsiteX7" fmla="*/ 1728788 w 2724150"/>
              <a:gd name="connsiteY7" fmla="*/ 1219200 h 2116931"/>
              <a:gd name="connsiteX8" fmla="*/ 1676400 w 2724150"/>
              <a:gd name="connsiteY8" fmla="*/ 1233487 h 2116931"/>
              <a:gd name="connsiteX9" fmla="*/ 1624013 w 2724150"/>
              <a:gd name="connsiteY9" fmla="*/ 1238250 h 2116931"/>
              <a:gd name="connsiteX10" fmla="*/ 1543050 w 2724150"/>
              <a:gd name="connsiteY10" fmla="*/ 1235868 h 2116931"/>
              <a:gd name="connsiteX11" fmla="*/ 1454944 w 2724150"/>
              <a:gd name="connsiteY11" fmla="*/ 1233487 h 2116931"/>
              <a:gd name="connsiteX12" fmla="*/ 1402556 w 2724150"/>
              <a:gd name="connsiteY12" fmla="*/ 1238250 h 2116931"/>
              <a:gd name="connsiteX13" fmla="*/ 1364456 w 2724150"/>
              <a:gd name="connsiteY13" fmla="*/ 1264443 h 2116931"/>
              <a:gd name="connsiteX14" fmla="*/ 1345406 w 2724150"/>
              <a:gd name="connsiteY14" fmla="*/ 1293018 h 2116931"/>
              <a:gd name="connsiteX15" fmla="*/ 1326356 w 2724150"/>
              <a:gd name="connsiteY15" fmla="*/ 1328737 h 2116931"/>
              <a:gd name="connsiteX16" fmla="*/ 1312069 w 2724150"/>
              <a:gd name="connsiteY16" fmla="*/ 1366837 h 2116931"/>
              <a:gd name="connsiteX17" fmla="*/ 1281113 w 2724150"/>
              <a:gd name="connsiteY17" fmla="*/ 1390650 h 2116931"/>
              <a:gd name="connsiteX18" fmla="*/ 1238250 w 2724150"/>
              <a:gd name="connsiteY18" fmla="*/ 1428750 h 2116931"/>
              <a:gd name="connsiteX19" fmla="*/ 1207294 w 2724150"/>
              <a:gd name="connsiteY19" fmla="*/ 1438275 h 2116931"/>
              <a:gd name="connsiteX20" fmla="*/ 1171575 w 2724150"/>
              <a:gd name="connsiteY20" fmla="*/ 1431131 h 2116931"/>
              <a:gd name="connsiteX21" fmla="*/ 1116806 w 2724150"/>
              <a:gd name="connsiteY21" fmla="*/ 1431131 h 2116931"/>
              <a:gd name="connsiteX22" fmla="*/ 1088231 w 2724150"/>
              <a:gd name="connsiteY22" fmla="*/ 1435893 h 2116931"/>
              <a:gd name="connsiteX23" fmla="*/ 1042988 w 2724150"/>
              <a:gd name="connsiteY23" fmla="*/ 1443037 h 2116931"/>
              <a:gd name="connsiteX24" fmla="*/ 1004888 w 2724150"/>
              <a:gd name="connsiteY24" fmla="*/ 1466850 h 2116931"/>
              <a:gd name="connsiteX25" fmla="*/ 950119 w 2724150"/>
              <a:gd name="connsiteY25" fmla="*/ 1500187 h 2116931"/>
              <a:gd name="connsiteX26" fmla="*/ 859631 w 2724150"/>
              <a:gd name="connsiteY26" fmla="*/ 1564481 h 2116931"/>
              <a:gd name="connsiteX27" fmla="*/ 788194 w 2724150"/>
              <a:gd name="connsiteY27" fmla="*/ 1612106 h 2116931"/>
              <a:gd name="connsiteX28" fmla="*/ 707231 w 2724150"/>
              <a:gd name="connsiteY28" fmla="*/ 1664493 h 2116931"/>
              <a:gd name="connsiteX29" fmla="*/ 652463 w 2724150"/>
              <a:gd name="connsiteY29" fmla="*/ 1709737 h 2116931"/>
              <a:gd name="connsiteX30" fmla="*/ 547688 w 2724150"/>
              <a:gd name="connsiteY30" fmla="*/ 1771650 h 2116931"/>
              <a:gd name="connsiteX31" fmla="*/ 459581 w 2724150"/>
              <a:gd name="connsiteY31" fmla="*/ 1819275 h 2116931"/>
              <a:gd name="connsiteX32" fmla="*/ 326231 w 2724150"/>
              <a:gd name="connsiteY32" fmla="*/ 1888331 h 2116931"/>
              <a:gd name="connsiteX33" fmla="*/ 240506 w 2724150"/>
              <a:gd name="connsiteY33" fmla="*/ 1921668 h 2116931"/>
              <a:gd name="connsiteX34" fmla="*/ 164306 w 2724150"/>
              <a:gd name="connsiteY34" fmla="*/ 1955006 h 2116931"/>
              <a:gd name="connsiteX35" fmla="*/ 102394 w 2724150"/>
              <a:gd name="connsiteY35" fmla="*/ 1976437 h 2116931"/>
              <a:gd name="connsiteX36" fmla="*/ 0 w 2724150"/>
              <a:gd name="connsiteY36" fmla="*/ 1988343 h 2116931"/>
              <a:gd name="connsiteX37" fmla="*/ 11906 w 2724150"/>
              <a:gd name="connsiteY37" fmla="*/ 2007393 h 2116931"/>
              <a:gd name="connsiteX38" fmla="*/ 33338 w 2724150"/>
              <a:gd name="connsiteY38" fmla="*/ 2035968 h 2116931"/>
              <a:gd name="connsiteX39" fmla="*/ 45244 w 2724150"/>
              <a:gd name="connsiteY39" fmla="*/ 2078831 h 2116931"/>
              <a:gd name="connsiteX40" fmla="*/ 47625 w 2724150"/>
              <a:gd name="connsiteY40" fmla="*/ 2116931 h 2116931"/>
              <a:gd name="connsiteX41" fmla="*/ 100013 w 2724150"/>
              <a:gd name="connsiteY41" fmla="*/ 2100262 h 2116931"/>
              <a:gd name="connsiteX42" fmla="*/ 247650 w 2724150"/>
              <a:gd name="connsiteY42" fmla="*/ 2043112 h 2116931"/>
              <a:gd name="connsiteX43" fmla="*/ 402431 w 2724150"/>
              <a:gd name="connsiteY43" fmla="*/ 1969293 h 2116931"/>
              <a:gd name="connsiteX44" fmla="*/ 531019 w 2724150"/>
              <a:gd name="connsiteY44" fmla="*/ 1893093 h 2116931"/>
              <a:gd name="connsiteX45" fmla="*/ 623888 w 2724150"/>
              <a:gd name="connsiteY45" fmla="*/ 1828800 h 2116931"/>
              <a:gd name="connsiteX46" fmla="*/ 721519 w 2724150"/>
              <a:gd name="connsiteY46" fmla="*/ 1759743 h 2116931"/>
              <a:gd name="connsiteX47" fmla="*/ 857250 w 2724150"/>
              <a:gd name="connsiteY47" fmla="*/ 1654968 h 2116931"/>
              <a:gd name="connsiteX48" fmla="*/ 978694 w 2724150"/>
              <a:gd name="connsiteY48" fmla="*/ 1581150 h 2116931"/>
              <a:gd name="connsiteX49" fmla="*/ 1035844 w 2724150"/>
              <a:gd name="connsiteY49" fmla="*/ 1528762 h 2116931"/>
              <a:gd name="connsiteX50" fmla="*/ 1066800 w 2724150"/>
              <a:gd name="connsiteY50" fmla="*/ 1519237 h 2116931"/>
              <a:gd name="connsiteX51" fmla="*/ 1081088 w 2724150"/>
              <a:gd name="connsiteY51" fmla="*/ 1514475 h 2116931"/>
              <a:gd name="connsiteX52" fmla="*/ 1140619 w 2724150"/>
              <a:gd name="connsiteY52" fmla="*/ 1509712 h 2116931"/>
              <a:gd name="connsiteX53" fmla="*/ 1200150 w 2724150"/>
              <a:gd name="connsiteY53" fmla="*/ 1500187 h 2116931"/>
              <a:gd name="connsiteX54" fmla="*/ 1221581 w 2724150"/>
              <a:gd name="connsiteY54" fmla="*/ 1495425 h 2116931"/>
              <a:gd name="connsiteX55" fmla="*/ 1240631 w 2724150"/>
              <a:gd name="connsiteY55" fmla="*/ 1485900 h 2116931"/>
              <a:gd name="connsiteX56" fmla="*/ 1307306 w 2724150"/>
              <a:gd name="connsiteY56" fmla="*/ 1445418 h 2116931"/>
              <a:gd name="connsiteX57" fmla="*/ 1338263 w 2724150"/>
              <a:gd name="connsiteY57" fmla="*/ 1431131 h 2116931"/>
              <a:gd name="connsiteX58" fmla="*/ 1347788 w 2724150"/>
              <a:gd name="connsiteY58" fmla="*/ 1404937 h 2116931"/>
              <a:gd name="connsiteX59" fmla="*/ 1362075 w 2724150"/>
              <a:gd name="connsiteY59" fmla="*/ 1381125 h 2116931"/>
              <a:gd name="connsiteX60" fmla="*/ 1383506 w 2724150"/>
              <a:gd name="connsiteY60" fmla="*/ 1354931 h 2116931"/>
              <a:gd name="connsiteX61" fmla="*/ 1407319 w 2724150"/>
              <a:gd name="connsiteY61" fmla="*/ 1316831 h 2116931"/>
              <a:gd name="connsiteX62" fmla="*/ 1438275 w 2724150"/>
              <a:gd name="connsiteY62" fmla="*/ 1293018 h 2116931"/>
              <a:gd name="connsiteX63" fmla="*/ 1457325 w 2724150"/>
              <a:gd name="connsiteY63" fmla="*/ 1283493 h 2116931"/>
              <a:gd name="connsiteX64" fmla="*/ 1485900 w 2724150"/>
              <a:gd name="connsiteY64" fmla="*/ 1283493 h 2116931"/>
              <a:gd name="connsiteX65" fmla="*/ 1540669 w 2724150"/>
              <a:gd name="connsiteY65" fmla="*/ 1290637 h 2116931"/>
              <a:gd name="connsiteX66" fmla="*/ 1590675 w 2724150"/>
              <a:gd name="connsiteY66" fmla="*/ 1295400 h 2116931"/>
              <a:gd name="connsiteX67" fmla="*/ 1643063 w 2724150"/>
              <a:gd name="connsiteY67" fmla="*/ 1290637 h 2116931"/>
              <a:gd name="connsiteX68" fmla="*/ 1664494 w 2724150"/>
              <a:gd name="connsiteY68" fmla="*/ 1290637 h 2116931"/>
              <a:gd name="connsiteX69" fmla="*/ 1704975 w 2724150"/>
              <a:gd name="connsiteY69" fmla="*/ 1273968 h 2116931"/>
              <a:gd name="connsiteX70" fmla="*/ 1728788 w 2724150"/>
              <a:gd name="connsiteY70" fmla="*/ 1259681 h 2116931"/>
              <a:gd name="connsiteX71" fmla="*/ 1785938 w 2724150"/>
              <a:gd name="connsiteY71" fmla="*/ 1238250 h 2116931"/>
              <a:gd name="connsiteX72" fmla="*/ 1807369 w 2724150"/>
              <a:gd name="connsiteY72" fmla="*/ 1214437 h 2116931"/>
              <a:gd name="connsiteX73" fmla="*/ 1843088 w 2724150"/>
              <a:gd name="connsiteY73" fmla="*/ 1183481 h 2116931"/>
              <a:gd name="connsiteX74" fmla="*/ 1859756 w 2724150"/>
              <a:gd name="connsiteY74" fmla="*/ 1140618 h 2116931"/>
              <a:gd name="connsiteX75" fmla="*/ 1876425 w 2724150"/>
              <a:gd name="connsiteY75" fmla="*/ 1102518 h 2116931"/>
              <a:gd name="connsiteX76" fmla="*/ 1890713 w 2724150"/>
              <a:gd name="connsiteY76" fmla="*/ 1062037 h 2116931"/>
              <a:gd name="connsiteX77" fmla="*/ 2667001 w 2724150"/>
              <a:gd name="connsiteY77"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2114549 w 2724150"/>
              <a:gd name="connsiteY3" fmla="*/ 731044 h 2116931"/>
              <a:gd name="connsiteX4" fmla="*/ 1838324 w 2724150"/>
              <a:gd name="connsiteY4" fmla="*/ 1073944 h 2116931"/>
              <a:gd name="connsiteX5" fmla="*/ 1831181 w 2724150"/>
              <a:gd name="connsiteY5" fmla="*/ 1128712 h 2116931"/>
              <a:gd name="connsiteX6" fmla="*/ 1816894 w 2724150"/>
              <a:gd name="connsiteY6" fmla="*/ 1162050 h 2116931"/>
              <a:gd name="connsiteX7" fmla="*/ 1788319 w 2724150"/>
              <a:gd name="connsiteY7" fmla="*/ 1195387 h 2116931"/>
              <a:gd name="connsiteX8" fmla="*/ 1728788 w 2724150"/>
              <a:gd name="connsiteY8" fmla="*/ 1219200 h 2116931"/>
              <a:gd name="connsiteX9" fmla="*/ 1676400 w 2724150"/>
              <a:gd name="connsiteY9" fmla="*/ 1233487 h 2116931"/>
              <a:gd name="connsiteX10" fmla="*/ 1624013 w 2724150"/>
              <a:gd name="connsiteY10" fmla="*/ 1238250 h 2116931"/>
              <a:gd name="connsiteX11" fmla="*/ 1543050 w 2724150"/>
              <a:gd name="connsiteY11" fmla="*/ 1235868 h 2116931"/>
              <a:gd name="connsiteX12" fmla="*/ 1454944 w 2724150"/>
              <a:gd name="connsiteY12" fmla="*/ 1233487 h 2116931"/>
              <a:gd name="connsiteX13" fmla="*/ 1402556 w 2724150"/>
              <a:gd name="connsiteY13" fmla="*/ 1238250 h 2116931"/>
              <a:gd name="connsiteX14" fmla="*/ 1364456 w 2724150"/>
              <a:gd name="connsiteY14" fmla="*/ 1264443 h 2116931"/>
              <a:gd name="connsiteX15" fmla="*/ 1345406 w 2724150"/>
              <a:gd name="connsiteY15" fmla="*/ 1293018 h 2116931"/>
              <a:gd name="connsiteX16" fmla="*/ 1326356 w 2724150"/>
              <a:gd name="connsiteY16" fmla="*/ 1328737 h 2116931"/>
              <a:gd name="connsiteX17" fmla="*/ 1312069 w 2724150"/>
              <a:gd name="connsiteY17" fmla="*/ 1366837 h 2116931"/>
              <a:gd name="connsiteX18" fmla="*/ 1281113 w 2724150"/>
              <a:gd name="connsiteY18" fmla="*/ 1390650 h 2116931"/>
              <a:gd name="connsiteX19" fmla="*/ 1238250 w 2724150"/>
              <a:gd name="connsiteY19" fmla="*/ 1428750 h 2116931"/>
              <a:gd name="connsiteX20" fmla="*/ 1207294 w 2724150"/>
              <a:gd name="connsiteY20" fmla="*/ 1438275 h 2116931"/>
              <a:gd name="connsiteX21" fmla="*/ 1171575 w 2724150"/>
              <a:gd name="connsiteY21" fmla="*/ 1431131 h 2116931"/>
              <a:gd name="connsiteX22" fmla="*/ 1116806 w 2724150"/>
              <a:gd name="connsiteY22" fmla="*/ 1431131 h 2116931"/>
              <a:gd name="connsiteX23" fmla="*/ 1088231 w 2724150"/>
              <a:gd name="connsiteY23" fmla="*/ 1435893 h 2116931"/>
              <a:gd name="connsiteX24" fmla="*/ 1042988 w 2724150"/>
              <a:gd name="connsiteY24" fmla="*/ 1443037 h 2116931"/>
              <a:gd name="connsiteX25" fmla="*/ 1004888 w 2724150"/>
              <a:gd name="connsiteY25" fmla="*/ 1466850 h 2116931"/>
              <a:gd name="connsiteX26" fmla="*/ 950119 w 2724150"/>
              <a:gd name="connsiteY26" fmla="*/ 1500187 h 2116931"/>
              <a:gd name="connsiteX27" fmla="*/ 859631 w 2724150"/>
              <a:gd name="connsiteY27" fmla="*/ 1564481 h 2116931"/>
              <a:gd name="connsiteX28" fmla="*/ 788194 w 2724150"/>
              <a:gd name="connsiteY28" fmla="*/ 1612106 h 2116931"/>
              <a:gd name="connsiteX29" fmla="*/ 707231 w 2724150"/>
              <a:gd name="connsiteY29" fmla="*/ 1664493 h 2116931"/>
              <a:gd name="connsiteX30" fmla="*/ 652463 w 2724150"/>
              <a:gd name="connsiteY30" fmla="*/ 1709737 h 2116931"/>
              <a:gd name="connsiteX31" fmla="*/ 547688 w 2724150"/>
              <a:gd name="connsiteY31" fmla="*/ 1771650 h 2116931"/>
              <a:gd name="connsiteX32" fmla="*/ 459581 w 2724150"/>
              <a:gd name="connsiteY32" fmla="*/ 1819275 h 2116931"/>
              <a:gd name="connsiteX33" fmla="*/ 326231 w 2724150"/>
              <a:gd name="connsiteY33" fmla="*/ 1888331 h 2116931"/>
              <a:gd name="connsiteX34" fmla="*/ 240506 w 2724150"/>
              <a:gd name="connsiteY34" fmla="*/ 1921668 h 2116931"/>
              <a:gd name="connsiteX35" fmla="*/ 164306 w 2724150"/>
              <a:gd name="connsiteY35" fmla="*/ 1955006 h 2116931"/>
              <a:gd name="connsiteX36" fmla="*/ 102394 w 2724150"/>
              <a:gd name="connsiteY36" fmla="*/ 1976437 h 2116931"/>
              <a:gd name="connsiteX37" fmla="*/ 0 w 2724150"/>
              <a:gd name="connsiteY37" fmla="*/ 1988343 h 2116931"/>
              <a:gd name="connsiteX38" fmla="*/ 11906 w 2724150"/>
              <a:gd name="connsiteY38" fmla="*/ 2007393 h 2116931"/>
              <a:gd name="connsiteX39" fmla="*/ 33338 w 2724150"/>
              <a:gd name="connsiteY39" fmla="*/ 2035968 h 2116931"/>
              <a:gd name="connsiteX40" fmla="*/ 45244 w 2724150"/>
              <a:gd name="connsiteY40" fmla="*/ 2078831 h 2116931"/>
              <a:gd name="connsiteX41" fmla="*/ 47625 w 2724150"/>
              <a:gd name="connsiteY41" fmla="*/ 2116931 h 2116931"/>
              <a:gd name="connsiteX42" fmla="*/ 100013 w 2724150"/>
              <a:gd name="connsiteY42" fmla="*/ 2100262 h 2116931"/>
              <a:gd name="connsiteX43" fmla="*/ 247650 w 2724150"/>
              <a:gd name="connsiteY43" fmla="*/ 2043112 h 2116931"/>
              <a:gd name="connsiteX44" fmla="*/ 402431 w 2724150"/>
              <a:gd name="connsiteY44" fmla="*/ 1969293 h 2116931"/>
              <a:gd name="connsiteX45" fmla="*/ 531019 w 2724150"/>
              <a:gd name="connsiteY45" fmla="*/ 1893093 h 2116931"/>
              <a:gd name="connsiteX46" fmla="*/ 623888 w 2724150"/>
              <a:gd name="connsiteY46" fmla="*/ 1828800 h 2116931"/>
              <a:gd name="connsiteX47" fmla="*/ 721519 w 2724150"/>
              <a:gd name="connsiteY47" fmla="*/ 1759743 h 2116931"/>
              <a:gd name="connsiteX48" fmla="*/ 857250 w 2724150"/>
              <a:gd name="connsiteY48" fmla="*/ 1654968 h 2116931"/>
              <a:gd name="connsiteX49" fmla="*/ 978694 w 2724150"/>
              <a:gd name="connsiteY49" fmla="*/ 1581150 h 2116931"/>
              <a:gd name="connsiteX50" fmla="*/ 1035844 w 2724150"/>
              <a:gd name="connsiteY50" fmla="*/ 1528762 h 2116931"/>
              <a:gd name="connsiteX51" fmla="*/ 1066800 w 2724150"/>
              <a:gd name="connsiteY51" fmla="*/ 1519237 h 2116931"/>
              <a:gd name="connsiteX52" fmla="*/ 1081088 w 2724150"/>
              <a:gd name="connsiteY52" fmla="*/ 1514475 h 2116931"/>
              <a:gd name="connsiteX53" fmla="*/ 1140619 w 2724150"/>
              <a:gd name="connsiteY53" fmla="*/ 1509712 h 2116931"/>
              <a:gd name="connsiteX54" fmla="*/ 1200150 w 2724150"/>
              <a:gd name="connsiteY54" fmla="*/ 1500187 h 2116931"/>
              <a:gd name="connsiteX55" fmla="*/ 1221581 w 2724150"/>
              <a:gd name="connsiteY55" fmla="*/ 1495425 h 2116931"/>
              <a:gd name="connsiteX56" fmla="*/ 1240631 w 2724150"/>
              <a:gd name="connsiteY56" fmla="*/ 1485900 h 2116931"/>
              <a:gd name="connsiteX57" fmla="*/ 1307306 w 2724150"/>
              <a:gd name="connsiteY57" fmla="*/ 1445418 h 2116931"/>
              <a:gd name="connsiteX58" fmla="*/ 1338263 w 2724150"/>
              <a:gd name="connsiteY58" fmla="*/ 1431131 h 2116931"/>
              <a:gd name="connsiteX59" fmla="*/ 1347788 w 2724150"/>
              <a:gd name="connsiteY59" fmla="*/ 1404937 h 2116931"/>
              <a:gd name="connsiteX60" fmla="*/ 1362075 w 2724150"/>
              <a:gd name="connsiteY60" fmla="*/ 1381125 h 2116931"/>
              <a:gd name="connsiteX61" fmla="*/ 1383506 w 2724150"/>
              <a:gd name="connsiteY61" fmla="*/ 1354931 h 2116931"/>
              <a:gd name="connsiteX62" fmla="*/ 1407319 w 2724150"/>
              <a:gd name="connsiteY62" fmla="*/ 1316831 h 2116931"/>
              <a:gd name="connsiteX63" fmla="*/ 1438275 w 2724150"/>
              <a:gd name="connsiteY63" fmla="*/ 1293018 h 2116931"/>
              <a:gd name="connsiteX64" fmla="*/ 1457325 w 2724150"/>
              <a:gd name="connsiteY64" fmla="*/ 1283493 h 2116931"/>
              <a:gd name="connsiteX65" fmla="*/ 1485900 w 2724150"/>
              <a:gd name="connsiteY65" fmla="*/ 1283493 h 2116931"/>
              <a:gd name="connsiteX66" fmla="*/ 1540669 w 2724150"/>
              <a:gd name="connsiteY66" fmla="*/ 1290637 h 2116931"/>
              <a:gd name="connsiteX67" fmla="*/ 1590675 w 2724150"/>
              <a:gd name="connsiteY67" fmla="*/ 1295400 h 2116931"/>
              <a:gd name="connsiteX68" fmla="*/ 1643063 w 2724150"/>
              <a:gd name="connsiteY68" fmla="*/ 1290637 h 2116931"/>
              <a:gd name="connsiteX69" fmla="*/ 1664494 w 2724150"/>
              <a:gd name="connsiteY69" fmla="*/ 1290637 h 2116931"/>
              <a:gd name="connsiteX70" fmla="*/ 1704975 w 2724150"/>
              <a:gd name="connsiteY70" fmla="*/ 1273968 h 2116931"/>
              <a:gd name="connsiteX71" fmla="*/ 1728788 w 2724150"/>
              <a:gd name="connsiteY71" fmla="*/ 1259681 h 2116931"/>
              <a:gd name="connsiteX72" fmla="*/ 1785938 w 2724150"/>
              <a:gd name="connsiteY72" fmla="*/ 1238250 h 2116931"/>
              <a:gd name="connsiteX73" fmla="*/ 1807369 w 2724150"/>
              <a:gd name="connsiteY73" fmla="*/ 1214437 h 2116931"/>
              <a:gd name="connsiteX74" fmla="*/ 1843088 w 2724150"/>
              <a:gd name="connsiteY74" fmla="*/ 1183481 h 2116931"/>
              <a:gd name="connsiteX75" fmla="*/ 1859756 w 2724150"/>
              <a:gd name="connsiteY75" fmla="*/ 1140618 h 2116931"/>
              <a:gd name="connsiteX76" fmla="*/ 1876425 w 2724150"/>
              <a:gd name="connsiteY76" fmla="*/ 1102518 h 2116931"/>
              <a:gd name="connsiteX77" fmla="*/ 1890713 w 2724150"/>
              <a:gd name="connsiteY77" fmla="*/ 1062037 h 2116931"/>
              <a:gd name="connsiteX78" fmla="*/ 2667001 w 2724150"/>
              <a:gd name="connsiteY78" fmla="*/ 245268 h 2116931"/>
              <a:gd name="connsiteX0" fmla="*/ 2724150 w 2724150"/>
              <a:gd name="connsiteY0" fmla="*/ 0 h 2116931"/>
              <a:gd name="connsiteX1" fmla="*/ 2486024 w 2724150"/>
              <a:gd name="connsiteY1" fmla="*/ 273844 h 2116931"/>
              <a:gd name="connsiteX2" fmla="*/ 2347912 w 2724150"/>
              <a:gd name="connsiteY2" fmla="*/ 450057 h 2116931"/>
              <a:gd name="connsiteX3" fmla="*/ 2243137 w 2724150"/>
              <a:gd name="connsiteY3" fmla="*/ 573882 h 2116931"/>
              <a:gd name="connsiteX4" fmla="*/ 2114549 w 2724150"/>
              <a:gd name="connsiteY4" fmla="*/ 731044 h 2116931"/>
              <a:gd name="connsiteX5" fmla="*/ 1838324 w 2724150"/>
              <a:gd name="connsiteY5" fmla="*/ 1073944 h 2116931"/>
              <a:gd name="connsiteX6" fmla="*/ 1831181 w 2724150"/>
              <a:gd name="connsiteY6" fmla="*/ 1128712 h 2116931"/>
              <a:gd name="connsiteX7" fmla="*/ 1816894 w 2724150"/>
              <a:gd name="connsiteY7" fmla="*/ 1162050 h 2116931"/>
              <a:gd name="connsiteX8" fmla="*/ 1788319 w 2724150"/>
              <a:gd name="connsiteY8" fmla="*/ 1195387 h 2116931"/>
              <a:gd name="connsiteX9" fmla="*/ 1728788 w 2724150"/>
              <a:gd name="connsiteY9" fmla="*/ 1219200 h 2116931"/>
              <a:gd name="connsiteX10" fmla="*/ 1676400 w 2724150"/>
              <a:gd name="connsiteY10" fmla="*/ 1233487 h 2116931"/>
              <a:gd name="connsiteX11" fmla="*/ 1624013 w 2724150"/>
              <a:gd name="connsiteY11" fmla="*/ 1238250 h 2116931"/>
              <a:gd name="connsiteX12" fmla="*/ 1543050 w 2724150"/>
              <a:gd name="connsiteY12" fmla="*/ 1235868 h 2116931"/>
              <a:gd name="connsiteX13" fmla="*/ 1454944 w 2724150"/>
              <a:gd name="connsiteY13" fmla="*/ 1233487 h 2116931"/>
              <a:gd name="connsiteX14" fmla="*/ 1402556 w 2724150"/>
              <a:gd name="connsiteY14" fmla="*/ 1238250 h 2116931"/>
              <a:gd name="connsiteX15" fmla="*/ 1364456 w 2724150"/>
              <a:gd name="connsiteY15" fmla="*/ 1264443 h 2116931"/>
              <a:gd name="connsiteX16" fmla="*/ 1345406 w 2724150"/>
              <a:gd name="connsiteY16" fmla="*/ 1293018 h 2116931"/>
              <a:gd name="connsiteX17" fmla="*/ 1326356 w 2724150"/>
              <a:gd name="connsiteY17" fmla="*/ 1328737 h 2116931"/>
              <a:gd name="connsiteX18" fmla="*/ 1312069 w 2724150"/>
              <a:gd name="connsiteY18" fmla="*/ 1366837 h 2116931"/>
              <a:gd name="connsiteX19" fmla="*/ 1281113 w 2724150"/>
              <a:gd name="connsiteY19" fmla="*/ 1390650 h 2116931"/>
              <a:gd name="connsiteX20" fmla="*/ 1238250 w 2724150"/>
              <a:gd name="connsiteY20" fmla="*/ 1428750 h 2116931"/>
              <a:gd name="connsiteX21" fmla="*/ 1207294 w 2724150"/>
              <a:gd name="connsiteY21" fmla="*/ 1438275 h 2116931"/>
              <a:gd name="connsiteX22" fmla="*/ 1171575 w 2724150"/>
              <a:gd name="connsiteY22" fmla="*/ 1431131 h 2116931"/>
              <a:gd name="connsiteX23" fmla="*/ 1116806 w 2724150"/>
              <a:gd name="connsiteY23" fmla="*/ 1431131 h 2116931"/>
              <a:gd name="connsiteX24" fmla="*/ 1088231 w 2724150"/>
              <a:gd name="connsiteY24" fmla="*/ 1435893 h 2116931"/>
              <a:gd name="connsiteX25" fmla="*/ 1042988 w 2724150"/>
              <a:gd name="connsiteY25" fmla="*/ 1443037 h 2116931"/>
              <a:gd name="connsiteX26" fmla="*/ 1004888 w 2724150"/>
              <a:gd name="connsiteY26" fmla="*/ 1466850 h 2116931"/>
              <a:gd name="connsiteX27" fmla="*/ 950119 w 2724150"/>
              <a:gd name="connsiteY27" fmla="*/ 1500187 h 2116931"/>
              <a:gd name="connsiteX28" fmla="*/ 859631 w 2724150"/>
              <a:gd name="connsiteY28" fmla="*/ 1564481 h 2116931"/>
              <a:gd name="connsiteX29" fmla="*/ 788194 w 2724150"/>
              <a:gd name="connsiteY29" fmla="*/ 1612106 h 2116931"/>
              <a:gd name="connsiteX30" fmla="*/ 707231 w 2724150"/>
              <a:gd name="connsiteY30" fmla="*/ 1664493 h 2116931"/>
              <a:gd name="connsiteX31" fmla="*/ 652463 w 2724150"/>
              <a:gd name="connsiteY31" fmla="*/ 1709737 h 2116931"/>
              <a:gd name="connsiteX32" fmla="*/ 547688 w 2724150"/>
              <a:gd name="connsiteY32" fmla="*/ 1771650 h 2116931"/>
              <a:gd name="connsiteX33" fmla="*/ 459581 w 2724150"/>
              <a:gd name="connsiteY33" fmla="*/ 1819275 h 2116931"/>
              <a:gd name="connsiteX34" fmla="*/ 326231 w 2724150"/>
              <a:gd name="connsiteY34" fmla="*/ 1888331 h 2116931"/>
              <a:gd name="connsiteX35" fmla="*/ 240506 w 2724150"/>
              <a:gd name="connsiteY35" fmla="*/ 1921668 h 2116931"/>
              <a:gd name="connsiteX36" fmla="*/ 164306 w 2724150"/>
              <a:gd name="connsiteY36" fmla="*/ 1955006 h 2116931"/>
              <a:gd name="connsiteX37" fmla="*/ 102394 w 2724150"/>
              <a:gd name="connsiteY37" fmla="*/ 1976437 h 2116931"/>
              <a:gd name="connsiteX38" fmla="*/ 0 w 2724150"/>
              <a:gd name="connsiteY38" fmla="*/ 1988343 h 2116931"/>
              <a:gd name="connsiteX39" fmla="*/ 11906 w 2724150"/>
              <a:gd name="connsiteY39" fmla="*/ 2007393 h 2116931"/>
              <a:gd name="connsiteX40" fmla="*/ 33338 w 2724150"/>
              <a:gd name="connsiteY40" fmla="*/ 2035968 h 2116931"/>
              <a:gd name="connsiteX41" fmla="*/ 45244 w 2724150"/>
              <a:gd name="connsiteY41" fmla="*/ 2078831 h 2116931"/>
              <a:gd name="connsiteX42" fmla="*/ 47625 w 2724150"/>
              <a:gd name="connsiteY42" fmla="*/ 2116931 h 2116931"/>
              <a:gd name="connsiteX43" fmla="*/ 100013 w 2724150"/>
              <a:gd name="connsiteY43" fmla="*/ 2100262 h 2116931"/>
              <a:gd name="connsiteX44" fmla="*/ 247650 w 2724150"/>
              <a:gd name="connsiteY44" fmla="*/ 2043112 h 2116931"/>
              <a:gd name="connsiteX45" fmla="*/ 402431 w 2724150"/>
              <a:gd name="connsiteY45" fmla="*/ 1969293 h 2116931"/>
              <a:gd name="connsiteX46" fmla="*/ 531019 w 2724150"/>
              <a:gd name="connsiteY46" fmla="*/ 1893093 h 2116931"/>
              <a:gd name="connsiteX47" fmla="*/ 623888 w 2724150"/>
              <a:gd name="connsiteY47" fmla="*/ 1828800 h 2116931"/>
              <a:gd name="connsiteX48" fmla="*/ 721519 w 2724150"/>
              <a:gd name="connsiteY48" fmla="*/ 1759743 h 2116931"/>
              <a:gd name="connsiteX49" fmla="*/ 857250 w 2724150"/>
              <a:gd name="connsiteY49" fmla="*/ 1654968 h 2116931"/>
              <a:gd name="connsiteX50" fmla="*/ 978694 w 2724150"/>
              <a:gd name="connsiteY50" fmla="*/ 1581150 h 2116931"/>
              <a:gd name="connsiteX51" fmla="*/ 1035844 w 2724150"/>
              <a:gd name="connsiteY51" fmla="*/ 1528762 h 2116931"/>
              <a:gd name="connsiteX52" fmla="*/ 1066800 w 2724150"/>
              <a:gd name="connsiteY52" fmla="*/ 1519237 h 2116931"/>
              <a:gd name="connsiteX53" fmla="*/ 1081088 w 2724150"/>
              <a:gd name="connsiteY53" fmla="*/ 1514475 h 2116931"/>
              <a:gd name="connsiteX54" fmla="*/ 1140619 w 2724150"/>
              <a:gd name="connsiteY54" fmla="*/ 1509712 h 2116931"/>
              <a:gd name="connsiteX55" fmla="*/ 1200150 w 2724150"/>
              <a:gd name="connsiteY55" fmla="*/ 1500187 h 2116931"/>
              <a:gd name="connsiteX56" fmla="*/ 1221581 w 2724150"/>
              <a:gd name="connsiteY56" fmla="*/ 1495425 h 2116931"/>
              <a:gd name="connsiteX57" fmla="*/ 1240631 w 2724150"/>
              <a:gd name="connsiteY57" fmla="*/ 1485900 h 2116931"/>
              <a:gd name="connsiteX58" fmla="*/ 1307306 w 2724150"/>
              <a:gd name="connsiteY58" fmla="*/ 1445418 h 2116931"/>
              <a:gd name="connsiteX59" fmla="*/ 1338263 w 2724150"/>
              <a:gd name="connsiteY59" fmla="*/ 1431131 h 2116931"/>
              <a:gd name="connsiteX60" fmla="*/ 1347788 w 2724150"/>
              <a:gd name="connsiteY60" fmla="*/ 1404937 h 2116931"/>
              <a:gd name="connsiteX61" fmla="*/ 1362075 w 2724150"/>
              <a:gd name="connsiteY61" fmla="*/ 1381125 h 2116931"/>
              <a:gd name="connsiteX62" fmla="*/ 1383506 w 2724150"/>
              <a:gd name="connsiteY62" fmla="*/ 1354931 h 2116931"/>
              <a:gd name="connsiteX63" fmla="*/ 1407319 w 2724150"/>
              <a:gd name="connsiteY63" fmla="*/ 1316831 h 2116931"/>
              <a:gd name="connsiteX64" fmla="*/ 1438275 w 2724150"/>
              <a:gd name="connsiteY64" fmla="*/ 1293018 h 2116931"/>
              <a:gd name="connsiteX65" fmla="*/ 1457325 w 2724150"/>
              <a:gd name="connsiteY65" fmla="*/ 1283493 h 2116931"/>
              <a:gd name="connsiteX66" fmla="*/ 1485900 w 2724150"/>
              <a:gd name="connsiteY66" fmla="*/ 1283493 h 2116931"/>
              <a:gd name="connsiteX67" fmla="*/ 1540669 w 2724150"/>
              <a:gd name="connsiteY67" fmla="*/ 1290637 h 2116931"/>
              <a:gd name="connsiteX68" fmla="*/ 1590675 w 2724150"/>
              <a:gd name="connsiteY68" fmla="*/ 1295400 h 2116931"/>
              <a:gd name="connsiteX69" fmla="*/ 1643063 w 2724150"/>
              <a:gd name="connsiteY69" fmla="*/ 1290637 h 2116931"/>
              <a:gd name="connsiteX70" fmla="*/ 1664494 w 2724150"/>
              <a:gd name="connsiteY70" fmla="*/ 1290637 h 2116931"/>
              <a:gd name="connsiteX71" fmla="*/ 1704975 w 2724150"/>
              <a:gd name="connsiteY71" fmla="*/ 1273968 h 2116931"/>
              <a:gd name="connsiteX72" fmla="*/ 1728788 w 2724150"/>
              <a:gd name="connsiteY72" fmla="*/ 1259681 h 2116931"/>
              <a:gd name="connsiteX73" fmla="*/ 1785938 w 2724150"/>
              <a:gd name="connsiteY73" fmla="*/ 1238250 h 2116931"/>
              <a:gd name="connsiteX74" fmla="*/ 1807369 w 2724150"/>
              <a:gd name="connsiteY74" fmla="*/ 1214437 h 2116931"/>
              <a:gd name="connsiteX75" fmla="*/ 1843088 w 2724150"/>
              <a:gd name="connsiteY75" fmla="*/ 1183481 h 2116931"/>
              <a:gd name="connsiteX76" fmla="*/ 1859756 w 2724150"/>
              <a:gd name="connsiteY76" fmla="*/ 1140618 h 2116931"/>
              <a:gd name="connsiteX77" fmla="*/ 1876425 w 2724150"/>
              <a:gd name="connsiteY77" fmla="*/ 1102518 h 2116931"/>
              <a:gd name="connsiteX78" fmla="*/ 1890713 w 2724150"/>
              <a:gd name="connsiteY78" fmla="*/ 1062037 h 2116931"/>
              <a:gd name="connsiteX79" fmla="*/ 2667001 w 2724150"/>
              <a:gd name="connsiteY79"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1838324 w 2724150"/>
              <a:gd name="connsiteY6" fmla="*/ 1073944 h 2116931"/>
              <a:gd name="connsiteX7" fmla="*/ 1831181 w 2724150"/>
              <a:gd name="connsiteY7" fmla="*/ 1128712 h 2116931"/>
              <a:gd name="connsiteX8" fmla="*/ 1816894 w 2724150"/>
              <a:gd name="connsiteY8" fmla="*/ 1162050 h 2116931"/>
              <a:gd name="connsiteX9" fmla="*/ 1788319 w 2724150"/>
              <a:gd name="connsiteY9" fmla="*/ 1195387 h 2116931"/>
              <a:gd name="connsiteX10" fmla="*/ 1728788 w 2724150"/>
              <a:gd name="connsiteY10" fmla="*/ 1219200 h 2116931"/>
              <a:gd name="connsiteX11" fmla="*/ 1676400 w 2724150"/>
              <a:gd name="connsiteY11" fmla="*/ 1233487 h 2116931"/>
              <a:gd name="connsiteX12" fmla="*/ 1624013 w 2724150"/>
              <a:gd name="connsiteY12" fmla="*/ 1238250 h 2116931"/>
              <a:gd name="connsiteX13" fmla="*/ 1543050 w 2724150"/>
              <a:gd name="connsiteY13" fmla="*/ 1235868 h 2116931"/>
              <a:gd name="connsiteX14" fmla="*/ 1454944 w 2724150"/>
              <a:gd name="connsiteY14" fmla="*/ 1233487 h 2116931"/>
              <a:gd name="connsiteX15" fmla="*/ 1402556 w 2724150"/>
              <a:gd name="connsiteY15" fmla="*/ 1238250 h 2116931"/>
              <a:gd name="connsiteX16" fmla="*/ 1364456 w 2724150"/>
              <a:gd name="connsiteY16" fmla="*/ 1264443 h 2116931"/>
              <a:gd name="connsiteX17" fmla="*/ 1345406 w 2724150"/>
              <a:gd name="connsiteY17" fmla="*/ 1293018 h 2116931"/>
              <a:gd name="connsiteX18" fmla="*/ 1326356 w 2724150"/>
              <a:gd name="connsiteY18" fmla="*/ 1328737 h 2116931"/>
              <a:gd name="connsiteX19" fmla="*/ 1312069 w 2724150"/>
              <a:gd name="connsiteY19" fmla="*/ 1366837 h 2116931"/>
              <a:gd name="connsiteX20" fmla="*/ 1281113 w 2724150"/>
              <a:gd name="connsiteY20" fmla="*/ 1390650 h 2116931"/>
              <a:gd name="connsiteX21" fmla="*/ 1238250 w 2724150"/>
              <a:gd name="connsiteY21" fmla="*/ 1428750 h 2116931"/>
              <a:gd name="connsiteX22" fmla="*/ 1207294 w 2724150"/>
              <a:gd name="connsiteY22" fmla="*/ 1438275 h 2116931"/>
              <a:gd name="connsiteX23" fmla="*/ 1171575 w 2724150"/>
              <a:gd name="connsiteY23" fmla="*/ 1431131 h 2116931"/>
              <a:gd name="connsiteX24" fmla="*/ 1116806 w 2724150"/>
              <a:gd name="connsiteY24" fmla="*/ 1431131 h 2116931"/>
              <a:gd name="connsiteX25" fmla="*/ 1088231 w 2724150"/>
              <a:gd name="connsiteY25" fmla="*/ 1435893 h 2116931"/>
              <a:gd name="connsiteX26" fmla="*/ 1042988 w 2724150"/>
              <a:gd name="connsiteY26" fmla="*/ 1443037 h 2116931"/>
              <a:gd name="connsiteX27" fmla="*/ 1004888 w 2724150"/>
              <a:gd name="connsiteY27" fmla="*/ 1466850 h 2116931"/>
              <a:gd name="connsiteX28" fmla="*/ 950119 w 2724150"/>
              <a:gd name="connsiteY28" fmla="*/ 1500187 h 2116931"/>
              <a:gd name="connsiteX29" fmla="*/ 859631 w 2724150"/>
              <a:gd name="connsiteY29" fmla="*/ 1564481 h 2116931"/>
              <a:gd name="connsiteX30" fmla="*/ 788194 w 2724150"/>
              <a:gd name="connsiteY30" fmla="*/ 1612106 h 2116931"/>
              <a:gd name="connsiteX31" fmla="*/ 707231 w 2724150"/>
              <a:gd name="connsiteY31" fmla="*/ 1664493 h 2116931"/>
              <a:gd name="connsiteX32" fmla="*/ 652463 w 2724150"/>
              <a:gd name="connsiteY32" fmla="*/ 1709737 h 2116931"/>
              <a:gd name="connsiteX33" fmla="*/ 547688 w 2724150"/>
              <a:gd name="connsiteY33" fmla="*/ 1771650 h 2116931"/>
              <a:gd name="connsiteX34" fmla="*/ 459581 w 2724150"/>
              <a:gd name="connsiteY34" fmla="*/ 1819275 h 2116931"/>
              <a:gd name="connsiteX35" fmla="*/ 326231 w 2724150"/>
              <a:gd name="connsiteY35" fmla="*/ 1888331 h 2116931"/>
              <a:gd name="connsiteX36" fmla="*/ 240506 w 2724150"/>
              <a:gd name="connsiteY36" fmla="*/ 1921668 h 2116931"/>
              <a:gd name="connsiteX37" fmla="*/ 164306 w 2724150"/>
              <a:gd name="connsiteY37" fmla="*/ 1955006 h 2116931"/>
              <a:gd name="connsiteX38" fmla="*/ 102394 w 2724150"/>
              <a:gd name="connsiteY38" fmla="*/ 1976437 h 2116931"/>
              <a:gd name="connsiteX39" fmla="*/ 0 w 2724150"/>
              <a:gd name="connsiteY39" fmla="*/ 1988343 h 2116931"/>
              <a:gd name="connsiteX40" fmla="*/ 11906 w 2724150"/>
              <a:gd name="connsiteY40" fmla="*/ 2007393 h 2116931"/>
              <a:gd name="connsiteX41" fmla="*/ 33338 w 2724150"/>
              <a:gd name="connsiteY41" fmla="*/ 2035968 h 2116931"/>
              <a:gd name="connsiteX42" fmla="*/ 45244 w 2724150"/>
              <a:gd name="connsiteY42" fmla="*/ 2078831 h 2116931"/>
              <a:gd name="connsiteX43" fmla="*/ 47625 w 2724150"/>
              <a:gd name="connsiteY43" fmla="*/ 2116931 h 2116931"/>
              <a:gd name="connsiteX44" fmla="*/ 100013 w 2724150"/>
              <a:gd name="connsiteY44" fmla="*/ 2100262 h 2116931"/>
              <a:gd name="connsiteX45" fmla="*/ 247650 w 2724150"/>
              <a:gd name="connsiteY45" fmla="*/ 2043112 h 2116931"/>
              <a:gd name="connsiteX46" fmla="*/ 402431 w 2724150"/>
              <a:gd name="connsiteY46" fmla="*/ 1969293 h 2116931"/>
              <a:gd name="connsiteX47" fmla="*/ 531019 w 2724150"/>
              <a:gd name="connsiteY47" fmla="*/ 1893093 h 2116931"/>
              <a:gd name="connsiteX48" fmla="*/ 623888 w 2724150"/>
              <a:gd name="connsiteY48" fmla="*/ 1828800 h 2116931"/>
              <a:gd name="connsiteX49" fmla="*/ 721519 w 2724150"/>
              <a:gd name="connsiteY49" fmla="*/ 1759743 h 2116931"/>
              <a:gd name="connsiteX50" fmla="*/ 857250 w 2724150"/>
              <a:gd name="connsiteY50" fmla="*/ 1654968 h 2116931"/>
              <a:gd name="connsiteX51" fmla="*/ 978694 w 2724150"/>
              <a:gd name="connsiteY51" fmla="*/ 1581150 h 2116931"/>
              <a:gd name="connsiteX52" fmla="*/ 1035844 w 2724150"/>
              <a:gd name="connsiteY52" fmla="*/ 1528762 h 2116931"/>
              <a:gd name="connsiteX53" fmla="*/ 1066800 w 2724150"/>
              <a:gd name="connsiteY53" fmla="*/ 1519237 h 2116931"/>
              <a:gd name="connsiteX54" fmla="*/ 1081088 w 2724150"/>
              <a:gd name="connsiteY54" fmla="*/ 1514475 h 2116931"/>
              <a:gd name="connsiteX55" fmla="*/ 1140619 w 2724150"/>
              <a:gd name="connsiteY55" fmla="*/ 1509712 h 2116931"/>
              <a:gd name="connsiteX56" fmla="*/ 1200150 w 2724150"/>
              <a:gd name="connsiteY56" fmla="*/ 1500187 h 2116931"/>
              <a:gd name="connsiteX57" fmla="*/ 1221581 w 2724150"/>
              <a:gd name="connsiteY57" fmla="*/ 1495425 h 2116931"/>
              <a:gd name="connsiteX58" fmla="*/ 1240631 w 2724150"/>
              <a:gd name="connsiteY58" fmla="*/ 1485900 h 2116931"/>
              <a:gd name="connsiteX59" fmla="*/ 1307306 w 2724150"/>
              <a:gd name="connsiteY59" fmla="*/ 1445418 h 2116931"/>
              <a:gd name="connsiteX60" fmla="*/ 1338263 w 2724150"/>
              <a:gd name="connsiteY60" fmla="*/ 1431131 h 2116931"/>
              <a:gd name="connsiteX61" fmla="*/ 1347788 w 2724150"/>
              <a:gd name="connsiteY61" fmla="*/ 1404937 h 2116931"/>
              <a:gd name="connsiteX62" fmla="*/ 1362075 w 2724150"/>
              <a:gd name="connsiteY62" fmla="*/ 1381125 h 2116931"/>
              <a:gd name="connsiteX63" fmla="*/ 1383506 w 2724150"/>
              <a:gd name="connsiteY63" fmla="*/ 1354931 h 2116931"/>
              <a:gd name="connsiteX64" fmla="*/ 1407319 w 2724150"/>
              <a:gd name="connsiteY64" fmla="*/ 1316831 h 2116931"/>
              <a:gd name="connsiteX65" fmla="*/ 1438275 w 2724150"/>
              <a:gd name="connsiteY65" fmla="*/ 1293018 h 2116931"/>
              <a:gd name="connsiteX66" fmla="*/ 1457325 w 2724150"/>
              <a:gd name="connsiteY66" fmla="*/ 1283493 h 2116931"/>
              <a:gd name="connsiteX67" fmla="*/ 1485900 w 2724150"/>
              <a:gd name="connsiteY67" fmla="*/ 1283493 h 2116931"/>
              <a:gd name="connsiteX68" fmla="*/ 1540669 w 2724150"/>
              <a:gd name="connsiteY68" fmla="*/ 1290637 h 2116931"/>
              <a:gd name="connsiteX69" fmla="*/ 1590675 w 2724150"/>
              <a:gd name="connsiteY69" fmla="*/ 1295400 h 2116931"/>
              <a:gd name="connsiteX70" fmla="*/ 1643063 w 2724150"/>
              <a:gd name="connsiteY70" fmla="*/ 1290637 h 2116931"/>
              <a:gd name="connsiteX71" fmla="*/ 1664494 w 2724150"/>
              <a:gd name="connsiteY71" fmla="*/ 1290637 h 2116931"/>
              <a:gd name="connsiteX72" fmla="*/ 1704975 w 2724150"/>
              <a:gd name="connsiteY72" fmla="*/ 1273968 h 2116931"/>
              <a:gd name="connsiteX73" fmla="*/ 1728788 w 2724150"/>
              <a:gd name="connsiteY73" fmla="*/ 1259681 h 2116931"/>
              <a:gd name="connsiteX74" fmla="*/ 1785938 w 2724150"/>
              <a:gd name="connsiteY74" fmla="*/ 1238250 h 2116931"/>
              <a:gd name="connsiteX75" fmla="*/ 1807369 w 2724150"/>
              <a:gd name="connsiteY75" fmla="*/ 1214437 h 2116931"/>
              <a:gd name="connsiteX76" fmla="*/ 1843088 w 2724150"/>
              <a:gd name="connsiteY76" fmla="*/ 1183481 h 2116931"/>
              <a:gd name="connsiteX77" fmla="*/ 1859756 w 2724150"/>
              <a:gd name="connsiteY77" fmla="*/ 1140618 h 2116931"/>
              <a:gd name="connsiteX78" fmla="*/ 1876425 w 2724150"/>
              <a:gd name="connsiteY78" fmla="*/ 1102518 h 2116931"/>
              <a:gd name="connsiteX79" fmla="*/ 1890713 w 2724150"/>
              <a:gd name="connsiteY79" fmla="*/ 1062037 h 2116931"/>
              <a:gd name="connsiteX80" fmla="*/ 2667001 w 2724150"/>
              <a:gd name="connsiteY80"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2009774 w 2724150"/>
              <a:gd name="connsiteY6" fmla="*/ 854869 h 2116931"/>
              <a:gd name="connsiteX7" fmla="*/ 1838324 w 2724150"/>
              <a:gd name="connsiteY7" fmla="*/ 1073944 h 2116931"/>
              <a:gd name="connsiteX8" fmla="*/ 1831181 w 2724150"/>
              <a:gd name="connsiteY8" fmla="*/ 1128712 h 2116931"/>
              <a:gd name="connsiteX9" fmla="*/ 1816894 w 2724150"/>
              <a:gd name="connsiteY9" fmla="*/ 1162050 h 2116931"/>
              <a:gd name="connsiteX10" fmla="*/ 1788319 w 2724150"/>
              <a:gd name="connsiteY10" fmla="*/ 1195387 h 2116931"/>
              <a:gd name="connsiteX11" fmla="*/ 1728788 w 2724150"/>
              <a:gd name="connsiteY11" fmla="*/ 1219200 h 2116931"/>
              <a:gd name="connsiteX12" fmla="*/ 1676400 w 2724150"/>
              <a:gd name="connsiteY12" fmla="*/ 1233487 h 2116931"/>
              <a:gd name="connsiteX13" fmla="*/ 1624013 w 2724150"/>
              <a:gd name="connsiteY13" fmla="*/ 1238250 h 2116931"/>
              <a:gd name="connsiteX14" fmla="*/ 1543050 w 2724150"/>
              <a:gd name="connsiteY14" fmla="*/ 1235868 h 2116931"/>
              <a:gd name="connsiteX15" fmla="*/ 1454944 w 2724150"/>
              <a:gd name="connsiteY15" fmla="*/ 1233487 h 2116931"/>
              <a:gd name="connsiteX16" fmla="*/ 1402556 w 2724150"/>
              <a:gd name="connsiteY16" fmla="*/ 1238250 h 2116931"/>
              <a:gd name="connsiteX17" fmla="*/ 1364456 w 2724150"/>
              <a:gd name="connsiteY17" fmla="*/ 1264443 h 2116931"/>
              <a:gd name="connsiteX18" fmla="*/ 1345406 w 2724150"/>
              <a:gd name="connsiteY18" fmla="*/ 1293018 h 2116931"/>
              <a:gd name="connsiteX19" fmla="*/ 1326356 w 2724150"/>
              <a:gd name="connsiteY19" fmla="*/ 1328737 h 2116931"/>
              <a:gd name="connsiteX20" fmla="*/ 1312069 w 2724150"/>
              <a:gd name="connsiteY20" fmla="*/ 1366837 h 2116931"/>
              <a:gd name="connsiteX21" fmla="*/ 1281113 w 2724150"/>
              <a:gd name="connsiteY21" fmla="*/ 1390650 h 2116931"/>
              <a:gd name="connsiteX22" fmla="*/ 1238250 w 2724150"/>
              <a:gd name="connsiteY22" fmla="*/ 1428750 h 2116931"/>
              <a:gd name="connsiteX23" fmla="*/ 1207294 w 2724150"/>
              <a:gd name="connsiteY23" fmla="*/ 1438275 h 2116931"/>
              <a:gd name="connsiteX24" fmla="*/ 1171575 w 2724150"/>
              <a:gd name="connsiteY24" fmla="*/ 1431131 h 2116931"/>
              <a:gd name="connsiteX25" fmla="*/ 1116806 w 2724150"/>
              <a:gd name="connsiteY25" fmla="*/ 1431131 h 2116931"/>
              <a:gd name="connsiteX26" fmla="*/ 1088231 w 2724150"/>
              <a:gd name="connsiteY26" fmla="*/ 1435893 h 2116931"/>
              <a:gd name="connsiteX27" fmla="*/ 1042988 w 2724150"/>
              <a:gd name="connsiteY27" fmla="*/ 1443037 h 2116931"/>
              <a:gd name="connsiteX28" fmla="*/ 1004888 w 2724150"/>
              <a:gd name="connsiteY28" fmla="*/ 1466850 h 2116931"/>
              <a:gd name="connsiteX29" fmla="*/ 950119 w 2724150"/>
              <a:gd name="connsiteY29" fmla="*/ 1500187 h 2116931"/>
              <a:gd name="connsiteX30" fmla="*/ 859631 w 2724150"/>
              <a:gd name="connsiteY30" fmla="*/ 1564481 h 2116931"/>
              <a:gd name="connsiteX31" fmla="*/ 788194 w 2724150"/>
              <a:gd name="connsiteY31" fmla="*/ 1612106 h 2116931"/>
              <a:gd name="connsiteX32" fmla="*/ 707231 w 2724150"/>
              <a:gd name="connsiteY32" fmla="*/ 1664493 h 2116931"/>
              <a:gd name="connsiteX33" fmla="*/ 652463 w 2724150"/>
              <a:gd name="connsiteY33" fmla="*/ 1709737 h 2116931"/>
              <a:gd name="connsiteX34" fmla="*/ 547688 w 2724150"/>
              <a:gd name="connsiteY34" fmla="*/ 1771650 h 2116931"/>
              <a:gd name="connsiteX35" fmla="*/ 459581 w 2724150"/>
              <a:gd name="connsiteY35" fmla="*/ 1819275 h 2116931"/>
              <a:gd name="connsiteX36" fmla="*/ 326231 w 2724150"/>
              <a:gd name="connsiteY36" fmla="*/ 1888331 h 2116931"/>
              <a:gd name="connsiteX37" fmla="*/ 240506 w 2724150"/>
              <a:gd name="connsiteY37" fmla="*/ 1921668 h 2116931"/>
              <a:gd name="connsiteX38" fmla="*/ 164306 w 2724150"/>
              <a:gd name="connsiteY38" fmla="*/ 1955006 h 2116931"/>
              <a:gd name="connsiteX39" fmla="*/ 102394 w 2724150"/>
              <a:gd name="connsiteY39" fmla="*/ 1976437 h 2116931"/>
              <a:gd name="connsiteX40" fmla="*/ 0 w 2724150"/>
              <a:gd name="connsiteY40" fmla="*/ 1988343 h 2116931"/>
              <a:gd name="connsiteX41" fmla="*/ 11906 w 2724150"/>
              <a:gd name="connsiteY41" fmla="*/ 2007393 h 2116931"/>
              <a:gd name="connsiteX42" fmla="*/ 33338 w 2724150"/>
              <a:gd name="connsiteY42" fmla="*/ 2035968 h 2116931"/>
              <a:gd name="connsiteX43" fmla="*/ 45244 w 2724150"/>
              <a:gd name="connsiteY43" fmla="*/ 2078831 h 2116931"/>
              <a:gd name="connsiteX44" fmla="*/ 47625 w 2724150"/>
              <a:gd name="connsiteY44" fmla="*/ 2116931 h 2116931"/>
              <a:gd name="connsiteX45" fmla="*/ 100013 w 2724150"/>
              <a:gd name="connsiteY45" fmla="*/ 2100262 h 2116931"/>
              <a:gd name="connsiteX46" fmla="*/ 247650 w 2724150"/>
              <a:gd name="connsiteY46" fmla="*/ 2043112 h 2116931"/>
              <a:gd name="connsiteX47" fmla="*/ 402431 w 2724150"/>
              <a:gd name="connsiteY47" fmla="*/ 1969293 h 2116931"/>
              <a:gd name="connsiteX48" fmla="*/ 531019 w 2724150"/>
              <a:gd name="connsiteY48" fmla="*/ 1893093 h 2116931"/>
              <a:gd name="connsiteX49" fmla="*/ 623888 w 2724150"/>
              <a:gd name="connsiteY49" fmla="*/ 1828800 h 2116931"/>
              <a:gd name="connsiteX50" fmla="*/ 721519 w 2724150"/>
              <a:gd name="connsiteY50" fmla="*/ 1759743 h 2116931"/>
              <a:gd name="connsiteX51" fmla="*/ 857250 w 2724150"/>
              <a:gd name="connsiteY51" fmla="*/ 1654968 h 2116931"/>
              <a:gd name="connsiteX52" fmla="*/ 978694 w 2724150"/>
              <a:gd name="connsiteY52" fmla="*/ 1581150 h 2116931"/>
              <a:gd name="connsiteX53" fmla="*/ 1035844 w 2724150"/>
              <a:gd name="connsiteY53" fmla="*/ 1528762 h 2116931"/>
              <a:gd name="connsiteX54" fmla="*/ 1066800 w 2724150"/>
              <a:gd name="connsiteY54" fmla="*/ 1519237 h 2116931"/>
              <a:gd name="connsiteX55" fmla="*/ 1081088 w 2724150"/>
              <a:gd name="connsiteY55" fmla="*/ 1514475 h 2116931"/>
              <a:gd name="connsiteX56" fmla="*/ 1140619 w 2724150"/>
              <a:gd name="connsiteY56" fmla="*/ 1509712 h 2116931"/>
              <a:gd name="connsiteX57" fmla="*/ 1200150 w 2724150"/>
              <a:gd name="connsiteY57" fmla="*/ 1500187 h 2116931"/>
              <a:gd name="connsiteX58" fmla="*/ 1221581 w 2724150"/>
              <a:gd name="connsiteY58" fmla="*/ 1495425 h 2116931"/>
              <a:gd name="connsiteX59" fmla="*/ 1240631 w 2724150"/>
              <a:gd name="connsiteY59" fmla="*/ 1485900 h 2116931"/>
              <a:gd name="connsiteX60" fmla="*/ 1307306 w 2724150"/>
              <a:gd name="connsiteY60" fmla="*/ 1445418 h 2116931"/>
              <a:gd name="connsiteX61" fmla="*/ 1338263 w 2724150"/>
              <a:gd name="connsiteY61" fmla="*/ 1431131 h 2116931"/>
              <a:gd name="connsiteX62" fmla="*/ 1347788 w 2724150"/>
              <a:gd name="connsiteY62" fmla="*/ 1404937 h 2116931"/>
              <a:gd name="connsiteX63" fmla="*/ 1362075 w 2724150"/>
              <a:gd name="connsiteY63" fmla="*/ 1381125 h 2116931"/>
              <a:gd name="connsiteX64" fmla="*/ 1383506 w 2724150"/>
              <a:gd name="connsiteY64" fmla="*/ 1354931 h 2116931"/>
              <a:gd name="connsiteX65" fmla="*/ 1407319 w 2724150"/>
              <a:gd name="connsiteY65" fmla="*/ 1316831 h 2116931"/>
              <a:gd name="connsiteX66" fmla="*/ 1438275 w 2724150"/>
              <a:gd name="connsiteY66" fmla="*/ 1293018 h 2116931"/>
              <a:gd name="connsiteX67" fmla="*/ 1457325 w 2724150"/>
              <a:gd name="connsiteY67" fmla="*/ 1283493 h 2116931"/>
              <a:gd name="connsiteX68" fmla="*/ 1485900 w 2724150"/>
              <a:gd name="connsiteY68" fmla="*/ 1283493 h 2116931"/>
              <a:gd name="connsiteX69" fmla="*/ 1540669 w 2724150"/>
              <a:gd name="connsiteY69" fmla="*/ 1290637 h 2116931"/>
              <a:gd name="connsiteX70" fmla="*/ 1590675 w 2724150"/>
              <a:gd name="connsiteY70" fmla="*/ 1295400 h 2116931"/>
              <a:gd name="connsiteX71" fmla="*/ 1643063 w 2724150"/>
              <a:gd name="connsiteY71" fmla="*/ 1290637 h 2116931"/>
              <a:gd name="connsiteX72" fmla="*/ 1664494 w 2724150"/>
              <a:gd name="connsiteY72" fmla="*/ 1290637 h 2116931"/>
              <a:gd name="connsiteX73" fmla="*/ 1704975 w 2724150"/>
              <a:gd name="connsiteY73" fmla="*/ 1273968 h 2116931"/>
              <a:gd name="connsiteX74" fmla="*/ 1728788 w 2724150"/>
              <a:gd name="connsiteY74" fmla="*/ 1259681 h 2116931"/>
              <a:gd name="connsiteX75" fmla="*/ 1785938 w 2724150"/>
              <a:gd name="connsiteY75" fmla="*/ 1238250 h 2116931"/>
              <a:gd name="connsiteX76" fmla="*/ 1807369 w 2724150"/>
              <a:gd name="connsiteY76" fmla="*/ 1214437 h 2116931"/>
              <a:gd name="connsiteX77" fmla="*/ 1843088 w 2724150"/>
              <a:gd name="connsiteY77" fmla="*/ 1183481 h 2116931"/>
              <a:gd name="connsiteX78" fmla="*/ 1859756 w 2724150"/>
              <a:gd name="connsiteY78" fmla="*/ 1140618 h 2116931"/>
              <a:gd name="connsiteX79" fmla="*/ 1876425 w 2724150"/>
              <a:gd name="connsiteY79" fmla="*/ 1102518 h 2116931"/>
              <a:gd name="connsiteX80" fmla="*/ 1890713 w 2724150"/>
              <a:gd name="connsiteY80" fmla="*/ 1062037 h 2116931"/>
              <a:gd name="connsiteX81" fmla="*/ 2667001 w 2724150"/>
              <a:gd name="connsiteY81"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200274 w 2724150"/>
              <a:gd name="connsiteY5" fmla="*/ 631032 h 2116931"/>
              <a:gd name="connsiteX6" fmla="*/ 2114549 w 2724150"/>
              <a:gd name="connsiteY6" fmla="*/ 731044 h 2116931"/>
              <a:gd name="connsiteX7" fmla="*/ 2009774 w 2724150"/>
              <a:gd name="connsiteY7" fmla="*/ 854869 h 2116931"/>
              <a:gd name="connsiteX8" fmla="*/ 1838324 w 2724150"/>
              <a:gd name="connsiteY8" fmla="*/ 1073944 h 2116931"/>
              <a:gd name="connsiteX9" fmla="*/ 1831181 w 2724150"/>
              <a:gd name="connsiteY9" fmla="*/ 1128712 h 2116931"/>
              <a:gd name="connsiteX10" fmla="*/ 1816894 w 2724150"/>
              <a:gd name="connsiteY10" fmla="*/ 1162050 h 2116931"/>
              <a:gd name="connsiteX11" fmla="*/ 1788319 w 2724150"/>
              <a:gd name="connsiteY11" fmla="*/ 1195387 h 2116931"/>
              <a:gd name="connsiteX12" fmla="*/ 1728788 w 2724150"/>
              <a:gd name="connsiteY12" fmla="*/ 1219200 h 2116931"/>
              <a:gd name="connsiteX13" fmla="*/ 1676400 w 2724150"/>
              <a:gd name="connsiteY13" fmla="*/ 1233487 h 2116931"/>
              <a:gd name="connsiteX14" fmla="*/ 1624013 w 2724150"/>
              <a:gd name="connsiteY14" fmla="*/ 1238250 h 2116931"/>
              <a:gd name="connsiteX15" fmla="*/ 1543050 w 2724150"/>
              <a:gd name="connsiteY15" fmla="*/ 1235868 h 2116931"/>
              <a:gd name="connsiteX16" fmla="*/ 1454944 w 2724150"/>
              <a:gd name="connsiteY16" fmla="*/ 1233487 h 2116931"/>
              <a:gd name="connsiteX17" fmla="*/ 1402556 w 2724150"/>
              <a:gd name="connsiteY17" fmla="*/ 1238250 h 2116931"/>
              <a:gd name="connsiteX18" fmla="*/ 1364456 w 2724150"/>
              <a:gd name="connsiteY18" fmla="*/ 1264443 h 2116931"/>
              <a:gd name="connsiteX19" fmla="*/ 1345406 w 2724150"/>
              <a:gd name="connsiteY19" fmla="*/ 1293018 h 2116931"/>
              <a:gd name="connsiteX20" fmla="*/ 1326356 w 2724150"/>
              <a:gd name="connsiteY20" fmla="*/ 1328737 h 2116931"/>
              <a:gd name="connsiteX21" fmla="*/ 1312069 w 2724150"/>
              <a:gd name="connsiteY21" fmla="*/ 1366837 h 2116931"/>
              <a:gd name="connsiteX22" fmla="*/ 1281113 w 2724150"/>
              <a:gd name="connsiteY22" fmla="*/ 1390650 h 2116931"/>
              <a:gd name="connsiteX23" fmla="*/ 1238250 w 2724150"/>
              <a:gd name="connsiteY23" fmla="*/ 1428750 h 2116931"/>
              <a:gd name="connsiteX24" fmla="*/ 1207294 w 2724150"/>
              <a:gd name="connsiteY24" fmla="*/ 1438275 h 2116931"/>
              <a:gd name="connsiteX25" fmla="*/ 1171575 w 2724150"/>
              <a:gd name="connsiteY25" fmla="*/ 1431131 h 2116931"/>
              <a:gd name="connsiteX26" fmla="*/ 1116806 w 2724150"/>
              <a:gd name="connsiteY26" fmla="*/ 1431131 h 2116931"/>
              <a:gd name="connsiteX27" fmla="*/ 1088231 w 2724150"/>
              <a:gd name="connsiteY27" fmla="*/ 1435893 h 2116931"/>
              <a:gd name="connsiteX28" fmla="*/ 1042988 w 2724150"/>
              <a:gd name="connsiteY28" fmla="*/ 1443037 h 2116931"/>
              <a:gd name="connsiteX29" fmla="*/ 1004888 w 2724150"/>
              <a:gd name="connsiteY29" fmla="*/ 1466850 h 2116931"/>
              <a:gd name="connsiteX30" fmla="*/ 950119 w 2724150"/>
              <a:gd name="connsiteY30" fmla="*/ 1500187 h 2116931"/>
              <a:gd name="connsiteX31" fmla="*/ 859631 w 2724150"/>
              <a:gd name="connsiteY31" fmla="*/ 1564481 h 2116931"/>
              <a:gd name="connsiteX32" fmla="*/ 788194 w 2724150"/>
              <a:gd name="connsiteY32" fmla="*/ 1612106 h 2116931"/>
              <a:gd name="connsiteX33" fmla="*/ 707231 w 2724150"/>
              <a:gd name="connsiteY33" fmla="*/ 1664493 h 2116931"/>
              <a:gd name="connsiteX34" fmla="*/ 652463 w 2724150"/>
              <a:gd name="connsiteY34" fmla="*/ 1709737 h 2116931"/>
              <a:gd name="connsiteX35" fmla="*/ 547688 w 2724150"/>
              <a:gd name="connsiteY35" fmla="*/ 1771650 h 2116931"/>
              <a:gd name="connsiteX36" fmla="*/ 459581 w 2724150"/>
              <a:gd name="connsiteY36" fmla="*/ 1819275 h 2116931"/>
              <a:gd name="connsiteX37" fmla="*/ 326231 w 2724150"/>
              <a:gd name="connsiteY37" fmla="*/ 1888331 h 2116931"/>
              <a:gd name="connsiteX38" fmla="*/ 240506 w 2724150"/>
              <a:gd name="connsiteY38" fmla="*/ 1921668 h 2116931"/>
              <a:gd name="connsiteX39" fmla="*/ 164306 w 2724150"/>
              <a:gd name="connsiteY39" fmla="*/ 1955006 h 2116931"/>
              <a:gd name="connsiteX40" fmla="*/ 102394 w 2724150"/>
              <a:gd name="connsiteY40" fmla="*/ 1976437 h 2116931"/>
              <a:gd name="connsiteX41" fmla="*/ 0 w 2724150"/>
              <a:gd name="connsiteY41" fmla="*/ 1988343 h 2116931"/>
              <a:gd name="connsiteX42" fmla="*/ 11906 w 2724150"/>
              <a:gd name="connsiteY42" fmla="*/ 2007393 h 2116931"/>
              <a:gd name="connsiteX43" fmla="*/ 33338 w 2724150"/>
              <a:gd name="connsiteY43" fmla="*/ 2035968 h 2116931"/>
              <a:gd name="connsiteX44" fmla="*/ 45244 w 2724150"/>
              <a:gd name="connsiteY44" fmla="*/ 2078831 h 2116931"/>
              <a:gd name="connsiteX45" fmla="*/ 47625 w 2724150"/>
              <a:gd name="connsiteY45" fmla="*/ 2116931 h 2116931"/>
              <a:gd name="connsiteX46" fmla="*/ 100013 w 2724150"/>
              <a:gd name="connsiteY46" fmla="*/ 2100262 h 2116931"/>
              <a:gd name="connsiteX47" fmla="*/ 247650 w 2724150"/>
              <a:gd name="connsiteY47" fmla="*/ 2043112 h 2116931"/>
              <a:gd name="connsiteX48" fmla="*/ 402431 w 2724150"/>
              <a:gd name="connsiteY48" fmla="*/ 1969293 h 2116931"/>
              <a:gd name="connsiteX49" fmla="*/ 531019 w 2724150"/>
              <a:gd name="connsiteY49" fmla="*/ 1893093 h 2116931"/>
              <a:gd name="connsiteX50" fmla="*/ 623888 w 2724150"/>
              <a:gd name="connsiteY50" fmla="*/ 1828800 h 2116931"/>
              <a:gd name="connsiteX51" fmla="*/ 721519 w 2724150"/>
              <a:gd name="connsiteY51" fmla="*/ 1759743 h 2116931"/>
              <a:gd name="connsiteX52" fmla="*/ 857250 w 2724150"/>
              <a:gd name="connsiteY52" fmla="*/ 1654968 h 2116931"/>
              <a:gd name="connsiteX53" fmla="*/ 978694 w 2724150"/>
              <a:gd name="connsiteY53" fmla="*/ 1581150 h 2116931"/>
              <a:gd name="connsiteX54" fmla="*/ 1035844 w 2724150"/>
              <a:gd name="connsiteY54" fmla="*/ 1528762 h 2116931"/>
              <a:gd name="connsiteX55" fmla="*/ 1066800 w 2724150"/>
              <a:gd name="connsiteY55" fmla="*/ 1519237 h 2116931"/>
              <a:gd name="connsiteX56" fmla="*/ 1081088 w 2724150"/>
              <a:gd name="connsiteY56" fmla="*/ 1514475 h 2116931"/>
              <a:gd name="connsiteX57" fmla="*/ 1140619 w 2724150"/>
              <a:gd name="connsiteY57" fmla="*/ 1509712 h 2116931"/>
              <a:gd name="connsiteX58" fmla="*/ 1200150 w 2724150"/>
              <a:gd name="connsiteY58" fmla="*/ 1500187 h 2116931"/>
              <a:gd name="connsiteX59" fmla="*/ 1221581 w 2724150"/>
              <a:gd name="connsiteY59" fmla="*/ 1495425 h 2116931"/>
              <a:gd name="connsiteX60" fmla="*/ 1240631 w 2724150"/>
              <a:gd name="connsiteY60" fmla="*/ 1485900 h 2116931"/>
              <a:gd name="connsiteX61" fmla="*/ 1307306 w 2724150"/>
              <a:gd name="connsiteY61" fmla="*/ 1445418 h 2116931"/>
              <a:gd name="connsiteX62" fmla="*/ 1338263 w 2724150"/>
              <a:gd name="connsiteY62" fmla="*/ 1431131 h 2116931"/>
              <a:gd name="connsiteX63" fmla="*/ 1347788 w 2724150"/>
              <a:gd name="connsiteY63" fmla="*/ 1404937 h 2116931"/>
              <a:gd name="connsiteX64" fmla="*/ 1362075 w 2724150"/>
              <a:gd name="connsiteY64" fmla="*/ 1381125 h 2116931"/>
              <a:gd name="connsiteX65" fmla="*/ 1383506 w 2724150"/>
              <a:gd name="connsiteY65" fmla="*/ 1354931 h 2116931"/>
              <a:gd name="connsiteX66" fmla="*/ 1407319 w 2724150"/>
              <a:gd name="connsiteY66" fmla="*/ 1316831 h 2116931"/>
              <a:gd name="connsiteX67" fmla="*/ 1438275 w 2724150"/>
              <a:gd name="connsiteY67" fmla="*/ 1293018 h 2116931"/>
              <a:gd name="connsiteX68" fmla="*/ 1457325 w 2724150"/>
              <a:gd name="connsiteY68" fmla="*/ 1283493 h 2116931"/>
              <a:gd name="connsiteX69" fmla="*/ 1485900 w 2724150"/>
              <a:gd name="connsiteY69" fmla="*/ 1283493 h 2116931"/>
              <a:gd name="connsiteX70" fmla="*/ 1540669 w 2724150"/>
              <a:gd name="connsiteY70" fmla="*/ 1290637 h 2116931"/>
              <a:gd name="connsiteX71" fmla="*/ 1590675 w 2724150"/>
              <a:gd name="connsiteY71" fmla="*/ 1295400 h 2116931"/>
              <a:gd name="connsiteX72" fmla="*/ 1643063 w 2724150"/>
              <a:gd name="connsiteY72" fmla="*/ 1290637 h 2116931"/>
              <a:gd name="connsiteX73" fmla="*/ 1664494 w 2724150"/>
              <a:gd name="connsiteY73" fmla="*/ 1290637 h 2116931"/>
              <a:gd name="connsiteX74" fmla="*/ 1704975 w 2724150"/>
              <a:gd name="connsiteY74" fmla="*/ 1273968 h 2116931"/>
              <a:gd name="connsiteX75" fmla="*/ 1728788 w 2724150"/>
              <a:gd name="connsiteY75" fmla="*/ 1259681 h 2116931"/>
              <a:gd name="connsiteX76" fmla="*/ 1785938 w 2724150"/>
              <a:gd name="connsiteY76" fmla="*/ 1238250 h 2116931"/>
              <a:gd name="connsiteX77" fmla="*/ 1807369 w 2724150"/>
              <a:gd name="connsiteY77" fmla="*/ 1214437 h 2116931"/>
              <a:gd name="connsiteX78" fmla="*/ 1843088 w 2724150"/>
              <a:gd name="connsiteY78" fmla="*/ 1183481 h 2116931"/>
              <a:gd name="connsiteX79" fmla="*/ 1859756 w 2724150"/>
              <a:gd name="connsiteY79" fmla="*/ 1140618 h 2116931"/>
              <a:gd name="connsiteX80" fmla="*/ 1876425 w 2724150"/>
              <a:gd name="connsiteY80" fmla="*/ 1102518 h 2116931"/>
              <a:gd name="connsiteX81" fmla="*/ 1890713 w 2724150"/>
              <a:gd name="connsiteY81" fmla="*/ 1062037 h 2116931"/>
              <a:gd name="connsiteX82" fmla="*/ 2667001 w 2724150"/>
              <a:gd name="connsiteY82"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243137 w 2724150"/>
              <a:gd name="connsiteY5" fmla="*/ 573882 h 2116931"/>
              <a:gd name="connsiteX6" fmla="*/ 2200274 w 2724150"/>
              <a:gd name="connsiteY6" fmla="*/ 631032 h 2116931"/>
              <a:gd name="connsiteX7" fmla="*/ 2114549 w 2724150"/>
              <a:gd name="connsiteY7" fmla="*/ 731044 h 2116931"/>
              <a:gd name="connsiteX8" fmla="*/ 2009774 w 2724150"/>
              <a:gd name="connsiteY8" fmla="*/ 854869 h 2116931"/>
              <a:gd name="connsiteX9" fmla="*/ 1838324 w 2724150"/>
              <a:gd name="connsiteY9" fmla="*/ 1073944 h 2116931"/>
              <a:gd name="connsiteX10" fmla="*/ 1831181 w 2724150"/>
              <a:gd name="connsiteY10" fmla="*/ 1128712 h 2116931"/>
              <a:gd name="connsiteX11" fmla="*/ 1816894 w 2724150"/>
              <a:gd name="connsiteY11" fmla="*/ 1162050 h 2116931"/>
              <a:gd name="connsiteX12" fmla="*/ 1788319 w 2724150"/>
              <a:gd name="connsiteY12" fmla="*/ 1195387 h 2116931"/>
              <a:gd name="connsiteX13" fmla="*/ 1728788 w 2724150"/>
              <a:gd name="connsiteY13" fmla="*/ 1219200 h 2116931"/>
              <a:gd name="connsiteX14" fmla="*/ 1676400 w 2724150"/>
              <a:gd name="connsiteY14" fmla="*/ 1233487 h 2116931"/>
              <a:gd name="connsiteX15" fmla="*/ 1624013 w 2724150"/>
              <a:gd name="connsiteY15" fmla="*/ 1238250 h 2116931"/>
              <a:gd name="connsiteX16" fmla="*/ 1543050 w 2724150"/>
              <a:gd name="connsiteY16" fmla="*/ 1235868 h 2116931"/>
              <a:gd name="connsiteX17" fmla="*/ 1454944 w 2724150"/>
              <a:gd name="connsiteY17" fmla="*/ 1233487 h 2116931"/>
              <a:gd name="connsiteX18" fmla="*/ 1402556 w 2724150"/>
              <a:gd name="connsiteY18" fmla="*/ 1238250 h 2116931"/>
              <a:gd name="connsiteX19" fmla="*/ 1364456 w 2724150"/>
              <a:gd name="connsiteY19" fmla="*/ 1264443 h 2116931"/>
              <a:gd name="connsiteX20" fmla="*/ 1345406 w 2724150"/>
              <a:gd name="connsiteY20" fmla="*/ 1293018 h 2116931"/>
              <a:gd name="connsiteX21" fmla="*/ 1326356 w 2724150"/>
              <a:gd name="connsiteY21" fmla="*/ 1328737 h 2116931"/>
              <a:gd name="connsiteX22" fmla="*/ 1312069 w 2724150"/>
              <a:gd name="connsiteY22" fmla="*/ 1366837 h 2116931"/>
              <a:gd name="connsiteX23" fmla="*/ 1281113 w 2724150"/>
              <a:gd name="connsiteY23" fmla="*/ 1390650 h 2116931"/>
              <a:gd name="connsiteX24" fmla="*/ 1238250 w 2724150"/>
              <a:gd name="connsiteY24" fmla="*/ 1428750 h 2116931"/>
              <a:gd name="connsiteX25" fmla="*/ 1207294 w 2724150"/>
              <a:gd name="connsiteY25" fmla="*/ 1438275 h 2116931"/>
              <a:gd name="connsiteX26" fmla="*/ 1171575 w 2724150"/>
              <a:gd name="connsiteY26" fmla="*/ 1431131 h 2116931"/>
              <a:gd name="connsiteX27" fmla="*/ 1116806 w 2724150"/>
              <a:gd name="connsiteY27" fmla="*/ 1431131 h 2116931"/>
              <a:gd name="connsiteX28" fmla="*/ 1088231 w 2724150"/>
              <a:gd name="connsiteY28" fmla="*/ 1435893 h 2116931"/>
              <a:gd name="connsiteX29" fmla="*/ 1042988 w 2724150"/>
              <a:gd name="connsiteY29" fmla="*/ 1443037 h 2116931"/>
              <a:gd name="connsiteX30" fmla="*/ 1004888 w 2724150"/>
              <a:gd name="connsiteY30" fmla="*/ 1466850 h 2116931"/>
              <a:gd name="connsiteX31" fmla="*/ 950119 w 2724150"/>
              <a:gd name="connsiteY31" fmla="*/ 1500187 h 2116931"/>
              <a:gd name="connsiteX32" fmla="*/ 859631 w 2724150"/>
              <a:gd name="connsiteY32" fmla="*/ 1564481 h 2116931"/>
              <a:gd name="connsiteX33" fmla="*/ 788194 w 2724150"/>
              <a:gd name="connsiteY33" fmla="*/ 1612106 h 2116931"/>
              <a:gd name="connsiteX34" fmla="*/ 707231 w 2724150"/>
              <a:gd name="connsiteY34" fmla="*/ 1664493 h 2116931"/>
              <a:gd name="connsiteX35" fmla="*/ 652463 w 2724150"/>
              <a:gd name="connsiteY35" fmla="*/ 1709737 h 2116931"/>
              <a:gd name="connsiteX36" fmla="*/ 547688 w 2724150"/>
              <a:gd name="connsiteY36" fmla="*/ 1771650 h 2116931"/>
              <a:gd name="connsiteX37" fmla="*/ 459581 w 2724150"/>
              <a:gd name="connsiteY37" fmla="*/ 1819275 h 2116931"/>
              <a:gd name="connsiteX38" fmla="*/ 326231 w 2724150"/>
              <a:gd name="connsiteY38" fmla="*/ 1888331 h 2116931"/>
              <a:gd name="connsiteX39" fmla="*/ 240506 w 2724150"/>
              <a:gd name="connsiteY39" fmla="*/ 1921668 h 2116931"/>
              <a:gd name="connsiteX40" fmla="*/ 164306 w 2724150"/>
              <a:gd name="connsiteY40" fmla="*/ 1955006 h 2116931"/>
              <a:gd name="connsiteX41" fmla="*/ 102394 w 2724150"/>
              <a:gd name="connsiteY41" fmla="*/ 1976437 h 2116931"/>
              <a:gd name="connsiteX42" fmla="*/ 0 w 2724150"/>
              <a:gd name="connsiteY42" fmla="*/ 1988343 h 2116931"/>
              <a:gd name="connsiteX43" fmla="*/ 11906 w 2724150"/>
              <a:gd name="connsiteY43" fmla="*/ 2007393 h 2116931"/>
              <a:gd name="connsiteX44" fmla="*/ 33338 w 2724150"/>
              <a:gd name="connsiteY44" fmla="*/ 2035968 h 2116931"/>
              <a:gd name="connsiteX45" fmla="*/ 45244 w 2724150"/>
              <a:gd name="connsiteY45" fmla="*/ 2078831 h 2116931"/>
              <a:gd name="connsiteX46" fmla="*/ 47625 w 2724150"/>
              <a:gd name="connsiteY46" fmla="*/ 2116931 h 2116931"/>
              <a:gd name="connsiteX47" fmla="*/ 100013 w 2724150"/>
              <a:gd name="connsiteY47" fmla="*/ 2100262 h 2116931"/>
              <a:gd name="connsiteX48" fmla="*/ 247650 w 2724150"/>
              <a:gd name="connsiteY48" fmla="*/ 2043112 h 2116931"/>
              <a:gd name="connsiteX49" fmla="*/ 402431 w 2724150"/>
              <a:gd name="connsiteY49" fmla="*/ 1969293 h 2116931"/>
              <a:gd name="connsiteX50" fmla="*/ 531019 w 2724150"/>
              <a:gd name="connsiteY50" fmla="*/ 1893093 h 2116931"/>
              <a:gd name="connsiteX51" fmla="*/ 623888 w 2724150"/>
              <a:gd name="connsiteY51" fmla="*/ 1828800 h 2116931"/>
              <a:gd name="connsiteX52" fmla="*/ 721519 w 2724150"/>
              <a:gd name="connsiteY52" fmla="*/ 1759743 h 2116931"/>
              <a:gd name="connsiteX53" fmla="*/ 857250 w 2724150"/>
              <a:gd name="connsiteY53" fmla="*/ 1654968 h 2116931"/>
              <a:gd name="connsiteX54" fmla="*/ 978694 w 2724150"/>
              <a:gd name="connsiteY54" fmla="*/ 1581150 h 2116931"/>
              <a:gd name="connsiteX55" fmla="*/ 1035844 w 2724150"/>
              <a:gd name="connsiteY55" fmla="*/ 1528762 h 2116931"/>
              <a:gd name="connsiteX56" fmla="*/ 1066800 w 2724150"/>
              <a:gd name="connsiteY56" fmla="*/ 1519237 h 2116931"/>
              <a:gd name="connsiteX57" fmla="*/ 1081088 w 2724150"/>
              <a:gd name="connsiteY57" fmla="*/ 1514475 h 2116931"/>
              <a:gd name="connsiteX58" fmla="*/ 1140619 w 2724150"/>
              <a:gd name="connsiteY58" fmla="*/ 1509712 h 2116931"/>
              <a:gd name="connsiteX59" fmla="*/ 1200150 w 2724150"/>
              <a:gd name="connsiteY59" fmla="*/ 1500187 h 2116931"/>
              <a:gd name="connsiteX60" fmla="*/ 1221581 w 2724150"/>
              <a:gd name="connsiteY60" fmla="*/ 1495425 h 2116931"/>
              <a:gd name="connsiteX61" fmla="*/ 1240631 w 2724150"/>
              <a:gd name="connsiteY61" fmla="*/ 1485900 h 2116931"/>
              <a:gd name="connsiteX62" fmla="*/ 1307306 w 2724150"/>
              <a:gd name="connsiteY62" fmla="*/ 1445418 h 2116931"/>
              <a:gd name="connsiteX63" fmla="*/ 1338263 w 2724150"/>
              <a:gd name="connsiteY63" fmla="*/ 1431131 h 2116931"/>
              <a:gd name="connsiteX64" fmla="*/ 1347788 w 2724150"/>
              <a:gd name="connsiteY64" fmla="*/ 1404937 h 2116931"/>
              <a:gd name="connsiteX65" fmla="*/ 1362075 w 2724150"/>
              <a:gd name="connsiteY65" fmla="*/ 1381125 h 2116931"/>
              <a:gd name="connsiteX66" fmla="*/ 1383506 w 2724150"/>
              <a:gd name="connsiteY66" fmla="*/ 1354931 h 2116931"/>
              <a:gd name="connsiteX67" fmla="*/ 1407319 w 2724150"/>
              <a:gd name="connsiteY67" fmla="*/ 1316831 h 2116931"/>
              <a:gd name="connsiteX68" fmla="*/ 1438275 w 2724150"/>
              <a:gd name="connsiteY68" fmla="*/ 1293018 h 2116931"/>
              <a:gd name="connsiteX69" fmla="*/ 1457325 w 2724150"/>
              <a:gd name="connsiteY69" fmla="*/ 1283493 h 2116931"/>
              <a:gd name="connsiteX70" fmla="*/ 1485900 w 2724150"/>
              <a:gd name="connsiteY70" fmla="*/ 1283493 h 2116931"/>
              <a:gd name="connsiteX71" fmla="*/ 1540669 w 2724150"/>
              <a:gd name="connsiteY71" fmla="*/ 1290637 h 2116931"/>
              <a:gd name="connsiteX72" fmla="*/ 1590675 w 2724150"/>
              <a:gd name="connsiteY72" fmla="*/ 1295400 h 2116931"/>
              <a:gd name="connsiteX73" fmla="*/ 1643063 w 2724150"/>
              <a:gd name="connsiteY73" fmla="*/ 1290637 h 2116931"/>
              <a:gd name="connsiteX74" fmla="*/ 1664494 w 2724150"/>
              <a:gd name="connsiteY74" fmla="*/ 1290637 h 2116931"/>
              <a:gd name="connsiteX75" fmla="*/ 1704975 w 2724150"/>
              <a:gd name="connsiteY75" fmla="*/ 1273968 h 2116931"/>
              <a:gd name="connsiteX76" fmla="*/ 1728788 w 2724150"/>
              <a:gd name="connsiteY76" fmla="*/ 1259681 h 2116931"/>
              <a:gd name="connsiteX77" fmla="*/ 1785938 w 2724150"/>
              <a:gd name="connsiteY77" fmla="*/ 1238250 h 2116931"/>
              <a:gd name="connsiteX78" fmla="*/ 1807369 w 2724150"/>
              <a:gd name="connsiteY78" fmla="*/ 1214437 h 2116931"/>
              <a:gd name="connsiteX79" fmla="*/ 1843088 w 2724150"/>
              <a:gd name="connsiteY79" fmla="*/ 1183481 h 2116931"/>
              <a:gd name="connsiteX80" fmla="*/ 1859756 w 2724150"/>
              <a:gd name="connsiteY80" fmla="*/ 1140618 h 2116931"/>
              <a:gd name="connsiteX81" fmla="*/ 1876425 w 2724150"/>
              <a:gd name="connsiteY81" fmla="*/ 1102518 h 2116931"/>
              <a:gd name="connsiteX82" fmla="*/ 1890713 w 2724150"/>
              <a:gd name="connsiteY82" fmla="*/ 1062037 h 2116931"/>
              <a:gd name="connsiteX83" fmla="*/ 2667001 w 2724150"/>
              <a:gd name="connsiteY83"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838324 w 2724150"/>
              <a:gd name="connsiteY10" fmla="*/ 1073944 h 2116931"/>
              <a:gd name="connsiteX11" fmla="*/ 1831181 w 2724150"/>
              <a:gd name="connsiteY11" fmla="*/ 1128712 h 2116931"/>
              <a:gd name="connsiteX12" fmla="*/ 1816894 w 2724150"/>
              <a:gd name="connsiteY12" fmla="*/ 1162050 h 2116931"/>
              <a:gd name="connsiteX13" fmla="*/ 1788319 w 2724150"/>
              <a:gd name="connsiteY13" fmla="*/ 1195387 h 2116931"/>
              <a:gd name="connsiteX14" fmla="*/ 1728788 w 2724150"/>
              <a:gd name="connsiteY14" fmla="*/ 1219200 h 2116931"/>
              <a:gd name="connsiteX15" fmla="*/ 1676400 w 2724150"/>
              <a:gd name="connsiteY15" fmla="*/ 1233487 h 2116931"/>
              <a:gd name="connsiteX16" fmla="*/ 1624013 w 2724150"/>
              <a:gd name="connsiteY16" fmla="*/ 1238250 h 2116931"/>
              <a:gd name="connsiteX17" fmla="*/ 1543050 w 2724150"/>
              <a:gd name="connsiteY17" fmla="*/ 1235868 h 2116931"/>
              <a:gd name="connsiteX18" fmla="*/ 1454944 w 2724150"/>
              <a:gd name="connsiteY18" fmla="*/ 1233487 h 2116931"/>
              <a:gd name="connsiteX19" fmla="*/ 1402556 w 2724150"/>
              <a:gd name="connsiteY19" fmla="*/ 1238250 h 2116931"/>
              <a:gd name="connsiteX20" fmla="*/ 1364456 w 2724150"/>
              <a:gd name="connsiteY20" fmla="*/ 1264443 h 2116931"/>
              <a:gd name="connsiteX21" fmla="*/ 1345406 w 2724150"/>
              <a:gd name="connsiteY21" fmla="*/ 1293018 h 2116931"/>
              <a:gd name="connsiteX22" fmla="*/ 1326356 w 2724150"/>
              <a:gd name="connsiteY22" fmla="*/ 1328737 h 2116931"/>
              <a:gd name="connsiteX23" fmla="*/ 1312069 w 2724150"/>
              <a:gd name="connsiteY23" fmla="*/ 1366837 h 2116931"/>
              <a:gd name="connsiteX24" fmla="*/ 1281113 w 2724150"/>
              <a:gd name="connsiteY24" fmla="*/ 1390650 h 2116931"/>
              <a:gd name="connsiteX25" fmla="*/ 1238250 w 2724150"/>
              <a:gd name="connsiteY25" fmla="*/ 1428750 h 2116931"/>
              <a:gd name="connsiteX26" fmla="*/ 1207294 w 2724150"/>
              <a:gd name="connsiteY26" fmla="*/ 1438275 h 2116931"/>
              <a:gd name="connsiteX27" fmla="*/ 1171575 w 2724150"/>
              <a:gd name="connsiteY27" fmla="*/ 1431131 h 2116931"/>
              <a:gd name="connsiteX28" fmla="*/ 1116806 w 2724150"/>
              <a:gd name="connsiteY28" fmla="*/ 1431131 h 2116931"/>
              <a:gd name="connsiteX29" fmla="*/ 1088231 w 2724150"/>
              <a:gd name="connsiteY29" fmla="*/ 1435893 h 2116931"/>
              <a:gd name="connsiteX30" fmla="*/ 1042988 w 2724150"/>
              <a:gd name="connsiteY30" fmla="*/ 1443037 h 2116931"/>
              <a:gd name="connsiteX31" fmla="*/ 1004888 w 2724150"/>
              <a:gd name="connsiteY31" fmla="*/ 1466850 h 2116931"/>
              <a:gd name="connsiteX32" fmla="*/ 950119 w 2724150"/>
              <a:gd name="connsiteY32" fmla="*/ 1500187 h 2116931"/>
              <a:gd name="connsiteX33" fmla="*/ 859631 w 2724150"/>
              <a:gd name="connsiteY33" fmla="*/ 1564481 h 2116931"/>
              <a:gd name="connsiteX34" fmla="*/ 788194 w 2724150"/>
              <a:gd name="connsiteY34" fmla="*/ 1612106 h 2116931"/>
              <a:gd name="connsiteX35" fmla="*/ 707231 w 2724150"/>
              <a:gd name="connsiteY35" fmla="*/ 1664493 h 2116931"/>
              <a:gd name="connsiteX36" fmla="*/ 652463 w 2724150"/>
              <a:gd name="connsiteY36" fmla="*/ 1709737 h 2116931"/>
              <a:gd name="connsiteX37" fmla="*/ 547688 w 2724150"/>
              <a:gd name="connsiteY37" fmla="*/ 1771650 h 2116931"/>
              <a:gd name="connsiteX38" fmla="*/ 459581 w 2724150"/>
              <a:gd name="connsiteY38" fmla="*/ 1819275 h 2116931"/>
              <a:gd name="connsiteX39" fmla="*/ 326231 w 2724150"/>
              <a:gd name="connsiteY39" fmla="*/ 1888331 h 2116931"/>
              <a:gd name="connsiteX40" fmla="*/ 240506 w 2724150"/>
              <a:gd name="connsiteY40" fmla="*/ 1921668 h 2116931"/>
              <a:gd name="connsiteX41" fmla="*/ 164306 w 2724150"/>
              <a:gd name="connsiteY41" fmla="*/ 1955006 h 2116931"/>
              <a:gd name="connsiteX42" fmla="*/ 102394 w 2724150"/>
              <a:gd name="connsiteY42" fmla="*/ 1976437 h 2116931"/>
              <a:gd name="connsiteX43" fmla="*/ 0 w 2724150"/>
              <a:gd name="connsiteY43" fmla="*/ 1988343 h 2116931"/>
              <a:gd name="connsiteX44" fmla="*/ 11906 w 2724150"/>
              <a:gd name="connsiteY44" fmla="*/ 2007393 h 2116931"/>
              <a:gd name="connsiteX45" fmla="*/ 33338 w 2724150"/>
              <a:gd name="connsiteY45" fmla="*/ 2035968 h 2116931"/>
              <a:gd name="connsiteX46" fmla="*/ 45244 w 2724150"/>
              <a:gd name="connsiteY46" fmla="*/ 2078831 h 2116931"/>
              <a:gd name="connsiteX47" fmla="*/ 47625 w 2724150"/>
              <a:gd name="connsiteY47" fmla="*/ 2116931 h 2116931"/>
              <a:gd name="connsiteX48" fmla="*/ 100013 w 2724150"/>
              <a:gd name="connsiteY48" fmla="*/ 2100262 h 2116931"/>
              <a:gd name="connsiteX49" fmla="*/ 247650 w 2724150"/>
              <a:gd name="connsiteY49" fmla="*/ 2043112 h 2116931"/>
              <a:gd name="connsiteX50" fmla="*/ 402431 w 2724150"/>
              <a:gd name="connsiteY50" fmla="*/ 1969293 h 2116931"/>
              <a:gd name="connsiteX51" fmla="*/ 531019 w 2724150"/>
              <a:gd name="connsiteY51" fmla="*/ 1893093 h 2116931"/>
              <a:gd name="connsiteX52" fmla="*/ 623888 w 2724150"/>
              <a:gd name="connsiteY52" fmla="*/ 1828800 h 2116931"/>
              <a:gd name="connsiteX53" fmla="*/ 721519 w 2724150"/>
              <a:gd name="connsiteY53" fmla="*/ 1759743 h 2116931"/>
              <a:gd name="connsiteX54" fmla="*/ 857250 w 2724150"/>
              <a:gd name="connsiteY54" fmla="*/ 1654968 h 2116931"/>
              <a:gd name="connsiteX55" fmla="*/ 978694 w 2724150"/>
              <a:gd name="connsiteY55" fmla="*/ 1581150 h 2116931"/>
              <a:gd name="connsiteX56" fmla="*/ 1035844 w 2724150"/>
              <a:gd name="connsiteY56" fmla="*/ 1528762 h 2116931"/>
              <a:gd name="connsiteX57" fmla="*/ 1066800 w 2724150"/>
              <a:gd name="connsiteY57" fmla="*/ 1519237 h 2116931"/>
              <a:gd name="connsiteX58" fmla="*/ 1081088 w 2724150"/>
              <a:gd name="connsiteY58" fmla="*/ 1514475 h 2116931"/>
              <a:gd name="connsiteX59" fmla="*/ 1140619 w 2724150"/>
              <a:gd name="connsiteY59" fmla="*/ 1509712 h 2116931"/>
              <a:gd name="connsiteX60" fmla="*/ 1200150 w 2724150"/>
              <a:gd name="connsiteY60" fmla="*/ 1500187 h 2116931"/>
              <a:gd name="connsiteX61" fmla="*/ 1221581 w 2724150"/>
              <a:gd name="connsiteY61" fmla="*/ 1495425 h 2116931"/>
              <a:gd name="connsiteX62" fmla="*/ 1240631 w 2724150"/>
              <a:gd name="connsiteY62" fmla="*/ 1485900 h 2116931"/>
              <a:gd name="connsiteX63" fmla="*/ 1307306 w 2724150"/>
              <a:gd name="connsiteY63" fmla="*/ 1445418 h 2116931"/>
              <a:gd name="connsiteX64" fmla="*/ 1338263 w 2724150"/>
              <a:gd name="connsiteY64" fmla="*/ 1431131 h 2116931"/>
              <a:gd name="connsiteX65" fmla="*/ 1347788 w 2724150"/>
              <a:gd name="connsiteY65" fmla="*/ 1404937 h 2116931"/>
              <a:gd name="connsiteX66" fmla="*/ 1362075 w 2724150"/>
              <a:gd name="connsiteY66" fmla="*/ 1381125 h 2116931"/>
              <a:gd name="connsiteX67" fmla="*/ 1383506 w 2724150"/>
              <a:gd name="connsiteY67" fmla="*/ 1354931 h 2116931"/>
              <a:gd name="connsiteX68" fmla="*/ 1407319 w 2724150"/>
              <a:gd name="connsiteY68" fmla="*/ 1316831 h 2116931"/>
              <a:gd name="connsiteX69" fmla="*/ 1438275 w 2724150"/>
              <a:gd name="connsiteY69" fmla="*/ 1293018 h 2116931"/>
              <a:gd name="connsiteX70" fmla="*/ 1457325 w 2724150"/>
              <a:gd name="connsiteY70" fmla="*/ 1283493 h 2116931"/>
              <a:gd name="connsiteX71" fmla="*/ 1485900 w 2724150"/>
              <a:gd name="connsiteY71" fmla="*/ 1283493 h 2116931"/>
              <a:gd name="connsiteX72" fmla="*/ 1540669 w 2724150"/>
              <a:gd name="connsiteY72" fmla="*/ 1290637 h 2116931"/>
              <a:gd name="connsiteX73" fmla="*/ 1590675 w 2724150"/>
              <a:gd name="connsiteY73" fmla="*/ 1295400 h 2116931"/>
              <a:gd name="connsiteX74" fmla="*/ 1643063 w 2724150"/>
              <a:gd name="connsiteY74" fmla="*/ 1290637 h 2116931"/>
              <a:gd name="connsiteX75" fmla="*/ 1664494 w 2724150"/>
              <a:gd name="connsiteY75" fmla="*/ 1290637 h 2116931"/>
              <a:gd name="connsiteX76" fmla="*/ 1704975 w 2724150"/>
              <a:gd name="connsiteY76" fmla="*/ 1273968 h 2116931"/>
              <a:gd name="connsiteX77" fmla="*/ 1728788 w 2724150"/>
              <a:gd name="connsiteY77" fmla="*/ 1259681 h 2116931"/>
              <a:gd name="connsiteX78" fmla="*/ 1785938 w 2724150"/>
              <a:gd name="connsiteY78" fmla="*/ 1238250 h 2116931"/>
              <a:gd name="connsiteX79" fmla="*/ 1807369 w 2724150"/>
              <a:gd name="connsiteY79" fmla="*/ 1214437 h 2116931"/>
              <a:gd name="connsiteX80" fmla="*/ 1843088 w 2724150"/>
              <a:gd name="connsiteY80" fmla="*/ 1183481 h 2116931"/>
              <a:gd name="connsiteX81" fmla="*/ 1859756 w 2724150"/>
              <a:gd name="connsiteY81" fmla="*/ 1140618 h 2116931"/>
              <a:gd name="connsiteX82" fmla="*/ 1876425 w 2724150"/>
              <a:gd name="connsiteY82" fmla="*/ 1102518 h 2116931"/>
              <a:gd name="connsiteX83" fmla="*/ 1890713 w 2724150"/>
              <a:gd name="connsiteY83" fmla="*/ 1062037 h 2116931"/>
              <a:gd name="connsiteX84" fmla="*/ 2667001 w 2724150"/>
              <a:gd name="connsiteY84"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947862 w 2724150"/>
              <a:gd name="connsiteY10" fmla="*/ 926307 h 2116931"/>
              <a:gd name="connsiteX11" fmla="*/ 1838324 w 2724150"/>
              <a:gd name="connsiteY11" fmla="*/ 1073944 h 2116931"/>
              <a:gd name="connsiteX12" fmla="*/ 1831181 w 2724150"/>
              <a:gd name="connsiteY12" fmla="*/ 1128712 h 2116931"/>
              <a:gd name="connsiteX13" fmla="*/ 1816894 w 2724150"/>
              <a:gd name="connsiteY13" fmla="*/ 1162050 h 2116931"/>
              <a:gd name="connsiteX14" fmla="*/ 1788319 w 2724150"/>
              <a:gd name="connsiteY14" fmla="*/ 1195387 h 2116931"/>
              <a:gd name="connsiteX15" fmla="*/ 1728788 w 2724150"/>
              <a:gd name="connsiteY15" fmla="*/ 1219200 h 2116931"/>
              <a:gd name="connsiteX16" fmla="*/ 1676400 w 2724150"/>
              <a:gd name="connsiteY16" fmla="*/ 1233487 h 2116931"/>
              <a:gd name="connsiteX17" fmla="*/ 1624013 w 2724150"/>
              <a:gd name="connsiteY17" fmla="*/ 1238250 h 2116931"/>
              <a:gd name="connsiteX18" fmla="*/ 1543050 w 2724150"/>
              <a:gd name="connsiteY18" fmla="*/ 1235868 h 2116931"/>
              <a:gd name="connsiteX19" fmla="*/ 1454944 w 2724150"/>
              <a:gd name="connsiteY19" fmla="*/ 1233487 h 2116931"/>
              <a:gd name="connsiteX20" fmla="*/ 1402556 w 2724150"/>
              <a:gd name="connsiteY20" fmla="*/ 1238250 h 2116931"/>
              <a:gd name="connsiteX21" fmla="*/ 1364456 w 2724150"/>
              <a:gd name="connsiteY21" fmla="*/ 1264443 h 2116931"/>
              <a:gd name="connsiteX22" fmla="*/ 1345406 w 2724150"/>
              <a:gd name="connsiteY22" fmla="*/ 1293018 h 2116931"/>
              <a:gd name="connsiteX23" fmla="*/ 1326356 w 2724150"/>
              <a:gd name="connsiteY23" fmla="*/ 1328737 h 2116931"/>
              <a:gd name="connsiteX24" fmla="*/ 1312069 w 2724150"/>
              <a:gd name="connsiteY24" fmla="*/ 1366837 h 2116931"/>
              <a:gd name="connsiteX25" fmla="*/ 1281113 w 2724150"/>
              <a:gd name="connsiteY25" fmla="*/ 1390650 h 2116931"/>
              <a:gd name="connsiteX26" fmla="*/ 1238250 w 2724150"/>
              <a:gd name="connsiteY26" fmla="*/ 1428750 h 2116931"/>
              <a:gd name="connsiteX27" fmla="*/ 1207294 w 2724150"/>
              <a:gd name="connsiteY27" fmla="*/ 1438275 h 2116931"/>
              <a:gd name="connsiteX28" fmla="*/ 1171575 w 2724150"/>
              <a:gd name="connsiteY28" fmla="*/ 1431131 h 2116931"/>
              <a:gd name="connsiteX29" fmla="*/ 1116806 w 2724150"/>
              <a:gd name="connsiteY29" fmla="*/ 1431131 h 2116931"/>
              <a:gd name="connsiteX30" fmla="*/ 1088231 w 2724150"/>
              <a:gd name="connsiteY30" fmla="*/ 1435893 h 2116931"/>
              <a:gd name="connsiteX31" fmla="*/ 1042988 w 2724150"/>
              <a:gd name="connsiteY31" fmla="*/ 1443037 h 2116931"/>
              <a:gd name="connsiteX32" fmla="*/ 1004888 w 2724150"/>
              <a:gd name="connsiteY32" fmla="*/ 1466850 h 2116931"/>
              <a:gd name="connsiteX33" fmla="*/ 950119 w 2724150"/>
              <a:gd name="connsiteY33" fmla="*/ 1500187 h 2116931"/>
              <a:gd name="connsiteX34" fmla="*/ 859631 w 2724150"/>
              <a:gd name="connsiteY34" fmla="*/ 1564481 h 2116931"/>
              <a:gd name="connsiteX35" fmla="*/ 788194 w 2724150"/>
              <a:gd name="connsiteY35" fmla="*/ 1612106 h 2116931"/>
              <a:gd name="connsiteX36" fmla="*/ 707231 w 2724150"/>
              <a:gd name="connsiteY36" fmla="*/ 1664493 h 2116931"/>
              <a:gd name="connsiteX37" fmla="*/ 652463 w 2724150"/>
              <a:gd name="connsiteY37" fmla="*/ 1709737 h 2116931"/>
              <a:gd name="connsiteX38" fmla="*/ 547688 w 2724150"/>
              <a:gd name="connsiteY38" fmla="*/ 1771650 h 2116931"/>
              <a:gd name="connsiteX39" fmla="*/ 459581 w 2724150"/>
              <a:gd name="connsiteY39" fmla="*/ 1819275 h 2116931"/>
              <a:gd name="connsiteX40" fmla="*/ 326231 w 2724150"/>
              <a:gd name="connsiteY40" fmla="*/ 1888331 h 2116931"/>
              <a:gd name="connsiteX41" fmla="*/ 240506 w 2724150"/>
              <a:gd name="connsiteY41" fmla="*/ 1921668 h 2116931"/>
              <a:gd name="connsiteX42" fmla="*/ 164306 w 2724150"/>
              <a:gd name="connsiteY42" fmla="*/ 1955006 h 2116931"/>
              <a:gd name="connsiteX43" fmla="*/ 102394 w 2724150"/>
              <a:gd name="connsiteY43" fmla="*/ 1976437 h 2116931"/>
              <a:gd name="connsiteX44" fmla="*/ 0 w 2724150"/>
              <a:gd name="connsiteY44" fmla="*/ 1988343 h 2116931"/>
              <a:gd name="connsiteX45" fmla="*/ 11906 w 2724150"/>
              <a:gd name="connsiteY45" fmla="*/ 2007393 h 2116931"/>
              <a:gd name="connsiteX46" fmla="*/ 33338 w 2724150"/>
              <a:gd name="connsiteY46" fmla="*/ 2035968 h 2116931"/>
              <a:gd name="connsiteX47" fmla="*/ 45244 w 2724150"/>
              <a:gd name="connsiteY47" fmla="*/ 2078831 h 2116931"/>
              <a:gd name="connsiteX48" fmla="*/ 47625 w 2724150"/>
              <a:gd name="connsiteY48" fmla="*/ 2116931 h 2116931"/>
              <a:gd name="connsiteX49" fmla="*/ 100013 w 2724150"/>
              <a:gd name="connsiteY49" fmla="*/ 2100262 h 2116931"/>
              <a:gd name="connsiteX50" fmla="*/ 247650 w 2724150"/>
              <a:gd name="connsiteY50" fmla="*/ 2043112 h 2116931"/>
              <a:gd name="connsiteX51" fmla="*/ 402431 w 2724150"/>
              <a:gd name="connsiteY51" fmla="*/ 1969293 h 2116931"/>
              <a:gd name="connsiteX52" fmla="*/ 531019 w 2724150"/>
              <a:gd name="connsiteY52" fmla="*/ 1893093 h 2116931"/>
              <a:gd name="connsiteX53" fmla="*/ 623888 w 2724150"/>
              <a:gd name="connsiteY53" fmla="*/ 1828800 h 2116931"/>
              <a:gd name="connsiteX54" fmla="*/ 721519 w 2724150"/>
              <a:gd name="connsiteY54" fmla="*/ 1759743 h 2116931"/>
              <a:gd name="connsiteX55" fmla="*/ 857250 w 2724150"/>
              <a:gd name="connsiteY55" fmla="*/ 1654968 h 2116931"/>
              <a:gd name="connsiteX56" fmla="*/ 978694 w 2724150"/>
              <a:gd name="connsiteY56" fmla="*/ 1581150 h 2116931"/>
              <a:gd name="connsiteX57" fmla="*/ 1035844 w 2724150"/>
              <a:gd name="connsiteY57" fmla="*/ 1528762 h 2116931"/>
              <a:gd name="connsiteX58" fmla="*/ 1066800 w 2724150"/>
              <a:gd name="connsiteY58" fmla="*/ 1519237 h 2116931"/>
              <a:gd name="connsiteX59" fmla="*/ 1081088 w 2724150"/>
              <a:gd name="connsiteY59" fmla="*/ 1514475 h 2116931"/>
              <a:gd name="connsiteX60" fmla="*/ 1140619 w 2724150"/>
              <a:gd name="connsiteY60" fmla="*/ 1509712 h 2116931"/>
              <a:gd name="connsiteX61" fmla="*/ 1200150 w 2724150"/>
              <a:gd name="connsiteY61" fmla="*/ 1500187 h 2116931"/>
              <a:gd name="connsiteX62" fmla="*/ 1221581 w 2724150"/>
              <a:gd name="connsiteY62" fmla="*/ 1495425 h 2116931"/>
              <a:gd name="connsiteX63" fmla="*/ 1240631 w 2724150"/>
              <a:gd name="connsiteY63" fmla="*/ 1485900 h 2116931"/>
              <a:gd name="connsiteX64" fmla="*/ 1307306 w 2724150"/>
              <a:gd name="connsiteY64" fmla="*/ 1445418 h 2116931"/>
              <a:gd name="connsiteX65" fmla="*/ 1338263 w 2724150"/>
              <a:gd name="connsiteY65" fmla="*/ 1431131 h 2116931"/>
              <a:gd name="connsiteX66" fmla="*/ 1347788 w 2724150"/>
              <a:gd name="connsiteY66" fmla="*/ 1404937 h 2116931"/>
              <a:gd name="connsiteX67" fmla="*/ 1362075 w 2724150"/>
              <a:gd name="connsiteY67" fmla="*/ 1381125 h 2116931"/>
              <a:gd name="connsiteX68" fmla="*/ 1383506 w 2724150"/>
              <a:gd name="connsiteY68" fmla="*/ 1354931 h 2116931"/>
              <a:gd name="connsiteX69" fmla="*/ 1407319 w 2724150"/>
              <a:gd name="connsiteY69" fmla="*/ 1316831 h 2116931"/>
              <a:gd name="connsiteX70" fmla="*/ 1438275 w 2724150"/>
              <a:gd name="connsiteY70" fmla="*/ 1293018 h 2116931"/>
              <a:gd name="connsiteX71" fmla="*/ 1457325 w 2724150"/>
              <a:gd name="connsiteY71" fmla="*/ 1283493 h 2116931"/>
              <a:gd name="connsiteX72" fmla="*/ 1485900 w 2724150"/>
              <a:gd name="connsiteY72" fmla="*/ 1283493 h 2116931"/>
              <a:gd name="connsiteX73" fmla="*/ 1540669 w 2724150"/>
              <a:gd name="connsiteY73" fmla="*/ 1290637 h 2116931"/>
              <a:gd name="connsiteX74" fmla="*/ 1590675 w 2724150"/>
              <a:gd name="connsiteY74" fmla="*/ 1295400 h 2116931"/>
              <a:gd name="connsiteX75" fmla="*/ 1643063 w 2724150"/>
              <a:gd name="connsiteY75" fmla="*/ 1290637 h 2116931"/>
              <a:gd name="connsiteX76" fmla="*/ 1664494 w 2724150"/>
              <a:gd name="connsiteY76" fmla="*/ 1290637 h 2116931"/>
              <a:gd name="connsiteX77" fmla="*/ 1704975 w 2724150"/>
              <a:gd name="connsiteY77" fmla="*/ 1273968 h 2116931"/>
              <a:gd name="connsiteX78" fmla="*/ 1728788 w 2724150"/>
              <a:gd name="connsiteY78" fmla="*/ 1259681 h 2116931"/>
              <a:gd name="connsiteX79" fmla="*/ 1785938 w 2724150"/>
              <a:gd name="connsiteY79" fmla="*/ 1238250 h 2116931"/>
              <a:gd name="connsiteX80" fmla="*/ 1807369 w 2724150"/>
              <a:gd name="connsiteY80" fmla="*/ 1214437 h 2116931"/>
              <a:gd name="connsiteX81" fmla="*/ 1843088 w 2724150"/>
              <a:gd name="connsiteY81" fmla="*/ 1183481 h 2116931"/>
              <a:gd name="connsiteX82" fmla="*/ 1859756 w 2724150"/>
              <a:gd name="connsiteY82" fmla="*/ 1140618 h 2116931"/>
              <a:gd name="connsiteX83" fmla="*/ 1876425 w 2724150"/>
              <a:gd name="connsiteY83" fmla="*/ 1102518 h 2116931"/>
              <a:gd name="connsiteX84" fmla="*/ 1890713 w 2724150"/>
              <a:gd name="connsiteY84" fmla="*/ 1062037 h 2116931"/>
              <a:gd name="connsiteX85" fmla="*/ 2667001 w 2724150"/>
              <a:gd name="connsiteY85"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09774 w 2724150"/>
              <a:gd name="connsiteY10" fmla="*/ 854869 h 2116931"/>
              <a:gd name="connsiteX11" fmla="*/ 1947862 w 2724150"/>
              <a:gd name="connsiteY11" fmla="*/ 926307 h 2116931"/>
              <a:gd name="connsiteX12" fmla="*/ 1838324 w 2724150"/>
              <a:gd name="connsiteY12" fmla="*/ 1073944 h 2116931"/>
              <a:gd name="connsiteX13" fmla="*/ 1831181 w 2724150"/>
              <a:gd name="connsiteY13" fmla="*/ 1128712 h 2116931"/>
              <a:gd name="connsiteX14" fmla="*/ 1816894 w 2724150"/>
              <a:gd name="connsiteY14" fmla="*/ 1162050 h 2116931"/>
              <a:gd name="connsiteX15" fmla="*/ 1788319 w 2724150"/>
              <a:gd name="connsiteY15" fmla="*/ 1195387 h 2116931"/>
              <a:gd name="connsiteX16" fmla="*/ 1728788 w 2724150"/>
              <a:gd name="connsiteY16" fmla="*/ 1219200 h 2116931"/>
              <a:gd name="connsiteX17" fmla="*/ 1676400 w 2724150"/>
              <a:gd name="connsiteY17" fmla="*/ 1233487 h 2116931"/>
              <a:gd name="connsiteX18" fmla="*/ 1624013 w 2724150"/>
              <a:gd name="connsiteY18" fmla="*/ 1238250 h 2116931"/>
              <a:gd name="connsiteX19" fmla="*/ 1543050 w 2724150"/>
              <a:gd name="connsiteY19" fmla="*/ 1235868 h 2116931"/>
              <a:gd name="connsiteX20" fmla="*/ 1454944 w 2724150"/>
              <a:gd name="connsiteY20" fmla="*/ 1233487 h 2116931"/>
              <a:gd name="connsiteX21" fmla="*/ 1402556 w 2724150"/>
              <a:gd name="connsiteY21" fmla="*/ 1238250 h 2116931"/>
              <a:gd name="connsiteX22" fmla="*/ 1364456 w 2724150"/>
              <a:gd name="connsiteY22" fmla="*/ 1264443 h 2116931"/>
              <a:gd name="connsiteX23" fmla="*/ 1345406 w 2724150"/>
              <a:gd name="connsiteY23" fmla="*/ 1293018 h 2116931"/>
              <a:gd name="connsiteX24" fmla="*/ 1326356 w 2724150"/>
              <a:gd name="connsiteY24" fmla="*/ 1328737 h 2116931"/>
              <a:gd name="connsiteX25" fmla="*/ 1312069 w 2724150"/>
              <a:gd name="connsiteY25" fmla="*/ 1366837 h 2116931"/>
              <a:gd name="connsiteX26" fmla="*/ 1281113 w 2724150"/>
              <a:gd name="connsiteY26" fmla="*/ 1390650 h 2116931"/>
              <a:gd name="connsiteX27" fmla="*/ 1238250 w 2724150"/>
              <a:gd name="connsiteY27" fmla="*/ 1428750 h 2116931"/>
              <a:gd name="connsiteX28" fmla="*/ 1207294 w 2724150"/>
              <a:gd name="connsiteY28" fmla="*/ 1438275 h 2116931"/>
              <a:gd name="connsiteX29" fmla="*/ 1171575 w 2724150"/>
              <a:gd name="connsiteY29" fmla="*/ 1431131 h 2116931"/>
              <a:gd name="connsiteX30" fmla="*/ 1116806 w 2724150"/>
              <a:gd name="connsiteY30" fmla="*/ 1431131 h 2116931"/>
              <a:gd name="connsiteX31" fmla="*/ 1088231 w 2724150"/>
              <a:gd name="connsiteY31" fmla="*/ 1435893 h 2116931"/>
              <a:gd name="connsiteX32" fmla="*/ 1042988 w 2724150"/>
              <a:gd name="connsiteY32" fmla="*/ 1443037 h 2116931"/>
              <a:gd name="connsiteX33" fmla="*/ 1004888 w 2724150"/>
              <a:gd name="connsiteY33" fmla="*/ 1466850 h 2116931"/>
              <a:gd name="connsiteX34" fmla="*/ 950119 w 2724150"/>
              <a:gd name="connsiteY34" fmla="*/ 1500187 h 2116931"/>
              <a:gd name="connsiteX35" fmla="*/ 859631 w 2724150"/>
              <a:gd name="connsiteY35" fmla="*/ 1564481 h 2116931"/>
              <a:gd name="connsiteX36" fmla="*/ 788194 w 2724150"/>
              <a:gd name="connsiteY36" fmla="*/ 1612106 h 2116931"/>
              <a:gd name="connsiteX37" fmla="*/ 707231 w 2724150"/>
              <a:gd name="connsiteY37" fmla="*/ 1664493 h 2116931"/>
              <a:gd name="connsiteX38" fmla="*/ 652463 w 2724150"/>
              <a:gd name="connsiteY38" fmla="*/ 1709737 h 2116931"/>
              <a:gd name="connsiteX39" fmla="*/ 547688 w 2724150"/>
              <a:gd name="connsiteY39" fmla="*/ 1771650 h 2116931"/>
              <a:gd name="connsiteX40" fmla="*/ 459581 w 2724150"/>
              <a:gd name="connsiteY40" fmla="*/ 1819275 h 2116931"/>
              <a:gd name="connsiteX41" fmla="*/ 326231 w 2724150"/>
              <a:gd name="connsiteY41" fmla="*/ 1888331 h 2116931"/>
              <a:gd name="connsiteX42" fmla="*/ 240506 w 2724150"/>
              <a:gd name="connsiteY42" fmla="*/ 1921668 h 2116931"/>
              <a:gd name="connsiteX43" fmla="*/ 164306 w 2724150"/>
              <a:gd name="connsiteY43" fmla="*/ 1955006 h 2116931"/>
              <a:gd name="connsiteX44" fmla="*/ 102394 w 2724150"/>
              <a:gd name="connsiteY44" fmla="*/ 1976437 h 2116931"/>
              <a:gd name="connsiteX45" fmla="*/ 0 w 2724150"/>
              <a:gd name="connsiteY45" fmla="*/ 1988343 h 2116931"/>
              <a:gd name="connsiteX46" fmla="*/ 11906 w 2724150"/>
              <a:gd name="connsiteY46" fmla="*/ 2007393 h 2116931"/>
              <a:gd name="connsiteX47" fmla="*/ 33338 w 2724150"/>
              <a:gd name="connsiteY47" fmla="*/ 2035968 h 2116931"/>
              <a:gd name="connsiteX48" fmla="*/ 45244 w 2724150"/>
              <a:gd name="connsiteY48" fmla="*/ 2078831 h 2116931"/>
              <a:gd name="connsiteX49" fmla="*/ 47625 w 2724150"/>
              <a:gd name="connsiteY49" fmla="*/ 2116931 h 2116931"/>
              <a:gd name="connsiteX50" fmla="*/ 100013 w 2724150"/>
              <a:gd name="connsiteY50" fmla="*/ 2100262 h 2116931"/>
              <a:gd name="connsiteX51" fmla="*/ 247650 w 2724150"/>
              <a:gd name="connsiteY51" fmla="*/ 2043112 h 2116931"/>
              <a:gd name="connsiteX52" fmla="*/ 402431 w 2724150"/>
              <a:gd name="connsiteY52" fmla="*/ 1969293 h 2116931"/>
              <a:gd name="connsiteX53" fmla="*/ 531019 w 2724150"/>
              <a:gd name="connsiteY53" fmla="*/ 1893093 h 2116931"/>
              <a:gd name="connsiteX54" fmla="*/ 623888 w 2724150"/>
              <a:gd name="connsiteY54" fmla="*/ 1828800 h 2116931"/>
              <a:gd name="connsiteX55" fmla="*/ 721519 w 2724150"/>
              <a:gd name="connsiteY55" fmla="*/ 1759743 h 2116931"/>
              <a:gd name="connsiteX56" fmla="*/ 857250 w 2724150"/>
              <a:gd name="connsiteY56" fmla="*/ 1654968 h 2116931"/>
              <a:gd name="connsiteX57" fmla="*/ 978694 w 2724150"/>
              <a:gd name="connsiteY57" fmla="*/ 1581150 h 2116931"/>
              <a:gd name="connsiteX58" fmla="*/ 1035844 w 2724150"/>
              <a:gd name="connsiteY58" fmla="*/ 1528762 h 2116931"/>
              <a:gd name="connsiteX59" fmla="*/ 1066800 w 2724150"/>
              <a:gd name="connsiteY59" fmla="*/ 1519237 h 2116931"/>
              <a:gd name="connsiteX60" fmla="*/ 1081088 w 2724150"/>
              <a:gd name="connsiteY60" fmla="*/ 1514475 h 2116931"/>
              <a:gd name="connsiteX61" fmla="*/ 1140619 w 2724150"/>
              <a:gd name="connsiteY61" fmla="*/ 1509712 h 2116931"/>
              <a:gd name="connsiteX62" fmla="*/ 1200150 w 2724150"/>
              <a:gd name="connsiteY62" fmla="*/ 1500187 h 2116931"/>
              <a:gd name="connsiteX63" fmla="*/ 1221581 w 2724150"/>
              <a:gd name="connsiteY63" fmla="*/ 1495425 h 2116931"/>
              <a:gd name="connsiteX64" fmla="*/ 1240631 w 2724150"/>
              <a:gd name="connsiteY64" fmla="*/ 1485900 h 2116931"/>
              <a:gd name="connsiteX65" fmla="*/ 1307306 w 2724150"/>
              <a:gd name="connsiteY65" fmla="*/ 1445418 h 2116931"/>
              <a:gd name="connsiteX66" fmla="*/ 1338263 w 2724150"/>
              <a:gd name="connsiteY66" fmla="*/ 1431131 h 2116931"/>
              <a:gd name="connsiteX67" fmla="*/ 1347788 w 2724150"/>
              <a:gd name="connsiteY67" fmla="*/ 1404937 h 2116931"/>
              <a:gd name="connsiteX68" fmla="*/ 1362075 w 2724150"/>
              <a:gd name="connsiteY68" fmla="*/ 1381125 h 2116931"/>
              <a:gd name="connsiteX69" fmla="*/ 1383506 w 2724150"/>
              <a:gd name="connsiteY69" fmla="*/ 1354931 h 2116931"/>
              <a:gd name="connsiteX70" fmla="*/ 1407319 w 2724150"/>
              <a:gd name="connsiteY70" fmla="*/ 1316831 h 2116931"/>
              <a:gd name="connsiteX71" fmla="*/ 1438275 w 2724150"/>
              <a:gd name="connsiteY71" fmla="*/ 1293018 h 2116931"/>
              <a:gd name="connsiteX72" fmla="*/ 1457325 w 2724150"/>
              <a:gd name="connsiteY72" fmla="*/ 1283493 h 2116931"/>
              <a:gd name="connsiteX73" fmla="*/ 1485900 w 2724150"/>
              <a:gd name="connsiteY73" fmla="*/ 1283493 h 2116931"/>
              <a:gd name="connsiteX74" fmla="*/ 1540669 w 2724150"/>
              <a:gd name="connsiteY74" fmla="*/ 1290637 h 2116931"/>
              <a:gd name="connsiteX75" fmla="*/ 1590675 w 2724150"/>
              <a:gd name="connsiteY75" fmla="*/ 1295400 h 2116931"/>
              <a:gd name="connsiteX76" fmla="*/ 1643063 w 2724150"/>
              <a:gd name="connsiteY76" fmla="*/ 1290637 h 2116931"/>
              <a:gd name="connsiteX77" fmla="*/ 1664494 w 2724150"/>
              <a:gd name="connsiteY77" fmla="*/ 1290637 h 2116931"/>
              <a:gd name="connsiteX78" fmla="*/ 1704975 w 2724150"/>
              <a:gd name="connsiteY78" fmla="*/ 1273968 h 2116931"/>
              <a:gd name="connsiteX79" fmla="*/ 1728788 w 2724150"/>
              <a:gd name="connsiteY79" fmla="*/ 1259681 h 2116931"/>
              <a:gd name="connsiteX80" fmla="*/ 1785938 w 2724150"/>
              <a:gd name="connsiteY80" fmla="*/ 1238250 h 2116931"/>
              <a:gd name="connsiteX81" fmla="*/ 1807369 w 2724150"/>
              <a:gd name="connsiteY81" fmla="*/ 1214437 h 2116931"/>
              <a:gd name="connsiteX82" fmla="*/ 1843088 w 2724150"/>
              <a:gd name="connsiteY82" fmla="*/ 1183481 h 2116931"/>
              <a:gd name="connsiteX83" fmla="*/ 1859756 w 2724150"/>
              <a:gd name="connsiteY83" fmla="*/ 1140618 h 2116931"/>
              <a:gd name="connsiteX84" fmla="*/ 1876425 w 2724150"/>
              <a:gd name="connsiteY84" fmla="*/ 1102518 h 2116931"/>
              <a:gd name="connsiteX85" fmla="*/ 1890713 w 2724150"/>
              <a:gd name="connsiteY85" fmla="*/ 1062037 h 2116931"/>
              <a:gd name="connsiteX86" fmla="*/ 2667001 w 2724150"/>
              <a:gd name="connsiteY86"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947862 w 2724150"/>
              <a:gd name="connsiteY12" fmla="*/ 926307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609849 w 2724150"/>
              <a:gd name="connsiteY1" fmla="*/ 24765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3055144 w 3055144"/>
              <a:gd name="connsiteY0" fmla="*/ 0 h 2514600"/>
              <a:gd name="connsiteX1" fmla="*/ 2609849 w 3055144"/>
              <a:gd name="connsiteY1" fmla="*/ 645320 h 2514600"/>
              <a:gd name="connsiteX2" fmla="*/ 2569368 w 3055144"/>
              <a:gd name="connsiteY2" fmla="*/ 728663 h 2514600"/>
              <a:gd name="connsiteX3" fmla="*/ 2528887 w 3055144"/>
              <a:gd name="connsiteY3" fmla="*/ 804863 h 2514600"/>
              <a:gd name="connsiteX4" fmla="*/ 2464594 w 3055144"/>
              <a:gd name="connsiteY4" fmla="*/ 852489 h 2514600"/>
              <a:gd name="connsiteX5" fmla="*/ 2409824 w 3055144"/>
              <a:gd name="connsiteY5" fmla="*/ 921545 h 2514600"/>
              <a:gd name="connsiteX6" fmla="*/ 2286000 w 3055144"/>
              <a:gd name="connsiteY6" fmla="*/ 1052513 h 2514600"/>
              <a:gd name="connsiteX7" fmla="*/ 2171699 w 3055144"/>
              <a:gd name="connsiteY7" fmla="*/ 1162051 h 2514600"/>
              <a:gd name="connsiteX8" fmla="*/ 2069305 w 3055144"/>
              <a:gd name="connsiteY8" fmla="*/ 1238249 h 2514600"/>
              <a:gd name="connsiteX9" fmla="*/ 1978817 w 3055144"/>
              <a:gd name="connsiteY9" fmla="*/ 1252538 h 2514600"/>
              <a:gd name="connsiteX10" fmla="*/ 1916905 w 3055144"/>
              <a:gd name="connsiteY10" fmla="*/ 1281113 h 2514600"/>
              <a:gd name="connsiteX11" fmla="*/ 1859755 w 3055144"/>
              <a:gd name="connsiteY11" fmla="*/ 1326356 h 2514600"/>
              <a:gd name="connsiteX12" fmla="*/ 1840705 w 3055144"/>
              <a:gd name="connsiteY12" fmla="*/ 1393032 h 2514600"/>
              <a:gd name="connsiteX13" fmla="*/ 1838324 w 3055144"/>
              <a:gd name="connsiteY13" fmla="*/ 1471613 h 2514600"/>
              <a:gd name="connsiteX14" fmla="*/ 1831181 w 3055144"/>
              <a:gd name="connsiteY14" fmla="*/ 1526381 h 2514600"/>
              <a:gd name="connsiteX15" fmla="*/ 1816894 w 3055144"/>
              <a:gd name="connsiteY15" fmla="*/ 1559719 h 2514600"/>
              <a:gd name="connsiteX16" fmla="*/ 1788319 w 3055144"/>
              <a:gd name="connsiteY16" fmla="*/ 1593056 h 2514600"/>
              <a:gd name="connsiteX17" fmla="*/ 1728788 w 3055144"/>
              <a:gd name="connsiteY17" fmla="*/ 1616869 h 2514600"/>
              <a:gd name="connsiteX18" fmla="*/ 1676400 w 3055144"/>
              <a:gd name="connsiteY18" fmla="*/ 1631156 h 2514600"/>
              <a:gd name="connsiteX19" fmla="*/ 1624013 w 3055144"/>
              <a:gd name="connsiteY19" fmla="*/ 1635919 h 2514600"/>
              <a:gd name="connsiteX20" fmla="*/ 1543050 w 3055144"/>
              <a:gd name="connsiteY20" fmla="*/ 1633537 h 2514600"/>
              <a:gd name="connsiteX21" fmla="*/ 1454944 w 3055144"/>
              <a:gd name="connsiteY21" fmla="*/ 1631156 h 2514600"/>
              <a:gd name="connsiteX22" fmla="*/ 1402556 w 3055144"/>
              <a:gd name="connsiteY22" fmla="*/ 1635919 h 2514600"/>
              <a:gd name="connsiteX23" fmla="*/ 1364456 w 3055144"/>
              <a:gd name="connsiteY23" fmla="*/ 1662112 h 2514600"/>
              <a:gd name="connsiteX24" fmla="*/ 1345406 w 3055144"/>
              <a:gd name="connsiteY24" fmla="*/ 1690687 h 2514600"/>
              <a:gd name="connsiteX25" fmla="*/ 1326356 w 3055144"/>
              <a:gd name="connsiteY25" fmla="*/ 1726406 h 2514600"/>
              <a:gd name="connsiteX26" fmla="*/ 1312069 w 3055144"/>
              <a:gd name="connsiteY26" fmla="*/ 1764506 h 2514600"/>
              <a:gd name="connsiteX27" fmla="*/ 1281113 w 3055144"/>
              <a:gd name="connsiteY27" fmla="*/ 1788319 h 2514600"/>
              <a:gd name="connsiteX28" fmla="*/ 1238250 w 3055144"/>
              <a:gd name="connsiteY28" fmla="*/ 1826419 h 2514600"/>
              <a:gd name="connsiteX29" fmla="*/ 1207294 w 3055144"/>
              <a:gd name="connsiteY29" fmla="*/ 1835944 h 2514600"/>
              <a:gd name="connsiteX30" fmla="*/ 1171575 w 3055144"/>
              <a:gd name="connsiteY30" fmla="*/ 1828800 h 2514600"/>
              <a:gd name="connsiteX31" fmla="*/ 1116806 w 3055144"/>
              <a:gd name="connsiteY31" fmla="*/ 1828800 h 2514600"/>
              <a:gd name="connsiteX32" fmla="*/ 1088231 w 3055144"/>
              <a:gd name="connsiteY32" fmla="*/ 1833562 h 2514600"/>
              <a:gd name="connsiteX33" fmla="*/ 1042988 w 3055144"/>
              <a:gd name="connsiteY33" fmla="*/ 1840706 h 2514600"/>
              <a:gd name="connsiteX34" fmla="*/ 1004888 w 3055144"/>
              <a:gd name="connsiteY34" fmla="*/ 1864519 h 2514600"/>
              <a:gd name="connsiteX35" fmla="*/ 950119 w 3055144"/>
              <a:gd name="connsiteY35" fmla="*/ 1897856 h 2514600"/>
              <a:gd name="connsiteX36" fmla="*/ 859631 w 3055144"/>
              <a:gd name="connsiteY36" fmla="*/ 1962150 h 2514600"/>
              <a:gd name="connsiteX37" fmla="*/ 788194 w 3055144"/>
              <a:gd name="connsiteY37" fmla="*/ 2009775 h 2514600"/>
              <a:gd name="connsiteX38" fmla="*/ 707231 w 3055144"/>
              <a:gd name="connsiteY38" fmla="*/ 2062162 h 2514600"/>
              <a:gd name="connsiteX39" fmla="*/ 652463 w 3055144"/>
              <a:gd name="connsiteY39" fmla="*/ 2107406 h 2514600"/>
              <a:gd name="connsiteX40" fmla="*/ 547688 w 3055144"/>
              <a:gd name="connsiteY40" fmla="*/ 2169319 h 2514600"/>
              <a:gd name="connsiteX41" fmla="*/ 459581 w 3055144"/>
              <a:gd name="connsiteY41" fmla="*/ 2216944 h 2514600"/>
              <a:gd name="connsiteX42" fmla="*/ 326231 w 3055144"/>
              <a:gd name="connsiteY42" fmla="*/ 2286000 h 2514600"/>
              <a:gd name="connsiteX43" fmla="*/ 240506 w 3055144"/>
              <a:gd name="connsiteY43" fmla="*/ 2319337 h 2514600"/>
              <a:gd name="connsiteX44" fmla="*/ 164306 w 3055144"/>
              <a:gd name="connsiteY44" fmla="*/ 2352675 h 2514600"/>
              <a:gd name="connsiteX45" fmla="*/ 102394 w 3055144"/>
              <a:gd name="connsiteY45" fmla="*/ 2374106 h 2514600"/>
              <a:gd name="connsiteX46" fmla="*/ 0 w 3055144"/>
              <a:gd name="connsiteY46" fmla="*/ 2386012 h 2514600"/>
              <a:gd name="connsiteX47" fmla="*/ 11906 w 3055144"/>
              <a:gd name="connsiteY47" fmla="*/ 2405062 h 2514600"/>
              <a:gd name="connsiteX48" fmla="*/ 33338 w 3055144"/>
              <a:gd name="connsiteY48" fmla="*/ 2433637 h 2514600"/>
              <a:gd name="connsiteX49" fmla="*/ 45244 w 3055144"/>
              <a:gd name="connsiteY49" fmla="*/ 2476500 h 2514600"/>
              <a:gd name="connsiteX50" fmla="*/ 47625 w 3055144"/>
              <a:gd name="connsiteY50" fmla="*/ 2514600 h 2514600"/>
              <a:gd name="connsiteX51" fmla="*/ 100013 w 3055144"/>
              <a:gd name="connsiteY51" fmla="*/ 2497931 h 2514600"/>
              <a:gd name="connsiteX52" fmla="*/ 247650 w 3055144"/>
              <a:gd name="connsiteY52" fmla="*/ 2440781 h 2514600"/>
              <a:gd name="connsiteX53" fmla="*/ 402431 w 3055144"/>
              <a:gd name="connsiteY53" fmla="*/ 2366962 h 2514600"/>
              <a:gd name="connsiteX54" fmla="*/ 531019 w 3055144"/>
              <a:gd name="connsiteY54" fmla="*/ 2290762 h 2514600"/>
              <a:gd name="connsiteX55" fmla="*/ 623888 w 3055144"/>
              <a:gd name="connsiteY55" fmla="*/ 2226469 h 2514600"/>
              <a:gd name="connsiteX56" fmla="*/ 721519 w 3055144"/>
              <a:gd name="connsiteY56" fmla="*/ 2157412 h 2514600"/>
              <a:gd name="connsiteX57" fmla="*/ 857250 w 3055144"/>
              <a:gd name="connsiteY57" fmla="*/ 2052637 h 2514600"/>
              <a:gd name="connsiteX58" fmla="*/ 978694 w 3055144"/>
              <a:gd name="connsiteY58" fmla="*/ 1978819 h 2514600"/>
              <a:gd name="connsiteX59" fmla="*/ 1035844 w 3055144"/>
              <a:gd name="connsiteY59" fmla="*/ 1926431 h 2514600"/>
              <a:gd name="connsiteX60" fmla="*/ 1066800 w 3055144"/>
              <a:gd name="connsiteY60" fmla="*/ 1916906 h 2514600"/>
              <a:gd name="connsiteX61" fmla="*/ 1081088 w 3055144"/>
              <a:gd name="connsiteY61" fmla="*/ 1912144 h 2514600"/>
              <a:gd name="connsiteX62" fmla="*/ 1140619 w 3055144"/>
              <a:gd name="connsiteY62" fmla="*/ 1907381 h 2514600"/>
              <a:gd name="connsiteX63" fmla="*/ 1200150 w 3055144"/>
              <a:gd name="connsiteY63" fmla="*/ 1897856 h 2514600"/>
              <a:gd name="connsiteX64" fmla="*/ 1221581 w 3055144"/>
              <a:gd name="connsiteY64" fmla="*/ 1893094 h 2514600"/>
              <a:gd name="connsiteX65" fmla="*/ 1240631 w 3055144"/>
              <a:gd name="connsiteY65" fmla="*/ 1883569 h 2514600"/>
              <a:gd name="connsiteX66" fmla="*/ 1307306 w 3055144"/>
              <a:gd name="connsiteY66" fmla="*/ 1843087 h 2514600"/>
              <a:gd name="connsiteX67" fmla="*/ 1338263 w 3055144"/>
              <a:gd name="connsiteY67" fmla="*/ 1828800 h 2514600"/>
              <a:gd name="connsiteX68" fmla="*/ 1347788 w 3055144"/>
              <a:gd name="connsiteY68" fmla="*/ 1802606 h 2514600"/>
              <a:gd name="connsiteX69" fmla="*/ 1362075 w 3055144"/>
              <a:gd name="connsiteY69" fmla="*/ 1778794 h 2514600"/>
              <a:gd name="connsiteX70" fmla="*/ 1383506 w 3055144"/>
              <a:gd name="connsiteY70" fmla="*/ 1752600 h 2514600"/>
              <a:gd name="connsiteX71" fmla="*/ 1407319 w 3055144"/>
              <a:gd name="connsiteY71" fmla="*/ 1714500 h 2514600"/>
              <a:gd name="connsiteX72" fmla="*/ 1438275 w 3055144"/>
              <a:gd name="connsiteY72" fmla="*/ 1690687 h 2514600"/>
              <a:gd name="connsiteX73" fmla="*/ 1457325 w 3055144"/>
              <a:gd name="connsiteY73" fmla="*/ 1681162 h 2514600"/>
              <a:gd name="connsiteX74" fmla="*/ 1485900 w 3055144"/>
              <a:gd name="connsiteY74" fmla="*/ 1681162 h 2514600"/>
              <a:gd name="connsiteX75" fmla="*/ 1540669 w 3055144"/>
              <a:gd name="connsiteY75" fmla="*/ 1688306 h 2514600"/>
              <a:gd name="connsiteX76" fmla="*/ 1590675 w 3055144"/>
              <a:gd name="connsiteY76" fmla="*/ 1693069 h 2514600"/>
              <a:gd name="connsiteX77" fmla="*/ 1643063 w 3055144"/>
              <a:gd name="connsiteY77" fmla="*/ 1688306 h 2514600"/>
              <a:gd name="connsiteX78" fmla="*/ 1664494 w 3055144"/>
              <a:gd name="connsiteY78" fmla="*/ 1688306 h 2514600"/>
              <a:gd name="connsiteX79" fmla="*/ 1704975 w 3055144"/>
              <a:gd name="connsiteY79" fmla="*/ 1671637 h 2514600"/>
              <a:gd name="connsiteX80" fmla="*/ 1728788 w 3055144"/>
              <a:gd name="connsiteY80" fmla="*/ 1657350 h 2514600"/>
              <a:gd name="connsiteX81" fmla="*/ 1785938 w 3055144"/>
              <a:gd name="connsiteY81" fmla="*/ 1635919 h 2514600"/>
              <a:gd name="connsiteX82" fmla="*/ 1807369 w 3055144"/>
              <a:gd name="connsiteY82" fmla="*/ 1612106 h 2514600"/>
              <a:gd name="connsiteX83" fmla="*/ 1843088 w 3055144"/>
              <a:gd name="connsiteY83" fmla="*/ 1581150 h 2514600"/>
              <a:gd name="connsiteX84" fmla="*/ 1859756 w 3055144"/>
              <a:gd name="connsiteY84" fmla="*/ 1538287 h 2514600"/>
              <a:gd name="connsiteX85" fmla="*/ 1876425 w 3055144"/>
              <a:gd name="connsiteY85" fmla="*/ 1500187 h 2514600"/>
              <a:gd name="connsiteX86" fmla="*/ 1890713 w 3055144"/>
              <a:gd name="connsiteY86" fmla="*/ 1459706 h 2514600"/>
              <a:gd name="connsiteX87" fmla="*/ 2671764 w 3055144"/>
              <a:gd name="connsiteY87" fmla="*/ 916781 h 2514600"/>
              <a:gd name="connsiteX0" fmla="*/ 3055144 w 3055144"/>
              <a:gd name="connsiteY0" fmla="*/ 0 h 2514600"/>
              <a:gd name="connsiteX1" fmla="*/ 2781299 w 3055144"/>
              <a:gd name="connsiteY1" fmla="*/ 392907 h 2514600"/>
              <a:gd name="connsiteX2" fmla="*/ 2609849 w 3055144"/>
              <a:gd name="connsiteY2" fmla="*/ 645320 h 2514600"/>
              <a:gd name="connsiteX3" fmla="*/ 2569368 w 3055144"/>
              <a:gd name="connsiteY3" fmla="*/ 728663 h 2514600"/>
              <a:gd name="connsiteX4" fmla="*/ 2528887 w 3055144"/>
              <a:gd name="connsiteY4" fmla="*/ 804863 h 2514600"/>
              <a:gd name="connsiteX5" fmla="*/ 2464594 w 3055144"/>
              <a:gd name="connsiteY5" fmla="*/ 852489 h 2514600"/>
              <a:gd name="connsiteX6" fmla="*/ 2409824 w 3055144"/>
              <a:gd name="connsiteY6" fmla="*/ 921545 h 2514600"/>
              <a:gd name="connsiteX7" fmla="*/ 2286000 w 3055144"/>
              <a:gd name="connsiteY7" fmla="*/ 1052513 h 2514600"/>
              <a:gd name="connsiteX8" fmla="*/ 2171699 w 3055144"/>
              <a:gd name="connsiteY8" fmla="*/ 1162051 h 2514600"/>
              <a:gd name="connsiteX9" fmla="*/ 2069305 w 3055144"/>
              <a:gd name="connsiteY9" fmla="*/ 1238249 h 2514600"/>
              <a:gd name="connsiteX10" fmla="*/ 1978817 w 3055144"/>
              <a:gd name="connsiteY10" fmla="*/ 1252538 h 2514600"/>
              <a:gd name="connsiteX11" fmla="*/ 1916905 w 3055144"/>
              <a:gd name="connsiteY11" fmla="*/ 1281113 h 2514600"/>
              <a:gd name="connsiteX12" fmla="*/ 1859755 w 3055144"/>
              <a:gd name="connsiteY12" fmla="*/ 1326356 h 2514600"/>
              <a:gd name="connsiteX13" fmla="*/ 1840705 w 3055144"/>
              <a:gd name="connsiteY13" fmla="*/ 1393032 h 2514600"/>
              <a:gd name="connsiteX14" fmla="*/ 1838324 w 3055144"/>
              <a:gd name="connsiteY14" fmla="*/ 1471613 h 2514600"/>
              <a:gd name="connsiteX15" fmla="*/ 1831181 w 3055144"/>
              <a:gd name="connsiteY15" fmla="*/ 1526381 h 2514600"/>
              <a:gd name="connsiteX16" fmla="*/ 1816894 w 3055144"/>
              <a:gd name="connsiteY16" fmla="*/ 1559719 h 2514600"/>
              <a:gd name="connsiteX17" fmla="*/ 1788319 w 3055144"/>
              <a:gd name="connsiteY17" fmla="*/ 1593056 h 2514600"/>
              <a:gd name="connsiteX18" fmla="*/ 1728788 w 3055144"/>
              <a:gd name="connsiteY18" fmla="*/ 1616869 h 2514600"/>
              <a:gd name="connsiteX19" fmla="*/ 1676400 w 3055144"/>
              <a:gd name="connsiteY19" fmla="*/ 1631156 h 2514600"/>
              <a:gd name="connsiteX20" fmla="*/ 1624013 w 3055144"/>
              <a:gd name="connsiteY20" fmla="*/ 1635919 h 2514600"/>
              <a:gd name="connsiteX21" fmla="*/ 1543050 w 3055144"/>
              <a:gd name="connsiteY21" fmla="*/ 1633537 h 2514600"/>
              <a:gd name="connsiteX22" fmla="*/ 1454944 w 3055144"/>
              <a:gd name="connsiteY22" fmla="*/ 1631156 h 2514600"/>
              <a:gd name="connsiteX23" fmla="*/ 1402556 w 3055144"/>
              <a:gd name="connsiteY23" fmla="*/ 1635919 h 2514600"/>
              <a:gd name="connsiteX24" fmla="*/ 1364456 w 3055144"/>
              <a:gd name="connsiteY24" fmla="*/ 1662112 h 2514600"/>
              <a:gd name="connsiteX25" fmla="*/ 1345406 w 3055144"/>
              <a:gd name="connsiteY25" fmla="*/ 1690687 h 2514600"/>
              <a:gd name="connsiteX26" fmla="*/ 1326356 w 3055144"/>
              <a:gd name="connsiteY26" fmla="*/ 1726406 h 2514600"/>
              <a:gd name="connsiteX27" fmla="*/ 1312069 w 3055144"/>
              <a:gd name="connsiteY27" fmla="*/ 1764506 h 2514600"/>
              <a:gd name="connsiteX28" fmla="*/ 1281113 w 3055144"/>
              <a:gd name="connsiteY28" fmla="*/ 1788319 h 2514600"/>
              <a:gd name="connsiteX29" fmla="*/ 1238250 w 3055144"/>
              <a:gd name="connsiteY29" fmla="*/ 1826419 h 2514600"/>
              <a:gd name="connsiteX30" fmla="*/ 1207294 w 3055144"/>
              <a:gd name="connsiteY30" fmla="*/ 1835944 h 2514600"/>
              <a:gd name="connsiteX31" fmla="*/ 1171575 w 3055144"/>
              <a:gd name="connsiteY31" fmla="*/ 1828800 h 2514600"/>
              <a:gd name="connsiteX32" fmla="*/ 1116806 w 3055144"/>
              <a:gd name="connsiteY32" fmla="*/ 1828800 h 2514600"/>
              <a:gd name="connsiteX33" fmla="*/ 1088231 w 3055144"/>
              <a:gd name="connsiteY33" fmla="*/ 1833562 h 2514600"/>
              <a:gd name="connsiteX34" fmla="*/ 1042988 w 3055144"/>
              <a:gd name="connsiteY34" fmla="*/ 1840706 h 2514600"/>
              <a:gd name="connsiteX35" fmla="*/ 1004888 w 3055144"/>
              <a:gd name="connsiteY35" fmla="*/ 1864519 h 2514600"/>
              <a:gd name="connsiteX36" fmla="*/ 950119 w 3055144"/>
              <a:gd name="connsiteY36" fmla="*/ 1897856 h 2514600"/>
              <a:gd name="connsiteX37" fmla="*/ 859631 w 3055144"/>
              <a:gd name="connsiteY37" fmla="*/ 1962150 h 2514600"/>
              <a:gd name="connsiteX38" fmla="*/ 788194 w 3055144"/>
              <a:gd name="connsiteY38" fmla="*/ 2009775 h 2514600"/>
              <a:gd name="connsiteX39" fmla="*/ 707231 w 3055144"/>
              <a:gd name="connsiteY39" fmla="*/ 2062162 h 2514600"/>
              <a:gd name="connsiteX40" fmla="*/ 652463 w 3055144"/>
              <a:gd name="connsiteY40" fmla="*/ 2107406 h 2514600"/>
              <a:gd name="connsiteX41" fmla="*/ 547688 w 3055144"/>
              <a:gd name="connsiteY41" fmla="*/ 2169319 h 2514600"/>
              <a:gd name="connsiteX42" fmla="*/ 459581 w 3055144"/>
              <a:gd name="connsiteY42" fmla="*/ 2216944 h 2514600"/>
              <a:gd name="connsiteX43" fmla="*/ 326231 w 3055144"/>
              <a:gd name="connsiteY43" fmla="*/ 2286000 h 2514600"/>
              <a:gd name="connsiteX44" fmla="*/ 240506 w 3055144"/>
              <a:gd name="connsiteY44" fmla="*/ 2319337 h 2514600"/>
              <a:gd name="connsiteX45" fmla="*/ 164306 w 3055144"/>
              <a:gd name="connsiteY45" fmla="*/ 2352675 h 2514600"/>
              <a:gd name="connsiteX46" fmla="*/ 102394 w 3055144"/>
              <a:gd name="connsiteY46" fmla="*/ 2374106 h 2514600"/>
              <a:gd name="connsiteX47" fmla="*/ 0 w 3055144"/>
              <a:gd name="connsiteY47" fmla="*/ 2386012 h 2514600"/>
              <a:gd name="connsiteX48" fmla="*/ 11906 w 3055144"/>
              <a:gd name="connsiteY48" fmla="*/ 2405062 h 2514600"/>
              <a:gd name="connsiteX49" fmla="*/ 33338 w 3055144"/>
              <a:gd name="connsiteY49" fmla="*/ 2433637 h 2514600"/>
              <a:gd name="connsiteX50" fmla="*/ 45244 w 3055144"/>
              <a:gd name="connsiteY50" fmla="*/ 2476500 h 2514600"/>
              <a:gd name="connsiteX51" fmla="*/ 47625 w 3055144"/>
              <a:gd name="connsiteY51" fmla="*/ 2514600 h 2514600"/>
              <a:gd name="connsiteX52" fmla="*/ 100013 w 3055144"/>
              <a:gd name="connsiteY52" fmla="*/ 2497931 h 2514600"/>
              <a:gd name="connsiteX53" fmla="*/ 247650 w 3055144"/>
              <a:gd name="connsiteY53" fmla="*/ 2440781 h 2514600"/>
              <a:gd name="connsiteX54" fmla="*/ 402431 w 3055144"/>
              <a:gd name="connsiteY54" fmla="*/ 2366962 h 2514600"/>
              <a:gd name="connsiteX55" fmla="*/ 531019 w 3055144"/>
              <a:gd name="connsiteY55" fmla="*/ 2290762 h 2514600"/>
              <a:gd name="connsiteX56" fmla="*/ 623888 w 3055144"/>
              <a:gd name="connsiteY56" fmla="*/ 2226469 h 2514600"/>
              <a:gd name="connsiteX57" fmla="*/ 721519 w 3055144"/>
              <a:gd name="connsiteY57" fmla="*/ 2157412 h 2514600"/>
              <a:gd name="connsiteX58" fmla="*/ 857250 w 3055144"/>
              <a:gd name="connsiteY58" fmla="*/ 2052637 h 2514600"/>
              <a:gd name="connsiteX59" fmla="*/ 978694 w 3055144"/>
              <a:gd name="connsiteY59" fmla="*/ 1978819 h 2514600"/>
              <a:gd name="connsiteX60" fmla="*/ 1035844 w 3055144"/>
              <a:gd name="connsiteY60" fmla="*/ 1926431 h 2514600"/>
              <a:gd name="connsiteX61" fmla="*/ 1066800 w 3055144"/>
              <a:gd name="connsiteY61" fmla="*/ 1916906 h 2514600"/>
              <a:gd name="connsiteX62" fmla="*/ 1081088 w 3055144"/>
              <a:gd name="connsiteY62" fmla="*/ 1912144 h 2514600"/>
              <a:gd name="connsiteX63" fmla="*/ 1140619 w 3055144"/>
              <a:gd name="connsiteY63" fmla="*/ 1907381 h 2514600"/>
              <a:gd name="connsiteX64" fmla="*/ 1200150 w 3055144"/>
              <a:gd name="connsiteY64" fmla="*/ 1897856 h 2514600"/>
              <a:gd name="connsiteX65" fmla="*/ 1221581 w 3055144"/>
              <a:gd name="connsiteY65" fmla="*/ 1893094 h 2514600"/>
              <a:gd name="connsiteX66" fmla="*/ 1240631 w 3055144"/>
              <a:gd name="connsiteY66" fmla="*/ 1883569 h 2514600"/>
              <a:gd name="connsiteX67" fmla="*/ 1307306 w 3055144"/>
              <a:gd name="connsiteY67" fmla="*/ 1843087 h 2514600"/>
              <a:gd name="connsiteX68" fmla="*/ 1338263 w 3055144"/>
              <a:gd name="connsiteY68" fmla="*/ 1828800 h 2514600"/>
              <a:gd name="connsiteX69" fmla="*/ 1347788 w 3055144"/>
              <a:gd name="connsiteY69" fmla="*/ 1802606 h 2514600"/>
              <a:gd name="connsiteX70" fmla="*/ 1362075 w 3055144"/>
              <a:gd name="connsiteY70" fmla="*/ 1778794 h 2514600"/>
              <a:gd name="connsiteX71" fmla="*/ 1383506 w 3055144"/>
              <a:gd name="connsiteY71" fmla="*/ 1752600 h 2514600"/>
              <a:gd name="connsiteX72" fmla="*/ 1407319 w 3055144"/>
              <a:gd name="connsiteY72" fmla="*/ 1714500 h 2514600"/>
              <a:gd name="connsiteX73" fmla="*/ 1438275 w 3055144"/>
              <a:gd name="connsiteY73" fmla="*/ 1690687 h 2514600"/>
              <a:gd name="connsiteX74" fmla="*/ 1457325 w 3055144"/>
              <a:gd name="connsiteY74" fmla="*/ 1681162 h 2514600"/>
              <a:gd name="connsiteX75" fmla="*/ 1485900 w 3055144"/>
              <a:gd name="connsiteY75" fmla="*/ 1681162 h 2514600"/>
              <a:gd name="connsiteX76" fmla="*/ 1540669 w 3055144"/>
              <a:gd name="connsiteY76" fmla="*/ 1688306 h 2514600"/>
              <a:gd name="connsiteX77" fmla="*/ 1590675 w 3055144"/>
              <a:gd name="connsiteY77" fmla="*/ 1693069 h 2514600"/>
              <a:gd name="connsiteX78" fmla="*/ 1643063 w 3055144"/>
              <a:gd name="connsiteY78" fmla="*/ 1688306 h 2514600"/>
              <a:gd name="connsiteX79" fmla="*/ 1664494 w 3055144"/>
              <a:gd name="connsiteY79" fmla="*/ 1688306 h 2514600"/>
              <a:gd name="connsiteX80" fmla="*/ 1704975 w 3055144"/>
              <a:gd name="connsiteY80" fmla="*/ 1671637 h 2514600"/>
              <a:gd name="connsiteX81" fmla="*/ 1728788 w 3055144"/>
              <a:gd name="connsiteY81" fmla="*/ 1657350 h 2514600"/>
              <a:gd name="connsiteX82" fmla="*/ 1785938 w 3055144"/>
              <a:gd name="connsiteY82" fmla="*/ 1635919 h 2514600"/>
              <a:gd name="connsiteX83" fmla="*/ 1807369 w 3055144"/>
              <a:gd name="connsiteY83" fmla="*/ 1612106 h 2514600"/>
              <a:gd name="connsiteX84" fmla="*/ 1843088 w 3055144"/>
              <a:gd name="connsiteY84" fmla="*/ 1581150 h 2514600"/>
              <a:gd name="connsiteX85" fmla="*/ 1859756 w 3055144"/>
              <a:gd name="connsiteY85" fmla="*/ 1538287 h 2514600"/>
              <a:gd name="connsiteX86" fmla="*/ 1876425 w 3055144"/>
              <a:gd name="connsiteY86" fmla="*/ 1500187 h 2514600"/>
              <a:gd name="connsiteX87" fmla="*/ 1890713 w 3055144"/>
              <a:gd name="connsiteY87" fmla="*/ 1459706 h 2514600"/>
              <a:gd name="connsiteX88" fmla="*/ 2671764 w 3055144"/>
              <a:gd name="connsiteY88" fmla="*/ 916781 h 2514600"/>
              <a:gd name="connsiteX0" fmla="*/ 3055144 w 3055144"/>
              <a:gd name="connsiteY0" fmla="*/ 0 h 2514600"/>
              <a:gd name="connsiteX1" fmla="*/ 2781299 w 3055144"/>
              <a:gd name="connsiteY1" fmla="*/ 392907 h 2514600"/>
              <a:gd name="connsiteX2" fmla="*/ 2681287 w 3055144"/>
              <a:gd name="connsiteY2" fmla="*/ 538163 h 2514600"/>
              <a:gd name="connsiteX3" fmla="*/ 2609849 w 3055144"/>
              <a:gd name="connsiteY3" fmla="*/ 645320 h 2514600"/>
              <a:gd name="connsiteX4" fmla="*/ 2569368 w 3055144"/>
              <a:gd name="connsiteY4" fmla="*/ 728663 h 2514600"/>
              <a:gd name="connsiteX5" fmla="*/ 2528887 w 3055144"/>
              <a:gd name="connsiteY5" fmla="*/ 804863 h 2514600"/>
              <a:gd name="connsiteX6" fmla="*/ 2464594 w 3055144"/>
              <a:gd name="connsiteY6" fmla="*/ 852489 h 2514600"/>
              <a:gd name="connsiteX7" fmla="*/ 2409824 w 3055144"/>
              <a:gd name="connsiteY7" fmla="*/ 921545 h 2514600"/>
              <a:gd name="connsiteX8" fmla="*/ 2286000 w 3055144"/>
              <a:gd name="connsiteY8" fmla="*/ 1052513 h 2514600"/>
              <a:gd name="connsiteX9" fmla="*/ 2171699 w 3055144"/>
              <a:gd name="connsiteY9" fmla="*/ 1162051 h 2514600"/>
              <a:gd name="connsiteX10" fmla="*/ 2069305 w 3055144"/>
              <a:gd name="connsiteY10" fmla="*/ 1238249 h 2514600"/>
              <a:gd name="connsiteX11" fmla="*/ 1978817 w 3055144"/>
              <a:gd name="connsiteY11" fmla="*/ 1252538 h 2514600"/>
              <a:gd name="connsiteX12" fmla="*/ 1916905 w 3055144"/>
              <a:gd name="connsiteY12" fmla="*/ 1281113 h 2514600"/>
              <a:gd name="connsiteX13" fmla="*/ 1859755 w 3055144"/>
              <a:gd name="connsiteY13" fmla="*/ 1326356 h 2514600"/>
              <a:gd name="connsiteX14" fmla="*/ 1840705 w 3055144"/>
              <a:gd name="connsiteY14" fmla="*/ 1393032 h 2514600"/>
              <a:gd name="connsiteX15" fmla="*/ 1838324 w 3055144"/>
              <a:gd name="connsiteY15" fmla="*/ 1471613 h 2514600"/>
              <a:gd name="connsiteX16" fmla="*/ 1831181 w 3055144"/>
              <a:gd name="connsiteY16" fmla="*/ 1526381 h 2514600"/>
              <a:gd name="connsiteX17" fmla="*/ 1816894 w 3055144"/>
              <a:gd name="connsiteY17" fmla="*/ 1559719 h 2514600"/>
              <a:gd name="connsiteX18" fmla="*/ 1788319 w 3055144"/>
              <a:gd name="connsiteY18" fmla="*/ 1593056 h 2514600"/>
              <a:gd name="connsiteX19" fmla="*/ 1728788 w 3055144"/>
              <a:gd name="connsiteY19" fmla="*/ 1616869 h 2514600"/>
              <a:gd name="connsiteX20" fmla="*/ 1676400 w 3055144"/>
              <a:gd name="connsiteY20" fmla="*/ 1631156 h 2514600"/>
              <a:gd name="connsiteX21" fmla="*/ 1624013 w 3055144"/>
              <a:gd name="connsiteY21" fmla="*/ 1635919 h 2514600"/>
              <a:gd name="connsiteX22" fmla="*/ 1543050 w 3055144"/>
              <a:gd name="connsiteY22" fmla="*/ 1633537 h 2514600"/>
              <a:gd name="connsiteX23" fmla="*/ 1454944 w 3055144"/>
              <a:gd name="connsiteY23" fmla="*/ 1631156 h 2514600"/>
              <a:gd name="connsiteX24" fmla="*/ 1402556 w 3055144"/>
              <a:gd name="connsiteY24" fmla="*/ 1635919 h 2514600"/>
              <a:gd name="connsiteX25" fmla="*/ 1364456 w 3055144"/>
              <a:gd name="connsiteY25" fmla="*/ 1662112 h 2514600"/>
              <a:gd name="connsiteX26" fmla="*/ 1345406 w 3055144"/>
              <a:gd name="connsiteY26" fmla="*/ 1690687 h 2514600"/>
              <a:gd name="connsiteX27" fmla="*/ 1326356 w 3055144"/>
              <a:gd name="connsiteY27" fmla="*/ 1726406 h 2514600"/>
              <a:gd name="connsiteX28" fmla="*/ 1312069 w 3055144"/>
              <a:gd name="connsiteY28" fmla="*/ 1764506 h 2514600"/>
              <a:gd name="connsiteX29" fmla="*/ 1281113 w 3055144"/>
              <a:gd name="connsiteY29" fmla="*/ 1788319 h 2514600"/>
              <a:gd name="connsiteX30" fmla="*/ 1238250 w 3055144"/>
              <a:gd name="connsiteY30" fmla="*/ 1826419 h 2514600"/>
              <a:gd name="connsiteX31" fmla="*/ 1207294 w 3055144"/>
              <a:gd name="connsiteY31" fmla="*/ 1835944 h 2514600"/>
              <a:gd name="connsiteX32" fmla="*/ 1171575 w 3055144"/>
              <a:gd name="connsiteY32" fmla="*/ 1828800 h 2514600"/>
              <a:gd name="connsiteX33" fmla="*/ 1116806 w 3055144"/>
              <a:gd name="connsiteY33" fmla="*/ 1828800 h 2514600"/>
              <a:gd name="connsiteX34" fmla="*/ 1088231 w 3055144"/>
              <a:gd name="connsiteY34" fmla="*/ 1833562 h 2514600"/>
              <a:gd name="connsiteX35" fmla="*/ 1042988 w 3055144"/>
              <a:gd name="connsiteY35" fmla="*/ 1840706 h 2514600"/>
              <a:gd name="connsiteX36" fmla="*/ 1004888 w 3055144"/>
              <a:gd name="connsiteY36" fmla="*/ 1864519 h 2514600"/>
              <a:gd name="connsiteX37" fmla="*/ 950119 w 3055144"/>
              <a:gd name="connsiteY37" fmla="*/ 1897856 h 2514600"/>
              <a:gd name="connsiteX38" fmla="*/ 859631 w 3055144"/>
              <a:gd name="connsiteY38" fmla="*/ 1962150 h 2514600"/>
              <a:gd name="connsiteX39" fmla="*/ 788194 w 3055144"/>
              <a:gd name="connsiteY39" fmla="*/ 2009775 h 2514600"/>
              <a:gd name="connsiteX40" fmla="*/ 707231 w 3055144"/>
              <a:gd name="connsiteY40" fmla="*/ 2062162 h 2514600"/>
              <a:gd name="connsiteX41" fmla="*/ 652463 w 3055144"/>
              <a:gd name="connsiteY41" fmla="*/ 2107406 h 2514600"/>
              <a:gd name="connsiteX42" fmla="*/ 547688 w 3055144"/>
              <a:gd name="connsiteY42" fmla="*/ 2169319 h 2514600"/>
              <a:gd name="connsiteX43" fmla="*/ 459581 w 3055144"/>
              <a:gd name="connsiteY43" fmla="*/ 2216944 h 2514600"/>
              <a:gd name="connsiteX44" fmla="*/ 326231 w 3055144"/>
              <a:gd name="connsiteY44" fmla="*/ 2286000 h 2514600"/>
              <a:gd name="connsiteX45" fmla="*/ 240506 w 3055144"/>
              <a:gd name="connsiteY45" fmla="*/ 2319337 h 2514600"/>
              <a:gd name="connsiteX46" fmla="*/ 164306 w 3055144"/>
              <a:gd name="connsiteY46" fmla="*/ 2352675 h 2514600"/>
              <a:gd name="connsiteX47" fmla="*/ 102394 w 3055144"/>
              <a:gd name="connsiteY47" fmla="*/ 2374106 h 2514600"/>
              <a:gd name="connsiteX48" fmla="*/ 0 w 3055144"/>
              <a:gd name="connsiteY48" fmla="*/ 2386012 h 2514600"/>
              <a:gd name="connsiteX49" fmla="*/ 11906 w 3055144"/>
              <a:gd name="connsiteY49" fmla="*/ 2405062 h 2514600"/>
              <a:gd name="connsiteX50" fmla="*/ 33338 w 3055144"/>
              <a:gd name="connsiteY50" fmla="*/ 2433637 h 2514600"/>
              <a:gd name="connsiteX51" fmla="*/ 45244 w 3055144"/>
              <a:gd name="connsiteY51" fmla="*/ 2476500 h 2514600"/>
              <a:gd name="connsiteX52" fmla="*/ 47625 w 3055144"/>
              <a:gd name="connsiteY52" fmla="*/ 2514600 h 2514600"/>
              <a:gd name="connsiteX53" fmla="*/ 100013 w 3055144"/>
              <a:gd name="connsiteY53" fmla="*/ 2497931 h 2514600"/>
              <a:gd name="connsiteX54" fmla="*/ 247650 w 3055144"/>
              <a:gd name="connsiteY54" fmla="*/ 2440781 h 2514600"/>
              <a:gd name="connsiteX55" fmla="*/ 402431 w 3055144"/>
              <a:gd name="connsiteY55" fmla="*/ 2366962 h 2514600"/>
              <a:gd name="connsiteX56" fmla="*/ 531019 w 3055144"/>
              <a:gd name="connsiteY56" fmla="*/ 2290762 h 2514600"/>
              <a:gd name="connsiteX57" fmla="*/ 623888 w 3055144"/>
              <a:gd name="connsiteY57" fmla="*/ 2226469 h 2514600"/>
              <a:gd name="connsiteX58" fmla="*/ 721519 w 3055144"/>
              <a:gd name="connsiteY58" fmla="*/ 2157412 h 2514600"/>
              <a:gd name="connsiteX59" fmla="*/ 857250 w 3055144"/>
              <a:gd name="connsiteY59" fmla="*/ 2052637 h 2514600"/>
              <a:gd name="connsiteX60" fmla="*/ 978694 w 3055144"/>
              <a:gd name="connsiteY60" fmla="*/ 1978819 h 2514600"/>
              <a:gd name="connsiteX61" fmla="*/ 1035844 w 3055144"/>
              <a:gd name="connsiteY61" fmla="*/ 1926431 h 2514600"/>
              <a:gd name="connsiteX62" fmla="*/ 1066800 w 3055144"/>
              <a:gd name="connsiteY62" fmla="*/ 1916906 h 2514600"/>
              <a:gd name="connsiteX63" fmla="*/ 1081088 w 3055144"/>
              <a:gd name="connsiteY63" fmla="*/ 1912144 h 2514600"/>
              <a:gd name="connsiteX64" fmla="*/ 1140619 w 3055144"/>
              <a:gd name="connsiteY64" fmla="*/ 1907381 h 2514600"/>
              <a:gd name="connsiteX65" fmla="*/ 1200150 w 3055144"/>
              <a:gd name="connsiteY65" fmla="*/ 1897856 h 2514600"/>
              <a:gd name="connsiteX66" fmla="*/ 1221581 w 3055144"/>
              <a:gd name="connsiteY66" fmla="*/ 1893094 h 2514600"/>
              <a:gd name="connsiteX67" fmla="*/ 1240631 w 3055144"/>
              <a:gd name="connsiteY67" fmla="*/ 1883569 h 2514600"/>
              <a:gd name="connsiteX68" fmla="*/ 1307306 w 3055144"/>
              <a:gd name="connsiteY68" fmla="*/ 1843087 h 2514600"/>
              <a:gd name="connsiteX69" fmla="*/ 1338263 w 3055144"/>
              <a:gd name="connsiteY69" fmla="*/ 1828800 h 2514600"/>
              <a:gd name="connsiteX70" fmla="*/ 1347788 w 3055144"/>
              <a:gd name="connsiteY70" fmla="*/ 1802606 h 2514600"/>
              <a:gd name="connsiteX71" fmla="*/ 1362075 w 3055144"/>
              <a:gd name="connsiteY71" fmla="*/ 1778794 h 2514600"/>
              <a:gd name="connsiteX72" fmla="*/ 1383506 w 3055144"/>
              <a:gd name="connsiteY72" fmla="*/ 1752600 h 2514600"/>
              <a:gd name="connsiteX73" fmla="*/ 1407319 w 3055144"/>
              <a:gd name="connsiteY73" fmla="*/ 1714500 h 2514600"/>
              <a:gd name="connsiteX74" fmla="*/ 1438275 w 3055144"/>
              <a:gd name="connsiteY74" fmla="*/ 1690687 h 2514600"/>
              <a:gd name="connsiteX75" fmla="*/ 1457325 w 3055144"/>
              <a:gd name="connsiteY75" fmla="*/ 1681162 h 2514600"/>
              <a:gd name="connsiteX76" fmla="*/ 1485900 w 3055144"/>
              <a:gd name="connsiteY76" fmla="*/ 1681162 h 2514600"/>
              <a:gd name="connsiteX77" fmla="*/ 1540669 w 3055144"/>
              <a:gd name="connsiteY77" fmla="*/ 1688306 h 2514600"/>
              <a:gd name="connsiteX78" fmla="*/ 1590675 w 3055144"/>
              <a:gd name="connsiteY78" fmla="*/ 1693069 h 2514600"/>
              <a:gd name="connsiteX79" fmla="*/ 1643063 w 3055144"/>
              <a:gd name="connsiteY79" fmla="*/ 1688306 h 2514600"/>
              <a:gd name="connsiteX80" fmla="*/ 1664494 w 3055144"/>
              <a:gd name="connsiteY80" fmla="*/ 1688306 h 2514600"/>
              <a:gd name="connsiteX81" fmla="*/ 1704975 w 3055144"/>
              <a:gd name="connsiteY81" fmla="*/ 1671637 h 2514600"/>
              <a:gd name="connsiteX82" fmla="*/ 1728788 w 3055144"/>
              <a:gd name="connsiteY82" fmla="*/ 1657350 h 2514600"/>
              <a:gd name="connsiteX83" fmla="*/ 1785938 w 3055144"/>
              <a:gd name="connsiteY83" fmla="*/ 1635919 h 2514600"/>
              <a:gd name="connsiteX84" fmla="*/ 1807369 w 3055144"/>
              <a:gd name="connsiteY84" fmla="*/ 1612106 h 2514600"/>
              <a:gd name="connsiteX85" fmla="*/ 1843088 w 3055144"/>
              <a:gd name="connsiteY85" fmla="*/ 1581150 h 2514600"/>
              <a:gd name="connsiteX86" fmla="*/ 1859756 w 3055144"/>
              <a:gd name="connsiteY86" fmla="*/ 1538287 h 2514600"/>
              <a:gd name="connsiteX87" fmla="*/ 1876425 w 3055144"/>
              <a:gd name="connsiteY87" fmla="*/ 1500187 h 2514600"/>
              <a:gd name="connsiteX88" fmla="*/ 1890713 w 3055144"/>
              <a:gd name="connsiteY88" fmla="*/ 1459706 h 2514600"/>
              <a:gd name="connsiteX89" fmla="*/ 2671764 w 3055144"/>
              <a:gd name="connsiteY89" fmla="*/ 916781 h 2514600"/>
              <a:gd name="connsiteX0" fmla="*/ 3055144 w 3055144"/>
              <a:gd name="connsiteY0" fmla="*/ 0 h 2514600"/>
              <a:gd name="connsiteX1" fmla="*/ 2919412 w 3055144"/>
              <a:gd name="connsiteY1" fmla="*/ 190501 h 2514600"/>
              <a:gd name="connsiteX2" fmla="*/ 2781299 w 3055144"/>
              <a:gd name="connsiteY2" fmla="*/ 392907 h 2514600"/>
              <a:gd name="connsiteX3" fmla="*/ 2681287 w 3055144"/>
              <a:gd name="connsiteY3" fmla="*/ 538163 h 2514600"/>
              <a:gd name="connsiteX4" fmla="*/ 2609849 w 3055144"/>
              <a:gd name="connsiteY4" fmla="*/ 645320 h 2514600"/>
              <a:gd name="connsiteX5" fmla="*/ 2569368 w 3055144"/>
              <a:gd name="connsiteY5" fmla="*/ 728663 h 2514600"/>
              <a:gd name="connsiteX6" fmla="*/ 2528887 w 3055144"/>
              <a:gd name="connsiteY6" fmla="*/ 804863 h 2514600"/>
              <a:gd name="connsiteX7" fmla="*/ 2464594 w 3055144"/>
              <a:gd name="connsiteY7" fmla="*/ 852489 h 2514600"/>
              <a:gd name="connsiteX8" fmla="*/ 2409824 w 3055144"/>
              <a:gd name="connsiteY8" fmla="*/ 921545 h 2514600"/>
              <a:gd name="connsiteX9" fmla="*/ 2286000 w 3055144"/>
              <a:gd name="connsiteY9" fmla="*/ 1052513 h 2514600"/>
              <a:gd name="connsiteX10" fmla="*/ 2171699 w 3055144"/>
              <a:gd name="connsiteY10" fmla="*/ 1162051 h 2514600"/>
              <a:gd name="connsiteX11" fmla="*/ 2069305 w 3055144"/>
              <a:gd name="connsiteY11" fmla="*/ 1238249 h 2514600"/>
              <a:gd name="connsiteX12" fmla="*/ 1978817 w 3055144"/>
              <a:gd name="connsiteY12" fmla="*/ 1252538 h 2514600"/>
              <a:gd name="connsiteX13" fmla="*/ 1916905 w 3055144"/>
              <a:gd name="connsiteY13" fmla="*/ 1281113 h 2514600"/>
              <a:gd name="connsiteX14" fmla="*/ 1859755 w 3055144"/>
              <a:gd name="connsiteY14" fmla="*/ 1326356 h 2514600"/>
              <a:gd name="connsiteX15" fmla="*/ 1840705 w 3055144"/>
              <a:gd name="connsiteY15" fmla="*/ 1393032 h 2514600"/>
              <a:gd name="connsiteX16" fmla="*/ 1838324 w 3055144"/>
              <a:gd name="connsiteY16" fmla="*/ 1471613 h 2514600"/>
              <a:gd name="connsiteX17" fmla="*/ 1831181 w 3055144"/>
              <a:gd name="connsiteY17" fmla="*/ 1526381 h 2514600"/>
              <a:gd name="connsiteX18" fmla="*/ 1816894 w 3055144"/>
              <a:gd name="connsiteY18" fmla="*/ 1559719 h 2514600"/>
              <a:gd name="connsiteX19" fmla="*/ 1788319 w 3055144"/>
              <a:gd name="connsiteY19" fmla="*/ 1593056 h 2514600"/>
              <a:gd name="connsiteX20" fmla="*/ 1728788 w 3055144"/>
              <a:gd name="connsiteY20" fmla="*/ 1616869 h 2514600"/>
              <a:gd name="connsiteX21" fmla="*/ 1676400 w 3055144"/>
              <a:gd name="connsiteY21" fmla="*/ 1631156 h 2514600"/>
              <a:gd name="connsiteX22" fmla="*/ 1624013 w 3055144"/>
              <a:gd name="connsiteY22" fmla="*/ 1635919 h 2514600"/>
              <a:gd name="connsiteX23" fmla="*/ 1543050 w 3055144"/>
              <a:gd name="connsiteY23" fmla="*/ 1633537 h 2514600"/>
              <a:gd name="connsiteX24" fmla="*/ 1454944 w 3055144"/>
              <a:gd name="connsiteY24" fmla="*/ 1631156 h 2514600"/>
              <a:gd name="connsiteX25" fmla="*/ 1402556 w 3055144"/>
              <a:gd name="connsiteY25" fmla="*/ 1635919 h 2514600"/>
              <a:gd name="connsiteX26" fmla="*/ 1364456 w 3055144"/>
              <a:gd name="connsiteY26" fmla="*/ 1662112 h 2514600"/>
              <a:gd name="connsiteX27" fmla="*/ 1345406 w 3055144"/>
              <a:gd name="connsiteY27" fmla="*/ 1690687 h 2514600"/>
              <a:gd name="connsiteX28" fmla="*/ 1326356 w 3055144"/>
              <a:gd name="connsiteY28" fmla="*/ 1726406 h 2514600"/>
              <a:gd name="connsiteX29" fmla="*/ 1312069 w 3055144"/>
              <a:gd name="connsiteY29" fmla="*/ 1764506 h 2514600"/>
              <a:gd name="connsiteX30" fmla="*/ 1281113 w 3055144"/>
              <a:gd name="connsiteY30" fmla="*/ 1788319 h 2514600"/>
              <a:gd name="connsiteX31" fmla="*/ 1238250 w 3055144"/>
              <a:gd name="connsiteY31" fmla="*/ 1826419 h 2514600"/>
              <a:gd name="connsiteX32" fmla="*/ 1207294 w 3055144"/>
              <a:gd name="connsiteY32" fmla="*/ 1835944 h 2514600"/>
              <a:gd name="connsiteX33" fmla="*/ 1171575 w 3055144"/>
              <a:gd name="connsiteY33" fmla="*/ 1828800 h 2514600"/>
              <a:gd name="connsiteX34" fmla="*/ 1116806 w 3055144"/>
              <a:gd name="connsiteY34" fmla="*/ 1828800 h 2514600"/>
              <a:gd name="connsiteX35" fmla="*/ 1088231 w 3055144"/>
              <a:gd name="connsiteY35" fmla="*/ 1833562 h 2514600"/>
              <a:gd name="connsiteX36" fmla="*/ 1042988 w 3055144"/>
              <a:gd name="connsiteY36" fmla="*/ 1840706 h 2514600"/>
              <a:gd name="connsiteX37" fmla="*/ 1004888 w 3055144"/>
              <a:gd name="connsiteY37" fmla="*/ 1864519 h 2514600"/>
              <a:gd name="connsiteX38" fmla="*/ 950119 w 3055144"/>
              <a:gd name="connsiteY38" fmla="*/ 1897856 h 2514600"/>
              <a:gd name="connsiteX39" fmla="*/ 859631 w 3055144"/>
              <a:gd name="connsiteY39" fmla="*/ 1962150 h 2514600"/>
              <a:gd name="connsiteX40" fmla="*/ 788194 w 3055144"/>
              <a:gd name="connsiteY40" fmla="*/ 2009775 h 2514600"/>
              <a:gd name="connsiteX41" fmla="*/ 707231 w 3055144"/>
              <a:gd name="connsiteY41" fmla="*/ 2062162 h 2514600"/>
              <a:gd name="connsiteX42" fmla="*/ 652463 w 3055144"/>
              <a:gd name="connsiteY42" fmla="*/ 2107406 h 2514600"/>
              <a:gd name="connsiteX43" fmla="*/ 547688 w 3055144"/>
              <a:gd name="connsiteY43" fmla="*/ 2169319 h 2514600"/>
              <a:gd name="connsiteX44" fmla="*/ 459581 w 3055144"/>
              <a:gd name="connsiteY44" fmla="*/ 2216944 h 2514600"/>
              <a:gd name="connsiteX45" fmla="*/ 326231 w 3055144"/>
              <a:gd name="connsiteY45" fmla="*/ 2286000 h 2514600"/>
              <a:gd name="connsiteX46" fmla="*/ 240506 w 3055144"/>
              <a:gd name="connsiteY46" fmla="*/ 2319337 h 2514600"/>
              <a:gd name="connsiteX47" fmla="*/ 164306 w 3055144"/>
              <a:gd name="connsiteY47" fmla="*/ 2352675 h 2514600"/>
              <a:gd name="connsiteX48" fmla="*/ 102394 w 3055144"/>
              <a:gd name="connsiteY48" fmla="*/ 2374106 h 2514600"/>
              <a:gd name="connsiteX49" fmla="*/ 0 w 3055144"/>
              <a:gd name="connsiteY49" fmla="*/ 2386012 h 2514600"/>
              <a:gd name="connsiteX50" fmla="*/ 11906 w 3055144"/>
              <a:gd name="connsiteY50" fmla="*/ 2405062 h 2514600"/>
              <a:gd name="connsiteX51" fmla="*/ 33338 w 3055144"/>
              <a:gd name="connsiteY51" fmla="*/ 2433637 h 2514600"/>
              <a:gd name="connsiteX52" fmla="*/ 45244 w 3055144"/>
              <a:gd name="connsiteY52" fmla="*/ 2476500 h 2514600"/>
              <a:gd name="connsiteX53" fmla="*/ 47625 w 3055144"/>
              <a:gd name="connsiteY53" fmla="*/ 2514600 h 2514600"/>
              <a:gd name="connsiteX54" fmla="*/ 100013 w 3055144"/>
              <a:gd name="connsiteY54" fmla="*/ 2497931 h 2514600"/>
              <a:gd name="connsiteX55" fmla="*/ 247650 w 3055144"/>
              <a:gd name="connsiteY55" fmla="*/ 2440781 h 2514600"/>
              <a:gd name="connsiteX56" fmla="*/ 402431 w 3055144"/>
              <a:gd name="connsiteY56" fmla="*/ 2366962 h 2514600"/>
              <a:gd name="connsiteX57" fmla="*/ 531019 w 3055144"/>
              <a:gd name="connsiteY57" fmla="*/ 2290762 h 2514600"/>
              <a:gd name="connsiteX58" fmla="*/ 623888 w 3055144"/>
              <a:gd name="connsiteY58" fmla="*/ 2226469 h 2514600"/>
              <a:gd name="connsiteX59" fmla="*/ 721519 w 3055144"/>
              <a:gd name="connsiteY59" fmla="*/ 2157412 h 2514600"/>
              <a:gd name="connsiteX60" fmla="*/ 857250 w 3055144"/>
              <a:gd name="connsiteY60" fmla="*/ 2052637 h 2514600"/>
              <a:gd name="connsiteX61" fmla="*/ 978694 w 3055144"/>
              <a:gd name="connsiteY61" fmla="*/ 1978819 h 2514600"/>
              <a:gd name="connsiteX62" fmla="*/ 1035844 w 3055144"/>
              <a:gd name="connsiteY62" fmla="*/ 1926431 h 2514600"/>
              <a:gd name="connsiteX63" fmla="*/ 1066800 w 3055144"/>
              <a:gd name="connsiteY63" fmla="*/ 1916906 h 2514600"/>
              <a:gd name="connsiteX64" fmla="*/ 1081088 w 3055144"/>
              <a:gd name="connsiteY64" fmla="*/ 1912144 h 2514600"/>
              <a:gd name="connsiteX65" fmla="*/ 1140619 w 3055144"/>
              <a:gd name="connsiteY65" fmla="*/ 1907381 h 2514600"/>
              <a:gd name="connsiteX66" fmla="*/ 1200150 w 3055144"/>
              <a:gd name="connsiteY66" fmla="*/ 1897856 h 2514600"/>
              <a:gd name="connsiteX67" fmla="*/ 1221581 w 3055144"/>
              <a:gd name="connsiteY67" fmla="*/ 1893094 h 2514600"/>
              <a:gd name="connsiteX68" fmla="*/ 1240631 w 3055144"/>
              <a:gd name="connsiteY68" fmla="*/ 1883569 h 2514600"/>
              <a:gd name="connsiteX69" fmla="*/ 1307306 w 3055144"/>
              <a:gd name="connsiteY69" fmla="*/ 1843087 h 2514600"/>
              <a:gd name="connsiteX70" fmla="*/ 1338263 w 3055144"/>
              <a:gd name="connsiteY70" fmla="*/ 1828800 h 2514600"/>
              <a:gd name="connsiteX71" fmla="*/ 1347788 w 3055144"/>
              <a:gd name="connsiteY71" fmla="*/ 1802606 h 2514600"/>
              <a:gd name="connsiteX72" fmla="*/ 1362075 w 3055144"/>
              <a:gd name="connsiteY72" fmla="*/ 1778794 h 2514600"/>
              <a:gd name="connsiteX73" fmla="*/ 1383506 w 3055144"/>
              <a:gd name="connsiteY73" fmla="*/ 1752600 h 2514600"/>
              <a:gd name="connsiteX74" fmla="*/ 1407319 w 3055144"/>
              <a:gd name="connsiteY74" fmla="*/ 1714500 h 2514600"/>
              <a:gd name="connsiteX75" fmla="*/ 1438275 w 3055144"/>
              <a:gd name="connsiteY75" fmla="*/ 1690687 h 2514600"/>
              <a:gd name="connsiteX76" fmla="*/ 1457325 w 3055144"/>
              <a:gd name="connsiteY76" fmla="*/ 1681162 h 2514600"/>
              <a:gd name="connsiteX77" fmla="*/ 1485900 w 3055144"/>
              <a:gd name="connsiteY77" fmla="*/ 1681162 h 2514600"/>
              <a:gd name="connsiteX78" fmla="*/ 1540669 w 3055144"/>
              <a:gd name="connsiteY78" fmla="*/ 1688306 h 2514600"/>
              <a:gd name="connsiteX79" fmla="*/ 1590675 w 3055144"/>
              <a:gd name="connsiteY79" fmla="*/ 1693069 h 2514600"/>
              <a:gd name="connsiteX80" fmla="*/ 1643063 w 3055144"/>
              <a:gd name="connsiteY80" fmla="*/ 1688306 h 2514600"/>
              <a:gd name="connsiteX81" fmla="*/ 1664494 w 3055144"/>
              <a:gd name="connsiteY81" fmla="*/ 1688306 h 2514600"/>
              <a:gd name="connsiteX82" fmla="*/ 1704975 w 3055144"/>
              <a:gd name="connsiteY82" fmla="*/ 1671637 h 2514600"/>
              <a:gd name="connsiteX83" fmla="*/ 1728788 w 3055144"/>
              <a:gd name="connsiteY83" fmla="*/ 1657350 h 2514600"/>
              <a:gd name="connsiteX84" fmla="*/ 1785938 w 3055144"/>
              <a:gd name="connsiteY84" fmla="*/ 1635919 h 2514600"/>
              <a:gd name="connsiteX85" fmla="*/ 1807369 w 3055144"/>
              <a:gd name="connsiteY85" fmla="*/ 1612106 h 2514600"/>
              <a:gd name="connsiteX86" fmla="*/ 1843088 w 3055144"/>
              <a:gd name="connsiteY86" fmla="*/ 1581150 h 2514600"/>
              <a:gd name="connsiteX87" fmla="*/ 1859756 w 3055144"/>
              <a:gd name="connsiteY87" fmla="*/ 1538287 h 2514600"/>
              <a:gd name="connsiteX88" fmla="*/ 1876425 w 3055144"/>
              <a:gd name="connsiteY88" fmla="*/ 1500187 h 2514600"/>
              <a:gd name="connsiteX89" fmla="*/ 1890713 w 3055144"/>
              <a:gd name="connsiteY89" fmla="*/ 1459706 h 2514600"/>
              <a:gd name="connsiteX90" fmla="*/ 2671764 w 3055144"/>
              <a:gd name="connsiteY90"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781299 w 3055144"/>
              <a:gd name="connsiteY3" fmla="*/ 392907 h 2514600"/>
              <a:gd name="connsiteX4" fmla="*/ 2681287 w 3055144"/>
              <a:gd name="connsiteY4" fmla="*/ 538163 h 2514600"/>
              <a:gd name="connsiteX5" fmla="*/ 2609849 w 3055144"/>
              <a:gd name="connsiteY5" fmla="*/ 645320 h 2514600"/>
              <a:gd name="connsiteX6" fmla="*/ 2569368 w 3055144"/>
              <a:gd name="connsiteY6" fmla="*/ 728663 h 2514600"/>
              <a:gd name="connsiteX7" fmla="*/ 2528887 w 3055144"/>
              <a:gd name="connsiteY7" fmla="*/ 804863 h 2514600"/>
              <a:gd name="connsiteX8" fmla="*/ 2464594 w 3055144"/>
              <a:gd name="connsiteY8" fmla="*/ 852489 h 2514600"/>
              <a:gd name="connsiteX9" fmla="*/ 2409824 w 3055144"/>
              <a:gd name="connsiteY9" fmla="*/ 921545 h 2514600"/>
              <a:gd name="connsiteX10" fmla="*/ 2286000 w 3055144"/>
              <a:gd name="connsiteY10" fmla="*/ 1052513 h 2514600"/>
              <a:gd name="connsiteX11" fmla="*/ 2171699 w 3055144"/>
              <a:gd name="connsiteY11" fmla="*/ 1162051 h 2514600"/>
              <a:gd name="connsiteX12" fmla="*/ 2069305 w 3055144"/>
              <a:gd name="connsiteY12" fmla="*/ 1238249 h 2514600"/>
              <a:gd name="connsiteX13" fmla="*/ 1978817 w 3055144"/>
              <a:gd name="connsiteY13" fmla="*/ 1252538 h 2514600"/>
              <a:gd name="connsiteX14" fmla="*/ 1916905 w 3055144"/>
              <a:gd name="connsiteY14" fmla="*/ 1281113 h 2514600"/>
              <a:gd name="connsiteX15" fmla="*/ 1859755 w 3055144"/>
              <a:gd name="connsiteY15" fmla="*/ 1326356 h 2514600"/>
              <a:gd name="connsiteX16" fmla="*/ 1840705 w 3055144"/>
              <a:gd name="connsiteY16" fmla="*/ 1393032 h 2514600"/>
              <a:gd name="connsiteX17" fmla="*/ 1838324 w 3055144"/>
              <a:gd name="connsiteY17" fmla="*/ 1471613 h 2514600"/>
              <a:gd name="connsiteX18" fmla="*/ 1831181 w 3055144"/>
              <a:gd name="connsiteY18" fmla="*/ 1526381 h 2514600"/>
              <a:gd name="connsiteX19" fmla="*/ 1816894 w 3055144"/>
              <a:gd name="connsiteY19" fmla="*/ 1559719 h 2514600"/>
              <a:gd name="connsiteX20" fmla="*/ 1788319 w 3055144"/>
              <a:gd name="connsiteY20" fmla="*/ 1593056 h 2514600"/>
              <a:gd name="connsiteX21" fmla="*/ 1728788 w 3055144"/>
              <a:gd name="connsiteY21" fmla="*/ 1616869 h 2514600"/>
              <a:gd name="connsiteX22" fmla="*/ 1676400 w 3055144"/>
              <a:gd name="connsiteY22" fmla="*/ 1631156 h 2514600"/>
              <a:gd name="connsiteX23" fmla="*/ 1624013 w 3055144"/>
              <a:gd name="connsiteY23" fmla="*/ 1635919 h 2514600"/>
              <a:gd name="connsiteX24" fmla="*/ 1543050 w 3055144"/>
              <a:gd name="connsiteY24" fmla="*/ 1633537 h 2514600"/>
              <a:gd name="connsiteX25" fmla="*/ 1454944 w 3055144"/>
              <a:gd name="connsiteY25" fmla="*/ 1631156 h 2514600"/>
              <a:gd name="connsiteX26" fmla="*/ 1402556 w 3055144"/>
              <a:gd name="connsiteY26" fmla="*/ 1635919 h 2514600"/>
              <a:gd name="connsiteX27" fmla="*/ 1364456 w 3055144"/>
              <a:gd name="connsiteY27" fmla="*/ 1662112 h 2514600"/>
              <a:gd name="connsiteX28" fmla="*/ 1345406 w 3055144"/>
              <a:gd name="connsiteY28" fmla="*/ 1690687 h 2514600"/>
              <a:gd name="connsiteX29" fmla="*/ 1326356 w 3055144"/>
              <a:gd name="connsiteY29" fmla="*/ 1726406 h 2514600"/>
              <a:gd name="connsiteX30" fmla="*/ 1312069 w 3055144"/>
              <a:gd name="connsiteY30" fmla="*/ 1764506 h 2514600"/>
              <a:gd name="connsiteX31" fmla="*/ 1281113 w 3055144"/>
              <a:gd name="connsiteY31" fmla="*/ 1788319 h 2514600"/>
              <a:gd name="connsiteX32" fmla="*/ 1238250 w 3055144"/>
              <a:gd name="connsiteY32" fmla="*/ 1826419 h 2514600"/>
              <a:gd name="connsiteX33" fmla="*/ 1207294 w 3055144"/>
              <a:gd name="connsiteY33" fmla="*/ 1835944 h 2514600"/>
              <a:gd name="connsiteX34" fmla="*/ 1171575 w 3055144"/>
              <a:gd name="connsiteY34" fmla="*/ 1828800 h 2514600"/>
              <a:gd name="connsiteX35" fmla="*/ 1116806 w 3055144"/>
              <a:gd name="connsiteY35" fmla="*/ 1828800 h 2514600"/>
              <a:gd name="connsiteX36" fmla="*/ 1088231 w 3055144"/>
              <a:gd name="connsiteY36" fmla="*/ 1833562 h 2514600"/>
              <a:gd name="connsiteX37" fmla="*/ 1042988 w 3055144"/>
              <a:gd name="connsiteY37" fmla="*/ 1840706 h 2514600"/>
              <a:gd name="connsiteX38" fmla="*/ 1004888 w 3055144"/>
              <a:gd name="connsiteY38" fmla="*/ 1864519 h 2514600"/>
              <a:gd name="connsiteX39" fmla="*/ 950119 w 3055144"/>
              <a:gd name="connsiteY39" fmla="*/ 1897856 h 2514600"/>
              <a:gd name="connsiteX40" fmla="*/ 859631 w 3055144"/>
              <a:gd name="connsiteY40" fmla="*/ 1962150 h 2514600"/>
              <a:gd name="connsiteX41" fmla="*/ 788194 w 3055144"/>
              <a:gd name="connsiteY41" fmla="*/ 2009775 h 2514600"/>
              <a:gd name="connsiteX42" fmla="*/ 707231 w 3055144"/>
              <a:gd name="connsiteY42" fmla="*/ 2062162 h 2514600"/>
              <a:gd name="connsiteX43" fmla="*/ 652463 w 3055144"/>
              <a:gd name="connsiteY43" fmla="*/ 2107406 h 2514600"/>
              <a:gd name="connsiteX44" fmla="*/ 547688 w 3055144"/>
              <a:gd name="connsiteY44" fmla="*/ 2169319 h 2514600"/>
              <a:gd name="connsiteX45" fmla="*/ 459581 w 3055144"/>
              <a:gd name="connsiteY45" fmla="*/ 2216944 h 2514600"/>
              <a:gd name="connsiteX46" fmla="*/ 326231 w 3055144"/>
              <a:gd name="connsiteY46" fmla="*/ 2286000 h 2514600"/>
              <a:gd name="connsiteX47" fmla="*/ 240506 w 3055144"/>
              <a:gd name="connsiteY47" fmla="*/ 2319337 h 2514600"/>
              <a:gd name="connsiteX48" fmla="*/ 164306 w 3055144"/>
              <a:gd name="connsiteY48" fmla="*/ 2352675 h 2514600"/>
              <a:gd name="connsiteX49" fmla="*/ 102394 w 3055144"/>
              <a:gd name="connsiteY49" fmla="*/ 2374106 h 2514600"/>
              <a:gd name="connsiteX50" fmla="*/ 0 w 3055144"/>
              <a:gd name="connsiteY50" fmla="*/ 2386012 h 2514600"/>
              <a:gd name="connsiteX51" fmla="*/ 11906 w 3055144"/>
              <a:gd name="connsiteY51" fmla="*/ 2405062 h 2514600"/>
              <a:gd name="connsiteX52" fmla="*/ 33338 w 3055144"/>
              <a:gd name="connsiteY52" fmla="*/ 2433637 h 2514600"/>
              <a:gd name="connsiteX53" fmla="*/ 45244 w 3055144"/>
              <a:gd name="connsiteY53" fmla="*/ 2476500 h 2514600"/>
              <a:gd name="connsiteX54" fmla="*/ 47625 w 3055144"/>
              <a:gd name="connsiteY54" fmla="*/ 2514600 h 2514600"/>
              <a:gd name="connsiteX55" fmla="*/ 100013 w 3055144"/>
              <a:gd name="connsiteY55" fmla="*/ 2497931 h 2514600"/>
              <a:gd name="connsiteX56" fmla="*/ 247650 w 3055144"/>
              <a:gd name="connsiteY56" fmla="*/ 2440781 h 2514600"/>
              <a:gd name="connsiteX57" fmla="*/ 402431 w 3055144"/>
              <a:gd name="connsiteY57" fmla="*/ 2366962 h 2514600"/>
              <a:gd name="connsiteX58" fmla="*/ 531019 w 3055144"/>
              <a:gd name="connsiteY58" fmla="*/ 2290762 h 2514600"/>
              <a:gd name="connsiteX59" fmla="*/ 623888 w 3055144"/>
              <a:gd name="connsiteY59" fmla="*/ 2226469 h 2514600"/>
              <a:gd name="connsiteX60" fmla="*/ 721519 w 3055144"/>
              <a:gd name="connsiteY60" fmla="*/ 2157412 h 2514600"/>
              <a:gd name="connsiteX61" fmla="*/ 857250 w 3055144"/>
              <a:gd name="connsiteY61" fmla="*/ 2052637 h 2514600"/>
              <a:gd name="connsiteX62" fmla="*/ 978694 w 3055144"/>
              <a:gd name="connsiteY62" fmla="*/ 1978819 h 2514600"/>
              <a:gd name="connsiteX63" fmla="*/ 1035844 w 3055144"/>
              <a:gd name="connsiteY63" fmla="*/ 1926431 h 2514600"/>
              <a:gd name="connsiteX64" fmla="*/ 1066800 w 3055144"/>
              <a:gd name="connsiteY64" fmla="*/ 1916906 h 2514600"/>
              <a:gd name="connsiteX65" fmla="*/ 1081088 w 3055144"/>
              <a:gd name="connsiteY65" fmla="*/ 1912144 h 2514600"/>
              <a:gd name="connsiteX66" fmla="*/ 1140619 w 3055144"/>
              <a:gd name="connsiteY66" fmla="*/ 1907381 h 2514600"/>
              <a:gd name="connsiteX67" fmla="*/ 1200150 w 3055144"/>
              <a:gd name="connsiteY67" fmla="*/ 1897856 h 2514600"/>
              <a:gd name="connsiteX68" fmla="*/ 1221581 w 3055144"/>
              <a:gd name="connsiteY68" fmla="*/ 1893094 h 2514600"/>
              <a:gd name="connsiteX69" fmla="*/ 1240631 w 3055144"/>
              <a:gd name="connsiteY69" fmla="*/ 1883569 h 2514600"/>
              <a:gd name="connsiteX70" fmla="*/ 1307306 w 3055144"/>
              <a:gd name="connsiteY70" fmla="*/ 1843087 h 2514600"/>
              <a:gd name="connsiteX71" fmla="*/ 1338263 w 3055144"/>
              <a:gd name="connsiteY71" fmla="*/ 1828800 h 2514600"/>
              <a:gd name="connsiteX72" fmla="*/ 1347788 w 3055144"/>
              <a:gd name="connsiteY72" fmla="*/ 1802606 h 2514600"/>
              <a:gd name="connsiteX73" fmla="*/ 1362075 w 3055144"/>
              <a:gd name="connsiteY73" fmla="*/ 1778794 h 2514600"/>
              <a:gd name="connsiteX74" fmla="*/ 1383506 w 3055144"/>
              <a:gd name="connsiteY74" fmla="*/ 1752600 h 2514600"/>
              <a:gd name="connsiteX75" fmla="*/ 1407319 w 3055144"/>
              <a:gd name="connsiteY75" fmla="*/ 1714500 h 2514600"/>
              <a:gd name="connsiteX76" fmla="*/ 1438275 w 3055144"/>
              <a:gd name="connsiteY76" fmla="*/ 1690687 h 2514600"/>
              <a:gd name="connsiteX77" fmla="*/ 1457325 w 3055144"/>
              <a:gd name="connsiteY77" fmla="*/ 1681162 h 2514600"/>
              <a:gd name="connsiteX78" fmla="*/ 1485900 w 3055144"/>
              <a:gd name="connsiteY78" fmla="*/ 1681162 h 2514600"/>
              <a:gd name="connsiteX79" fmla="*/ 1540669 w 3055144"/>
              <a:gd name="connsiteY79" fmla="*/ 1688306 h 2514600"/>
              <a:gd name="connsiteX80" fmla="*/ 1590675 w 3055144"/>
              <a:gd name="connsiteY80" fmla="*/ 1693069 h 2514600"/>
              <a:gd name="connsiteX81" fmla="*/ 1643063 w 3055144"/>
              <a:gd name="connsiteY81" fmla="*/ 1688306 h 2514600"/>
              <a:gd name="connsiteX82" fmla="*/ 1664494 w 3055144"/>
              <a:gd name="connsiteY82" fmla="*/ 1688306 h 2514600"/>
              <a:gd name="connsiteX83" fmla="*/ 1704975 w 3055144"/>
              <a:gd name="connsiteY83" fmla="*/ 1671637 h 2514600"/>
              <a:gd name="connsiteX84" fmla="*/ 1728788 w 3055144"/>
              <a:gd name="connsiteY84" fmla="*/ 1657350 h 2514600"/>
              <a:gd name="connsiteX85" fmla="*/ 1785938 w 3055144"/>
              <a:gd name="connsiteY85" fmla="*/ 1635919 h 2514600"/>
              <a:gd name="connsiteX86" fmla="*/ 1807369 w 3055144"/>
              <a:gd name="connsiteY86" fmla="*/ 1612106 h 2514600"/>
              <a:gd name="connsiteX87" fmla="*/ 1843088 w 3055144"/>
              <a:gd name="connsiteY87" fmla="*/ 1581150 h 2514600"/>
              <a:gd name="connsiteX88" fmla="*/ 1859756 w 3055144"/>
              <a:gd name="connsiteY88" fmla="*/ 1538287 h 2514600"/>
              <a:gd name="connsiteX89" fmla="*/ 1876425 w 3055144"/>
              <a:gd name="connsiteY89" fmla="*/ 1500187 h 2514600"/>
              <a:gd name="connsiteX90" fmla="*/ 1890713 w 3055144"/>
              <a:gd name="connsiteY90" fmla="*/ 1459706 h 2514600"/>
              <a:gd name="connsiteX91" fmla="*/ 2671764 w 3055144"/>
              <a:gd name="connsiteY91"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81299 w 3055144"/>
              <a:gd name="connsiteY4" fmla="*/ 392907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64619 w 3055144"/>
              <a:gd name="connsiteY5" fmla="*/ 4833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652712 w 3055144"/>
              <a:gd name="connsiteY6" fmla="*/ 521495 h 2514600"/>
              <a:gd name="connsiteX7" fmla="*/ 2609849 w 3055144"/>
              <a:gd name="connsiteY7" fmla="*/ 645320 h 2514600"/>
              <a:gd name="connsiteX8" fmla="*/ 2569368 w 3055144"/>
              <a:gd name="connsiteY8" fmla="*/ 728663 h 2514600"/>
              <a:gd name="connsiteX9" fmla="*/ 2528887 w 3055144"/>
              <a:gd name="connsiteY9" fmla="*/ 804863 h 2514600"/>
              <a:gd name="connsiteX10" fmla="*/ 2464594 w 3055144"/>
              <a:gd name="connsiteY10" fmla="*/ 852489 h 2514600"/>
              <a:gd name="connsiteX11" fmla="*/ 2409824 w 3055144"/>
              <a:gd name="connsiteY11" fmla="*/ 921545 h 2514600"/>
              <a:gd name="connsiteX12" fmla="*/ 2286000 w 3055144"/>
              <a:gd name="connsiteY12" fmla="*/ 1052513 h 2514600"/>
              <a:gd name="connsiteX13" fmla="*/ 2171699 w 3055144"/>
              <a:gd name="connsiteY13" fmla="*/ 1162051 h 2514600"/>
              <a:gd name="connsiteX14" fmla="*/ 2069305 w 3055144"/>
              <a:gd name="connsiteY14" fmla="*/ 1238249 h 2514600"/>
              <a:gd name="connsiteX15" fmla="*/ 1978817 w 3055144"/>
              <a:gd name="connsiteY15" fmla="*/ 1252538 h 2514600"/>
              <a:gd name="connsiteX16" fmla="*/ 1916905 w 3055144"/>
              <a:gd name="connsiteY16" fmla="*/ 1281113 h 2514600"/>
              <a:gd name="connsiteX17" fmla="*/ 1859755 w 3055144"/>
              <a:gd name="connsiteY17" fmla="*/ 1326356 h 2514600"/>
              <a:gd name="connsiteX18" fmla="*/ 1840705 w 3055144"/>
              <a:gd name="connsiteY18" fmla="*/ 1393032 h 2514600"/>
              <a:gd name="connsiteX19" fmla="*/ 1838324 w 3055144"/>
              <a:gd name="connsiteY19" fmla="*/ 1471613 h 2514600"/>
              <a:gd name="connsiteX20" fmla="*/ 1831181 w 3055144"/>
              <a:gd name="connsiteY20" fmla="*/ 1526381 h 2514600"/>
              <a:gd name="connsiteX21" fmla="*/ 1816894 w 3055144"/>
              <a:gd name="connsiteY21" fmla="*/ 1559719 h 2514600"/>
              <a:gd name="connsiteX22" fmla="*/ 1788319 w 3055144"/>
              <a:gd name="connsiteY22" fmla="*/ 1593056 h 2514600"/>
              <a:gd name="connsiteX23" fmla="*/ 1728788 w 3055144"/>
              <a:gd name="connsiteY23" fmla="*/ 1616869 h 2514600"/>
              <a:gd name="connsiteX24" fmla="*/ 1676400 w 3055144"/>
              <a:gd name="connsiteY24" fmla="*/ 1631156 h 2514600"/>
              <a:gd name="connsiteX25" fmla="*/ 1624013 w 3055144"/>
              <a:gd name="connsiteY25" fmla="*/ 1635919 h 2514600"/>
              <a:gd name="connsiteX26" fmla="*/ 1543050 w 3055144"/>
              <a:gd name="connsiteY26" fmla="*/ 1633537 h 2514600"/>
              <a:gd name="connsiteX27" fmla="*/ 1454944 w 3055144"/>
              <a:gd name="connsiteY27" fmla="*/ 1631156 h 2514600"/>
              <a:gd name="connsiteX28" fmla="*/ 1402556 w 3055144"/>
              <a:gd name="connsiteY28" fmla="*/ 1635919 h 2514600"/>
              <a:gd name="connsiteX29" fmla="*/ 1364456 w 3055144"/>
              <a:gd name="connsiteY29" fmla="*/ 1662112 h 2514600"/>
              <a:gd name="connsiteX30" fmla="*/ 1345406 w 3055144"/>
              <a:gd name="connsiteY30" fmla="*/ 1690687 h 2514600"/>
              <a:gd name="connsiteX31" fmla="*/ 1326356 w 3055144"/>
              <a:gd name="connsiteY31" fmla="*/ 1726406 h 2514600"/>
              <a:gd name="connsiteX32" fmla="*/ 1312069 w 3055144"/>
              <a:gd name="connsiteY32" fmla="*/ 1764506 h 2514600"/>
              <a:gd name="connsiteX33" fmla="*/ 1281113 w 3055144"/>
              <a:gd name="connsiteY33" fmla="*/ 1788319 h 2514600"/>
              <a:gd name="connsiteX34" fmla="*/ 1238250 w 3055144"/>
              <a:gd name="connsiteY34" fmla="*/ 1826419 h 2514600"/>
              <a:gd name="connsiteX35" fmla="*/ 1207294 w 3055144"/>
              <a:gd name="connsiteY35" fmla="*/ 1835944 h 2514600"/>
              <a:gd name="connsiteX36" fmla="*/ 1171575 w 3055144"/>
              <a:gd name="connsiteY36" fmla="*/ 1828800 h 2514600"/>
              <a:gd name="connsiteX37" fmla="*/ 1116806 w 3055144"/>
              <a:gd name="connsiteY37" fmla="*/ 1828800 h 2514600"/>
              <a:gd name="connsiteX38" fmla="*/ 1088231 w 3055144"/>
              <a:gd name="connsiteY38" fmla="*/ 1833562 h 2514600"/>
              <a:gd name="connsiteX39" fmla="*/ 1042988 w 3055144"/>
              <a:gd name="connsiteY39" fmla="*/ 1840706 h 2514600"/>
              <a:gd name="connsiteX40" fmla="*/ 1004888 w 3055144"/>
              <a:gd name="connsiteY40" fmla="*/ 1864519 h 2514600"/>
              <a:gd name="connsiteX41" fmla="*/ 950119 w 3055144"/>
              <a:gd name="connsiteY41" fmla="*/ 1897856 h 2514600"/>
              <a:gd name="connsiteX42" fmla="*/ 859631 w 3055144"/>
              <a:gd name="connsiteY42" fmla="*/ 1962150 h 2514600"/>
              <a:gd name="connsiteX43" fmla="*/ 788194 w 3055144"/>
              <a:gd name="connsiteY43" fmla="*/ 2009775 h 2514600"/>
              <a:gd name="connsiteX44" fmla="*/ 707231 w 3055144"/>
              <a:gd name="connsiteY44" fmla="*/ 2062162 h 2514600"/>
              <a:gd name="connsiteX45" fmla="*/ 652463 w 3055144"/>
              <a:gd name="connsiteY45" fmla="*/ 2107406 h 2514600"/>
              <a:gd name="connsiteX46" fmla="*/ 547688 w 3055144"/>
              <a:gd name="connsiteY46" fmla="*/ 2169319 h 2514600"/>
              <a:gd name="connsiteX47" fmla="*/ 459581 w 3055144"/>
              <a:gd name="connsiteY47" fmla="*/ 2216944 h 2514600"/>
              <a:gd name="connsiteX48" fmla="*/ 326231 w 3055144"/>
              <a:gd name="connsiteY48" fmla="*/ 2286000 h 2514600"/>
              <a:gd name="connsiteX49" fmla="*/ 240506 w 3055144"/>
              <a:gd name="connsiteY49" fmla="*/ 2319337 h 2514600"/>
              <a:gd name="connsiteX50" fmla="*/ 164306 w 3055144"/>
              <a:gd name="connsiteY50" fmla="*/ 2352675 h 2514600"/>
              <a:gd name="connsiteX51" fmla="*/ 102394 w 3055144"/>
              <a:gd name="connsiteY51" fmla="*/ 2374106 h 2514600"/>
              <a:gd name="connsiteX52" fmla="*/ 0 w 3055144"/>
              <a:gd name="connsiteY52" fmla="*/ 2386012 h 2514600"/>
              <a:gd name="connsiteX53" fmla="*/ 11906 w 3055144"/>
              <a:gd name="connsiteY53" fmla="*/ 2405062 h 2514600"/>
              <a:gd name="connsiteX54" fmla="*/ 33338 w 3055144"/>
              <a:gd name="connsiteY54" fmla="*/ 2433637 h 2514600"/>
              <a:gd name="connsiteX55" fmla="*/ 45244 w 3055144"/>
              <a:gd name="connsiteY55" fmla="*/ 2476500 h 2514600"/>
              <a:gd name="connsiteX56" fmla="*/ 47625 w 3055144"/>
              <a:gd name="connsiteY56" fmla="*/ 2514600 h 2514600"/>
              <a:gd name="connsiteX57" fmla="*/ 100013 w 3055144"/>
              <a:gd name="connsiteY57" fmla="*/ 2497931 h 2514600"/>
              <a:gd name="connsiteX58" fmla="*/ 247650 w 3055144"/>
              <a:gd name="connsiteY58" fmla="*/ 2440781 h 2514600"/>
              <a:gd name="connsiteX59" fmla="*/ 402431 w 3055144"/>
              <a:gd name="connsiteY59" fmla="*/ 2366962 h 2514600"/>
              <a:gd name="connsiteX60" fmla="*/ 531019 w 3055144"/>
              <a:gd name="connsiteY60" fmla="*/ 2290762 h 2514600"/>
              <a:gd name="connsiteX61" fmla="*/ 623888 w 3055144"/>
              <a:gd name="connsiteY61" fmla="*/ 2226469 h 2514600"/>
              <a:gd name="connsiteX62" fmla="*/ 721519 w 3055144"/>
              <a:gd name="connsiteY62" fmla="*/ 2157412 h 2514600"/>
              <a:gd name="connsiteX63" fmla="*/ 857250 w 3055144"/>
              <a:gd name="connsiteY63" fmla="*/ 2052637 h 2514600"/>
              <a:gd name="connsiteX64" fmla="*/ 978694 w 3055144"/>
              <a:gd name="connsiteY64" fmla="*/ 1978819 h 2514600"/>
              <a:gd name="connsiteX65" fmla="*/ 1035844 w 3055144"/>
              <a:gd name="connsiteY65" fmla="*/ 1926431 h 2514600"/>
              <a:gd name="connsiteX66" fmla="*/ 1066800 w 3055144"/>
              <a:gd name="connsiteY66" fmla="*/ 1916906 h 2514600"/>
              <a:gd name="connsiteX67" fmla="*/ 1081088 w 3055144"/>
              <a:gd name="connsiteY67" fmla="*/ 1912144 h 2514600"/>
              <a:gd name="connsiteX68" fmla="*/ 1140619 w 3055144"/>
              <a:gd name="connsiteY68" fmla="*/ 1907381 h 2514600"/>
              <a:gd name="connsiteX69" fmla="*/ 1200150 w 3055144"/>
              <a:gd name="connsiteY69" fmla="*/ 1897856 h 2514600"/>
              <a:gd name="connsiteX70" fmla="*/ 1221581 w 3055144"/>
              <a:gd name="connsiteY70" fmla="*/ 1893094 h 2514600"/>
              <a:gd name="connsiteX71" fmla="*/ 1240631 w 3055144"/>
              <a:gd name="connsiteY71" fmla="*/ 1883569 h 2514600"/>
              <a:gd name="connsiteX72" fmla="*/ 1307306 w 3055144"/>
              <a:gd name="connsiteY72" fmla="*/ 1843087 h 2514600"/>
              <a:gd name="connsiteX73" fmla="*/ 1338263 w 3055144"/>
              <a:gd name="connsiteY73" fmla="*/ 1828800 h 2514600"/>
              <a:gd name="connsiteX74" fmla="*/ 1347788 w 3055144"/>
              <a:gd name="connsiteY74" fmla="*/ 1802606 h 2514600"/>
              <a:gd name="connsiteX75" fmla="*/ 1362075 w 3055144"/>
              <a:gd name="connsiteY75" fmla="*/ 1778794 h 2514600"/>
              <a:gd name="connsiteX76" fmla="*/ 1383506 w 3055144"/>
              <a:gd name="connsiteY76" fmla="*/ 1752600 h 2514600"/>
              <a:gd name="connsiteX77" fmla="*/ 1407319 w 3055144"/>
              <a:gd name="connsiteY77" fmla="*/ 1714500 h 2514600"/>
              <a:gd name="connsiteX78" fmla="*/ 1438275 w 3055144"/>
              <a:gd name="connsiteY78" fmla="*/ 1690687 h 2514600"/>
              <a:gd name="connsiteX79" fmla="*/ 1457325 w 3055144"/>
              <a:gd name="connsiteY79" fmla="*/ 1681162 h 2514600"/>
              <a:gd name="connsiteX80" fmla="*/ 1485900 w 3055144"/>
              <a:gd name="connsiteY80" fmla="*/ 1681162 h 2514600"/>
              <a:gd name="connsiteX81" fmla="*/ 1540669 w 3055144"/>
              <a:gd name="connsiteY81" fmla="*/ 1688306 h 2514600"/>
              <a:gd name="connsiteX82" fmla="*/ 1590675 w 3055144"/>
              <a:gd name="connsiteY82" fmla="*/ 1693069 h 2514600"/>
              <a:gd name="connsiteX83" fmla="*/ 1643063 w 3055144"/>
              <a:gd name="connsiteY83" fmla="*/ 1688306 h 2514600"/>
              <a:gd name="connsiteX84" fmla="*/ 1664494 w 3055144"/>
              <a:gd name="connsiteY84" fmla="*/ 1688306 h 2514600"/>
              <a:gd name="connsiteX85" fmla="*/ 1704975 w 3055144"/>
              <a:gd name="connsiteY85" fmla="*/ 1671637 h 2514600"/>
              <a:gd name="connsiteX86" fmla="*/ 1728788 w 3055144"/>
              <a:gd name="connsiteY86" fmla="*/ 1657350 h 2514600"/>
              <a:gd name="connsiteX87" fmla="*/ 1785938 w 3055144"/>
              <a:gd name="connsiteY87" fmla="*/ 1635919 h 2514600"/>
              <a:gd name="connsiteX88" fmla="*/ 1807369 w 3055144"/>
              <a:gd name="connsiteY88" fmla="*/ 1612106 h 2514600"/>
              <a:gd name="connsiteX89" fmla="*/ 1843088 w 3055144"/>
              <a:gd name="connsiteY89" fmla="*/ 1581150 h 2514600"/>
              <a:gd name="connsiteX90" fmla="*/ 1859756 w 3055144"/>
              <a:gd name="connsiteY90" fmla="*/ 1538287 h 2514600"/>
              <a:gd name="connsiteX91" fmla="*/ 1876425 w 3055144"/>
              <a:gd name="connsiteY91" fmla="*/ 1500187 h 2514600"/>
              <a:gd name="connsiteX92" fmla="*/ 1890713 w 3055144"/>
              <a:gd name="connsiteY92" fmla="*/ 1459706 h 2514600"/>
              <a:gd name="connsiteX93" fmla="*/ 2671764 w 3055144"/>
              <a:gd name="connsiteY93"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62274 w 3055144"/>
              <a:gd name="connsiteY1" fmla="*/ 250032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671764 w 3055144"/>
              <a:gd name="connsiteY95"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671764 w 3055144"/>
              <a:gd name="connsiteY96"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514599 w 3055144"/>
              <a:gd name="connsiteY96" fmla="*/ 1026320 h 2514600"/>
              <a:gd name="connsiteX97" fmla="*/ 2671764 w 3055144"/>
              <a:gd name="connsiteY97"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97905 w 3055144"/>
              <a:gd name="connsiteY96" fmla="*/ 1178720 h 2514600"/>
              <a:gd name="connsiteX97" fmla="*/ 2514599 w 3055144"/>
              <a:gd name="connsiteY97" fmla="*/ 1026320 h 2514600"/>
              <a:gd name="connsiteX98" fmla="*/ 2671764 w 3055144"/>
              <a:gd name="connsiteY98"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514599 w 3055144"/>
              <a:gd name="connsiteY98" fmla="*/ 1026320 h 2514600"/>
              <a:gd name="connsiteX99" fmla="*/ 2671764 w 3055144"/>
              <a:gd name="connsiteY99"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671764 w 3055144"/>
              <a:gd name="connsiteY100"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574130 w 3055144"/>
              <a:gd name="connsiteY100" fmla="*/ 983457 h 2514600"/>
              <a:gd name="connsiteX101" fmla="*/ 2671764 w 3055144"/>
              <a:gd name="connsiteY101"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243137 w 3055144"/>
              <a:gd name="connsiteY97" fmla="*/ 1216820 h 2514600"/>
              <a:gd name="connsiteX98" fmla="*/ 2297905 w 3055144"/>
              <a:gd name="connsiteY98" fmla="*/ 1178720 h 2514600"/>
              <a:gd name="connsiteX99" fmla="*/ 2421730 w 3055144"/>
              <a:gd name="connsiteY99" fmla="*/ 1095376 h 2514600"/>
              <a:gd name="connsiteX100" fmla="*/ 2514599 w 3055144"/>
              <a:gd name="connsiteY100" fmla="*/ 1026320 h 2514600"/>
              <a:gd name="connsiteX101" fmla="*/ 2574130 w 3055144"/>
              <a:gd name="connsiteY101" fmla="*/ 983457 h 2514600"/>
              <a:gd name="connsiteX102" fmla="*/ 2671764 w 3055144"/>
              <a:gd name="connsiteY102"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181224 w 3055144"/>
              <a:gd name="connsiteY97" fmla="*/ 1262063 h 2514600"/>
              <a:gd name="connsiteX98" fmla="*/ 2243137 w 3055144"/>
              <a:gd name="connsiteY98" fmla="*/ 1216820 h 2514600"/>
              <a:gd name="connsiteX99" fmla="*/ 2297905 w 3055144"/>
              <a:gd name="connsiteY99" fmla="*/ 1178720 h 2514600"/>
              <a:gd name="connsiteX100" fmla="*/ 2421730 w 3055144"/>
              <a:gd name="connsiteY100" fmla="*/ 1095376 h 2514600"/>
              <a:gd name="connsiteX101" fmla="*/ 2514599 w 3055144"/>
              <a:gd name="connsiteY101" fmla="*/ 1026320 h 2514600"/>
              <a:gd name="connsiteX102" fmla="*/ 2574130 w 3055144"/>
              <a:gd name="connsiteY102" fmla="*/ 983457 h 2514600"/>
              <a:gd name="connsiteX103" fmla="*/ 2671764 w 3055144"/>
              <a:gd name="connsiteY103"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964530 w 3055144"/>
              <a:gd name="connsiteY95" fmla="*/ 1409701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769395 w 3055144"/>
              <a:gd name="connsiteY104"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69395 w 3055144"/>
              <a:gd name="connsiteY105"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05099 w 3055144"/>
              <a:gd name="connsiteY105" fmla="*/ 554832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38437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3026570 w 3055144"/>
              <a:gd name="connsiteY107"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886074 w 3055144"/>
              <a:gd name="connsiteY107" fmla="*/ 369095 h 2514600"/>
              <a:gd name="connsiteX108" fmla="*/ 3026570 w 3055144"/>
              <a:gd name="connsiteY108"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8443 w 3055144"/>
              <a:gd name="connsiteY107" fmla="*/ 440532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45605 w 3055144"/>
              <a:gd name="connsiteY109" fmla="*/ 326232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6570 w 3055144"/>
              <a:gd name="connsiteY111"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8951 w 3055144"/>
              <a:gd name="connsiteY111" fmla="*/ 238124 h 2514600"/>
              <a:gd name="connsiteX0" fmla="*/ 3055144 w 3521870"/>
              <a:gd name="connsiteY0" fmla="*/ 657226 h 3171826"/>
              <a:gd name="connsiteX1" fmla="*/ 3007518 w 3521870"/>
              <a:gd name="connsiteY1" fmla="*/ 766764 h 3171826"/>
              <a:gd name="connsiteX2" fmla="*/ 2962274 w 3521870"/>
              <a:gd name="connsiteY2" fmla="*/ 907258 h 3171826"/>
              <a:gd name="connsiteX3" fmla="*/ 2924174 w 3521870"/>
              <a:gd name="connsiteY3" fmla="*/ 957265 h 3171826"/>
              <a:gd name="connsiteX4" fmla="*/ 2833687 w 3521870"/>
              <a:gd name="connsiteY4" fmla="*/ 1004889 h 3171826"/>
              <a:gd name="connsiteX5" fmla="*/ 2771774 w 3521870"/>
              <a:gd name="connsiteY5" fmla="*/ 1028702 h 3171826"/>
              <a:gd name="connsiteX6" fmla="*/ 2738437 w 3521870"/>
              <a:gd name="connsiteY6" fmla="*/ 1050133 h 3171826"/>
              <a:gd name="connsiteX7" fmla="*/ 2709862 w 3521870"/>
              <a:gd name="connsiteY7" fmla="*/ 1090614 h 3171826"/>
              <a:gd name="connsiteX8" fmla="*/ 2652712 w 3521870"/>
              <a:gd name="connsiteY8" fmla="*/ 1178721 h 3171826"/>
              <a:gd name="connsiteX9" fmla="*/ 2609849 w 3521870"/>
              <a:gd name="connsiteY9" fmla="*/ 1302546 h 3171826"/>
              <a:gd name="connsiteX10" fmla="*/ 2569368 w 3521870"/>
              <a:gd name="connsiteY10" fmla="*/ 1385889 h 3171826"/>
              <a:gd name="connsiteX11" fmla="*/ 2528887 w 3521870"/>
              <a:gd name="connsiteY11" fmla="*/ 1462089 h 3171826"/>
              <a:gd name="connsiteX12" fmla="*/ 2464594 w 3521870"/>
              <a:gd name="connsiteY12" fmla="*/ 1509715 h 3171826"/>
              <a:gd name="connsiteX13" fmla="*/ 2409824 w 3521870"/>
              <a:gd name="connsiteY13" fmla="*/ 1578771 h 3171826"/>
              <a:gd name="connsiteX14" fmla="*/ 2286000 w 3521870"/>
              <a:gd name="connsiteY14" fmla="*/ 1709739 h 3171826"/>
              <a:gd name="connsiteX15" fmla="*/ 2171699 w 3521870"/>
              <a:gd name="connsiteY15" fmla="*/ 1819277 h 3171826"/>
              <a:gd name="connsiteX16" fmla="*/ 2069305 w 3521870"/>
              <a:gd name="connsiteY16" fmla="*/ 1895475 h 3171826"/>
              <a:gd name="connsiteX17" fmla="*/ 1978817 w 3521870"/>
              <a:gd name="connsiteY17" fmla="*/ 1909764 h 3171826"/>
              <a:gd name="connsiteX18" fmla="*/ 1916905 w 3521870"/>
              <a:gd name="connsiteY18" fmla="*/ 1938339 h 3171826"/>
              <a:gd name="connsiteX19" fmla="*/ 1859755 w 3521870"/>
              <a:gd name="connsiteY19" fmla="*/ 1983582 h 3171826"/>
              <a:gd name="connsiteX20" fmla="*/ 1840705 w 3521870"/>
              <a:gd name="connsiteY20" fmla="*/ 2050258 h 3171826"/>
              <a:gd name="connsiteX21" fmla="*/ 1838324 w 3521870"/>
              <a:gd name="connsiteY21" fmla="*/ 2128839 h 3171826"/>
              <a:gd name="connsiteX22" fmla="*/ 1831181 w 3521870"/>
              <a:gd name="connsiteY22" fmla="*/ 2183607 h 3171826"/>
              <a:gd name="connsiteX23" fmla="*/ 1816894 w 3521870"/>
              <a:gd name="connsiteY23" fmla="*/ 2216945 h 3171826"/>
              <a:gd name="connsiteX24" fmla="*/ 1788319 w 3521870"/>
              <a:gd name="connsiteY24" fmla="*/ 2250282 h 3171826"/>
              <a:gd name="connsiteX25" fmla="*/ 1728788 w 3521870"/>
              <a:gd name="connsiteY25" fmla="*/ 2274095 h 3171826"/>
              <a:gd name="connsiteX26" fmla="*/ 1676400 w 3521870"/>
              <a:gd name="connsiteY26" fmla="*/ 2288382 h 3171826"/>
              <a:gd name="connsiteX27" fmla="*/ 1624013 w 3521870"/>
              <a:gd name="connsiteY27" fmla="*/ 2293145 h 3171826"/>
              <a:gd name="connsiteX28" fmla="*/ 1543050 w 3521870"/>
              <a:gd name="connsiteY28" fmla="*/ 2290763 h 3171826"/>
              <a:gd name="connsiteX29" fmla="*/ 1454944 w 3521870"/>
              <a:gd name="connsiteY29" fmla="*/ 2288382 h 3171826"/>
              <a:gd name="connsiteX30" fmla="*/ 1402556 w 3521870"/>
              <a:gd name="connsiteY30" fmla="*/ 2293145 h 3171826"/>
              <a:gd name="connsiteX31" fmla="*/ 1364456 w 3521870"/>
              <a:gd name="connsiteY31" fmla="*/ 2319338 h 3171826"/>
              <a:gd name="connsiteX32" fmla="*/ 1345406 w 3521870"/>
              <a:gd name="connsiteY32" fmla="*/ 2347913 h 3171826"/>
              <a:gd name="connsiteX33" fmla="*/ 1326356 w 3521870"/>
              <a:gd name="connsiteY33" fmla="*/ 2383632 h 3171826"/>
              <a:gd name="connsiteX34" fmla="*/ 1312069 w 3521870"/>
              <a:gd name="connsiteY34" fmla="*/ 2421732 h 3171826"/>
              <a:gd name="connsiteX35" fmla="*/ 1281113 w 3521870"/>
              <a:gd name="connsiteY35" fmla="*/ 2445545 h 3171826"/>
              <a:gd name="connsiteX36" fmla="*/ 1238250 w 3521870"/>
              <a:gd name="connsiteY36" fmla="*/ 2483645 h 3171826"/>
              <a:gd name="connsiteX37" fmla="*/ 1207294 w 3521870"/>
              <a:gd name="connsiteY37" fmla="*/ 2493170 h 3171826"/>
              <a:gd name="connsiteX38" fmla="*/ 1171575 w 3521870"/>
              <a:gd name="connsiteY38" fmla="*/ 2486026 h 3171826"/>
              <a:gd name="connsiteX39" fmla="*/ 1116806 w 3521870"/>
              <a:gd name="connsiteY39" fmla="*/ 2486026 h 3171826"/>
              <a:gd name="connsiteX40" fmla="*/ 1088231 w 3521870"/>
              <a:gd name="connsiteY40" fmla="*/ 2490788 h 3171826"/>
              <a:gd name="connsiteX41" fmla="*/ 1042988 w 3521870"/>
              <a:gd name="connsiteY41" fmla="*/ 2497932 h 3171826"/>
              <a:gd name="connsiteX42" fmla="*/ 1004888 w 3521870"/>
              <a:gd name="connsiteY42" fmla="*/ 2521745 h 3171826"/>
              <a:gd name="connsiteX43" fmla="*/ 950119 w 3521870"/>
              <a:gd name="connsiteY43" fmla="*/ 2555082 h 3171826"/>
              <a:gd name="connsiteX44" fmla="*/ 859631 w 3521870"/>
              <a:gd name="connsiteY44" fmla="*/ 2619376 h 3171826"/>
              <a:gd name="connsiteX45" fmla="*/ 788194 w 3521870"/>
              <a:gd name="connsiteY45" fmla="*/ 2667001 h 3171826"/>
              <a:gd name="connsiteX46" fmla="*/ 707231 w 3521870"/>
              <a:gd name="connsiteY46" fmla="*/ 2719388 h 3171826"/>
              <a:gd name="connsiteX47" fmla="*/ 652463 w 3521870"/>
              <a:gd name="connsiteY47" fmla="*/ 2764632 h 3171826"/>
              <a:gd name="connsiteX48" fmla="*/ 547688 w 3521870"/>
              <a:gd name="connsiteY48" fmla="*/ 2826545 h 3171826"/>
              <a:gd name="connsiteX49" fmla="*/ 459581 w 3521870"/>
              <a:gd name="connsiteY49" fmla="*/ 2874170 h 3171826"/>
              <a:gd name="connsiteX50" fmla="*/ 326231 w 3521870"/>
              <a:gd name="connsiteY50" fmla="*/ 2943226 h 3171826"/>
              <a:gd name="connsiteX51" fmla="*/ 240506 w 3521870"/>
              <a:gd name="connsiteY51" fmla="*/ 2976563 h 3171826"/>
              <a:gd name="connsiteX52" fmla="*/ 164306 w 3521870"/>
              <a:gd name="connsiteY52" fmla="*/ 3009901 h 3171826"/>
              <a:gd name="connsiteX53" fmla="*/ 102394 w 3521870"/>
              <a:gd name="connsiteY53" fmla="*/ 3031332 h 3171826"/>
              <a:gd name="connsiteX54" fmla="*/ 0 w 3521870"/>
              <a:gd name="connsiteY54" fmla="*/ 3043238 h 3171826"/>
              <a:gd name="connsiteX55" fmla="*/ 11906 w 3521870"/>
              <a:gd name="connsiteY55" fmla="*/ 3062288 h 3171826"/>
              <a:gd name="connsiteX56" fmla="*/ 33338 w 3521870"/>
              <a:gd name="connsiteY56" fmla="*/ 3090863 h 3171826"/>
              <a:gd name="connsiteX57" fmla="*/ 45244 w 3521870"/>
              <a:gd name="connsiteY57" fmla="*/ 3133726 h 3171826"/>
              <a:gd name="connsiteX58" fmla="*/ 47625 w 3521870"/>
              <a:gd name="connsiteY58" fmla="*/ 3171826 h 3171826"/>
              <a:gd name="connsiteX59" fmla="*/ 100013 w 3521870"/>
              <a:gd name="connsiteY59" fmla="*/ 3155157 h 3171826"/>
              <a:gd name="connsiteX60" fmla="*/ 247650 w 3521870"/>
              <a:gd name="connsiteY60" fmla="*/ 3098007 h 3171826"/>
              <a:gd name="connsiteX61" fmla="*/ 402431 w 3521870"/>
              <a:gd name="connsiteY61" fmla="*/ 3024188 h 3171826"/>
              <a:gd name="connsiteX62" fmla="*/ 531019 w 3521870"/>
              <a:gd name="connsiteY62" fmla="*/ 2947988 h 3171826"/>
              <a:gd name="connsiteX63" fmla="*/ 623888 w 3521870"/>
              <a:gd name="connsiteY63" fmla="*/ 2883695 h 3171826"/>
              <a:gd name="connsiteX64" fmla="*/ 721519 w 3521870"/>
              <a:gd name="connsiteY64" fmla="*/ 2814638 h 3171826"/>
              <a:gd name="connsiteX65" fmla="*/ 857250 w 3521870"/>
              <a:gd name="connsiteY65" fmla="*/ 2709863 h 3171826"/>
              <a:gd name="connsiteX66" fmla="*/ 978694 w 3521870"/>
              <a:gd name="connsiteY66" fmla="*/ 2636045 h 3171826"/>
              <a:gd name="connsiteX67" fmla="*/ 1035844 w 3521870"/>
              <a:gd name="connsiteY67" fmla="*/ 2583657 h 3171826"/>
              <a:gd name="connsiteX68" fmla="*/ 1066800 w 3521870"/>
              <a:gd name="connsiteY68" fmla="*/ 2574132 h 3171826"/>
              <a:gd name="connsiteX69" fmla="*/ 1081088 w 3521870"/>
              <a:gd name="connsiteY69" fmla="*/ 2569370 h 3171826"/>
              <a:gd name="connsiteX70" fmla="*/ 1140619 w 3521870"/>
              <a:gd name="connsiteY70" fmla="*/ 2564607 h 3171826"/>
              <a:gd name="connsiteX71" fmla="*/ 1200150 w 3521870"/>
              <a:gd name="connsiteY71" fmla="*/ 2555082 h 3171826"/>
              <a:gd name="connsiteX72" fmla="*/ 1221581 w 3521870"/>
              <a:gd name="connsiteY72" fmla="*/ 2550320 h 3171826"/>
              <a:gd name="connsiteX73" fmla="*/ 1240631 w 3521870"/>
              <a:gd name="connsiteY73" fmla="*/ 2540795 h 3171826"/>
              <a:gd name="connsiteX74" fmla="*/ 1307306 w 3521870"/>
              <a:gd name="connsiteY74" fmla="*/ 2500313 h 3171826"/>
              <a:gd name="connsiteX75" fmla="*/ 1338263 w 3521870"/>
              <a:gd name="connsiteY75" fmla="*/ 2486026 h 3171826"/>
              <a:gd name="connsiteX76" fmla="*/ 1347788 w 3521870"/>
              <a:gd name="connsiteY76" fmla="*/ 2459832 h 3171826"/>
              <a:gd name="connsiteX77" fmla="*/ 1362075 w 3521870"/>
              <a:gd name="connsiteY77" fmla="*/ 2436020 h 3171826"/>
              <a:gd name="connsiteX78" fmla="*/ 1383506 w 3521870"/>
              <a:gd name="connsiteY78" fmla="*/ 2409826 h 3171826"/>
              <a:gd name="connsiteX79" fmla="*/ 1407319 w 3521870"/>
              <a:gd name="connsiteY79" fmla="*/ 2371726 h 3171826"/>
              <a:gd name="connsiteX80" fmla="*/ 1438275 w 3521870"/>
              <a:gd name="connsiteY80" fmla="*/ 2347913 h 3171826"/>
              <a:gd name="connsiteX81" fmla="*/ 1457325 w 3521870"/>
              <a:gd name="connsiteY81" fmla="*/ 2338388 h 3171826"/>
              <a:gd name="connsiteX82" fmla="*/ 1485900 w 3521870"/>
              <a:gd name="connsiteY82" fmla="*/ 2338388 h 3171826"/>
              <a:gd name="connsiteX83" fmla="*/ 1540669 w 3521870"/>
              <a:gd name="connsiteY83" fmla="*/ 2345532 h 3171826"/>
              <a:gd name="connsiteX84" fmla="*/ 1590675 w 3521870"/>
              <a:gd name="connsiteY84" fmla="*/ 2350295 h 3171826"/>
              <a:gd name="connsiteX85" fmla="*/ 1643063 w 3521870"/>
              <a:gd name="connsiteY85" fmla="*/ 2345532 h 3171826"/>
              <a:gd name="connsiteX86" fmla="*/ 1664494 w 3521870"/>
              <a:gd name="connsiteY86" fmla="*/ 2345532 h 3171826"/>
              <a:gd name="connsiteX87" fmla="*/ 1704975 w 3521870"/>
              <a:gd name="connsiteY87" fmla="*/ 2328863 h 3171826"/>
              <a:gd name="connsiteX88" fmla="*/ 1728788 w 3521870"/>
              <a:gd name="connsiteY88" fmla="*/ 2314576 h 3171826"/>
              <a:gd name="connsiteX89" fmla="*/ 1785938 w 3521870"/>
              <a:gd name="connsiteY89" fmla="*/ 2293145 h 3171826"/>
              <a:gd name="connsiteX90" fmla="*/ 1807369 w 3521870"/>
              <a:gd name="connsiteY90" fmla="*/ 2269332 h 3171826"/>
              <a:gd name="connsiteX91" fmla="*/ 1843088 w 3521870"/>
              <a:gd name="connsiteY91" fmla="*/ 2238376 h 3171826"/>
              <a:gd name="connsiteX92" fmla="*/ 1859756 w 3521870"/>
              <a:gd name="connsiteY92" fmla="*/ 2195513 h 3171826"/>
              <a:gd name="connsiteX93" fmla="*/ 1876425 w 3521870"/>
              <a:gd name="connsiteY93" fmla="*/ 2157413 h 3171826"/>
              <a:gd name="connsiteX94" fmla="*/ 1890713 w 3521870"/>
              <a:gd name="connsiteY94" fmla="*/ 2116932 h 3171826"/>
              <a:gd name="connsiteX95" fmla="*/ 1893093 w 3521870"/>
              <a:gd name="connsiteY95" fmla="*/ 2069308 h 3171826"/>
              <a:gd name="connsiteX96" fmla="*/ 1912143 w 3521870"/>
              <a:gd name="connsiteY96" fmla="*/ 2024064 h 3171826"/>
              <a:gd name="connsiteX97" fmla="*/ 1955006 w 3521870"/>
              <a:gd name="connsiteY97" fmla="*/ 1978821 h 3171826"/>
              <a:gd name="connsiteX98" fmla="*/ 2059780 w 3521870"/>
              <a:gd name="connsiteY98" fmla="*/ 1959770 h 3171826"/>
              <a:gd name="connsiteX99" fmla="*/ 2216943 w 3521870"/>
              <a:gd name="connsiteY99" fmla="*/ 1850233 h 3171826"/>
              <a:gd name="connsiteX100" fmla="*/ 2274093 w 3521870"/>
              <a:gd name="connsiteY100" fmla="*/ 1797846 h 3171826"/>
              <a:gd name="connsiteX101" fmla="*/ 2378868 w 3521870"/>
              <a:gd name="connsiteY101" fmla="*/ 1688308 h 3171826"/>
              <a:gd name="connsiteX102" fmla="*/ 2486024 w 3521870"/>
              <a:gd name="connsiteY102" fmla="*/ 1557340 h 3171826"/>
              <a:gd name="connsiteX103" fmla="*/ 2566986 w 3521870"/>
              <a:gd name="connsiteY103" fmla="*/ 1485901 h 3171826"/>
              <a:gd name="connsiteX104" fmla="*/ 2638424 w 3521870"/>
              <a:gd name="connsiteY104" fmla="*/ 1333502 h 3171826"/>
              <a:gd name="connsiteX105" fmla="*/ 2693193 w 3521870"/>
              <a:gd name="connsiteY105" fmla="*/ 1202533 h 3171826"/>
              <a:gd name="connsiteX106" fmla="*/ 2724149 w 3521870"/>
              <a:gd name="connsiteY106" fmla="*/ 1138239 h 3171826"/>
              <a:gd name="connsiteX107" fmla="*/ 2783681 w 3521870"/>
              <a:gd name="connsiteY107" fmla="*/ 1083471 h 3171826"/>
              <a:gd name="connsiteX108" fmla="*/ 2886074 w 3521870"/>
              <a:gd name="connsiteY108" fmla="*/ 1026321 h 3171826"/>
              <a:gd name="connsiteX109" fmla="*/ 2950368 w 3521870"/>
              <a:gd name="connsiteY109" fmla="*/ 1012033 h 3171826"/>
              <a:gd name="connsiteX110" fmla="*/ 3002755 w 3521870"/>
              <a:gd name="connsiteY110" fmla="*/ 957264 h 3171826"/>
              <a:gd name="connsiteX111" fmla="*/ 3521870 w 3521870"/>
              <a:gd name="connsiteY111" fmla="*/ 0 h 3171826"/>
              <a:gd name="connsiteX0" fmla="*/ 3488531 w 3521870"/>
              <a:gd name="connsiteY0" fmla="*/ 0 h 3200400"/>
              <a:gd name="connsiteX1" fmla="*/ 3007518 w 3521870"/>
              <a:gd name="connsiteY1" fmla="*/ 795338 h 3200400"/>
              <a:gd name="connsiteX2" fmla="*/ 2962274 w 3521870"/>
              <a:gd name="connsiteY2" fmla="*/ 935832 h 3200400"/>
              <a:gd name="connsiteX3" fmla="*/ 2924174 w 3521870"/>
              <a:gd name="connsiteY3" fmla="*/ 985839 h 3200400"/>
              <a:gd name="connsiteX4" fmla="*/ 2833687 w 3521870"/>
              <a:gd name="connsiteY4" fmla="*/ 1033463 h 3200400"/>
              <a:gd name="connsiteX5" fmla="*/ 2771774 w 3521870"/>
              <a:gd name="connsiteY5" fmla="*/ 1057276 h 3200400"/>
              <a:gd name="connsiteX6" fmla="*/ 2738437 w 3521870"/>
              <a:gd name="connsiteY6" fmla="*/ 1078707 h 3200400"/>
              <a:gd name="connsiteX7" fmla="*/ 2709862 w 3521870"/>
              <a:gd name="connsiteY7" fmla="*/ 1119188 h 3200400"/>
              <a:gd name="connsiteX8" fmla="*/ 2652712 w 3521870"/>
              <a:gd name="connsiteY8" fmla="*/ 1207295 h 3200400"/>
              <a:gd name="connsiteX9" fmla="*/ 2609849 w 3521870"/>
              <a:gd name="connsiteY9" fmla="*/ 1331120 h 3200400"/>
              <a:gd name="connsiteX10" fmla="*/ 2569368 w 3521870"/>
              <a:gd name="connsiteY10" fmla="*/ 1414463 h 3200400"/>
              <a:gd name="connsiteX11" fmla="*/ 2528887 w 3521870"/>
              <a:gd name="connsiteY11" fmla="*/ 1490663 h 3200400"/>
              <a:gd name="connsiteX12" fmla="*/ 2464594 w 3521870"/>
              <a:gd name="connsiteY12" fmla="*/ 1538289 h 3200400"/>
              <a:gd name="connsiteX13" fmla="*/ 2409824 w 3521870"/>
              <a:gd name="connsiteY13" fmla="*/ 1607345 h 3200400"/>
              <a:gd name="connsiteX14" fmla="*/ 2286000 w 3521870"/>
              <a:gd name="connsiteY14" fmla="*/ 1738313 h 3200400"/>
              <a:gd name="connsiteX15" fmla="*/ 2171699 w 3521870"/>
              <a:gd name="connsiteY15" fmla="*/ 1847851 h 3200400"/>
              <a:gd name="connsiteX16" fmla="*/ 2069305 w 3521870"/>
              <a:gd name="connsiteY16" fmla="*/ 1924049 h 3200400"/>
              <a:gd name="connsiteX17" fmla="*/ 1978817 w 3521870"/>
              <a:gd name="connsiteY17" fmla="*/ 1938338 h 3200400"/>
              <a:gd name="connsiteX18" fmla="*/ 1916905 w 3521870"/>
              <a:gd name="connsiteY18" fmla="*/ 1966913 h 3200400"/>
              <a:gd name="connsiteX19" fmla="*/ 1859755 w 3521870"/>
              <a:gd name="connsiteY19" fmla="*/ 2012156 h 3200400"/>
              <a:gd name="connsiteX20" fmla="*/ 1840705 w 3521870"/>
              <a:gd name="connsiteY20" fmla="*/ 2078832 h 3200400"/>
              <a:gd name="connsiteX21" fmla="*/ 1838324 w 3521870"/>
              <a:gd name="connsiteY21" fmla="*/ 2157413 h 3200400"/>
              <a:gd name="connsiteX22" fmla="*/ 1831181 w 3521870"/>
              <a:gd name="connsiteY22" fmla="*/ 2212181 h 3200400"/>
              <a:gd name="connsiteX23" fmla="*/ 1816894 w 3521870"/>
              <a:gd name="connsiteY23" fmla="*/ 2245519 h 3200400"/>
              <a:gd name="connsiteX24" fmla="*/ 1788319 w 3521870"/>
              <a:gd name="connsiteY24" fmla="*/ 2278856 h 3200400"/>
              <a:gd name="connsiteX25" fmla="*/ 1728788 w 3521870"/>
              <a:gd name="connsiteY25" fmla="*/ 2302669 h 3200400"/>
              <a:gd name="connsiteX26" fmla="*/ 1676400 w 3521870"/>
              <a:gd name="connsiteY26" fmla="*/ 2316956 h 3200400"/>
              <a:gd name="connsiteX27" fmla="*/ 1624013 w 3521870"/>
              <a:gd name="connsiteY27" fmla="*/ 2321719 h 3200400"/>
              <a:gd name="connsiteX28" fmla="*/ 1543050 w 3521870"/>
              <a:gd name="connsiteY28" fmla="*/ 2319337 h 3200400"/>
              <a:gd name="connsiteX29" fmla="*/ 1454944 w 3521870"/>
              <a:gd name="connsiteY29" fmla="*/ 2316956 h 3200400"/>
              <a:gd name="connsiteX30" fmla="*/ 1402556 w 3521870"/>
              <a:gd name="connsiteY30" fmla="*/ 2321719 h 3200400"/>
              <a:gd name="connsiteX31" fmla="*/ 1364456 w 3521870"/>
              <a:gd name="connsiteY31" fmla="*/ 2347912 h 3200400"/>
              <a:gd name="connsiteX32" fmla="*/ 1345406 w 3521870"/>
              <a:gd name="connsiteY32" fmla="*/ 2376487 h 3200400"/>
              <a:gd name="connsiteX33" fmla="*/ 1326356 w 3521870"/>
              <a:gd name="connsiteY33" fmla="*/ 2412206 h 3200400"/>
              <a:gd name="connsiteX34" fmla="*/ 1312069 w 3521870"/>
              <a:gd name="connsiteY34" fmla="*/ 2450306 h 3200400"/>
              <a:gd name="connsiteX35" fmla="*/ 1281113 w 3521870"/>
              <a:gd name="connsiteY35" fmla="*/ 2474119 h 3200400"/>
              <a:gd name="connsiteX36" fmla="*/ 1238250 w 3521870"/>
              <a:gd name="connsiteY36" fmla="*/ 2512219 h 3200400"/>
              <a:gd name="connsiteX37" fmla="*/ 1207294 w 3521870"/>
              <a:gd name="connsiteY37" fmla="*/ 2521744 h 3200400"/>
              <a:gd name="connsiteX38" fmla="*/ 1171575 w 3521870"/>
              <a:gd name="connsiteY38" fmla="*/ 2514600 h 3200400"/>
              <a:gd name="connsiteX39" fmla="*/ 1116806 w 3521870"/>
              <a:gd name="connsiteY39" fmla="*/ 2514600 h 3200400"/>
              <a:gd name="connsiteX40" fmla="*/ 1088231 w 3521870"/>
              <a:gd name="connsiteY40" fmla="*/ 2519362 h 3200400"/>
              <a:gd name="connsiteX41" fmla="*/ 1042988 w 3521870"/>
              <a:gd name="connsiteY41" fmla="*/ 2526506 h 3200400"/>
              <a:gd name="connsiteX42" fmla="*/ 1004888 w 3521870"/>
              <a:gd name="connsiteY42" fmla="*/ 2550319 h 3200400"/>
              <a:gd name="connsiteX43" fmla="*/ 950119 w 3521870"/>
              <a:gd name="connsiteY43" fmla="*/ 2583656 h 3200400"/>
              <a:gd name="connsiteX44" fmla="*/ 859631 w 3521870"/>
              <a:gd name="connsiteY44" fmla="*/ 2647950 h 3200400"/>
              <a:gd name="connsiteX45" fmla="*/ 788194 w 3521870"/>
              <a:gd name="connsiteY45" fmla="*/ 2695575 h 3200400"/>
              <a:gd name="connsiteX46" fmla="*/ 707231 w 3521870"/>
              <a:gd name="connsiteY46" fmla="*/ 2747962 h 3200400"/>
              <a:gd name="connsiteX47" fmla="*/ 652463 w 3521870"/>
              <a:gd name="connsiteY47" fmla="*/ 2793206 h 3200400"/>
              <a:gd name="connsiteX48" fmla="*/ 547688 w 3521870"/>
              <a:gd name="connsiteY48" fmla="*/ 2855119 h 3200400"/>
              <a:gd name="connsiteX49" fmla="*/ 459581 w 3521870"/>
              <a:gd name="connsiteY49" fmla="*/ 2902744 h 3200400"/>
              <a:gd name="connsiteX50" fmla="*/ 326231 w 3521870"/>
              <a:gd name="connsiteY50" fmla="*/ 2971800 h 3200400"/>
              <a:gd name="connsiteX51" fmla="*/ 240506 w 3521870"/>
              <a:gd name="connsiteY51" fmla="*/ 3005137 h 3200400"/>
              <a:gd name="connsiteX52" fmla="*/ 164306 w 3521870"/>
              <a:gd name="connsiteY52" fmla="*/ 3038475 h 3200400"/>
              <a:gd name="connsiteX53" fmla="*/ 102394 w 3521870"/>
              <a:gd name="connsiteY53" fmla="*/ 3059906 h 3200400"/>
              <a:gd name="connsiteX54" fmla="*/ 0 w 3521870"/>
              <a:gd name="connsiteY54" fmla="*/ 3071812 h 3200400"/>
              <a:gd name="connsiteX55" fmla="*/ 11906 w 3521870"/>
              <a:gd name="connsiteY55" fmla="*/ 3090862 h 3200400"/>
              <a:gd name="connsiteX56" fmla="*/ 33338 w 3521870"/>
              <a:gd name="connsiteY56" fmla="*/ 3119437 h 3200400"/>
              <a:gd name="connsiteX57" fmla="*/ 45244 w 3521870"/>
              <a:gd name="connsiteY57" fmla="*/ 3162300 h 3200400"/>
              <a:gd name="connsiteX58" fmla="*/ 47625 w 3521870"/>
              <a:gd name="connsiteY58" fmla="*/ 3200400 h 3200400"/>
              <a:gd name="connsiteX59" fmla="*/ 100013 w 3521870"/>
              <a:gd name="connsiteY59" fmla="*/ 3183731 h 3200400"/>
              <a:gd name="connsiteX60" fmla="*/ 247650 w 3521870"/>
              <a:gd name="connsiteY60" fmla="*/ 3126581 h 3200400"/>
              <a:gd name="connsiteX61" fmla="*/ 402431 w 3521870"/>
              <a:gd name="connsiteY61" fmla="*/ 3052762 h 3200400"/>
              <a:gd name="connsiteX62" fmla="*/ 531019 w 3521870"/>
              <a:gd name="connsiteY62" fmla="*/ 2976562 h 3200400"/>
              <a:gd name="connsiteX63" fmla="*/ 623888 w 3521870"/>
              <a:gd name="connsiteY63" fmla="*/ 2912269 h 3200400"/>
              <a:gd name="connsiteX64" fmla="*/ 721519 w 3521870"/>
              <a:gd name="connsiteY64" fmla="*/ 2843212 h 3200400"/>
              <a:gd name="connsiteX65" fmla="*/ 857250 w 3521870"/>
              <a:gd name="connsiteY65" fmla="*/ 2738437 h 3200400"/>
              <a:gd name="connsiteX66" fmla="*/ 978694 w 3521870"/>
              <a:gd name="connsiteY66" fmla="*/ 2664619 h 3200400"/>
              <a:gd name="connsiteX67" fmla="*/ 1035844 w 3521870"/>
              <a:gd name="connsiteY67" fmla="*/ 2612231 h 3200400"/>
              <a:gd name="connsiteX68" fmla="*/ 1066800 w 3521870"/>
              <a:gd name="connsiteY68" fmla="*/ 2602706 h 3200400"/>
              <a:gd name="connsiteX69" fmla="*/ 1081088 w 3521870"/>
              <a:gd name="connsiteY69" fmla="*/ 2597944 h 3200400"/>
              <a:gd name="connsiteX70" fmla="*/ 1140619 w 3521870"/>
              <a:gd name="connsiteY70" fmla="*/ 2593181 h 3200400"/>
              <a:gd name="connsiteX71" fmla="*/ 1200150 w 3521870"/>
              <a:gd name="connsiteY71" fmla="*/ 2583656 h 3200400"/>
              <a:gd name="connsiteX72" fmla="*/ 1221581 w 3521870"/>
              <a:gd name="connsiteY72" fmla="*/ 2578894 h 3200400"/>
              <a:gd name="connsiteX73" fmla="*/ 1240631 w 3521870"/>
              <a:gd name="connsiteY73" fmla="*/ 2569369 h 3200400"/>
              <a:gd name="connsiteX74" fmla="*/ 1307306 w 3521870"/>
              <a:gd name="connsiteY74" fmla="*/ 2528887 h 3200400"/>
              <a:gd name="connsiteX75" fmla="*/ 1338263 w 3521870"/>
              <a:gd name="connsiteY75" fmla="*/ 2514600 h 3200400"/>
              <a:gd name="connsiteX76" fmla="*/ 1347788 w 3521870"/>
              <a:gd name="connsiteY76" fmla="*/ 2488406 h 3200400"/>
              <a:gd name="connsiteX77" fmla="*/ 1362075 w 3521870"/>
              <a:gd name="connsiteY77" fmla="*/ 2464594 h 3200400"/>
              <a:gd name="connsiteX78" fmla="*/ 1383506 w 3521870"/>
              <a:gd name="connsiteY78" fmla="*/ 2438400 h 3200400"/>
              <a:gd name="connsiteX79" fmla="*/ 1407319 w 3521870"/>
              <a:gd name="connsiteY79" fmla="*/ 2400300 h 3200400"/>
              <a:gd name="connsiteX80" fmla="*/ 1438275 w 3521870"/>
              <a:gd name="connsiteY80" fmla="*/ 2376487 h 3200400"/>
              <a:gd name="connsiteX81" fmla="*/ 1457325 w 3521870"/>
              <a:gd name="connsiteY81" fmla="*/ 2366962 h 3200400"/>
              <a:gd name="connsiteX82" fmla="*/ 1485900 w 3521870"/>
              <a:gd name="connsiteY82" fmla="*/ 2366962 h 3200400"/>
              <a:gd name="connsiteX83" fmla="*/ 1540669 w 3521870"/>
              <a:gd name="connsiteY83" fmla="*/ 2374106 h 3200400"/>
              <a:gd name="connsiteX84" fmla="*/ 1590675 w 3521870"/>
              <a:gd name="connsiteY84" fmla="*/ 2378869 h 3200400"/>
              <a:gd name="connsiteX85" fmla="*/ 1643063 w 3521870"/>
              <a:gd name="connsiteY85" fmla="*/ 2374106 h 3200400"/>
              <a:gd name="connsiteX86" fmla="*/ 1664494 w 3521870"/>
              <a:gd name="connsiteY86" fmla="*/ 2374106 h 3200400"/>
              <a:gd name="connsiteX87" fmla="*/ 1704975 w 3521870"/>
              <a:gd name="connsiteY87" fmla="*/ 2357437 h 3200400"/>
              <a:gd name="connsiteX88" fmla="*/ 1728788 w 3521870"/>
              <a:gd name="connsiteY88" fmla="*/ 2343150 h 3200400"/>
              <a:gd name="connsiteX89" fmla="*/ 1785938 w 3521870"/>
              <a:gd name="connsiteY89" fmla="*/ 2321719 h 3200400"/>
              <a:gd name="connsiteX90" fmla="*/ 1807369 w 3521870"/>
              <a:gd name="connsiteY90" fmla="*/ 2297906 h 3200400"/>
              <a:gd name="connsiteX91" fmla="*/ 1843088 w 3521870"/>
              <a:gd name="connsiteY91" fmla="*/ 2266950 h 3200400"/>
              <a:gd name="connsiteX92" fmla="*/ 1859756 w 3521870"/>
              <a:gd name="connsiteY92" fmla="*/ 2224087 h 3200400"/>
              <a:gd name="connsiteX93" fmla="*/ 1876425 w 3521870"/>
              <a:gd name="connsiteY93" fmla="*/ 2185987 h 3200400"/>
              <a:gd name="connsiteX94" fmla="*/ 1890713 w 3521870"/>
              <a:gd name="connsiteY94" fmla="*/ 2145506 h 3200400"/>
              <a:gd name="connsiteX95" fmla="*/ 1893093 w 3521870"/>
              <a:gd name="connsiteY95" fmla="*/ 2097882 h 3200400"/>
              <a:gd name="connsiteX96" fmla="*/ 1912143 w 3521870"/>
              <a:gd name="connsiteY96" fmla="*/ 2052638 h 3200400"/>
              <a:gd name="connsiteX97" fmla="*/ 1955006 w 3521870"/>
              <a:gd name="connsiteY97" fmla="*/ 2007395 h 3200400"/>
              <a:gd name="connsiteX98" fmla="*/ 2059780 w 3521870"/>
              <a:gd name="connsiteY98" fmla="*/ 1988344 h 3200400"/>
              <a:gd name="connsiteX99" fmla="*/ 2216943 w 3521870"/>
              <a:gd name="connsiteY99" fmla="*/ 1878807 h 3200400"/>
              <a:gd name="connsiteX100" fmla="*/ 2274093 w 3521870"/>
              <a:gd name="connsiteY100" fmla="*/ 1826420 h 3200400"/>
              <a:gd name="connsiteX101" fmla="*/ 2378868 w 3521870"/>
              <a:gd name="connsiteY101" fmla="*/ 1716882 h 3200400"/>
              <a:gd name="connsiteX102" fmla="*/ 2486024 w 3521870"/>
              <a:gd name="connsiteY102" fmla="*/ 1585914 h 3200400"/>
              <a:gd name="connsiteX103" fmla="*/ 2566986 w 3521870"/>
              <a:gd name="connsiteY103" fmla="*/ 1514475 h 3200400"/>
              <a:gd name="connsiteX104" fmla="*/ 2638424 w 3521870"/>
              <a:gd name="connsiteY104" fmla="*/ 1362076 h 3200400"/>
              <a:gd name="connsiteX105" fmla="*/ 2693193 w 3521870"/>
              <a:gd name="connsiteY105" fmla="*/ 1231107 h 3200400"/>
              <a:gd name="connsiteX106" fmla="*/ 2724149 w 3521870"/>
              <a:gd name="connsiteY106" fmla="*/ 1166813 h 3200400"/>
              <a:gd name="connsiteX107" fmla="*/ 2783681 w 3521870"/>
              <a:gd name="connsiteY107" fmla="*/ 1112045 h 3200400"/>
              <a:gd name="connsiteX108" fmla="*/ 2886074 w 3521870"/>
              <a:gd name="connsiteY108" fmla="*/ 1054895 h 3200400"/>
              <a:gd name="connsiteX109" fmla="*/ 2950368 w 3521870"/>
              <a:gd name="connsiteY109" fmla="*/ 1040607 h 3200400"/>
              <a:gd name="connsiteX110" fmla="*/ 3002755 w 3521870"/>
              <a:gd name="connsiteY110" fmla="*/ 985838 h 3200400"/>
              <a:gd name="connsiteX111" fmla="*/ 3521870 w 3521870"/>
              <a:gd name="connsiteY111" fmla="*/ 28574 h 3200400"/>
              <a:gd name="connsiteX0" fmla="*/ 3488531 w 3521870"/>
              <a:gd name="connsiteY0" fmla="*/ 0 h 3200400"/>
              <a:gd name="connsiteX1" fmla="*/ 3083718 w 3521870"/>
              <a:gd name="connsiteY1" fmla="*/ 669132 h 3200400"/>
              <a:gd name="connsiteX2" fmla="*/ 3007518 w 3521870"/>
              <a:gd name="connsiteY2" fmla="*/ 795338 h 3200400"/>
              <a:gd name="connsiteX3" fmla="*/ 2962274 w 3521870"/>
              <a:gd name="connsiteY3" fmla="*/ 935832 h 3200400"/>
              <a:gd name="connsiteX4" fmla="*/ 2924174 w 3521870"/>
              <a:gd name="connsiteY4" fmla="*/ 985839 h 3200400"/>
              <a:gd name="connsiteX5" fmla="*/ 2833687 w 3521870"/>
              <a:gd name="connsiteY5" fmla="*/ 1033463 h 3200400"/>
              <a:gd name="connsiteX6" fmla="*/ 2771774 w 3521870"/>
              <a:gd name="connsiteY6" fmla="*/ 1057276 h 3200400"/>
              <a:gd name="connsiteX7" fmla="*/ 2738437 w 3521870"/>
              <a:gd name="connsiteY7" fmla="*/ 1078707 h 3200400"/>
              <a:gd name="connsiteX8" fmla="*/ 2709862 w 3521870"/>
              <a:gd name="connsiteY8" fmla="*/ 1119188 h 3200400"/>
              <a:gd name="connsiteX9" fmla="*/ 2652712 w 3521870"/>
              <a:gd name="connsiteY9" fmla="*/ 1207295 h 3200400"/>
              <a:gd name="connsiteX10" fmla="*/ 2609849 w 3521870"/>
              <a:gd name="connsiteY10" fmla="*/ 1331120 h 3200400"/>
              <a:gd name="connsiteX11" fmla="*/ 2569368 w 3521870"/>
              <a:gd name="connsiteY11" fmla="*/ 1414463 h 3200400"/>
              <a:gd name="connsiteX12" fmla="*/ 2528887 w 3521870"/>
              <a:gd name="connsiteY12" fmla="*/ 1490663 h 3200400"/>
              <a:gd name="connsiteX13" fmla="*/ 2464594 w 3521870"/>
              <a:gd name="connsiteY13" fmla="*/ 1538289 h 3200400"/>
              <a:gd name="connsiteX14" fmla="*/ 2409824 w 3521870"/>
              <a:gd name="connsiteY14" fmla="*/ 1607345 h 3200400"/>
              <a:gd name="connsiteX15" fmla="*/ 2286000 w 3521870"/>
              <a:gd name="connsiteY15" fmla="*/ 1738313 h 3200400"/>
              <a:gd name="connsiteX16" fmla="*/ 2171699 w 3521870"/>
              <a:gd name="connsiteY16" fmla="*/ 1847851 h 3200400"/>
              <a:gd name="connsiteX17" fmla="*/ 2069305 w 3521870"/>
              <a:gd name="connsiteY17" fmla="*/ 1924049 h 3200400"/>
              <a:gd name="connsiteX18" fmla="*/ 1978817 w 3521870"/>
              <a:gd name="connsiteY18" fmla="*/ 1938338 h 3200400"/>
              <a:gd name="connsiteX19" fmla="*/ 1916905 w 3521870"/>
              <a:gd name="connsiteY19" fmla="*/ 1966913 h 3200400"/>
              <a:gd name="connsiteX20" fmla="*/ 1859755 w 3521870"/>
              <a:gd name="connsiteY20" fmla="*/ 2012156 h 3200400"/>
              <a:gd name="connsiteX21" fmla="*/ 1840705 w 3521870"/>
              <a:gd name="connsiteY21" fmla="*/ 2078832 h 3200400"/>
              <a:gd name="connsiteX22" fmla="*/ 1838324 w 3521870"/>
              <a:gd name="connsiteY22" fmla="*/ 2157413 h 3200400"/>
              <a:gd name="connsiteX23" fmla="*/ 1831181 w 3521870"/>
              <a:gd name="connsiteY23" fmla="*/ 2212181 h 3200400"/>
              <a:gd name="connsiteX24" fmla="*/ 1816894 w 3521870"/>
              <a:gd name="connsiteY24" fmla="*/ 2245519 h 3200400"/>
              <a:gd name="connsiteX25" fmla="*/ 1788319 w 3521870"/>
              <a:gd name="connsiteY25" fmla="*/ 2278856 h 3200400"/>
              <a:gd name="connsiteX26" fmla="*/ 1728788 w 3521870"/>
              <a:gd name="connsiteY26" fmla="*/ 2302669 h 3200400"/>
              <a:gd name="connsiteX27" fmla="*/ 1676400 w 3521870"/>
              <a:gd name="connsiteY27" fmla="*/ 2316956 h 3200400"/>
              <a:gd name="connsiteX28" fmla="*/ 1624013 w 3521870"/>
              <a:gd name="connsiteY28" fmla="*/ 2321719 h 3200400"/>
              <a:gd name="connsiteX29" fmla="*/ 1543050 w 3521870"/>
              <a:gd name="connsiteY29" fmla="*/ 2319337 h 3200400"/>
              <a:gd name="connsiteX30" fmla="*/ 1454944 w 3521870"/>
              <a:gd name="connsiteY30" fmla="*/ 2316956 h 3200400"/>
              <a:gd name="connsiteX31" fmla="*/ 1402556 w 3521870"/>
              <a:gd name="connsiteY31" fmla="*/ 2321719 h 3200400"/>
              <a:gd name="connsiteX32" fmla="*/ 1364456 w 3521870"/>
              <a:gd name="connsiteY32" fmla="*/ 2347912 h 3200400"/>
              <a:gd name="connsiteX33" fmla="*/ 1345406 w 3521870"/>
              <a:gd name="connsiteY33" fmla="*/ 2376487 h 3200400"/>
              <a:gd name="connsiteX34" fmla="*/ 1326356 w 3521870"/>
              <a:gd name="connsiteY34" fmla="*/ 2412206 h 3200400"/>
              <a:gd name="connsiteX35" fmla="*/ 1312069 w 3521870"/>
              <a:gd name="connsiteY35" fmla="*/ 2450306 h 3200400"/>
              <a:gd name="connsiteX36" fmla="*/ 1281113 w 3521870"/>
              <a:gd name="connsiteY36" fmla="*/ 2474119 h 3200400"/>
              <a:gd name="connsiteX37" fmla="*/ 1238250 w 3521870"/>
              <a:gd name="connsiteY37" fmla="*/ 2512219 h 3200400"/>
              <a:gd name="connsiteX38" fmla="*/ 1207294 w 3521870"/>
              <a:gd name="connsiteY38" fmla="*/ 2521744 h 3200400"/>
              <a:gd name="connsiteX39" fmla="*/ 1171575 w 3521870"/>
              <a:gd name="connsiteY39" fmla="*/ 2514600 h 3200400"/>
              <a:gd name="connsiteX40" fmla="*/ 1116806 w 3521870"/>
              <a:gd name="connsiteY40" fmla="*/ 2514600 h 3200400"/>
              <a:gd name="connsiteX41" fmla="*/ 1088231 w 3521870"/>
              <a:gd name="connsiteY41" fmla="*/ 2519362 h 3200400"/>
              <a:gd name="connsiteX42" fmla="*/ 1042988 w 3521870"/>
              <a:gd name="connsiteY42" fmla="*/ 2526506 h 3200400"/>
              <a:gd name="connsiteX43" fmla="*/ 1004888 w 3521870"/>
              <a:gd name="connsiteY43" fmla="*/ 2550319 h 3200400"/>
              <a:gd name="connsiteX44" fmla="*/ 950119 w 3521870"/>
              <a:gd name="connsiteY44" fmla="*/ 2583656 h 3200400"/>
              <a:gd name="connsiteX45" fmla="*/ 859631 w 3521870"/>
              <a:gd name="connsiteY45" fmla="*/ 2647950 h 3200400"/>
              <a:gd name="connsiteX46" fmla="*/ 788194 w 3521870"/>
              <a:gd name="connsiteY46" fmla="*/ 2695575 h 3200400"/>
              <a:gd name="connsiteX47" fmla="*/ 707231 w 3521870"/>
              <a:gd name="connsiteY47" fmla="*/ 2747962 h 3200400"/>
              <a:gd name="connsiteX48" fmla="*/ 652463 w 3521870"/>
              <a:gd name="connsiteY48" fmla="*/ 2793206 h 3200400"/>
              <a:gd name="connsiteX49" fmla="*/ 547688 w 3521870"/>
              <a:gd name="connsiteY49" fmla="*/ 2855119 h 3200400"/>
              <a:gd name="connsiteX50" fmla="*/ 459581 w 3521870"/>
              <a:gd name="connsiteY50" fmla="*/ 2902744 h 3200400"/>
              <a:gd name="connsiteX51" fmla="*/ 326231 w 3521870"/>
              <a:gd name="connsiteY51" fmla="*/ 2971800 h 3200400"/>
              <a:gd name="connsiteX52" fmla="*/ 240506 w 3521870"/>
              <a:gd name="connsiteY52" fmla="*/ 3005137 h 3200400"/>
              <a:gd name="connsiteX53" fmla="*/ 164306 w 3521870"/>
              <a:gd name="connsiteY53" fmla="*/ 3038475 h 3200400"/>
              <a:gd name="connsiteX54" fmla="*/ 102394 w 3521870"/>
              <a:gd name="connsiteY54" fmla="*/ 3059906 h 3200400"/>
              <a:gd name="connsiteX55" fmla="*/ 0 w 3521870"/>
              <a:gd name="connsiteY55" fmla="*/ 3071812 h 3200400"/>
              <a:gd name="connsiteX56" fmla="*/ 11906 w 3521870"/>
              <a:gd name="connsiteY56" fmla="*/ 3090862 h 3200400"/>
              <a:gd name="connsiteX57" fmla="*/ 33338 w 3521870"/>
              <a:gd name="connsiteY57" fmla="*/ 3119437 h 3200400"/>
              <a:gd name="connsiteX58" fmla="*/ 45244 w 3521870"/>
              <a:gd name="connsiteY58" fmla="*/ 3162300 h 3200400"/>
              <a:gd name="connsiteX59" fmla="*/ 47625 w 3521870"/>
              <a:gd name="connsiteY59" fmla="*/ 3200400 h 3200400"/>
              <a:gd name="connsiteX60" fmla="*/ 100013 w 3521870"/>
              <a:gd name="connsiteY60" fmla="*/ 3183731 h 3200400"/>
              <a:gd name="connsiteX61" fmla="*/ 247650 w 3521870"/>
              <a:gd name="connsiteY61" fmla="*/ 3126581 h 3200400"/>
              <a:gd name="connsiteX62" fmla="*/ 402431 w 3521870"/>
              <a:gd name="connsiteY62" fmla="*/ 3052762 h 3200400"/>
              <a:gd name="connsiteX63" fmla="*/ 531019 w 3521870"/>
              <a:gd name="connsiteY63" fmla="*/ 2976562 h 3200400"/>
              <a:gd name="connsiteX64" fmla="*/ 623888 w 3521870"/>
              <a:gd name="connsiteY64" fmla="*/ 2912269 h 3200400"/>
              <a:gd name="connsiteX65" fmla="*/ 721519 w 3521870"/>
              <a:gd name="connsiteY65" fmla="*/ 2843212 h 3200400"/>
              <a:gd name="connsiteX66" fmla="*/ 857250 w 3521870"/>
              <a:gd name="connsiteY66" fmla="*/ 2738437 h 3200400"/>
              <a:gd name="connsiteX67" fmla="*/ 978694 w 3521870"/>
              <a:gd name="connsiteY67" fmla="*/ 2664619 h 3200400"/>
              <a:gd name="connsiteX68" fmla="*/ 1035844 w 3521870"/>
              <a:gd name="connsiteY68" fmla="*/ 2612231 h 3200400"/>
              <a:gd name="connsiteX69" fmla="*/ 1066800 w 3521870"/>
              <a:gd name="connsiteY69" fmla="*/ 2602706 h 3200400"/>
              <a:gd name="connsiteX70" fmla="*/ 1081088 w 3521870"/>
              <a:gd name="connsiteY70" fmla="*/ 2597944 h 3200400"/>
              <a:gd name="connsiteX71" fmla="*/ 1140619 w 3521870"/>
              <a:gd name="connsiteY71" fmla="*/ 2593181 h 3200400"/>
              <a:gd name="connsiteX72" fmla="*/ 1200150 w 3521870"/>
              <a:gd name="connsiteY72" fmla="*/ 2583656 h 3200400"/>
              <a:gd name="connsiteX73" fmla="*/ 1221581 w 3521870"/>
              <a:gd name="connsiteY73" fmla="*/ 2578894 h 3200400"/>
              <a:gd name="connsiteX74" fmla="*/ 1240631 w 3521870"/>
              <a:gd name="connsiteY74" fmla="*/ 2569369 h 3200400"/>
              <a:gd name="connsiteX75" fmla="*/ 1307306 w 3521870"/>
              <a:gd name="connsiteY75" fmla="*/ 2528887 h 3200400"/>
              <a:gd name="connsiteX76" fmla="*/ 1338263 w 3521870"/>
              <a:gd name="connsiteY76" fmla="*/ 2514600 h 3200400"/>
              <a:gd name="connsiteX77" fmla="*/ 1347788 w 3521870"/>
              <a:gd name="connsiteY77" fmla="*/ 2488406 h 3200400"/>
              <a:gd name="connsiteX78" fmla="*/ 1362075 w 3521870"/>
              <a:gd name="connsiteY78" fmla="*/ 2464594 h 3200400"/>
              <a:gd name="connsiteX79" fmla="*/ 1383506 w 3521870"/>
              <a:gd name="connsiteY79" fmla="*/ 2438400 h 3200400"/>
              <a:gd name="connsiteX80" fmla="*/ 1407319 w 3521870"/>
              <a:gd name="connsiteY80" fmla="*/ 2400300 h 3200400"/>
              <a:gd name="connsiteX81" fmla="*/ 1438275 w 3521870"/>
              <a:gd name="connsiteY81" fmla="*/ 2376487 h 3200400"/>
              <a:gd name="connsiteX82" fmla="*/ 1457325 w 3521870"/>
              <a:gd name="connsiteY82" fmla="*/ 2366962 h 3200400"/>
              <a:gd name="connsiteX83" fmla="*/ 1485900 w 3521870"/>
              <a:gd name="connsiteY83" fmla="*/ 2366962 h 3200400"/>
              <a:gd name="connsiteX84" fmla="*/ 1540669 w 3521870"/>
              <a:gd name="connsiteY84" fmla="*/ 2374106 h 3200400"/>
              <a:gd name="connsiteX85" fmla="*/ 1590675 w 3521870"/>
              <a:gd name="connsiteY85" fmla="*/ 2378869 h 3200400"/>
              <a:gd name="connsiteX86" fmla="*/ 1643063 w 3521870"/>
              <a:gd name="connsiteY86" fmla="*/ 2374106 h 3200400"/>
              <a:gd name="connsiteX87" fmla="*/ 1664494 w 3521870"/>
              <a:gd name="connsiteY87" fmla="*/ 2374106 h 3200400"/>
              <a:gd name="connsiteX88" fmla="*/ 1704975 w 3521870"/>
              <a:gd name="connsiteY88" fmla="*/ 2357437 h 3200400"/>
              <a:gd name="connsiteX89" fmla="*/ 1728788 w 3521870"/>
              <a:gd name="connsiteY89" fmla="*/ 2343150 h 3200400"/>
              <a:gd name="connsiteX90" fmla="*/ 1785938 w 3521870"/>
              <a:gd name="connsiteY90" fmla="*/ 2321719 h 3200400"/>
              <a:gd name="connsiteX91" fmla="*/ 1807369 w 3521870"/>
              <a:gd name="connsiteY91" fmla="*/ 2297906 h 3200400"/>
              <a:gd name="connsiteX92" fmla="*/ 1843088 w 3521870"/>
              <a:gd name="connsiteY92" fmla="*/ 2266950 h 3200400"/>
              <a:gd name="connsiteX93" fmla="*/ 1859756 w 3521870"/>
              <a:gd name="connsiteY93" fmla="*/ 2224087 h 3200400"/>
              <a:gd name="connsiteX94" fmla="*/ 1876425 w 3521870"/>
              <a:gd name="connsiteY94" fmla="*/ 2185987 h 3200400"/>
              <a:gd name="connsiteX95" fmla="*/ 1890713 w 3521870"/>
              <a:gd name="connsiteY95" fmla="*/ 2145506 h 3200400"/>
              <a:gd name="connsiteX96" fmla="*/ 1893093 w 3521870"/>
              <a:gd name="connsiteY96" fmla="*/ 2097882 h 3200400"/>
              <a:gd name="connsiteX97" fmla="*/ 1912143 w 3521870"/>
              <a:gd name="connsiteY97" fmla="*/ 2052638 h 3200400"/>
              <a:gd name="connsiteX98" fmla="*/ 1955006 w 3521870"/>
              <a:gd name="connsiteY98" fmla="*/ 2007395 h 3200400"/>
              <a:gd name="connsiteX99" fmla="*/ 2059780 w 3521870"/>
              <a:gd name="connsiteY99" fmla="*/ 1988344 h 3200400"/>
              <a:gd name="connsiteX100" fmla="*/ 2216943 w 3521870"/>
              <a:gd name="connsiteY100" fmla="*/ 1878807 h 3200400"/>
              <a:gd name="connsiteX101" fmla="*/ 2274093 w 3521870"/>
              <a:gd name="connsiteY101" fmla="*/ 1826420 h 3200400"/>
              <a:gd name="connsiteX102" fmla="*/ 2378868 w 3521870"/>
              <a:gd name="connsiteY102" fmla="*/ 1716882 h 3200400"/>
              <a:gd name="connsiteX103" fmla="*/ 2486024 w 3521870"/>
              <a:gd name="connsiteY103" fmla="*/ 1585914 h 3200400"/>
              <a:gd name="connsiteX104" fmla="*/ 2566986 w 3521870"/>
              <a:gd name="connsiteY104" fmla="*/ 1514475 h 3200400"/>
              <a:gd name="connsiteX105" fmla="*/ 2638424 w 3521870"/>
              <a:gd name="connsiteY105" fmla="*/ 1362076 h 3200400"/>
              <a:gd name="connsiteX106" fmla="*/ 2693193 w 3521870"/>
              <a:gd name="connsiteY106" fmla="*/ 1231107 h 3200400"/>
              <a:gd name="connsiteX107" fmla="*/ 2724149 w 3521870"/>
              <a:gd name="connsiteY107" fmla="*/ 1166813 h 3200400"/>
              <a:gd name="connsiteX108" fmla="*/ 2783681 w 3521870"/>
              <a:gd name="connsiteY108" fmla="*/ 1112045 h 3200400"/>
              <a:gd name="connsiteX109" fmla="*/ 2886074 w 3521870"/>
              <a:gd name="connsiteY109" fmla="*/ 1054895 h 3200400"/>
              <a:gd name="connsiteX110" fmla="*/ 2950368 w 3521870"/>
              <a:gd name="connsiteY110" fmla="*/ 1040607 h 3200400"/>
              <a:gd name="connsiteX111" fmla="*/ 3002755 w 3521870"/>
              <a:gd name="connsiteY111" fmla="*/ 985838 h 3200400"/>
              <a:gd name="connsiteX112" fmla="*/ 3521870 w 3521870"/>
              <a:gd name="connsiteY112" fmla="*/ 28574 h 3200400"/>
              <a:gd name="connsiteX0" fmla="*/ 3488531 w 3521870"/>
              <a:gd name="connsiteY0" fmla="*/ 0 h 3200400"/>
              <a:gd name="connsiteX1" fmla="*/ 3248024 w 3521870"/>
              <a:gd name="connsiteY1" fmla="*/ 402432 h 3200400"/>
              <a:gd name="connsiteX2" fmla="*/ 3083718 w 3521870"/>
              <a:gd name="connsiteY2" fmla="*/ 669132 h 3200400"/>
              <a:gd name="connsiteX3" fmla="*/ 3007518 w 3521870"/>
              <a:gd name="connsiteY3" fmla="*/ 795338 h 3200400"/>
              <a:gd name="connsiteX4" fmla="*/ 2962274 w 3521870"/>
              <a:gd name="connsiteY4" fmla="*/ 935832 h 3200400"/>
              <a:gd name="connsiteX5" fmla="*/ 2924174 w 3521870"/>
              <a:gd name="connsiteY5" fmla="*/ 985839 h 3200400"/>
              <a:gd name="connsiteX6" fmla="*/ 2833687 w 3521870"/>
              <a:gd name="connsiteY6" fmla="*/ 1033463 h 3200400"/>
              <a:gd name="connsiteX7" fmla="*/ 2771774 w 3521870"/>
              <a:gd name="connsiteY7" fmla="*/ 1057276 h 3200400"/>
              <a:gd name="connsiteX8" fmla="*/ 2738437 w 3521870"/>
              <a:gd name="connsiteY8" fmla="*/ 1078707 h 3200400"/>
              <a:gd name="connsiteX9" fmla="*/ 2709862 w 3521870"/>
              <a:gd name="connsiteY9" fmla="*/ 1119188 h 3200400"/>
              <a:gd name="connsiteX10" fmla="*/ 2652712 w 3521870"/>
              <a:gd name="connsiteY10" fmla="*/ 1207295 h 3200400"/>
              <a:gd name="connsiteX11" fmla="*/ 2609849 w 3521870"/>
              <a:gd name="connsiteY11" fmla="*/ 1331120 h 3200400"/>
              <a:gd name="connsiteX12" fmla="*/ 2569368 w 3521870"/>
              <a:gd name="connsiteY12" fmla="*/ 1414463 h 3200400"/>
              <a:gd name="connsiteX13" fmla="*/ 2528887 w 3521870"/>
              <a:gd name="connsiteY13" fmla="*/ 1490663 h 3200400"/>
              <a:gd name="connsiteX14" fmla="*/ 2464594 w 3521870"/>
              <a:gd name="connsiteY14" fmla="*/ 1538289 h 3200400"/>
              <a:gd name="connsiteX15" fmla="*/ 2409824 w 3521870"/>
              <a:gd name="connsiteY15" fmla="*/ 1607345 h 3200400"/>
              <a:gd name="connsiteX16" fmla="*/ 2286000 w 3521870"/>
              <a:gd name="connsiteY16" fmla="*/ 1738313 h 3200400"/>
              <a:gd name="connsiteX17" fmla="*/ 2171699 w 3521870"/>
              <a:gd name="connsiteY17" fmla="*/ 1847851 h 3200400"/>
              <a:gd name="connsiteX18" fmla="*/ 2069305 w 3521870"/>
              <a:gd name="connsiteY18" fmla="*/ 1924049 h 3200400"/>
              <a:gd name="connsiteX19" fmla="*/ 1978817 w 3521870"/>
              <a:gd name="connsiteY19" fmla="*/ 1938338 h 3200400"/>
              <a:gd name="connsiteX20" fmla="*/ 1916905 w 3521870"/>
              <a:gd name="connsiteY20" fmla="*/ 1966913 h 3200400"/>
              <a:gd name="connsiteX21" fmla="*/ 1859755 w 3521870"/>
              <a:gd name="connsiteY21" fmla="*/ 2012156 h 3200400"/>
              <a:gd name="connsiteX22" fmla="*/ 1840705 w 3521870"/>
              <a:gd name="connsiteY22" fmla="*/ 2078832 h 3200400"/>
              <a:gd name="connsiteX23" fmla="*/ 1838324 w 3521870"/>
              <a:gd name="connsiteY23" fmla="*/ 2157413 h 3200400"/>
              <a:gd name="connsiteX24" fmla="*/ 1831181 w 3521870"/>
              <a:gd name="connsiteY24" fmla="*/ 2212181 h 3200400"/>
              <a:gd name="connsiteX25" fmla="*/ 1816894 w 3521870"/>
              <a:gd name="connsiteY25" fmla="*/ 2245519 h 3200400"/>
              <a:gd name="connsiteX26" fmla="*/ 1788319 w 3521870"/>
              <a:gd name="connsiteY26" fmla="*/ 2278856 h 3200400"/>
              <a:gd name="connsiteX27" fmla="*/ 1728788 w 3521870"/>
              <a:gd name="connsiteY27" fmla="*/ 2302669 h 3200400"/>
              <a:gd name="connsiteX28" fmla="*/ 1676400 w 3521870"/>
              <a:gd name="connsiteY28" fmla="*/ 2316956 h 3200400"/>
              <a:gd name="connsiteX29" fmla="*/ 1624013 w 3521870"/>
              <a:gd name="connsiteY29" fmla="*/ 2321719 h 3200400"/>
              <a:gd name="connsiteX30" fmla="*/ 1543050 w 3521870"/>
              <a:gd name="connsiteY30" fmla="*/ 2319337 h 3200400"/>
              <a:gd name="connsiteX31" fmla="*/ 1454944 w 3521870"/>
              <a:gd name="connsiteY31" fmla="*/ 2316956 h 3200400"/>
              <a:gd name="connsiteX32" fmla="*/ 1402556 w 3521870"/>
              <a:gd name="connsiteY32" fmla="*/ 2321719 h 3200400"/>
              <a:gd name="connsiteX33" fmla="*/ 1364456 w 3521870"/>
              <a:gd name="connsiteY33" fmla="*/ 2347912 h 3200400"/>
              <a:gd name="connsiteX34" fmla="*/ 1345406 w 3521870"/>
              <a:gd name="connsiteY34" fmla="*/ 2376487 h 3200400"/>
              <a:gd name="connsiteX35" fmla="*/ 1326356 w 3521870"/>
              <a:gd name="connsiteY35" fmla="*/ 2412206 h 3200400"/>
              <a:gd name="connsiteX36" fmla="*/ 1312069 w 3521870"/>
              <a:gd name="connsiteY36" fmla="*/ 2450306 h 3200400"/>
              <a:gd name="connsiteX37" fmla="*/ 1281113 w 3521870"/>
              <a:gd name="connsiteY37" fmla="*/ 2474119 h 3200400"/>
              <a:gd name="connsiteX38" fmla="*/ 1238250 w 3521870"/>
              <a:gd name="connsiteY38" fmla="*/ 2512219 h 3200400"/>
              <a:gd name="connsiteX39" fmla="*/ 1207294 w 3521870"/>
              <a:gd name="connsiteY39" fmla="*/ 2521744 h 3200400"/>
              <a:gd name="connsiteX40" fmla="*/ 1171575 w 3521870"/>
              <a:gd name="connsiteY40" fmla="*/ 2514600 h 3200400"/>
              <a:gd name="connsiteX41" fmla="*/ 1116806 w 3521870"/>
              <a:gd name="connsiteY41" fmla="*/ 2514600 h 3200400"/>
              <a:gd name="connsiteX42" fmla="*/ 1088231 w 3521870"/>
              <a:gd name="connsiteY42" fmla="*/ 2519362 h 3200400"/>
              <a:gd name="connsiteX43" fmla="*/ 1042988 w 3521870"/>
              <a:gd name="connsiteY43" fmla="*/ 2526506 h 3200400"/>
              <a:gd name="connsiteX44" fmla="*/ 1004888 w 3521870"/>
              <a:gd name="connsiteY44" fmla="*/ 2550319 h 3200400"/>
              <a:gd name="connsiteX45" fmla="*/ 950119 w 3521870"/>
              <a:gd name="connsiteY45" fmla="*/ 2583656 h 3200400"/>
              <a:gd name="connsiteX46" fmla="*/ 859631 w 3521870"/>
              <a:gd name="connsiteY46" fmla="*/ 2647950 h 3200400"/>
              <a:gd name="connsiteX47" fmla="*/ 788194 w 3521870"/>
              <a:gd name="connsiteY47" fmla="*/ 2695575 h 3200400"/>
              <a:gd name="connsiteX48" fmla="*/ 707231 w 3521870"/>
              <a:gd name="connsiteY48" fmla="*/ 2747962 h 3200400"/>
              <a:gd name="connsiteX49" fmla="*/ 652463 w 3521870"/>
              <a:gd name="connsiteY49" fmla="*/ 2793206 h 3200400"/>
              <a:gd name="connsiteX50" fmla="*/ 547688 w 3521870"/>
              <a:gd name="connsiteY50" fmla="*/ 2855119 h 3200400"/>
              <a:gd name="connsiteX51" fmla="*/ 459581 w 3521870"/>
              <a:gd name="connsiteY51" fmla="*/ 2902744 h 3200400"/>
              <a:gd name="connsiteX52" fmla="*/ 326231 w 3521870"/>
              <a:gd name="connsiteY52" fmla="*/ 2971800 h 3200400"/>
              <a:gd name="connsiteX53" fmla="*/ 240506 w 3521870"/>
              <a:gd name="connsiteY53" fmla="*/ 3005137 h 3200400"/>
              <a:gd name="connsiteX54" fmla="*/ 164306 w 3521870"/>
              <a:gd name="connsiteY54" fmla="*/ 3038475 h 3200400"/>
              <a:gd name="connsiteX55" fmla="*/ 102394 w 3521870"/>
              <a:gd name="connsiteY55" fmla="*/ 3059906 h 3200400"/>
              <a:gd name="connsiteX56" fmla="*/ 0 w 3521870"/>
              <a:gd name="connsiteY56" fmla="*/ 3071812 h 3200400"/>
              <a:gd name="connsiteX57" fmla="*/ 11906 w 3521870"/>
              <a:gd name="connsiteY57" fmla="*/ 3090862 h 3200400"/>
              <a:gd name="connsiteX58" fmla="*/ 33338 w 3521870"/>
              <a:gd name="connsiteY58" fmla="*/ 3119437 h 3200400"/>
              <a:gd name="connsiteX59" fmla="*/ 45244 w 3521870"/>
              <a:gd name="connsiteY59" fmla="*/ 3162300 h 3200400"/>
              <a:gd name="connsiteX60" fmla="*/ 47625 w 3521870"/>
              <a:gd name="connsiteY60" fmla="*/ 3200400 h 3200400"/>
              <a:gd name="connsiteX61" fmla="*/ 100013 w 3521870"/>
              <a:gd name="connsiteY61" fmla="*/ 3183731 h 3200400"/>
              <a:gd name="connsiteX62" fmla="*/ 247650 w 3521870"/>
              <a:gd name="connsiteY62" fmla="*/ 3126581 h 3200400"/>
              <a:gd name="connsiteX63" fmla="*/ 402431 w 3521870"/>
              <a:gd name="connsiteY63" fmla="*/ 3052762 h 3200400"/>
              <a:gd name="connsiteX64" fmla="*/ 531019 w 3521870"/>
              <a:gd name="connsiteY64" fmla="*/ 2976562 h 3200400"/>
              <a:gd name="connsiteX65" fmla="*/ 623888 w 3521870"/>
              <a:gd name="connsiteY65" fmla="*/ 2912269 h 3200400"/>
              <a:gd name="connsiteX66" fmla="*/ 721519 w 3521870"/>
              <a:gd name="connsiteY66" fmla="*/ 2843212 h 3200400"/>
              <a:gd name="connsiteX67" fmla="*/ 857250 w 3521870"/>
              <a:gd name="connsiteY67" fmla="*/ 2738437 h 3200400"/>
              <a:gd name="connsiteX68" fmla="*/ 978694 w 3521870"/>
              <a:gd name="connsiteY68" fmla="*/ 2664619 h 3200400"/>
              <a:gd name="connsiteX69" fmla="*/ 1035844 w 3521870"/>
              <a:gd name="connsiteY69" fmla="*/ 2612231 h 3200400"/>
              <a:gd name="connsiteX70" fmla="*/ 1066800 w 3521870"/>
              <a:gd name="connsiteY70" fmla="*/ 2602706 h 3200400"/>
              <a:gd name="connsiteX71" fmla="*/ 1081088 w 3521870"/>
              <a:gd name="connsiteY71" fmla="*/ 2597944 h 3200400"/>
              <a:gd name="connsiteX72" fmla="*/ 1140619 w 3521870"/>
              <a:gd name="connsiteY72" fmla="*/ 2593181 h 3200400"/>
              <a:gd name="connsiteX73" fmla="*/ 1200150 w 3521870"/>
              <a:gd name="connsiteY73" fmla="*/ 2583656 h 3200400"/>
              <a:gd name="connsiteX74" fmla="*/ 1221581 w 3521870"/>
              <a:gd name="connsiteY74" fmla="*/ 2578894 h 3200400"/>
              <a:gd name="connsiteX75" fmla="*/ 1240631 w 3521870"/>
              <a:gd name="connsiteY75" fmla="*/ 2569369 h 3200400"/>
              <a:gd name="connsiteX76" fmla="*/ 1307306 w 3521870"/>
              <a:gd name="connsiteY76" fmla="*/ 2528887 h 3200400"/>
              <a:gd name="connsiteX77" fmla="*/ 1338263 w 3521870"/>
              <a:gd name="connsiteY77" fmla="*/ 2514600 h 3200400"/>
              <a:gd name="connsiteX78" fmla="*/ 1347788 w 3521870"/>
              <a:gd name="connsiteY78" fmla="*/ 2488406 h 3200400"/>
              <a:gd name="connsiteX79" fmla="*/ 1362075 w 3521870"/>
              <a:gd name="connsiteY79" fmla="*/ 2464594 h 3200400"/>
              <a:gd name="connsiteX80" fmla="*/ 1383506 w 3521870"/>
              <a:gd name="connsiteY80" fmla="*/ 2438400 h 3200400"/>
              <a:gd name="connsiteX81" fmla="*/ 1407319 w 3521870"/>
              <a:gd name="connsiteY81" fmla="*/ 2400300 h 3200400"/>
              <a:gd name="connsiteX82" fmla="*/ 1438275 w 3521870"/>
              <a:gd name="connsiteY82" fmla="*/ 2376487 h 3200400"/>
              <a:gd name="connsiteX83" fmla="*/ 1457325 w 3521870"/>
              <a:gd name="connsiteY83" fmla="*/ 2366962 h 3200400"/>
              <a:gd name="connsiteX84" fmla="*/ 1485900 w 3521870"/>
              <a:gd name="connsiteY84" fmla="*/ 2366962 h 3200400"/>
              <a:gd name="connsiteX85" fmla="*/ 1540669 w 3521870"/>
              <a:gd name="connsiteY85" fmla="*/ 2374106 h 3200400"/>
              <a:gd name="connsiteX86" fmla="*/ 1590675 w 3521870"/>
              <a:gd name="connsiteY86" fmla="*/ 2378869 h 3200400"/>
              <a:gd name="connsiteX87" fmla="*/ 1643063 w 3521870"/>
              <a:gd name="connsiteY87" fmla="*/ 2374106 h 3200400"/>
              <a:gd name="connsiteX88" fmla="*/ 1664494 w 3521870"/>
              <a:gd name="connsiteY88" fmla="*/ 2374106 h 3200400"/>
              <a:gd name="connsiteX89" fmla="*/ 1704975 w 3521870"/>
              <a:gd name="connsiteY89" fmla="*/ 2357437 h 3200400"/>
              <a:gd name="connsiteX90" fmla="*/ 1728788 w 3521870"/>
              <a:gd name="connsiteY90" fmla="*/ 2343150 h 3200400"/>
              <a:gd name="connsiteX91" fmla="*/ 1785938 w 3521870"/>
              <a:gd name="connsiteY91" fmla="*/ 2321719 h 3200400"/>
              <a:gd name="connsiteX92" fmla="*/ 1807369 w 3521870"/>
              <a:gd name="connsiteY92" fmla="*/ 2297906 h 3200400"/>
              <a:gd name="connsiteX93" fmla="*/ 1843088 w 3521870"/>
              <a:gd name="connsiteY93" fmla="*/ 2266950 h 3200400"/>
              <a:gd name="connsiteX94" fmla="*/ 1859756 w 3521870"/>
              <a:gd name="connsiteY94" fmla="*/ 2224087 h 3200400"/>
              <a:gd name="connsiteX95" fmla="*/ 1876425 w 3521870"/>
              <a:gd name="connsiteY95" fmla="*/ 2185987 h 3200400"/>
              <a:gd name="connsiteX96" fmla="*/ 1890713 w 3521870"/>
              <a:gd name="connsiteY96" fmla="*/ 2145506 h 3200400"/>
              <a:gd name="connsiteX97" fmla="*/ 1893093 w 3521870"/>
              <a:gd name="connsiteY97" fmla="*/ 2097882 h 3200400"/>
              <a:gd name="connsiteX98" fmla="*/ 1912143 w 3521870"/>
              <a:gd name="connsiteY98" fmla="*/ 2052638 h 3200400"/>
              <a:gd name="connsiteX99" fmla="*/ 1955006 w 3521870"/>
              <a:gd name="connsiteY99" fmla="*/ 2007395 h 3200400"/>
              <a:gd name="connsiteX100" fmla="*/ 2059780 w 3521870"/>
              <a:gd name="connsiteY100" fmla="*/ 1988344 h 3200400"/>
              <a:gd name="connsiteX101" fmla="*/ 2216943 w 3521870"/>
              <a:gd name="connsiteY101" fmla="*/ 1878807 h 3200400"/>
              <a:gd name="connsiteX102" fmla="*/ 2274093 w 3521870"/>
              <a:gd name="connsiteY102" fmla="*/ 1826420 h 3200400"/>
              <a:gd name="connsiteX103" fmla="*/ 2378868 w 3521870"/>
              <a:gd name="connsiteY103" fmla="*/ 1716882 h 3200400"/>
              <a:gd name="connsiteX104" fmla="*/ 2486024 w 3521870"/>
              <a:gd name="connsiteY104" fmla="*/ 1585914 h 3200400"/>
              <a:gd name="connsiteX105" fmla="*/ 2566986 w 3521870"/>
              <a:gd name="connsiteY105" fmla="*/ 1514475 h 3200400"/>
              <a:gd name="connsiteX106" fmla="*/ 2638424 w 3521870"/>
              <a:gd name="connsiteY106" fmla="*/ 1362076 h 3200400"/>
              <a:gd name="connsiteX107" fmla="*/ 2693193 w 3521870"/>
              <a:gd name="connsiteY107" fmla="*/ 1231107 h 3200400"/>
              <a:gd name="connsiteX108" fmla="*/ 2724149 w 3521870"/>
              <a:gd name="connsiteY108" fmla="*/ 1166813 h 3200400"/>
              <a:gd name="connsiteX109" fmla="*/ 2783681 w 3521870"/>
              <a:gd name="connsiteY109" fmla="*/ 1112045 h 3200400"/>
              <a:gd name="connsiteX110" fmla="*/ 2886074 w 3521870"/>
              <a:gd name="connsiteY110" fmla="*/ 1054895 h 3200400"/>
              <a:gd name="connsiteX111" fmla="*/ 2950368 w 3521870"/>
              <a:gd name="connsiteY111" fmla="*/ 1040607 h 3200400"/>
              <a:gd name="connsiteX112" fmla="*/ 3002755 w 3521870"/>
              <a:gd name="connsiteY112" fmla="*/ 985838 h 3200400"/>
              <a:gd name="connsiteX113" fmla="*/ 3521870 w 3521870"/>
              <a:gd name="connsiteY113" fmla="*/ 28574 h 3200400"/>
              <a:gd name="connsiteX0" fmla="*/ 3488531 w 3521870"/>
              <a:gd name="connsiteY0" fmla="*/ 0 h 3200400"/>
              <a:gd name="connsiteX1" fmla="*/ 3381374 w 3521870"/>
              <a:gd name="connsiteY1" fmla="*/ 178595 h 3200400"/>
              <a:gd name="connsiteX2" fmla="*/ 3248024 w 3521870"/>
              <a:gd name="connsiteY2" fmla="*/ 402432 h 3200400"/>
              <a:gd name="connsiteX3" fmla="*/ 3083718 w 3521870"/>
              <a:gd name="connsiteY3" fmla="*/ 669132 h 3200400"/>
              <a:gd name="connsiteX4" fmla="*/ 3007518 w 3521870"/>
              <a:gd name="connsiteY4" fmla="*/ 795338 h 3200400"/>
              <a:gd name="connsiteX5" fmla="*/ 2962274 w 3521870"/>
              <a:gd name="connsiteY5" fmla="*/ 935832 h 3200400"/>
              <a:gd name="connsiteX6" fmla="*/ 2924174 w 3521870"/>
              <a:gd name="connsiteY6" fmla="*/ 985839 h 3200400"/>
              <a:gd name="connsiteX7" fmla="*/ 2833687 w 3521870"/>
              <a:gd name="connsiteY7" fmla="*/ 1033463 h 3200400"/>
              <a:gd name="connsiteX8" fmla="*/ 2771774 w 3521870"/>
              <a:gd name="connsiteY8" fmla="*/ 1057276 h 3200400"/>
              <a:gd name="connsiteX9" fmla="*/ 2738437 w 3521870"/>
              <a:gd name="connsiteY9" fmla="*/ 1078707 h 3200400"/>
              <a:gd name="connsiteX10" fmla="*/ 2709862 w 3521870"/>
              <a:gd name="connsiteY10" fmla="*/ 1119188 h 3200400"/>
              <a:gd name="connsiteX11" fmla="*/ 2652712 w 3521870"/>
              <a:gd name="connsiteY11" fmla="*/ 1207295 h 3200400"/>
              <a:gd name="connsiteX12" fmla="*/ 2609849 w 3521870"/>
              <a:gd name="connsiteY12" fmla="*/ 1331120 h 3200400"/>
              <a:gd name="connsiteX13" fmla="*/ 2569368 w 3521870"/>
              <a:gd name="connsiteY13" fmla="*/ 1414463 h 3200400"/>
              <a:gd name="connsiteX14" fmla="*/ 2528887 w 3521870"/>
              <a:gd name="connsiteY14" fmla="*/ 1490663 h 3200400"/>
              <a:gd name="connsiteX15" fmla="*/ 2464594 w 3521870"/>
              <a:gd name="connsiteY15" fmla="*/ 1538289 h 3200400"/>
              <a:gd name="connsiteX16" fmla="*/ 2409824 w 3521870"/>
              <a:gd name="connsiteY16" fmla="*/ 1607345 h 3200400"/>
              <a:gd name="connsiteX17" fmla="*/ 2286000 w 3521870"/>
              <a:gd name="connsiteY17" fmla="*/ 1738313 h 3200400"/>
              <a:gd name="connsiteX18" fmla="*/ 2171699 w 3521870"/>
              <a:gd name="connsiteY18" fmla="*/ 1847851 h 3200400"/>
              <a:gd name="connsiteX19" fmla="*/ 2069305 w 3521870"/>
              <a:gd name="connsiteY19" fmla="*/ 1924049 h 3200400"/>
              <a:gd name="connsiteX20" fmla="*/ 1978817 w 3521870"/>
              <a:gd name="connsiteY20" fmla="*/ 1938338 h 3200400"/>
              <a:gd name="connsiteX21" fmla="*/ 1916905 w 3521870"/>
              <a:gd name="connsiteY21" fmla="*/ 1966913 h 3200400"/>
              <a:gd name="connsiteX22" fmla="*/ 1859755 w 3521870"/>
              <a:gd name="connsiteY22" fmla="*/ 2012156 h 3200400"/>
              <a:gd name="connsiteX23" fmla="*/ 1840705 w 3521870"/>
              <a:gd name="connsiteY23" fmla="*/ 2078832 h 3200400"/>
              <a:gd name="connsiteX24" fmla="*/ 1838324 w 3521870"/>
              <a:gd name="connsiteY24" fmla="*/ 2157413 h 3200400"/>
              <a:gd name="connsiteX25" fmla="*/ 1831181 w 3521870"/>
              <a:gd name="connsiteY25" fmla="*/ 2212181 h 3200400"/>
              <a:gd name="connsiteX26" fmla="*/ 1816894 w 3521870"/>
              <a:gd name="connsiteY26" fmla="*/ 2245519 h 3200400"/>
              <a:gd name="connsiteX27" fmla="*/ 1788319 w 3521870"/>
              <a:gd name="connsiteY27" fmla="*/ 2278856 h 3200400"/>
              <a:gd name="connsiteX28" fmla="*/ 1728788 w 3521870"/>
              <a:gd name="connsiteY28" fmla="*/ 2302669 h 3200400"/>
              <a:gd name="connsiteX29" fmla="*/ 1676400 w 3521870"/>
              <a:gd name="connsiteY29" fmla="*/ 2316956 h 3200400"/>
              <a:gd name="connsiteX30" fmla="*/ 1624013 w 3521870"/>
              <a:gd name="connsiteY30" fmla="*/ 2321719 h 3200400"/>
              <a:gd name="connsiteX31" fmla="*/ 1543050 w 3521870"/>
              <a:gd name="connsiteY31" fmla="*/ 2319337 h 3200400"/>
              <a:gd name="connsiteX32" fmla="*/ 1454944 w 3521870"/>
              <a:gd name="connsiteY32" fmla="*/ 2316956 h 3200400"/>
              <a:gd name="connsiteX33" fmla="*/ 1402556 w 3521870"/>
              <a:gd name="connsiteY33" fmla="*/ 2321719 h 3200400"/>
              <a:gd name="connsiteX34" fmla="*/ 1364456 w 3521870"/>
              <a:gd name="connsiteY34" fmla="*/ 2347912 h 3200400"/>
              <a:gd name="connsiteX35" fmla="*/ 1345406 w 3521870"/>
              <a:gd name="connsiteY35" fmla="*/ 2376487 h 3200400"/>
              <a:gd name="connsiteX36" fmla="*/ 1326356 w 3521870"/>
              <a:gd name="connsiteY36" fmla="*/ 2412206 h 3200400"/>
              <a:gd name="connsiteX37" fmla="*/ 1312069 w 3521870"/>
              <a:gd name="connsiteY37" fmla="*/ 2450306 h 3200400"/>
              <a:gd name="connsiteX38" fmla="*/ 1281113 w 3521870"/>
              <a:gd name="connsiteY38" fmla="*/ 2474119 h 3200400"/>
              <a:gd name="connsiteX39" fmla="*/ 1238250 w 3521870"/>
              <a:gd name="connsiteY39" fmla="*/ 2512219 h 3200400"/>
              <a:gd name="connsiteX40" fmla="*/ 1207294 w 3521870"/>
              <a:gd name="connsiteY40" fmla="*/ 2521744 h 3200400"/>
              <a:gd name="connsiteX41" fmla="*/ 1171575 w 3521870"/>
              <a:gd name="connsiteY41" fmla="*/ 2514600 h 3200400"/>
              <a:gd name="connsiteX42" fmla="*/ 1116806 w 3521870"/>
              <a:gd name="connsiteY42" fmla="*/ 2514600 h 3200400"/>
              <a:gd name="connsiteX43" fmla="*/ 1088231 w 3521870"/>
              <a:gd name="connsiteY43" fmla="*/ 2519362 h 3200400"/>
              <a:gd name="connsiteX44" fmla="*/ 1042988 w 3521870"/>
              <a:gd name="connsiteY44" fmla="*/ 2526506 h 3200400"/>
              <a:gd name="connsiteX45" fmla="*/ 1004888 w 3521870"/>
              <a:gd name="connsiteY45" fmla="*/ 2550319 h 3200400"/>
              <a:gd name="connsiteX46" fmla="*/ 950119 w 3521870"/>
              <a:gd name="connsiteY46" fmla="*/ 2583656 h 3200400"/>
              <a:gd name="connsiteX47" fmla="*/ 859631 w 3521870"/>
              <a:gd name="connsiteY47" fmla="*/ 2647950 h 3200400"/>
              <a:gd name="connsiteX48" fmla="*/ 788194 w 3521870"/>
              <a:gd name="connsiteY48" fmla="*/ 2695575 h 3200400"/>
              <a:gd name="connsiteX49" fmla="*/ 707231 w 3521870"/>
              <a:gd name="connsiteY49" fmla="*/ 2747962 h 3200400"/>
              <a:gd name="connsiteX50" fmla="*/ 652463 w 3521870"/>
              <a:gd name="connsiteY50" fmla="*/ 2793206 h 3200400"/>
              <a:gd name="connsiteX51" fmla="*/ 547688 w 3521870"/>
              <a:gd name="connsiteY51" fmla="*/ 2855119 h 3200400"/>
              <a:gd name="connsiteX52" fmla="*/ 459581 w 3521870"/>
              <a:gd name="connsiteY52" fmla="*/ 2902744 h 3200400"/>
              <a:gd name="connsiteX53" fmla="*/ 326231 w 3521870"/>
              <a:gd name="connsiteY53" fmla="*/ 2971800 h 3200400"/>
              <a:gd name="connsiteX54" fmla="*/ 240506 w 3521870"/>
              <a:gd name="connsiteY54" fmla="*/ 3005137 h 3200400"/>
              <a:gd name="connsiteX55" fmla="*/ 164306 w 3521870"/>
              <a:gd name="connsiteY55" fmla="*/ 3038475 h 3200400"/>
              <a:gd name="connsiteX56" fmla="*/ 102394 w 3521870"/>
              <a:gd name="connsiteY56" fmla="*/ 3059906 h 3200400"/>
              <a:gd name="connsiteX57" fmla="*/ 0 w 3521870"/>
              <a:gd name="connsiteY57" fmla="*/ 3071812 h 3200400"/>
              <a:gd name="connsiteX58" fmla="*/ 11906 w 3521870"/>
              <a:gd name="connsiteY58" fmla="*/ 3090862 h 3200400"/>
              <a:gd name="connsiteX59" fmla="*/ 33338 w 3521870"/>
              <a:gd name="connsiteY59" fmla="*/ 3119437 h 3200400"/>
              <a:gd name="connsiteX60" fmla="*/ 45244 w 3521870"/>
              <a:gd name="connsiteY60" fmla="*/ 3162300 h 3200400"/>
              <a:gd name="connsiteX61" fmla="*/ 47625 w 3521870"/>
              <a:gd name="connsiteY61" fmla="*/ 3200400 h 3200400"/>
              <a:gd name="connsiteX62" fmla="*/ 100013 w 3521870"/>
              <a:gd name="connsiteY62" fmla="*/ 3183731 h 3200400"/>
              <a:gd name="connsiteX63" fmla="*/ 247650 w 3521870"/>
              <a:gd name="connsiteY63" fmla="*/ 3126581 h 3200400"/>
              <a:gd name="connsiteX64" fmla="*/ 402431 w 3521870"/>
              <a:gd name="connsiteY64" fmla="*/ 3052762 h 3200400"/>
              <a:gd name="connsiteX65" fmla="*/ 531019 w 3521870"/>
              <a:gd name="connsiteY65" fmla="*/ 2976562 h 3200400"/>
              <a:gd name="connsiteX66" fmla="*/ 623888 w 3521870"/>
              <a:gd name="connsiteY66" fmla="*/ 2912269 h 3200400"/>
              <a:gd name="connsiteX67" fmla="*/ 721519 w 3521870"/>
              <a:gd name="connsiteY67" fmla="*/ 2843212 h 3200400"/>
              <a:gd name="connsiteX68" fmla="*/ 857250 w 3521870"/>
              <a:gd name="connsiteY68" fmla="*/ 2738437 h 3200400"/>
              <a:gd name="connsiteX69" fmla="*/ 978694 w 3521870"/>
              <a:gd name="connsiteY69" fmla="*/ 2664619 h 3200400"/>
              <a:gd name="connsiteX70" fmla="*/ 1035844 w 3521870"/>
              <a:gd name="connsiteY70" fmla="*/ 2612231 h 3200400"/>
              <a:gd name="connsiteX71" fmla="*/ 1066800 w 3521870"/>
              <a:gd name="connsiteY71" fmla="*/ 2602706 h 3200400"/>
              <a:gd name="connsiteX72" fmla="*/ 1081088 w 3521870"/>
              <a:gd name="connsiteY72" fmla="*/ 2597944 h 3200400"/>
              <a:gd name="connsiteX73" fmla="*/ 1140619 w 3521870"/>
              <a:gd name="connsiteY73" fmla="*/ 2593181 h 3200400"/>
              <a:gd name="connsiteX74" fmla="*/ 1200150 w 3521870"/>
              <a:gd name="connsiteY74" fmla="*/ 2583656 h 3200400"/>
              <a:gd name="connsiteX75" fmla="*/ 1221581 w 3521870"/>
              <a:gd name="connsiteY75" fmla="*/ 2578894 h 3200400"/>
              <a:gd name="connsiteX76" fmla="*/ 1240631 w 3521870"/>
              <a:gd name="connsiteY76" fmla="*/ 2569369 h 3200400"/>
              <a:gd name="connsiteX77" fmla="*/ 1307306 w 3521870"/>
              <a:gd name="connsiteY77" fmla="*/ 2528887 h 3200400"/>
              <a:gd name="connsiteX78" fmla="*/ 1338263 w 3521870"/>
              <a:gd name="connsiteY78" fmla="*/ 2514600 h 3200400"/>
              <a:gd name="connsiteX79" fmla="*/ 1347788 w 3521870"/>
              <a:gd name="connsiteY79" fmla="*/ 2488406 h 3200400"/>
              <a:gd name="connsiteX80" fmla="*/ 1362075 w 3521870"/>
              <a:gd name="connsiteY80" fmla="*/ 2464594 h 3200400"/>
              <a:gd name="connsiteX81" fmla="*/ 1383506 w 3521870"/>
              <a:gd name="connsiteY81" fmla="*/ 2438400 h 3200400"/>
              <a:gd name="connsiteX82" fmla="*/ 1407319 w 3521870"/>
              <a:gd name="connsiteY82" fmla="*/ 2400300 h 3200400"/>
              <a:gd name="connsiteX83" fmla="*/ 1438275 w 3521870"/>
              <a:gd name="connsiteY83" fmla="*/ 2376487 h 3200400"/>
              <a:gd name="connsiteX84" fmla="*/ 1457325 w 3521870"/>
              <a:gd name="connsiteY84" fmla="*/ 2366962 h 3200400"/>
              <a:gd name="connsiteX85" fmla="*/ 1485900 w 3521870"/>
              <a:gd name="connsiteY85" fmla="*/ 2366962 h 3200400"/>
              <a:gd name="connsiteX86" fmla="*/ 1540669 w 3521870"/>
              <a:gd name="connsiteY86" fmla="*/ 2374106 h 3200400"/>
              <a:gd name="connsiteX87" fmla="*/ 1590675 w 3521870"/>
              <a:gd name="connsiteY87" fmla="*/ 2378869 h 3200400"/>
              <a:gd name="connsiteX88" fmla="*/ 1643063 w 3521870"/>
              <a:gd name="connsiteY88" fmla="*/ 2374106 h 3200400"/>
              <a:gd name="connsiteX89" fmla="*/ 1664494 w 3521870"/>
              <a:gd name="connsiteY89" fmla="*/ 2374106 h 3200400"/>
              <a:gd name="connsiteX90" fmla="*/ 1704975 w 3521870"/>
              <a:gd name="connsiteY90" fmla="*/ 2357437 h 3200400"/>
              <a:gd name="connsiteX91" fmla="*/ 1728788 w 3521870"/>
              <a:gd name="connsiteY91" fmla="*/ 2343150 h 3200400"/>
              <a:gd name="connsiteX92" fmla="*/ 1785938 w 3521870"/>
              <a:gd name="connsiteY92" fmla="*/ 2321719 h 3200400"/>
              <a:gd name="connsiteX93" fmla="*/ 1807369 w 3521870"/>
              <a:gd name="connsiteY93" fmla="*/ 2297906 h 3200400"/>
              <a:gd name="connsiteX94" fmla="*/ 1843088 w 3521870"/>
              <a:gd name="connsiteY94" fmla="*/ 2266950 h 3200400"/>
              <a:gd name="connsiteX95" fmla="*/ 1859756 w 3521870"/>
              <a:gd name="connsiteY95" fmla="*/ 2224087 h 3200400"/>
              <a:gd name="connsiteX96" fmla="*/ 1876425 w 3521870"/>
              <a:gd name="connsiteY96" fmla="*/ 2185987 h 3200400"/>
              <a:gd name="connsiteX97" fmla="*/ 1890713 w 3521870"/>
              <a:gd name="connsiteY97" fmla="*/ 2145506 h 3200400"/>
              <a:gd name="connsiteX98" fmla="*/ 1893093 w 3521870"/>
              <a:gd name="connsiteY98" fmla="*/ 2097882 h 3200400"/>
              <a:gd name="connsiteX99" fmla="*/ 1912143 w 3521870"/>
              <a:gd name="connsiteY99" fmla="*/ 2052638 h 3200400"/>
              <a:gd name="connsiteX100" fmla="*/ 1955006 w 3521870"/>
              <a:gd name="connsiteY100" fmla="*/ 2007395 h 3200400"/>
              <a:gd name="connsiteX101" fmla="*/ 2059780 w 3521870"/>
              <a:gd name="connsiteY101" fmla="*/ 1988344 h 3200400"/>
              <a:gd name="connsiteX102" fmla="*/ 2216943 w 3521870"/>
              <a:gd name="connsiteY102" fmla="*/ 1878807 h 3200400"/>
              <a:gd name="connsiteX103" fmla="*/ 2274093 w 3521870"/>
              <a:gd name="connsiteY103" fmla="*/ 1826420 h 3200400"/>
              <a:gd name="connsiteX104" fmla="*/ 2378868 w 3521870"/>
              <a:gd name="connsiteY104" fmla="*/ 1716882 h 3200400"/>
              <a:gd name="connsiteX105" fmla="*/ 2486024 w 3521870"/>
              <a:gd name="connsiteY105" fmla="*/ 1585914 h 3200400"/>
              <a:gd name="connsiteX106" fmla="*/ 2566986 w 3521870"/>
              <a:gd name="connsiteY106" fmla="*/ 1514475 h 3200400"/>
              <a:gd name="connsiteX107" fmla="*/ 2638424 w 3521870"/>
              <a:gd name="connsiteY107" fmla="*/ 1362076 h 3200400"/>
              <a:gd name="connsiteX108" fmla="*/ 2693193 w 3521870"/>
              <a:gd name="connsiteY108" fmla="*/ 1231107 h 3200400"/>
              <a:gd name="connsiteX109" fmla="*/ 2724149 w 3521870"/>
              <a:gd name="connsiteY109" fmla="*/ 1166813 h 3200400"/>
              <a:gd name="connsiteX110" fmla="*/ 2783681 w 3521870"/>
              <a:gd name="connsiteY110" fmla="*/ 1112045 h 3200400"/>
              <a:gd name="connsiteX111" fmla="*/ 2886074 w 3521870"/>
              <a:gd name="connsiteY111" fmla="*/ 1054895 h 3200400"/>
              <a:gd name="connsiteX112" fmla="*/ 2950368 w 3521870"/>
              <a:gd name="connsiteY112" fmla="*/ 1040607 h 3200400"/>
              <a:gd name="connsiteX113" fmla="*/ 3002755 w 3521870"/>
              <a:gd name="connsiteY113" fmla="*/ 985838 h 3200400"/>
              <a:gd name="connsiteX114" fmla="*/ 3521870 w 3521870"/>
              <a:gd name="connsiteY114" fmla="*/ 28574 h 3200400"/>
              <a:gd name="connsiteX0" fmla="*/ 3505200 w 3521870"/>
              <a:gd name="connsiteY0" fmla="*/ 0 h 3362325"/>
              <a:gd name="connsiteX1" fmla="*/ 3381374 w 3521870"/>
              <a:gd name="connsiteY1" fmla="*/ 340520 h 3362325"/>
              <a:gd name="connsiteX2" fmla="*/ 3248024 w 3521870"/>
              <a:gd name="connsiteY2" fmla="*/ 564357 h 3362325"/>
              <a:gd name="connsiteX3" fmla="*/ 3083718 w 3521870"/>
              <a:gd name="connsiteY3" fmla="*/ 831057 h 3362325"/>
              <a:gd name="connsiteX4" fmla="*/ 3007518 w 3521870"/>
              <a:gd name="connsiteY4" fmla="*/ 957263 h 3362325"/>
              <a:gd name="connsiteX5" fmla="*/ 2962274 w 3521870"/>
              <a:gd name="connsiteY5" fmla="*/ 1097757 h 3362325"/>
              <a:gd name="connsiteX6" fmla="*/ 2924174 w 3521870"/>
              <a:gd name="connsiteY6" fmla="*/ 1147764 h 3362325"/>
              <a:gd name="connsiteX7" fmla="*/ 2833687 w 3521870"/>
              <a:gd name="connsiteY7" fmla="*/ 1195388 h 3362325"/>
              <a:gd name="connsiteX8" fmla="*/ 2771774 w 3521870"/>
              <a:gd name="connsiteY8" fmla="*/ 1219201 h 3362325"/>
              <a:gd name="connsiteX9" fmla="*/ 2738437 w 3521870"/>
              <a:gd name="connsiteY9" fmla="*/ 1240632 h 3362325"/>
              <a:gd name="connsiteX10" fmla="*/ 2709862 w 3521870"/>
              <a:gd name="connsiteY10" fmla="*/ 1281113 h 3362325"/>
              <a:gd name="connsiteX11" fmla="*/ 2652712 w 3521870"/>
              <a:gd name="connsiteY11" fmla="*/ 1369220 h 3362325"/>
              <a:gd name="connsiteX12" fmla="*/ 2609849 w 3521870"/>
              <a:gd name="connsiteY12" fmla="*/ 1493045 h 3362325"/>
              <a:gd name="connsiteX13" fmla="*/ 2569368 w 3521870"/>
              <a:gd name="connsiteY13" fmla="*/ 1576388 h 3362325"/>
              <a:gd name="connsiteX14" fmla="*/ 2528887 w 3521870"/>
              <a:gd name="connsiteY14" fmla="*/ 1652588 h 3362325"/>
              <a:gd name="connsiteX15" fmla="*/ 2464594 w 3521870"/>
              <a:gd name="connsiteY15" fmla="*/ 1700214 h 3362325"/>
              <a:gd name="connsiteX16" fmla="*/ 2409824 w 3521870"/>
              <a:gd name="connsiteY16" fmla="*/ 1769270 h 3362325"/>
              <a:gd name="connsiteX17" fmla="*/ 2286000 w 3521870"/>
              <a:gd name="connsiteY17" fmla="*/ 1900238 h 3362325"/>
              <a:gd name="connsiteX18" fmla="*/ 2171699 w 3521870"/>
              <a:gd name="connsiteY18" fmla="*/ 2009776 h 3362325"/>
              <a:gd name="connsiteX19" fmla="*/ 2069305 w 3521870"/>
              <a:gd name="connsiteY19" fmla="*/ 2085974 h 3362325"/>
              <a:gd name="connsiteX20" fmla="*/ 1978817 w 3521870"/>
              <a:gd name="connsiteY20" fmla="*/ 2100263 h 3362325"/>
              <a:gd name="connsiteX21" fmla="*/ 1916905 w 3521870"/>
              <a:gd name="connsiteY21" fmla="*/ 2128838 h 3362325"/>
              <a:gd name="connsiteX22" fmla="*/ 1859755 w 3521870"/>
              <a:gd name="connsiteY22" fmla="*/ 2174081 h 3362325"/>
              <a:gd name="connsiteX23" fmla="*/ 1840705 w 3521870"/>
              <a:gd name="connsiteY23" fmla="*/ 2240757 h 3362325"/>
              <a:gd name="connsiteX24" fmla="*/ 1838324 w 3521870"/>
              <a:gd name="connsiteY24" fmla="*/ 2319338 h 3362325"/>
              <a:gd name="connsiteX25" fmla="*/ 1831181 w 3521870"/>
              <a:gd name="connsiteY25" fmla="*/ 2374106 h 3362325"/>
              <a:gd name="connsiteX26" fmla="*/ 1816894 w 3521870"/>
              <a:gd name="connsiteY26" fmla="*/ 2407444 h 3362325"/>
              <a:gd name="connsiteX27" fmla="*/ 1788319 w 3521870"/>
              <a:gd name="connsiteY27" fmla="*/ 2440781 h 3362325"/>
              <a:gd name="connsiteX28" fmla="*/ 1728788 w 3521870"/>
              <a:gd name="connsiteY28" fmla="*/ 2464594 h 3362325"/>
              <a:gd name="connsiteX29" fmla="*/ 1676400 w 3521870"/>
              <a:gd name="connsiteY29" fmla="*/ 2478881 h 3362325"/>
              <a:gd name="connsiteX30" fmla="*/ 1624013 w 3521870"/>
              <a:gd name="connsiteY30" fmla="*/ 2483644 h 3362325"/>
              <a:gd name="connsiteX31" fmla="*/ 1543050 w 3521870"/>
              <a:gd name="connsiteY31" fmla="*/ 2481262 h 3362325"/>
              <a:gd name="connsiteX32" fmla="*/ 1454944 w 3521870"/>
              <a:gd name="connsiteY32" fmla="*/ 2478881 h 3362325"/>
              <a:gd name="connsiteX33" fmla="*/ 1402556 w 3521870"/>
              <a:gd name="connsiteY33" fmla="*/ 2483644 h 3362325"/>
              <a:gd name="connsiteX34" fmla="*/ 1364456 w 3521870"/>
              <a:gd name="connsiteY34" fmla="*/ 2509837 h 3362325"/>
              <a:gd name="connsiteX35" fmla="*/ 1345406 w 3521870"/>
              <a:gd name="connsiteY35" fmla="*/ 2538412 h 3362325"/>
              <a:gd name="connsiteX36" fmla="*/ 1326356 w 3521870"/>
              <a:gd name="connsiteY36" fmla="*/ 2574131 h 3362325"/>
              <a:gd name="connsiteX37" fmla="*/ 1312069 w 3521870"/>
              <a:gd name="connsiteY37" fmla="*/ 2612231 h 3362325"/>
              <a:gd name="connsiteX38" fmla="*/ 1281113 w 3521870"/>
              <a:gd name="connsiteY38" fmla="*/ 2636044 h 3362325"/>
              <a:gd name="connsiteX39" fmla="*/ 1238250 w 3521870"/>
              <a:gd name="connsiteY39" fmla="*/ 2674144 h 3362325"/>
              <a:gd name="connsiteX40" fmla="*/ 1207294 w 3521870"/>
              <a:gd name="connsiteY40" fmla="*/ 2683669 h 3362325"/>
              <a:gd name="connsiteX41" fmla="*/ 1171575 w 3521870"/>
              <a:gd name="connsiteY41" fmla="*/ 2676525 h 3362325"/>
              <a:gd name="connsiteX42" fmla="*/ 1116806 w 3521870"/>
              <a:gd name="connsiteY42" fmla="*/ 2676525 h 3362325"/>
              <a:gd name="connsiteX43" fmla="*/ 1088231 w 3521870"/>
              <a:gd name="connsiteY43" fmla="*/ 2681287 h 3362325"/>
              <a:gd name="connsiteX44" fmla="*/ 1042988 w 3521870"/>
              <a:gd name="connsiteY44" fmla="*/ 2688431 h 3362325"/>
              <a:gd name="connsiteX45" fmla="*/ 1004888 w 3521870"/>
              <a:gd name="connsiteY45" fmla="*/ 2712244 h 3362325"/>
              <a:gd name="connsiteX46" fmla="*/ 950119 w 3521870"/>
              <a:gd name="connsiteY46" fmla="*/ 2745581 h 3362325"/>
              <a:gd name="connsiteX47" fmla="*/ 859631 w 3521870"/>
              <a:gd name="connsiteY47" fmla="*/ 2809875 h 3362325"/>
              <a:gd name="connsiteX48" fmla="*/ 788194 w 3521870"/>
              <a:gd name="connsiteY48" fmla="*/ 2857500 h 3362325"/>
              <a:gd name="connsiteX49" fmla="*/ 707231 w 3521870"/>
              <a:gd name="connsiteY49" fmla="*/ 2909887 h 3362325"/>
              <a:gd name="connsiteX50" fmla="*/ 652463 w 3521870"/>
              <a:gd name="connsiteY50" fmla="*/ 2955131 h 3362325"/>
              <a:gd name="connsiteX51" fmla="*/ 547688 w 3521870"/>
              <a:gd name="connsiteY51" fmla="*/ 3017044 h 3362325"/>
              <a:gd name="connsiteX52" fmla="*/ 459581 w 3521870"/>
              <a:gd name="connsiteY52" fmla="*/ 3064669 h 3362325"/>
              <a:gd name="connsiteX53" fmla="*/ 326231 w 3521870"/>
              <a:gd name="connsiteY53" fmla="*/ 3133725 h 3362325"/>
              <a:gd name="connsiteX54" fmla="*/ 240506 w 3521870"/>
              <a:gd name="connsiteY54" fmla="*/ 3167062 h 3362325"/>
              <a:gd name="connsiteX55" fmla="*/ 164306 w 3521870"/>
              <a:gd name="connsiteY55" fmla="*/ 3200400 h 3362325"/>
              <a:gd name="connsiteX56" fmla="*/ 102394 w 3521870"/>
              <a:gd name="connsiteY56" fmla="*/ 3221831 h 3362325"/>
              <a:gd name="connsiteX57" fmla="*/ 0 w 3521870"/>
              <a:gd name="connsiteY57" fmla="*/ 3233737 h 3362325"/>
              <a:gd name="connsiteX58" fmla="*/ 11906 w 3521870"/>
              <a:gd name="connsiteY58" fmla="*/ 3252787 h 3362325"/>
              <a:gd name="connsiteX59" fmla="*/ 33338 w 3521870"/>
              <a:gd name="connsiteY59" fmla="*/ 3281362 h 3362325"/>
              <a:gd name="connsiteX60" fmla="*/ 45244 w 3521870"/>
              <a:gd name="connsiteY60" fmla="*/ 3324225 h 3362325"/>
              <a:gd name="connsiteX61" fmla="*/ 47625 w 3521870"/>
              <a:gd name="connsiteY61" fmla="*/ 3362325 h 3362325"/>
              <a:gd name="connsiteX62" fmla="*/ 100013 w 3521870"/>
              <a:gd name="connsiteY62" fmla="*/ 3345656 h 3362325"/>
              <a:gd name="connsiteX63" fmla="*/ 247650 w 3521870"/>
              <a:gd name="connsiteY63" fmla="*/ 3288506 h 3362325"/>
              <a:gd name="connsiteX64" fmla="*/ 402431 w 3521870"/>
              <a:gd name="connsiteY64" fmla="*/ 3214687 h 3362325"/>
              <a:gd name="connsiteX65" fmla="*/ 531019 w 3521870"/>
              <a:gd name="connsiteY65" fmla="*/ 3138487 h 3362325"/>
              <a:gd name="connsiteX66" fmla="*/ 623888 w 3521870"/>
              <a:gd name="connsiteY66" fmla="*/ 3074194 h 3362325"/>
              <a:gd name="connsiteX67" fmla="*/ 721519 w 3521870"/>
              <a:gd name="connsiteY67" fmla="*/ 3005137 h 3362325"/>
              <a:gd name="connsiteX68" fmla="*/ 857250 w 3521870"/>
              <a:gd name="connsiteY68" fmla="*/ 2900362 h 3362325"/>
              <a:gd name="connsiteX69" fmla="*/ 978694 w 3521870"/>
              <a:gd name="connsiteY69" fmla="*/ 2826544 h 3362325"/>
              <a:gd name="connsiteX70" fmla="*/ 1035844 w 3521870"/>
              <a:gd name="connsiteY70" fmla="*/ 2774156 h 3362325"/>
              <a:gd name="connsiteX71" fmla="*/ 1066800 w 3521870"/>
              <a:gd name="connsiteY71" fmla="*/ 2764631 h 3362325"/>
              <a:gd name="connsiteX72" fmla="*/ 1081088 w 3521870"/>
              <a:gd name="connsiteY72" fmla="*/ 2759869 h 3362325"/>
              <a:gd name="connsiteX73" fmla="*/ 1140619 w 3521870"/>
              <a:gd name="connsiteY73" fmla="*/ 2755106 h 3362325"/>
              <a:gd name="connsiteX74" fmla="*/ 1200150 w 3521870"/>
              <a:gd name="connsiteY74" fmla="*/ 2745581 h 3362325"/>
              <a:gd name="connsiteX75" fmla="*/ 1221581 w 3521870"/>
              <a:gd name="connsiteY75" fmla="*/ 2740819 h 3362325"/>
              <a:gd name="connsiteX76" fmla="*/ 1240631 w 3521870"/>
              <a:gd name="connsiteY76" fmla="*/ 2731294 h 3362325"/>
              <a:gd name="connsiteX77" fmla="*/ 1307306 w 3521870"/>
              <a:gd name="connsiteY77" fmla="*/ 2690812 h 3362325"/>
              <a:gd name="connsiteX78" fmla="*/ 1338263 w 3521870"/>
              <a:gd name="connsiteY78" fmla="*/ 2676525 h 3362325"/>
              <a:gd name="connsiteX79" fmla="*/ 1347788 w 3521870"/>
              <a:gd name="connsiteY79" fmla="*/ 2650331 h 3362325"/>
              <a:gd name="connsiteX80" fmla="*/ 1362075 w 3521870"/>
              <a:gd name="connsiteY80" fmla="*/ 2626519 h 3362325"/>
              <a:gd name="connsiteX81" fmla="*/ 1383506 w 3521870"/>
              <a:gd name="connsiteY81" fmla="*/ 2600325 h 3362325"/>
              <a:gd name="connsiteX82" fmla="*/ 1407319 w 3521870"/>
              <a:gd name="connsiteY82" fmla="*/ 2562225 h 3362325"/>
              <a:gd name="connsiteX83" fmla="*/ 1438275 w 3521870"/>
              <a:gd name="connsiteY83" fmla="*/ 2538412 h 3362325"/>
              <a:gd name="connsiteX84" fmla="*/ 1457325 w 3521870"/>
              <a:gd name="connsiteY84" fmla="*/ 2528887 h 3362325"/>
              <a:gd name="connsiteX85" fmla="*/ 1485900 w 3521870"/>
              <a:gd name="connsiteY85" fmla="*/ 2528887 h 3362325"/>
              <a:gd name="connsiteX86" fmla="*/ 1540669 w 3521870"/>
              <a:gd name="connsiteY86" fmla="*/ 2536031 h 3362325"/>
              <a:gd name="connsiteX87" fmla="*/ 1590675 w 3521870"/>
              <a:gd name="connsiteY87" fmla="*/ 2540794 h 3362325"/>
              <a:gd name="connsiteX88" fmla="*/ 1643063 w 3521870"/>
              <a:gd name="connsiteY88" fmla="*/ 2536031 h 3362325"/>
              <a:gd name="connsiteX89" fmla="*/ 1664494 w 3521870"/>
              <a:gd name="connsiteY89" fmla="*/ 2536031 h 3362325"/>
              <a:gd name="connsiteX90" fmla="*/ 1704975 w 3521870"/>
              <a:gd name="connsiteY90" fmla="*/ 2519362 h 3362325"/>
              <a:gd name="connsiteX91" fmla="*/ 1728788 w 3521870"/>
              <a:gd name="connsiteY91" fmla="*/ 2505075 h 3362325"/>
              <a:gd name="connsiteX92" fmla="*/ 1785938 w 3521870"/>
              <a:gd name="connsiteY92" fmla="*/ 2483644 h 3362325"/>
              <a:gd name="connsiteX93" fmla="*/ 1807369 w 3521870"/>
              <a:gd name="connsiteY93" fmla="*/ 2459831 h 3362325"/>
              <a:gd name="connsiteX94" fmla="*/ 1843088 w 3521870"/>
              <a:gd name="connsiteY94" fmla="*/ 2428875 h 3362325"/>
              <a:gd name="connsiteX95" fmla="*/ 1859756 w 3521870"/>
              <a:gd name="connsiteY95" fmla="*/ 2386012 h 3362325"/>
              <a:gd name="connsiteX96" fmla="*/ 1876425 w 3521870"/>
              <a:gd name="connsiteY96" fmla="*/ 2347912 h 3362325"/>
              <a:gd name="connsiteX97" fmla="*/ 1890713 w 3521870"/>
              <a:gd name="connsiteY97" fmla="*/ 2307431 h 3362325"/>
              <a:gd name="connsiteX98" fmla="*/ 1893093 w 3521870"/>
              <a:gd name="connsiteY98" fmla="*/ 2259807 h 3362325"/>
              <a:gd name="connsiteX99" fmla="*/ 1912143 w 3521870"/>
              <a:gd name="connsiteY99" fmla="*/ 2214563 h 3362325"/>
              <a:gd name="connsiteX100" fmla="*/ 1955006 w 3521870"/>
              <a:gd name="connsiteY100" fmla="*/ 2169320 h 3362325"/>
              <a:gd name="connsiteX101" fmla="*/ 2059780 w 3521870"/>
              <a:gd name="connsiteY101" fmla="*/ 2150269 h 3362325"/>
              <a:gd name="connsiteX102" fmla="*/ 2216943 w 3521870"/>
              <a:gd name="connsiteY102" fmla="*/ 2040732 h 3362325"/>
              <a:gd name="connsiteX103" fmla="*/ 2274093 w 3521870"/>
              <a:gd name="connsiteY103" fmla="*/ 1988345 h 3362325"/>
              <a:gd name="connsiteX104" fmla="*/ 2378868 w 3521870"/>
              <a:gd name="connsiteY104" fmla="*/ 1878807 h 3362325"/>
              <a:gd name="connsiteX105" fmla="*/ 2486024 w 3521870"/>
              <a:gd name="connsiteY105" fmla="*/ 1747839 h 3362325"/>
              <a:gd name="connsiteX106" fmla="*/ 2566986 w 3521870"/>
              <a:gd name="connsiteY106" fmla="*/ 1676400 h 3362325"/>
              <a:gd name="connsiteX107" fmla="*/ 2638424 w 3521870"/>
              <a:gd name="connsiteY107" fmla="*/ 1524001 h 3362325"/>
              <a:gd name="connsiteX108" fmla="*/ 2693193 w 3521870"/>
              <a:gd name="connsiteY108" fmla="*/ 1393032 h 3362325"/>
              <a:gd name="connsiteX109" fmla="*/ 2724149 w 3521870"/>
              <a:gd name="connsiteY109" fmla="*/ 1328738 h 3362325"/>
              <a:gd name="connsiteX110" fmla="*/ 2783681 w 3521870"/>
              <a:gd name="connsiteY110" fmla="*/ 1273970 h 3362325"/>
              <a:gd name="connsiteX111" fmla="*/ 2886074 w 3521870"/>
              <a:gd name="connsiteY111" fmla="*/ 1216820 h 3362325"/>
              <a:gd name="connsiteX112" fmla="*/ 2950368 w 3521870"/>
              <a:gd name="connsiteY112" fmla="*/ 1202532 h 3362325"/>
              <a:gd name="connsiteX113" fmla="*/ 3002755 w 3521870"/>
              <a:gd name="connsiteY113" fmla="*/ 1147763 h 3362325"/>
              <a:gd name="connsiteX114" fmla="*/ 3521870 w 3521870"/>
              <a:gd name="connsiteY114" fmla="*/ 190499 h 3362325"/>
              <a:gd name="connsiteX0" fmla="*/ 3505200 w 3536157"/>
              <a:gd name="connsiteY0" fmla="*/ 0 h 3362325"/>
              <a:gd name="connsiteX1" fmla="*/ 3381374 w 3536157"/>
              <a:gd name="connsiteY1" fmla="*/ 340520 h 3362325"/>
              <a:gd name="connsiteX2" fmla="*/ 3248024 w 3536157"/>
              <a:gd name="connsiteY2" fmla="*/ 564357 h 3362325"/>
              <a:gd name="connsiteX3" fmla="*/ 3083718 w 3536157"/>
              <a:gd name="connsiteY3" fmla="*/ 831057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248024 w 3536157"/>
              <a:gd name="connsiteY2" fmla="*/ 564357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21805 w 3536157"/>
              <a:gd name="connsiteY4" fmla="*/ 900114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38474 w 3536157"/>
              <a:gd name="connsiteY4" fmla="*/ 892970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255168 w 3536157"/>
              <a:gd name="connsiteY2" fmla="*/ 4619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07543 w 3536157"/>
              <a:gd name="connsiteY3" fmla="*/ 504827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59931 w 3536157"/>
              <a:gd name="connsiteY3" fmla="*/ 490540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59931 w 3536157"/>
              <a:gd name="connsiteY4" fmla="*/ 490540 h 3362325"/>
              <a:gd name="connsiteX5" fmla="*/ 3145630 w 3536157"/>
              <a:gd name="connsiteY5" fmla="*/ 566738 h 3362325"/>
              <a:gd name="connsiteX6" fmla="*/ 3055144 w 3536157"/>
              <a:gd name="connsiteY6" fmla="*/ 797719 h 3362325"/>
              <a:gd name="connsiteX7" fmla="*/ 3038474 w 3536157"/>
              <a:gd name="connsiteY7" fmla="*/ 892970 h 3362325"/>
              <a:gd name="connsiteX8" fmla="*/ 3007518 w 3536157"/>
              <a:gd name="connsiteY8" fmla="*/ 957263 h 3362325"/>
              <a:gd name="connsiteX9" fmla="*/ 2962274 w 3536157"/>
              <a:gd name="connsiteY9" fmla="*/ 1097757 h 3362325"/>
              <a:gd name="connsiteX10" fmla="*/ 2924174 w 3536157"/>
              <a:gd name="connsiteY10" fmla="*/ 1147764 h 3362325"/>
              <a:gd name="connsiteX11" fmla="*/ 2833687 w 3536157"/>
              <a:gd name="connsiteY11" fmla="*/ 1195388 h 3362325"/>
              <a:gd name="connsiteX12" fmla="*/ 2771774 w 3536157"/>
              <a:gd name="connsiteY12" fmla="*/ 1219201 h 3362325"/>
              <a:gd name="connsiteX13" fmla="*/ 2738437 w 3536157"/>
              <a:gd name="connsiteY13" fmla="*/ 1240632 h 3362325"/>
              <a:gd name="connsiteX14" fmla="*/ 2709862 w 3536157"/>
              <a:gd name="connsiteY14" fmla="*/ 1281113 h 3362325"/>
              <a:gd name="connsiteX15" fmla="*/ 2652712 w 3536157"/>
              <a:gd name="connsiteY15" fmla="*/ 1369220 h 3362325"/>
              <a:gd name="connsiteX16" fmla="*/ 2609849 w 3536157"/>
              <a:gd name="connsiteY16" fmla="*/ 1493045 h 3362325"/>
              <a:gd name="connsiteX17" fmla="*/ 2569368 w 3536157"/>
              <a:gd name="connsiteY17" fmla="*/ 1576388 h 3362325"/>
              <a:gd name="connsiteX18" fmla="*/ 2528887 w 3536157"/>
              <a:gd name="connsiteY18" fmla="*/ 1652588 h 3362325"/>
              <a:gd name="connsiteX19" fmla="*/ 2464594 w 3536157"/>
              <a:gd name="connsiteY19" fmla="*/ 1700214 h 3362325"/>
              <a:gd name="connsiteX20" fmla="*/ 2409824 w 3536157"/>
              <a:gd name="connsiteY20" fmla="*/ 1769270 h 3362325"/>
              <a:gd name="connsiteX21" fmla="*/ 2286000 w 3536157"/>
              <a:gd name="connsiteY21" fmla="*/ 1900238 h 3362325"/>
              <a:gd name="connsiteX22" fmla="*/ 2171699 w 3536157"/>
              <a:gd name="connsiteY22" fmla="*/ 2009776 h 3362325"/>
              <a:gd name="connsiteX23" fmla="*/ 2069305 w 3536157"/>
              <a:gd name="connsiteY23" fmla="*/ 2085974 h 3362325"/>
              <a:gd name="connsiteX24" fmla="*/ 1978817 w 3536157"/>
              <a:gd name="connsiteY24" fmla="*/ 2100263 h 3362325"/>
              <a:gd name="connsiteX25" fmla="*/ 1916905 w 3536157"/>
              <a:gd name="connsiteY25" fmla="*/ 2128838 h 3362325"/>
              <a:gd name="connsiteX26" fmla="*/ 1859755 w 3536157"/>
              <a:gd name="connsiteY26" fmla="*/ 2174081 h 3362325"/>
              <a:gd name="connsiteX27" fmla="*/ 1840705 w 3536157"/>
              <a:gd name="connsiteY27" fmla="*/ 2240757 h 3362325"/>
              <a:gd name="connsiteX28" fmla="*/ 1838324 w 3536157"/>
              <a:gd name="connsiteY28" fmla="*/ 2319338 h 3362325"/>
              <a:gd name="connsiteX29" fmla="*/ 1831181 w 3536157"/>
              <a:gd name="connsiteY29" fmla="*/ 2374106 h 3362325"/>
              <a:gd name="connsiteX30" fmla="*/ 1816894 w 3536157"/>
              <a:gd name="connsiteY30" fmla="*/ 2407444 h 3362325"/>
              <a:gd name="connsiteX31" fmla="*/ 1788319 w 3536157"/>
              <a:gd name="connsiteY31" fmla="*/ 2440781 h 3362325"/>
              <a:gd name="connsiteX32" fmla="*/ 1728788 w 3536157"/>
              <a:gd name="connsiteY32" fmla="*/ 2464594 h 3362325"/>
              <a:gd name="connsiteX33" fmla="*/ 1676400 w 3536157"/>
              <a:gd name="connsiteY33" fmla="*/ 2478881 h 3362325"/>
              <a:gd name="connsiteX34" fmla="*/ 1624013 w 3536157"/>
              <a:gd name="connsiteY34" fmla="*/ 2483644 h 3362325"/>
              <a:gd name="connsiteX35" fmla="*/ 1543050 w 3536157"/>
              <a:gd name="connsiteY35" fmla="*/ 2481262 h 3362325"/>
              <a:gd name="connsiteX36" fmla="*/ 1454944 w 3536157"/>
              <a:gd name="connsiteY36" fmla="*/ 2478881 h 3362325"/>
              <a:gd name="connsiteX37" fmla="*/ 1402556 w 3536157"/>
              <a:gd name="connsiteY37" fmla="*/ 2483644 h 3362325"/>
              <a:gd name="connsiteX38" fmla="*/ 1364456 w 3536157"/>
              <a:gd name="connsiteY38" fmla="*/ 2509837 h 3362325"/>
              <a:gd name="connsiteX39" fmla="*/ 1345406 w 3536157"/>
              <a:gd name="connsiteY39" fmla="*/ 2538412 h 3362325"/>
              <a:gd name="connsiteX40" fmla="*/ 1326356 w 3536157"/>
              <a:gd name="connsiteY40" fmla="*/ 2574131 h 3362325"/>
              <a:gd name="connsiteX41" fmla="*/ 1312069 w 3536157"/>
              <a:gd name="connsiteY41" fmla="*/ 2612231 h 3362325"/>
              <a:gd name="connsiteX42" fmla="*/ 1281113 w 3536157"/>
              <a:gd name="connsiteY42" fmla="*/ 2636044 h 3362325"/>
              <a:gd name="connsiteX43" fmla="*/ 1238250 w 3536157"/>
              <a:gd name="connsiteY43" fmla="*/ 2674144 h 3362325"/>
              <a:gd name="connsiteX44" fmla="*/ 1207294 w 3536157"/>
              <a:gd name="connsiteY44" fmla="*/ 2683669 h 3362325"/>
              <a:gd name="connsiteX45" fmla="*/ 1171575 w 3536157"/>
              <a:gd name="connsiteY45" fmla="*/ 2676525 h 3362325"/>
              <a:gd name="connsiteX46" fmla="*/ 1116806 w 3536157"/>
              <a:gd name="connsiteY46" fmla="*/ 2676525 h 3362325"/>
              <a:gd name="connsiteX47" fmla="*/ 1088231 w 3536157"/>
              <a:gd name="connsiteY47" fmla="*/ 2681287 h 3362325"/>
              <a:gd name="connsiteX48" fmla="*/ 1042988 w 3536157"/>
              <a:gd name="connsiteY48" fmla="*/ 2688431 h 3362325"/>
              <a:gd name="connsiteX49" fmla="*/ 1004888 w 3536157"/>
              <a:gd name="connsiteY49" fmla="*/ 2712244 h 3362325"/>
              <a:gd name="connsiteX50" fmla="*/ 950119 w 3536157"/>
              <a:gd name="connsiteY50" fmla="*/ 2745581 h 3362325"/>
              <a:gd name="connsiteX51" fmla="*/ 859631 w 3536157"/>
              <a:gd name="connsiteY51" fmla="*/ 2809875 h 3362325"/>
              <a:gd name="connsiteX52" fmla="*/ 788194 w 3536157"/>
              <a:gd name="connsiteY52" fmla="*/ 2857500 h 3362325"/>
              <a:gd name="connsiteX53" fmla="*/ 707231 w 3536157"/>
              <a:gd name="connsiteY53" fmla="*/ 2909887 h 3362325"/>
              <a:gd name="connsiteX54" fmla="*/ 652463 w 3536157"/>
              <a:gd name="connsiteY54" fmla="*/ 2955131 h 3362325"/>
              <a:gd name="connsiteX55" fmla="*/ 547688 w 3536157"/>
              <a:gd name="connsiteY55" fmla="*/ 3017044 h 3362325"/>
              <a:gd name="connsiteX56" fmla="*/ 459581 w 3536157"/>
              <a:gd name="connsiteY56" fmla="*/ 3064669 h 3362325"/>
              <a:gd name="connsiteX57" fmla="*/ 326231 w 3536157"/>
              <a:gd name="connsiteY57" fmla="*/ 3133725 h 3362325"/>
              <a:gd name="connsiteX58" fmla="*/ 240506 w 3536157"/>
              <a:gd name="connsiteY58" fmla="*/ 3167062 h 3362325"/>
              <a:gd name="connsiteX59" fmla="*/ 164306 w 3536157"/>
              <a:gd name="connsiteY59" fmla="*/ 3200400 h 3362325"/>
              <a:gd name="connsiteX60" fmla="*/ 102394 w 3536157"/>
              <a:gd name="connsiteY60" fmla="*/ 3221831 h 3362325"/>
              <a:gd name="connsiteX61" fmla="*/ 0 w 3536157"/>
              <a:gd name="connsiteY61" fmla="*/ 3233737 h 3362325"/>
              <a:gd name="connsiteX62" fmla="*/ 11906 w 3536157"/>
              <a:gd name="connsiteY62" fmla="*/ 3252787 h 3362325"/>
              <a:gd name="connsiteX63" fmla="*/ 33338 w 3536157"/>
              <a:gd name="connsiteY63" fmla="*/ 3281362 h 3362325"/>
              <a:gd name="connsiteX64" fmla="*/ 45244 w 3536157"/>
              <a:gd name="connsiteY64" fmla="*/ 3324225 h 3362325"/>
              <a:gd name="connsiteX65" fmla="*/ 47625 w 3536157"/>
              <a:gd name="connsiteY65" fmla="*/ 3362325 h 3362325"/>
              <a:gd name="connsiteX66" fmla="*/ 100013 w 3536157"/>
              <a:gd name="connsiteY66" fmla="*/ 3345656 h 3362325"/>
              <a:gd name="connsiteX67" fmla="*/ 247650 w 3536157"/>
              <a:gd name="connsiteY67" fmla="*/ 3288506 h 3362325"/>
              <a:gd name="connsiteX68" fmla="*/ 402431 w 3536157"/>
              <a:gd name="connsiteY68" fmla="*/ 3214687 h 3362325"/>
              <a:gd name="connsiteX69" fmla="*/ 531019 w 3536157"/>
              <a:gd name="connsiteY69" fmla="*/ 3138487 h 3362325"/>
              <a:gd name="connsiteX70" fmla="*/ 623888 w 3536157"/>
              <a:gd name="connsiteY70" fmla="*/ 3074194 h 3362325"/>
              <a:gd name="connsiteX71" fmla="*/ 721519 w 3536157"/>
              <a:gd name="connsiteY71" fmla="*/ 3005137 h 3362325"/>
              <a:gd name="connsiteX72" fmla="*/ 857250 w 3536157"/>
              <a:gd name="connsiteY72" fmla="*/ 2900362 h 3362325"/>
              <a:gd name="connsiteX73" fmla="*/ 978694 w 3536157"/>
              <a:gd name="connsiteY73" fmla="*/ 2826544 h 3362325"/>
              <a:gd name="connsiteX74" fmla="*/ 1035844 w 3536157"/>
              <a:gd name="connsiteY74" fmla="*/ 2774156 h 3362325"/>
              <a:gd name="connsiteX75" fmla="*/ 1066800 w 3536157"/>
              <a:gd name="connsiteY75" fmla="*/ 2764631 h 3362325"/>
              <a:gd name="connsiteX76" fmla="*/ 1081088 w 3536157"/>
              <a:gd name="connsiteY76" fmla="*/ 2759869 h 3362325"/>
              <a:gd name="connsiteX77" fmla="*/ 1140619 w 3536157"/>
              <a:gd name="connsiteY77" fmla="*/ 2755106 h 3362325"/>
              <a:gd name="connsiteX78" fmla="*/ 1200150 w 3536157"/>
              <a:gd name="connsiteY78" fmla="*/ 2745581 h 3362325"/>
              <a:gd name="connsiteX79" fmla="*/ 1221581 w 3536157"/>
              <a:gd name="connsiteY79" fmla="*/ 2740819 h 3362325"/>
              <a:gd name="connsiteX80" fmla="*/ 1240631 w 3536157"/>
              <a:gd name="connsiteY80" fmla="*/ 2731294 h 3362325"/>
              <a:gd name="connsiteX81" fmla="*/ 1307306 w 3536157"/>
              <a:gd name="connsiteY81" fmla="*/ 2690812 h 3362325"/>
              <a:gd name="connsiteX82" fmla="*/ 1338263 w 3536157"/>
              <a:gd name="connsiteY82" fmla="*/ 2676525 h 3362325"/>
              <a:gd name="connsiteX83" fmla="*/ 1347788 w 3536157"/>
              <a:gd name="connsiteY83" fmla="*/ 2650331 h 3362325"/>
              <a:gd name="connsiteX84" fmla="*/ 1362075 w 3536157"/>
              <a:gd name="connsiteY84" fmla="*/ 2626519 h 3362325"/>
              <a:gd name="connsiteX85" fmla="*/ 1383506 w 3536157"/>
              <a:gd name="connsiteY85" fmla="*/ 2600325 h 3362325"/>
              <a:gd name="connsiteX86" fmla="*/ 1407319 w 3536157"/>
              <a:gd name="connsiteY86" fmla="*/ 2562225 h 3362325"/>
              <a:gd name="connsiteX87" fmla="*/ 1438275 w 3536157"/>
              <a:gd name="connsiteY87" fmla="*/ 2538412 h 3362325"/>
              <a:gd name="connsiteX88" fmla="*/ 1457325 w 3536157"/>
              <a:gd name="connsiteY88" fmla="*/ 2528887 h 3362325"/>
              <a:gd name="connsiteX89" fmla="*/ 1485900 w 3536157"/>
              <a:gd name="connsiteY89" fmla="*/ 2528887 h 3362325"/>
              <a:gd name="connsiteX90" fmla="*/ 1540669 w 3536157"/>
              <a:gd name="connsiteY90" fmla="*/ 2536031 h 3362325"/>
              <a:gd name="connsiteX91" fmla="*/ 1590675 w 3536157"/>
              <a:gd name="connsiteY91" fmla="*/ 2540794 h 3362325"/>
              <a:gd name="connsiteX92" fmla="*/ 1643063 w 3536157"/>
              <a:gd name="connsiteY92" fmla="*/ 2536031 h 3362325"/>
              <a:gd name="connsiteX93" fmla="*/ 1664494 w 3536157"/>
              <a:gd name="connsiteY93" fmla="*/ 2536031 h 3362325"/>
              <a:gd name="connsiteX94" fmla="*/ 1704975 w 3536157"/>
              <a:gd name="connsiteY94" fmla="*/ 2519362 h 3362325"/>
              <a:gd name="connsiteX95" fmla="*/ 1728788 w 3536157"/>
              <a:gd name="connsiteY95" fmla="*/ 2505075 h 3362325"/>
              <a:gd name="connsiteX96" fmla="*/ 1785938 w 3536157"/>
              <a:gd name="connsiteY96" fmla="*/ 2483644 h 3362325"/>
              <a:gd name="connsiteX97" fmla="*/ 1807369 w 3536157"/>
              <a:gd name="connsiteY97" fmla="*/ 2459831 h 3362325"/>
              <a:gd name="connsiteX98" fmla="*/ 1843088 w 3536157"/>
              <a:gd name="connsiteY98" fmla="*/ 2428875 h 3362325"/>
              <a:gd name="connsiteX99" fmla="*/ 1859756 w 3536157"/>
              <a:gd name="connsiteY99" fmla="*/ 2386012 h 3362325"/>
              <a:gd name="connsiteX100" fmla="*/ 1876425 w 3536157"/>
              <a:gd name="connsiteY100" fmla="*/ 2347912 h 3362325"/>
              <a:gd name="connsiteX101" fmla="*/ 1890713 w 3536157"/>
              <a:gd name="connsiteY101" fmla="*/ 2307431 h 3362325"/>
              <a:gd name="connsiteX102" fmla="*/ 1893093 w 3536157"/>
              <a:gd name="connsiteY102" fmla="*/ 2259807 h 3362325"/>
              <a:gd name="connsiteX103" fmla="*/ 1912143 w 3536157"/>
              <a:gd name="connsiteY103" fmla="*/ 2214563 h 3362325"/>
              <a:gd name="connsiteX104" fmla="*/ 1955006 w 3536157"/>
              <a:gd name="connsiteY104" fmla="*/ 2169320 h 3362325"/>
              <a:gd name="connsiteX105" fmla="*/ 2059780 w 3536157"/>
              <a:gd name="connsiteY105" fmla="*/ 2150269 h 3362325"/>
              <a:gd name="connsiteX106" fmla="*/ 2216943 w 3536157"/>
              <a:gd name="connsiteY106" fmla="*/ 2040732 h 3362325"/>
              <a:gd name="connsiteX107" fmla="*/ 2274093 w 3536157"/>
              <a:gd name="connsiteY107" fmla="*/ 1988345 h 3362325"/>
              <a:gd name="connsiteX108" fmla="*/ 2378868 w 3536157"/>
              <a:gd name="connsiteY108" fmla="*/ 1878807 h 3362325"/>
              <a:gd name="connsiteX109" fmla="*/ 2486024 w 3536157"/>
              <a:gd name="connsiteY109" fmla="*/ 1747839 h 3362325"/>
              <a:gd name="connsiteX110" fmla="*/ 2566986 w 3536157"/>
              <a:gd name="connsiteY110" fmla="*/ 1676400 h 3362325"/>
              <a:gd name="connsiteX111" fmla="*/ 2638424 w 3536157"/>
              <a:gd name="connsiteY111" fmla="*/ 1524001 h 3362325"/>
              <a:gd name="connsiteX112" fmla="*/ 2693193 w 3536157"/>
              <a:gd name="connsiteY112" fmla="*/ 1393032 h 3362325"/>
              <a:gd name="connsiteX113" fmla="*/ 2724149 w 3536157"/>
              <a:gd name="connsiteY113" fmla="*/ 1328738 h 3362325"/>
              <a:gd name="connsiteX114" fmla="*/ 2783681 w 3536157"/>
              <a:gd name="connsiteY114" fmla="*/ 1273970 h 3362325"/>
              <a:gd name="connsiteX115" fmla="*/ 2886074 w 3536157"/>
              <a:gd name="connsiteY115" fmla="*/ 1216820 h 3362325"/>
              <a:gd name="connsiteX116" fmla="*/ 2950368 w 3536157"/>
              <a:gd name="connsiteY116" fmla="*/ 1202532 h 3362325"/>
              <a:gd name="connsiteX117" fmla="*/ 3002755 w 3536157"/>
              <a:gd name="connsiteY117" fmla="*/ 1147763 h 3362325"/>
              <a:gd name="connsiteX118" fmla="*/ 3536157 w 3536157"/>
              <a:gd name="connsiteY118"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45630 w 3536157"/>
              <a:gd name="connsiteY6" fmla="*/ 566738 h 3362325"/>
              <a:gd name="connsiteX7" fmla="*/ 3055144 w 3536157"/>
              <a:gd name="connsiteY7" fmla="*/ 797719 h 3362325"/>
              <a:gd name="connsiteX8" fmla="*/ 3038474 w 3536157"/>
              <a:gd name="connsiteY8" fmla="*/ 892970 h 3362325"/>
              <a:gd name="connsiteX9" fmla="*/ 3007518 w 3536157"/>
              <a:gd name="connsiteY9" fmla="*/ 957263 h 3362325"/>
              <a:gd name="connsiteX10" fmla="*/ 2962274 w 3536157"/>
              <a:gd name="connsiteY10" fmla="*/ 1097757 h 3362325"/>
              <a:gd name="connsiteX11" fmla="*/ 2924174 w 3536157"/>
              <a:gd name="connsiteY11" fmla="*/ 1147764 h 3362325"/>
              <a:gd name="connsiteX12" fmla="*/ 2833687 w 3536157"/>
              <a:gd name="connsiteY12" fmla="*/ 1195388 h 3362325"/>
              <a:gd name="connsiteX13" fmla="*/ 2771774 w 3536157"/>
              <a:gd name="connsiteY13" fmla="*/ 1219201 h 3362325"/>
              <a:gd name="connsiteX14" fmla="*/ 2738437 w 3536157"/>
              <a:gd name="connsiteY14" fmla="*/ 1240632 h 3362325"/>
              <a:gd name="connsiteX15" fmla="*/ 2709862 w 3536157"/>
              <a:gd name="connsiteY15" fmla="*/ 1281113 h 3362325"/>
              <a:gd name="connsiteX16" fmla="*/ 2652712 w 3536157"/>
              <a:gd name="connsiteY16" fmla="*/ 1369220 h 3362325"/>
              <a:gd name="connsiteX17" fmla="*/ 2609849 w 3536157"/>
              <a:gd name="connsiteY17" fmla="*/ 1493045 h 3362325"/>
              <a:gd name="connsiteX18" fmla="*/ 2569368 w 3536157"/>
              <a:gd name="connsiteY18" fmla="*/ 1576388 h 3362325"/>
              <a:gd name="connsiteX19" fmla="*/ 2528887 w 3536157"/>
              <a:gd name="connsiteY19" fmla="*/ 1652588 h 3362325"/>
              <a:gd name="connsiteX20" fmla="*/ 2464594 w 3536157"/>
              <a:gd name="connsiteY20" fmla="*/ 1700214 h 3362325"/>
              <a:gd name="connsiteX21" fmla="*/ 2409824 w 3536157"/>
              <a:gd name="connsiteY21" fmla="*/ 1769270 h 3362325"/>
              <a:gd name="connsiteX22" fmla="*/ 2286000 w 3536157"/>
              <a:gd name="connsiteY22" fmla="*/ 1900238 h 3362325"/>
              <a:gd name="connsiteX23" fmla="*/ 2171699 w 3536157"/>
              <a:gd name="connsiteY23" fmla="*/ 2009776 h 3362325"/>
              <a:gd name="connsiteX24" fmla="*/ 2069305 w 3536157"/>
              <a:gd name="connsiteY24" fmla="*/ 2085974 h 3362325"/>
              <a:gd name="connsiteX25" fmla="*/ 1978817 w 3536157"/>
              <a:gd name="connsiteY25" fmla="*/ 2100263 h 3362325"/>
              <a:gd name="connsiteX26" fmla="*/ 1916905 w 3536157"/>
              <a:gd name="connsiteY26" fmla="*/ 2128838 h 3362325"/>
              <a:gd name="connsiteX27" fmla="*/ 1859755 w 3536157"/>
              <a:gd name="connsiteY27" fmla="*/ 2174081 h 3362325"/>
              <a:gd name="connsiteX28" fmla="*/ 1840705 w 3536157"/>
              <a:gd name="connsiteY28" fmla="*/ 2240757 h 3362325"/>
              <a:gd name="connsiteX29" fmla="*/ 1838324 w 3536157"/>
              <a:gd name="connsiteY29" fmla="*/ 2319338 h 3362325"/>
              <a:gd name="connsiteX30" fmla="*/ 1831181 w 3536157"/>
              <a:gd name="connsiteY30" fmla="*/ 2374106 h 3362325"/>
              <a:gd name="connsiteX31" fmla="*/ 1816894 w 3536157"/>
              <a:gd name="connsiteY31" fmla="*/ 2407444 h 3362325"/>
              <a:gd name="connsiteX32" fmla="*/ 1788319 w 3536157"/>
              <a:gd name="connsiteY32" fmla="*/ 2440781 h 3362325"/>
              <a:gd name="connsiteX33" fmla="*/ 1728788 w 3536157"/>
              <a:gd name="connsiteY33" fmla="*/ 2464594 h 3362325"/>
              <a:gd name="connsiteX34" fmla="*/ 1676400 w 3536157"/>
              <a:gd name="connsiteY34" fmla="*/ 2478881 h 3362325"/>
              <a:gd name="connsiteX35" fmla="*/ 1624013 w 3536157"/>
              <a:gd name="connsiteY35" fmla="*/ 2483644 h 3362325"/>
              <a:gd name="connsiteX36" fmla="*/ 1543050 w 3536157"/>
              <a:gd name="connsiteY36" fmla="*/ 2481262 h 3362325"/>
              <a:gd name="connsiteX37" fmla="*/ 1454944 w 3536157"/>
              <a:gd name="connsiteY37" fmla="*/ 2478881 h 3362325"/>
              <a:gd name="connsiteX38" fmla="*/ 1402556 w 3536157"/>
              <a:gd name="connsiteY38" fmla="*/ 2483644 h 3362325"/>
              <a:gd name="connsiteX39" fmla="*/ 1364456 w 3536157"/>
              <a:gd name="connsiteY39" fmla="*/ 2509837 h 3362325"/>
              <a:gd name="connsiteX40" fmla="*/ 1345406 w 3536157"/>
              <a:gd name="connsiteY40" fmla="*/ 2538412 h 3362325"/>
              <a:gd name="connsiteX41" fmla="*/ 1326356 w 3536157"/>
              <a:gd name="connsiteY41" fmla="*/ 2574131 h 3362325"/>
              <a:gd name="connsiteX42" fmla="*/ 1312069 w 3536157"/>
              <a:gd name="connsiteY42" fmla="*/ 2612231 h 3362325"/>
              <a:gd name="connsiteX43" fmla="*/ 1281113 w 3536157"/>
              <a:gd name="connsiteY43" fmla="*/ 2636044 h 3362325"/>
              <a:gd name="connsiteX44" fmla="*/ 1238250 w 3536157"/>
              <a:gd name="connsiteY44" fmla="*/ 2674144 h 3362325"/>
              <a:gd name="connsiteX45" fmla="*/ 1207294 w 3536157"/>
              <a:gd name="connsiteY45" fmla="*/ 2683669 h 3362325"/>
              <a:gd name="connsiteX46" fmla="*/ 1171575 w 3536157"/>
              <a:gd name="connsiteY46" fmla="*/ 2676525 h 3362325"/>
              <a:gd name="connsiteX47" fmla="*/ 1116806 w 3536157"/>
              <a:gd name="connsiteY47" fmla="*/ 2676525 h 3362325"/>
              <a:gd name="connsiteX48" fmla="*/ 1088231 w 3536157"/>
              <a:gd name="connsiteY48" fmla="*/ 2681287 h 3362325"/>
              <a:gd name="connsiteX49" fmla="*/ 1042988 w 3536157"/>
              <a:gd name="connsiteY49" fmla="*/ 2688431 h 3362325"/>
              <a:gd name="connsiteX50" fmla="*/ 1004888 w 3536157"/>
              <a:gd name="connsiteY50" fmla="*/ 2712244 h 3362325"/>
              <a:gd name="connsiteX51" fmla="*/ 950119 w 3536157"/>
              <a:gd name="connsiteY51" fmla="*/ 2745581 h 3362325"/>
              <a:gd name="connsiteX52" fmla="*/ 859631 w 3536157"/>
              <a:gd name="connsiteY52" fmla="*/ 2809875 h 3362325"/>
              <a:gd name="connsiteX53" fmla="*/ 788194 w 3536157"/>
              <a:gd name="connsiteY53" fmla="*/ 2857500 h 3362325"/>
              <a:gd name="connsiteX54" fmla="*/ 707231 w 3536157"/>
              <a:gd name="connsiteY54" fmla="*/ 2909887 h 3362325"/>
              <a:gd name="connsiteX55" fmla="*/ 652463 w 3536157"/>
              <a:gd name="connsiteY55" fmla="*/ 2955131 h 3362325"/>
              <a:gd name="connsiteX56" fmla="*/ 547688 w 3536157"/>
              <a:gd name="connsiteY56" fmla="*/ 3017044 h 3362325"/>
              <a:gd name="connsiteX57" fmla="*/ 459581 w 3536157"/>
              <a:gd name="connsiteY57" fmla="*/ 3064669 h 3362325"/>
              <a:gd name="connsiteX58" fmla="*/ 326231 w 3536157"/>
              <a:gd name="connsiteY58" fmla="*/ 3133725 h 3362325"/>
              <a:gd name="connsiteX59" fmla="*/ 240506 w 3536157"/>
              <a:gd name="connsiteY59" fmla="*/ 3167062 h 3362325"/>
              <a:gd name="connsiteX60" fmla="*/ 164306 w 3536157"/>
              <a:gd name="connsiteY60" fmla="*/ 3200400 h 3362325"/>
              <a:gd name="connsiteX61" fmla="*/ 102394 w 3536157"/>
              <a:gd name="connsiteY61" fmla="*/ 3221831 h 3362325"/>
              <a:gd name="connsiteX62" fmla="*/ 0 w 3536157"/>
              <a:gd name="connsiteY62" fmla="*/ 3233737 h 3362325"/>
              <a:gd name="connsiteX63" fmla="*/ 11906 w 3536157"/>
              <a:gd name="connsiteY63" fmla="*/ 3252787 h 3362325"/>
              <a:gd name="connsiteX64" fmla="*/ 33338 w 3536157"/>
              <a:gd name="connsiteY64" fmla="*/ 3281362 h 3362325"/>
              <a:gd name="connsiteX65" fmla="*/ 45244 w 3536157"/>
              <a:gd name="connsiteY65" fmla="*/ 3324225 h 3362325"/>
              <a:gd name="connsiteX66" fmla="*/ 47625 w 3536157"/>
              <a:gd name="connsiteY66" fmla="*/ 3362325 h 3362325"/>
              <a:gd name="connsiteX67" fmla="*/ 100013 w 3536157"/>
              <a:gd name="connsiteY67" fmla="*/ 3345656 h 3362325"/>
              <a:gd name="connsiteX68" fmla="*/ 247650 w 3536157"/>
              <a:gd name="connsiteY68" fmla="*/ 3288506 h 3362325"/>
              <a:gd name="connsiteX69" fmla="*/ 402431 w 3536157"/>
              <a:gd name="connsiteY69" fmla="*/ 3214687 h 3362325"/>
              <a:gd name="connsiteX70" fmla="*/ 531019 w 3536157"/>
              <a:gd name="connsiteY70" fmla="*/ 3138487 h 3362325"/>
              <a:gd name="connsiteX71" fmla="*/ 623888 w 3536157"/>
              <a:gd name="connsiteY71" fmla="*/ 3074194 h 3362325"/>
              <a:gd name="connsiteX72" fmla="*/ 721519 w 3536157"/>
              <a:gd name="connsiteY72" fmla="*/ 3005137 h 3362325"/>
              <a:gd name="connsiteX73" fmla="*/ 857250 w 3536157"/>
              <a:gd name="connsiteY73" fmla="*/ 2900362 h 3362325"/>
              <a:gd name="connsiteX74" fmla="*/ 978694 w 3536157"/>
              <a:gd name="connsiteY74" fmla="*/ 2826544 h 3362325"/>
              <a:gd name="connsiteX75" fmla="*/ 1035844 w 3536157"/>
              <a:gd name="connsiteY75" fmla="*/ 2774156 h 3362325"/>
              <a:gd name="connsiteX76" fmla="*/ 1066800 w 3536157"/>
              <a:gd name="connsiteY76" fmla="*/ 2764631 h 3362325"/>
              <a:gd name="connsiteX77" fmla="*/ 1081088 w 3536157"/>
              <a:gd name="connsiteY77" fmla="*/ 2759869 h 3362325"/>
              <a:gd name="connsiteX78" fmla="*/ 1140619 w 3536157"/>
              <a:gd name="connsiteY78" fmla="*/ 2755106 h 3362325"/>
              <a:gd name="connsiteX79" fmla="*/ 1200150 w 3536157"/>
              <a:gd name="connsiteY79" fmla="*/ 2745581 h 3362325"/>
              <a:gd name="connsiteX80" fmla="*/ 1221581 w 3536157"/>
              <a:gd name="connsiteY80" fmla="*/ 2740819 h 3362325"/>
              <a:gd name="connsiteX81" fmla="*/ 1240631 w 3536157"/>
              <a:gd name="connsiteY81" fmla="*/ 2731294 h 3362325"/>
              <a:gd name="connsiteX82" fmla="*/ 1307306 w 3536157"/>
              <a:gd name="connsiteY82" fmla="*/ 2690812 h 3362325"/>
              <a:gd name="connsiteX83" fmla="*/ 1338263 w 3536157"/>
              <a:gd name="connsiteY83" fmla="*/ 2676525 h 3362325"/>
              <a:gd name="connsiteX84" fmla="*/ 1347788 w 3536157"/>
              <a:gd name="connsiteY84" fmla="*/ 2650331 h 3362325"/>
              <a:gd name="connsiteX85" fmla="*/ 1362075 w 3536157"/>
              <a:gd name="connsiteY85" fmla="*/ 2626519 h 3362325"/>
              <a:gd name="connsiteX86" fmla="*/ 1383506 w 3536157"/>
              <a:gd name="connsiteY86" fmla="*/ 2600325 h 3362325"/>
              <a:gd name="connsiteX87" fmla="*/ 1407319 w 3536157"/>
              <a:gd name="connsiteY87" fmla="*/ 2562225 h 3362325"/>
              <a:gd name="connsiteX88" fmla="*/ 1438275 w 3536157"/>
              <a:gd name="connsiteY88" fmla="*/ 2538412 h 3362325"/>
              <a:gd name="connsiteX89" fmla="*/ 1457325 w 3536157"/>
              <a:gd name="connsiteY89" fmla="*/ 2528887 h 3362325"/>
              <a:gd name="connsiteX90" fmla="*/ 1485900 w 3536157"/>
              <a:gd name="connsiteY90" fmla="*/ 2528887 h 3362325"/>
              <a:gd name="connsiteX91" fmla="*/ 1540669 w 3536157"/>
              <a:gd name="connsiteY91" fmla="*/ 2536031 h 3362325"/>
              <a:gd name="connsiteX92" fmla="*/ 1590675 w 3536157"/>
              <a:gd name="connsiteY92" fmla="*/ 2540794 h 3362325"/>
              <a:gd name="connsiteX93" fmla="*/ 1643063 w 3536157"/>
              <a:gd name="connsiteY93" fmla="*/ 2536031 h 3362325"/>
              <a:gd name="connsiteX94" fmla="*/ 1664494 w 3536157"/>
              <a:gd name="connsiteY94" fmla="*/ 2536031 h 3362325"/>
              <a:gd name="connsiteX95" fmla="*/ 1704975 w 3536157"/>
              <a:gd name="connsiteY95" fmla="*/ 2519362 h 3362325"/>
              <a:gd name="connsiteX96" fmla="*/ 1728788 w 3536157"/>
              <a:gd name="connsiteY96" fmla="*/ 2505075 h 3362325"/>
              <a:gd name="connsiteX97" fmla="*/ 1785938 w 3536157"/>
              <a:gd name="connsiteY97" fmla="*/ 2483644 h 3362325"/>
              <a:gd name="connsiteX98" fmla="*/ 1807369 w 3536157"/>
              <a:gd name="connsiteY98" fmla="*/ 2459831 h 3362325"/>
              <a:gd name="connsiteX99" fmla="*/ 1843088 w 3536157"/>
              <a:gd name="connsiteY99" fmla="*/ 2428875 h 3362325"/>
              <a:gd name="connsiteX100" fmla="*/ 1859756 w 3536157"/>
              <a:gd name="connsiteY100" fmla="*/ 2386012 h 3362325"/>
              <a:gd name="connsiteX101" fmla="*/ 1876425 w 3536157"/>
              <a:gd name="connsiteY101" fmla="*/ 2347912 h 3362325"/>
              <a:gd name="connsiteX102" fmla="*/ 1890713 w 3536157"/>
              <a:gd name="connsiteY102" fmla="*/ 2307431 h 3362325"/>
              <a:gd name="connsiteX103" fmla="*/ 1893093 w 3536157"/>
              <a:gd name="connsiteY103" fmla="*/ 2259807 h 3362325"/>
              <a:gd name="connsiteX104" fmla="*/ 1912143 w 3536157"/>
              <a:gd name="connsiteY104" fmla="*/ 2214563 h 3362325"/>
              <a:gd name="connsiteX105" fmla="*/ 1955006 w 3536157"/>
              <a:gd name="connsiteY105" fmla="*/ 2169320 h 3362325"/>
              <a:gd name="connsiteX106" fmla="*/ 2059780 w 3536157"/>
              <a:gd name="connsiteY106" fmla="*/ 2150269 h 3362325"/>
              <a:gd name="connsiteX107" fmla="*/ 2216943 w 3536157"/>
              <a:gd name="connsiteY107" fmla="*/ 2040732 h 3362325"/>
              <a:gd name="connsiteX108" fmla="*/ 2274093 w 3536157"/>
              <a:gd name="connsiteY108" fmla="*/ 1988345 h 3362325"/>
              <a:gd name="connsiteX109" fmla="*/ 2378868 w 3536157"/>
              <a:gd name="connsiteY109" fmla="*/ 1878807 h 3362325"/>
              <a:gd name="connsiteX110" fmla="*/ 2486024 w 3536157"/>
              <a:gd name="connsiteY110" fmla="*/ 1747839 h 3362325"/>
              <a:gd name="connsiteX111" fmla="*/ 2566986 w 3536157"/>
              <a:gd name="connsiteY111" fmla="*/ 1676400 h 3362325"/>
              <a:gd name="connsiteX112" fmla="*/ 2638424 w 3536157"/>
              <a:gd name="connsiteY112" fmla="*/ 1524001 h 3362325"/>
              <a:gd name="connsiteX113" fmla="*/ 2693193 w 3536157"/>
              <a:gd name="connsiteY113" fmla="*/ 1393032 h 3362325"/>
              <a:gd name="connsiteX114" fmla="*/ 2724149 w 3536157"/>
              <a:gd name="connsiteY114" fmla="*/ 1328738 h 3362325"/>
              <a:gd name="connsiteX115" fmla="*/ 2783681 w 3536157"/>
              <a:gd name="connsiteY115" fmla="*/ 1273970 h 3362325"/>
              <a:gd name="connsiteX116" fmla="*/ 2886074 w 3536157"/>
              <a:gd name="connsiteY116" fmla="*/ 1216820 h 3362325"/>
              <a:gd name="connsiteX117" fmla="*/ 2950368 w 3536157"/>
              <a:gd name="connsiteY117" fmla="*/ 1202532 h 3362325"/>
              <a:gd name="connsiteX118" fmla="*/ 3002755 w 3536157"/>
              <a:gd name="connsiteY118" fmla="*/ 1147763 h 3362325"/>
              <a:gd name="connsiteX119" fmla="*/ 3536157 w 3536157"/>
              <a:gd name="connsiteY119"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202780 w 3536157"/>
              <a:gd name="connsiteY6" fmla="*/ 526258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109912 w 3536157"/>
              <a:gd name="connsiteY8" fmla="*/ 616746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64668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07518 w 3536157"/>
              <a:gd name="connsiteY13" fmla="*/ 957263 h 3362325"/>
              <a:gd name="connsiteX14" fmla="*/ 2962274 w 3536157"/>
              <a:gd name="connsiteY14" fmla="*/ 1097757 h 3362325"/>
              <a:gd name="connsiteX15" fmla="*/ 2924174 w 3536157"/>
              <a:gd name="connsiteY15" fmla="*/ 1147764 h 3362325"/>
              <a:gd name="connsiteX16" fmla="*/ 2833687 w 3536157"/>
              <a:gd name="connsiteY16" fmla="*/ 1195388 h 3362325"/>
              <a:gd name="connsiteX17" fmla="*/ 2771774 w 3536157"/>
              <a:gd name="connsiteY17" fmla="*/ 1219201 h 3362325"/>
              <a:gd name="connsiteX18" fmla="*/ 2738437 w 3536157"/>
              <a:gd name="connsiteY18" fmla="*/ 1240632 h 3362325"/>
              <a:gd name="connsiteX19" fmla="*/ 2709862 w 3536157"/>
              <a:gd name="connsiteY19" fmla="*/ 1281113 h 3362325"/>
              <a:gd name="connsiteX20" fmla="*/ 2652712 w 3536157"/>
              <a:gd name="connsiteY20" fmla="*/ 1369220 h 3362325"/>
              <a:gd name="connsiteX21" fmla="*/ 2609849 w 3536157"/>
              <a:gd name="connsiteY21" fmla="*/ 1493045 h 3362325"/>
              <a:gd name="connsiteX22" fmla="*/ 2569368 w 3536157"/>
              <a:gd name="connsiteY22" fmla="*/ 1576388 h 3362325"/>
              <a:gd name="connsiteX23" fmla="*/ 2528887 w 3536157"/>
              <a:gd name="connsiteY23" fmla="*/ 1652588 h 3362325"/>
              <a:gd name="connsiteX24" fmla="*/ 2464594 w 3536157"/>
              <a:gd name="connsiteY24" fmla="*/ 1700214 h 3362325"/>
              <a:gd name="connsiteX25" fmla="*/ 2409824 w 3536157"/>
              <a:gd name="connsiteY25" fmla="*/ 1769270 h 3362325"/>
              <a:gd name="connsiteX26" fmla="*/ 2286000 w 3536157"/>
              <a:gd name="connsiteY26" fmla="*/ 1900238 h 3362325"/>
              <a:gd name="connsiteX27" fmla="*/ 2171699 w 3536157"/>
              <a:gd name="connsiteY27" fmla="*/ 2009776 h 3362325"/>
              <a:gd name="connsiteX28" fmla="*/ 2069305 w 3536157"/>
              <a:gd name="connsiteY28" fmla="*/ 2085974 h 3362325"/>
              <a:gd name="connsiteX29" fmla="*/ 1978817 w 3536157"/>
              <a:gd name="connsiteY29" fmla="*/ 2100263 h 3362325"/>
              <a:gd name="connsiteX30" fmla="*/ 1916905 w 3536157"/>
              <a:gd name="connsiteY30" fmla="*/ 2128838 h 3362325"/>
              <a:gd name="connsiteX31" fmla="*/ 1859755 w 3536157"/>
              <a:gd name="connsiteY31" fmla="*/ 2174081 h 3362325"/>
              <a:gd name="connsiteX32" fmla="*/ 1840705 w 3536157"/>
              <a:gd name="connsiteY32" fmla="*/ 2240757 h 3362325"/>
              <a:gd name="connsiteX33" fmla="*/ 1838324 w 3536157"/>
              <a:gd name="connsiteY33" fmla="*/ 2319338 h 3362325"/>
              <a:gd name="connsiteX34" fmla="*/ 1831181 w 3536157"/>
              <a:gd name="connsiteY34" fmla="*/ 2374106 h 3362325"/>
              <a:gd name="connsiteX35" fmla="*/ 1816894 w 3536157"/>
              <a:gd name="connsiteY35" fmla="*/ 2407444 h 3362325"/>
              <a:gd name="connsiteX36" fmla="*/ 1788319 w 3536157"/>
              <a:gd name="connsiteY36" fmla="*/ 2440781 h 3362325"/>
              <a:gd name="connsiteX37" fmla="*/ 1728788 w 3536157"/>
              <a:gd name="connsiteY37" fmla="*/ 2464594 h 3362325"/>
              <a:gd name="connsiteX38" fmla="*/ 1676400 w 3536157"/>
              <a:gd name="connsiteY38" fmla="*/ 2478881 h 3362325"/>
              <a:gd name="connsiteX39" fmla="*/ 1624013 w 3536157"/>
              <a:gd name="connsiteY39" fmla="*/ 2483644 h 3362325"/>
              <a:gd name="connsiteX40" fmla="*/ 1543050 w 3536157"/>
              <a:gd name="connsiteY40" fmla="*/ 2481262 h 3362325"/>
              <a:gd name="connsiteX41" fmla="*/ 1454944 w 3536157"/>
              <a:gd name="connsiteY41" fmla="*/ 2478881 h 3362325"/>
              <a:gd name="connsiteX42" fmla="*/ 1402556 w 3536157"/>
              <a:gd name="connsiteY42" fmla="*/ 2483644 h 3362325"/>
              <a:gd name="connsiteX43" fmla="*/ 1364456 w 3536157"/>
              <a:gd name="connsiteY43" fmla="*/ 2509837 h 3362325"/>
              <a:gd name="connsiteX44" fmla="*/ 1345406 w 3536157"/>
              <a:gd name="connsiteY44" fmla="*/ 2538412 h 3362325"/>
              <a:gd name="connsiteX45" fmla="*/ 1326356 w 3536157"/>
              <a:gd name="connsiteY45" fmla="*/ 2574131 h 3362325"/>
              <a:gd name="connsiteX46" fmla="*/ 1312069 w 3536157"/>
              <a:gd name="connsiteY46" fmla="*/ 2612231 h 3362325"/>
              <a:gd name="connsiteX47" fmla="*/ 1281113 w 3536157"/>
              <a:gd name="connsiteY47" fmla="*/ 2636044 h 3362325"/>
              <a:gd name="connsiteX48" fmla="*/ 1238250 w 3536157"/>
              <a:gd name="connsiteY48" fmla="*/ 2674144 h 3362325"/>
              <a:gd name="connsiteX49" fmla="*/ 1207294 w 3536157"/>
              <a:gd name="connsiteY49" fmla="*/ 2683669 h 3362325"/>
              <a:gd name="connsiteX50" fmla="*/ 1171575 w 3536157"/>
              <a:gd name="connsiteY50" fmla="*/ 2676525 h 3362325"/>
              <a:gd name="connsiteX51" fmla="*/ 1116806 w 3536157"/>
              <a:gd name="connsiteY51" fmla="*/ 2676525 h 3362325"/>
              <a:gd name="connsiteX52" fmla="*/ 1088231 w 3536157"/>
              <a:gd name="connsiteY52" fmla="*/ 2681287 h 3362325"/>
              <a:gd name="connsiteX53" fmla="*/ 1042988 w 3536157"/>
              <a:gd name="connsiteY53" fmla="*/ 2688431 h 3362325"/>
              <a:gd name="connsiteX54" fmla="*/ 1004888 w 3536157"/>
              <a:gd name="connsiteY54" fmla="*/ 2712244 h 3362325"/>
              <a:gd name="connsiteX55" fmla="*/ 950119 w 3536157"/>
              <a:gd name="connsiteY55" fmla="*/ 2745581 h 3362325"/>
              <a:gd name="connsiteX56" fmla="*/ 859631 w 3536157"/>
              <a:gd name="connsiteY56" fmla="*/ 2809875 h 3362325"/>
              <a:gd name="connsiteX57" fmla="*/ 788194 w 3536157"/>
              <a:gd name="connsiteY57" fmla="*/ 2857500 h 3362325"/>
              <a:gd name="connsiteX58" fmla="*/ 707231 w 3536157"/>
              <a:gd name="connsiteY58" fmla="*/ 2909887 h 3362325"/>
              <a:gd name="connsiteX59" fmla="*/ 652463 w 3536157"/>
              <a:gd name="connsiteY59" fmla="*/ 2955131 h 3362325"/>
              <a:gd name="connsiteX60" fmla="*/ 547688 w 3536157"/>
              <a:gd name="connsiteY60" fmla="*/ 3017044 h 3362325"/>
              <a:gd name="connsiteX61" fmla="*/ 459581 w 3536157"/>
              <a:gd name="connsiteY61" fmla="*/ 3064669 h 3362325"/>
              <a:gd name="connsiteX62" fmla="*/ 326231 w 3536157"/>
              <a:gd name="connsiteY62" fmla="*/ 3133725 h 3362325"/>
              <a:gd name="connsiteX63" fmla="*/ 240506 w 3536157"/>
              <a:gd name="connsiteY63" fmla="*/ 3167062 h 3362325"/>
              <a:gd name="connsiteX64" fmla="*/ 164306 w 3536157"/>
              <a:gd name="connsiteY64" fmla="*/ 3200400 h 3362325"/>
              <a:gd name="connsiteX65" fmla="*/ 102394 w 3536157"/>
              <a:gd name="connsiteY65" fmla="*/ 3221831 h 3362325"/>
              <a:gd name="connsiteX66" fmla="*/ 0 w 3536157"/>
              <a:gd name="connsiteY66" fmla="*/ 3233737 h 3362325"/>
              <a:gd name="connsiteX67" fmla="*/ 11906 w 3536157"/>
              <a:gd name="connsiteY67" fmla="*/ 3252787 h 3362325"/>
              <a:gd name="connsiteX68" fmla="*/ 33338 w 3536157"/>
              <a:gd name="connsiteY68" fmla="*/ 3281362 h 3362325"/>
              <a:gd name="connsiteX69" fmla="*/ 45244 w 3536157"/>
              <a:gd name="connsiteY69" fmla="*/ 3324225 h 3362325"/>
              <a:gd name="connsiteX70" fmla="*/ 47625 w 3536157"/>
              <a:gd name="connsiteY70" fmla="*/ 3362325 h 3362325"/>
              <a:gd name="connsiteX71" fmla="*/ 100013 w 3536157"/>
              <a:gd name="connsiteY71" fmla="*/ 3345656 h 3362325"/>
              <a:gd name="connsiteX72" fmla="*/ 247650 w 3536157"/>
              <a:gd name="connsiteY72" fmla="*/ 3288506 h 3362325"/>
              <a:gd name="connsiteX73" fmla="*/ 402431 w 3536157"/>
              <a:gd name="connsiteY73" fmla="*/ 3214687 h 3362325"/>
              <a:gd name="connsiteX74" fmla="*/ 531019 w 3536157"/>
              <a:gd name="connsiteY74" fmla="*/ 3138487 h 3362325"/>
              <a:gd name="connsiteX75" fmla="*/ 623888 w 3536157"/>
              <a:gd name="connsiteY75" fmla="*/ 3074194 h 3362325"/>
              <a:gd name="connsiteX76" fmla="*/ 721519 w 3536157"/>
              <a:gd name="connsiteY76" fmla="*/ 3005137 h 3362325"/>
              <a:gd name="connsiteX77" fmla="*/ 857250 w 3536157"/>
              <a:gd name="connsiteY77" fmla="*/ 2900362 h 3362325"/>
              <a:gd name="connsiteX78" fmla="*/ 978694 w 3536157"/>
              <a:gd name="connsiteY78" fmla="*/ 2826544 h 3362325"/>
              <a:gd name="connsiteX79" fmla="*/ 1035844 w 3536157"/>
              <a:gd name="connsiteY79" fmla="*/ 2774156 h 3362325"/>
              <a:gd name="connsiteX80" fmla="*/ 1066800 w 3536157"/>
              <a:gd name="connsiteY80" fmla="*/ 2764631 h 3362325"/>
              <a:gd name="connsiteX81" fmla="*/ 1081088 w 3536157"/>
              <a:gd name="connsiteY81" fmla="*/ 2759869 h 3362325"/>
              <a:gd name="connsiteX82" fmla="*/ 1140619 w 3536157"/>
              <a:gd name="connsiteY82" fmla="*/ 2755106 h 3362325"/>
              <a:gd name="connsiteX83" fmla="*/ 1200150 w 3536157"/>
              <a:gd name="connsiteY83" fmla="*/ 2745581 h 3362325"/>
              <a:gd name="connsiteX84" fmla="*/ 1221581 w 3536157"/>
              <a:gd name="connsiteY84" fmla="*/ 2740819 h 3362325"/>
              <a:gd name="connsiteX85" fmla="*/ 1240631 w 3536157"/>
              <a:gd name="connsiteY85" fmla="*/ 2731294 h 3362325"/>
              <a:gd name="connsiteX86" fmla="*/ 1307306 w 3536157"/>
              <a:gd name="connsiteY86" fmla="*/ 2690812 h 3362325"/>
              <a:gd name="connsiteX87" fmla="*/ 1338263 w 3536157"/>
              <a:gd name="connsiteY87" fmla="*/ 2676525 h 3362325"/>
              <a:gd name="connsiteX88" fmla="*/ 1347788 w 3536157"/>
              <a:gd name="connsiteY88" fmla="*/ 2650331 h 3362325"/>
              <a:gd name="connsiteX89" fmla="*/ 1362075 w 3536157"/>
              <a:gd name="connsiteY89" fmla="*/ 2626519 h 3362325"/>
              <a:gd name="connsiteX90" fmla="*/ 1383506 w 3536157"/>
              <a:gd name="connsiteY90" fmla="*/ 2600325 h 3362325"/>
              <a:gd name="connsiteX91" fmla="*/ 1407319 w 3536157"/>
              <a:gd name="connsiteY91" fmla="*/ 2562225 h 3362325"/>
              <a:gd name="connsiteX92" fmla="*/ 1438275 w 3536157"/>
              <a:gd name="connsiteY92" fmla="*/ 2538412 h 3362325"/>
              <a:gd name="connsiteX93" fmla="*/ 1457325 w 3536157"/>
              <a:gd name="connsiteY93" fmla="*/ 2528887 h 3362325"/>
              <a:gd name="connsiteX94" fmla="*/ 1485900 w 3536157"/>
              <a:gd name="connsiteY94" fmla="*/ 2528887 h 3362325"/>
              <a:gd name="connsiteX95" fmla="*/ 1540669 w 3536157"/>
              <a:gd name="connsiteY95" fmla="*/ 2536031 h 3362325"/>
              <a:gd name="connsiteX96" fmla="*/ 1590675 w 3536157"/>
              <a:gd name="connsiteY96" fmla="*/ 2540794 h 3362325"/>
              <a:gd name="connsiteX97" fmla="*/ 1643063 w 3536157"/>
              <a:gd name="connsiteY97" fmla="*/ 2536031 h 3362325"/>
              <a:gd name="connsiteX98" fmla="*/ 1664494 w 3536157"/>
              <a:gd name="connsiteY98" fmla="*/ 2536031 h 3362325"/>
              <a:gd name="connsiteX99" fmla="*/ 1704975 w 3536157"/>
              <a:gd name="connsiteY99" fmla="*/ 2519362 h 3362325"/>
              <a:gd name="connsiteX100" fmla="*/ 1728788 w 3536157"/>
              <a:gd name="connsiteY100" fmla="*/ 2505075 h 3362325"/>
              <a:gd name="connsiteX101" fmla="*/ 1785938 w 3536157"/>
              <a:gd name="connsiteY101" fmla="*/ 2483644 h 3362325"/>
              <a:gd name="connsiteX102" fmla="*/ 1807369 w 3536157"/>
              <a:gd name="connsiteY102" fmla="*/ 2459831 h 3362325"/>
              <a:gd name="connsiteX103" fmla="*/ 1843088 w 3536157"/>
              <a:gd name="connsiteY103" fmla="*/ 2428875 h 3362325"/>
              <a:gd name="connsiteX104" fmla="*/ 1859756 w 3536157"/>
              <a:gd name="connsiteY104" fmla="*/ 2386012 h 3362325"/>
              <a:gd name="connsiteX105" fmla="*/ 1876425 w 3536157"/>
              <a:gd name="connsiteY105" fmla="*/ 2347912 h 3362325"/>
              <a:gd name="connsiteX106" fmla="*/ 1890713 w 3536157"/>
              <a:gd name="connsiteY106" fmla="*/ 2307431 h 3362325"/>
              <a:gd name="connsiteX107" fmla="*/ 1893093 w 3536157"/>
              <a:gd name="connsiteY107" fmla="*/ 2259807 h 3362325"/>
              <a:gd name="connsiteX108" fmla="*/ 1912143 w 3536157"/>
              <a:gd name="connsiteY108" fmla="*/ 2214563 h 3362325"/>
              <a:gd name="connsiteX109" fmla="*/ 1955006 w 3536157"/>
              <a:gd name="connsiteY109" fmla="*/ 2169320 h 3362325"/>
              <a:gd name="connsiteX110" fmla="*/ 2059780 w 3536157"/>
              <a:gd name="connsiteY110" fmla="*/ 2150269 h 3362325"/>
              <a:gd name="connsiteX111" fmla="*/ 2216943 w 3536157"/>
              <a:gd name="connsiteY111" fmla="*/ 2040732 h 3362325"/>
              <a:gd name="connsiteX112" fmla="*/ 2274093 w 3536157"/>
              <a:gd name="connsiteY112" fmla="*/ 1988345 h 3362325"/>
              <a:gd name="connsiteX113" fmla="*/ 2378868 w 3536157"/>
              <a:gd name="connsiteY113" fmla="*/ 1878807 h 3362325"/>
              <a:gd name="connsiteX114" fmla="*/ 2486024 w 3536157"/>
              <a:gd name="connsiteY114" fmla="*/ 1747839 h 3362325"/>
              <a:gd name="connsiteX115" fmla="*/ 2566986 w 3536157"/>
              <a:gd name="connsiteY115" fmla="*/ 1676400 h 3362325"/>
              <a:gd name="connsiteX116" fmla="*/ 2638424 w 3536157"/>
              <a:gd name="connsiteY116" fmla="*/ 1524001 h 3362325"/>
              <a:gd name="connsiteX117" fmla="*/ 2693193 w 3536157"/>
              <a:gd name="connsiteY117" fmla="*/ 1393032 h 3362325"/>
              <a:gd name="connsiteX118" fmla="*/ 2724149 w 3536157"/>
              <a:gd name="connsiteY118" fmla="*/ 1328738 h 3362325"/>
              <a:gd name="connsiteX119" fmla="*/ 2783681 w 3536157"/>
              <a:gd name="connsiteY119" fmla="*/ 1273970 h 3362325"/>
              <a:gd name="connsiteX120" fmla="*/ 2886074 w 3536157"/>
              <a:gd name="connsiteY120" fmla="*/ 1216820 h 3362325"/>
              <a:gd name="connsiteX121" fmla="*/ 2950368 w 3536157"/>
              <a:gd name="connsiteY121" fmla="*/ 1202532 h 3362325"/>
              <a:gd name="connsiteX122" fmla="*/ 3002755 w 3536157"/>
              <a:gd name="connsiteY122" fmla="*/ 1147763 h 3362325"/>
              <a:gd name="connsiteX123" fmla="*/ 3536157 w 3536157"/>
              <a:gd name="connsiteY123"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62274 w 3536157"/>
              <a:gd name="connsiteY15" fmla="*/ 1097757 h 3362325"/>
              <a:gd name="connsiteX16" fmla="*/ 2924174 w 3536157"/>
              <a:gd name="connsiteY16" fmla="*/ 1147764 h 3362325"/>
              <a:gd name="connsiteX17" fmla="*/ 2833687 w 3536157"/>
              <a:gd name="connsiteY17" fmla="*/ 1195388 h 3362325"/>
              <a:gd name="connsiteX18" fmla="*/ 2771774 w 3536157"/>
              <a:gd name="connsiteY18" fmla="*/ 1219201 h 3362325"/>
              <a:gd name="connsiteX19" fmla="*/ 2738437 w 3536157"/>
              <a:gd name="connsiteY19" fmla="*/ 1240632 h 3362325"/>
              <a:gd name="connsiteX20" fmla="*/ 2709862 w 3536157"/>
              <a:gd name="connsiteY20" fmla="*/ 1281113 h 3362325"/>
              <a:gd name="connsiteX21" fmla="*/ 2652712 w 3536157"/>
              <a:gd name="connsiteY21" fmla="*/ 1369220 h 3362325"/>
              <a:gd name="connsiteX22" fmla="*/ 2609849 w 3536157"/>
              <a:gd name="connsiteY22" fmla="*/ 1493045 h 3362325"/>
              <a:gd name="connsiteX23" fmla="*/ 2569368 w 3536157"/>
              <a:gd name="connsiteY23" fmla="*/ 1576388 h 3362325"/>
              <a:gd name="connsiteX24" fmla="*/ 2528887 w 3536157"/>
              <a:gd name="connsiteY24" fmla="*/ 1652588 h 3362325"/>
              <a:gd name="connsiteX25" fmla="*/ 2464594 w 3536157"/>
              <a:gd name="connsiteY25" fmla="*/ 1700214 h 3362325"/>
              <a:gd name="connsiteX26" fmla="*/ 2409824 w 3536157"/>
              <a:gd name="connsiteY26" fmla="*/ 1769270 h 3362325"/>
              <a:gd name="connsiteX27" fmla="*/ 2286000 w 3536157"/>
              <a:gd name="connsiteY27" fmla="*/ 1900238 h 3362325"/>
              <a:gd name="connsiteX28" fmla="*/ 2171699 w 3536157"/>
              <a:gd name="connsiteY28" fmla="*/ 2009776 h 3362325"/>
              <a:gd name="connsiteX29" fmla="*/ 2069305 w 3536157"/>
              <a:gd name="connsiteY29" fmla="*/ 2085974 h 3362325"/>
              <a:gd name="connsiteX30" fmla="*/ 1978817 w 3536157"/>
              <a:gd name="connsiteY30" fmla="*/ 2100263 h 3362325"/>
              <a:gd name="connsiteX31" fmla="*/ 1916905 w 3536157"/>
              <a:gd name="connsiteY31" fmla="*/ 2128838 h 3362325"/>
              <a:gd name="connsiteX32" fmla="*/ 1859755 w 3536157"/>
              <a:gd name="connsiteY32" fmla="*/ 2174081 h 3362325"/>
              <a:gd name="connsiteX33" fmla="*/ 1840705 w 3536157"/>
              <a:gd name="connsiteY33" fmla="*/ 2240757 h 3362325"/>
              <a:gd name="connsiteX34" fmla="*/ 1838324 w 3536157"/>
              <a:gd name="connsiteY34" fmla="*/ 2319338 h 3362325"/>
              <a:gd name="connsiteX35" fmla="*/ 1831181 w 3536157"/>
              <a:gd name="connsiteY35" fmla="*/ 2374106 h 3362325"/>
              <a:gd name="connsiteX36" fmla="*/ 1816894 w 3536157"/>
              <a:gd name="connsiteY36" fmla="*/ 2407444 h 3362325"/>
              <a:gd name="connsiteX37" fmla="*/ 1788319 w 3536157"/>
              <a:gd name="connsiteY37" fmla="*/ 2440781 h 3362325"/>
              <a:gd name="connsiteX38" fmla="*/ 1728788 w 3536157"/>
              <a:gd name="connsiteY38" fmla="*/ 2464594 h 3362325"/>
              <a:gd name="connsiteX39" fmla="*/ 1676400 w 3536157"/>
              <a:gd name="connsiteY39" fmla="*/ 2478881 h 3362325"/>
              <a:gd name="connsiteX40" fmla="*/ 1624013 w 3536157"/>
              <a:gd name="connsiteY40" fmla="*/ 2483644 h 3362325"/>
              <a:gd name="connsiteX41" fmla="*/ 1543050 w 3536157"/>
              <a:gd name="connsiteY41" fmla="*/ 2481262 h 3362325"/>
              <a:gd name="connsiteX42" fmla="*/ 1454944 w 3536157"/>
              <a:gd name="connsiteY42" fmla="*/ 2478881 h 3362325"/>
              <a:gd name="connsiteX43" fmla="*/ 1402556 w 3536157"/>
              <a:gd name="connsiteY43" fmla="*/ 2483644 h 3362325"/>
              <a:gd name="connsiteX44" fmla="*/ 1364456 w 3536157"/>
              <a:gd name="connsiteY44" fmla="*/ 2509837 h 3362325"/>
              <a:gd name="connsiteX45" fmla="*/ 1345406 w 3536157"/>
              <a:gd name="connsiteY45" fmla="*/ 2538412 h 3362325"/>
              <a:gd name="connsiteX46" fmla="*/ 1326356 w 3536157"/>
              <a:gd name="connsiteY46" fmla="*/ 2574131 h 3362325"/>
              <a:gd name="connsiteX47" fmla="*/ 1312069 w 3536157"/>
              <a:gd name="connsiteY47" fmla="*/ 2612231 h 3362325"/>
              <a:gd name="connsiteX48" fmla="*/ 1281113 w 3536157"/>
              <a:gd name="connsiteY48" fmla="*/ 2636044 h 3362325"/>
              <a:gd name="connsiteX49" fmla="*/ 1238250 w 3536157"/>
              <a:gd name="connsiteY49" fmla="*/ 2674144 h 3362325"/>
              <a:gd name="connsiteX50" fmla="*/ 1207294 w 3536157"/>
              <a:gd name="connsiteY50" fmla="*/ 2683669 h 3362325"/>
              <a:gd name="connsiteX51" fmla="*/ 1171575 w 3536157"/>
              <a:gd name="connsiteY51" fmla="*/ 2676525 h 3362325"/>
              <a:gd name="connsiteX52" fmla="*/ 1116806 w 3536157"/>
              <a:gd name="connsiteY52" fmla="*/ 2676525 h 3362325"/>
              <a:gd name="connsiteX53" fmla="*/ 1088231 w 3536157"/>
              <a:gd name="connsiteY53" fmla="*/ 2681287 h 3362325"/>
              <a:gd name="connsiteX54" fmla="*/ 1042988 w 3536157"/>
              <a:gd name="connsiteY54" fmla="*/ 2688431 h 3362325"/>
              <a:gd name="connsiteX55" fmla="*/ 1004888 w 3536157"/>
              <a:gd name="connsiteY55" fmla="*/ 2712244 h 3362325"/>
              <a:gd name="connsiteX56" fmla="*/ 950119 w 3536157"/>
              <a:gd name="connsiteY56" fmla="*/ 2745581 h 3362325"/>
              <a:gd name="connsiteX57" fmla="*/ 859631 w 3536157"/>
              <a:gd name="connsiteY57" fmla="*/ 2809875 h 3362325"/>
              <a:gd name="connsiteX58" fmla="*/ 788194 w 3536157"/>
              <a:gd name="connsiteY58" fmla="*/ 2857500 h 3362325"/>
              <a:gd name="connsiteX59" fmla="*/ 707231 w 3536157"/>
              <a:gd name="connsiteY59" fmla="*/ 2909887 h 3362325"/>
              <a:gd name="connsiteX60" fmla="*/ 652463 w 3536157"/>
              <a:gd name="connsiteY60" fmla="*/ 2955131 h 3362325"/>
              <a:gd name="connsiteX61" fmla="*/ 547688 w 3536157"/>
              <a:gd name="connsiteY61" fmla="*/ 3017044 h 3362325"/>
              <a:gd name="connsiteX62" fmla="*/ 459581 w 3536157"/>
              <a:gd name="connsiteY62" fmla="*/ 3064669 h 3362325"/>
              <a:gd name="connsiteX63" fmla="*/ 326231 w 3536157"/>
              <a:gd name="connsiteY63" fmla="*/ 3133725 h 3362325"/>
              <a:gd name="connsiteX64" fmla="*/ 240506 w 3536157"/>
              <a:gd name="connsiteY64" fmla="*/ 3167062 h 3362325"/>
              <a:gd name="connsiteX65" fmla="*/ 164306 w 3536157"/>
              <a:gd name="connsiteY65" fmla="*/ 3200400 h 3362325"/>
              <a:gd name="connsiteX66" fmla="*/ 102394 w 3536157"/>
              <a:gd name="connsiteY66" fmla="*/ 3221831 h 3362325"/>
              <a:gd name="connsiteX67" fmla="*/ 0 w 3536157"/>
              <a:gd name="connsiteY67" fmla="*/ 3233737 h 3362325"/>
              <a:gd name="connsiteX68" fmla="*/ 11906 w 3536157"/>
              <a:gd name="connsiteY68" fmla="*/ 3252787 h 3362325"/>
              <a:gd name="connsiteX69" fmla="*/ 33338 w 3536157"/>
              <a:gd name="connsiteY69" fmla="*/ 3281362 h 3362325"/>
              <a:gd name="connsiteX70" fmla="*/ 45244 w 3536157"/>
              <a:gd name="connsiteY70" fmla="*/ 3324225 h 3362325"/>
              <a:gd name="connsiteX71" fmla="*/ 47625 w 3536157"/>
              <a:gd name="connsiteY71" fmla="*/ 3362325 h 3362325"/>
              <a:gd name="connsiteX72" fmla="*/ 100013 w 3536157"/>
              <a:gd name="connsiteY72" fmla="*/ 3345656 h 3362325"/>
              <a:gd name="connsiteX73" fmla="*/ 247650 w 3536157"/>
              <a:gd name="connsiteY73" fmla="*/ 3288506 h 3362325"/>
              <a:gd name="connsiteX74" fmla="*/ 402431 w 3536157"/>
              <a:gd name="connsiteY74" fmla="*/ 3214687 h 3362325"/>
              <a:gd name="connsiteX75" fmla="*/ 531019 w 3536157"/>
              <a:gd name="connsiteY75" fmla="*/ 3138487 h 3362325"/>
              <a:gd name="connsiteX76" fmla="*/ 623888 w 3536157"/>
              <a:gd name="connsiteY76" fmla="*/ 3074194 h 3362325"/>
              <a:gd name="connsiteX77" fmla="*/ 721519 w 3536157"/>
              <a:gd name="connsiteY77" fmla="*/ 3005137 h 3362325"/>
              <a:gd name="connsiteX78" fmla="*/ 857250 w 3536157"/>
              <a:gd name="connsiteY78" fmla="*/ 2900362 h 3362325"/>
              <a:gd name="connsiteX79" fmla="*/ 978694 w 3536157"/>
              <a:gd name="connsiteY79" fmla="*/ 2826544 h 3362325"/>
              <a:gd name="connsiteX80" fmla="*/ 1035844 w 3536157"/>
              <a:gd name="connsiteY80" fmla="*/ 2774156 h 3362325"/>
              <a:gd name="connsiteX81" fmla="*/ 1066800 w 3536157"/>
              <a:gd name="connsiteY81" fmla="*/ 2764631 h 3362325"/>
              <a:gd name="connsiteX82" fmla="*/ 1081088 w 3536157"/>
              <a:gd name="connsiteY82" fmla="*/ 2759869 h 3362325"/>
              <a:gd name="connsiteX83" fmla="*/ 1140619 w 3536157"/>
              <a:gd name="connsiteY83" fmla="*/ 2755106 h 3362325"/>
              <a:gd name="connsiteX84" fmla="*/ 1200150 w 3536157"/>
              <a:gd name="connsiteY84" fmla="*/ 2745581 h 3362325"/>
              <a:gd name="connsiteX85" fmla="*/ 1221581 w 3536157"/>
              <a:gd name="connsiteY85" fmla="*/ 2740819 h 3362325"/>
              <a:gd name="connsiteX86" fmla="*/ 1240631 w 3536157"/>
              <a:gd name="connsiteY86" fmla="*/ 2731294 h 3362325"/>
              <a:gd name="connsiteX87" fmla="*/ 1307306 w 3536157"/>
              <a:gd name="connsiteY87" fmla="*/ 2690812 h 3362325"/>
              <a:gd name="connsiteX88" fmla="*/ 1338263 w 3536157"/>
              <a:gd name="connsiteY88" fmla="*/ 2676525 h 3362325"/>
              <a:gd name="connsiteX89" fmla="*/ 1347788 w 3536157"/>
              <a:gd name="connsiteY89" fmla="*/ 2650331 h 3362325"/>
              <a:gd name="connsiteX90" fmla="*/ 1362075 w 3536157"/>
              <a:gd name="connsiteY90" fmla="*/ 2626519 h 3362325"/>
              <a:gd name="connsiteX91" fmla="*/ 1383506 w 3536157"/>
              <a:gd name="connsiteY91" fmla="*/ 2600325 h 3362325"/>
              <a:gd name="connsiteX92" fmla="*/ 1407319 w 3536157"/>
              <a:gd name="connsiteY92" fmla="*/ 2562225 h 3362325"/>
              <a:gd name="connsiteX93" fmla="*/ 1438275 w 3536157"/>
              <a:gd name="connsiteY93" fmla="*/ 2538412 h 3362325"/>
              <a:gd name="connsiteX94" fmla="*/ 1457325 w 3536157"/>
              <a:gd name="connsiteY94" fmla="*/ 2528887 h 3362325"/>
              <a:gd name="connsiteX95" fmla="*/ 1485900 w 3536157"/>
              <a:gd name="connsiteY95" fmla="*/ 2528887 h 3362325"/>
              <a:gd name="connsiteX96" fmla="*/ 1540669 w 3536157"/>
              <a:gd name="connsiteY96" fmla="*/ 2536031 h 3362325"/>
              <a:gd name="connsiteX97" fmla="*/ 1590675 w 3536157"/>
              <a:gd name="connsiteY97" fmla="*/ 2540794 h 3362325"/>
              <a:gd name="connsiteX98" fmla="*/ 1643063 w 3536157"/>
              <a:gd name="connsiteY98" fmla="*/ 2536031 h 3362325"/>
              <a:gd name="connsiteX99" fmla="*/ 1664494 w 3536157"/>
              <a:gd name="connsiteY99" fmla="*/ 2536031 h 3362325"/>
              <a:gd name="connsiteX100" fmla="*/ 1704975 w 3536157"/>
              <a:gd name="connsiteY100" fmla="*/ 2519362 h 3362325"/>
              <a:gd name="connsiteX101" fmla="*/ 1728788 w 3536157"/>
              <a:gd name="connsiteY101" fmla="*/ 2505075 h 3362325"/>
              <a:gd name="connsiteX102" fmla="*/ 1785938 w 3536157"/>
              <a:gd name="connsiteY102" fmla="*/ 2483644 h 3362325"/>
              <a:gd name="connsiteX103" fmla="*/ 1807369 w 3536157"/>
              <a:gd name="connsiteY103" fmla="*/ 2459831 h 3362325"/>
              <a:gd name="connsiteX104" fmla="*/ 1843088 w 3536157"/>
              <a:gd name="connsiteY104" fmla="*/ 2428875 h 3362325"/>
              <a:gd name="connsiteX105" fmla="*/ 1859756 w 3536157"/>
              <a:gd name="connsiteY105" fmla="*/ 2386012 h 3362325"/>
              <a:gd name="connsiteX106" fmla="*/ 1876425 w 3536157"/>
              <a:gd name="connsiteY106" fmla="*/ 2347912 h 3362325"/>
              <a:gd name="connsiteX107" fmla="*/ 1890713 w 3536157"/>
              <a:gd name="connsiteY107" fmla="*/ 2307431 h 3362325"/>
              <a:gd name="connsiteX108" fmla="*/ 1893093 w 3536157"/>
              <a:gd name="connsiteY108" fmla="*/ 2259807 h 3362325"/>
              <a:gd name="connsiteX109" fmla="*/ 1912143 w 3536157"/>
              <a:gd name="connsiteY109" fmla="*/ 2214563 h 3362325"/>
              <a:gd name="connsiteX110" fmla="*/ 1955006 w 3536157"/>
              <a:gd name="connsiteY110" fmla="*/ 2169320 h 3362325"/>
              <a:gd name="connsiteX111" fmla="*/ 2059780 w 3536157"/>
              <a:gd name="connsiteY111" fmla="*/ 2150269 h 3362325"/>
              <a:gd name="connsiteX112" fmla="*/ 2216943 w 3536157"/>
              <a:gd name="connsiteY112" fmla="*/ 2040732 h 3362325"/>
              <a:gd name="connsiteX113" fmla="*/ 2274093 w 3536157"/>
              <a:gd name="connsiteY113" fmla="*/ 1988345 h 3362325"/>
              <a:gd name="connsiteX114" fmla="*/ 2378868 w 3536157"/>
              <a:gd name="connsiteY114" fmla="*/ 1878807 h 3362325"/>
              <a:gd name="connsiteX115" fmla="*/ 2486024 w 3536157"/>
              <a:gd name="connsiteY115" fmla="*/ 1747839 h 3362325"/>
              <a:gd name="connsiteX116" fmla="*/ 2566986 w 3536157"/>
              <a:gd name="connsiteY116" fmla="*/ 1676400 h 3362325"/>
              <a:gd name="connsiteX117" fmla="*/ 2638424 w 3536157"/>
              <a:gd name="connsiteY117" fmla="*/ 1524001 h 3362325"/>
              <a:gd name="connsiteX118" fmla="*/ 2693193 w 3536157"/>
              <a:gd name="connsiteY118" fmla="*/ 1393032 h 3362325"/>
              <a:gd name="connsiteX119" fmla="*/ 2724149 w 3536157"/>
              <a:gd name="connsiteY119" fmla="*/ 1328738 h 3362325"/>
              <a:gd name="connsiteX120" fmla="*/ 2783681 w 3536157"/>
              <a:gd name="connsiteY120" fmla="*/ 1273970 h 3362325"/>
              <a:gd name="connsiteX121" fmla="*/ 2886074 w 3536157"/>
              <a:gd name="connsiteY121" fmla="*/ 1216820 h 3362325"/>
              <a:gd name="connsiteX122" fmla="*/ 2950368 w 3536157"/>
              <a:gd name="connsiteY122" fmla="*/ 1202532 h 3362325"/>
              <a:gd name="connsiteX123" fmla="*/ 3002755 w 3536157"/>
              <a:gd name="connsiteY123" fmla="*/ 1147763 h 3362325"/>
              <a:gd name="connsiteX124" fmla="*/ 3536157 w 3536157"/>
              <a:gd name="connsiteY124"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83705 w 3536157"/>
              <a:gd name="connsiteY15" fmla="*/ 1014414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481387 w 3536157"/>
              <a:gd name="connsiteY125" fmla="*/ 252414 h 3362325"/>
              <a:gd name="connsiteX126" fmla="*/ 3536157 w 3536157"/>
              <a:gd name="connsiteY126" fmla="*/ 147636 h 3362325"/>
              <a:gd name="connsiteX0" fmla="*/ 3505200 w 3536157"/>
              <a:gd name="connsiteY0" fmla="*/ 0 h 3362325"/>
              <a:gd name="connsiteX1" fmla="*/ 3450430 w 3536157"/>
              <a:gd name="connsiteY1" fmla="*/ 147639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481387 w 3536157"/>
              <a:gd name="connsiteY2" fmla="*/ 100014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7099 w 3536157"/>
              <a:gd name="connsiteY1" fmla="*/ 176214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28999 w 3536157"/>
              <a:gd name="connsiteY127" fmla="*/ 347664 h 3362325"/>
              <a:gd name="connsiteX128" fmla="*/ 3481387 w 3536157"/>
              <a:gd name="connsiteY128" fmla="*/ 252414 h 3362325"/>
              <a:gd name="connsiteX129" fmla="*/ 3536157 w 3536157"/>
              <a:gd name="connsiteY12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90899 w 3536157"/>
              <a:gd name="connsiteY127" fmla="*/ 428627 h 3362325"/>
              <a:gd name="connsiteX128" fmla="*/ 3428999 w 3536157"/>
              <a:gd name="connsiteY128" fmla="*/ 347664 h 3362325"/>
              <a:gd name="connsiteX129" fmla="*/ 3481387 w 3536157"/>
              <a:gd name="connsiteY129" fmla="*/ 252414 h 3362325"/>
              <a:gd name="connsiteX130" fmla="*/ 3536157 w 3536157"/>
              <a:gd name="connsiteY13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45655 w 3536157"/>
              <a:gd name="connsiteY127" fmla="*/ 521496 h 3362325"/>
              <a:gd name="connsiteX128" fmla="*/ 3390899 w 3536157"/>
              <a:gd name="connsiteY128" fmla="*/ 428627 h 3362325"/>
              <a:gd name="connsiteX129" fmla="*/ 3428999 w 3536157"/>
              <a:gd name="connsiteY129" fmla="*/ 347664 h 3362325"/>
              <a:gd name="connsiteX130" fmla="*/ 3481387 w 3536157"/>
              <a:gd name="connsiteY130" fmla="*/ 252414 h 3362325"/>
              <a:gd name="connsiteX131" fmla="*/ 3536157 w 3536157"/>
              <a:gd name="connsiteY13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86124 w 3536157"/>
              <a:gd name="connsiteY127" fmla="*/ 619127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98031 w 3536157"/>
              <a:gd name="connsiteY127" fmla="*/ 590552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69443 w 3536157"/>
              <a:gd name="connsiteY127" fmla="*/ 831058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57536 w 3536157"/>
              <a:gd name="connsiteY127" fmla="*/ 800102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86099 w 3536157"/>
              <a:gd name="connsiteY127" fmla="*/ 966789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21818 w 3536157"/>
              <a:gd name="connsiteY127" fmla="*/ 926308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98345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17068 w 3536157"/>
              <a:gd name="connsiteY130" fmla="*/ 709614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43262 w 3536157"/>
              <a:gd name="connsiteY130" fmla="*/ 707232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62324 w 3536157"/>
              <a:gd name="connsiteY132" fmla="*/ 50244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28987 w 3536157"/>
              <a:gd name="connsiteY132" fmla="*/ 552452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38512 w 3536157"/>
              <a:gd name="connsiteY132" fmla="*/ 557215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31330 w 3536157"/>
              <a:gd name="connsiteY127" fmla="*/ 1057277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38487 w 3536157"/>
              <a:gd name="connsiteY131" fmla="*/ 852489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143" fmla="*/ 3505200 w 3536157"/>
              <a:gd name="connsiteY143" fmla="*/ 0 h 3362325"/>
              <a:gd name="connsiteX0" fmla="*/ 3498056 w 3536157"/>
              <a:gd name="connsiteY0" fmla="*/ 0 h 3340894"/>
              <a:gd name="connsiteX1" fmla="*/ 3469481 w 3536157"/>
              <a:gd name="connsiteY1" fmla="*/ 119064 h 3340894"/>
              <a:gd name="connsiteX2" fmla="*/ 3440906 w 3536157"/>
              <a:gd name="connsiteY2" fmla="*/ 207169 h 3340894"/>
              <a:gd name="connsiteX3" fmla="*/ 3381374 w 3536157"/>
              <a:gd name="connsiteY3" fmla="*/ 319089 h 3340894"/>
              <a:gd name="connsiteX4" fmla="*/ 3336130 w 3536157"/>
              <a:gd name="connsiteY4" fmla="*/ 364333 h 3340894"/>
              <a:gd name="connsiteX5" fmla="*/ 3298031 w 3536157"/>
              <a:gd name="connsiteY5" fmla="*/ 402433 h 3340894"/>
              <a:gd name="connsiteX6" fmla="*/ 3278980 w 3536157"/>
              <a:gd name="connsiteY6" fmla="*/ 428627 h 3340894"/>
              <a:gd name="connsiteX7" fmla="*/ 3259931 w 3536157"/>
              <a:gd name="connsiteY7" fmla="*/ 469109 h 3340894"/>
              <a:gd name="connsiteX8" fmla="*/ 3193255 w 3536157"/>
              <a:gd name="connsiteY8" fmla="*/ 497683 h 3340894"/>
              <a:gd name="connsiteX9" fmla="*/ 3133724 w 3536157"/>
              <a:gd name="connsiteY9" fmla="*/ 538164 h 3340894"/>
              <a:gd name="connsiteX10" fmla="*/ 3078956 w 3536157"/>
              <a:gd name="connsiteY10" fmla="*/ 640558 h 3340894"/>
              <a:gd name="connsiteX11" fmla="*/ 3057524 w 3536157"/>
              <a:gd name="connsiteY11" fmla="*/ 711996 h 3340894"/>
              <a:gd name="connsiteX12" fmla="*/ 3055144 w 3536157"/>
              <a:gd name="connsiteY12" fmla="*/ 776288 h 3340894"/>
              <a:gd name="connsiteX13" fmla="*/ 3045618 w 3536157"/>
              <a:gd name="connsiteY13" fmla="*/ 833440 h 3340894"/>
              <a:gd name="connsiteX14" fmla="*/ 3038474 w 3536157"/>
              <a:gd name="connsiteY14" fmla="*/ 871539 h 3340894"/>
              <a:gd name="connsiteX15" fmla="*/ 3024187 w 3536157"/>
              <a:gd name="connsiteY15" fmla="*/ 900115 h 3340894"/>
              <a:gd name="connsiteX16" fmla="*/ 3007518 w 3536157"/>
              <a:gd name="connsiteY16" fmla="*/ 935832 h 3340894"/>
              <a:gd name="connsiteX17" fmla="*/ 2978943 w 3536157"/>
              <a:gd name="connsiteY17" fmla="*/ 988220 h 3340894"/>
              <a:gd name="connsiteX18" fmla="*/ 2962274 w 3536157"/>
              <a:gd name="connsiteY18" fmla="*/ 1076326 h 3340894"/>
              <a:gd name="connsiteX19" fmla="*/ 2924174 w 3536157"/>
              <a:gd name="connsiteY19" fmla="*/ 1126333 h 3340894"/>
              <a:gd name="connsiteX20" fmla="*/ 2833687 w 3536157"/>
              <a:gd name="connsiteY20" fmla="*/ 1173957 h 3340894"/>
              <a:gd name="connsiteX21" fmla="*/ 2771774 w 3536157"/>
              <a:gd name="connsiteY21" fmla="*/ 1197770 h 3340894"/>
              <a:gd name="connsiteX22" fmla="*/ 2738437 w 3536157"/>
              <a:gd name="connsiteY22" fmla="*/ 1219201 h 3340894"/>
              <a:gd name="connsiteX23" fmla="*/ 2709862 w 3536157"/>
              <a:gd name="connsiteY23" fmla="*/ 1259682 h 3340894"/>
              <a:gd name="connsiteX24" fmla="*/ 2652712 w 3536157"/>
              <a:gd name="connsiteY24" fmla="*/ 1347789 h 3340894"/>
              <a:gd name="connsiteX25" fmla="*/ 2609849 w 3536157"/>
              <a:gd name="connsiteY25" fmla="*/ 1471614 h 3340894"/>
              <a:gd name="connsiteX26" fmla="*/ 2569368 w 3536157"/>
              <a:gd name="connsiteY26" fmla="*/ 1554957 h 3340894"/>
              <a:gd name="connsiteX27" fmla="*/ 2528887 w 3536157"/>
              <a:gd name="connsiteY27" fmla="*/ 1631157 h 3340894"/>
              <a:gd name="connsiteX28" fmla="*/ 2464594 w 3536157"/>
              <a:gd name="connsiteY28" fmla="*/ 1678783 h 3340894"/>
              <a:gd name="connsiteX29" fmla="*/ 2409824 w 3536157"/>
              <a:gd name="connsiteY29" fmla="*/ 1747839 h 3340894"/>
              <a:gd name="connsiteX30" fmla="*/ 2286000 w 3536157"/>
              <a:gd name="connsiteY30" fmla="*/ 1878807 h 3340894"/>
              <a:gd name="connsiteX31" fmla="*/ 2171699 w 3536157"/>
              <a:gd name="connsiteY31" fmla="*/ 1988345 h 3340894"/>
              <a:gd name="connsiteX32" fmla="*/ 2069305 w 3536157"/>
              <a:gd name="connsiteY32" fmla="*/ 2064543 h 3340894"/>
              <a:gd name="connsiteX33" fmla="*/ 1978817 w 3536157"/>
              <a:gd name="connsiteY33" fmla="*/ 2078832 h 3340894"/>
              <a:gd name="connsiteX34" fmla="*/ 1916905 w 3536157"/>
              <a:gd name="connsiteY34" fmla="*/ 2107407 h 3340894"/>
              <a:gd name="connsiteX35" fmla="*/ 1859755 w 3536157"/>
              <a:gd name="connsiteY35" fmla="*/ 2152650 h 3340894"/>
              <a:gd name="connsiteX36" fmla="*/ 1840705 w 3536157"/>
              <a:gd name="connsiteY36" fmla="*/ 2219326 h 3340894"/>
              <a:gd name="connsiteX37" fmla="*/ 1838324 w 3536157"/>
              <a:gd name="connsiteY37" fmla="*/ 2297907 h 3340894"/>
              <a:gd name="connsiteX38" fmla="*/ 1831181 w 3536157"/>
              <a:gd name="connsiteY38" fmla="*/ 2352675 h 3340894"/>
              <a:gd name="connsiteX39" fmla="*/ 1816894 w 3536157"/>
              <a:gd name="connsiteY39" fmla="*/ 2386013 h 3340894"/>
              <a:gd name="connsiteX40" fmla="*/ 1788319 w 3536157"/>
              <a:gd name="connsiteY40" fmla="*/ 2419350 h 3340894"/>
              <a:gd name="connsiteX41" fmla="*/ 1728788 w 3536157"/>
              <a:gd name="connsiteY41" fmla="*/ 2443163 h 3340894"/>
              <a:gd name="connsiteX42" fmla="*/ 1676400 w 3536157"/>
              <a:gd name="connsiteY42" fmla="*/ 2457450 h 3340894"/>
              <a:gd name="connsiteX43" fmla="*/ 1624013 w 3536157"/>
              <a:gd name="connsiteY43" fmla="*/ 2462213 h 3340894"/>
              <a:gd name="connsiteX44" fmla="*/ 1543050 w 3536157"/>
              <a:gd name="connsiteY44" fmla="*/ 2459831 h 3340894"/>
              <a:gd name="connsiteX45" fmla="*/ 1454944 w 3536157"/>
              <a:gd name="connsiteY45" fmla="*/ 2457450 h 3340894"/>
              <a:gd name="connsiteX46" fmla="*/ 1402556 w 3536157"/>
              <a:gd name="connsiteY46" fmla="*/ 2462213 h 3340894"/>
              <a:gd name="connsiteX47" fmla="*/ 1364456 w 3536157"/>
              <a:gd name="connsiteY47" fmla="*/ 2488406 h 3340894"/>
              <a:gd name="connsiteX48" fmla="*/ 1345406 w 3536157"/>
              <a:gd name="connsiteY48" fmla="*/ 2516981 h 3340894"/>
              <a:gd name="connsiteX49" fmla="*/ 1326356 w 3536157"/>
              <a:gd name="connsiteY49" fmla="*/ 2552700 h 3340894"/>
              <a:gd name="connsiteX50" fmla="*/ 1312069 w 3536157"/>
              <a:gd name="connsiteY50" fmla="*/ 2590800 h 3340894"/>
              <a:gd name="connsiteX51" fmla="*/ 1281113 w 3536157"/>
              <a:gd name="connsiteY51" fmla="*/ 2614613 h 3340894"/>
              <a:gd name="connsiteX52" fmla="*/ 1238250 w 3536157"/>
              <a:gd name="connsiteY52" fmla="*/ 2652713 h 3340894"/>
              <a:gd name="connsiteX53" fmla="*/ 1207294 w 3536157"/>
              <a:gd name="connsiteY53" fmla="*/ 2662238 h 3340894"/>
              <a:gd name="connsiteX54" fmla="*/ 1171575 w 3536157"/>
              <a:gd name="connsiteY54" fmla="*/ 2655094 h 3340894"/>
              <a:gd name="connsiteX55" fmla="*/ 1116806 w 3536157"/>
              <a:gd name="connsiteY55" fmla="*/ 2655094 h 3340894"/>
              <a:gd name="connsiteX56" fmla="*/ 1088231 w 3536157"/>
              <a:gd name="connsiteY56" fmla="*/ 2659856 h 3340894"/>
              <a:gd name="connsiteX57" fmla="*/ 1042988 w 3536157"/>
              <a:gd name="connsiteY57" fmla="*/ 2667000 h 3340894"/>
              <a:gd name="connsiteX58" fmla="*/ 1004888 w 3536157"/>
              <a:gd name="connsiteY58" fmla="*/ 2690813 h 3340894"/>
              <a:gd name="connsiteX59" fmla="*/ 950119 w 3536157"/>
              <a:gd name="connsiteY59" fmla="*/ 2724150 h 3340894"/>
              <a:gd name="connsiteX60" fmla="*/ 859631 w 3536157"/>
              <a:gd name="connsiteY60" fmla="*/ 2788444 h 3340894"/>
              <a:gd name="connsiteX61" fmla="*/ 788194 w 3536157"/>
              <a:gd name="connsiteY61" fmla="*/ 2836069 h 3340894"/>
              <a:gd name="connsiteX62" fmla="*/ 707231 w 3536157"/>
              <a:gd name="connsiteY62" fmla="*/ 2888456 h 3340894"/>
              <a:gd name="connsiteX63" fmla="*/ 652463 w 3536157"/>
              <a:gd name="connsiteY63" fmla="*/ 2933700 h 3340894"/>
              <a:gd name="connsiteX64" fmla="*/ 547688 w 3536157"/>
              <a:gd name="connsiteY64" fmla="*/ 2995613 h 3340894"/>
              <a:gd name="connsiteX65" fmla="*/ 459581 w 3536157"/>
              <a:gd name="connsiteY65" fmla="*/ 3043238 h 3340894"/>
              <a:gd name="connsiteX66" fmla="*/ 326231 w 3536157"/>
              <a:gd name="connsiteY66" fmla="*/ 3112294 h 3340894"/>
              <a:gd name="connsiteX67" fmla="*/ 240506 w 3536157"/>
              <a:gd name="connsiteY67" fmla="*/ 3145631 h 3340894"/>
              <a:gd name="connsiteX68" fmla="*/ 164306 w 3536157"/>
              <a:gd name="connsiteY68" fmla="*/ 3178969 h 3340894"/>
              <a:gd name="connsiteX69" fmla="*/ 102394 w 3536157"/>
              <a:gd name="connsiteY69" fmla="*/ 3200400 h 3340894"/>
              <a:gd name="connsiteX70" fmla="*/ 0 w 3536157"/>
              <a:gd name="connsiteY70" fmla="*/ 3212306 h 3340894"/>
              <a:gd name="connsiteX71" fmla="*/ 11906 w 3536157"/>
              <a:gd name="connsiteY71" fmla="*/ 3231356 h 3340894"/>
              <a:gd name="connsiteX72" fmla="*/ 33338 w 3536157"/>
              <a:gd name="connsiteY72" fmla="*/ 3259931 h 3340894"/>
              <a:gd name="connsiteX73" fmla="*/ 45244 w 3536157"/>
              <a:gd name="connsiteY73" fmla="*/ 3302794 h 3340894"/>
              <a:gd name="connsiteX74" fmla="*/ 47625 w 3536157"/>
              <a:gd name="connsiteY74" fmla="*/ 3340894 h 3340894"/>
              <a:gd name="connsiteX75" fmla="*/ 100013 w 3536157"/>
              <a:gd name="connsiteY75" fmla="*/ 3324225 h 3340894"/>
              <a:gd name="connsiteX76" fmla="*/ 247650 w 3536157"/>
              <a:gd name="connsiteY76" fmla="*/ 3267075 h 3340894"/>
              <a:gd name="connsiteX77" fmla="*/ 402431 w 3536157"/>
              <a:gd name="connsiteY77" fmla="*/ 3193256 h 3340894"/>
              <a:gd name="connsiteX78" fmla="*/ 531019 w 3536157"/>
              <a:gd name="connsiteY78" fmla="*/ 3117056 h 3340894"/>
              <a:gd name="connsiteX79" fmla="*/ 623888 w 3536157"/>
              <a:gd name="connsiteY79" fmla="*/ 3052763 h 3340894"/>
              <a:gd name="connsiteX80" fmla="*/ 721519 w 3536157"/>
              <a:gd name="connsiteY80" fmla="*/ 2983706 h 3340894"/>
              <a:gd name="connsiteX81" fmla="*/ 857250 w 3536157"/>
              <a:gd name="connsiteY81" fmla="*/ 2878931 h 3340894"/>
              <a:gd name="connsiteX82" fmla="*/ 978694 w 3536157"/>
              <a:gd name="connsiteY82" fmla="*/ 2805113 h 3340894"/>
              <a:gd name="connsiteX83" fmla="*/ 1035844 w 3536157"/>
              <a:gd name="connsiteY83" fmla="*/ 2752725 h 3340894"/>
              <a:gd name="connsiteX84" fmla="*/ 1066800 w 3536157"/>
              <a:gd name="connsiteY84" fmla="*/ 2743200 h 3340894"/>
              <a:gd name="connsiteX85" fmla="*/ 1081088 w 3536157"/>
              <a:gd name="connsiteY85" fmla="*/ 2738438 h 3340894"/>
              <a:gd name="connsiteX86" fmla="*/ 1140619 w 3536157"/>
              <a:gd name="connsiteY86" fmla="*/ 2733675 h 3340894"/>
              <a:gd name="connsiteX87" fmla="*/ 1200150 w 3536157"/>
              <a:gd name="connsiteY87" fmla="*/ 2724150 h 3340894"/>
              <a:gd name="connsiteX88" fmla="*/ 1221581 w 3536157"/>
              <a:gd name="connsiteY88" fmla="*/ 2719388 h 3340894"/>
              <a:gd name="connsiteX89" fmla="*/ 1240631 w 3536157"/>
              <a:gd name="connsiteY89" fmla="*/ 2709863 h 3340894"/>
              <a:gd name="connsiteX90" fmla="*/ 1307306 w 3536157"/>
              <a:gd name="connsiteY90" fmla="*/ 2669381 h 3340894"/>
              <a:gd name="connsiteX91" fmla="*/ 1338263 w 3536157"/>
              <a:gd name="connsiteY91" fmla="*/ 2655094 h 3340894"/>
              <a:gd name="connsiteX92" fmla="*/ 1347788 w 3536157"/>
              <a:gd name="connsiteY92" fmla="*/ 2628900 h 3340894"/>
              <a:gd name="connsiteX93" fmla="*/ 1362075 w 3536157"/>
              <a:gd name="connsiteY93" fmla="*/ 2605088 h 3340894"/>
              <a:gd name="connsiteX94" fmla="*/ 1383506 w 3536157"/>
              <a:gd name="connsiteY94" fmla="*/ 2578894 h 3340894"/>
              <a:gd name="connsiteX95" fmla="*/ 1407319 w 3536157"/>
              <a:gd name="connsiteY95" fmla="*/ 2540794 h 3340894"/>
              <a:gd name="connsiteX96" fmla="*/ 1438275 w 3536157"/>
              <a:gd name="connsiteY96" fmla="*/ 2516981 h 3340894"/>
              <a:gd name="connsiteX97" fmla="*/ 1457325 w 3536157"/>
              <a:gd name="connsiteY97" fmla="*/ 2507456 h 3340894"/>
              <a:gd name="connsiteX98" fmla="*/ 1485900 w 3536157"/>
              <a:gd name="connsiteY98" fmla="*/ 2507456 h 3340894"/>
              <a:gd name="connsiteX99" fmla="*/ 1540669 w 3536157"/>
              <a:gd name="connsiteY99" fmla="*/ 2514600 h 3340894"/>
              <a:gd name="connsiteX100" fmla="*/ 1590675 w 3536157"/>
              <a:gd name="connsiteY100" fmla="*/ 2519363 h 3340894"/>
              <a:gd name="connsiteX101" fmla="*/ 1643063 w 3536157"/>
              <a:gd name="connsiteY101" fmla="*/ 2514600 h 3340894"/>
              <a:gd name="connsiteX102" fmla="*/ 1664494 w 3536157"/>
              <a:gd name="connsiteY102" fmla="*/ 2514600 h 3340894"/>
              <a:gd name="connsiteX103" fmla="*/ 1704975 w 3536157"/>
              <a:gd name="connsiteY103" fmla="*/ 2497931 h 3340894"/>
              <a:gd name="connsiteX104" fmla="*/ 1728788 w 3536157"/>
              <a:gd name="connsiteY104" fmla="*/ 2483644 h 3340894"/>
              <a:gd name="connsiteX105" fmla="*/ 1785938 w 3536157"/>
              <a:gd name="connsiteY105" fmla="*/ 2462213 h 3340894"/>
              <a:gd name="connsiteX106" fmla="*/ 1807369 w 3536157"/>
              <a:gd name="connsiteY106" fmla="*/ 2438400 h 3340894"/>
              <a:gd name="connsiteX107" fmla="*/ 1843088 w 3536157"/>
              <a:gd name="connsiteY107" fmla="*/ 2407444 h 3340894"/>
              <a:gd name="connsiteX108" fmla="*/ 1859756 w 3536157"/>
              <a:gd name="connsiteY108" fmla="*/ 2364581 h 3340894"/>
              <a:gd name="connsiteX109" fmla="*/ 1876425 w 3536157"/>
              <a:gd name="connsiteY109" fmla="*/ 2326481 h 3340894"/>
              <a:gd name="connsiteX110" fmla="*/ 1890713 w 3536157"/>
              <a:gd name="connsiteY110" fmla="*/ 2286000 h 3340894"/>
              <a:gd name="connsiteX111" fmla="*/ 1893093 w 3536157"/>
              <a:gd name="connsiteY111" fmla="*/ 2238376 h 3340894"/>
              <a:gd name="connsiteX112" fmla="*/ 1912143 w 3536157"/>
              <a:gd name="connsiteY112" fmla="*/ 2193132 h 3340894"/>
              <a:gd name="connsiteX113" fmla="*/ 1955006 w 3536157"/>
              <a:gd name="connsiteY113" fmla="*/ 2147889 h 3340894"/>
              <a:gd name="connsiteX114" fmla="*/ 2059780 w 3536157"/>
              <a:gd name="connsiteY114" fmla="*/ 2128838 h 3340894"/>
              <a:gd name="connsiteX115" fmla="*/ 2216943 w 3536157"/>
              <a:gd name="connsiteY115" fmla="*/ 2019301 h 3340894"/>
              <a:gd name="connsiteX116" fmla="*/ 2274093 w 3536157"/>
              <a:gd name="connsiteY116" fmla="*/ 1966914 h 3340894"/>
              <a:gd name="connsiteX117" fmla="*/ 2378868 w 3536157"/>
              <a:gd name="connsiteY117" fmla="*/ 1857376 h 3340894"/>
              <a:gd name="connsiteX118" fmla="*/ 2486024 w 3536157"/>
              <a:gd name="connsiteY118" fmla="*/ 1726408 h 3340894"/>
              <a:gd name="connsiteX119" fmla="*/ 2566986 w 3536157"/>
              <a:gd name="connsiteY119" fmla="*/ 1654969 h 3340894"/>
              <a:gd name="connsiteX120" fmla="*/ 2638424 w 3536157"/>
              <a:gd name="connsiteY120" fmla="*/ 1502570 h 3340894"/>
              <a:gd name="connsiteX121" fmla="*/ 2693193 w 3536157"/>
              <a:gd name="connsiteY121" fmla="*/ 1371601 h 3340894"/>
              <a:gd name="connsiteX122" fmla="*/ 2724149 w 3536157"/>
              <a:gd name="connsiteY122" fmla="*/ 1307307 h 3340894"/>
              <a:gd name="connsiteX123" fmla="*/ 2783681 w 3536157"/>
              <a:gd name="connsiteY123" fmla="*/ 1252539 h 3340894"/>
              <a:gd name="connsiteX124" fmla="*/ 2886074 w 3536157"/>
              <a:gd name="connsiteY124" fmla="*/ 1195389 h 3340894"/>
              <a:gd name="connsiteX125" fmla="*/ 2950368 w 3536157"/>
              <a:gd name="connsiteY125" fmla="*/ 1181101 h 3340894"/>
              <a:gd name="connsiteX126" fmla="*/ 3002755 w 3536157"/>
              <a:gd name="connsiteY126" fmla="*/ 1126332 h 3340894"/>
              <a:gd name="connsiteX127" fmla="*/ 3040855 w 3536157"/>
              <a:gd name="connsiteY127" fmla="*/ 1042989 h 3340894"/>
              <a:gd name="connsiteX128" fmla="*/ 3050380 w 3536157"/>
              <a:gd name="connsiteY128" fmla="*/ 990602 h 3340894"/>
              <a:gd name="connsiteX129" fmla="*/ 3083718 w 3536157"/>
              <a:gd name="connsiteY129" fmla="*/ 947739 h 3340894"/>
              <a:gd name="connsiteX130" fmla="*/ 3105150 w 3536157"/>
              <a:gd name="connsiteY130" fmla="*/ 912021 h 3340894"/>
              <a:gd name="connsiteX131" fmla="*/ 3133724 w 3536157"/>
              <a:gd name="connsiteY131" fmla="*/ 842965 h 3340894"/>
              <a:gd name="connsiteX132" fmla="*/ 3143248 w 3536157"/>
              <a:gd name="connsiteY132" fmla="*/ 804865 h 3340894"/>
              <a:gd name="connsiteX133" fmla="*/ 3162299 w 3536157"/>
              <a:gd name="connsiteY133" fmla="*/ 771527 h 3340894"/>
              <a:gd name="connsiteX134" fmla="*/ 3195637 w 3536157"/>
              <a:gd name="connsiteY134" fmla="*/ 731046 h 3340894"/>
              <a:gd name="connsiteX135" fmla="*/ 3233737 w 3536157"/>
              <a:gd name="connsiteY135" fmla="*/ 681038 h 3340894"/>
              <a:gd name="connsiteX136" fmla="*/ 3298031 w 3536157"/>
              <a:gd name="connsiteY136" fmla="*/ 569121 h 3340894"/>
              <a:gd name="connsiteX137" fmla="*/ 3338512 w 3536157"/>
              <a:gd name="connsiteY137" fmla="*/ 535784 h 3340894"/>
              <a:gd name="connsiteX138" fmla="*/ 3362324 w 3536157"/>
              <a:gd name="connsiteY138" fmla="*/ 481015 h 3340894"/>
              <a:gd name="connsiteX139" fmla="*/ 3390899 w 3536157"/>
              <a:gd name="connsiteY139" fmla="*/ 407196 h 3340894"/>
              <a:gd name="connsiteX140" fmla="*/ 3421856 w 3536157"/>
              <a:gd name="connsiteY140" fmla="*/ 326233 h 3340894"/>
              <a:gd name="connsiteX141" fmla="*/ 3481387 w 3536157"/>
              <a:gd name="connsiteY141" fmla="*/ 230983 h 3340894"/>
              <a:gd name="connsiteX142" fmla="*/ 3536157 w 3536157"/>
              <a:gd name="connsiteY142" fmla="*/ 126205 h 3340894"/>
              <a:gd name="connsiteX143" fmla="*/ 3498056 w 3536157"/>
              <a:gd name="connsiteY143" fmla="*/ 0 h 3340894"/>
              <a:gd name="connsiteX0" fmla="*/ 3495675 w 3536157"/>
              <a:gd name="connsiteY0" fmla="*/ 0 h 3336131"/>
              <a:gd name="connsiteX1" fmla="*/ 3469481 w 3536157"/>
              <a:gd name="connsiteY1" fmla="*/ 114301 h 3336131"/>
              <a:gd name="connsiteX2" fmla="*/ 3440906 w 3536157"/>
              <a:gd name="connsiteY2" fmla="*/ 202406 h 3336131"/>
              <a:gd name="connsiteX3" fmla="*/ 3381374 w 3536157"/>
              <a:gd name="connsiteY3" fmla="*/ 314326 h 3336131"/>
              <a:gd name="connsiteX4" fmla="*/ 3336130 w 3536157"/>
              <a:gd name="connsiteY4" fmla="*/ 359570 h 3336131"/>
              <a:gd name="connsiteX5" fmla="*/ 3298031 w 3536157"/>
              <a:gd name="connsiteY5" fmla="*/ 397670 h 3336131"/>
              <a:gd name="connsiteX6" fmla="*/ 3278980 w 3536157"/>
              <a:gd name="connsiteY6" fmla="*/ 423864 h 3336131"/>
              <a:gd name="connsiteX7" fmla="*/ 3259931 w 3536157"/>
              <a:gd name="connsiteY7" fmla="*/ 464346 h 3336131"/>
              <a:gd name="connsiteX8" fmla="*/ 3193255 w 3536157"/>
              <a:gd name="connsiteY8" fmla="*/ 492920 h 3336131"/>
              <a:gd name="connsiteX9" fmla="*/ 3133724 w 3536157"/>
              <a:gd name="connsiteY9" fmla="*/ 533401 h 3336131"/>
              <a:gd name="connsiteX10" fmla="*/ 3078956 w 3536157"/>
              <a:gd name="connsiteY10" fmla="*/ 635795 h 3336131"/>
              <a:gd name="connsiteX11" fmla="*/ 3057524 w 3536157"/>
              <a:gd name="connsiteY11" fmla="*/ 707233 h 3336131"/>
              <a:gd name="connsiteX12" fmla="*/ 3055144 w 3536157"/>
              <a:gd name="connsiteY12" fmla="*/ 771525 h 3336131"/>
              <a:gd name="connsiteX13" fmla="*/ 3045618 w 3536157"/>
              <a:gd name="connsiteY13" fmla="*/ 828677 h 3336131"/>
              <a:gd name="connsiteX14" fmla="*/ 3038474 w 3536157"/>
              <a:gd name="connsiteY14" fmla="*/ 866776 h 3336131"/>
              <a:gd name="connsiteX15" fmla="*/ 3024187 w 3536157"/>
              <a:gd name="connsiteY15" fmla="*/ 895352 h 3336131"/>
              <a:gd name="connsiteX16" fmla="*/ 3007518 w 3536157"/>
              <a:gd name="connsiteY16" fmla="*/ 931069 h 3336131"/>
              <a:gd name="connsiteX17" fmla="*/ 2978943 w 3536157"/>
              <a:gd name="connsiteY17" fmla="*/ 983457 h 3336131"/>
              <a:gd name="connsiteX18" fmla="*/ 2962274 w 3536157"/>
              <a:gd name="connsiteY18" fmla="*/ 1071563 h 3336131"/>
              <a:gd name="connsiteX19" fmla="*/ 2924174 w 3536157"/>
              <a:gd name="connsiteY19" fmla="*/ 1121570 h 3336131"/>
              <a:gd name="connsiteX20" fmla="*/ 2833687 w 3536157"/>
              <a:gd name="connsiteY20" fmla="*/ 1169194 h 3336131"/>
              <a:gd name="connsiteX21" fmla="*/ 2771774 w 3536157"/>
              <a:gd name="connsiteY21" fmla="*/ 1193007 h 3336131"/>
              <a:gd name="connsiteX22" fmla="*/ 2738437 w 3536157"/>
              <a:gd name="connsiteY22" fmla="*/ 1214438 h 3336131"/>
              <a:gd name="connsiteX23" fmla="*/ 2709862 w 3536157"/>
              <a:gd name="connsiteY23" fmla="*/ 1254919 h 3336131"/>
              <a:gd name="connsiteX24" fmla="*/ 2652712 w 3536157"/>
              <a:gd name="connsiteY24" fmla="*/ 1343026 h 3336131"/>
              <a:gd name="connsiteX25" fmla="*/ 2609849 w 3536157"/>
              <a:gd name="connsiteY25" fmla="*/ 1466851 h 3336131"/>
              <a:gd name="connsiteX26" fmla="*/ 2569368 w 3536157"/>
              <a:gd name="connsiteY26" fmla="*/ 1550194 h 3336131"/>
              <a:gd name="connsiteX27" fmla="*/ 2528887 w 3536157"/>
              <a:gd name="connsiteY27" fmla="*/ 1626394 h 3336131"/>
              <a:gd name="connsiteX28" fmla="*/ 2464594 w 3536157"/>
              <a:gd name="connsiteY28" fmla="*/ 1674020 h 3336131"/>
              <a:gd name="connsiteX29" fmla="*/ 2409824 w 3536157"/>
              <a:gd name="connsiteY29" fmla="*/ 1743076 h 3336131"/>
              <a:gd name="connsiteX30" fmla="*/ 2286000 w 3536157"/>
              <a:gd name="connsiteY30" fmla="*/ 1874044 h 3336131"/>
              <a:gd name="connsiteX31" fmla="*/ 2171699 w 3536157"/>
              <a:gd name="connsiteY31" fmla="*/ 1983582 h 3336131"/>
              <a:gd name="connsiteX32" fmla="*/ 2069305 w 3536157"/>
              <a:gd name="connsiteY32" fmla="*/ 2059780 h 3336131"/>
              <a:gd name="connsiteX33" fmla="*/ 1978817 w 3536157"/>
              <a:gd name="connsiteY33" fmla="*/ 2074069 h 3336131"/>
              <a:gd name="connsiteX34" fmla="*/ 1916905 w 3536157"/>
              <a:gd name="connsiteY34" fmla="*/ 2102644 h 3336131"/>
              <a:gd name="connsiteX35" fmla="*/ 1859755 w 3536157"/>
              <a:gd name="connsiteY35" fmla="*/ 2147887 h 3336131"/>
              <a:gd name="connsiteX36" fmla="*/ 1840705 w 3536157"/>
              <a:gd name="connsiteY36" fmla="*/ 2214563 h 3336131"/>
              <a:gd name="connsiteX37" fmla="*/ 1838324 w 3536157"/>
              <a:gd name="connsiteY37" fmla="*/ 2293144 h 3336131"/>
              <a:gd name="connsiteX38" fmla="*/ 1831181 w 3536157"/>
              <a:gd name="connsiteY38" fmla="*/ 2347912 h 3336131"/>
              <a:gd name="connsiteX39" fmla="*/ 1816894 w 3536157"/>
              <a:gd name="connsiteY39" fmla="*/ 2381250 h 3336131"/>
              <a:gd name="connsiteX40" fmla="*/ 1788319 w 3536157"/>
              <a:gd name="connsiteY40" fmla="*/ 2414587 h 3336131"/>
              <a:gd name="connsiteX41" fmla="*/ 1728788 w 3536157"/>
              <a:gd name="connsiteY41" fmla="*/ 2438400 h 3336131"/>
              <a:gd name="connsiteX42" fmla="*/ 1676400 w 3536157"/>
              <a:gd name="connsiteY42" fmla="*/ 2452687 h 3336131"/>
              <a:gd name="connsiteX43" fmla="*/ 1624013 w 3536157"/>
              <a:gd name="connsiteY43" fmla="*/ 2457450 h 3336131"/>
              <a:gd name="connsiteX44" fmla="*/ 1543050 w 3536157"/>
              <a:gd name="connsiteY44" fmla="*/ 2455068 h 3336131"/>
              <a:gd name="connsiteX45" fmla="*/ 1454944 w 3536157"/>
              <a:gd name="connsiteY45" fmla="*/ 2452687 h 3336131"/>
              <a:gd name="connsiteX46" fmla="*/ 1402556 w 3536157"/>
              <a:gd name="connsiteY46" fmla="*/ 2457450 h 3336131"/>
              <a:gd name="connsiteX47" fmla="*/ 1364456 w 3536157"/>
              <a:gd name="connsiteY47" fmla="*/ 2483643 h 3336131"/>
              <a:gd name="connsiteX48" fmla="*/ 1345406 w 3536157"/>
              <a:gd name="connsiteY48" fmla="*/ 2512218 h 3336131"/>
              <a:gd name="connsiteX49" fmla="*/ 1326356 w 3536157"/>
              <a:gd name="connsiteY49" fmla="*/ 2547937 h 3336131"/>
              <a:gd name="connsiteX50" fmla="*/ 1312069 w 3536157"/>
              <a:gd name="connsiteY50" fmla="*/ 2586037 h 3336131"/>
              <a:gd name="connsiteX51" fmla="*/ 1281113 w 3536157"/>
              <a:gd name="connsiteY51" fmla="*/ 2609850 h 3336131"/>
              <a:gd name="connsiteX52" fmla="*/ 1238250 w 3536157"/>
              <a:gd name="connsiteY52" fmla="*/ 2647950 h 3336131"/>
              <a:gd name="connsiteX53" fmla="*/ 1207294 w 3536157"/>
              <a:gd name="connsiteY53" fmla="*/ 2657475 h 3336131"/>
              <a:gd name="connsiteX54" fmla="*/ 1171575 w 3536157"/>
              <a:gd name="connsiteY54" fmla="*/ 2650331 h 3336131"/>
              <a:gd name="connsiteX55" fmla="*/ 1116806 w 3536157"/>
              <a:gd name="connsiteY55" fmla="*/ 2650331 h 3336131"/>
              <a:gd name="connsiteX56" fmla="*/ 1088231 w 3536157"/>
              <a:gd name="connsiteY56" fmla="*/ 2655093 h 3336131"/>
              <a:gd name="connsiteX57" fmla="*/ 1042988 w 3536157"/>
              <a:gd name="connsiteY57" fmla="*/ 2662237 h 3336131"/>
              <a:gd name="connsiteX58" fmla="*/ 1004888 w 3536157"/>
              <a:gd name="connsiteY58" fmla="*/ 2686050 h 3336131"/>
              <a:gd name="connsiteX59" fmla="*/ 950119 w 3536157"/>
              <a:gd name="connsiteY59" fmla="*/ 2719387 h 3336131"/>
              <a:gd name="connsiteX60" fmla="*/ 859631 w 3536157"/>
              <a:gd name="connsiteY60" fmla="*/ 2783681 h 3336131"/>
              <a:gd name="connsiteX61" fmla="*/ 788194 w 3536157"/>
              <a:gd name="connsiteY61" fmla="*/ 2831306 h 3336131"/>
              <a:gd name="connsiteX62" fmla="*/ 707231 w 3536157"/>
              <a:gd name="connsiteY62" fmla="*/ 2883693 h 3336131"/>
              <a:gd name="connsiteX63" fmla="*/ 652463 w 3536157"/>
              <a:gd name="connsiteY63" fmla="*/ 2928937 h 3336131"/>
              <a:gd name="connsiteX64" fmla="*/ 547688 w 3536157"/>
              <a:gd name="connsiteY64" fmla="*/ 2990850 h 3336131"/>
              <a:gd name="connsiteX65" fmla="*/ 459581 w 3536157"/>
              <a:gd name="connsiteY65" fmla="*/ 3038475 h 3336131"/>
              <a:gd name="connsiteX66" fmla="*/ 326231 w 3536157"/>
              <a:gd name="connsiteY66" fmla="*/ 3107531 h 3336131"/>
              <a:gd name="connsiteX67" fmla="*/ 240506 w 3536157"/>
              <a:gd name="connsiteY67" fmla="*/ 3140868 h 3336131"/>
              <a:gd name="connsiteX68" fmla="*/ 164306 w 3536157"/>
              <a:gd name="connsiteY68" fmla="*/ 3174206 h 3336131"/>
              <a:gd name="connsiteX69" fmla="*/ 102394 w 3536157"/>
              <a:gd name="connsiteY69" fmla="*/ 3195637 h 3336131"/>
              <a:gd name="connsiteX70" fmla="*/ 0 w 3536157"/>
              <a:gd name="connsiteY70" fmla="*/ 3207543 h 3336131"/>
              <a:gd name="connsiteX71" fmla="*/ 11906 w 3536157"/>
              <a:gd name="connsiteY71" fmla="*/ 3226593 h 3336131"/>
              <a:gd name="connsiteX72" fmla="*/ 33338 w 3536157"/>
              <a:gd name="connsiteY72" fmla="*/ 3255168 h 3336131"/>
              <a:gd name="connsiteX73" fmla="*/ 45244 w 3536157"/>
              <a:gd name="connsiteY73" fmla="*/ 3298031 h 3336131"/>
              <a:gd name="connsiteX74" fmla="*/ 47625 w 3536157"/>
              <a:gd name="connsiteY74" fmla="*/ 3336131 h 3336131"/>
              <a:gd name="connsiteX75" fmla="*/ 100013 w 3536157"/>
              <a:gd name="connsiteY75" fmla="*/ 3319462 h 3336131"/>
              <a:gd name="connsiteX76" fmla="*/ 247650 w 3536157"/>
              <a:gd name="connsiteY76" fmla="*/ 3262312 h 3336131"/>
              <a:gd name="connsiteX77" fmla="*/ 402431 w 3536157"/>
              <a:gd name="connsiteY77" fmla="*/ 3188493 h 3336131"/>
              <a:gd name="connsiteX78" fmla="*/ 531019 w 3536157"/>
              <a:gd name="connsiteY78" fmla="*/ 3112293 h 3336131"/>
              <a:gd name="connsiteX79" fmla="*/ 623888 w 3536157"/>
              <a:gd name="connsiteY79" fmla="*/ 3048000 h 3336131"/>
              <a:gd name="connsiteX80" fmla="*/ 721519 w 3536157"/>
              <a:gd name="connsiteY80" fmla="*/ 2978943 h 3336131"/>
              <a:gd name="connsiteX81" fmla="*/ 857250 w 3536157"/>
              <a:gd name="connsiteY81" fmla="*/ 2874168 h 3336131"/>
              <a:gd name="connsiteX82" fmla="*/ 978694 w 3536157"/>
              <a:gd name="connsiteY82" fmla="*/ 2800350 h 3336131"/>
              <a:gd name="connsiteX83" fmla="*/ 1035844 w 3536157"/>
              <a:gd name="connsiteY83" fmla="*/ 2747962 h 3336131"/>
              <a:gd name="connsiteX84" fmla="*/ 1066800 w 3536157"/>
              <a:gd name="connsiteY84" fmla="*/ 2738437 h 3336131"/>
              <a:gd name="connsiteX85" fmla="*/ 1081088 w 3536157"/>
              <a:gd name="connsiteY85" fmla="*/ 2733675 h 3336131"/>
              <a:gd name="connsiteX86" fmla="*/ 1140619 w 3536157"/>
              <a:gd name="connsiteY86" fmla="*/ 2728912 h 3336131"/>
              <a:gd name="connsiteX87" fmla="*/ 1200150 w 3536157"/>
              <a:gd name="connsiteY87" fmla="*/ 2719387 h 3336131"/>
              <a:gd name="connsiteX88" fmla="*/ 1221581 w 3536157"/>
              <a:gd name="connsiteY88" fmla="*/ 2714625 h 3336131"/>
              <a:gd name="connsiteX89" fmla="*/ 1240631 w 3536157"/>
              <a:gd name="connsiteY89" fmla="*/ 2705100 h 3336131"/>
              <a:gd name="connsiteX90" fmla="*/ 1307306 w 3536157"/>
              <a:gd name="connsiteY90" fmla="*/ 2664618 h 3336131"/>
              <a:gd name="connsiteX91" fmla="*/ 1338263 w 3536157"/>
              <a:gd name="connsiteY91" fmla="*/ 2650331 h 3336131"/>
              <a:gd name="connsiteX92" fmla="*/ 1347788 w 3536157"/>
              <a:gd name="connsiteY92" fmla="*/ 2624137 h 3336131"/>
              <a:gd name="connsiteX93" fmla="*/ 1362075 w 3536157"/>
              <a:gd name="connsiteY93" fmla="*/ 2600325 h 3336131"/>
              <a:gd name="connsiteX94" fmla="*/ 1383506 w 3536157"/>
              <a:gd name="connsiteY94" fmla="*/ 2574131 h 3336131"/>
              <a:gd name="connsiteX95" fmla="*/ 1407319 w 3536157"/>
              <a:gd name="connsiteY95" fmla="*/ 2536031 h 3336131"/>
              <a:gd name="connsiteX96" fmla="*/ 1438275 w 3536157"/>
              <a:gd name="connsiteY96" fmla="*/ 2512218 h 3336131"/>
              <a:gd name="connsiteX97" fmla="*/ 1457325 w 3536157"/>
              <a:gd name="connsiteY97" fmla="*/ 2502693 h 3336131"/>
              <a:gd name="connsiteX98" fmla="*/ 1485900 w 3536157"/>
              <a:gd name="connsiteY98" fmla="*/ 2502693 h 3336131"/>
              <a:gd name="connsiteX99" fmla="*/ 1540669 w 3536157"/>
              <a:gd name="connsiteY99" fmla="*/ 2509837 h 3336131"/>
              <a:gd name="connsiteX100" fmla="*/ 1590675 w 3536157"/>
              <a:gd name="connsiteY100" fmla="*/ 2514600 h 3336131"/>
              <a:gd name="connsiteX101" fmla="*/ 1643063 w 3536157"/>
              <a:gd name="connsiteY101" fmla="*/ 2509837 h 3336131"/>
              <a:gd name="connsiteX102" fmla="*/ 1664494 w 3536157"/>
              <a:gd name="connsiteY102" fmla="*/ 2509837 h 3336131"/>
              <a:gd name="connsiteX103" fmla="*/ 1704975 w 3536157"/>
              <a:gd name="connsiteY103" fmla="*/ 2493168 h 3336131"/>
              <a:gd name="connsiteX104" fmla="*/ 1728788 w 3536157"/>
              <a:gd name="connsiteY104" fmla="*/ 2478881 h 3336131"/>
              <a:gd name="connsiteX105" fmla="*/ 1785938 w 3536157"/>
              <a:gd name="connsiteY105" fmla="*/ 2457450 h 3336131"/>
              <a:gd name="connsiteX106" fmla="*/ 1807369 w 3536157"/>
              <a:gd name="connsiteY106" fmla="*/ 2433637 h 3336131"/>
              <a:gd name="connsiteX107" fmla="*/ 1843088 w 3536157"/>
              <a:gd name="connsiteY107" fmla="*/ 2402681 h 3336131"/>
              <a:gd name="connsiteX108" fmla="*/ 1859756 w 3536157"/>
              <a:gd name="connsiteY108" fmla="*/ 2359818 h 3336131"/>
              <a:gd name="connsiteX109" fmla="*/ 1876425 w 3536157"/>
              <a:gd name="connsiteY109" fmla="*/ 2321718 h 3336131"/>
              <a:gd name="connsiteX110" fmla="*/ 1890713 w 3536157"/>
              <a:gd name="connsiteY110" fmla="*/ 2281237 h 3336131"/>
              <a:gd name="connsiteX111" fmla="*/ 1893093 w 3536157"/>
              <a:gd name="connsiteY111" fmla="*/ 2233613 h 3336131"/>
              <a:gd name="connsiteX112" fmla="*/ 1912143 w 3536157"/>
              <a:gd name="connsiteY112" fmla="*/ 2188369 h 3336131"/>
              <a:gd name="connsiteX113" fmla="*/ 1955006 w 3536157"/>
              <a:gd name="connsiteY113" fmla="*/ 2143126 h 3336131"/>
              <a:gd name="connsiteX114" fmla="*/ 2059780 w 3536157"/>
              <a:gd name="connsiteY114" fmla="*/ 2124075 h 3336131"/>
              <a:gd name="connsiteX115" fmla="*/ 2216943 w 3536157"/>
              <a:gd name="connsiteY115" fmla="*/ 2014538 h 3336131"/>
              <a:gd name="connsiteX116" fmla="*/ 2274093 w 3536157"/>
              <a:gd name="connsiteY116" fmla="*/ 1962151 h 3336131"/>
              <a:gd name="connsiteX117" fmla="*/ 2378868 w 3536157"/>
              <a:gd name="connsiteY117" fmla="*/ 1852613 h 3336131"/>
              <a:gd name="connsiteX118" fmla="*/ 2486024 w 3536157"/>
              <a:gd name="connsiteY118" fmla="*/ 1721645 h 3336131"/>
              <a:gd name="connsiteX119" fmla="*/ 2566986 w 3536157"/>
              <a:gd name="connsiteY119" fmla="*/ 1650206 h 3336131"/>
              <a:gd name="connsiteX120" fmla="*/ 2638424 w 3536157"/>
              <a:gd name="connsiteY120" fmla="*/ 1497807 h 3336131"/>
              <a:gd name="connsiteX121" fmla="*/ 2693193 w 3536157"/>
              <a:gd name="connsiteY121" fmla="*/ 1366838 h 3336131"/>
              <a:gd name="connsiteX122" fmla="*/ 2724149 w 3536157"/>
              <a:gd name="connsiteY122" fmla="*/ 1302544 h 3336131"/>
              <a:gd name="connsiteX123" fmla="*/ 2783681 w 3536157"/>
              <a:gd name="connsiteY123" fmla="*/ 1247776 h 3336131"/>
              <a:gd name="connsiteX124" fmla="*/ 2886074 w 3536157"/>
              <a:gd name="connsiteY124" fmla="*/ 1190626 h 3336131"/>
              <a:gd name="connsiteX125" fmla="*/ 2950368 w 3536157"/>
              <a:gd name="connsiteY125" fmla="*/ 1176338 h 3336131"/>
              <a:gd name="connsiteX126" fmla="*/ 3002755 w 3536157"/>
              <a:gd name="connsiteY126" fmla="*/ 1121569 h 3336131"/>
              <a:gd name="connsiteX127" fmla="*/ 3040855 w 3536157"/>
              <a:gd name="connsiteY127" fmla="*/ 1038226 h 3336131"/>
              <a:gd name="connsiteX128" fmla="*/ 3050380 w 3536157"/>
              <a:gd name="connsiteY128" fmla="*/ 985839 h 3336131"/>
              <a:gd name="connsiteX129" fmla="*/ 3083718 w 3536157"/>
              <a:gd name="connsiteY129" fmla="*/ 942976 h 3336131"/>
              <a:gd name="connsiteX130" fmla="*/ 3105150 w 3536157"/>
              <a:gd name="connsiteY130" fmla="*/ 907258 h 3336131"/>
              <a:gd name="connsiteX131" fmla="*/ 3133724 w 3536157"/>
              <a:gd name="connsiteY131" fmla="*/ 838202 h 3336131"/>
              <a:gd name="connsiteX132" fmla="*/ 3143248 w 3536157"/>
              <a:gd name="connsiteY132" fmla="*/ 800102 h 3336131"/>
              <a:gd name="connsiteX133" fmla="*/ 3162299 w 3536157"/>
              <a:gd name="connsiteY133" fmla="*/ 766764 h 3336131"/>
              <a:gd name="connsiteX134" fmla="*/ 3195637 w 3536157"/>
              <a:gd name="connsiteY134" fmla="*/ 726283 h 3336131"/>
              <a:gd name="connsiteX135" fmla="*/ 3233737 w 3536157"/>
              <a:gd name="connsiteY135" fmla="*/ 676275 h 3336131"/>
              <a:gd name="connsiteX136" fmla="*/ 3298031 w 3536157"/>
              <a:gd name="connsiteY136" fmla="*/ 564358 h 3336131"/>
              <a:gd name="connsiteX137" fmla="*/ 3338512 w 3536157"/>
              <a:gd name="connsiteY137" fmla="*/ 531021 h 3336131"/>
              <a:gd name="connsiteX138" fmla="*/ 3362324 w 3536157"/>
              <a:gd name="connsiteY138" fmla="*/ 476252 h 3336131"/>
              <a:gd name="connsiteX139" fmla="*/ 3390899 w 3536157"/>
              <a:gd name="connsiteY139" fmla="*/ 402433 h 3336131"/>
              <a:gd name="connsiteX140" fmla="*/ 3421856 w 3536157"/>
              <a:gd name="connsiteY140" fmla="*/ 321470 h 3336131"/>
              <a:gd name="connsiteX141" fmla="*/ 3481387 w 3536157"/>
              <a:gd name="connsiteY141" fmla="*/ 226220 h 3336131"/>
              <a:gd name="connsiteX142" fmla="*/ 3536157 w 3536157"/>
              <a:gd name="connsiteY142" fmla="*/ 121442 h 3336131"/>
              <a:gd name="connsiteX143" fmla="*/ 3495675 w 3536157"/>
              <a:gd name="connsiteY143" fmla="*/ 0 h 3336131"/>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19487 w 3536157"/>
              <a:gd name="connsiteY143" fmla="*/ 0 h 3364706"/>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29012 w 3536157"/>
              <a:gd name="connsiteY143" fmla="*/ 80963 h 3364706"/>
              <a:gd name="connsiteX144" fmla="*/ 3519487 w 3536157"/>
              <a:gd name="connsiteY144"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9487 w 3536157"/>
              <a:gd name="connsiteY145"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7105 w 3536157"/>
              <a:gd name="connsiteY145" fmla="*/ 28576 h 3364706"/>
              <a:gd name="connsiteX146" fmla="*/ 3519487 w 3536157"/>
              <a:gd name="connsiteY146" fmla="*/ 0 h 3364706"/>
              <a:gd name="connsiteX0" fmla="*/ 3519487 w 3571874"/>
              <a:gd name="connsiteY0" fmla="*/ 0 h 3364706"/>
              <a:gd name="connsiteX1" fmla="*/ 3490912 w 3571874"/>
              <a:gd name="connsiteY1" fmla="*/ 71438 h 3364706"/>
              <a:gd name="connsiteX2" fmla="*/ 3469481 w 3571874"/>
              <a:gd name="connsiteY2" fmla="*/ 142876 h 3364706"/>
              <a:gd name="connsiteX3" fmla="*/ 3440906 w 3571874"/>
              <a:gd name="connsiteY3" fmla="*/ 230981 h 3364706"/>
              <a:gd name="connsiteX4" fmla="*/ 3381374 w 3571874"/>
              <a:gd name="connsiteY4" fmla="*/ 342901 h 3364706"/>
              <a:gd name="connsiteX5" fmla="*/ 3336130 w 3571874"/>
              <a:gd name="connsiteY5" fmla="*/ 388145 h 3364706"/>
              <a:gd name="connsiteX6" fmla="*/ 3298031 w 3571874"/>
              <a:gd name="connsiteY6" fmla="*/ 426245 h 3364706"/>
              <a:gd name="connsiteX7" fmla="*/ 3278980 w 3571874"/>
              <a:gd name="connsiteY7" fmla="*/ 452439 h 3364706"/>
              <a:gd name="connsiteX8" fmla="*/ 3259931 w 3571874"/>
              <a:gd name="connsiteY8" fmla="*/ 492921 h 3364706"/>
              <a:gd name="connsiteX9" fmla="*/ 3193255 w 3571874"/>
              <a:gd name="connsiteY9" fmla="*/ 521495 h 3364706"/>
              <a:gd name="connsiteX10" fmla="*/ 3133724 w 3571874"/>
              <a:gd name="connsiteY10" fmla="*/ 561976 h 3364706"/>
              <a:gd name="connsiteX11" fmla="*/ 3078956 w 3571874"/>
              <a:gd name="connsiteY11" fmla="*/ 664370 h 3364706"/>
              <a:gd name="connsiteX12" fmla="*/ 3057524 w 3571874"/>
              <a:gd name="connsiteY12" fmla="*/ 735808 h 3364706"/>
              <a:gd name="connsiteX13" fmla="*/ 3055144 w 3571874"/>
              <a:gd name="connsiteY13" fmla="*/ 800100 h 3364706"/>
              <a:gd name="connsiteX14" fmla="*/ 3045618 w 3571874"/>
              <a:gd name="connsiteY14" fmla="*/ 857252 h 3364706"/>
              <a:gd name="connsiteX15" fmla="*/ 3038474 w 3571874"/>
              <a:gd name="connsiteY15" fmla="*/ 895351 h 3364706"/>
              <a:gd name="connsiteX16" fmla="*/ 3024187 w 3571874"/>
              <a:gd name="connsiteY16" fmla="*/ 923927 h 3364706"/>
              <a:gd name="connsiteX17" fmla="*/ 3007518 w 3571874"/>
              <a:gd name="connsiteY17" fmla="*/ 959644 h 3364706"/>
              <a:gd name="connsiteX18" fmla="*/ 2978943 w 3571874"/>
              <a:gd name="connsiteY18" fmla="*/ 1012032 h 3364706"/>
              <a:gd name="connsiteX19" fmla="*/ 2962274 w 3571874"/>
              <a:gd name="connsiteY19" fmla="*/ 1100138 h 3364706"/>
              <a:gd name="connsiteX20" fmla="*/ 2924174 w 3571874"/>
              <a:gd name="connsiteY20" fmla="*/ 1150145 h 3364706"/>
              <a:gd name="connsiteX21" fmla="*/ 2833687 w 3571874"/>
              <a:gd name="connsiteY21" fmla="*/ 1197769 h 3364706"/>
              <a:gd name="connsiteX22" fmla="*/ 2771774 w 3571874"/>
              <a:gd name="connsiteY22" fmla="*/ 1221582 h 3364706"/>
              <a:gd name="connsiteX23" fmla="*/ 2738437 w 3571874"/>
              <a:gd name="connsiteY23" fmla="*/ 1243013 h 3364706"/>
              <a:gd name="connsiteX24" fmla="*/ 2709862 w 3571874"/>
              <a:gd name="connsiteY24" fmla="*/ 1283494 h 3364706"/>
              <a:gd name="connsiteX25" fmla="*/ 2652712 w 3571874"/>
              <a:gd name="connsiteY25" fmla="*/ 1371601 h 3364706"/>
              <a:gd name="connsiteX26" fmla="*/ 2609849 w 3571874"/>
              <a:gd name="connsiteY26" fmla="*/ 1495426 h 3364706"/>
              <a:gd name="connsiteX27" fmla="*/ 2569368 w 3571874"/>
              <a:gd name="connsiteY27" fmla="*/ 1578769 h 3364706"/>
              <a:gd name="connsiteX28" fmla="*/ 2528887 w 3571874"/>
              <a:gd name="connsiteY28" fmla="*/ 1654969 h 3364706"/>
              <a:gd name="connsiteX29" fmla="*/ 2464594 w 3571874"/>
              <a:gd name="connsiteY29" fmla="*/ 1702595 h 3364706"/>
              <a:gd name="connsiteX30" fmla="*/ 2409824 w 3571874"/>
              <a:gd name="connsiteY30" fmla="*/ 1771651 h 3364706"/>
              <a:gd name="connsiteX31" fmla="*/ 2286000 w 3571874"/>
              <a:gd name="connsiteY31" fmla="*/ 1902619 h 3364706"/>
              <a:gd name="connsiteX32" fmla="*/ 2171699 w 3571874"/>
              <a:gd name="connsiteY32" fmla="*/ 2012157 h 3364706"/>
              <a:gd name="connsiteX33" fmla="*/ 2069305 w 3571874"/>
              <a:gd name="connsiteY33" fmla="*/ 2088355 h 3364706"/>
              <a:gd name="connsiteX34" fmla="*/ 1978817 w 3571874"/>
              <a:gd name="connsiteY34" fmla="*/ 2102644 h 3364706"/>
              <a:gd name="connsiteX35" fmla="*/ 1916905 w 3571874"/>
              <a:gd name="connsiteY35" fmla="*/ 2131219 h 3364706"/>
              <a:gd name="connsiteX36" fmla="*/ 1859755 w 3571874"/>
              <a:gd name="connsiteY36" fmla="*/ 2176462 h 3364706"/>
              <a:gd name="connsiteX37" fmla="*/ 1840705 w 3571874"/>
              <a:gd name="connsiteY37" fmla="*/ 2243138 h 3364706"/>
              <a:gd name="connsiteX38" fmla="*/ 1838324 w 3571874"/>
              <a:gd name="connsiteY38" fmla="*/ 2321719 h 3364706"/>
              <a:gd name="connsiteX39" fmla="*/ 1831181 w 3571874"/>
              <a:gd name="connsiteY39" fmla="*/ 2376487 h 3364706"/>
              <a:gd name="connsiteX40" fmla="*/ 1816894 w 3571874"/>
              <a:gd name="connsiteY40" fmla="*/ 2409825 h 3364706"/>
              <a:gd name="connsiteX41" fmla="*/ 1788319 w 3571874"/>
              <a:gd name="connsiteY41" fmla="*/ 2443162 h 3364706"/>
              <a:gd name="connsiteX42" fmla="*/ 1728788 w 3571874"/>
              <a:gd name="connsiteY42" fmla="*/ 2466975 h 3364706"/>
              <a:gd name="connsiteX43" fmla="*/ 1676400 w 3571874"/>
              <a:gd name="connsiteY43" fmla="*/ 2481262 h 3364706"/>
              <a:gd name="connsiteX44" fmla="*/ 1624013 w 3571874"/>
              <a:gd name="connsiteY44" fmla="*/ 2486025 h 3364706"/>
              <a:gd name="connsiteX45" fmla="*/ 1543050 w 3571874"/>
              <a:gd name="connsiteY45" fmla="*/ 2483643 h 3364706"/>
              <a:gd name="connsiteX46" fmla="*/ 1454944 w 3571874"/>
              <a:gd name="connsiteY46" fmla="*/ 2481262 h 3364706"/>
              <a:gd name="connsiteX47" fmla="*/ 1402556 w 3571874"/>
              <a:gd name="connsiteY47" fmla="*/ 2486025 h 3364706"/>
              <a:gd name="connsiteX48" fmla="*/ 1364456 w 3571874"/>
              <a:gd name="connsiteY48" fmla="*/ 2512218 h 3364706"/>
              <a:gd name="connsiteX49" fmla="*/ 1345406 w 3571874"/>
              <a:gd name="connsiteY49" fmla="*/ 2540793 h 3364706"/>
              <a:gd name="connsiteX50" fmla="*/ 1326356 w 3571874"/>
              <a:gd name="connsiteY50" fmla="*/ 2576512 h 3364706"/>
              <a:gd name="connsiteX51" fmla="*/ 1312069 w 3571874"/>
              <a:gd name="connsiteY51" fmla="*/ 2614612 h 3364706"/>
              <a:gd name="connsiteX52" fmla="*/ 1281113 w 3571874"/>
              <a:gd name="connsiteY52" fmla="*/ 2638425 h 3364706"/>
              <a:gd name="connsiteX53" fmla="*/ 1238250 w 3571874"/>
              <a:gd name="connsiteY53" fmla="*/ 2676525 h 3364706"/>
              <a:gd name="connsiteX54" fmla="*/ 1207294 w 3571874"/>
              <a:gd name="connsiteY54" fmla="*/ 2686050 h 3364706"/>
              <a:gd name="connsiteX55" fmla="*/ 1171575 w 3571874"/>
              <a:gd name="connsiteY55" fmla="*/ 2678906 h 3364706"/>
              <a:gd name="connsiteX56" fmla="*/ 1116806 w 3571874"/>
              <a:gd name="connsiteY56" fmla="*/ 2678906 h 3364706"/>
              <a:gd name="connsiteX57" fmla="*/ 1088231 w 3571874"/>
              <a:gd name="connsiteY57" fmla="*/ 2683668 h 3364706"/>
              <a:gd name="connsiteX58" fmla="*/ 1042988 w 3571874"/>
              <a:gd name="connsiteY58" fmla="*/ 2690812 h 3364706"/>
              <a:gd name="connsiteX59" fmla="*/ 1004888 w 3571874"/>
              <a:gd name="connsiteY59" fmla="*/ 2714625 h 3364706"/>
              <a:gd name="connsiteX60" fmla="*/ 950119 w 3571874"/>
              <a:gd name="connsiteY60" fmla="*/ 2747962 h 3364706"/>
              <a:gd name="connsiteX61" fmla="*/ 859631 w 3571874"/>
              <a:gd name="connsiteY61" fmla="*/ 2812256 h 3364706"/>
              <a:gd name="connsiteX62" fmla="*/ 788194 w 3571874"/>
              <a:gd name="connsiteY62" fmla="*/ 2859881 h 3364706"/>
              <a:gd name="connsiteX63" fmla="*/ 707231 w 3571874"/>
              <a:gd name="connsiteY63" fmla="*/ 2912268 h 3364706"/>
              <a:gd name="connsiteX64" fmla="*/ 652463 w 3571874"/>
              <a:gd name="connsiteY64" fmla="*/ 2957512 h 3364706"/>
              <a:gd name="connsiteX65" fmla="*/ 547688 w 3571874"/>
              <a:gd name="connsiteY65" fmla="*/ 3019425 h 3364706"/>
              <a:gd name="connsiteX66" fmla="*/ 459581 w 3571874"/>
              <a:gd name="connsiteY66" fmla="*/ 3067050 h 3364706"/>
              <a:gd name="connsiteX67" fmla="*/ 326231 w 3571874"/>
              <a:gd name="connsiteY67" fmla="*/ 3136106 h 3364706"/>
              <a:gd name="connsiteX68" fmla="*/ 240506 w 3571874"/>
              <a:gd name="connsiteY68" fmla="*/ 3169443 h 3364706"/>
              <a:gd name="connsiteX69" fmla="*/ 164306 w 3571874"/>
              <a:gd name="connsiteY69" fmla="*/ 3202781 h 3364706"/>
              <a:gd name="connsiteX70" fmla="*/ 102394 w 3571874"/>
              <a:gd name="connsiteY70" fmla="*/ 3224212 h 3364706"/>
              <a:gd name="connsiteX71" fmla="*/ 0 w 3571874"/>
              <a:gd name="connsiteY71" fmla="*/ 3236118 h 3364706"/>
              <a:gd name="connsiteX72" fmla="*/ 11906 w 3571874"/>
              <a:gd name="connsiteY72" fmla="*/ 3255168 h 3364706"/>
              <a:gd name="connsiteX73" fmla="*/ 33338 w 3571874"/>
              <a:gd name="connsiteY73" fmla="*/ 3283743 h 3364706"/>
              <a:gd name="connsiteX74" fmla="*/ 45244 w 3571874"/>
              <a:gd name="connsiteY74" fmla="*/ 3326606 h 3364706"/>
              <a:gd name="connsiteX75" fmla="*/ 47625 w 3571874"/>
              <a:gd name="connsiteY75" fmla="*/ 3364706 h 3364706"/>
              <a:gd name="connsiteX76" fmla="*/ 100013 w 3571874"/>
              <a:gd name="connsiteY76" fmla="*/ 3348037 h 3364706"/>
              <a:gd name="connsiteX77" fmla="*/ 247650 w 3571874"/>
              <a:gd name="connsiteY77" fmla="*/ 3290887 h 3364706"/>
              <a:gd name="connsiteX78" fmla="*/ 402431 w 3571874"/>
              <a:gd name="connsiteY78" fmla="*/ 3217068 h 3364706"/>
              <a:gd name="connsiteX79" fmla="*/ 531019 w 3571874"/>
              <a:gd name="connsiteY79" fmla="*/ 3140868 h 3364706"/>
              <a:gd name="connsiteX80" fmla="*/ 623888 w 3571874"/>
              <a:gd name="connsiteY80" fmla="*/ 3076575 h 3364706"/>
              <a:gd name="connsiteX81" fmla="*/ 721519 w 3571874"/>
              <a:gd name="connsiteY81" fmla="*/ 3007518 h 3364706"/>
              <a:gd name="connsiteX82" fmla="*/ 857250 w 3571874"/>
              <a:gd name="connsiteY82" fmla="*/ 2902743 h 3364706"/>
              <a:gd name="connsiteX83" fmla="*/ 978694 w 3571874"/>
              <a:gd name="connsiteY83" fmla="*/ 2828925 h 3364706"/>
              <a:gd name="connsiteX84" fmla="*/ 1035844 w 3571874"/>
              <a:gd name="connsiteY84" fmla="*/ 2776537 h 3364706"/>
              <a:gd name="connsiteX85" fmla="*/ 1066800 w 3571874"/>
              <a:gd name="connsiteY85" fmla="*/ 2767012 h 3364706"/>
              <a:gd name="connsiteX86" fmla="*/ 1081088 w 3571874"/>
              <a:gd name="connsiteY86" fmla="*/ 2762250 h 3364706"/>
              <a:gd name="connsiteX87" fmla="*/ 1140619 w 3571874"/>
              <a:gd name="connsiteY87" fmla="*/ 2757487 h 3364706"/>
              <a:gd name="connsiteX88" fmla="*/ 1200150 w 3571874"/>
              <a:gd name="connsiteY88" fmla="*/ 2747962 h 3364706"/>
              <a:gd name="connsiteX89" fmla="*/ 1221581 w 3571874"/>
              <a:gd name="connsiteY89" fmla="*/ 2743200 h 3364706"/>
              <a:gd name="connsiteX90" fmla="*/ 1240631 w 3571874"/>
              <a:gd name="connsiteY90" fmla="*/ 2733675 h 3364706"/>
              <a:gd name="connsiteX91" fmla="*/ 1307306 w 3571874"/>
              <a:gd name="connsiteY91" fmla="*/ 2693193 h 3364706"/>
              <a:gd name="connsiteX92" fmla="*/ 1338263 w 3571874"/>
              <a:gd name="connsiteY92" fmla="*/ 2678906 h 3364706"/>
              <a:gd name="connsiteX93" fmla="*/ 1347788 w 3571874"/>
              <a:gd name="connsiteY93" fmla="*/ 2652712 h 3364706"/>
              <a:gd name="connsiteX94" fmla="*/ 1362075 w 3571874"/>
              <a:gd name="connsiteY94" fmla="*/ 2628900 h 3364706"/>
              <a:gd name="connsiteX95" fmla="*/ 1383506 w 3571874"/>
              <a:gd name="connsiteY95" fmla="*/ 2602706 h 3364706"/>
              <a:gd name="connsiteX96" fmla="*/ 1407319 w 3571874"/>
              <a:gd name="connsiteY96" fmla="*/ 2564606 h 3364706"/>
              <a:gd name="connsiteX97" fmla="*/ 1438275 w 3571874"/>
              <a:gd name="connsiteY97" fmla="*/ 2540793 h 3364706"/>
              <a:gd name="connsiteX98" fmla="*/ 1457325 w 3571874"/>
              <a:gd name="connsiteY98" fmla="*/ 2531268 h 3364706"/>
              <a:gd name="connsiteX99" fmla="*/ 1485900 w 3571874"/>
              <a:gd name="connsiteY99" fmla="*/ 2531268 h 3364706"/>
              <a:gd name="connsiteX100" fmla="*/ 1540669 w 3571874"/>
              <a:gd name="connsiteY100" fmla="*/ 2538412 h 3364706"/>
              <a:gd name="connsiteX101" fmla="*/ 1590675 w 3571874"/>
              <a:gd name="connsiteY101" fmla="*/ 2543175 h 3364706"/>
              <a:gd name="connsiteX102" fmla="*/ 1643063 w 3571874"/>
              <a:gd name="connsiteY102" fmla="*/ 2538412 h 3364706"/>
              <a:gd name="connsiteX103" fmla="*/ 1664494 w 3571874"/>
              <a:gd name="connsiteY103" fmla="*/ 2538412 h 3364706"/>
              <a:gd name="connsiteX104" fmla="*/ 1704975 w 3571874"/>
              <a:gd name="connsiteY104" fmla="*/ 2521743 h 3364706"/>
              <a:gd name="connsiteX105" fmla="*/ 1728788 w 3571874"/>
              <a:gd name="connsiteY105" fmla="*/ 2507456 h 3364706"/>
              <a:gd name="connsiteX106" fmla="*/ 1785938 w 3571874"/>
              <a:gd name="connsiteY106" fmla="*/ 2486025 h 3364706"/>
              <a:gd name="connsiteX107" fmla="*/ 1807369 w 3571874"/>
              <a:gd name="connsiteY107" fmla="*/ 2462212 h 3364706"/>
              <a:gd name="connsiteX108" fmla="*/ 1843088 w 3571874"/>
              <a:gd name="connsiteY108" fmla="*/ 2431256 h 3364706"/>
              <a:gd name="connsiteX109" fmla="*/ 1859756 w 3571874"/>
              <a:gd name="connsiteY109" fmla="*/ 2388393 h 3364706"/>
              <a:gd name="connsiteX110" fmla="*/ 1876425 w 3571874"/>
              <a:gd name="connsiteY110" fmla="*/ 2350293 h 3364706"/>
              <a:gd name="connsiteX111" fmla="*/ 1890713 w 3571874"/>
              <a:gd name="connsiteY111" fmla="*/ 2309812 h 3364706"/>
              <a:gd name="connsiteX112" fmla="*/ 1893093 w 3571874"/>
              <a:gd name="connsiteY112" fmla="*/ 2262188 h 3364706"/>
              <a:gd name="connsiteX113" fmla="*/ 1912143 w 3571874"/>
              <a:gd name="connsiteY113" fmla="*/ 2216944 h 3364706"/>
              <a:gd name="connsiteX114" fmla="*/ 1955006 w 3571874"/>
              <a:gd name="connsiteY114" fmla="*/ 2171701 h 3364706"/>
              <a:gd name="connsiteX115" fmla="*/ 2059780 w 3571874"/>
              <a:gd name="connsiteY115" fmla="*/ 2152650 h 3364706"/>
              <a:gd name="connsiteX116" fmla="*/ 2216943 w 3571874"/>
              <a:gd name="connsiteY116" fmla="*/ 2043113 h 3364706"/>
              <a:gd name="connsiteX117" fmla="*/ 2274093 w 3571874"/>
              <a:gd name="connsiteY117" fmla="*/ 1990726 h 3364706"/>
              <a:gd name="connsiteX118" fmla="*/ 2378868 w 3571874"/>
              <a:gd name="connsiteY118" fmla="*/ 1881188 h 3364706"/>
              <a:gd name="connsiteX119" fmla="*/ 2486024 w 3571874"/>
              <a:gd name="connsiteY119" fmla="*/ 1750220 h 3364706"/>
              <a:gd name="connsiteX120" fmla="*/ 2566986 w 3571874"/>
              <a:gd name="connsiteY120" fmla="*/ 1678781 h 3364706"/>
              <a:gd name="connsiteX121" fmla="*/ 2638424 w 3571874"/>
              <a:gd name="connsiteY121" fmla="*/ 1526382 h 3364706"/>
              <a:gd name="connsiteX122" fmla="*/ 2693193 w 3571874"/>
              <a:gd name="connsiteY122" fmla="*/ 1395413 h 3364706"/>
              <a:gd name="connsiteX123" fmla="*/ 2724149 w 3571874"/>
              <a:gd name="connsiteY123" fmla="*/ 1331119 h 3364706"/>
              <a:gd name="connsiteX124" fmla="*/ 2783681 w 3571874"/>
              <a:gd name="connsiteY124" fmla="*/ 1276351 h 3364706"/>
              <a:gd name="connsiteX125" fmla="*/ 2886074 w 3571874"/>
              <a:gd name="connsiteY125" fmla="*/ 1219201 h 3364706"/>
              <a:gd name="connsiteX126" fmla="*/ 2950368 w 3571874"/>
              <a:gd name="connsiteY126" fmla="*/ 1204913 h 3364706"/>
              <a:gd name="connsiteX127" fmla="*/ 3002755 w 3571874"/>
              <a:gd name="connsiteY127" fmla="*/ 1150144 h 3364706"/>
              <a:gd name="connsiteX128" fmla="*/ 3040855 w 3571874"/>
              <a:gd name="connsiteY128" fmla="*/ 1066801 h 3364706"/>
              <a:gd name="connsiteX129" fmla="*/ 3050380 w 3571874"/>
              <a:gd name="connsiteY129" fmla="*/ 1014414 h 3364706"/>
              <a:gd name="connsiteX130" fmla="*/ 3083718 w 3571874"/>
              <a:gd name="connsiteY130" fmla="*/ 971551 h 3364706"/>
              <a:gd name="connsiteX131" fmla="*/ 3105150 w 3571874"/>
              <a:gd name="connsiteY131" fmla="*/ 935833 h 3364706"/>
              <a:gd name="connsiteX132" fmla="*/ 3133724 w 3571874"/>
              <a:gd name="connsiteY132" fmla="*/ 866777 h 3364706"/>
              <a:gd name="connsiteX133" fmla="*/ 3143248 w 3571874"/>
              <a:gd name="connsiteY133" fmla="*/ 828677 h 3364706"/>
              <a:gd name="connsiteX134" fmla="*/ 3162299 w 3571874"/>
              <a:gd name="connsiteY134" fmla="*/ 795339 h 3364706"/>
              <a:gd name="connsiteX135" fmla="*/ 3195637 w 3571874"/>
              <a:gd name="connsiteY135" fmla="*/ 754858 h 3364706"/>
              <a:gd name="connsiteX136" fmla="*/ 3233737 w 3571874"/>
              <a:gd name="connsiteY136" fmla="*/ 704850 h 3364706"/>
              <a:gd name="connsiteX137" fmla="*/ 3298031 w 3571874"/>
              <a:gd name="connsiteY137" fmla="*/ 592933 h 3364706"/>
              <a:gd name="connsiteX138" fmla="*/ 3338512 w 3571874"/>
              <a:gd name="connsiteY138" fmla="*/ 559596 h 3364706"/>
              <a:gd name="connsiteX139" fmla="*/ 3362324 w 3571874"/>
              <a:gd name="connsiteY139" fmla="*/ 504827 h 3364706"/>
              <a:gd name="connsiteX140" fmla="*/ 3390899 w 3571874"/>
              <a:gd name="connsiteY140" fmla="*/ 431008 h 3364706"/>
              <a:gd name="connsiteX141" fmla="*/ 3421856 w 3571874"/>
              <a:gd name="connsiteY141" fmla="*/ 350045 h 3364706"/>
              <a:gd name="connsiteX142" fmla="*/ 3481387 w 3571874"/>
              <a:gd name="connsiteY142" fmla="*/ 254795 h 3364706"/>
              <a:gd name="connsiteX143" fmla="*/ 3536157 w 3571874"/>
              <a:gd name="connsiteY143" fmla="*/ 150017 h 3364706"/>
              <a:gd name="connsiteX144" fmla="*/ 3529012 w 3571874"/>
              <a:gd name="connsiteY144" fmla="*/ 80963 h 3364706"/>
              <a:gd name="connsiteX145" fmla="*/ 3571874 w 3571874"/>
              <a:gd name="connsiteY145" fmla="*/ 19051 h 3364706"/>
              <a:gd name="connsiteX146" fmla="*/ 3519487 w 3571874"/>
              <a:gd name="connsiteY146" fmla="*/ 0 h 3364706"/>
              <a:gd name="connsiteX0" fmla="*/ 3514724 w 3571874"/>
              <a:gd name="connsiteY0" fmla="*/ 0 h 3355181"/>
              <a:gd name="connsiteX1" fmla="*/ 3490912 w 3571874"/>
              <a:gd name="connsiteY1" fmla="*/ 61913 h 3355181"/>
              <a:gd name="connsiteX2" fmla="*/ 3469481 w 3571874"/>
              <a:gd name="connsiteY2" fmla="*/ 133351 h 3355181"/>
              <a:gd name="connsiteX3" fmla="*/ 3440906 w 3571874"/>
              <a:gd name="connsiteY3" fmla="*/ 221456 h 3355181"/>
              <a:gd name="connsiteX4" fmla="*/ 3381374 w 3571874"/>
              <a:gd name="connsiteY4" fmla="*/ 333376 h 3355181"/>
              <a:gd name="connsiteX5" fmla="*/ 3336130 w 3571874"/>
              <a:gd name="connsiteY5" fmla="*/ 378620 h 3355181"/>
              <a:gd name="connsiteX6" fmla="*/ 3298031 w 3571874"/>
              <a:gd name="connsiteY6" fmla="*/ 416720 h 3355181"/>
              <a:gd name="connsiteX7" fmla="*/ 3278980 w 3571874"/>
              <a:gd name="connsiteY7" fmla="*/ 442914 h 3355181"/>
              <a:gd name="connsiteX8" fmla="*/ 3259931 w 3571874"/>
              <a:gd name="connsiteY8" fmla="*/ 483396 h 3355181"/>
              <a:gd name="connsiteX9" fmla="*/ 3193255 w 3571874"/>
              <a:gd name="connsiteY9" fmla="*/ 511970 h 3355181"/>
              <a:gd name="connsiteX10" fmla="*/ 3133724 w 3571874"/>
              <a:gd name="connsiteY10" fmla="*/ 552451 h 3355181"/>
              <a:gd name="connsiteX11" fmla="*/ 3078956 w 3571874"/>
              <a:gd name="connsiteY11" fmla="*/ 654845 h 3355181"/>
              <a:gd name="connsiteX12" fmla="*/ 3057524 w 3571874"/>
              <a:gd name="connsiteY12" fmla="*/ 726283 h 3355181"/>
              <a:gd name="connsiteX13" fmla="*/ 3055144 w 3571874"/>
              <a:gd name="connsiteY13" fmla="*/ 790575 h 3355181"/>
              <a:gd name="connsiteX14" fmla="*/ 3045618 w 3571874"/>
              <a:gd name="connsiteY14" fmla="*/ 847727 h 3355181"/>
              <a:gd name="connsiteX15" fmla="*/ 3038474 w 3571874"/>
              <a:gd name="connsiteY15" fmla="*/ 885826 h 3355181"/>
              <a:gd name="connsiteX16" fmla="*/ 3024187 w 3571874"/>
              <a:gd name="connsiteY16" fmla="*/ 914402 h 3355181"/>
              <a:gd name="connsiteX17" fmla="*/ 3007518 w 3571874"/>
              <a:gd name="connsiteY17" fmla="*/ 950119 h 3355181"/>
              <a:gd name="connsiteX18" fmla="*/ 2978943 w 3571874"/>
              <a:gd name="connsiteY18" fmla="*/ 1002507 h 3355181"/>
              <a:gd name="connsiteX19" fmla="*/ 2962274 w 3571874"/>
              <a:gd name="connsiteY19" fmla="*/ 1090613 h 3355181"/>
              <a:gd name="connsiteX20" fmla="*/ 2924174 w 3571874"/>
              <a:gd name="connsiteY20" fmla="*/ 1140620 h 3355181"/>
              <a:gd name="connsiteX21" fmla="*/ 2833687 w 3571874"/>
              <a:gd name="connsiteY21" fmla="*/ 1188244 h 3355181"/>
              <a:gd name="connsiteX22" fmla="*/ 2771774 w 3571874"/>
              <a:gd name="connsiteY22" fmla="*/ 1212057 h 3355181"/>
              <a:gd name="connsiteX23" fmla="*/ 2738437 w 3571874"/>
              <a:gd name="connsiteY23" fmla="*/ 1233488 h 3355181"/>
              <a:gd name="connsiteX24" fmla="*/ 2709862 w 3571874"/>
              <a:gd name="connsiteY24" fmla="*/ 1273969 h 3355181"/>
              <a:gd name="connsiteX25" fmla="*/ 2652712 w 3571874"/>
              <a:gd name="connsiteY25" fmla="*/ 1362076 h 3355181"/>
              <a:gd name="connsiteX26" fmla="*/ 2609849 w 3571874"/>
              <a:gd name="connsiteY26" fmla="*/ 1485901 h 3355181"/>
              <a:gd name="connsiteX27" fmla="*/ 2569368 w 3571874"/>
              <a:gd name="connsiteY27" fmla="*/ 1569244 h 3355181"/>
              <a:gd name="connsiteX28" fmla="*/ 2528887 w 3571874"/>
              <a:gd name="connsiteY28" fmla="*/ 1645444 h 3355181"/>
              <a:gd name="connsiteX29" fmla="*/ 2464594 w 3571874"/>
              <a:gd name="connsiteY29" fmla="*/ 1693070 h 3355181"/>
              <a:gd name="connsiteX30" fmla="*/ 2409824 w 3571874"/>
              <a:gd name="connsiteY30" fmla="*/ 1762126 h 3355181"/>
              <a:gd name="connsiteX31" fmla="*/ 2286000 w 3571874"/>
              <a:gd name="connsiteY31" fmla="*/ 1893094 h 3355181"/>
              <a:gd name="connsiteX32" fmla="*/ 2171699 w 3571874"/>
              <a:gd name="connsiteY32" fmla="*/ 2002632 h 3355181"/>
              <a:gd name="connsiteX33" fmla="*/ 2069305 w 3571874"/>
              <a:gd name="connsiteY33" fmla="*/ 2078830 h 3355181"/>
              <a:gd name="connsiteX34" fmla="*/ 1978817 w 3571874"/>
              <a:gd name="connsiteY34" fmla="*/ 2093119 h 3355181"/>
              <a:gd name="connsiteX35" fmla="*/ 1916905 w 3571874"/>
              <a:gd name="connsiteY35" fmla="*/ 2121694 h 3355181"/>
              <a:gd name="connsiteX36" fmla="*/ 1859755 w 3571874"/>
              <a:gd name="connsiteY36" fmla="*/ 2166937 h 3355181"/>
              <a:gd name="connsiteX37" fmla="*/ 1840705 w 3571874"/>
              <a:gd name="connsiteY37" fmla="*/ 2233613 h 3355181"/>
              <a:gd name="connsiteX38" fmla="*/ 1838324 w 3571874"/>
              <a:gd name="connsiteY38" fmla="*/ 2312194 h 3355181"/>
              <a:gd name="connsiteX39" fmla="*/ 1831181 w 3571874"/>
              <a:gd name="connsiteY39" fmla="*/ 2366962 h 3355181"/>
              <a:gd name="connsiteX40" fmla="*/ 1816894 w 3571874"/>
              <a:gd name="connsiteY40" fmla="*/ 2400300 h 3355181"/>
              <a:gd name="connsiteX41" fmla="*/ 1788319 w 3571874"/>
              <a:gd name="connsiteY41" fmla="*/ 2433637 h 3355181"/>
              <a:gd name="connsiteX42" fmla="*/ 1728788 w 3571874"/>
              <a:gd name="connsiteY42" fmla="*/ 2457450 h 3355181"/>
              <a:gd name="connsiteX43" fmla="*/ 1676400 w 3571874"/>
              <a:gd name="connsiteY43" fmla="*/ 2471737 h 3355181"/>
              <a:gd name="connsiteX44" fmla="*/ 1624013 w 3571874"/>
              <a:gd name="connsiteY44" fmla="*/ 2476500 h 3355181"/>
              <a:gd name="connsiteX45" fmla="*/ 1543050 w 3571874"/>
              <a:gd name="connsiteY45" fmla="*/ 2474118 h 3355181"/>
              <a:gd name="connsiteX46" fmla="*/ 1454944 w 3571874"/>
              <a:gd name="connsiteY46" fmla="*/ 2471737 h 3355181"/>
              <a:gd name="connsiteX47" fmla="*/ 1402556 w 3571874"/>
              <a:gd name="connsiteY47" fmla="*/ 2476500 h 3355181"/>
              <a:gd name="connsiteX48" fmla="*/ 1364456 w 3571874"/>
              <a:gd name="connsiteY48" fmla="*/ 2502693 h 3355181"/>
              <a:gd name="connsiteX49" fmla="*/ 1345406 w 3571874"/>
              <a:gd name="connsiteY49" fmla="*/ 2531268 h 3355181"/>
              <a:gd name="connsiteX50" fmla="*/ 1326356 w 3571874"/>
              <a:gd name="connsiteY50" fmla="*/ 2566987 h 3355181"/>
              <a:gd name="connsiteX51" fmla="*/ 1312069 w 3571874"/>
              <a:gd name="connsiteY51" fmla="*/ 2605087 h 3355181"/>
              <a:gd name="connsiteX52" fmla="*/ 1281113 w 3571874"/>
              <a:gd name="connsiteY52" fmla="*/ 2628900 h 3355181"/>
              <a:gd name="connsiteX53" fmla="*/ 1238250 w 3571874"/>
              <a:gd name="connsiteY53" fmla="*/ 2667000 h 3355181"/>
              <a:gd name="connsiteX54" fmla="*/ 1207294 w 3571874"/>
              <a:gd name="connsiteY54" fmla="*/ 2676525 h 3355181"/>
              <a:gd name="connsiteX55" fmla="*/ 1171575 w 3571874"/>
              <a:gd name="connsiteY55" fmla="*/ 2669381 h 3355181"/>
              <a:gd name="connsiteX56" fmla="*/ 1116806 w 3571874"/>
              <a:gd name="connsiteY56" fmla="*/ 2669381 h 3355181"/>
              <a:gd name="connsiteX57" fmla="*/ 1088231 w 3571874"/>
              <a:gd name="connsiteY57" fmla="*/ 2674143 h 3355181"/>
              <a:gd name="connsiteX58" fmla="*/ 1042988 w 3571874"/>
              <a:gd name="connsiteY58" fmla="*/ 2681287 h 3355181"/>
              <a:gd name="connsiteX59" fmla="*/ 1004888 w 3571874"/>
              <a:gd name="connsiteY59" fmla="*/ 2705100 h 3355181"/>
              <a:gd name="connsiteX60" fmla="*/ 950119 w 3571874"/>
              <a:gd name="connsiteY60" fmla="*/ 2738437 h 3355181"/>
              <a:gd name="connsiteX61" fmla="*/ 859631 w 3571874"/>
              <a:gd name="connsiteY61" fmla="*/ 2802731 h 3355181"/>
              <a:gd name="connsiteX62" fmla="*/ 788194 w 3571874"/>
              <a:gd name="connsiteY62" fmla="*/ 2850356 h 3355181"/>
              <a:gd name="connsiteX63" fmla="*/ 707231 w 3571874"/>
              <a:gd name="connsiteY63" fmla="*/ 2902743 h 3355181"/>
              <a:gd name="connsiteX64" fmla="*/ 652463 w 3571874"/>
              <a:gd name="connsiteY64" fmla="*/ 2947987 h 3355181"/>
              <a:gd name="connsiteX65" fmla="*/ 547688 w 3571874"/>
              <a:gd name="connsiteY65" fmla="*/ 3009900 h 3355181"/>
              <a:gd name="connsiteX66" fmla="*/ 459581 w 3571874"/>
              <a:gd name="connsiteY66" fmla="*/ 3057525 h 3355181"/>
              <a:gd name="connsiteX67" fmla="*/ 326231 w 3571874"/>
              <a:gd name="connsiteY67" fmla="*/ 3126581 h 3355181"/>
              <a:gd name="connsiteX68" fmla="*/ 240506 w 3571874"/>
              <a:gd name="connsiteY68" fmla="*/ 3159918 h 3355181"/>
              <a:gd name="connsiteX69" fmla="*/ 164306 w 3571874"/>
              <a:gd name="connsiteY69" fmla="*/ 3193256 h 3355181"/>
              <a:gd name="connsiteX70" fmla="*/ 102394 w 3571874"/>
              <a:gd name="connsiteY70" fmla="*/ 3214687 h 3355181"/>
              <a:gd name="connsiteX71" fmla="*/ 0 w 3571874"/>
              <a:gd name="connsiteY71" fmla="*/ 3226593 h 3355181"/>
              <a:gd name="connsiteX72" fmla="*/ 11906 w 3571874"/>
              <a:gd name="connsiteY72" fmla="*/ 3245643 h 3355181"/>
              <a:gd name="connsiteX73" fmla="*/ 33338 w 3571874"/>
              <a:gd name="connsiteY73" fmla="*/ 3274218 h 3355181"/>
              <a:gd name="connsiteX74" fmla="*/ 45244 w 3571874"/>
              <a:gd name="connsiteY74" fmla="*/ 3317081 h 3355181"/>
              <a:gd name="connsiteX75" fmla="*/ 47625 w 3571874"/>
              <a:gd name="connsiteY75" fmla="*/ 3355181 h 3355181"/>
              <a:gd name="connsiteX76" fmla="*/ 100013 w 3571874"/>
              <a:gd name="connsiteY76" fmla="*/ 3338512 h 3355181"/>
              <a:gd name="connsiteX77" fmla="*/ 247650 w 3571874"/>
              <a:gd name="connsiteY77" fmla="*/ 3281362 h 3355181"/>
              <a:gd name="connsiteX78" fmla="*/ 402431 w 3571874"/>
              <a:gd name="connsiteY78" fmla="*/ 3207543 h 3355181"/>
              <a:gd name="connsiteX79" fmla="*/ 531019 w 3571874"/>
              <a:gd name="connsiteY79" fmla="*/ 3131343 h 3355181"/>
              <a:gd name="connsiteX80" fmla="*/ 623888 w 3571874"/>
              <a:gd name="connsiteY80" fmla="*/ 3067050 h 3355181"/>
              <a:gd name="connsiteX81" fmla="*/ 721519 w 3571874"/>
              <a:gd name="connsiteY81" fmla="*/ 2997993 h 3355181"/>
              <a:gd name="connsiteX82" fmla="*/ 857250 w 3571874"/>
              <a:gd name="connsiteY82" fmla="*/ 2893218 h 3355181"/>
              <a:gd name="connsiteX83" fmla="*/ 978694 w 3571874"/>
              <a:gd name="connsiteY83" fmla="*/ 2819400 h 3355181"/>
              <a:gd name="connsiteX84" fmla="*/ 1035844 w 3571874"/>
              <a:gd name="connsiteY84" fmla="*/ 2767012 h 3355181"/>
              <a:gd name="connsiteX85" fmla="*/ 1066800 w 3571874"/>
              <a:gd name="connsiteY85" fmla="*/ 2757487 h 3355181"/>
              <a:gd name="connsiteX86" fmla="*/ 1081088 w 3571874"/>
              <a:gd name="connsiteY86" fmla="*/ 2752725 h 3355181"/>
              <a:gd name="connsiteX87" fmla="*/ 1140619 w 3571874"/>
              <a:gd name="connsiteY87" fmla="*/ 2747962 h 3355181"/>
              <a:gd name="connsiteX88" fmla="*/ 1200150 w 3571874"/>
              <a:gd name="connsiteY88" fmla="*/ 2738437 h 3355181"/>
              <a:gd name="connsiteX89" fmla="*/ 1221581 w 3571874"/>
              <a:gd name="connsiteY89" fmla="*/ 2733675 h 3355181"/>
              <a:gd name="connsiteX90" fmla="*/ 1240631 w 3571874"/>
              <a:gd name="connsiteY90" fmla="*/ 2724150 h 3355181"/>
              <a:gd name="connsiteX91" fmla="*/ 1307306 w 3571874"/>
              <a:gd name="connsiteY91" fmla="*/ 2683668 h 3355181"/>
              <a:gd name="connsiteX92" fmla="*/ 1338263 w 3571874"/>
              <a:gd name="connsiteY92" fmla="*/ 2669381 h 3355181"/>
              <a:gd name="connsiteX93" fmla="*/ 1347788 w 3571874"/>
              <a:gd name="connsiteY93" fmla="*/ 2643187 h 3355181"/>
              <a:gd name="connsiteX94" fmla="*/ 1362075 w 3571874"/>
              <a:gd name="connsiteY94" fmla="*/ 2619375 h 3355181"/>
              <a:gd name="connsiteX95" fmla="*/ 1383506 w 3571874"/>
              <a:gd name="connsiteY95" fmla="*/ 2593181 h 3355181"/>
              <a:gd name="connsiteX96" fmla="*/ 1407319 w 3571874"/>
              <a:gd name="connsiteY96" fmla="*/ 2555081 h 3355181"/>
              <a:gd name="connsiteX97" fmla="*/ 1438275 w 3571874"/>
              <a:gd name="connsiteY97" fmla="*/ 2531268 h 3355181"/>
              <a:gd name="connsiteX98" fmla="*/ 1457325 w 3571874"/>
              <a:gd name="connsiteY98" fmla="*/ 2521743 h 3355181"/>
              <a:gd name="connsiteX99" fmla="*/ 1485900 w 3571874"/>
              <a:gd name="connsiteY99" fmla="*/ 2521743 h 3355181"/>
              <a:gd name="connsiteX100" fmla="*/ 1540669 w 3571874"/>
              <a:gd name="connsiteY100" fmla="*/ 2528887 h 3355181"/>
              <a:gd name="connsiteX101" fmla="*/ 1590675 w 3571874"/>
              <a:gd name="connsiteY101" fmla="*/ 2533650 h 3355181"/>
              <a:gd name="connsiteX102" fmla="*/ 1643063 w 3571874"/>
              <a:gd name="connsiteY102" fmla="*/ 2528887 h 3355181"/>
              <a:gd name="connsiteX103" fmla="*/ 1664494 w 3571874"/>
              <a:gd name="connsiteY103" fmla="*/ 2528887 h 3355181"/>
              <a:gd name="connsiteX104" fmla="*/ 1704975 w 3571874"/>
              <a:gd name="connsiteY104" fmla="*/ 2512218 h 3355181"/>
              <a:gd name="connsiteX105" fmla="*/ 1728788 w 3571874"/>
              <a:gd name="connsiteY105" fmla="*/ 2497931 h 3355181"/>
              <a:gd name="connsiteX106" fmla="*/ 1785938 w 3571874"/>
              <a:gd name="connsiteY106" fmla="*/ 2476500 h 3355181"/>
              <a:gd name="connsiteX107" fmla="*/ 1807369 w 3571874"/>
              <a:gd name="connsiteY107" fmla="*/ 2452687 h 3355181"/>
              <a:gd name="connsiteX108" fmla="*/ 1843088 w 3571874"/>
              <a:gd name="connsiteY108" fmla="*/ 2421731 h 3355181"/>
              <a:gd name="connsiteX109" fmla="*/ 1859756 w 3571874"/>
              <a:gd name="connsiteY109" fmla="*/ 2378868 h 3355181"/>
              <a:gd name="connsiteX110" fmla="*/ 1876425 w 3571874"/>
              <a:gd name="connsiteY110" fmla="*/ 2340768 h 3355181"/>
              <a:gd name="connsiteX111" fmla="*/ 1890713 w 3571874"/>
              <a:gd name="connsiteY111" fmla="*/ 2300287 h 3355181"/>
              <a:gd name="connsiteX112" fmla="*/ 1893093 w 3571874"/>
              <a:gd name="connsiteY112" fmla="*/ 2252663 h 3355181"/>
              <a:gd name="connsiteX113" fmla="*/ 1912143 w 3571874"/>
              <a:gd name="connsiteY113" fmla="*/ 2207419 h 3355181"/>
              <a:gd name="connsiteX114" fmla="*/ 1955006 w 3571874"/>
              <a:gd name="connsiteY114" fmla="*/ 2162176 h 3355181"/>
              <a:gd name="connsiteX115" fmla="*/ 2059780 w 3571874"/>
              <a:gd name="connsiteY115" fmla="*/ 2143125 h 3355181"/>
              <a:gd name="connsiteX116" fmla="*/ 2216943 w 3571874"/>
              <a:gd name="connsiteY116" fmla="*/ 2033588 h 3355181"/>
              <a:gd name="connsiteX117" fmla="*/ 2274093 w 3571874"/>
              <a:gd name="connsiteY117" fmla="*/ 1981201 h 3355181"/>
              <a:gd name="connsiteX118" fmla="*/ 2378868 w 3571874"/>
              <a:gd name="connsiteY118" fmla="*/ 1871663 h 3355181"/>
              <a:gd name="connsiteX119" fmla="*/ 2486024 w 3571874"/>
              <a:gd name="connsiteY119" fmla="*/ 1740695 h 3355181"/>
              <a:gd name="connsiteX120" fmla="*/ 2566986 w 3571874"/>
              <a:gd name="connsiteY120" fmla="*/ 1669256 h 3355181"/>
              <a:gd name="connsiteX121" fmla="*/ 2638424 w 3571874"/>
              <a:gd name="connsiteY121" fmla="*/ 1516857 h 3355181"/>
              <a:gd name="connsiteX122" fmla="*/ 2693193 w 3571874"/>
              <a:gd name="connsiteY122" fmla="*/ 1385888 h 3355181"/>
              <a:gd name="connsiteX123" fmla="*/ 2724149 w 3571874"/>
              <a:gd name="connsiteY123" fmla="*/ 1321594 h 3355181"/>
              <a:gd name="connsiteX124" fmla="*/ 2783681 w 3571874"/>
              <a:gd name="connsiteY124" fmla="*/ 1266826 h 3355181"/>
              <a:gd name="connsiteX125" fmla="*/ 2886074 w 3571874"/>
              <a:gd name="connsiteY125" fmla="*/ 1209676 h 3355181"/>
              <a:gd name="connsiteX126" fmla="*/ 2950368 w 3571874"/>
              <a:gd name="connsiteY126" fmla="*/ 1195388 h 3355181"/>
              <a:gd name="connsiteX127" fmla="*/ 3002755 w 3571874"/>
              <a:gd name="connsiteY127" fmla="*/ 1140619 h 3355181"/>
              <a:gd name="connsiteX128" fmla="*/ 3040855 w 3571874"/>
              <a:gd name="connsiteY128" fmla="*/ 1057276 h 3355181"/>
              <a:gd name="connsiteX129" fmla="*/ 3050380 w 3571874"/>
              <a:gd name="connsiteY129" fmla="*/ 1004889 h 3355181"/>
              <a:gd name="connsiteX130" fmla="*/ 3083718 w 3571874"/>
              <a:gd name="connsiteY130" fmla="*/ 962026 h 3355181"/>
              <a:gd name="connsiteX131" fmla="*/ 3105150 w 3571874"/>
              <a:gd name="connsiteY131" fmla="*/ 926308 h 3355181"/>
              <a:gd name="connsiteX132" fmla="*/ 3133724 w 3571874"/>
              <a:gd name="connsiteY132" fmla="*/ 857252 h 3355181"/>
              <a:gd name="connsiteX133" fmla="*/ 3143248 w 3571874"/>
              <a:gd name="connsiteY133" fmla="*/ 819152 h 3355181"/>
              <a:gd name="connsiteX134" fmla="*/ 3162299 w 3571874"/>
              <a:gd name="connsiteY134" fmla="*/ 785814 h 3355181"/>
              <a:gd name="connsiteX135" fmla="*/ 3195637 w 3571874"/>
              <a:gd name="connsiteY135" fmla="*/ 745333 h 3355181"/>
              <a:gd name="connsiteX136" fmla="*/ 3233737 w 3571874"/>
              <a:gd name="connsiteY136" fmla="*/ 695325 h 3355181"/>
              <a:gd name="connsiteX137" fmla="*/ 3298031 w 3571874"/>
              <a:gd name="connsiteY137" fmla="*/ 583408 h 3355181"/>
              <a:gd name="connsiteX138" fmla="*/ 3338512 w 3571874"/>
              <a:gd name="connsiteY138" fmla="*/ 550071 h 3355181"/>
              <a:gd name="connsiteX139" fmla="*/ 3362324 w 3571874"/>
              <a:gd name="connsiteY139" fmla="*/ 495302 h 3355181"/>
              <a:gd name="connsiteX140" fmla="*/ 3390899 w 3571874"/>
              <a:gd name="connsiteY140" fmla="*/ 421483 h 3355181"/>
              <a:gd name="connsiteX141" fmla="*/ 3421856 w 3571874"/>
              <a:gd name="connsiteY141" fmla="*/ 340520 h 3355181"/>
              <a:gd name="connsiteX142" fmla="*/ 3481387 w 3571874"/>
              <a:gd name="connsiteY142" fmla="*/ 245270 h 3355181"/>
              <a:gd name="connsiteX143" fmla="*/ 3536157 w 3571874"/>
              <a:gd name="connsiteY143" fmla="*/ 140492 h 3355181"/>
              <a:gd name="connsiteX144" fmla="*/ 3529012 w 3571874"/>
              <a:gd name="connsiteY144" fmla="*/ 71438 h 3355181"/>
              <a:gd name="connsiteX145" fmla="*/ 3571874 w 3571874"/>
              <a:gd name="connsiteY145" fmla="*/ 9526 h 3355181"/>
              <a:gd name="connsiteX146" fmla="*/ 3514724 w 3571874"/>
              <a:gd name="connsiteY146" fmla="*/ 0 h 3355181"/>
              <a:gd name="connsiteX0" fmla="*/ 3514724 w 3536157"/>
              <a:gd name="connsiteY0" fmla="*/ 0 h 3355181"/>
              <a:gd name="connsiteX1" fmla="*/ 3490912 w 3536157"/>
              <a:gd name="connsiteY1" fmla="*/ 61913 h 3355181"/>
              <a:gd name="connsiteX2" fmla="*/ 3469481 w 3536157"/>
              <a:gd name="connsiteY2" fmla="*/ 133351 h 3355181"/>
              <a:gd name="connsiteX3" fmla="*/ 3440906 w 3536157"/>
              <a:gd name="connsiteY3" fmla="*/ 221456 h 3355181"/>
              <a:gd name="connsiteX4" fmla="*/ 3381374 w 3536157"/>
              <a:gd name="connsiteY4" fmla="*/ 333376 h 3355181"/>
              <a:gd name="connsiteX5" fmla="*/ 3336130 w 3536157"/>
              <a:gd name="connsiteY5" fmla="*/ 378620 h 3355181"/>
              <a:gd name="connsiteX6" fmla="*/ 3298031 w 3536157"/>
              <a:gd name="connsiteY6" fmla="*/ 416720 h 3355181"/>
              <a:gd name="connsiteX7" fmla="*/ 3278980 w 3536157"/>
              <a:gd name="connsiteY7" fmla="*/ 442914 h 3355181"/>
              <a:gd name="connsiteX8" fmla="*/ 3259931 w 3536157"/>
              <a:gd name="connsiteY8" fmla="*/ 483396 h 3355181"/>
              <a:gd name="connsiteX9" fmla="*/ 3193255 w 3536157"/>
              <a:gd name="connsiteY9" fmla="*/ 511970 h 3355181"/>
              <a:gd name="connsiteX10" fmla="*/ 3133724 w 3536157"/>
              <a:gd name="connsiteY10" fmla="*/ 552451 h 3355181"/>
              <a:gd name="connsiteX11" fmla="*/ 3078956 w 3536157"/>
              <a:gd name="connsiteY11" fmla="*/ 654845 h 3355181"/>
              <a:gd name="connsiteX12" fmla="*/ 3057524 w 3536157"/>
              <a:gd name="connsiteY12" fmla="*/ 726283 h 3355181"/>
              <a:gd name="connsiteX13" fmla="*/ 3055144 w 3536157"/>
              <a:gd name="connsiteY13" fmla="*/ 790575 h 3355181"/>
              <a:gd name="connsiteX14" fmla="*/ 3045618 w 3536157"/>
              <a:gd name="connsiteY14" fmla="*/ 847727 h 3355181"/>
              <a:gd name="connsiteX15" fmla="*/ 3038474 w 3536157"/>
              <a:gd name="connsiteY15" fmla="*/ 885826 h 3355181"/>
              <a:gd name="connsiteX16" fmla="*/ 3024187 w 3536157"/>
              <a:gd name="connsiteY16" fmla="*/ 914402 h 3355181"/>
              <a:gd name="connsiteX17" fmla="*/ 3007518 w 3536157"/>
              <a:gd name="connsiteY17" fmla="*/ 950119 h 3355181"/>
              <a:gd name="connsiteX18" fmla="*/ 2978943 w 3536157"/>
              <a:gd name="connsiteY18" fmla="*/ 1002507 h 3355181"/>
              <a:gd name="connsiteX19" fmla="*/ 2962274 w 3536157"/>
              <a:gd name="connsiteY19" fmla="*/ 1090613 h 3355181"/>
              <a:gd name="connsiteX20" fmla="*/ 2924174 w 3536157"/>
              <a:gd name="connsiteY20" fmla="*/ 1140620 h 3355181"/>
              <a:gd name="connsiteX21" fmla="*/ 2833687 w 3536157"/>
              <a:gd name="connsiteY21" fmla="*/ 1188244 h 3355181"/>
              <a:gd name="connsiteX22" fmla="*/ 2771774 w 3536157"/>
              <a:gd name="connsiteY22" fmla="*/ 1212057 h 3355181"/>
              <a:gd name="connsiteX23" fmla="*/ 2738437 w 3536157"/>
              <a:gd name="connsiteY23" fmla="*/ 1233488 h 3355181"/>
              <a:gd name="connsiteX24" fmla="*/ 2709862 w 3536157"/>
              <a:gd name="connsiteY24" fmla="*/ 1273969 h 3355181"/>
              <a:gd name="connsiteX25" fmla="*/ 2652712 w 3536157"/>
              <a:gd name="connsiteY25" fmla="*/ 1362076 h 3355181"/>
              <a:gd name="connsiteX26" fmla="*/ 2609849 w 3536157"/>
              <a:gd name="connsiteY26" fmla="*/ 1485901 h 3355181"/>
              <a:gd name="connsiteX27" fmla="*/ 2569368 w 3536157"/>
              <a:gd name="connsiteY27" fmla="*/ 1569244 h 3355181"/>
              <a:gd name="connsiteX28" fmla="*/ 2528887 w 3536157"/>
              <a:gd name="connsiteY28" fmla="*/ 1645444 h 3355181"/>
              <a:gd name="connsiteX29" fmla="*/ 2464594 w 3536157"/>
              <a:gd name="connsiteY29" fmla="*/ 1693070 h 3355181"/>
              <a:gd name="connsiteX30" fmla="*/ 2409824 w 3536157"/>
              <a:gd name="connsiteY30" fmla="*/ 1762126 h 3355181"/>
              <a:gd name="connsiteX31" fmla="*/ 2286000 w 3536157"/>
              <a:gd name="connsiteY31" fmla="*/ 1893094 h 3355181"/>
              <a:gd name="connsiteX32" fmla="*/ 2171699 w 3536157"/>
              <a:gd name="connsiteY32" fmla="*/ 2002632 h 3355181"/>
              <a:gd name="connsiteX33" fmla="*/ 2069305 w 3536157"/>
              <a:gd name="connsiteY33" fmla="*/ 2078830 h 3355181"/>
              <a:gd name="connsiteX34" fmla="*/ 1978817 w 3536157"/>
              <a:gd name="connsiteY34" fmla="*/ 2093119 h 3355181"/>
              <a:gd name="connsiteX35" fmla="*/ 1916905 w 3536157"/>
              <a:gd name="connsiteY35" fmla="*/ 2121694 h 3355181"/>
              <a:gd name="connsiteX36" fmla="*/ 1859755 w 3536157"/>
              <a:gd name="connsiteY36" fmla="*/ 2166937 h 3355181"/>
              <a:gd name="connsiteX37" fmla="*/ 1840705 w 3536157"/>
              <a:gd name="connsiteY37" fmla="*/ 2233613 h 3355181"/>
              <a:gd name="connsiteX38" fmla="*/ 1838324 w 3536157"/>
              <a:gd name="connsiteY38" fmla="*/ 2312194 h 3355181"/>
              <a:gd name="connsiteX39" fmla="*/ 1831181 w 3536157"/>
              <a:gd name="connsiteY39" fmla="*/ 2366962 h 3355181"/>
              <a:gd name="connsiteX40" fmla="*/ 1816894 w 3536157"/>
              <a:gd name="connsiteY40" fmla="*/ 2400300 h 3355181"/>
              <a:gd name="connsiteX41" fmla="*/ 1788319 w 3536157"/>
              <a:gd name="connsiteY41" fmla="*/ 2433637 h 3355181"/>
              <a:gd name="connsiteX42" fmla="*/ 1728788 w 3536157"/>
              <a:gd name="connsiteY42" fmla="*/ 2457450 h 3355181"/>
              <a:gd name="connsiteX43" fmla="*/ 1676400 w 3536157"/>
              <a:gd name="connsiteY43" fmla="*/ 2471737 h 3355181"/>
              <a:gd name="connsiteX44" fmla="*/ 1624013 w 3536157"/>
              <a:gd name="connsiteY44" fmla="*/ 2476500 h 3355181"/>
              <a:gd name="connsiteX45" fmla="*/ 1543050 w 3536157"/>
              <a:gd name="connsiteY45" fmla="*/ 2474118 h 3355181"/>
              <a:gd name="connsiteX46" fmla="*/ 1454944 w 3536157"/>
              <a:gd name="connsiteY46" fmla="*/ 2471737 h 3355181"/>
              <a:gd name="connsiteX47" fmla="*/ 1402556 w 3536157"/>
              <a:gd name="connsiteY47" fmla="*/ 2476500 h 3355181"/>
              <a:gd name="connsiteX48" fmla="*/ 1364456 w 3536157"/>
              <a:gd name="connsiteY48" fmla="*/ 2502693 h 3355181"/>
              <a:gd name="connsiteX49" fmla="*/ 1345406 w 3536157"/>
              <a:gd name="connsiteY49" fmla="*/ 2531268 h 3355181"/>
              <a:gd name="connsiteX50" fmla="*/ 1326356 w 3536157"/>
              <a:gd name="connsiteY50" fmla="*/ 2566987 h 3355181"/>
              <a:gd name="connsiteX51" fmla="*/ 1312069 w 3536157"/>
              <a:gd name="connsiteY51" fmla="*/ 2605087 h 3355181"/>
              <a:gd name="connsiteX52" fmla="*/ 1281113 w 3536157"/>
              <a:gd name="connsiteY52" fmla="*/ 2628900 h 3355181"/>
              <a:gd name="connsiteX53" fmla="*/ 1238250 w 3536157"/>
              <a:gd name="connsiteY53" fmla="*/ 2667000 h 3355181"/>
              <a:gd name="connsiteX54" fmla="*/ 1207294 w 3536157"/>
              <a:gd name="connsiteY54" fmla="*/ 2676525 h 3355181"/>
              <a:gd name="connsiteX55" fmla="*/ 1171575 w 3536157"/>
              <a:gd name="connsiteY55" fmla="*/ 2669381 h 3355181"/>
              <a:gd name="connsiteX56" fmla="*/ 1116806 w 3536157"/>
              <a:gd name="connsiteY56" fmla="*/ 2669381 h 3355181"/>
              <a:gd name="connsiteX57" fmla="*/ 1088231 w 3536157"/>
              <a:gd name="connsiteY57" fmla="*/ 2674143 h 3355181"/>
              <a:gd name="connsiteX58" fmla="*/ 1042988 w 3536157"/>
              <a:gd name="connsiteY58" fmla="*/ 2681287 h 3355181"/>
              <a:gd name="connsiteX59" fmla="*/ 1004888 w 3536157"/>
              <a:gd name="connsiteY59" fmla="*/ 2705100 h 3355181"/>
              <a:gd name="connsiteX60" fmla="*/ 950119 w 3536157"/>
              <a:gd name="connsiteY60" fmla="*/ 2738437 h 3355181"/>
              <a:gd name="connsiteX61" fmla="*/ 859631 w 3536157"/>
              <a:gd name="connsiteY61" fmla="*/ 2802731 h 3355181"/>
              <a:gd name="connsiteX62" fmla="*/ 788194 w 3536157"/>
              <a:gd name="connsiteY62" fmla="*/ 2850356 h 3355181"/>
              <a:gd name="connsiteX63" fmla="*/ 707231 w 3536157"/>
              <a:gd name="connsiteY63" fmla="*/ 2902743 h 3355181"/>
              <a:gd name="connsiteX64" fmla="*/ 652463 w 3536157"/>
              <a:gd name="connsiteY64" fmla="*/ 2947987 h 3355181"/>
              <a:gd name="connsiteX65" fmla="*/ 547688 w 3536157"/>
              <a:gd name="connsiteY65" fmla="*/ 3009900 h 3355181"/>
              <a:gd name="connsiteX66" fmla="*/ 459581 w 3536157"/>
              <a:gd name="connsiteY66" fmla="*/ 3057525 h 3355181"/>
              <a:gd name="connsiteX67" fmla="*/ 326231 w 3536157"/>
              <a:gd name="connsiteY67" fmla="*/ 3126581 h 3355181"/>
              <a:gd name="connsiteX68" fmla="*/ 240506 w 3536157"/>
              <a:gd name="connsiteY68" fmla="*/ 3159918 h 3355181"/>
              <a:gd name="connsiteX69" fmla="*/ 164306 w 3536157"/>
              <a:gd name="connsiteY69" fmla="*/ 3193256 h 3355181"/>
              <a:gd name="connsiteX70" fmla="*/ 102394 w 3536157"/>
              <a:gd name="connsiteY70" fmla="*/ 3214687 h 3355181"/>
              <a:gd name="connsiteX71" fmla="*/ 0 w 3536157"/>
              <a:gd name="connsiteY71" fmla="*/ 3226593 h 3355181"/>
              <a:gd name="connsiteX72" fmla="*/ 11906 w 3536157"/>
              <a:gd name="connsiteY72" fmla="*/ 3245643 h 3355181"/>
              <a:gd name="connsiteX73" fmla="*/ 33338 w 3536157"/>
              <a:gd name="connsiteY73" fmla="*/ 3274218 h 3355181"/>
              <a:gd name="connsiteX74" fmla="*/ 45244 w 3536157"/>
              <a:gd name="connsiteY74" fmla="*/ 3317081 h 3355181"/>
              <a:gd name="connsiteX75" fmla="*/ 47625 w 3536157"/>
              <a:gd name="connsiteY75" fmla="*/ 3355181 h 3355181"/>
              <a:gd name="connsiteX76" fmla="*/ 100013 w 3536157"/>
              <a:gd name="connsiteY76" fmla="*/ 3338512 h 3355181"/>
              <a:gd name="connsiteX77" fmla="*/ 247650 w 3536157"/>
              <a:gd name="connsiteY77" fmla="*/ 3281362 h 3355181"/>
              <a:gd name="connsiteX78" fmla="*/ 402431 w 3536157"/>
              <a:gd name="connsiteY78" fmla="*/ 3207543 h 3355181"/>
              <a:gd name="connsiteX79" fmla="*/ 531019 w 3536157"/>
              <a:gd name="connsiteY79" fmla="*/ 3131343 h 3355181"/>
              <a:gd name="connsiteX80" fmla="*/ 623888 w 3536157"/>
              <a:gd name="connsiteY80" fmla="*/ 3067050 h 3355181"/>
              <a:gd name="connsiteX81" fmla="*/ 721519 w 3536157"/>
              <a:gd name="connsiteY81" fmla="*/ 2997993 h 3355181"/>
              <a:gd name="connsiteX82" fmla="*/ 857250 w 3536157"/>
              <a:gd name="connsiteY82" fmla="*/ 2893218 h 3355181"/>
              <a:gd name="connsiteX83" fmla="*/ 978694 w 3536157"/>
              <a:gd name="connsiteY83" fmla="*/ 2819400 h 3355181"/>
              <a:gd name="connsiteX84" fmla="*/ 1035844 w 3536157"/>
              <a:gd name="connsiteY84" fmla="*/ 2767012 h 3355181"/>
              <a:gd name="connsiteX85" fmla="*/ 1066800 w 3536157"/>
              <a:gd name="connsiteY85" fmla="*/ 2757487 h 3355181"/>
              <a:gd name="connsiteX86" fmla="*/ 1081088 w 3536157"/>
              <a:gd name="connsiteY86" fmla="*/ 2752725 h 3355181"/>
              <a:gd name="connsiteX87" fmla="*/ 1140619 w 3536157"/>
              <a:gd name="connsiteY87" fmla="*/ 2747962 h 3355181"/>
              <a:gd name="connsiteX88" fmla="*/ 1200150 w 3536157"/>
              <a:gd name="connsiteY88" fmla="*/ 2738437 h 3355181"/>
              <a:gd name="connsiteX89" fmla="*/ 1221581 w 3536157"/>
              <a:gd name="connsiteY89" fmla="*/ 2733675 h 3355181"/>
              <a:gd name="connsiteX90" fmla="*/ 1240631 w 3536157"/>
              <a:gd name="connsiteY90" fmla="*/ 2724150 h 3355181"/>
              <a:gd name="connsiteX91" fmla="*/ 1307306 w 3536157"/>
              <a:gd name="connsiteY91" fmla="*/ 2683668 h 3355181"/>
              <a:gd name="connsiteX92" fmla="*/ 1338263 w 3536157"/>
              <a:gd name="connsiteY92" fmla="*/ 2669381 h 3355181"/>
              <a:gd name="connsiteX93" fmla="*/ 1347788 w 3536157"/>
              <a:gd name="connsiteY93" fmla="*/ 2643187 h 3355181"/>
              <a:gd name="connsiteX94" fmla="*/ 1362075 w 3536157"/>
              <a:gd name="connsiteY94" fmla="*/ 2619375 h 3355181"/>
              <a:gd name="connsiteX95" fmla="*/ 1383506 w 3536157"/>
              <a:gd name="connsiteY95" fmla="*/ 2593181 h 3355181"/>
              <a:gd name="connsiteX96" fmla="*/ 1407319 w 3536157"/>
              <a:gd name="connsiteY96" fmla="*/ 2555081 h 3355181"/>
              <a:gd name="connsiteX97" fmla="*/ 1438275 w 3536157"/>
              <a:gd name="connsiteY97" fmla="*/ 2531268 h 3355181"/>
              <a:gd name="connsiteX98" fmla="*/ 1457325 w 3536157"/>
              <a:gd name="connsiteY98" fmla="*/ 2521743 h 3355181"/>
              <a:gd name="connsiteX99" fmla="*/ 1485900 w 3536157"/>
              <a:gd name="connsiteY99" fmla="*/ 2521743 h 3355181"/>
              <a:gd name="connsiteX100" fmla="*/ 1540669 w 3536157"/>
              <a:gd name="connsiteY100" fmla="*/ 2528887 h 3355181"/>
              <a:gd name="connsiteX101" fmla="*/ 1590675 w 3536157"/>
              <a:gd name="connsiteY101" fmla="*/ 2533650 h 3355181"/>
              <a:gd name="connsiteX102" fmla="*/ 1643063 w 3536157"/>
              <a:gd name="connsiteY102" fmla="*/ 2528887 h 3355181"/>
              <a:gd name="connsiteX103" fmla="*/ 1664494 w 3536157"/>
              <a:gd name="connsiteY103" fmla="*/ 2528887 h 3355181"/>
              <a:gd name="connsiteX104" fmla="*/ 1704975 w 3536157"/>
              <a:gd name="connsiteY104" fmla="*/ 2512218 h 3355181"/>
              <a:gd name="connsiteX105" fmla="*/ 1728788 w 3536157"/>
              <a:gd name="connsiteY105" fmla="*/ 2497931 h 3355181"/>
              <a:gd name="connsiteX106" fmla="*/ 1785938 w 3536157"/>
              <a:gd name="connsiteY106" fmla="*/ 2476500 h 3355181"/>
              <a:gd name="connsiteX107" fmla="*/ 1807369 w 3536157"/>
              <a:gd name="connsiteY107" fmla="*/ 2452687 h 3355181"/>
              <a:gd name="connsiteX108" fmla="*/ 1843088 w 3536157"/>
              <a:gd name="connsiteY108" fmla="*/ 2421731 h 3355181"/>
              <a:gd name="connsiteX109" fmla="*/ 1859756 w 3536157"/>
              <a:gd name="connsiteY109" fmla="*/ 2378868 h 3355181"/>
              <a:gd name="connsiteX110" fmla="*/ 1876425 w 3536157"/>
              <a:gd name="connsiteY110" fmla="*/ 2340768 h 3355181"/>
              <a:gd name="connsiteX111" fmla="*/ 1890713 w 3536157"/>
              <a:gd name="connsiteY111" fmla="*/ 2300287 h 3355181"/>
              <a:gd name="connsiteX112" fmla="*/ 1893093 w 3536157"/>
              <a:gd name="connsiteY112" fmla="*/ 2252663 h 3355181"/>
              <a:gd name="connsiteX113" fmla="*/ 1912143 w 3536157"/>
              <a:gd name="connsiteY113" fmla="*/ 2207419 h 3355181"/>
              <a:gd name="connsiteX114" fmla="*/ 1955006 w 3536157"/>
              <a:gd name="connsiteY114" fmla="*/ 2162176 h 3355181"/>
              <a:gd name="connsiteX115" fmla="*/ 2059780 w 3536157"/>
              <a:gd name="connsiteY115" fmla="*/ 2143125 h 3355181"/>
              <a:gd name="connsiteX116" fmla="*/ 2216943 w 3536157"/>
              <a:gd name="connsiteY116" fmla="*/ 2033588 h 3355181"/>
              <a:gd name="connsiteX117" fmla="*/ 2274093 w 3536157"/>
              <a:gd name="connsiteY117" fmla="*/ 1981201 h 3355181"/>
              <a:gd name="connsiteX118" fmla="*/ 2378868 w 3536157"/>
              <a:gd name="connsiteY118" fmla="*/ 1871663 h 3355181"/>
              <a:gd name="connsiteX119" fmla="*/ 2486024 w 3536157"/>
              <a:gd name="connsiteY119" fmla="*/ 1740695 h 3355181"/>
              <a:gd name="connsiteX120" fmla="*/ 2566986 w 3536157"/>
              <a:gd name="connsiteY120" fmla="*/ 1669256 h 3355181"/>
              <a:gd name="connsiteX121" fmla="*/ 2638424 w 3536157"/>
              <a:gd name="connsiteY121" fmla="*/ 1516857 h 3355181"/>
              <a:gd name="connsiteX122" fmla="*/ 2693193 w 3536157"/>
              <a:gd name="connsiteY122" fmla="*/ 1385888 h 3355181"/>
              <a:gd name="connsiteX123" fmla="*/ 2724149 w 3536157"/>
              <a:gd name="connsiteY123" fmla="*/ 1321594 h 3355181"/>
              <a:gd name="connsiteX124" fmla="*/ 2783681 w 3536157"/>
              <a:gd name="connsiteY124" fmla="*/ 1266826 h 3355181"/>
              <a:gd name="connsiteX125" fmla="*/ 2886074 w 3536157"/>
              <a:gd name="connsiteY125" fmla="*/ 1209676 h 3355181"/>
              <a:gd name="connsiteX126" fmla="*/ 2950368 w 3536157"/>
              <a:gd name="connsiteY126" fmla="*/ 1195388 h 3355181"/>
              <a:gd name="connsiteX127" fmla="*/ 3002755 w 3536157"/>
              <a:gd name="connsiteY127" fmla="*/ 1140619 h 3355181"/>
              <a:gd name="connsiteX128" fmla="*/ 3040855 w 3536157"/>
              <a:gd name="connsiteY128" fmla="*/ 1057276 h 3355181"/>
              <a:gd name="connsiteX129" fmla="*/ 3050380 w 3536157"/>
              <a:gd name="connsiteY129" fmla="*/ 1004889 h 3355181"/>
              <a:gd name="connsiteX130" fmla="*/ 3083718 w 3536157"/>
              <a:gd name="connsiteY130" fmla="*/ 962026 h 3355181"/>
              <a:gd name="connsiteX131" fmla="*/ 3105150 w 3536157"/>
              <a:gd name="connsiteY131" fmla="*/ 926308 h 3355181"/>
              <a:gd name="connsiteX132" fmla="*/ 3133724 w 3536157"/>
              <a:gd name="connsiteY132" fmla="*/ 857252 h 3355181"/>
              <a:gd name="connsiteX133" fmla="*/ 3143248 w 3536157"/>
              <a:gd name="connsiteY133" fmla="*/ 819152 h 3355181"/>
              <a:gd name="connsiteX134" fmla="*/ 3162299 w 3536157"/>
              <a:gd name="connsiteY134" fmla="*/ 785814 h 3355181"/>
              <a:gd name="connsiteX135" fmla="*/ 3195637 w 3536157"/>
              <a:gd name="connsiteY135" fmla="*/ 745333 h 3355181"/>
              <a:gd name="connsiteX136" fmla="*/ 3233737 w 3536157"/>
              <a:gd name="connsiteY136" fmla="*/ 695325 h 3355181"/>
              <a:gd name="connsiteX137" fmla="*/ 3298031 w 3536157"/>
              <a:gd name="connsiteY137" fmla="*/ 583408 h 3355181"/>
              <a:gd name="connsiteX138" fmla="*/ 3338512 w 3536157"/>
              <a:gd name="connsiteY138" fmla="*/ 550071 h 3355181"/>
              <a:gd name="connsiteX139" fmla="*/ 3362324 w 3536157"/>
              <a:gd name="connsiteY139" fmla="*/ 495302 h 3355181"/>
              <a:gd name="connsiteX140" fmla="*/ 3390899 w 3536157"/>
              <a:gd name="connsiteY140" fmla="*/ 421483 h 3355181"/>
              <a:gd name="connsiteX141" fmla="*/ 3421856 w 3536157"/>
              <a:gd name="connsiteY141" fmla="*/ 340520 h 3355181"/>
              <a:gd name="connsiteX142" fmla="*/ 3481387 w 3536157"/>
              <a:gd name="connsiteY142" fmla="*/ 245270 h 3355181"/>
              <a:gd name="connsiteX143" fmla="*/ 3536157 w 3536157"/>
              <a:gd name="connsiteY143" fmla="*/ 140492 h 3355181"/>
              <a:gd name="connsiteX144" fmla="*/ 3529012 w 3536157"/>
              <a:gd name="connsiteY144" fmla="*/ 71438 h 3355181"/>
              <a:gd name="connsiteX145" fmla="*/ 3529012 w 3536157"/>
              <a:gd name="connsiteY145" fmla="*/ 14289 h 3355181"/>
              <a:gd name="connsiteX146" fmla="*/ 3514724 w 3536157"/>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6157 w 3550443"/>
              <a:gd name="connsiteY143" fmla="*/ 140492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8538 w 3550443"/>
              <a:gd name="connsiteY143" fmla="*/ 130967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505199 w 3550443"/>
              <a:gd name="connsiteY1" fmla="*/ 30957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 name="connsiteX0" fmla="*/ 3514724 w 3550443"/>
              <a:gd name="connsiteY0" fmla="*/ 0 h 3355181"/>
              <a:gd name="connsiteX1" fmla="*/ 3490912 w 3550443"/>
              <a:gd name="connsiteY1" fmla="*/ 26194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50443" h="3355181">
                <a:moveTo>
                  <a:pt x="3514724" y="0"/>
                </a:moveTo>
                <a:lnTo>
                  <a:pt x="3490912" y="26194"/>
                </a:lnTo>
                <a:lnTo>
                  <a:pt x="3490912" y="61913"/>
                </a:lnTo>
                <a:lnTo>
                  <a:pt x="3469481" y="133351"/>
                </a:lnTo>
                <a:lnTo>
                  <a:pt x="3440906" y="221456"/>
                </a:lnTo>
                <a:lnTo>
                  <a:pt x="3381374" y="333376"/>
                </a:lnTo>
                <a:lnTo>
                  <a:pt x="3336130" y="378620"/>
                </a:lnTo>
                <a:lnTo>
                  <a:pt x="3298031" y="416720"/>
                </a:lnTo>
                <a:lnTo>
                  <a:pt x="3278980" y="442914"/>
                </a:lnTo>
                <a:lnTo>
                  <a:pt x="3259931" y="483396"/>
                </a:lnTo>
                <a:lnTo>
                  <a:pt x="3193255" y="511970"/>
                </a:lnTo>
                <a:lnTo>
                  <a:pt x="3133724" y="552451"/>
                </a:lnTo>
                <a:lnTo>
                  <a:pt x="3078956" y="654845"/>
                </a:lnTo>
                <a:lnTo>
                  <a:pt x="3057524" y="726283"/>
                </a:lnTo>
                <a:cubicBezTo>
                  <a:pt x="3056731" y="747714"/>
                  <a:pt x="3055937" y="769144"/>
                  <a:pt x="3055144" y="790575"/>
                </a:cubicBezTo>
                <a:lnTo>
                  <a:pt x="3045618" y="847727"/>
                </a:lnTo>
                <a:lnTo>
                  <a:pt x="3038474" y="885826"/>
                </a:lnTo>
                <a:lnTo>
                  <a:pt x="3024187" y="914402"/>
                </a:lnTo>
                <a:lnTo>
                  <a:pt x="3007518" y="950119"/>
                </a:lnTo>
                <a:lnTo>
                  <a:pt x="2978943" y="1002507"/>
                </a:lnTo>
                <a:lnTo>
                  <a:pt x="2962274" y="1090613"/>
                </a:lnTo>
                <a:lnTo>
                  <a:pt x="2924174" y="1140620"/>
                </a:lnTo>
                <a:lnTo>
                  <a:pt x="2833687" y="1188244"/>
                </a:lnTo>
                <a:lnTo>
                  <a:pt x="2771774" y="1212057"/>
                </a:lnTo>
                <a:lnTo>
                  <a:pt x="2738437" y="1233488"/>
                </a:lnTo>
                <a:lnTo>
                  <a:pt x="2709862" y="1273969"/>
                </a:lnTo>
                <a:lnTo>
                  <a:pt x="2652712" y="1362076"/>
                </a:lnTo>
                <a:lnTo>
                  <a:pt x="2609849" y="1485901"/>
                </a:lnTo>
                <a:lnTo>
                  <a:pt x="2569368" y="1569244"/>
                </a:lnTo>
                <a:lnTo>
                  <a:pt x="2528887" y="1645444"/>
                </a:lnTo>
                <a:lnTo>
                  <a:pt x="2464594" y="1693070"/>
                </a:lnTo>
                <a:lnTo>
                  <a:pt x="2409824" y="1762126"/>
                </a:lnTo>
                <a:lnTo>
                  <a:pt x="2286000" y="1893094"/>
                </a:lnTo>
                <a:lnTo>
                  <a:pt x="2171699" y="2002632"/>
                </a:lnTo>
                <a:lnTo>
                  <a:pt x="2069305" y="2078830"/>
                </a:lnTo>
                <a:lnTo>
                  <a:pt x="1978817" y="2093119"/>
                </a:lnTo>
                <a:lnTo>
                  <a:pt x="1916905" y="2121694"/>
                </a:lnTo>
                <a:lnTo>
                  <a:pt x="1859755" y="2166937"/>
                </a:lnTo>
                <a:lnTo>
                  <a:pt x="1840705" y="2233613"/>
                </a:lnTo>
                <a:cubicBezTo>
                  <a:pt x="1839911" y="2259807"/>
                  <a:pt x="1839118" y="2286000"/>
                  <a:pt x="1838324" y="2312194"/>
                </a:cubicBezTo>
                <a:lnTo>
                  <a:pt x="1831181" y="2366962"/>
                </a:lnTo>
                <a:lnTo>
                  <a:pt x="1816894" y="2400300"/>
                </a:lnTo>
                <a:lnTo>
                  <a:pt x="1788319" y="2433637"/>
                </a:lnTo>
                <a:lnTo>
                  <a:pt x="1728788" y="2457450"/>
                </a:lnTo>
                <a:lnTo>
                  <a:pt x="1676400" y="2471737"/>
                </a:lnTo>
                <a:lnTo>
                  <a:pt x="1624013" y="2476500"/>
                </a:lnTo>
                <a:lnTo>
                  <a:pt x="1543050" y="2474118"/>
                </a:lnTo>
                <a:lnTo>
                  <a:pt x="1454944" y="2471737"/>
                </a:lnTo>
                <a:lnTo>
                  <a:pt x="1402556" y="2476500"/>
                </a:lnTo>
                <a:lnTo>
                  <a:pt x="1364456" y="2502693"/>
                </a:lnTo>
                <a:lnTo>
                  <a:pt x="1345406" y="2531268"/>
                </a:lnTo>
                <a:lnTo>
                  <a:pt x="1326356" y="2566987"/>
                </a:lnTo>
                <a:lnTo>
                  <a:pt x="1312069" y="2605087"/>
                </a:lnTo>
                <a:lnTo>
                  <a:pt x="1281113" y="2628900"/>
                </a:lnTo>
                <a:lnTo>
                  <a:pt x="1238250" y="2667000"/>
                </a:lnTo>
                <a:lnTo>
                  <a:pt x="1207294" y="2676525"/>
                </a:lnTo>
                <a:lnTo>
                  <a:pt x="1171575" y="2669381"/>
                </a:lnTo>
                <a:lnTo>
                  <a:pt x="1116806" y="2669381"/>
                </a:lnTo>
                <a:lnTo>
                  <a:pt x="1088231" y="2674143"/>
                </a:lnTo>
                <a:lnTo>
                  <a:pt x="1042988" y="2681287"/>
                </a:lnTo>
                <a:lnTo>
                  <a:pt x="1004888" y="2705100"/>
                </a:lnTo>
                <a:lnTo>
                  <a:pt x="950119" y="2738437"/>
                </a:lnTo>
                <a:lnTo>
                  <a:pt x="859631" y="2802731"/>
                </a:lnTo>
                <a:lnTo>
                  <a:pt x="788194" y="2850356"/>
                </a:lnTo>
                <a:lnTo>
                  <a:pt x="707231" y="2902743"/>
                </a:lnTo>
                <a:lnTo>
                  <a:pt x="652463" y="2947987"/>
                </a:lnTo>
                <a:lnTo>
                  <a:pt x="547688" y="3009900"/>
                </a:lnTo>
                <a:lnTo>
                  <a:pt x="459581" y="3057525"/>
                </a:lnTo>
                <a:lnTo>
                  <a:pt x="326231" y="3126581"/>
                </a:lnTo>
                <a:lnTo>
                  <a:pt x="240506" y="3159918"/>
                </a:lnTo>
                <a:lnTo>
                  <a:pt x="164306" y="3193256"/>
                </a:lnTo>
                <a:lnTo>
                  <a:pt x="102394" y="3214687"/>
                </a:lnTo>
                <a:lnTo>
                  <a:pt x="0" y="3226593"/>
                </a:lnTo>
                <a:lnTo>
                  <a:pt x="11906" y="3245643"/>
                </a:lnTo>
                <a:lnTo>
                  <a:pt x="33338" y="3274218"/>
                </a:lnTo>
                <a:lnTo>
                  <a:pt x="45244" y="3317081"/>
                </a:lnTo>
                <a:lnTo>
                  <a:pt x="47625" y="3355181"/>
                </a:lnTo>
                <a:lnTo>
                  <a:pt x="100013" y="3338512"/>
                </a:lnTo>
                <a:lnTo>
                  <a:pt x="247650" y="3281362"/>
                </a:lnTo>
                <a:lnTo>
                  <a:pt x="402431" y="3207543"/>
                </a:lnTo>
                <a:lnTo>
                  <a:pt x="531019" y="3131343"/>
                </a:lnTo>
                <a:lnTo>
                  <a:pt x="623888" y="3067050"/>
                </a:lnTo>
                <a:lnTo>
                  <a:pt x="721519" y="2997993"/>
                </a:lnTo>
                <a:lnTo>
                  <a:pt x="857250" y="2893218"/>
                </a:lnTo>
                <a:lnTo>
                  <a:pt x="978694" y="2819400"/>
                </a:lnTo>
                <a:lnTo>
                  <a:pt x="1035844" y="2767012"/>
                </a:lnTo>
                <a:lnTo>
                  <a:pt x="1066800" y="2757487"/>
                </a:lnTo>
                <a:lnTo>
                  <a:pt x="1081088" y="2752725"/>
                </a:lnTo>
                <a:lnTo>
                  <a:pt x="1140619" y="2747962"/>
                </a:lnTo>
                <a:lnTo>
                  <a:pt x="1200150" y="2738437"/>
                </a:lnTo>
                <a:lnTo>
                  <a:pt x="1221581" y="2733675"/>
                </a:lnTo>
                <a:lnTo>
                  <a:pt x="1240631" y="2724150"/>
                </a:lnTo>
                <a:lnTo>
                  <a:pt x="1307306" y="2683668"/>
                </a:lnTo>
                <a:lnTo>
                  <a:pt x="1338263" y="2669381"/>
                </a:lnTo>
                <a:lnTo>
                  <a:pt x="1347788" y="2643187"/>
                </a:lnTo>
                <a:lnTo>
                  <a:pt x="1362075" y="2619375"/>
                </a:lnTo>
                <a:lnTo>
                  <a:pt x="1383506" y="2593181"/>
                </a:lnTo>
                <a:lnTo>
                  <a:pt x="1407319" y="2555081"/>
                </a:lnTo>
                <a:lnTo>
                  <a:pt x="1438275" y="2531268"/>
                </a:lnTo>
                <a:lnTo>
                  <a:pt x="1457325" y="2521743"/>
                </a:lnTo>
                <a:lnTo>
                  <a:pt x="1485900" y="2521743"/>
                </a:lnTo>
                <a:lnTo>
                  <a:pt x="1540669" y="2528887"/>
                </a:lnTo>
                <a:lnTo>
                  <a:pt x="1590675" y="2533650"/>
                </a:lnTo>
                <a:lnTo>
                  <a:pt x="1643063" y="2528887"/>
                </a:lnTo>
                <a:lnTo>
                  <a:pt x="1664494" y="2528887"/>
                </a:lnTo>
                <a:lnTo>
                  <a:pt x="1704975" y="2512218"/>
                </a:lnTo>
                <a:lnTo>
                  <a:pt x="1728788" y="2497931"/>
                </a:lnTo>
                <a:lnTo>
                  <a:pt x="1785938" y="2476500"/>
                </a:lnTo>
                <a:lnTo>
                  <a:pt x="1807369" y="2452687"/>
                </a:lnTo>
                <a:lnTo>
                  <a:pt x="1843088" y="2421731"/>
                </a:lnTo>
                <a:lnTo>
                  <a:pt x="1859756" y="2378868"/>
                </a:lnTo>
                <a:lnTo>
                  <a:pt x="1876425" y="2340768"/>
                </a:lnTo>
                <a:lnTo>
                  <a:pt x="1890713" y="2300287"/>
                </a:lnTo>
                <a:lnTo>
                  <a:pt x="1893093" y="2252663"/>
                </a:lnTo>
                <a:lnTo>
                  <a:pt x="1912143" y="2207419"/>
                </a:lnTo>
                <a:lnTo>
                  <a:pt x="1955006" y="2162176"/>
                </a:lnTo>
                <a:lnTo>
                  <a:pt x="2059780" y="2143125"/>
                </a:lnTo>
                <a:lnTo>
                  <a:pt x="2216943" y="2033588"/>
                </a:lnTo>
                <a:lnTo>
                  <a:pt x="2274093" y="1981201"/>
                </a:lnTo>
                <a:lnTo>
                  <a:pt x="2378868" y="1871663"/>
                </a:lnTo>
                <a:lnTo>
                  <a:pt x="2486024" y="1740695"/>
                </a:lnTo>
                <a:lnTo>
                  <a:pt x="2566986" y="1669256"/>
                </a:lnTo>
                <a:lnTo>
                  <a:pt x="2638424" y="1516857"/>
                </a:lnTo>
                <a:lnTo>
                  <a:pt x="2693193" y="1385888"/>
                </a:lnTo>
                <a:lnTo>
                  <a:pt x="2724149" y="1321594"/>
                </a:lnTo>
                <a:lnTo>
                  <a:pt x="2783681" y="1266826"/>
                </a:lnTo>
                <a:lnTo>
                  <a:pt x="2886074" y="1209676"/>
                </a:lnTo>
                <a:lnTo>
                  <a:pt x="2950368" y="1195388"/>
                </a:lnTo>
                <a:lnTo>
                  <a:pt x="3002755" y="1140619"/>
                </a:lnTo>
                <a:lnTo>
                  <a:pt x="3040855" y="1057276"/>
                </a:lnTo>
                <a:lnTo>
                  <a:pt x="3050380" y="1004889"/>
                </a:lnTo>
                <a:lnTo>
                  <a:pt x="3083718" y="962026"/>
                </a:lnTo>
                <a:lnTo>
                  <a:pt x="3105150" y="926308"/>
                </a:lnTo>
                <a:lnTo>
                  <a:pt x="3133724" y="857252"/>
                </a:lnTo>
                <a:cubicBezTo>
                  <a:pt x="3133724" y="846140"/>
                  <a:pt x="3143248" y="830264"/>
                  <a:pt x="3143248" y="819152"/>
                </a:cubicBezTo>
                <a:lnTo>
                  <a:pt x="3162299" y="785814"/>
                </a:lnTo>
                <a:lnTo>
                  <a:pt x="3195637" y="745333"/>
                </a:lnTo>
                <a:lnTo>
                  <a:pt x="3233737" y="695325"/>
                </a:lnTo>
                <a:lnTo>
                  <a:pt x="3298031" y="583408"/>
                </a:lnTo>
                <a:lnTo>
                  <a:pt x="3338512" y="550071"/>
                </a:lnTo>
                <a:lnTo>
                  <a:pt x="3362324" y="495302"/>
                </a:lnTo>
                <a:lnTo>
                  <a:pt x="3390899" y="421483"/>
                </a:lnTo>
                <a:lnTo>
                  <a:pt x="3421856" y="340520"/>
                </a:lnTo>
                <a:lnTo>
                  <a:pt x="3481387" y="245270"/>
                </a:lnTo>
                <a:lnTo>
                  <a:pt x="3538538" y="130967"/>
                </a:lnTo>
                <a:lnTo>
                  <a:pt x="3550443" y="64294"/>
                </a:lnTo>
                <a:lnTo>
                  <a:pt x="3529012" y="14289"/>
                </a:lnTo>
                <a:lnTo>
                  <a:pt x="3514724" y="0"/>
                </a:lnTo>
                <a:close/>
              </a:path>
            </a:pathLst>
          </a:custGeom>
          <a:solidFill>
            <a:srgbClr val="00B0F0">
              <a:alpha val="51000"/>
            </a:srgbClr>
          </a:solidFill>
          <a:ln w="63500">
            <a:solidFill>
              <a:srgbClr val="00B0F0">
                <a:alpha val="6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7" name="フリーフォーム 496">
            <a:extLst>
              <a:ext uri="{FF2B5EF4-FFF2-40B4-BE49-F238E27FC236}">
                <a16:creationId xmlns:a16="http://schemas.microsoft.com/office/drawing/2014/main" id="{B30F648B-06AD-4639-8871-3D49A7CBBCEC}"/>
              </a:ext>
            </a:extLst>
          </p:cNvPr>
          <p:cNvSpPr/>
          <p:nvPr/>
        </p:nvSpPr>
        <p:spPr>
          <a:xfrm>
            <a:off x="9907588" y="5676900"/>
            <a:ext cx="2327275" cy="460375"/>
          </a:xfrm>
          <a:custGeom>
            <a:avLst/>
            <a:gdLst>
              <a:gd name="connsiteX0" fmla="*/ 0 w 2545556"/>
              <a:gd name="connsiteY0" fmla="*/ 0 h 592932"/>
              <a:gd name="connsiteX1" fmla="*/ 85725 w 2545556"/>
              <a:gd name="connsiteY1" fmla="*/ 26194 h 592932"/>
              <a:gd name="connsiteX2" fmla="*/ 147637 w 2545556"/>
              <a:gd name="connsiteY2" fmla="*/ 38100 h 592932"/>
              <a:gd name="connsiteX3" fmla="*/ 242887 w 2545556"/>
              <a:gd name="connsiteY3" fmla="*/ 73819 h 592932"/>
              <a:gd name="connsiteX4" fmla="*/ 321469 w 2545556"/>
              <a:gd name="connsiteY4" fmla="*/ 100013 h 592932"/>
              <a:gd name="connsiteX5" fmla="*/ 466725 w 2545556"/>
              <a:gd name="connsiteY5" fmla="*/ 173832 h 592932"/>
              <a:gd name="connsiteX6" fmla="*/ 523875 w 2545556"/>
              <a:gd name="connsiteY6" fmla="*/ 185738 h 592932"/>
              <a:gd name="connsiteX7" fmla="*/ 581025 w 2545556"/>
              <a:gd name="connsiteY7" fmla="*/ 200025 h 592932"/>
              <a:gd name="connsiteX8" fmla="*/ 623887 w 2545556"/>
              <a:gd name="connsiteY8" fmla="*/ 207169 h 592932"/>
              <a:gd name="connsiteX9" fmla="*/ 645319 w 2545556"/>
              <a:gd name="connsiteY9" fmla="*/ 214313 h 592932"/>
              <a:gd name="connsiteX10" fmla="*/ 681037 w 2545556"/>
              <a:gd name="connsiteY10" fmla="*/ 238125 h 592932"/>
              <a:gd name="connsiteX11" fmla="*/ 702469 w 2545556"/>
              <a:gd name="connsiteY11" fmla="*/ 295275 h 592932"/>
              <a:gd name="connsiteX12" fmla="*/ 714375 w 2545556"/>
              <a:gd name="connsiteY12" fmla="*/ 328613 h 592932"/>
              <a:gd name="connsiteX13" fmla="*/ 742950 w 2545556"/>
              <a:gd name="connsiteY13" fmla="*/ 333375 h 592932"/>
              <a:gd name="connsiteX14" fmla="*/ 783431 w 2545556"/>
              <a:gd name="connsiteY14" fmla="*/ 330994 h 592932"/>
              <a:gd name="connsiteX15" fmla="*/ 819150 w 2545556"/>
              <a:gd name="connsiteY15" fmla="*/ 328613 h 592932"/>
              <a:gd name="connsiteX16" fmla="*/ 871537 w 2545556"/>
              <a:gd name="connsiteY16" fmla="*/ 304800 h 592932"/>
              <a:gd name="connsiteX17" fmla="*/ 954881 w 2545556"/>
              <a:gd name="connsiteY17" fmla="*/ 273844 h 592932"/>
              <a:gd name="connsiteX18" fmla="*/ 985837 w 2545556"/>
              <a:gd name="connsiteY18" fmla="*/ 245269 h 592932"/>
              <a:gd name="connsiteX19" fmla="*/ 1064419 w 2545556"/>
              <a:gd name="connsiteY19" fmla="*/ 207169 h 592932"/>
              <a:gd name="connsiteX20" fmla="*/ 1152525 w 2545556"/>
              <a:gd name="connsiteY20" fmla="*/ 180975 h 592932"/>
              <a:gd name="connsiteX21" fmla="*/ 1176337 w 2545556"/>
              <a:gd name="connsiteY21" fmla="*/ 171450 h 592932"/>
              <a:gd name="connsiteX22" fmla="*/ 1485900 w 2545556"/>
              <a:gd name="connsiteY22" fmla="*/ 169069 h 592932"/>
              <a:gd name="connsiteX23" fmla="*/ 1547812 w 2545556"/>
              <a:gd name="connsiteY23" fmla="*/ 178594 h 592932"/>
              <a:gd name="connsiteX24" fmla="*/ 1609725 w 2545556"/>
              <a:gd name="connsiteY24" fmla="*/ 195263 h 592932"/>
              <a:gd name="connsiteX25" fmla="*/ 1724025 w 2545556"/>
              <a:gd name="connsiteY25" fmla="*/ 233363 h 592932"/>
              <a:gd name="connsiteX26" fmla="*/ 1790700 w 2545556"/>
              <a:gd name="connsiteY26" fmla="*/ 250032 h 592932"/>
              <a:gd name="connsiteX27" fmla="*/ 1816894 w 2545556"/>
              <a:gd name="connsiteY27" fmla="*/ 257175 h 592932"/>
              <a:gd name="connsiteX28" fmla="*/ 1864519 w 2545556"/>
              <a:gd name="connsiteY28" fmla="*/ 280988 h 592932"/>
              <a:gd name="connsiteX29" fmla="*/ 1893094 w 2545556"/>
              <a:gd name="connsiteY29" fmla="*/ 297657 h 592932"/>
              <a:gd name="connsiteX30" fmla="*/ 1959769 w 2545556"/>
              <a:gd name="connsiteY30" fmla="*/ 350044 h 592932"/>
              <a:gd name="connsiteX31" fmla="*/ 2007394 w 2545556"/>
              <a:gd name="connsiteY31" fmla="*/ 361950 h 592932"/>
              <a:gd name="connsiteX32" fmla="*/ 2074069 w 2545556"/>
              <a:gd name="connsiteY32" fmla="*/ 378619 h 592932"/>
              <a:gd name="connsiteX33" fmla="*/ 2138362 w 2545556"/>
              <a:gd name="connsiteY33" fmla="*/ 390525 h 592932"/>
              <a:gd name="connsiteX34" fmla="*/ 2181225 w 2545556"/>
              <a:gd name="connsiteY34" fmla="*/ 395288 h 592932"/>
              <a:gd name="connsiteX35" fmla="*/ 2216944 w 2545556"/>
              <a:gd name="connsiteY35" fmla="*/ 395288 h 592932"/>
              <a:gd name="connsiteX36" fmla="*/ 2245519 w 2545556"/>
              <a:gd name="connsiteY36" fmla="*/ 402432 h 592932"/>
              <a:gd name="connsiteX37" fmla="*/ 2312194 w 2545556"/>
              <a:gd name="connsiteY37" fmla="*/ 435769 h 592932"/>
              <a:gd name="connsiteX38" fmla="*/ 2395537 w 2545556"/>
              <a:gd name="connsiteY38" fmla="*/ 461963 h 592932"/>
              <a:gd name="connsiteX39" fmla="*/ 2464594 w 2545556"/>
              <a:gd name="connsiteY39" fmla="*/ 511969 h 592932"/>
              <a:gd name="connsiteX40" fmla="*/ 2474119 w 2545556"/>
              <a:gd name="connsiteY40" fmla="*/ 573882 h 592932"/>
              <a:gd name="connsiteX41" fmla="*/ 2488406 w 2545556"/>
              <a:gd name="connsiteY41" fmla="*/ 581025 h 592932"/>
              <a:gd name="connsiteX42" fmla="*/ 2545556 w 2545556"/>
              <a:gd name="connsiteY42" fmla="*/ 592932 h 592932"/>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3150393 w 3150393"/>
              <a:gd name="connsiteY42"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3150393 w 3150393"/>
              <a:gd name="connsiteY43"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2995612 w 3150393"/>
              <a:gd name="connsiteY43" fmla="*/ 447676 h 581025"/>
              <a:gd name="connsiteX44" fmla="*/ 3150393 w 3150393"/>
              <a:gd name="connsiteY44"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695575 w 3150393"/>
              <a:gd name="connsiteY42" fmla="*/ 526258 h 581025"/>
              <a:gd name="connsiteX43" fmla="*/ 2838450 w 3150393"/>
              <a:gd name="connsiteY43" fmla="*/ 488158 h 581025"/>
              <a:gd name="connsiteX44" fmla="*/ 2995612 w 3150393"/>
              <a:gd name="connsiteY44" fmla="*/ 447676 h 581025"/>
              <a:gd name="connsiteX45" fmla="*/ 3150393 w 3150393"/>
              <a:gd name="connsiteY45"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150393 w 3150393"/>
              <a:gd name="connsiteY46"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062287 w 3150393"/>
              <a:gd name="connsiteY46" fmla="*/ 431008 h 581025"/>
              <a:gd name="connsiteX47" fmla="*/ 3150393 w 3150393"/>
              <a:gd name="connsiteY47"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14650 w 3150393"/>
              <a:gd name="connsiteY45" fmla="*/ 461964 h 581025"/>
              <a:gd name="connsiteX46" fmla="*/ 2995612 w 3150393"/>
              <a:gd name="connsiteY46" fmla="*/ 447676 h 581025"/>
              <a:gd name="connsiteX47" fmla="*/ 3062287 w 3150393"/>
              <a:gd name="connsiteY47" fmla="*/ 431008 h 581025"/>
              <a:gd name="connsiteX48" fmla="*/ 3150393 w 3150393"/>
              <a:gd name="connsiteY48"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769394 w 3150393"/>
              <a:gd name="connsiteY44" fmla="*/ 500064 h 581025"/>
              <a:gd name="connsiteX45" fmla="*/ 2838450 w 3150393"/>
              <a:gd name="connsiteY45" fmla="*/ 488158 h 581025"/>
              <a:gd name="connsiteX46" fmla="*/ 2914650 w 3150393"/>
              <a:gd name="connsiteY46" fmla="*/ 461964 h 581025"/>
              <a:gd name="connsiteX47" fmla="*/ 2995612 w 3150393"/>
              <a:gd name="connsiteY47" fmla="*/ 447676 h 581025"/>
              <a:gd name="connsiteX48" fmla="*/ 3062287 w 3150393"/>
              <a:gd name="connsiteY48" fmla="*/ 431008 h 581025"/>
              <a:gd name="connsiteX49" fmla="*/ 3150393 w 3150393"/>
              <a:gd name="connsiteY49"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47950 w 3150393"/>
              <a:gd name="connsiteY43" fmla="*/ 538164 h 581025"/>
              <a:gd name="connsiteX44" fmla="*/ 2695575 w 3150393"/>
              <a:gd name="connsiteY44" fmla="*/ 526258 h 581025"/>
              <a:gd name="connsiteX45" fmla="*/ 2769394 w 3150393"/>
              <a:gd name="connsiteY45" fmla="*/ 500064 h 581025"/>
              <a:gd name="connsiteX46" fmla="*/ 2838450 w 3150393"/>
              <a:gd name="connsiteY46" fmla="*/ 488158 h 581025"/>
              <a:gd name="connsiteX47" fmla="*/ 2914650 w 3150393"/>
              <a:gd name="connsiteY47" fmla="*/ 461964 h 581025"/>
              <a:gd name="connsiteX48" fmla="*/ 2995612 w 3150393"/>
              <a:gd name="connsiteY48" fmla="*/ 447676 h 581025"/>
              <a:gd name="connsiteX49" fmla="*/ 3062287 w 3150393"/>
              <a:gd name="connsiteY49" fmla="*/ 431008 h 581025"/>
              <a:gd name="connsiteX50" fmla="*/ 3150393 w 3150393"/>
              <a:gd name="connsiteY50" fmla="*/ 407195 h 581025"/>
              <a:gd name="connsiteX0" fmla="*/ 0 w 3150393"/>
              <a:gd name="connsiteY0" fmla="*/ 0 h 595314"/>
              <a:gd name="connsiteX1" fmla="*/ 85725 w 3150393"/>
              <a:gd name="connsiteY1" fmla="*/ 26194 h 595314"/>
              <a:gd name="connsiteX2" fmla="*/ 147637 w 3150393"/>
              <a:gd name="connsiteY2" fmla="*/ 38100 h 595314"/>
              <a:gd name="connsiteX3" fmla="*/ 242887 w 3150393"/>
              <a:gd name="connsiteY3" fmla="*/ 73819 h 595314"/>
              <a:gd name="connsiteX4" fmla="*/ 321469 w 3150393"/>
              <a:gd name="connsiteY4" fmla="*/ 100013 h 595314"/>
              <a:gd name="connsiteX5" fmla="*/ 466725 w 3150393"/>
              <a:gd name="connsiteY5" fmla="*/ 173832 h 595314"/>
              <a:gd name="connsiteX6" fmla="*/ 523875 w 3150393"/>
              <a:gd name="connsiteY6" fmla="*/ 185738 h 595314"/>
              <a:gd name="connsiteX7" fmla="*/ 581025 w 3150393"/>
              <a:gd name="connsiteY7" fmla="*/ 200025 h 595314"/>
              <a:gd name="connsiteX8" fmla="*/ 623887 w 3150393"/>
              <a:gd name="connsiteY8" fmla="*/ 207169 h 595314"/>
              <a:gd name="connsiteX9" fmla="*/ 645319 w 3150393"/>
              <a:gd name="connsiteY9" fmla="*/ 214313 h 595314"/>
              <a:gd name="connsiteX10" fmla="*/ 681037 w 3150393"/>
              <a:gd name="connsiteY10" fmla="*/ 238125 h 595314"/>
              <a:gd name="connsiteX11" fmla="*/ 702469 w 3150393"/>
              <a:gd name="connsiteY11" fmla="*/ 295275 h 595314"/>
              <a:gd name="connsiteX12" fmla="*/ 714375 w 3150393"/>
              <a:gd name="connsiteY12" fmla="*/ 328613 h 595314"/>
              <a:gd name="connsiteX13" fmla="*/ 742950 w 3150393"/>
              <a:gd name="connsiteY13" fmla="*/ 333375 h 595314"/>
              <a:gd name="connsiteX14" fmla="*/ 783431 w 3150393"/>
              <a:gd name="connsiteY14" fmla="*/ 330994 h 595314"/>
              <a:gd name="connsiteX15" fmla="*/ 819150 w 3150393"/>
              <a:gd name="connsiteY15" fmla="*/ 328613 h 595314"/>
              <a:gd name="connsiteX16" fmla="*/ 871537 w 3150393"/>
              <a:gd name="connsiteY16" fmla="*/ 304800 h 595314"/>
              <a:gd name="connsiteX17" fmla="*/ 954881 w 3150393"/>
              <a:gd name="connsiteY17" fmla="*/ 273844 h 595314"/>
              <a:gd name="connsiteX18" fmla="*/ 985837 w 3150393"/>
              <a:gd name="connsiteY18" fmla="*/ 245269 h 595314"/>
              <a:gd name="connsiteX19" fmla="*/ 1064419 w 3150393"/>
              <a:gd name="connsiteY19" fmla="*/ 207169 h 595314"/>
              <a:gd name="connsiteX20" fmla="*/ 1152525 w 3150393"/>
              <a:gd name="connsiteY20" fmla="*/ 180975 h 595314"/>
              <a:gd name="connsiteX21" fmla="*/ 1176337 w 3150393"/>
              <a:gd name="connsiteY21" fmla="*/ 171450 h 595314"/>
              <a:gd name="connsiteX22" fmla="*/ 1485900 w 3150393"/>
              <a:gd name="connsiteY22" fmla="*/ 169069 h 595314"/>
              <a:gd name="connsiteX23" fmla="*/ 1547812 w 3150393"/>
              <a:gd name="connsiteY23" fmla="*/ 178594 h 595314"/>
              <a:gd name="connsiteX24" fmla="*/ 1609725 w 3150393"/>
              <a:gd name="connsiteY24" fmla="*/ 195263 h 595314"/>
              <a:gd name="connsiteX25" fmla="*/ 1724025 w 3150393"/>
              <a:gd name="connsiteY25" fmla="*/ 233363 h 595314"/>
              <a:gd name="connsiteX26" fmla="*/ 1790700 w 3150393"/>
              <a:gd name="connsiteY26" fmla="*/ 250032 h 595314"/>
              <a:gd name="connsiteX27" fmla="*/ 1816894 w 3150393"/>
              <a:gd name="connsiteY27" fmla="*/ 257175 h 595314"/>
              <a:gd name="connsiteX28" fmla="*/ 1864519 w 3150393"/>
              <a:gd name="connsiteY28" fmla="*/ 280988 h 595314"/>
              <a:gd name="connsiteX29" fmla="*/ 1893094 w 3150393"/>
              <a:gd name="connsiteY29" fmla="*/ 297657 h 595314"/>
              <a:gd name="connsiteX30" fmla="*/ 1959769 w 3150393"/>
              <a:gd name="connsiteY30" fmla="*/ 350044 h 595314"/>
              <a:gd name="connsiteX31" fmla="*/ 2007394 w 3150393"/>
              <a:gd name="connsiteY31" fmla="*/ 361950 h 595314"/>
              <a:gd name="connsiteX32" fmla="*/ 2074069 w 3150393"/>
              <a:gd name="connsiteY32" fmla="*/ 378619 h 595314"/>
              <a:gd name="connsiteX33" fmla="*/ 2138362 w 3150393"/>
              <a:gd name="connsiteY33" fmla="*/ 390525 h 595314"/>
              <a:gd name="connsiteX34" fmla="*/ 2181225 w 3150393"/>
              <a:gd name="connsiteY34" fmla="*/ 395288 h 595314"/>
              <a:gd name="connsiteX35" fmla="*/ 2216944 w 3150393"/>
              <a:gd name="connsiteY35" fmla="*/ 395288 h 595314"/>
              <a:gd name="connsiteX36" fmla="*/ 2245519 w 3150393"/>
              <a:gd name="connsiteY36" fmla="*/ 402432 h 595314"/>
              <a:gd name="connsiteX37" fmla="*/ 2312194 w 3150393"/>
              <a:gd name="connsiteY37" fmla="*/ 435769 h 595314"/>
              <a:gd name="connsiteX38" fmla="*/ 2395537 w 3150393"/>
              <a:gd name="connsiteY38" fmla="*/ 461963 h 595314"/>
              <a:gd name="connsiteX39" fmla="*/ 2464594 w 3150393"/>
              <a:gd name="connsiteY39" fmla="*/ 511969 h 595314"/>
              <a:gd name="connsiteX40" fmla="*/ 2474119 w 3150393"/>
              <a:gd name="connsiteY40" fmla="*/ 573882 h 595314"/>
              <a:gd name="connsiteX41" fmla="*/ 2488406 w 3150393"/>
              <a:gd name="connsiteY41" fmla="*/ 581025 h 595314"/>
              <a:gd name="connsiteX42" fmla="*/ 2550318 w 3150393"/>
              <a:gd name="connsiteY42" fmla="*/ 595314 h 595314"/>
              <a:gd name="connsiteX43" fmla="*/ 2647950 w 3150393"/>
              <a:gd name="connsiteY43" fmla="*/ 538164 h 595314"/>
              <a:gd name="connsiteX44" fmla="*/ 2695575 w 3150393"/>
              <a:gd name="connsiteY44" fmla="*/ 526258 h 595314"/>
              <a:gd name="connsiteX45" fmla="*/ 2769394 w 3150393"/>
              <a:gd name="connsiteY45" fmla="*/ 500064 h 595314"/>
              <a:gd name="connsiteX46" fmla="*/ 2838450 w 3150393"/>
              <a:gd name="connsiteY46" fmla="*/ 488158 h 595314"/>
              <a:gd name="connsiteX47" fmla="*/ 2914650 w 3150393"/>
              <a:gd name="connsiteY47" fmla="*/ 461964 h 595314"/>
              <a:gd name="connsiteX48" fmla="*/ 2995612 w 3150393"/>
              <a:gd name="connsiteY48" fmla="*/ 447676 h 595314"/>
              <a:gd name="connsiteX49" fmla="*/ 3062287 w 3150393"/>
              <a:gd name="connsiteY49" fmla="*/ 431008 h 595314"/>
              <a:gd name="connsiteX50" fmla="*/ 3150393 w 3150393"/>
              <a:gd name="connsiteY50" fmla="*/ 407195 h 595314"/>
              <a:gd name="connsiteX0" fmla="*/ 0 w 3150393"/>
              <a:gd name="connsiteY0" fmla="*/ 0 h 597696"/>
              <a:gd name="connsiteX1" fmla="*/ 85725 w 3150393"/>
              <a:gd name="connsiteY1" fmla="*/ 26194 h 597696"/>
              <a:gd name="connsiteX2" fmla="*/ 147637 w 3150393"/>
              <a:gd name="connsiteY2" fmla="*/ 38100 h 597696"/>
              <a:gd name="connsiteX3" fmla="*/ 242887 w 3150393"/>
              <a:gd name="connsiteY3" fmla="*/ 73819 h 597696"/>
              <a:gd name="connsiteX4" fmla="*/ 321469 w 3150393"/>
              <a:gd name="connsiteY4" fmla="*/ 100013 h 597696"/>
              <a:gd name="connsiteX5" fmla="*/ 466725 w 3150393"/>
              <a:gd name="connsiteY5" fmla="*/ 173832 h 597696"/>
              <a:gd name="connsiteX6" fmla="*/ 523875 w 3150393"/>
              <a:gd name="connsiteY6" fmla="*/ 185738 h 597696"/>
              <a:gd name="connsiteX7" fmla="*/ 581025 w 3150393"/>
              <a:gd name="connsiteY7" fmla="*/ 200025 h 597696"/>
              <a:gd name="connsiteX8" fmla="*/ 623887 w 3150393"/>
              <a:gd name="connsiteY8" fmla="*/ 207169 h 597696"/>
              <a:gd name="connsiteX9" fmla="*/ 645319 w 3150393"/>
              <a:gd name="connsiteY9" fmla="*/ 214313 h 597696"/>
              <a:gd name="connsiteX10" fmla="*/ 681037 w 3150393"/>
              <a:gd name="connsiteY10" fmla="*/ 238125 h 597696"/>
              <a:gd name="connsiteX11" fmla="*/ 702469 w 3150393"/>
              <a:gd name="connsiteY11" fmla="*/ 295275 h 597696"/>
              <a:gd name="connsiteX12" fmla="*/ 714375 w 3150393"/>
              <a:gd name="connsiteY12" fmla="*/ 328613 h 597696"/>
              <a:gd name="connsiteX13" fmla="*/ 742950 w 3150393"/>
              <a:gd name="connsiteY13" fmla="*/ 333375 h 597696"/>
              <a:gd name="connsiteX14" fmla="*/ 783431 w 3150393"/>
              <a:gd name="connsiteY14" fmla="*/ 330994 h 597696"/>
              <a:gd name="connsiteX15" fmla="*/ 819150 w 3150393"/>
              <a:gd name="connsiteY15" fmla="*/ 328613 h 597696"/>
              <a:gd name="connsiteX16" fmla="*/ 871537 w 3150393"/>
              <a:gd name="connsiteY16" fmla="*/ 304800 h 597696"/>
              <a:gd name="connsiteX17" fmla="*/ 954881 w 3150393"/>
              <a:gd name="connsiteY17" fmla="*/ 273844 h 597696"/>
              <a:gd name="connsiteX18" fmla="*/ 985837 w 3150393"/>
              <a:gd name="connsiteY18" fmla="*/ 245269 h 597696"/>
              <a:gd name="connsiteX19" fmla="*/ 1064419 w 3150393"/>
              <a:gd name="connsiteY19" fmla="*/ 207169 h 597696"/>
              <a:gd name="connsiteX20" fmla="*/ 1152525 w 3150393"/>
              <a:gd name="connsiteY20" fmla="*/ 180975 h 597696"/>
              <a:gd name="connsiteX21" fmla="*/ 1176337 w 3150393"/>
              <a:gd name="connsiteY21" fmla="*/ 171450 h 597696"/>
              <a:gd name="connsiteX22" fmla="*/ 1485900 w 3150393"/>
              <a:gd name="connsiteY22" fmla="*/ 169069 h 597696"/>
              <a:gd name="connsiteX23" fmla="*/ 1547812 w 3150393"/>
              <a:gd name="connsiteY23" fmla="*/ 178594 h 597696"/>
              <a:gd name="connsiteX24" fmla="*/ 1609725 w 3150393"/>
              <a:gd name="connsiteY24" fmla="*/ 195263 h 597696"/>
              <a:gd name="connsiteX25" fmla="*/ 1724025 w 3150393"/>
              <a:gd name="connsiteY25" fmla="*/ 233363 h 597696"/>
              <a:gd name="connsiteX26" fmla="*/ 1790700 w 3150393"/>
              <a:gd name="connsiteY26" fmla="*/ 250032 h 597696"/>
              <a:gd name="connsiteX27" fmla="*/ 1816894 w 3150393"/>
              <a:gd name="connsiteY27" fmla="*/ 257175 h 597696"/>
              <a:gd name="connsiteX28" fmla="*/ 1864519 w 3150393"/>
              <a:gd name="connsiteY28" fmla="*/ 280988 h 597696"/>
              <a:gd name="connsiteX29" fmla="*/ 1893094 w 3150393"/>
              <a:gd name="connsiteY29" fmla="*/ 297657 h 597696"/>
              <a:gd name="connsiteX30" fmla="*/ 1959769 w 3150393"/>
              <a:gd name="connsiteY30" fmla="*/ 350044 h 597696"/>
              <a:gd name="connsiteX31" fmla="*/ 2007394 w 3150393"/>
              <a:gd name="connsiteY31" fmla="*/ 361950 h 597696"/>
              <a:gd name="connsiteX32" fmla="*/ 2074069 w 3150393"/>
              <a:gd name="connsiteY32" fmla="*/ 378619 h 597696"/>
              <a:gd name="connsiteX33" fmla="*/ 2138362 w 3150393"/>
              <a:gd name="connsiteY33" fmla="*/ 390525 h 597696"/>
              <a:gd name="connsiteX34" fmla="*/ 2181225 w 3150393"/>
              <a:gd name="connsiteY34" fmla="*/ 395288 h 597696"/>
              <a:gd name="connsiteX35" fmla="*/ 2216944 w 3150393"/>
              <a:gd name="connsiteY35" fmla="*/ 395288 h 597696"/>
              <a:gd name="connsiteX36" fmla="*/ 2245519 w 3150393"/>
              <a:gd name="connsiteY36" fmla="*/ 402432 h 597696"/>
              <a:gd name="connsiteX37" fmla="*/ 2312194 w 3150393"/>
              <a:gd name="connsiteY37" fmla="*/ 435769 h 597696"/>
              <a:gd name="connsiteX38" fmla="*/ 2395537 w 3150393"/>
              <a:gd name="connsiteY38" fmla="*/ 461963 h 597696"/>
              <a:gd name="connsiteX39" fmla="*/ 2464594 w 3150393"/>
              <a:gd name="connsiteY39" fmla="*/ 511969 h 597696"/>
              <a:gd name="connsiteX40" fmla="*/ 2474119 w 3150393"/>
              <a:gd name="connsiteY40" fmla="*/ 573882 h 597696"/>
              <a:gd name="connsiteX41" fmla="*/ 2488406 w 3150393"/>
              <a:gd name="connsiteY41" fmla="*/ 581025 h 597696"/>
              <a:gd name="connsiteX42" fmla="*/ 2550318 w 3150393"/>
              <a:gd name="connsiteY42" fmla="*/ 595314 h 597696"/>
              <a:gd name="connsiteX43" fmla="*/ 2612231 w 3150393"/>
              <a:gd name="connsiteY43" fmla="*/ 597696 h 597696"/>
              <a:gd name="connsiteX44" fmla="*/ 2695575 w 3150393"/>
              <a:gd name="connsiteY44" fmla="*/ 526258 h 597696"/>
              <a:gd name="connsiteX45" fmla="*/ 2769394 w 3150393"/>
              <a:gd name="connsiteY45" fmla="*/ 500064 h 597696"/>
              <a:gd name="connsiteX46" fmla="*/ 2838450 w 3150393"/>
              <a:gd name="connsiteY46" fmla="*/ 488158 h 597696"/>
              <a:gd name="connsiteX47" fmla="*/ 2914650 w 3150393"/>
              <a:gd name="connsiteY47" fmla="*/ 461964 h 597696"/>
              <a:gd name="connsiteX48" fmla="*/ 2995612 w 3150393"/>
              <a:gd name="connsiteY48" fmla="*/ 447676 h 597696"/>
              <a:gd name="connsiteX49" fmla="*/ 3062287 w 3150393"/>
              <a:gd name="connsiteY49" fmla="*/ 431008 h 597696"/>
              <a:gd name="connsiteX50" fmla="*/ 3150393 w 3150393"/>
              <a:gd name="connsiteY50" fmla="*/ 407195 h 597696"/>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69394 w 3150393"/>
              <a:gd name="connsiteY45" fmla="*/ 50006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24175 w 3150393"/>
              <a:gd name="connsiteY47" fmla="*/ 5000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45594 w 3150393"/>
              <a:gd name="connsiteY47" fmla="*/ 533400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57501 w 3150393"/>
              <a:gd name="connsiteY47" fmla="*/ 564356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9862 w 3150393"/>
              <a:gd name="connsiteY45" fmla="*/ 578644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7481 w 3150393"/>
              <a:gd name="connsiteY45" fmla="*/ 576263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47950 w 3150393"/>
              <a:gd name="connsiteY44" fmla="*/ 602457 h 602458"/>
              <a:gd name="connsiteX45" fmla="*/ 2681288 w 3150393"/>
              <a:gd name="connsiteY45" fmla="*/ 602458 h 602458"/>
              <a:gd name="connsiteX46" fmla="*/ 2707481 w 3150393"/>
              <a:gd name="connsiteY46" fmla="*/ 576263 h 602458"/>
              <a:gd name="connsiteX47" fmla="*/ 2738438 w 3150393"/>
              <a:gd name="connsiteY47" fmla="*/ 557214 h 602458"/>
              <a:gd name="connsiteX48" fmla="*/ 2793206 w 3150393"/>
              <a:gd name="connsiteY48" fmla="*/ 559595 h 602458"/>
              <a:gd name="connsiteX49" fmla="*/ 2857501 w 3150393"/>
              <a:gd name="connsiteY49" fmla="*/ 564356 h 602458"/>
              <a:gd name="connsiteX50" fmla="*/ 2924175 w 3150393"/>
              <a:gd name="connsiteY50" fmla="*/ 500064 h 602458"/>
              <a:gd name="connsiteX51" fmla="*/ 2995612 w 3150393"/>
              <a:gd name="connsiteY51" fmla="*/ 447676 h 602458"/>
              <a:gd name="connsiteX52" fmla="*/ 3064668 w 3150393"/>
              <a:gd name="connsiteY52" fmla="*/ 440533 h 602458"/>
              <a:gd name="connsiteX53" fmla="*/ 3150393 w 3150393"/>
              <a:gd name="connsiteY53" fmla="*/ 407195 h 602458"/>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93206 w 3150393"/>
              <a:gd name="connsiteY48" fmla="*/ 559595 h 602457"/>
              <a:gd name="connsiteX49" fmla="*/ 2857501 w 3150393"/>
              <a:gd name="connsiteY49" fmla="*/ 564356 h 602457"/>
              <a:gd name="connsiteX50" fmla="*/ 2924175 w 3150393"/>
              <a:gd name="connsiteY50" fmla="*/ 500064 h 602457"/>
              <a:gd name="connsiteX51" fmla="*/ 2995612 w 3150393"/>
              <a:gd name="connsiteY51" fmla="*/ 447676 h 602457"/>
              <a:gd name="connsiteX52" fmla="*/ 3064668 w 3150393"/>
              <a:gd name="connsiteY52" fmla="*/ 440533 h 602457"/>
              <a:gd name="connsiteX53" fmla="*/ 3150393 w 3150393"/>
              <a:gd name="connsiteY53"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793206 w 3150393"/>
              <a:gd name="connsiteY49" fmla="*/ 559595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76550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7013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0393" h="602457">
                <a:moveTo>
                  <a:pt x="0" y="0"/>
                </a:moveTo>
                <a:lnTo>
                  <a:pt x="85725" y="26194"/>
                </a:lnTo>
                <a:lnTo>
                  <a:pt x="147637" y="38100"/>
                </a:lnTo>
                <a:lnTo>
                  <a:pt x="242887" y="73819"/>
                </a:lnTo>
                <a:lnTo>
                  <a:pt x="321469" y="100013"/>
                </a:lnTo>
                <a:lnTo>
                  <a:pt x="466725" y="173832"/>
                </a:lnTo>
                <a:lnTo>
                  <a:pt x="523875" y="185738"/>
                </a:lnTo>
                <a:lnTo>
                  <a:pt x="581025" y="200025"/>
                </a:lnTo>
                <a:lnTo>
                  <a:pt x="623887" y="207169"/>
                </a:lnTo>
                <a:lnTo>
                  <a:pt x="645319" y="214313"/>
                </a:lnTo>
                <a:lnTo>
                  <a:pt x="681037" y="238125"/>
                </a:lnTo>
                <a:lnTo>
                  <a:pt x="702469" y="295275"/>
                </a:lnTo>
                <a:lnTo>
                  <a:pt x="714375" y="328613"/>
                </a:lnTo>
                <a:lnTo>
                  <a:pt x="742950" y="333375"/>
                </a:lnTo>
                <a:lnTo>
                  <a:pt x="783431" y="330994"/>
                </a:lnTo>
                <a:lnTo>
                  <a:pt x="819150" y="328613"/>
                </a:lnTo>
                <a:lnTo>
                  <a:pt x="871537" y="304800"/>
                </a:lnTo>
                <a:lnTo>
                  <a:pt x="954881" y="273844"/>
                </a:lnTo>
                <a:lnTo>
                  <a:pt x="985837" y="245269"/>
                </a:lnTo>
                <a:lnTo>
                  <a:pt x="1064419" y="207169"/>
                </a:lnTo>
                <a:lnTo>
                  <a:pt x="1152525" y="180975"/>
                </a:lnTo>
                <a:lnTo>
                  <a:pt x="1176337" y="171450"/>
                </a:lnTo>
                <a:lnTo>
                  <a:pt x="1485900" y="169069"/>
                </a:lnTo>
                <a:lnTo>
                  <a:pt x="1547812" y="178594"/>
                </a:lnTo>
                <a:lnTo>
                  <a:pt x="1609725" y="195263"/>
                </a:lnTo>
                <a:lnTo>
                  <a:pt x="1724025" y="233363"/>
                </a:lnTo>
                <a:lnTo>
                  <a:pt x="1790700" y="250032"/>
                </a:lnTo>
                <a:lnTo>
                  <a:pt x="1816894" y="257175"/>
                </a:lnTo>
                <a:lnTo>
                  <a:pt x="1864519" y="280988"/>
                </a:lnTo>
                <a:lnTo>
                  <a:pt x="1893094" y="297657"/>
                </a:lnTo>
                <a:lnTo>
                  <a:pt x="1959769" y="350044"/>
                </a:lnTo>
                <a:lnTo>
                  <a:pt x="2007394" y="361950"/>
                </a:lnTo>
                <a:lnTo>
                  <a:pt x="2074069" y="378619"/>
                </a:lnTo>
                <a:lnTo>
                  <a:pt x="2138362" y="390525"/>
                </a:lnTo>
                <a:lnTo>
                  <a:pt x="2181225" y="395288"/>
                </a:lnTo>
                <a:lnTo>
                  <a:pt x="2216944" y="395288"/>
                </a:lnTo>
                <a:lnTo>
                  <a:pt x="2245519" y="402432"/>
                </a:lnTo>
                <a:lnTo>
                  <a:pt x="2312194" y="435769"/>
                </a:lnTo>
                <a:lnTo>
                  <a:pt x="2395537" y="461963"/>
                </a:lnTo>
                <a:lnTo>
                  <a:pt x="2464594" y="511969"/>
                </a:lnTo>
                <a:lnTo>
                  <a:pt x="2474119" y="573882"/>
                </a:lnTo>
                <a:lnTo>
                  <a:pt x="2488406" y="581025"/>
                </a:lnTo>
                <a:lnTo>
                  <a:pt x="2550318" y="595314"/>
                </a:lnTo>
                <a:lnTo>
                  <a:pt x="2612231" y="597696"/>
                </a:lnTo>
                <a:lnTo>
                  <a:pt x="2647950" y="602457"/>
                </a:lnTo>
                <a:lnTo>
                  <a:pt x="2681288" y="600077"/>
                </a:lnTo>
                <a:lnTo>
                  <a:pt x="2707481" y="576263"/>
                </a:lnTo>
                <a:lnTo>
                  <a:pt x="2738438" y="557214"/>
                </a:lnTo>
                <a:lnTo>
                  <a:pt x="2767013" y="554833"/>
                </a:lnTo>
                <a:lnTo>
                  <a:pt x="2805113" y="564358"/>
                </a:lnTo>
                <a:lnTo>
                  <a:pt x="2857501" y="564356"/>
                </a:lnTo>
                <a:lnTo>
                  <a:pt x="2883694" y="538164"/>
                </a:lnTo>
                <a:lnTo>
                  <a:pt x="2924175" y="500064"/>
                </a:lnTo>
                <a:lnTo>
                  <a:pt x="2995612" y="447676"/>
                </a:lnTo>
                <a:lnTo>
                  <a:pt x="3064668" y="440533"/>
                </a:lnTo>
                <a:lnTo>
                  <a:pt x="3150393" y="407195"/>
                </a:lnTo>
              </a:path>
            </a:pathLst>
          </a:custGeom>
          <a:noFill/>
          <a:ln w="1143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8" name="フリーフォーム 497">
            <a:extLst>
              <a:ext uri="{FF2B5EF4-FFF2-40B4-BE49-F238E27FC236}">
                <a16:creationId xmlns:a16="http://schemas.microsoft.com/office/drawing/2014/main" id="{C38F3C9F-29E5-4DDC-9F50-C7761D997B81}"/>
              </a:ext>
            </a:extLst>
          </p:cNvPr>
          <p:cNvSpPr>
            <a:spLocks noChangeAspect="1"/>
          </p:cNvSpPr>
          <p:nvPr/>
        </p:nvSpPr>
        <p:spPr>
          <a:xfrm>
            <a:off x="9791700" y="2179638"/>
            <a:ext cx="212725" cy="123825"/>
          </a:xfrm>
          <a:custGeom>
            <a:avLst/>
            <a:gdLst>
              <a:gd name="connsiteX0" fmla="*/ 0 w 297657"/>
              <a:gd name="connsiteY0" fmla="*/ 173831 h 173831"/>
              <a:gd name="connsiteX1" fmla="*/ 52388 w 297657"/>
              <a:gd name="connsiteY1" fmla="*/ 130969 h 173831"/>
              <a:gd name="connsiteX2" fmla="*/ 73819 w 297657"/>
              <a:gd name="connsiteY2" fmla="*/ 121444 h 173831"/>
              <a:gd name="connsiteX3" fmla="*/ 85725 w 297657"/>
              <a:gd name="connsiteY3" fmla="*/ 97631 h 173831"/>
              <a:gd name="connsiteX4" fmla="*/ 114300 w 297657"/>
              <a:gd name="connsiteY4" fmla="*/ 71437 h 173831"/>
              <a:gd name="connsiteX5" fmla="*/ 145257 w 297657"/>
              <a:gd name="connsiteY5" fmla="*/ 45244 h 173831"/>
              <a:gd name="connsiteX6" fmla="*/ 157163 w 297657"/>
              <a:gd name="connsiteY6" fmla="*/ 42862 h 173831"/>
              <a:gd name="connsiteX7" fmla="*/ 176213 w 297657"/>
              <a:gd name="connsiteY7" fmla="*/ 38100 h 173831"/>
              <a:gd name="connsiteX8" fmla="*/ 188119 w 297657"/>
              <a:gd name="connsiteY8" fmla="*/ 16669 h 173831"/>
              <a:gd name="connsiteX9" fmla="*/ 214313 w 297657"/>
              <a:gd name="connsiteY9" fmla="*/ 11906 h 173831"/>
              <a:gd name="connsiteX10" fmla="*/ 228600 w 297657"/>
              <a:gd name="connsiteY10" fmla="*/ 11906 h 173831"/>
              <a:gd name="connsiteX11" fmla="*/ 250032 w 297657"/>
              <a:gd name="connsiteY11" fmla="*/ 0 h 173831"/>
              <a:gd name="connsiteX12" fmla="*/ 297657 w 297657"/>
              <a:gd name="connsiteY12" fmla="*/ 23812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657" h="173831">
                <a:moveTo>
                  <a:pt x="0" y="173831"/>
                </a:moveTo>
                <a:lnTo>
                  <a:pt x="52388" y="130969"/>
                </a:lnTo>
                <a:lnTo>
                  <a:pt x="73819" y="121444"/>
                </a:lnTo>
                <a:lnTo>
                  <a:pt x="85725" y="97631"/>
                </a:lnTo>
                <a:lnTo>
                  <a:pt x="114300" y="71437"/>
                </a:lnTo>
                <a:lnTo>
                  <a:pt x="145257" y="45244"/>
                </a:lnTo>
                <a:lnTo>
                  <a:pt x="157163" y="42862"/>
                </a:lnTo>
                <a:lnTo>
                  <a:pt x="176213" y="38100"/>
                </a:lnTo>
                <a:lnTo>
                  <a:pt x="188119" y="16669"/>
                </a:lnTo>
                <a:lnTo>
                  <a:pt x="214313" y="11906"/>
                </a:lnTo>
                <a:lnTo>
                  <a:pt x="228600" y="11906"/>
                </a:lnTo>
                <a:lnTo>
                  <a:pt x="250032" y="0"/>
                </a:lnTo>
                <a:lnTo>
                  <a:pt x="297657" y="2381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99" name="正方形/長方形 498">
            <a:extLst>
              <a:ext uri="{FF2B5EF4-FFF2-40B4-BE49-F238E27FC236}">
                <a16:creationId xmlns:a16="http://schemas.microsoft.com/office/drawing/2014/main" id="{93067938-809B-4D63-80E6-9FEEAC7237DA}"/>
              </a:ext>
            </a:extLst>
          </p:cNvPr>
          <p:cNvSpPr/>
          <p:nvPr/>
        </p:nvSpPr>
        <p:spPr>
          <a:xfrm rot="2921849">
            <a:off x="9274969" y="1256507"/>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山辺川</a:t>
            </a:r>
          </a:p>
        </p:txBody>
      </p:sp>
      <p:sp>
        <p:nvSpPr>
          <p:cNvPr id="500" name="正方形/長方形 499">
            <a:extLst>
              <a:ext uri="{FF2B5EF4-FFF2-40B4-BE49-F238E27FC236}">
                <a16:creationId xmlns:a16="http://schemas.microsoft.com/office/drawing/2014/main" id="{B404D33E-68F9-456D-9F87-5A821675E188}"/>
              </a:ext>
            </a:extLst>
          </p:cNvPr>
          <p:cNvSpPr/>
          <p:nvPr/>
        </p:nvSpPr>
        <p:spPr>
          <a:xfrm>
            <a:off x="8939213" y="16811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長谷川</a:t>
            </a:r>
          </a:p>
        </p:txBody>
      </p:sp>
      <p:sp>
        <p:nvSpPr>
          <p:cNvPr id="501" name="正方形/長方形 500">
            <a:extLst>
              <a:ext uri="{FF2B5EF4-FFF2-40B4-BE49-F238E27FC236}">
                <a16:creationId xmlns:a16="http://schemas.microsoft.com/office/drawing/2014/main" id="{43CC393E-A053-4A80-BE00-CFD805426E9C}"/>
              </a:ext>
            </a:extLst>
          </p:cNvPr>
          <p:cNvSpPr/>
          <p:nvPr/>
        </p:nvSpPr>
        <p:spPr>
          <a:xfrm rot="958778">
            <a:off x="9077325" y="1309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山田川</a:t>
            </a:r>
          </a:p>
        </p:txBody>
      </p:sp>
      <p:sp>
        <p:nvSpPr>
          <p:cNvPr id="502" name="正方形/長方形 501">
            <a:extLst>
              <a:ext uri="{FF2B5EF4-FFF2-40B4-BE49-F238E27FC236}">
                <a16:creationId xmlns:a16="http://schemas.microsoft.com/office/drawing/2014/main" id="{C652E5B8-D43C-4CFF-A5D7-BBCD12386B41}"/>
              </a:ext>
            </a:extLst>
          </p:cNvPr>
          <p:cNvSpPr/>
          <p:nvPr/>
        </p:nvSpPr>
        <p:spPr>
          <a:xfrm>
            <a:off x="9753600" y="93980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一庫・大路次川</a:t>
            </a:r>
          </a:p>
        </p:txBody>
      </p:sp>
      <p:sp>
        <p:nvSpPr>
          <p:cNvPr id="503" name="正方形/長方形 502">
            <a:extLst>
              <a:ext uri="{FF2B5EF4-FFF2-40B4-BE49-F238E27FC236}">
                <a16:creationId xmlns:a16="http://schemas.microsoft.com/office/drawing/2014/main" id="{4DB91EE4-3B70-49A4-A38C-76FE92205001}"/>
              </a:ext>
            </a:extLst>
          </p:cNvPr>
          <p:cNvSpPr/>
          <p:nvPr/>
        </p:nvSpPr>
        <p:spPr>
          <a:xfrm>
            <a:off x="9947275" y="17970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大原川</a:t>
            </a:r>
          </a:p>
        </p:txBody>
      </p:sp>
      <p:sp>
        <p:nvSpPr>
          <p:cNvPr id="504" name="正方形/長方形 503">
            <a:extLst>
              <a:ext uri="{FF2B5EF4-FFF2-40B4-BE49-F238E27FC236}">
                <a16:creationId xmlns:a16="http://schemas.microsoft.com/office/drawing/2014/main" id="{914CEAAA-9FD9-4390-991E-58F3798CA1D8}"/>
              </a:ext>
            </a:extLst>
          </p:cNvPr>
          <p:cNvSpPr/>
          <p:nvPr/>
        </p:nvSpPr>
        <p:spPr>
          <a:xfrm rot="18919252">
            <a:off x="9648825" y="15113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田尻川</a:t>
            </a:r>
          </a:p>
        </p:txBody>
      </p:sp>
      <p:sp>
        <p:nvSpPr>
          <p:cNvPr id="505" name="正方形/長方形 504">
            <a:extLst>
              <a:ext uri="{FF2B5EF4-FFF2-40B4-BE49-F238E27FC236}">
                <a16:creationId xmlns:a16="http://schemas.microsoft.com/office/drawing/2014/main" id="{3E93A8DF-53FA-435F-BC22-7620F7F6465C}"/>
              </a:ext>
            </a:extLst>
          </p:cNvPr>
          <p:cNvSpPr/>
          <p:nvPr/>
        </p:nvSpPr>
        <p:spPr>
          <a:xfrm>
            <a:off x="9980613" y="15795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木野川</a:t>
            </a:r>
          </a:p>
        </p:txBody>
      </p:sp>
      <p:sp>
        <p:nvSpPr>
          <p:cNvPr id="506" name="正方形/長方形 505">
            <a:extLst>
              <a:ext uri="{FF2B5EF4-FFF2-40B4-BE49-F238E27FC236}">
                <a16:creationId xmlns:a16="http://schemas.microsoft.com/office/drawing/2014/main" id="{DBF8B5FA-B5CB-4820-9F0B-066889931A50}"/>
              </a:ext>
            </a:extLst>
          </p:cNvPr>
          <p:cNvSpPr/>
          <p:nvPr/>
        </p:nvSpPr>
        <p:spPr>
          <a:xfrm rot="20193629">
            <a:off x="9683750" y="16906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野間川</a:t>
            </a:r>
          </a:p>
        </p:txBody>
      </p:sp>
      <p:sp>
        <p:nvSpPr>
          <p:cNvPr id="507" name="正方形/長方形 506">
            <a:extLst>
              <a:ext uri="{FF2B5EF4-FFF2-40B4-BE49-F238E27FC236}">
                <a16:creationId xmlns:a16="http://schemas.microsoft.com/office/drawing/2014/main" id="{49FC1664-0811-4F8B-A752-0FD61E90AFEA}"/>
              </a:ext>
            </a:extLst>
          </p:cNvPr>
          <p:cNvSpPr/>
          <p:nvPr/>
        </p:nvSpPr>
        <p:spPr>
          <a:xfrm>
            <a:off x="9499600" y="22796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初谷川</a:t>
            </a:r>
          </a:p>
        </p:txBody>
      </p:sp>
      <p:sp>
        <p:nvSpPr>
          <p:cNvPr id="508" name="正方形/長方形 507">
            <a:extLst>
              <a:ext uri="{FF2B5EF4-FFF2-40B4-BE49-F238E27FC236}">
                <a16:creationId xmlns:a16="http://schemas.microsoft.com/office/drawing/2014/main" id="{4D42C6F9-C761-4530-B778-943D9BECEDCC}"/>
              </a:ext>
            </a:extLst>
          </p:cNvPr>
          <p:cNvSpPr/>
          <p:nvPr/>
        </p:nvSpPr>
        <p:spPr>
          <a:xfrm>
            <a:off x="10444163" y="20066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石田川</a:t>
            </a:r>
          </a:p>
        </p:txBody>
      </p:sp>
      <p:sp>
        <p:nvSpPr>
          <p:cNvPr id="509" name="正方形/長方形 508">
            <a:extLst>
              <a:ext uri="{FF2B5EF4-FFF2-40B4-BE49-F238E27FC236}">
                <a16:creationId xmlns:a16="http://schemas.microsoft.com/office/drawing/2014/main" id="{68207C6B-0DEA-41AA-B3EB-0C81EF0A9CA4}"/>
              </a:ext>
            </a:extLst>
          </p:cNvPr>
          <p:cNvSpPr/>
          <p:nvPr/>
        </p:nvSpPr>
        <p:spPr>
          <a:xfrm rot="18346331">
            <a:off x="10313987" y="1847851"/>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切畑川</a:t>
            </a:r>
          </a:p>
        </p:txBody>
      </p:sp>
      <p:sp>
        <p:nvSpPr>
          <p:cNvPr id="510" name="正方形/長方形 509">
            <a:extLst>
              <a:ext uri="{FF2B5EF4-FFF2-40B4-BE49-F238E27FC236}">
                <a16:creationId xmlns:a16="http://schemas.microsoft.com/office/drawing/2014/main" id="{C2CA279A-1D76-451B-9C9A-506835B035F1}"/>
              </a:ext>
            </a:extLst>
          </p:cNvPr>
          <p:cNvSpPr/>
          <p:nvPr/>
        </p:nvSpPr>
        <p:spPr>
          <a:xfrm rot="2555198">
            <a:off x="10334625" y="21574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木代川</a:t>
            </a:r>
          </a:p>
        </p:txBody>
      </p:sp>
      <p:sp>
        <p:nvSpPr>
          <p:cNvPr id="511" name="正方形/長方形 510">
            <a:extLst>
              <a:ext uri="{FF2B5EF4-FFF2-40B4-BE49-F238E27FC236}">
                <a16:creationId xmlns:a16="http://schemas.microsoft.com/office/drawing/2014/main" id="{F5A6A68A-722E-4BE6-A985-D606FFB932BA}"/>
              </a:ext>
            </a:extLst>
          </p:cNvPr>
          <p:cNvSpPr/>
          <p:nvPr/>
        </p:nvSpPr>
        <p:spPr>
          <a:xfrm rot="18678051">
            <a:off x="9829800" y="23479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余野川</a:t>
            </a:r>
          </a:p>
        </p:txBody>
      </p:sp>
      <p:sp>
        <p:nvSpPr>
          <p:cNvPr id="512" name="正方形/長方形 511">
            <a:extLst>
              <a:ext uri="{FF2B5EF4-FFF2-40B4-BE49-F238E27FC236}">
                <a16:creationId xmlns:a16="http://schemas.microsoft.com/office/drawing/2014/main" id="{F6C1A862-70EE-4898-B563-6CBDE5B7C15A}"/>
              </a:ext>
            </a:extLst>
          </p:cNvPr>
          <p:cNvSpPr/>
          <p:nvPr/>
        </p:nvSpPr>
        <p:spPr>
          <a:xfrm rot="459302">
            <a:off x="9748838" y="30781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石澄川</a:t>
            </a:r>
          </a:p>
        </p:txBody>
      </p:sp>
      <p:sp>
        <p:nvSpPr>
          <p:cNvPr id="513" name="正方形/長方形 512">
            <a:extLst>
              <a:ext uri="{FF2B5EF4-FFF2-40B4-BE49-F238E27FC236}">
                <a16:creationId xmlns:a16="http://schemas.microsoft.com/office/drawing/2014/main" id="{86A093C9-5E25-4591-8E35-8D7D492DBC0A}"/>
              </a:ext>
            </a:extLst>
          </p:cNvPr>
          <p:cNvSpPr/>
          <p:nvPr/>
        </p:nvSpPr>
        <p:spPr>
          <a:xfrm rot="20125356">
            <a:off x="9456738" y="28702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猪名川</a:t>
            </a:r>
          </a:p>
        </p:txBody>
      </p:sp>
      <p:sp>
        <p:nvSpPr>
          <p:cNvPr id="514" name="正方形/長方形 513">
            <a:extLst>
              <a:ext uri="{FF2B5EF4-FFF2-40B4-BE49-F238E27FC236}">
                <a16:creationId xmlns:a16="http://schemas.microsoft.com/office/drawing/2014/main" id="{3F2CE0A8-B30A-45FF-B6D1-2B5AD6E2B292}"/>
              </a:ext>
            </a:extLst>
          </p:cNvPr>
          <p:cNvSpPr/>
          <p:nvPr/>
        </p:nvSpPr>
        <p:spPr>
          <a:xfrm rot="19776113">
            <a:off x="10202863" y="26304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茶長坂川</a:t>
            </a:r>
          </a:p>
        </p:txBody>
      </p:sp>
      <p:sp>
        <p:nvSpPr>
          <p:cNvPr id="515" name="正方形/長方形 514">
            <a:extLst>
              <a:ext uri="{FF2B5EF4-FFF2-40B4-BE49-F238E27FC236}">
                <a16:creationId xmlns:a16="http://schemas.microsoft.com/office/drawing/2014/main" id="{E244F718-EF4E-4DD5-8118-A18EEEB0469F}"/>
              </a:ext>
            </a:extLst>
          </p:cNvPr>
          <p:cNvSpPr/>
          <p:nvPr/>
        </p:nvSpPr>
        <p:spPr>
          <a:xfrm rot="1383396">
            <a:off x="9913938" y="2994025"/>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箕面川</a:t>
            </a:r>
          </a:p>
        </p:txBody>
      </p:sp>
      <p:sp>
        <p:nvSpPr>
          <p:cNvPr id="516" name="正方形/長方形 515">
            <a:extLst>
              <a:ext uri="{FF2B5EF4-FFF2-40B4-BE49-F238E27FC236}">
                <a16:creationId xmlns:a16="http://schemas.microsoft.com/office/drawing/2014/main" id="{2E8DFF95-A398-47EE-A56C-B05CC4552B61}"/>
              </a:ext>
            </a:extLst>
          </p:cNvPr>
          <p:cNvSpPr/>
          <p:nvPr/>
        </p:nvSpPr>
        <p:spPr>
          <a:xfrm rot="1383396">
            <a:off x="9867900" y="3408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千里川</a:t>
            </a:r>
          </a:p>
        </p:txBody>
      </p:sp>
      <p:sp>
        <p:nvSpPr>
          <p:cNvPr id="517" name="正方形/長方形 516">
            <a:extLst>
              <a:ext uri="{FF2B5EF4-FFF2-40B4-BE49-F238E27FC236}">
                <a16:creationId xmlns:a16="http://schemas.microsoft.com/office/drawing/2014/main" id="{3F26CA0C-D8F7-4DA0-BCF2-6985F4B77190}"/>
              </a:ext>
            </a:extLst>
          </p:cNvPr>
          <p:cNvSpPr/>
          <p:nvPr/>
        </p:nvSpPr>
        <p:spPr>
          <a:xfrm rot="743104">
            <a:off x="10047288" y="29972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箕面鍋田川</a:t>
            </a:r>
          </a:p>
        </p:txBody>
      </p:sp>
      <p:sp>
        <p:nvSpPr>
          <p:cNvPr id="518" name="正方形/長方形 517">
            <a:extLst>
              <a:ext uri="{FF2B5EF4-FFF2-40B4-BE49-F238E27FC236}">
                <a16:creationId xmlns:a16="http://schemas.microsoft.com/office/drawing/2014/main" id="{3EACF9BD-C5A5-4ADC-9E6E-0B5B5584521C}"/>
              </a:ext>
            </a:extLst>
          </p:cNvPr>
          <p:cNvSpPr/>
          <p:nvPr/>
        </p:nvSpPr>
        <p:spPr>
          <a:xfrm>
            <a:off x="10679113" y="30718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勝尾寺川</a:t>
            </a:r>
          </a:p>
        </p:txBody>
      </p:sp>
      <p:sp>
        <p:nvSpPr>
          <p:cNvPr id="519" name="正方形/長方形 518">
            <a:extLst>
              <a:ext uri="{FF2B5EF4-FFF2-40B4-BE49-F238E27FC236}">
                <a16:creationId xmlns:a16="http://schemas.microsoft.com/office/drawing/2014/main" id="{0A5A0DBC-BD35-49BD-9141-825EB9423022}"/>
              </a:ext>
            </a:extLst>
          </p:cNvPr>
          <p:cNvSpPr/>
          <p:nvPr/>
        </p:nvSpPr>
        <p:spPr>
          <a:xfrm>
            <a:off x="10215563" y="31115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芋川</a:t>
            </a:r>
          </a:p>
        </p:txBody>
      </p:sp>
      <p:sp>
        <p:nvSpPr>
          <p:cNvPr id="520" name="正方形/長方形 519">
            <a:extLst>
              <a:ext uri="{FF2B5EF4-FFF2-40B4-BE49-F238E27FC236}">
                <a16:creationId xmlns:a16="http://schemas.microsoft.com/office/drawing/2014/main" id="{939E09A7-5807-407F-BFCF-C1E6B8047E12}"/>
              </a:ext>
            </a:extLst>
          </p:cNvPr>
          <p:cNvSpPr/>
          <p:nvPr/>
        </p:nvSpPr>
        <p:spPr>
          <a:xfrm rot="19701087">
            <a:off x="10877550" y="29400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茨木川</a:t>
            </a:r>
          </a:p>
        </p:txBody>
      </p:sp>
      <p:sp>
        <p:nvSpPr>
          <p:cNvPr id="521" name="正方形/長方形 520">
            <a:extLst>
              <a:ext uri="{FF2B5EF4-FFF2-40B4-BE49-F238E27FC236}">
                <a16:creationId xmlns:a16="http://schemas.microsoft.com/office/drawing/2014/main" id="{DEAD01CB-022A-485F-B3FC-8BF7D0705576}"/>
              </a:ext>
            </a:extLst>
          </p:cNvPr>
          <p:cNvSpPr/>
          <p:nvPr/>
        </p:nvSpPr>
        <p:spPr>
          <a:xfrm>
            <a:off x="11082338" y="332898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安威川</a:t>
            </a:r>
          </a:p>
        </p:txBody>
      </p:sp>
      <p:sp>
        <p:nvSpPr>
          <p:cNvPr id="522" name="正方形/長方形 521">
            <a:extLst>
              <a:ext uri="{FF2B5EF4-FFF2-40B4-BE49-F238E27FC236}">
                <a16:creationId xmlns:a16="http://schemas.microsoft.com/office/drawing/2014/main" id="{3B3EB46B-0482-42F8-9519-9670175091C2}"/>
              </a:ext>
            </a:extLst>
          </p:cNvPr>
          <p:cNvSpPr/>
          <p:nvPr/>
        </p:nvSpPr>
        <p:spPr>
          <a:xfrm rot="20908046">
            <a:off x="11469688" y="3073400"/>
            <a:ext cx="327025" cy="142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芥川</a:t>
            </a:r>
          </a:p>
        </p:txBody>
      </p:sp>
      <p:sp>
        <p:nvSpPr>
          <p:cNvPr id="523" name="正方形/長方形 522">
            <a:extLst>
              <a:ext uri="{FF2B5EF4-FFF2-40B4-BE49-F238E27FC236}">
                <a16:creationId xmlns:a16="http://schemas.microsoft.com/office/drawing/2014/main" id="{7948071F-25DB-417B-B712-F06D8BF1FABE}"/>
              </a:ext>
            </a:extLst>
          </p:cNvPr>
          <p:cNvSpPr/>
          <p:nvPr/>
        </p:nvSpPr>
        <p:spPr>
          <a:xfrm rot="19701087">
            <a:off x="11150600" y="29448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女瀬川</a:t>
            </a:r>
          </a:p>
        </p:txBody>
      </p:sp>
      <p:sp>
        <p:nvSpPr>
          <p:cNvPr id="524" name="正方形/長方形 523">
            <a:extLst>
              <a:ext uri="{FF2B5EF4-FFF2-40B4-BE49-F238E27FC236}">
                <a16:creationId xmlns:a16="http://schemas.microsoft.com/office/drawing/2014/main" id="{D2C87088-40CF-47A9-9690-519FA786A019}"/>
              </a:ext>
            </a:extLst>
          </p:cNvPr>
          <p:cNvSpPr/>
          <p:nvPr/>
        </p:nvSpPr>
        <p:spPr>
          <a:xfrm rot="20908046">
            <a:off x="11541125" y="28162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檜尾川</a:t>
            </a:r>
          </a:p>
        </p:txBody>
      </p:sp>
      <p:sp>
        <p:nvSpPr>
          <p:cNvPr id="525" name="正方形/長方形 524">
            <a:extLst>
              <a:ext uri="{FF2B5EF4-FFF2-40B4-BE49-F238E27FC236}">
                <a16:creationId xmlns:a16="http://schemas.microsoft.com/office/drawing/2014/main" id="{FADF56AE-7DA1-40D7-A35D-A13C876B9E47}"/>
              </a:ext>
            </a:extLst>
          </p:cNvPr>
          <p:cNvSpPr/>
          <p:nvPr/>
        </p:nvSpPr>
        <p:spPr>
          <a:xfrm rot="416780">
            <a:off x="11530013" y="24669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東檜尾川</a:t>
            </a:r>
          </a:p>
        </p:txBody>
      </p:sp>
      <p:sp>
        <p:nvSpPr>
          <p:cNvPr id="526" name="正方形/長方形 525">
            <a:extLst>
              <a:ext uri="{FF2B5EF4-FFF2-40B4-BE49-F238E27FC236}">
                <a16:creationId xmlns:a16="http://schemas.microsoft.com/office/drawing/2014/main" id="{B564C500-C806-4E64-83B0-AA5BC9294363}"/>
              </a:ext>
            </a:extLst>
          </p:cNvPr>
          <p:cNvSpPr/>
          <p:nvPr/>
        </p:nvSpPr>
        <p:spPr>
          <a:xfrm>
            <a:off x="10828338" y="1436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年谷川</a:t>
            </a:r>
          </a:p>
        </p:txBody>
      </p:sp>
      <p:sp>
        <p:nvSpPr>
          <p:cNvPr id="527" name="正方形/長方形 526">
            <a:extLst>
              <a:ext uri="{FF2B5EF4-FFF2-40B4-BE49-F238E27FC236}">
                <a16:creationId xmlns:a16="http://schemas.microsoft.com/office/drawing/2014/main" id="{76125EEE-79FF-46F6-95BD-3E1DF30137C9}"/>
              </a:ext>
            </a:extLst>
          </p:cNvPr>
          <p:cNvSpPr/>
          <p:nvPr/>
        </p:nvSpPr>
        <p:spPr>
          <a:xfrm rot="20018264">
            <a:off x="11126788" y="174942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田能川</a:t>
            </a:r>
          </a:p>
        </p:txBody>
      </p:sp>
      <p:sp>
        <p:nvSpPr>
          <p:cNvPr id="528" name="正方形/長方形 527">
            <a:extLst>
              <a:ext uri="{FF2B5EF4-FFF2-40B4-BE49-F238E27FC236}">
                <a16:creationId xmlns:a16="http://schemas.microsoft.com/office/drawing/2014/main" id="{0DD6F52F-B103-4550-A850-06B59D2C8E25}"/>
              </a:ext>
            </a:extLst>
          </p:cNvPr>
          <p:cNvSpPr/>
          <p:nvPr/>
        </p:nvSpPr>
        <p:spPr>
          <a:xfrm rot="1692438">
            <a:off x="12028488" y="2325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水無瀬川</a:t>
            </a:r>
          </a:p>
        </p:txBody>
      </p:sp>
      <p:sp>
        <p:nvSpPr>
          <p:cNvPr id="529" name="正方形/長方形 528">
            <a:extLst>
              <a:ext uri="{FF2B5EF4-FFF2-40B4-BE49-F238E27FC236}">
                <a16:creationId xmlns:a16="http://schemas.microsoft.com/office/drawing/2014/main" id="{B530B02F-1CA8-40EF-BCA4-C7316A233ADA}"/>
              </a:ext>
            </a:extLst>
          </p:cNvPr>
          <p:cNvSpPr/>
          <p:nvPr/>
        </p:nvSpPr>
        <p:spPr>
          <a:xfrm rot="635833">
            <a:off x="11999913" y="27860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船橋川</a:t>
            </a:r>
          </a:p>
        </p:txBody>
      </p:sp>
      <p:sp>
        <p:nvSpPr>
          <p:cNvPr id="530" name="正方形/長方形 529">
            <a:extLst>
              <a:ext uri="{FF2B5EF4-FFF2-40B4-BE49-F238E27FC236}">
                <a16:creationId xmlns:a16="http://schemas.microsoft.com/office/drawing/2014/main" id="{7E320B6F-91F6-4937-A90E-3AAB3315243D}"/>
              </a:ext>
            </a:extLst>
          </p:cNvPr>
          <p:cNvSpPr/>
          <p:nvPr/>
        </p:nvSpPr>
        <p:spPr>
          <a:xfrm rot="635833">
            <a:off x="12214225" y="31750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穂谷川</a:t>
            </a:r>
          </a:p>
        </p:txBody>
      </p:sp>
      <p:sp>
        <p:nvSpPr>
          <p:cNvPr id="531" name="正方形/長方形 530">
            <a:extLst>
              <a:ext uri="{FF2B5EF4-FFF2-40B4-BE49-F238E27FC236}">
                <a16:creationId xmlns:a16="http://schemas.microsoft.com/office/drawing/2014/main" id="{017DB601-ECE5-4B62-A125-FA37E1C738EB}"/>
              </a:ext>
            </a:extLst>
          </p:cNvPr>
          <p:cNvSpPr/>
          <p:nvPr/>
        </p:nvSpPr>
        <p:spPr>
          <a:xfrm rot="21166448">
            <a:off x="9998075" y="34559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兎川</a:t>
            </a:r>
          </a:p>
        </p:txBody>
      </p:sp>
      <p:sp>
        <p:nvSpPr>
          <p:cNvPr id="532" name="正方形/長方形 531">
            <a:extLst>
              <a:ext uri="{FF2B5EF4-FFF2-40B4-BE49-F238E27FC236}">
                <a16:creationId xmlns:a16="http://schemas.microsoft.com/office/drawing/2014/main" id="{5739412D-1EDC-41E5-A04B-CDB78B124AFB}"/>
              </a:ext>
            </a:extLst>
          </p:cNvPr>
          <p:cNvSpPr/>
          <p:nvPr/>
        </p:nvSpPr>
        <p:spPr>
          <a:xfrm>
            <a:off x="10018713" y="3792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天竺川</a:t>
            </a:r>
          </a:p>
        </p:txBody>
      </p:sp>
      <p:sp>
        <p:nvSpPr>
          <p:cNvPr id="533" name="正方形/長方形 532">
            <a:extLst>
              <a:ext uri="{FF2B5EF4-FFF2-40B4-BE49-F238E27FC236}">
                <a16:creationId xmlns:a16="http://schemas.microsoft.com/office/drawing/2014/main" id="{0CE363D9-A640-4F39-9AAE-F2865E3B00D4}"/>
              </a:ext>
            </a:extLst>
          </p:cNvPr>
          <p:cNvSpPr/>
          <p:nvPr/>
        </p:nvSpPr>
        <p:spPr>
          <a:xfrm rot="2098295">
            <a:off x="10358438" y="39163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糸田川</a:t>
            </a:r>
          </a:p>
        </p:txBody>
      </p:sp>
      <p:sp>
        <p:nvSpPr>
          <p:cNvPr id="534" name="正方形/長方形 533">
            <a:extLst>
              <a:ext uri="{FF2B5EF4-FFF2-40B4-BE49-F238E27FC236}">
                <a16:creationId xmlns:a16="http://schemas.microsoft.com/office/drawing/2014/main" id="{F14CCAE4-E082-447A-8391-FF5307841B0F}"/>
              </a:ext>
            </a:extLst>
          </p:cNvPr>
          <p:cNvSpPr/>
          <p:nvPr/>
        </p:nvSpPr>
        <p:spPr>
          <a:xfrm rot="578732">
            <a:off x="10125075" y="37226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高川</a:t>
            </a:r>
          </a:p>
        </p:txBody>
      </p:sp>
      <p:sp>
        <p:nvSpPr>
          <p:cNvPr id="535" name="正方形/長方形 534">
            <a:extLst>
              <a:ext uri="{FF2B5EF4-FFF2-40B4-BE49-F238E27FC236}">
                <a16:creationId xmlns:a16="http://schemas.microsoft.com/office/drawing/2014/main" id="{140CB6FD-EECE-4027-B8F4-1A9CA62C50AA}"/>
              </a:ext>
            </a:extLst>
          </p:cNvPr>
          <p:cNvSpPr/>
          <p:nvPr/>
        </p:nvSpPr>
        <p:spPr>
          <a:xfrm>
            <a:off x="10366375" y="368776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上の川</a:t>
            </a:r>
          </a:p>
        </p:txBody>
      </p:sp>
      <p:sp>
        <p:nvSpPr>
          <p:cNvPr id="536" name="正方形/長方形 535">
            <a:extLst>
              <a:ext uri="{FF2B5EF4-FFF2-40B4-BE49-F238E27FC236}">
                <a16:creationId xmlns:a16="http://schemas.microsoft.com/office/drawing/2014/main" id="{FFF6DD5E-FD5C-40D3-8CEB-07CF2FA2A391}"/>
              </a:ext>
            </a:extLst>
          </p:cNvPr>
          <p:cNvSpPr/>
          <p:nvPr/>
        </p:nvSpPr>
        <p:spPr>
          <a:xfrm rot="19819419">
            <a:off x="10626725" y="36782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正雀川</a:t>
            </a:r>
          </a:p>
        </p:txBody>
      </p:sp>
      <p:sp>
        <p:nvSpPr>
          <p:cNvPr id="537" name="正方形/長方形 536">
            <a:extLst>
              <a:ext uri="{FF2B5EF4-FFF2-40B4-BE49-F238E27FC236}">
                <a16:creationId xmlns:a16="http://schemas.microsoft.com/office/drawing/2014/main" id="{9E7DED11-3EAD-4C80-9DE7-DA5B8B737CB1}"/>
              </a:ext>
            </a:extLst>
          </p:cNvPr>
          <p:cNvSpPr/>
          <p:nvPr/>
        </p:nvSpPr>
        <p:spPr>
          <a:xfrm rot="19819419">
            <a:off x="10498138" y="33083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山田川</a:t>
            </a:r>
          </a:p>
        </p:txBody>
      </p:sp>
      <p:sp>
        <p:nvSpPr>
          <p:cNvPr id="538" name="正方形/長方形 537">
            <a:extLst>
              <a:ext uri="{FF2B5EF4-FFF2-40B4-BE49-F238E27FC236}">
                <a16:creationId xmlns:a16="http://schemas.microsoft.com/office/drawing/2014/main" id="{59ED8FD4-05F7-4EC4-B5BC-176859A3C699}"/>
              </a:ext>
            </a:extLst>
          </p:cNvPr>
          <p:cNvSpPr/>
          <p:nvPr/>
        </p:nvSpPr>
        <p:spPr>
          <a:xfrm>
            <a:off x="10463213" y="351948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正雀川分水路</a:t>
            </a:r>
          </a:p>
        </p:txBody>
      </p:sp>
      <p:sp>
        <p:nvSpPr>
          <p:cNvPr id="539" name="正方形/長方形 538">
            <a:extLst>
              <a:ext uri="{FF2B5EF4-FFF2-40B4-BE49-F238E27FC236}">
                <a16:creationId xmlns:a16="http://schemas.microsoft.com/office/drawing/2014/main" id="{CEB10862-3EBB-410B-A462-7F0EFC9BB7BA}"/>
              </a:ext>
            </a:extLst>
          </p:cNvPr>
          <p:cNvSpPr/>
          <p:nvPr/>
        </p:nvSpPr>
        <p:spPr>
          <a:xfrm rot="19819419">
            <a:off x="10745788" y="35687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境川</a:t>
            </a:r>
          </a:p>
        </p:txBody>
      </p:sp>
      <p:sp>
        <p:nvSpPr>
          <p:cNvPr id="540" name="正方形/長方形 539">
            <a:extLst>
              <a:ext uri="{FF2B5EF4-FFF2-40B4-BE49-F238E27FC236}">
                <a16:creationId xmlns:a16="http://schemas.microsoft.com/office/drawing/2014/main" id="{73C42CAD-18E5-42BD-9B40-5C20DBCE7A8F}"/>
              </a:ext>
            </a:extLst>
          </p:cNvPr>
          <p:cNvSpPr/>
          <p:nvPr/>
        </p:nvSpPr>
        <p:spPr>
          <a:xfrm>
            <a:off x="10914063" y="34607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大正川</a:t>
            </a:r>
          </a:p>
        </p:txBody>
      </p:sp>
      <p:sp>
        <p:nvSpPr>
          <p:cNvPr id="541" name="正方形/長方形 540">
            <a:extLst>
              <a:ext uri="{FF2B5EF4-FFF2-40B4-BE49-F238E27FC236}">
                <a16:creationId xmlns:a16="http://schemas.microsoft.com/office/drawing/2014/main" id="{D6A20331-BA66-4A17-8C85-11241FC1886C}"/>
              </a:ext>
            </a:extLst>
          </p:cNvPr>
          <p:cNvSpPr/>
          <p:nvPr/>
        </p:nvSpPr>
        <p:spPr>
          <a:xfrm rot="1571215">
            <a:off x="10763250" y="34178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三条川</a:t>
            </a:r>
          </a:p>
        </p:txBody>
      </p:sp>
      <p:sp>
        <p:nvSpPr>
          <p:cNvPr id="542" name="正方形/長方形 541">
            <a:extLst>
              <a:ext uri="{FF2B5EF4-FFF2-40B4-BE49-F238E27FC236}">
                <a16:creationId xmlns:a16="http://schemas.microsoft.com/office/drawing/2014/main" id="{97E14FE9-18DD-45D4-8432-12FCBBEB2CAF}"/>
              </a:ext>
            </a:extLst>
          </p:cNvPr>
          <p:cNvSpPr/>
          <p:nvPr/>
        </p:nvSpPr>
        <p:spPr>
          <a:xfrm>
            <a:off x="10666413" y="32845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新大正川</a:t>
            </a:r>
          </a:p>
        </p:txBody>
      </p:sp>
      <p:sp>
        <p:nvSpPr>
          <p:cNvPr id="543" name="正方形/長方形 542">
            <a:extLst>
              <a:ext uri="{FF2B5EF4-FFF2-40B4-BE49-F238E27FC236}">
                <a16:creationId xmlns:a16="http://schemas.microsoft.com/office/drawing/2014/main" id="{9DEB2347-2F5F-4C2E-A1B1-16FAC7F2DE71}"/>
              </a:ext>
            </a:extLst>
          </p:cNvPr>
          <p:cNvSpPr/>
          <p:nvPr/>
        </p:nvSpPr>
        <p:spPr>
          <a:xfrm rot="19819419">
            <a:off x="10350500" y="27559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裏川</a:t>
            </a:r>
          </a:p>
        </p:txBody>
      </p:sp>
      <p:sp>
        <p:nvSpPr>
          <p:cNvPr id="544" name="正方形/長方形 543">
            <a:extLst>
              <a:ext uri="{FF2B5EF4-FFF2-40B4-BE49-F238E27FC236}">
                <a16:creationId xmlns:a16="http://schemas.microsoft.com/office/drawing/2014/main" id="{60CAF02C-124B-468D-B3FA-8D1FAE8E5983}"/>
              </a:ext>
            </a:extLst>
          </p:cNvPr>
          <p:cNvSpPr/>
          <p:nvPr/>
        </p:nvSpPr>
        <p:spPr>
          <a:xfrm rot="19819419">
            <a:off x="10487025" y="27289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川合裏川</a:t>
            </a:r>
          </a:p>
        </p:txBody>
      </p:sp>
      <p:sp>
        <p:nvSpPr>
          <p:cNvPr id="545" name="正方形/長方形 544">
            <a:extLst>
              <a:ext uri="{FF2B5EF4-FFF2-40B4-BE49-F238E27FC236}">
                <a16:creationId xmlns:a16="http://schemas.microsoft.com/office/drawing/2014/main" id="{4403968A-2F1D-4176-9CAE-507F7C7102ED}"/>
              </a:ext>
            </a:extLst>
          </p:cNvPr>
          <p:cNvSpPr/>
          <p:nvPr/>
        </p:nvSpPr>
        <p:spPr>
          <a:xfrm>
            <a:off x="10264775" y="2900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箕川</a:t>
            </a:r>
          </a:p>
        </p:txBody>
      </p:sp>
      <p:sp>
        <p:nvSpPr>
          <p:cNvPr id="546" name="正方形/長方形 545">
            <a:extLst>
              <a:ext uri="{FF2B5EF4-FFF2-40B4-BE49-F238E27FC236}">
                <a16:creationId xmlns:a16="http://schemas.microsoft.com/office/drawing/2014/main" id="{B28EF029-DEC4-44F3-AB9C-1D3FB564E0F9}"/>
              </a:ext>
            </a:extLst>
          </p:cNvPr>
          <p:cNvSpPr/>
          <p:nvPr/>
        </p:nvSpPr>
        <p:spPr>
          <a:xfrm>
            <a:off x="10387013" y="30622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郷之久保川</a:t>
            </a:r>
          </a:p>
        </p:txBody>
      </p:sp>
      <p:sp>
        <p:nvSpPr>
          <p:cNvPr id="547" name="正方形/長方形 546">
            <a:extLst>
              <a:ext uri="{FF2B5EF4-FFF2-40B4-BE49-F238E27FC236}">
                <a16:creationId xmlns:a16="http://schemas.microsoft.com/office/drawing/2014/main" id="{19868E94-572A-4417-ADE4-D869171EA41F}"/>
              </a:ext>
            </a:extLst>
          </p:cNvPr>
          <p:cNvSpPr/>
          <p:nvPr/>
        </p:nvSpPr>
        <p:spPr>
          <a:xfrm>
            <a:off x="11045825" y="27844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275" dirty="0">
                <a:solidFill>
                  <a:schemeClr val="tx1"/>
                </a:solidFill>
              </a:rPr>
              <a:t>土室川分水路</a:t>
            </a:r>
          </a:p>
        </p:txBody>
      </p:sp>
      <p:sp>
        <p:nvSpPr>
          <p:cNvPr id="548" name="正方形/長方形 547">
            <a:extLst>
              <a:ext uri="{FF2B5EF4-FFF2-40B4-BE49-F238E27FC236}">
                <a16:creationId xmlns:a16="http://schemas.microsoft.com/office/drawing/2014/main" id="{23635297-0843-4350-932D-9D06EBD88BFA}"/>
              </a:ext>
            </a:extLst>
          </p:cNvPr>
          <p:cNvSpPr/>
          <p:nvPr/>
        </p:nvSpPr>
        <p:spPr>
          <a:xfrm>
            <a:off x="10668000" y="213995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下音羽川</a:t>
            </a:r>
          </a:p>
        </p:txBody>
      </p:sp>
      <p:sp>
        <p:nvSpPr>
          <p:cNvPr id="549" name="正方形/長方形 548">
            <a:extLst>
              <a:ext uri="{FF2B5EF4-FFF2-40B4-BE49-F238E27FC236}">
                <a16:creationId xmlns:a16="http://schemas.microsoft.com/office/drawing/2014/main" id="{922A84CF-594F-482D-9EA2-67CB32B70BC6}"/>
              </a:ext>
            </a:extLst>
          </p:cNvPr>
          <p:cNvSpPr/>
          <p:nvPr/>
        </p:nvSpPr>
        <p:spPr>
          <a:xfrm rot="21392996">
            <a:off x="11188700" y="25257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西山川</a:t>
            </a:r>
          </a:p>
        </p:txBody>
      </p:sp>
      <p:sp>
        <p:nvSpPr>
          <p:cNvPr id="550" name="正方形/長方形 549">
            <a:extLst>
              <a:ext uri="{FF2B5EF4-FFF2-40B4-BE49-F238E27FC236}">
                <a16:creationId xmlns:a16="http://schemas.microsoft.com/office/drawing/2014/main" id="{6A877CB0-8CE2-453D-9DB3-481363941EBB}"/>
              </a:ext>
            </a:extLst>
          </p:cNvPr>
          <p:cNvSpPr/>
          <p:nvPr/>
        </p:nvSpPr>
        <p:spPr>
          <a:xfrm rot="21344178">
            <a:off x="11306175" y="2576513"/>
            <a:ext cx="325438" cy="904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東山川</a:t>
            </a:r>
          </a:p>
        </p:txBody>
      </p:sp>
      <p:sp>
        <p:nvSpPr>
          <p:cNvPr id="551" name="正方形/長方形 550">
            <a:extLst>
              <a:ext uri="{FF2B5EF4-FFF2-40B4-BE49-F238E27FC236}">
                <a16:creationId xmlns:a16="http://schemas.microsoft.com/office/drawing/2014/main" id="{8DBBB9A0-96AA-4F29-8BE2-6330FF22932B}"/>
              </a:ext>
            </a:extLst>
          </p:cNvPr>
          <p:cNvSpPr/>
          <p:nvPr/>
        </p:nvSpPr>
        <p:spPr>
          <a:xfrm rot="498417">
            <a:off x="11301413" y="27066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真如寺川</a:t>
            </a:r>
          </a:p>
        </p:txBody>
      </p:sp>
      <p:sp>
        <p:nvSpPr>
          <p:cNvPr id="552" name="正方形/長方形 551">
            <a:extLst>
              <a:ext uri="{FF2B5EF4-FFF2-40B4-BE49-F238E27FC236}">
                <a16:creationId xmlns:a16="http://schemas.microsoft.com/office/drawing/2014/main" id="{8014328C-410E-4983-872D-6419B6D4651C}"/>
              </a:ext>
            </a:extLst>
          </p:cNvPr>
          <p:cNvSpPr/>
          <p:nvPr/>
        </p:nvSpPr>
        <p:spPr>
          <a:xfrm>
            <a:off x="11736388" y="34242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藤田川</a:t>
            </a:r>
          </a:p>
        </p:txBody>
      </p:sp>
      <p:sp>
        <p:nvSpPr>
          <p:cNvPr id="553" name="正方形/長方形 552">
            <a:extLst>
              <a:ext uri="{FF2B5EF4-FFF2-40B4-BE49-F238E27FC236}">
                <a16:creationId xmlns:a16="http://schemas.microsoft.com/office/drawing/2014/main" id="{152F461E-D5F0-4A1C-9A24-58BB8523ECB0}"/>
              </a:ext>
            </a:extLst>
          </p:cNvPr>
          <p:cNvSpPr/>
          <p:nvPr/>
        </p:nvSpPr>
        <p:spPr>
          <a:xfrm>
            <a:off x="11888788" y="33829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北川</a:t>
            </a:r>
          </a:p>
        </p:txBody>
      </p:sp>
      <p:sp>
        <p:nvSpPr>
          <p:cNvPr id="554" name="正方形/長方形 553">
            <a:extLst>
              <a:ext uri="{FF2B5EF4-FFF2-40B4-BE49-F238E27FC236}">
                <a16:creationId xmlns:a16="http://schemas.microsoft.com/office/drawing/2014/main" id="{9343CD9C-DA7A-4F88-8BE4-A0441FE54070}"/>
              </a:ext>
            </a:extLst>
          </p:cNvPr>
          <p:cNvSpPr/>
          <p:nvPr/>
        </p:nvSpPr>
        <p:spPr>
          <a:xfrm>
            <a:off x="12003088" y="35591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前川</a:t>
            </a:r>
          </a:p>
        </p:txBody>
      </p:sp>
      <p:sp>
        <p:nvSpPr>
          <p:cNvPr id="555" name="正方形/長方形 554">
            <a:extLst>
              <a:ext uri="{FF2B5EF4-FFF2-40B4-BE49-F238E27FC236}">
                <a16:creationId xmlns:a16="http://schemas.microsoft.com/office/drawing/2014/main" id="{54007030-4C04-4520-BE5A-3D72628AB570}"/>
              </a:ext>
            </a:extLst>
          </p:cNvPr>
          <p:cNvSpPr/>
          <p:nvPr/>
        </p:nvSpPr>
        <p:spPr>
          <a:xfrm rot="20180528">
            <a:off x="12088813" y="3551238"/>
            <a:ext cx="327025" cy="2524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天野川</a:t>
            </a:r>
          </a:p>
        </p:txBody>
      </p:sp>
      <p:sp>
        <p:nvSpPr>
          <p:cNvPr id="556" name="正方形/長方形 555">
            <a:extLst>
              <a:ext uri="{FF2B5EF4-FFF2-40B4-BE49-F238E27FC236}">
                <a16:creationId xmlns:a16="http://schemas.microsoft.com/office/drawing/2014/main" id="{A129990B-31DB-4B6F-9C7C-C6D812D2D23D}"/>
              </a:ext>
            </a:extLst>
          </p:cNvPr>
          <p:cNvSpPr/>
          <p:nvPr/>
        </p:nvSpPr>
        <p:spPr>
          <a:xfrm rot="19924722">
            <a:off x="11541125" y="36496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南前川</a:t>
            </a:r>
          </a:p>
        </p:txBody>
      </p:sp>
      <p:sp>
        <p:nvSpPr>
          <p:cNvPr id="557" name="正方形/長方形 556">
            <a:extLst>
              <a:ext uri="{FF2B5EF4-FFF2-40B4-BE49-F238E27FC236}">
                <a16:creationId xmlns:a16="http://schemas.microsoft.com/office/drawing/2014/main" id="{E5685913-ADD3-4F6B-9FD1-9779DB85512D}"/>
              </a:ext>
            </a:extLst>
          </p:cNvPr>
          <p:cNvSpPr/>
          <p:nvPr/>
        </p:nvSpPr>
        <p:spPr>
          <a:xfrm rot="1111906">
            <a:off x="11680825" y="390525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打上川</a:t>
            </a:r>
          </a:p>
        </p:txBody>
      </p:sp>
      <p:sp>
        <p:nvSpPr>
          <p:cNvPr id="558" name="正方形/長方形 557">
            <a:extLst>
              <a:ext uri="{FF2B5EF4-FFF2-40B4-BE49-F238E27FC236}">
                <a16:creationId xmlns:a16="http://schemas.microsoft.com/office/drawing/2014/main" id="{7F97D60F-1A97-42AB-8248-7A720A4B7AAA}"/>
              </a:ext>
            </a:extLst>
          </p:cNvPr>
          <p:cNvSpPr/>
          <p:nvPr/>
        </p:nvSpPr>
        <p:spPr>
          <a:xfrm rot="20791565">
            <a:off x="11641138" y="37417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たち川</a:t>
            </a:r>
          </a:p>
        </p:txBody>
      </p:sp>
      <p:sp>
        <p:nvSpPr>
          <p:cNvPr id="559" name="正方形/長方形 558">
            <a:extLst>
              <a:ext uri="{FF2B5EF4-FFF2-40B4-BE49-F238E27FC236}">
                <a16:creationId xmlns:a16="http://schemas.microsoft.com/office/drawing/2014/main" id="{C6C84330-8523-465A-9BD9-734355342DA0}"/>
              </a:ext>
            </a:extLst>
          </p:cNvPr>
          <p:cNvSpPr/>
          <p:nvPr/>
        </p:nvSpPr>
        <p:spPr>
          <a:xfrm rot="19819419">
            <a:off x="11347450" y="36814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導水路</a:t>
            </a:r>
            <a:endParaRPr lang="en-US" altLang="ja-JP" sz="413" dirty="0">
              <a:solidFill>
                <a:schemeClr val="bg1">
                  <a:lumMod val="50000"/>
                </a:schemeClr>
              </a:solidFill>
            </a:endParaRPr>
          </a:p>
          <a:p>
            <a:pPr algn="ctr">
              <a:defRPr/>
            </a:pPr>
            <a:r>
              <a:rPr lang="ja-JP" altLang="en-US" sz="413" dirty="0">
                <a:solidFill>
                  <a:schemeClr val="bg1">
                    <a:lumMod val="50000"/>
                  </a:schemeClr>
                </a:solidFill>
              </a:rPr>
              <a:t>寝屋川</a:t>
            </a:r>
          </a:p>
        </p:txBody>
      </p:sp>
      <p:sp>
        <p:nvSpPr>
          <p:cNvPr id="560" name="正方形/長方形 559">
            <a:extLst>
              <a:ext uri="{FF2B5EF4-FFF2-40B4-BE49-F238E27FC236}">
                <a16:creationId xmlns:a16="http://schemas.microsoft.com/office/drawing/2014/main" id="{D3293952-32D1-4339-A495-66E6ABBBCCD9}"/>
              </a:ext>
            </a:extLst>
          </p:cNvPr>
          <p:cNvSpPr/>
          <p:nvPr/>
        </p:nvSpPr>
        <p:spPr>
          <a:xfrm>
            <a:off x="11204575" y="4618038"/>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寝屋川</a:t>
            </a:r>
          </a:p>
        </p:txBody>
      </p:sp>
      <p:sp>
        <p:nvSpPr>
          <p:cNvPr id="561" name="正方形/長方形 560">
            <a:extLst>
              <a:ext uri="{FF2B5EF4-FFF2-40B4-BE49-F238E27FC236}">
                <a16:creationId xmlns:a16="http://schemas.microsoft.com/office/drawing/2014/main" id="{4ACCADB5-F64A-444A-A98C-1A832D5D8496}"/>
              </a:ext>
            </a:extLst>
          </p:cNvPr>
          <p:cNvSpPr/>
          <p:nvPr/>
        </p:nvSpPr>
        <p:spPr>
          <a:xfrm rot="614308">
            <a:off x="11131550" y="42259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古川</a:t>
            </a:r>
          </a:p>
        </p:txBody>
      </p:sp>
      <p:sp>
        <p:nvSpPr>
          <p:cNvPr id="562" name="正方形/長方形 561">
            <a:extLst>
              <a:ext uri="{FF2B5EF4-FFF2-40B4-BE49-F238E27FC236}">
                <a16:creationId xmlns:a16="http://schemas.microsoft.com/office/drawing/2014/main" id="{810C17E4-9967-4CF3-92B4-C2CFCB70CC0B}"/>
              </a:ext>
            </a:extLst>
          </p:cNvPr>
          <p:cNvSpPr/>
          <p:nvPr/>
        </p:nvSpPr>
        <p:spPr>
          <a:xfrm>
            <a:off x="10661650" y="42926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城北川</a:t>
            </a:r>
          </a:p>
        </p:txBody>
      </p:sp>
      <p:sp>
        <p:nvSpPr>
          <p:cNvPr id="563" name="正方形/長方形 562">
            <a:extLst>
              <a:ext uri="{FF2B5EF4-FFF2-40B4-BE49-F238E27FC236}">
                <a16:creationId xmlns:a16="http://schemas.microsoft.com/office/drawing/2014/main" id="{90135074-925C-4315-81B0-C77522B0877A}"/>
              </a:ext>
            </a:extLst>
          </p:cNvPr>
          <p:cNvSpPr/>
          <p:nvPr/>
        </p:nvSpPr>
        <p:spPr>
          <a:xfrm>
            <a:off x="10006013" y="51736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木津川</a:t>
            </a:r>
          </a:p>
        </p:txBody>
      </p:sp>
      <p:sp>
        <p:nvSpPr>
          <p:cNvPr id="564" name="正方形/長方形 563">
            <a:extLst>
              <a:ext uri="{FF2B5EF4-FFF2-40B4-BE49-F238E27FC236}">
                <a16:creationId xmlns:a16="http://schemas.microsoft.com/office/drawing/2014/main" id="{3A2C7BC1-0480-41CC-AB24-229E5E3111CB}"/>
              </a:ext>
            </a:extLst>
          </p:cNvPr>
          <p:cNvSpPr/>
          <p:nvPr/>
        </p:nvSpPr>
        <p:spPr>
          <a:xfrm>
            <a:off x="10226675" y="45989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土佐堀川</a:t>
            </a:r>
          </a:p>
        </p:txBody>
      </p:sp>
      <p:sp>
        <p:nvSpPr>
          <p:cNvPr id="565" name="正方形/長方形 564">
            <a:extLst>
              <a:ext uri="{FF2B5EF4-FFF2-40B4-BE49-F238E27FC236}">
                <a16:creationId xmlns:a16="http://schemas.microsoft.com/office/drawing/2014/main" id="{C0991B2C-95F9-4E06-92E9-AE137491D20E}"/>
              </a:ext>
            </a:extLst>
          </p:cNvPr>
          <p:cNvSpPr/>
          <p:nvPr/>
        </p:nvSpPr>
        <p:spPr>
          <a:xfrm rot="20286815">
            <a:off x="9639300" y="48736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正連寺川</a:t>
            </a:r>
          </a:p>
        </p:txBody>
      </p:sp>
      <p:sp>
        <p:nvSpPr>
          <p:cNvPr id="566" name="正方形/長方形 565">
            <a:extLst>
              <a:ext uri="{FF2B5EF4-FFF2-40B4-BE49-F238E27FC236}">
                <a16:creationId xmlns:a16="http://schemas.microsoft.com/office/drawing/2014/main" id="{C3F2D250-2DF2-4D72-9461-277E2B3FA769}"/>
              </a:ext>
            </a:extLst>
          </p:cNvPr>
          <p:cNvSpPr/>
          <p:nvPr/>
        </p:nvSpPr>
        <p:spPr>
          <a:xfrm rot="754221">
            <a:off x="9963150" y="47085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六軒屋川</a:t>
            </a:r>
          </a:p>
        </p:txBody>
      </p:sp>
      <p:sp>
        <p:nvSpPr>
          <p:cNvPr id="567" name="正方形/長方形 566">
            <a:extLst>
              <a:ext uri="{FF2B5EF4-FFF2-40B4-BE49-F238E27FC236}">
                <a16:creationId xmlns:a16="http://schemas.microsoft.com/office/drawing/2014/main" id="{04DE2C7B-D5A9-4A03-A155-F2460FF3FC69}"/>
              </a:ext>
            </a:extLst>
          </p:cNvPr>
          <p:cNvSpPr/>
          <p:nvPr/>
        </p:nvSpPr>
        <p:spPr>
          <a:xfrm rot="20395956">
            <a:off x="9609138" y="498316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安治川</a:t>
            </a:r>
          </a:p>
        </p:txBody>
      </p:sp>
      <p:sp>
        <p:nvSpPr>
          <p:cNvPr id="568" name="正方形/長方形 567">
            <a:extLst>
              <a:ext uri="{FF2B5EF4-FFF2-40B4-BE49-F238E27FC236}">
                <a16:creationId xmlns:a16="http://schemas.microsoft.com/office/drawing/2014/main" id="{E0D30AC4-30F1-4727-AA55-20705DB2690B}"/>
              </a:ext>
            </a:extLst>
          </p:cNvPr>
          <p:cNvSpPr/>
          <p:nvPr/>
        </p:nvSpPr>
        <p:spPr>
          <a:xfrm rot="18593414">
            <a:off x="9876631" y="5026819"/>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尻無川</a:t>
            </a:r>
          </a:p>
        </p:txBody>
      </p:sp>
      <p:sp>
        <p:nvSpPr>
          <p:cNvPr id="569" name="正方形/長方形 568">
            <a:extLst>
              <a:ext uri="{FF2B5EF4-FFF2-40B4-BE49-F238E27FC236}">
                <a16:creationId xmlns:a16="http://schemas.microsoft.com/office/drawing/2014/main" id="{9090D766-7650-4988-BE44-EE5321974EE3}"/>
              </a:ext>
            </a:extLst>
          </p:cNvPr>
          <p:cNvSpPr/>
          <p:nvPr/>
        </p:nvSpPr>
        <p:spPr>
          <a:xfrm rot="19745641">
            <a:off x="11174413" y="48974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第二寝屋川</a:t>
            </a:r>
          </a:p>
        </p:txBody>
      </p:sp>
      <p:sp>
        <p:nvSpPr>
          <p:cNvPr id="570" name="正方形/長方形 569">
            <a:extLst>
              <a:ext uri="{FF2B5EF4-FFF2-40B4-BE49-F238E27FC236}">
                <a16:creationId xmlns:a16="http://schemas.microsoft.com/office/drawing/2014/main" id="{40B69B29-E7DE-4C72-A9D4-3DAE3CF91D12}"/>
              </a:ext>
            </a:extLst>
          </p:cNvPr>
          <p:cNvSpPr/>
          <p:nvPr/>
        </p:nvSpPr>
        <p:spPr>
          <a:xfrm>
            <a:off x="10783888" y="514032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平野川分水路</a:t>
            </a:r>
          </a:p>
        </p:txBody>
      </p:sp>
      <p:sp>
        <p:nvSpPr>
          <p:cNvPr id="571" name="正方形/長方形 570">
            <a:extLst>
              <a:ext uri="{FF2B5EF4-FFF2-40B4-BE49-F238E27FC236}">
                <a16:creationId xmlns:a16="http://schemas.microsoft.com/office/drawing/2014/main" id="{B0271D5B-B883-492D-9041-073EAA027DE5}"/>
              </a:ext>
            </a:extLst>
          </p:cNvPr>
          <p:cNvSpPr/>
          <p:nvPr/>
        </p:nvSpPr>
        <p:spPr>
          <a:xfrm>
            <a:off x="10583863" y="50403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平野川</a:t>
            </a:r>
          </a:p>
        </p:txBody>
      </p:sp>
      <p:sp>
        <p:nvSpPr>
          <p:cNvPr id="572" name="正方形/長方形 571">
            <a:extLst>
              <a:ext uri="{FF2B5EF4-FFF2-40B4-BE49-F238E27FC236}">
                <a16:creationId xmlns:a16="http://schemas.microsoft.com/office/drawing/2014/main" id="{A94D0955-5D39-4738-9187-04723D4F22CB}"/>
              </a:ext>
            </a:extLst>
          </p:cNvPr>
          <p:cNvSpPr/>
          <p:nvPr/>
        </p:nvSpPr>
        <p:spPr>
          <a:xfrm>
            <a:off x="11571288" y="396081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讃良川</a:t>
            </a:r>
          </a:p>
        </p:txBody>
      </p:sp>
      <p:sp>
        <p:nvSpPr>
          <p:cNvPr id="573" name="正方形/長方形 572">
            <a:extLst>
              <a:ext uri="{FF2B5EF4-FFF2-40B4-BE49-F238E27FC236}">
                <a16:creationId xmlns:a16="http://schemas.microsoft.com/office/drawing/2014/main" id="{900AC7F4-BA72-43C2-A924-4D089FEBC09D}"/>
              </a:ext>
            </a:extLst>
          </p:cNvPr>
          <p:cNvSpPr/>
          <p:nvPr/>
        </p:nvSpPr>
        <p:spPr>
          <a:xfrm>
            <a:off x="11598275" y="40465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岡部川</a:t>
            </a:r>
          </a:p>
        </p:txBody>
      </p:sp>
      <p:sp>
        <p:nvSpPr>
          <p:cNvPr id="574" name="正方形/長方形 573">
            <a:extLst>
              <a:ext uri="{FF2B5EF4-FFF2-40B4-BE49-F238E27FC236}">
                <a16:creationId xmlns:a16="http://schemas.microsoft.com/office/drawing/2014/main" id="{FD2C6CE4-F701-43DD-8A40-AFA07A42E68A}"/>
              </a:ext>
            </a:extLst>
          </p:cNvPr>
          <p:cNvSpPr/>
          <p:nvPr/>
        </p:nvSpPr>
        <p:spPr>
          <a:xfrm>
            <a:off x="11822113" y="41338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清滝川</a:t>
            </a:r>
          </a:p>
        </p:txBody>
      </p:sp>
      <p:sp>
        <p:nvSpPr>
          <p:cNvPr id="575" name="正方形/長方形 574">
            <a:extLst>
              <a:ext uri="{FF2B5EF4-FFF2-40B4-BE49-F238E27FC236}">
                <a16:creationId xmlns:a16="http://schemas.microsoft.com/office/drawing/2014/main" id="{552593FC-9EC0-4A27-B7CA-07A75A9009E7}"/>
              </a:ext>
            </a:extLst>
          </p:cNvPr>
          <p:cNvSpPr/>
          <p:nvPr/>
        </p:nvSpPr>
        <p:spPr>
          <a:xfrm>
            <a:off x="11855450" y="432276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権現川</a:t>
            </a:r>
          </a:p>
        </p:txBody>
      </p:sp>
      <p:sp>
        <p:nvSpPr>
          <p:cNvPr id="576" name="正方形/長方形 575">
            <a:extLst>
              <a:ext uri="{FF2B5EF4-FFF2-40B4-BE49-F238E27FC236}">
                <a16:creationId xmlns:a16="http://schemas.microsoft.com/office/drawing/2014/main" id="{CEBAB348-2600-4993-915A-2A6C8BE5DFEB}"/>
              </a:ext>
            </a:extLst>
          </p:cNvPr>
          <p:cNvSpPr/>
          <p:nvPr/>
        </p:nvSpPr>
        <p:spPr>
          <a:xfrm>
            <a:off x="11693525" y="43434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谷田川</a:t>
            </a:r>
          </a:p>
        </p:txBody>
      </p:sp>
      <p:sp>
        <p:nvSpPr>
          <p:cNvPr id="577" name="正方形/長方形 576">
            <a:extLst>
              <a:ext uri="{FF2B5EF4-FFF2-40B4-BE49-F238E27FC236}">
                <a16:creationId xmlns:a16="http://schemas.microsoft.com/office/drawing/2014/main" id="{F596B09E-9BCD-40AB-8EEE-6F798D411CBD}"/>
              </a:ext>
            </a:extLst>
          </p:cNvPr>
          <p:cNvSpPr/>
          <p:nvPr/>
        </p:nvSpPr>
        <p:spPr>
          <a:xfrm>
            <a:off x="11680825" y="44513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鍋田川</a:t>
            </a:r>
          </a:p>
        </p:txBody>
      </p:sp>
      <p:sp>
        <p:nvSpPr>
          <p:cNvPr id="578" name="正方形/長方形 577">
            <a:extLst>
              <a:ext uri="{FF2B5EF4-FFF2-40B4-BE49-F238E27FC236}">
                <a16:creationId xmlns:a16="http://schemas.microsoft.com/office/drawing/2014/main" id="{E9AAE9D7-34CB-439A-BA41-975AAD1C7559}"/>
              </a:ext>
            </a:extLst>
          </p:cNvPr>
          <p:cNvSpPr/>
          <p:nvPr/>
        </p:nvSpPr>
        <p:spPr>
          <a:xfrm>
            <a:off x="11672888" y="460851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大川</a:t>
            </a:r>
          </a:p>
        </p:txBody>
      </p:sp>
      <p:sp>
        <p:nvSpPr>
          <p:cNvPr id="579" name="正方形/長方形 578">
            <a:extLst>
              <a:ext uri="{FF2B5EF4-FFF2-40B4-BE49-F238E27FC236}">
                <a16:creationId xmlns:a16="http://schemas.microsoft.com/office/drawing/2014/main" id="{FCC72063-C9AD-4C62-BBFF-D2D78F00ED0B}"/>
              </a:ext>
            </a:extLst>
          </p:cNvPr>
          <p:cNvSpPr/>
          <p:nvPr/>
        </p:nvSpPr>
        <p:spPr>
          <a:xfrm>
            <a:off x="11818938" y="45799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日下川</a:t>
            </a:r>
          </a:p>
        </p:txBody>
      </p:sp>
      <p:sp>
        <p:nvSpPr>
          <p:cNvPr id="580" name="正方形/長方形 579">
            <a:extLst>
              <a:ext uri="{FF2B5EF4-FFF2-40B4-BE49-F238E27FC236}">
                <a16:creationId xmlns:a16="http://schemas.microsoft.com/office/drawing/2014/main" id="{510AC291-F593-461D-866B-6CEBAD1CE59F}"/>
              </a:ext>
            </a:extLst>
          </p:cNvPr>
          <p:cNvSpPr/>
          <p:nvPr/>
        </p:nvSpPr>
        <p:spPr>
          <a:xfrm>
            <a:off x="11896725" y="48625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音川</a:t>
            </a:r>
          </a:p>
        </p:txBody>
      </p:sp>
      <p:sp>
        <p:nvSpPr>
          <p:cNvPr id="581" name="正方形/長方形 580">
            <a:extLst>
              <a:ext uri="{FF2B5EF4-FFF2-40B4-BE49-F238E27FC236}">
                <a16:creationId xmlns:a16="http://schemas.microsoft.com/office/drawing/2014/main" id="{3FDA562F-D182-456E-804A-1CF849EF74F8}"/>
              </a:ext>
            </a:extLst>
          </p:cNvPr>
          <p:cNvSpPr/>
          <p:nvPr/>
        </p:nvSpPr>
        <p:spPr>
          <a:xfrm>
            <a:off x="11679238" y="48117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新川</a:t>
            </a:r>
          </a:p>
        </p:txBody>
      </p:sp>
      <p:sp>
        <p:nvSpPr>
          <p:cNvPr id="582" name="正方形/長方形 581">
            <a:extLst>
              <a:ext uri="{FF2B5EF4-FFF2-40B4-BE49-F238E27FC236}">
                <a16:creationId xmlns:a16="http://schemas.microsoft.com/office/drawing/2014/main" id="{D2AE85C6-582A-463E-AB52-43D09E16289B}"/>
              </a:ext>
            </a:extLst>
          </p:cNvPr>
          <p:cNvSpPr/>
          <p:nvPr/>
        </p:nvSpPr>
        <p:spPr>
          <a:xfrm>
            <a:off x="11647488" y="50673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長門川</a:t>
            </a:r>
          </a:p>
        </p:txBody>
      </p:sp>
      <p:sp>
        <p:nvSpPr>
          <p:cNvPr id="583" name="正方形/長方形 582">
            <a:extLst>
              <a:ext uri="{FF2B5EF4-FFF2-40B4-BE49-F238E27FC236}">
                <a16:creationId xmlns:a16="http://schemas.microsoft.com/office/drawing/2014/main" id="{C54FFC92-6A63-44CB-A829-22B0B639D078}"/>
              </a:ext>
            </a:extLst>
          </p:cNvPr>
          <p:cNvSpPr/>
          <p:nvPr/>
        </p:nvSpPr>
        <p:spPr>
          <a:xfrm>
            <a:off x="11668125" y="497681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御神田川</a:t>
            </a:r>
          </a:p>
        </p:txBody>
      </p:sp>
      <p:sp>
        <p:nvSpPr>
          <p:cNvPr id="584" name="正方形/長方形 583">
            <a:extLst>
              <a:ext uri="{FF2B5EF4-FFF2-40B4-BE49-F238E27FC236}">
                <a16:creationId xmlns:a16="http://schemas.microsoft.com/office/drawing/2014/main" id="{C8E23B0A-3B5A-4E7D-847F-BAA8B1F2E650}"/>
              </a:ext>
            </a:extLst>
          </p:cNvPr>
          <p:cNvSpPr/>
          <p:nvPr/>
        </p:nvSpPr>
        <p:spPr>
          <a:xfrm>
            <a:off x="11568113" y="51784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箕後川</a:t>
            </a:r>
          </a:p>
        </p:txBody>
      </p:sp>
      <p:sp>
        <p:nvSpPr>
          <p:cNvPr id="585" name="正方形/長方形 584">
            <a:extLst>
              <a:ext uri="{FF2B5EF4-FFF2-40B4-BE49-F238E27FC236}">
                <a16:creationId xmlns:a16="http://schemas.microsoft.com/office/drawing/2014/main" id="{EC269675-EC3A-4033-93AE-DB1B73D52A2B}"/>
              </a:ext>
            </a:extLst>
          </p:cNvPr>
          <p:cNvSpPr/>
          <p:nvPr/>
        </p:nvSpPr>
        <p:spPr>
          <a:xfrm rot="19913513">
            <a:off x="11223625" y="53355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楠根川</a:t>
            </a:r>
          </a:p>
        </p:txBody>
      </p:sp>
      <p:sp>
        <p:nvSpPr>
          <p:cNvPr id="586" name="正方形/長方形 585">
            <a:extLst>
              <a:ext uri="{FF2B5EF4-FFF2-40B4-BE49-F238E27FC236}">
                <a16:creationId xmlns:a16="http://schemas.microsoft.com/office/drawing/2014/main" id="{08D53B55-DE94-4D87-B55F-26C845F0C1D0}"/>
              </a:ext>
            </a:extLst>
          </p:cNvPr>
          <p:cNvSpPr/>
          <p:nvPr/>
        </p:nvSpPr>
        <p:spPr>
          <a:xfrm>
            <a:off x="11490325" y="482600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恩智川</a:t>
            </a:r>
          </a:p>
        </p:txBody>
      </p:sp>
      <p:sp>
        <p:nvSpPr>
          <p:cNvPr id="587" name="正方形/長方形 586">
            <a:extLst>
              <a:ext uri="{FF2B5EF4-FFF2-40B4-BE49-F238E27FC236}">
                <a16:creationId xmlns:a16="http://schemas.microsoft.com/office/drawing/2014/main" id="{D5A00D2E-26AB-40F2-872A-F0E170DED6C2}"/>
              </a:ext>
            </a:extLst>
          </p:cNvPr>
          <p:cNvSpPr/>
          <p:nvPr/>
        </p:nvSpPr>
        <p:spPr>
          <a:xfrm rot="632641">
            <a:off x="10083800" y="639921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百済川</a:t>
            </a:r>
          </a:p>
        </p:txBody>
      </p:sp>
      <p:sp>
        <p:nvSpPr>
          <p:cNvPr id="588" name="正方形/長方形 587">
            <a:extLst>
              <a:ext uri="{FF2B5EF4-FFF2-40B4-BE49-F238E27FC236}">
                <a16:creationId xmlns:a16="http://schemas.microsoft.com/office/drawing/2014/main" id="{F8D03185-4683-4803-A3F6-4D455C8BAECB}"/>
              </a:ext>
            </a:extLst>
          </p:cNvPr>
          <p:cNvSpPr/>
          <p:nvPr/>
        </p:nvSpPr>
        <p:spPr>
          <a:xfrm rot="19910425">
            <a:off x="10174288" y="62341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百舌鳥川</a:t>
            </a:r>
          </a:p>
        </p:txBody>
      </p:sp>
      <p:sp>
        <p:nvSpPr>
          <p:cNvPr id="589" name="正方形/長方形 588">
            <a:extLst>
              <a:ext uri="{FF2B5EF4-FFF2-40B4-BE49-F238E27FC236}">
                <a16:creationId xmlns:a16="http://schemas.microsoft.com/office/drawing/2014/main" id="{4A28D012-DD15-491F-8E8B-0631050F81FF}"/>
              </a:ext>
            </a:extLst>
          </p:cNvPr>
          <p:cNvSpPr/>
          <p:nvPr/>
        </p:nvSpPr>
        <p:spPr>
          <a:xfrm rot="1945157">
            <a:off x="9505950" y="67341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新王子川</a:t>
            </a:r>
          </a:p>
        </p:txBody>
      </p:sp>
      <p:sp>
        <p:nvSpPr>
          <p:cNvPr id="590" name="正方形/長方形 589">
            <a:extLst>
              <a:ext uri="{FF2B5EF4-FFF2-40B4-BE49-F238E27FC236}">
                <a16:creationId xmlns:a16="http://schemas.microsoft.com/office/drawing/2014/main" id="{827F8370-E6CE-4CC1-A7D4-5F35B08954EF}"/>
              </a:ext>
            </a:extLst>
          </p:cNvPr>
          <p:cNvSpPr/>
          <p:nvPr/>
        </p:nvSpPr>
        <p:spPr>
          <a:xfrm rot="20831165">
            <a:off x="9915525" y="64976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石津川</a:t>
            </a:r>
          </a:p>
        </p:txBody>
      </p:sp>
      <p:sp>
        <p:nvSpPr>
          <p:cNvPr id="591" name="正方形/長方形 590">
            <a:extLst>
              <a:ext uri="{FF2B5EF4-FFF2-40B4-BE49-F238E27FC236}">
                <a16:creationId xmlns:a16="http://schemas.microsoft.com/office/drawing/2014/main" id="{2C29BA2C-35DE-449E-9E7F-650379475172}"/>
              </a:ext>
            </a:extLst>
          </p:cNvPr>
          <p:cNvSpPr/>
          <p:nvPr/>
        </p:nvSpPr>
        <p:spPr>
          <a:xfrm rot="310222">
            <a:off x="10245725" y="66500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陶器川</a:t>
            </a:r>
          </a:p>
        </p:txBody>
      </p:sp>
      <p:sp>
        <p:nvSpPr>
          <p:cNvPr id="592" name="正方形/長方形 591">
            <a:extLst>
              <a:ext uri="{FF2B5EF4-FFF2-40B4-BE49-F238E27FC236}">
                <a16:creationId xmlns:a16="http://schemas.microsoft.com/office/drawing/2014/main" id="{0BED396D-64C2-4336-BD2A-7FC725E3D3A1}"/>
              </a:ext>
            </a:extLst>
          </p:cNvPr>
          <p:cNvSpPr/>
          <p:nvPr/>
        </p:nvSpPr>
        <p:spPr>
          <a:xfrm rot="310222">
            <a:off x="10391775" y="70088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妙見川</a:t>
            </a:r>
          </a:p>
        </p:txBody>
      </p:sp>
      <p:sp>
        <p:nvSpPr>
          <p:cNvPr id="593" name="正方形/長方形 592">
            <a:extLst>
              <a:ext uri="{FF2B5EF4-FFF2-40B4-BE49-F238E27FC236}">
                <a16:creationId xmlns:a16="http://schemas.microsoft.com/office/drawing/2014/main" id="{39F4E772-F37D-4828-8B1F-1E836E9B6E87}"/>
              </a:ext>
            </a:extLst>
          </p:cNvPr>
          <p:cNvSpPr/>
          <p:nvPr/>
        </p:nvSpPr>
        <p:spPr>
          <a:xfrm rot="20831165">
            <a:off x="9986963" y="69691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和田川</a:t>
            </a:r>
          </a:p>
        </p:txBody>
      </p:sp>
      <p:sp>
        <p:nvSpPr>
          <p:cNvPr id="594" name="正方形/長方形 593">
            <a:extLst>
              <a:ext uri="{FF2B5EF4-FFF2-40B4-BE49-F238E27FC236}">
                <a16:creationId xmlns:a16="http://schemas.microsoft.com/office/drawing/2014/main" id="{E0668DA7-80FF-4B46-93AF-EFF4E2A1E481}"/>
              </a:ext>
            </a:extLst>
          </p:cNvPr>
          <p:cNvSpPr/>
          <p:nvPr/>
        </p:nvSpPr>
        <p:spPr>
          <a:xfrm rot="694331">
            <a:off x="10102850" y="72342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甲斐田川</a:t>
            </a:r>
          </a:p>
        </p:txBody>
      </p:sp>
      <p:sp>
        <p:nvSpPr>
          <p:cNvPr id="595" name="正方形/長方形 594">
            <a:extLst>
              <a:ext uri="{FF2B5EF4-FFF2-40B4-BE49-F238E27FC236}">
                <a16:creationId xmlns:a16="http://schemas.microsoft.com/office/drawing/2014/main" id="{1484887F-7FFD-4C1F-A755-60C260FC7797}"/>
              </a:ext>
            </a:extLst>
          </p:cNvPr>
          <p:cNvSpPr/>
          <p:nvPr/>
        </p:nvSpPr>
        <p:spPr>
          <a:xfrm rot="1945157">
            <a:off x="9634538" y="65992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芦田川</a:t>
            </a:r>
          </a:p>
        </p:txBody>
      </p:sp>
      <p:sp>
        <p:nvSpPr>
          <p:cNvPr id="596" name="正方形/長方形 595">
            <a:extLst>
              <a:ext uri="{FF2B5EF4-FFF2-40B4-BE49-F238E27FC236}">
                <a16:creationId xmlns:a16="http://schemas.microsoft.com/office/drawing/2014/main" id="{006A2339-5497-4D72-9582-5B83FFAF0E4E}"/>
              </a:ext>
            </a:extLst>
          </p:cNvPr>
          <p:cNvSpPr/>
          <p:nvPr/>
        </p:nvSpPr>
        <p:spPr>
          <a:xfrm rot="1945157">
            <a:off x="9599613" y="66452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王子川</a:t>
            </a:r>
          </a:p>
        </p:txBody>
      </p:sp>
      <p:sp>
        <p:nvSpPr>
          <p:cNvPr id="597" name="正方形/長方形 596">
            <a:extLst>
              <a:ext uri="{FF2B5EF4-FFF2-40B4-BE49-F238E27FC236}">
                <a16:creationId xmlns:a16="http://schemas.microsoft.com/office/drawing/2014/main" id="{D57905EB-A236-405A-9BA6-DEA12CEEB23D}"/>
              </a:ext>
            </a:extLst>
          </p:cNvPr>
          <p:cNvSpPr/>
          <p:nvPr/>
        </p:nvSpPr>
        <p:spPr>
          <a:xfrm rot="1945157">
            <a:off x="9371013" y="68961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大津川</a:t>
            </a:r>
          </a:p>
        </p:txBody>
      </p:sp>
      <p:sp>
        <p:nvSpPr>
          <p:cNvPr id="598" name="正方形/長方形 597">
            <a:extLst>
              <a:ext uri="{FF2B5EF4-FFF2-40B4-BE49-F238E27FC236}">
                <a16:creationId xmlns:a16="http://schemas.microsoft.com/office/drawing/2014/main" id="{91051D53-3BB1-45A3-A86B-9B8F5BAABB4B}"/>
              </a:ext>
            </a:extLst>
          </p:cNvPr>
          <p:cNvSpPr/>
          <p:nvPr/>
        </p:nvSpPr>
        <p:spPr>
          <a:xfrm rot="1945157">
            <a:off x="9856788" y="71199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槇尾川</a:t>
            </a:r>
          </a:p>
        </p:txBody>
      </p:sp>
      <p:sp>
        <p:nvSpPr>
          <p:cNvPr id="599" name="正方形/長方形 598">
            <a:extLst>
              <a:ext uri="{FF2B5EF4-FFF2-40B4-BE49-F238E27FC236}">
                <a16:creationId xmlns:a16="http://schemas.microsoft.com/office/drawing/2014/main" id="{1CA7DE8D-81E2-450C-AA92-728EE3BD5A82}"/>
              </a:ext>
            </a:extLst>
          </p:cNvPr>
          <p:cNvSpPr/>
          <p:nvPr/>
        </p:nvSpPr>
        <p:spPr>
          <a:xfrm rot="21034496">
            <a:off x="9871075" y="75390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松尾川</a:t>
            </a:r>
          </a:p>
        </p:txBody>
      </p:sp>
      <p:sp>
        <p:nvSpPr>
          <p:cNvPr id="600" name="正方形/長方形 599">
            <a:extLst>
              <a:ext uri="{FF2B5EF4-FFF2-40B4-BE49-F238E27FC236}">
                <a16:creationId xmlns:a16="http://schemas.microsoft.com/office/drawing/2014/main" id="{AB7B507C-4CB0-4862-BC6D-95FE32109BD9}"/>
              </a:ext>
            </a:extLst>
          </p:cNvPr>
          <p:cNvSpPr/>
          <p:nvPr/>
        </p:nvSpPr>
        <p:spPr>
          <a:xfrm rot="21034496">
            <a:off x="9536113" y="7616825"/>
            <a:ext cx="325437" cy="3841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牛滝川</a:t>
            </a:r>
          </a:p>
        </p:txBody>
      </p:sp>
      <p:sp>
        <p:nvSpPr>
          <p:cNvPr id="601" name="正方形/長方形 600">
            <a:extLst>
              <a:ext uri="{FF2B5EF4-FFF2-40B4-BE49-F238E27FC236}">
                <a16:creationId xmlns:a16="http://schemas.microsoft.com/office/drawing/2014/main" id="{8A0B4F78-76F2-4977-A0A9-6B84A59B0B62}"/>
              </a:ext>
            </a:extLst>
          </p:cNvPr>
          <p:cNvSpPr/>
          <p:nvPr/>
        </p:nvSpPr>
        <p:spPr>
          <a:xfrm rot="335445">
            <a:off x="10133013" y="8267700"/>
            <a:ext cx="212725" cy="5000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父鬼川</a:t>
            </a:r>
          </a:p>
        </p:txBody>
      </p:sp>
      <p:sp>
        <p:nvSpPr>
          <p:cNvPr id="602" name="正方形/長方形 601">
            <a:extLst>
              <a:ext uri="{FF2B5EF4-FFF2-40B4-BE49-F238E27FC236}">
                <a16:creationId xmlns:a16="http://schemas.microsoft.com/office/drawing/2014/main" id="{0A3F69C1-43DD-4EB2-B164-C8EA422CE171}"/>
              </a:ext>
            </a:extLst>
          </p:cNvPr>
          <p:cNvSpPr/>
          <p:nvPr/>
        </p:nvSpPr>
        <p:spPr>
          <a:xfrm rot="1945157">
            <a:off x="10374313" y="78200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東槇尾川</a:t>
            </a:r>
          </a:p>
        </p:txBody>
      </p:sp>
      <p:sp>
        <p:nvSpPr>
          <p:cNvPr id="603" name="正方形/長方形 602">
            <a:extLst>
              <a:ext uri="{FF2B5EF4-FFF2-40B4-BE49-F238E27FC236}">
                <a16:creationId xmlns:a16="http://schemas.microsoft.com/office/drawing/2014/main" id="{A0CF6E32-9F40-4D97-B305-23A8FB722902}"/>
              </a:ext>
            </a:extLst>
          </p:cNvPr>
          <p:cNvSpPr/>
          <p:nvPr/>
        </p:nvSpPr>
        <p:spPr>
          <a:xfrm rot="1945157">
            <a:off x="9217025" y="71262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春木川</a:t>
            </a:r>
          </a:p>
        </p:txBody>
      </p:sp>
      <p:sp>
        <p:nvSpPr>
          <p:cNvPr id="604" name="正方形/長方形 603">
            <a:extLst>
              <a:ext uri="{FF2B5EF4-FFF2-40B4-BE49-F238E27FC236}">
                <a16:creationId xmlns:a16="http://schemas.microsoft.com/office/drawing/2014/main" id="{A5602411-D7B0-4AD1-B616-75053C666D7E}"/>
              </a:ext>
            </a:extLst>
          </p:cNvPr>
          <p:cNvSpPr/>
          <p:nvPr/>
        </p:nvSpPr>
        <p:spPr>
          <a:xfrm rot="2763854">
            <a:off x="9261475" y="7591426"/>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津田川</a:t>
            </a:r>
          </a:p>
        </p:txBody>
      </p:sp>
      <p:sp>
        <p:nvSpPr>
          <p:cNvPr id="605" name="正方形/長方形 604">
            <a:extLst>
              <a:ext uri="{FF2B5EF4-FFF2-40B4-BE49-F238E27FC236}">
                <a16:creationId xmlns:a16="http://schemas.microsoft.com/office/drawing/2014/main" id="{99210B79-581D-452D-8ADE-752115921B42}"/>
              </a:ext>
            </a:extLst>
          </p:cNvPr>
          <p:cNvSpPr/>
          <p:nvPr/>
        </p:nvSpPr>
        <p:spPr>
          <a:xfrm rot="2355322">
            <a:off x="8877300" y="77184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見出川</a:t>
            </a:r>
          </a:p>
        </p:txBody>
      </p:sp>
      <p:sp>
        <p:nvSpPr>
          <p:cNvPr id="606" name="正方形/長方形 605">
            <a:extLst>
              <a:ext uri="{FF2B5EF4-FFF2-40B4-BE49-F238E27FC236}">
                <a16:creationId xmlns:a16="http://schemas.microsoft.com/office/drawing/2014/main" id="{5E942E8A-1CDE-4962-B869-79FB5C68B80F}"/>
              </a:ext>
            </a:extLst>
          </p:cNvPr>
          <p:cNvSpPr/>
          <p:nvPr/>
        </p:nvSpPr>
        <p:spPr>
          <a:xfrm rot="21034496">
            <a:off x="7953375" y="8361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男里川</a:t>
            </a:r>
          </a:p>
        </p:txBody>
      </p:sp>
      <p:sp>
        <p:nvSpPr>
          <p:cNvPr id="607" name="正方形/長方形 606">
            <a:extLst>
              <a:ext uri="{FF2B5EF4-FFF2-40B4-BE49-F238E27FC236}">
                <a16:creationId xmlns:a16="http://schemas.microsoft.com/office/drawing/2014/main" id="{A73F4D0F-54FB-447D-810D-4CCD78C64AC8}"/>
              </a:ext>
            </a:extLst>
          </p:cNvPr>
          <p:cNvSpPr/>
          <p:nvPr/>
        </p:nvSpPr>
        <p:spPr>
          <a:xfrm rot="2161374">
            <a:off x="8947150" y="75993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近木川</a:t>
            </a:r>
          </a:p>
        </p:txBody>
      </p:sp>
      <p:sp>
        <p:nvSpPr>
          <p:cNvPr id="608" name="正方形/長方形 607">
            <a:extLst>
              <a:ext uri="{FF2B5EF4-FFF2-40B4-BE49-F238E27FC236}">
                <a16:creationId xmlns:a16="http://schemas.microsoft.com/office/drawing/2014/main" id="{F16339BB-0D82-43A1-8026-55962E51CDC6}"/>
              </a:ext>
            </a:extLst>
          </p:cNvPr>
          <p:cNvSpPr/>
          <p:nvPr/>
        </p:nvSpPr>
        <p:spPr>
          <a:xfrm rot="2687790">
            <a:off x="8723313" y="78184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佐野川</a:t>
            </a:r>
          </a:p>
        </p:txBody>
      </p:sp>
      <p:sp>
        <p:nvSpPr>
          <p:cNvPr id="609" name="正方形/長方形 608">
            <a:extLst>
              <a:ext uri="{FF2B5EF4-FFF2-40B4-BE49-F238E27FC236}">
                <a16:creationId xmlns:a16="http://schemas.microsoft.com/office/drawing/2014/main" id="{55963337-4331-4178-9186-C7A3D625262C}"/>
              </a:ext>
            </a:extLst>
          </p:cNvPr>
          <p:cNvSpPr/>
          <p:nvPr/>
        </p:nvSpPr>
        <p:spPr>
          <a:xfrm>
            <a:off x="8869363" y="79930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住吉川</a:t>
            </a:r>
          </a:p>
        </p:txBody>
      </p:sp>
      <p:sp>
        <p:nvSpPr>
          <p:cNvPr id="610" name="正方形/長方形 609">
            <a:extLst>
              <a:ext uri="{FF2B5EF4-FFF2-40B4-BE49-F238E27FC236}">
                <a16:creationId xmlns:a16="http://schemas.microsoft.com/office/drawing/2014/main" id="{77377FC1-F0AC-4DFD-86BF-55BE3099CB4B}"/>
              </a:ext>
            </a:extLst>
          </p:cNvPr>
          <p:cNvSpPr/>
          <p:nvPr/>
        </p:nvSpPr>
        <p:spPr>
          <a:xfrm>
            <a:off x="8843963" y="80676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雨山川</a:t>
            </a:r>
          </a:p>
        </p:txBody>
      </p:sp>
      <p:sp>
        <p:nvSpPr>
          <p:cNvPr id="611" name="正方形/長方形 610">
            <a:extLst>
              <a:ext uri="{FF2B5EF4-FFF2-40B4-BE49-F238E27FC236}">
                <a16:creationId xmlns:a16="http://schemas.microsoft.com/office/drawing/2014/main" id="{41E9D266-1554-4B77-BECC-AD20A5C846B1}"/>
              </a:ext>
            </a:extLst>
          </p:cNvPr>
          <p:cNvSpPr/>
          <p:nvPr/>
        </p:nvSpPr>
        <p:spPr>
          <a:xfrm rot="1312306">
            <a:off x="8112125" y="797242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田尻川</a:t>
            </a:r>
          </a:p>
        </p:txBody>
      </p:sp>
      <p:sp>
        <p:nvSpPr>
          <p:cNvPr id="612" name="正方形/長方形 611">
            <a:extLst>
              <a:ext uri="{FF2B5EF4-FFF2-40B4-BE49-F238E27FC236}">
                <a16:creationId xmlns:a16="http://schemas.microsoft.com/office/drawing/2014/main" id="{2A1AC4C2-B9B4-47D0-B6F0-3DC456F1687A}"/>
              </a:ext>
            </a:extLst>
          </p:cNvPr>
          <p:cNvSpPr/>
          <p:nvPr/>
        </p:nvSpPr>
        <p:spPr>
          <a:xfrm rot="742302">
            <a:off x="8677275" y="81994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樫井川</a:t>
            </a:r>
          </a:p>
        </p:txBody>
      </p:sp>
      <p:sp>
        <p:nvSpPr>
          <p:cNvPr id="613" name="正方形/長方形 612">
            <a:extLst>
              <a:ext uri="{FF2B5EF4-FFF2-40B4-BE49-F238E27FC236}">
                <a16:creationId xmlns:a16="http://schemas.microsoft.com/office/drawing/2014/main" id="{3CAB797D-7FB5-4551-928C-49C4E3984181}"/>
              </a:ext>
            </a:extLst>
          </p:cNvPr>
          <p:cNvSpPr/>
          <p:nvPr/>
        </p:nvSpPr>
        <p:spPr>
          <a:xfrm rot="2208557">
            <a:off x="8347075" y="846137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新家川</a:t>
            </a:r>
          </a:p>
        </p:txBody>
      </p:sp>
      <p:sp>
        <p:nvSpPr>
          <p:cNvPr id="614" name="正方形/長方形 613">
            <a:extLst>
              <a:ext uri="{FF2B5EF4-FFF2-40B4-BE49-F238E27FC236}">
                <a16:creationId xmlns:a16="http://schemas.microsoft.com/office/drawing/2014/main" id="{51CE7825-D602-4D7F-950D-5744A284F61E}"/>
              </a:ext>
            </a:extLst>
          </p:cNvPr>
          <p:cNvSpPr/>
          <p:nvPr/>
        </p:nvSpPr>
        <p:spPr>
          <a:xfrm rot="21034496">
            <a:off x="9221788" y="82248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秬谷川</a:t>
            </a:r>
          </a:p>
        </p:txBody>
      </p:sp>
      <p:sp>
        <p:nvSpPr>
          <p:cNvPr id="615" name="正方形/長方形 614">
            <a:extLst>
              <a:ext uri="{FF2B5EF4-FFF2-40B4-BE49-F238E27FC236}">
                <a16:creationId xmlns:a16="http://schemas.microsoft.com/office/drawing/2014/main" id="{AB4A099E-C365-4B3F-B8DE-CA41B39CD0EA}"/>
              </a:ext>
            </a:extLst>
          </p:cNvPr>
          <p:cNvSpPr/>
          <p:nvPr/>
        </p:nvSpPr>
        <p:spPr>
          <a:xfrm rot="20038468">
            <a:off x="8531225" y="9059863"/>
            <a:ext cx="327025" cy="3714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金熊寺川</a:t>
            </a:r>
          </a:p>
        </p:txBody>
      </p:sp>
      <p:sp>
        <p:nvSpPr>
          <p:cNvPr id="616" name="正方形/長方形 615">
            <a:extLst>
              <a:ext uri="{FF2B5EF4-FFF2-40B4-BE49-F238E27FC236}">
                <a16:creationId xmlns:a16="http://schemas.microsoft.com/office/drawing/2014/main" id="{40522A78-6DA5-418C-9075-75FA5F73D579}"/>
              </a:ext>
            </a:extLst>
          </p:cNvPr>
          <p:cNvSpPr/>
          <p:nvPr/>
        </p:nvSpPr>
        <p:spPr>
          <a:xfrm rot="20038468">
            <a:off x="8008938" y="88042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山中川</a:t>
            </a:r>
          </a:p>
        </p:txBody>
      </p:sp>
      <p:sp>
        <p:nvSpPr>
          <p:cNvPr id="617" name="正方形/長方形 616">
            <a:extLst>
              <a:ext uri="{FF2B5EF4-FFF2-40B4-BE49-F238E27FC236}">
                <a16:creationId xmlns:a16="http://schemas.microsoft.com/office/drawing/2014/main" id="{4A8F73BB-EA2B-4B02-BEA5-1263AC211A47}"/>
              </a:ext>
            </a:extLst>
          </p:cNvPr>
          <p:cNvSpPr/>
          <p:nvPr/>
        </p:nvSpPr>
        <p:spPr>
          <a:xfrm>
            <a:off x="7902575" y="8896350"/>
            <a:ext cx="325438" cy="5842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菟砥川</a:t>
            </a:r>
          </a:p>
        </p:txBody>
      </p:sp>
      <p:sp>
        <p:nvSpPr>
          <p:cNvPr id="618" name="正方形/長方形 617">
            <a:extLst>
              <a:ext uri="{FF2B5EF4-FFF2-40B4-BE49-F238E27FC236}">
                <a16:creationId xmlns:a16="http://schemas.microsoft.com/office/drawing/2014/main" id="{32BF4C86-64EC-402F-BC07-A907E84B86EC}"/>
              </a:ext>
            </a:extLst>
          </p:cNvPr>
          <p:cNvSpPr/>
          <p:nvPr/>
        </p:nvSpPr>
        <p:spPr>
          <a:xfrm rot="1312306">
            <a:off x="7351713" y="86042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茶屋川</a:t>
            </a:r>
          </a:p>
        </p:txBody>
      </p:sp>
      <p:sp>
        <p:nvSpPr>
          <p:cNvPr id="619" name="正方形/長方形 618">
            <a:extLst>
              <a:ext uri="{FF2B5EF4-FFF2-40B4-BE49-F238E27FC236}">
                <a16:creationId xmlns:a16="http://schemas.microsoft.com/office/drawing/2014/main" id="{7DF60A3C-C3BC-43A5-93B0-9438041B81A0}"/>
              </a:ext>
            </a:extLst>
          </p:cNvPr>
          <p:cNvSpPr/>
          <p:nvPr/>
        </p:nvSpPr>
        <p:spPr>
          <a:xfrm rot="1312306">
            <a:off x="6938963" y="86502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番川</a:t>
            </a:r>
          </a:p>
        </p:txBody>
      </p:sp>
      <p:sp>
        <p:nvSpPr>
          <p:cNvPr id="620" name="正方形/長方形 619">
            <a:extLst>
              <a:ext uri="{FF2B5EF4-FFF2-40B4-BE49-F238E27FC236}">
                <a16:creationId xmlns:a16="http://schemas.microsoft.com/office/drawing/2014/main" id="{85FAE2F9-4B7C-4675-9C3B-EA39E7A205DF}"/>
              </a:ext>
            </a:extLst>
          </p:cNvPr>
          <p:cNvSpPr/>
          <p:nvPr/>
        </p:nvSpPr>
        <p:spPr>
          <a:xfrm rot="1312306">
            <a:off x="6816725" y="8839200"/>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大川</a:t>
            </a:r>
          </a:p>
        </p:txBody>
      </p:sp>
      <p:sp>
        <p:nvSpPr>
          <p:cNvPr id="621" name="正方形/長方形 620">
            <a:extLst>
              <a:ext uri="{FF2B5EF4-FFF2-40B4-BE49-F238E27FC236}">
                <a16:creationId xmlns:a16="http://schemas.microsoft.com/office/drawing/2014/main" id="{8358A00C-ACA2-4C13-BA01-4824052BC4E5}"/>
              </a:ext>
            </a:extLst>
          </p:cNvPr>
          <p:cNvSpPr/>
          <p:nvPr/>
        </p:nvSpPr>
        <p:spPr>
          <a:xfrm rot="1312306">
            <a:off x="6565900" y="88217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東川</a:t>
            </a:r>
          </a:p>
        </p:txBody>
      </p:sp>
      <p:sp>
        <p:nvSpPr>
          <p:cNvPr id="622" name="正方形/長方形 621">
            <a:extLst>
              <a:ext uri="{FF2B5EF4-FFF2-40B4-BE49-F238E27FC236}">
                <a16:creationId xmlns:a16="http://schemas.microsoft.com/office/drawing/2014/main" id="{1247AB33-0C06-452B-A595-ADA341DF654A}"/>
              </a:ext>
            </a:extLst>
          </p:cNvPr>
          <p:cNvSpPr/>
          <p:nvPr/>
        </p:nvSpPr>
        <p:spPr>
          <a:xfrm rot="19946429">
            <a:off x="6303963" y="9136063"/>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西川</a:t>
            </a:r>
          </a:p>
        </p:txBody>
      </p:sp>
      <p:sp>
        <p:nvSpPr>
          <p:cNvPr id="623" name="正方形/長方形 622">
            <a:extLst>
              <a:ext uri="{FF2B5EF4-FFF2-40B4-BE49-F238E27FC236}">
                <a16:creationId xmlns:a16="http://schemas.microsoft.com/office/drawing/2014/main" id="{F46E16E8-A604-4E5E-BCEE-38B094948B4D}"/>
              </a:ext>
            </a:extLst>
          </p:cNvPr>
          <p:cNvSpPr/>
          <p:nvPr/>
        </p:nvSpPr>
        <p:spPr>
          <a:xfrm>
            <a:off x="10656888" y="634365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西除川</a:t>
            </a:r>
          </a:p>
        </p:txBody>
      </p:sp>
      <p:sp>
        <p:nvSpPr>
          <p:cNvPr id="624" name="正方形/長方形 623">
            <a:extLst>
              <a:ext uri="{FF2B5EF4-FFF2-40B4-BE49-F238E27FC236}">
                <a16:creationId xmlns:a16="http://schemas.microsoft.com/office/drawing/2014/main" id="{C3D1B2D5-B3B1-45B1-AA83-86FC7CE8C0F5}"/>
              </a:ext>
            </a:extLst>
          </p:cNvPr>
          <p:cNvSpPr/>
          <p:nvPr/>
        </p:nvSpPr>
        <p:spPr>
          <a:xfrm>
            <a:off x="10636250" y="58499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西除川放水路</a:t>
            </a:r>
          </a:p>
        </p:txBody>
      </p:sp>
      <p:sp>
        <p:nvSpPr>
          <p:cNvPr id="625" name="正方形/長方形 624">
            <a:extLst>
              <a:ext uri="{FF2B5EF4-FFF2-40B4-BE49-F238E27FC236}">
                <a16:creationId xmlns:a16="http://schemas.microsoft.com/office/drawing/2014/main" id="{299C93C9-66BB-4F02-9FF0-8C1040AC907E}"/>
              </a:ext>
            </a:extLst>
          </p:cNvPr>
          <p:cNvSpPr/>
          <p:nvPr/>
        </p:nvSpPr>
        <p:spPr>
          <a:xfrm rot="1137444">
            <a:off x="11071225" y="629920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東除川</a:t>
            </a:r>
          </a:p>
        </p:txBody>
      </p:sp>
      <p:sp>
        <p:nvSpPr>
          <p:cNvPr id="626" name="正方形/長方形 625">
            <a:extLst>
              <a:ext uri="{FF2B5EF4-FFF2-40B4-BE49-F238E27FC236}">
                <a16:creationId xmlns:a16="http://schemas.microsoft.com/office/drawing/2014/main" id="{09AF7A55-C92F-47CD-8AD4-E2641946DF32}"/>
              </a:ext>
            </a:extLst>
          </p:cNvPr>
          <p:cNvSpPr/>
          <p:nvPr/>
        </p:nvSpPr>
        <p:spPr>
          <a:xfrm rot="694331">
            <a:off x="10647363" y="70024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三津屋川</a:t>
            </a:r>
          </a:p>
        </p:txBody>
      </p:sp>
      <p:sp>
        <p:nvSpPr>
          <p:cNvPr id="627" name="正方形/長方形 626">
            <a:extLst>
              <a:ext uri="{FF2B5EF4-FFF2-40B4-BE49-F238E27FC236}">
                <a16:creationId xmlns:a16="http://schemas.microsoft.com/office/drawing/2014/main" id="{5409FD70-32AC-40E1-AD7E-7751DCD1EA0C}"/>
              </a:ext>
            </a:extLst>
          </p:cNvPr>
          <p:cNvSpPr/>
          <p:nvPr/>
        </p:nvSpPr>
        <p:spPr>
          <a:xfrm rot="20670758">
            <a:off x="10996613" y="65992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平尾小川</a:t>
            </a:r>
          </a:p>
        </p:txBody>
      </p:sp>
      <p:sp>
        <p:nvSpPr>
          <p:cNvPr id="628" name="正方形/長方形 627">
            <a:extLst>
              <a:ext uri="{FF2B5EF4-FFF2-40B4-BE49-F238E27FC236}">
                <a16:creationId xmlns:a16="http://schemas.microsoft.com/office/drawing/2014/main" id="{5C546BE5-D317-42FF-AEE0-0C6D119F7F91}"/>
              </a:ext>
            </a:extLst>
          </p:cNvPr>
          <p:cNvSpPr/>
          <p:nvPr/>
        </p:nvSpPr>
        <p:spPr>
          <a:xfrm>
            <a:off x="11672888" y="62007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原川</a:t>
            </a:r>
          </a:p>
        </p:txBody>
      </p:sp>
      <p:sp>
        <p:nvSpPr>
          <p:cNvPr id="629" name="正方形/長方形 628">
            <a:extLst>
              <a:ext uri="{FF2B5EF4-FFF2-40B4-BE49-F238E27FC236}">
                <a16:creationId xmlns:a16="http://schemas.microsoft.com/office/drawing/2014/main" id="{C36CFED9-E342-4134-8B34-B57FC0A7E1AE}"/>
              </a:ext>
            </a:extLst>
          </p:cNvPr>
          <p:cNvSpPr/>
          <p:nvPr/>
        </p:nvSpPr>
        <p:spPr>
          <a:xfrm rot="1049500">
            <a:off x="11158538" y="595471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落堀川</a:t>
            </a:r>
          </a:p>
        </p:txBody>
      </p:sp>
      <p:sp>
        <p:nvSpPr>
          <p:cNvPr id="630" name="正方形/長方形 629">
            <a:extLst>
              <a:ext uri="{FF2B5EF4-FFF2-40B4-BE49-F238E27FC236}">
                <a16:creationId xmlns:a16="http://schemas.microsoft.com/office/drawing/2014/main" id="{3FA9531B-8225-496E-B5C6-49C2E6A7FDED}"/>
              </a:ext>
            </a:extLst>
          </p:cNvPr>
          <p:cNvSpPr/>
          <p:nvPr/>
        </p:nvSpPr>
        <p:spPr>
          <a:xfrm rot="21349776">
            <a:off x="11345863" y="6038850"/>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大水川</a:t>
            </a:r>
          </a:p>
        </p:txBody>
      </p:sp>
      <p:sp>
        <p:nvSpPr>
          <p:cNvPr id="631" name="正方形/長方形 630">
            <a:extLst>
              <a:ext uri="{FF2B5EF4-FFF2-40B4-BE49-F238E27FC236}">
                <a16:creationId xmlns:a16="http://schemas.microsoft.com/office/drawing/2014/main" id="{56A723E3-8E1B-4680-94EC-8E9E2923A03A}"/>
              </a:ext>
            </a:extLst>
          </p:cNvPr>
          <p:cNvSpPr/>
          <p:nvPr/>
        </p:nvSpPr>
        <p:spPr>
          <a:xfrm rot="1631136">
            <a:off x="11239500" y="6308725"/>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大乗川</a:t>
            </a:r>
          </a:p>
        </p:txBody>
      </p:sp>
      <p:sp>
        <p:nvSpPr>
          <p:cNvPr id="632" name="正方形/長方形 631">
            <a:extLst>
              <a:ext uri="{FF2B5EF4-FFF2-40B4-BE49-F238E27FC236}">
                <a16:creationId xmlns:a16="http://schemas.microsoft.com/office/drawing/2014/main" id="{01DCFD67-E3D5-4044-A0C3-6222055DC94D}"/>
              </a:ext>
            </a:extLst>
          </p:cNvPr>
          <p:cNvSpPr/>
          <p:nvPr/>
        </p:nvSpPr>
        <p:spPr>
          <a:xfrm>
            <a:off x="11253788" y="66722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石川</a:t>
            </a:r>
          </a:p>
        </p:txBody>
      </p:sp>
      <p:sp>
        <p:nvSpPr>
          <p:cNvPr id="633" name="正方形/長方形 632">
            <a:extLst>
              <a:ext uri="{FF2B5EF4-FFF2-40B4-BE49-F238E27FC236}">
                <a16:creationId xmlns:a16="http://schemas.microsoft.com/office/drawing/2014/main" id="{8886CBD1-8C35-455F-8C55-52A6DF484C72}"/>
              </a:ext>
            </a:extLst>
          </p:cNvPr>
          <p:cNvSpPr/>
          <p:nvPr/>
        </p:nvSpPr>
        <p:spPr>
          <a:xfrm rot="2531462">
            <a:off x="11669713" y="642778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飛鳥川</a:t>
            </a:r>
          </a:p>
        </p:txBody>
      </p:sp>
      <p:sp>
        <p:nvSpPr>
          <p:cNvPr id="634" name="正方形/長方形 633">
            <a:extLst>
              <a:ext uri="{FF2B5EF4-FFF2-40B4-BE49-F238E27FC236}">
                <a16:creationId xmlns:a16="http://schemas.microsoft.com/office/drawing/2014/main" id="{E3DA65AC-638F-405D-9373-482870C4E1B3}"/>
              </a:ext>
            </a:extLst>
          </p:cNvPr>
          <p:cNvSpPr/>
          <p:nvPr/>
        </p:nvSpPr>
        <p:spPr>
          <a:xfrm rot="2531462">
            <a:off x="11588750" y="66579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太井川</a:t>
            </a:r>
          </a:p>
        </p:txBody>
      </p:sp>
      <p:sp>
        <p:nvSpPr>
          <p:cNvPr id="635" name="正方形/長方形 634">
            <a:extLst>
              <a:ext uri="{FF2B5EF4-FFF2-40B4-BE49-F238E27FC236}">
                <a16:creationId xmlns:a16="http://schemas.microsoft.com/office/drawing/2014/main" id="{6CC20FC1-6031-424F-BB73-5EC3FC46B679}"/>
              </a:ext>
            </a:extLst>
          </p:cNvPr>
          <p:cNvSpPr/>
          <p:nvPr/>
        </p:nvSpPr>
        <p:spPr>
          <a:xfrm rot="20533908">
            <a:off x="11582400" y="6902450"/>
            <a:ext cx="477838" cy="682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梅川</a:t>
            </a:r>
          </a:p>
        </p:txBody>
      </p:sp>
      <p:sp>
        <p:nvSpPr>
          <p:cNvPr id="636" name="正方形/長方形 635">
            <a:extLst>
              <a:ext uri="{FF2B5EF4-FFF2-40B4-BE49-F238E27FC236}">
                <a16:creationId xmlns:a16="http://schemas.microsoft.com/office/drawing/2014/main" id="{8821A43A-D44B-4635-883C-3BF65B4CBA07}"/>
              </a:ext>
            </a:extLst>
          </p:cNvPr>
          <p:cNvSpPr/>
          <p:nvPr/>
        </p:nvSpPr>
        <p:spPr>
          <a:xfrm>
            <a:off x="11499850" y="71008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千早川</a:t>
            </a:r>
          </a:p>
        </p:txBody>
      </p:sp>
      <p:sp>
        <p:nvSpPr>
          <p:cNvPr id="637" name="正方形/長方形 636">
            <a:extLst>
              <a:ext uri="{FF2B5EF4-FFF2-40B4-BE49-F238E27FC236}">
                <a16:creationId xmlns:a16="http://schemas.microsoft.com/office/drawing/2014/main" id="{8473A366-9962-4CB9-9807-3307FFCDA5DD}"/>
              </a:ext>
            </a:extLst>
          </p:cNvPr>
          <p:cNvSpPr/>
          <p:nvPr/>
        </p:nvSpPr>
        <p:spPr>
          <a:xfrm rot="934175">
            <a:off x="11617325" y="75104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1176" b="1" dirty="0">
                <a:solidFill>
                  <a:schemeClr val="tx1"/>
                </a:solidFill>
              </a:rPr>
              <a:t>水越川</a:t>
            </a:r>
          </a:p>
        </p:txBody>
      </p:sp>
      <p:sp>
        <p:nvSpPr>
          <p:cNvPr id="638" name="正方形/長方形 637">
            <a:extLst>
              <a:ext uri="{FF2B5EF4-FFF2-40B4-BE49-F238E27FC236}">
                <a16:creationId xmlns:a16="http://schemas.microsoft.com/office/drawing/2014/main" id="{8AA20021-AA8D-4C33-B29E-CEA0CDB508BC}"/>
              </a:ext>
            </a:extLst>
          </p:cNvPr>
          <p:cNvSpPr/>
          <p:nvPr/>
        </p:nvSpPr>
        <p:spPr>
          <a:xfrm>
            <a:off x="11217275" y="7156450"/>
            <a:ext cx="325438"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佐備川</a:t>
            </a:r>
          </a:p>
        </p:txBody>
      </p:sp>
      <p:sp>
        <p:nvSpPr>
          <p:cNvPr id="639" name="正方形/長方形 638">
            <a:extLst>
              <a:ext uri="{FF2B5EF4-FFF2-40B4-BE49-F238E27FC236}">
                <a16:creationId xmlns:a16="http://schemas.microsoft.com/office/drawing/2014/main" id="{98711CD2-DD0F-4730-A9FC-1F2ADF526175}"/>
              </a:ext>
            </a:extLst>
          </p:cNvPr>
          <p:cNvSpPr/>
          <p:nvPr/>
        </p:nvSpPr>
        <p:spPr>
          <a:xfrm>
            <a:off x="11379200" y="70993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宇奈田川</a:t>
            </a:r>
          </a:p>
        </p:txBody>
      </p:sp>
      <p:sp>
        <p:nvSpPr>
          <p:cNvPr id="640" name="正方形/長方形 639">
            <a:extLst>
              <a:ext uri="{FF2B5EF4-FFF2-40B4-BE49-F238E27FC236}">
                <a16:creationId xmlns:a16="http://schemas.microsoft.com/office/drawing/2014/main" id="{BC531C1F-BED4-4930-A64E-6AF1FEE5539C}"/>
              </a:ext>
            </a:extLst>
          </p:cNvPr>
          <p:cNvSpPr/>
          <p:nvPr/>
        </p:nvSpPr>
        <p:spPr>
          <a:xfrm rot="20443984">
            <a:off x="11210925" y="78422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天見川</a:t>
            </a:r>
          </a:p>
        </p:txBody>
      </p:sp>
      <p:sp>
        <p:nvSpPr>
          <p:cNvPr id="641" name="正方形/長方形 640">
            <a:extLst>
              <a:ext uri="{FF2B5EF4-FFF2-40B4-BE49-F238E27FC236}">
                <a16:creationId xmlns:a16="http://schemas.microsoft.com/office/drawing/2014/main" id="{598743AB-2951-49E4-8439-F57046A71F61}"/>
              </a:ext>
            </a:extLst>
          </p:cNvPr>
          <p:cNvSpPr/>
          <p:nvPr/>
        </p:nvSpPr>
        <p:spPr>
          <a:xfrm rot="20788048">
            <a:off x="11137900" y="77041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石見川</a:t>
            </a:r>
          </a:p>
        </p:txBody>
      </p:sp>
      <p:sp>
        <p:nvSpPr>
          <p:cNvPr id="642" name="正方形/長方形 641">
            <a:extLst>
              <a:ext uri="{FF2B5EF4-FFF2-40B4-BE49-F238E27FC236}">
                <a16:creationId xmlns:a16="http://schemas.microsoft.com/office/drawing/2014/main" id="{A884F519-B805-41DC-B641-C95336D5A17D}"/>
              </a:ext>
            </a:extLst>
          </p:cNvPr>
          <p:cNvSpPr/>
          <p:nvPr/>
        </p:nvSpPr>
        <p:spPr>
          <a:xfrm rot="1189218">
            <a:off x="10698163" y="8213725"/>
            <a:ext cx="327025" cy="3190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1176" b="1" dirty="0">
                <a:solidFill>
                  <a:schemeClr val="tx1"/>
                </a:solidFill>
              </a:rPr>
              <a:t>加賀田川</a:t>
            </a:r>
          </a:p>
        </p:txBody>
      </p:sp>
      <p:sp>
        <p:nvSpPr>
          <p:cNvPr id="643" name="正方形/長方形 642">
            <a:extLst>
              <a:ext uri="{FF2B5EF4-FFF2-40B4-BE49-F238E27FC236}">
                <a16:creationId xmlns:a16="http://schemas.microsoft.com/office/drawing/2014/main" id="{918F847E-5998-46A3-BDB0-536429B3EC17}"/>
              </a:ext>
            </a:extLst>
          </p:cNvPr>
          <p:cNvSpPr/>
          <p:nvPr/>
        </p:nvSpPr>
        <p:spPr>
          <a:xfrm>
            <a:off x="9680575" y="4579938"/>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西島川</a:t>
            </a:r>
          </a:p>
        </p:txBody>
      </p:sp>
      <p:sp>
        <p:nvSpPr>
          <p:cNvPr id="644" name="正方形/長方形 643">
            <a:extLst>
              <a:ext uri="{FF2B5EF4-FFF2-40B4-BE49-F238E27FC236}">
                <a16:creationId xmlns:a16="http://schemas.microsoft.com/office/drawing/2014/main" id="{69A85C9E-5172-4306-B8D3-A977D4F35B1B}"/>
              </a:ext>
            </a:extLst>
          </p:cNvPr>
          <p:cNvSpPr/>
          <p:nvPr/>
        </p:nvSpPr>
        <p:spPr>
          <a:xfrm rot="20531362">
            <a:off x="9342438" y="47450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神崎川</a:t>
            </a:r>
          </a:p>
        </p:txBody>
      </p:sp>
      <p:sp>
        <p:nvSpPr>
          <p:cNvPr id="645" name="正方形/長方形 644">
            <a:extLst>
              <a:ext uri="{FF2B5EF4-FFF2-40B4-BE49-F238E27FC236}">
                <a16:creationId xmlns:a16="http://schemas.microsoft.com/office/drawing/2014/main" id="{98A58144-86BA-46BD-8ACE-651AF88B4145}"/>
              </a:ext>
            </a:extLst>
          </p:cNvPr>
          <p:cNvSpPr/>
          <p:nvPr/>
        </p:nvSpPr>
        <p:spPr>
          <a:xfrm rot="20531362">
            <a:off x="9428163" y="44973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中島川</a:t>
            </a:r>
          </a:p>
        </p:txBody>
      </p:sp>
      <p:sp>
        <p:nvSpPr>
          <p:cNvPr id="646" name="正方形/長方形 645">
            <a:extLst>
              <a:ext uri="{FF2B5EF4-FFF2-40B4-BE49-F238E27FC236}">
                <a16:creationId xmlns:a16="http://schemas.microsoft.com/office/drawing/2014/main" id="{30C68A49-35B9-473C-9FD4-7247E90CEDCA}"/>
              </a:ext>
            </a:extLst>
          </p:cNvPr>
          <p:cNvSpPr/>
          <p:nvPr/>
        </p:nvSpPr>
        <p:spPr>
          <a:xfrm rot="20531362">
            <a:off x="9609138" y="436880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左門殿川</a:t>
            </a:r>
          </a:p>
        </p:txBody>
      </p:sp>
      <p:sp>
        <p:nvSpPr>
          <p:cNvPr id="647" name="正方形/長方形 646">
            <a:extLst>
              <a:ext uri="{FF2B5EF4-FFF2-40B4-BE49-F238E27FC236}">
                <a16:creationId xmlns:a16="http://schemas.microsoft.com/office/drawing/2014/main" id="{EBCD3C77-5F60-48BF-BB56-496F0AB6B96A}"/>
              </a:ext>
            </a:extLst>
          </p:cNvPr>
          <p:cNvSpPr/>
          <p:nvPr/>
        </p:nvSpPr>
        <p:spPr>
          <a:xfrm>
            <a:off x="9839325" y="4057650"/>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旧猪名川</a:t>
            </a:r>
          </a:p>
        </p:txBody>
      </p:sp>
      <p:sp>
        <p:nvSpPr>
          <p:cNvPr id="648" name="正方形/長方形 647">
            <a:extLst>
              <a:ext uri="{FF2B5EF4-FFF2-40B4-BE49-F238E27FC236}">
                <a16:creationId xmlns:a16="http://schemas.microsoft.com/office/drawing/2014/main" id="{20759201-9269-4065-A8B6-B18F3B671082}"/>
              </a:ext>
            </a:extLst>
          </p:cNvPr>
          <p:cNvSpPr/>
          <p:nvPr/>
        </p:nvSpPr>
        <p:spPr>
          <a:xfrm rot="19701087">
            <a:off x="10707688" y="2649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佐保川</a:t>
            </a:r>
          </a:p>
        </p:txBody>
      </p:sp>
      <p:sp>
        <p:nvSpPr>
          <p:cNvPr id="649" name="正方形/長方形 648">
            <a:extLst>
              <a:ext uri="{FF2B5EF4-FFF2-40B4-BE49-F238E27FC236}">
                <a16:creationId xmlns:a16="http://schemas.microsoft.com/office/drawing/2014/main" id="{C23C3411-911B-45F3-B92C-3D7431EFAA36}"/>
              </a:ext>
            </a:extLst>
          </p:cNvPr>
          <p:cNvSpPr/>
          <p:nvPr/>
        </p:nvSpPr>
        <p:spPr>
          <a:xfrm>
            <a:off x="10366375" y="451326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bg1">
                    <a:lumMod val="50000"/>
                  </a:schemeClr>
                </a:solidFill>
              </a:rPr>
              <a:t>（旧淀川）</a:t>
            </a:r>
            <a:endParaRPr lang="en-US" altLang="ja-JP" sz="413" dirty="0">
              <a:solidFill>
                <a:schemeClr val="bg1">
                  <a:lumMod val="50000"/>
                </a:schemeClr>
              </a:solidFill>
            </a:endParaRPr>
          </a:p>
          <a:p>
            <a:pPr algn="ctr">
              <a:defRPr/>
            </a:pPr>
            <a:r>
              <a:rPr lang="ja-JP" altLang="en-US" sz="413" dirty="0">
                <a:solidFill>
                  <a:schemeClr val="bg1">
                    <a:lumMod val="50000"/>
                  </a:schemeClr>
                </a:solidFill>
              </a:rPr>
              <a:t>大川</a:t>
            </a:r>
          </a:p>
        </p:txBody>
      </p:sp>
      <p:sp>
        <p:nvSpPr>
          <p:cNvPr id="652" name="フリーフォーム 651">
            <a:extLst>
              <a:ext uri="{FF2B5EF4-FFF2-40B4-BE49-F238E27FC236}">
                <a16:creationId xmlns:a16="http://schemas.microsoft.com/office/drawing/2014/main" id="{27575114-BA40-4925-8CDB-D480D0CE996E}"/>
              </a:ext>
            </a:extLst>
          </p:cNvPr>
          <p:cNvSpPr/>
          <p:nvPr/>
        </p:nvSpPr>
        <p:spPr>
          <a:xfrm>
            <a:off x="9701213" y="2432050"/>
            <a:ext cx="423862" cy="558800"/>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85825 w 945356"/>
              <a:gd name="connsiteY0" fmla="*/ 0 h 1435894"/>
              <a:gd name="connsiteX1" fmla="*/ 909637 w 945356"/>
              <a:gd name="connsiteY1" fmla="*/ 28575 h 1435894"/>
              <a:gd name="connsiteX2" fmla="*/ 914400 w 945356"/>
              <a:gd name="connsiteY2" fmla="*/ 47625 h 1435894"/>
              <a:gd name="connsiteX3" fmla="*/ 904875 w 945356"/>
              <a:gd name="connsiteY3" fmla="*/ 71437 h 1435894"/>
              <a:gd name="connsiteX4" fmla="*/ 914400 w 945356"/>
              <a:gd name="connsiteY4" fmla="*/ 92868 h 1435894"/>
              <a:gd name="connsiteX5" fmla="*/ 945356 w 945356"/>
              <a:gd name="connsiteY5" fmla="*/ 130968 h 1435894"/>
              <a:gd name="connsiteX6" fmla="*/ 935831 w 945356"/>
              <a:gd name="connsiteY6" fmla="*/ 147637 h 1435894"/>
              <a:gd name="connsiteX7" fmla="*/ 909637 w 945356"/>
              <a:gd name="connsiteY7" fmla="*/ 173831 h 1435894"/>
              <a:gd name="connsiteX8" fmla="*/ 926306 w 945356"/>
              <a:gd name="connsiteY8" fmla="*/ 192881 h 1435894"/>
              <a:gd name="connsiteX9" fmla="*/ 938212 w 945356"/>
              <a:gd name="connsiteY9" fmla="*/ 209550 h 1435894"/>
              <a:gd name="connsiteX10" fmla="*/ 928687 w 945356"/>
              <a:gd name="connsiteY10" fmla="*/ 223837 h 1435894"/>
              <a:gd name="connsiteX11" fmla="*/ 912018 w 945356"/>
              <a:gd name="connsiteY11" fmla="*/ 221456 h 1435894"/>
              <a:gd name="connsiteX12" fmla="*/ 890587 w 945356"/>
              <a:gd name="connsiteY12" fmla="*/ 233362 h 1435894"/>
              <a:gd name="connsiteX13" fmla="*/ 878681 w 945356"/>
              <a:gd name="connsiteY13" fmla="*/ 269081 h 1435894"/>
              <a:gd name="connsiteX14" fmla="*/ 866775 w 945356"/>
              <a:gd name="connsiteY14" fmla="*/ 285750 h 1435894"/>
              <a:gd name="connsiteX15" fmla="*/ 840581 w 945356"/>
              <a:gd name="connsiteY15" fmla="*/ 309562 h 1435894"/>
              <a:gd name="connsiteX16" fmla="*/ 812006 w 945356"/>
              <a:gd name="connsiteY16" fmla="*/ 330993 h 1435894"/>
              <a:gd name="connsiteX17" fmla="*/ 790575 w 945356"/>
              <a:gd name="connsiteY17" fmla="*/ 354806 h 1435894"/>
              <a:gd name="connsiteX18" fmla="*/ 766762 w 945356"/>
              <a:gd name="connsiteY18" fmla="*/ 373856 h 1435894"/>
              <a:gd name="connsiteX19" fmla="*/ 766762 w 945356"/>
              <a:gd name="connsiteY19" fmla="*/ 400050 h 1435894"/>
              <a:gd name="connsiteX20" fmla="*/ 776287 w 945356"/>
              <a:gd name="connsiteY20" fmla="*/ 431006 h 1435894"/>
              <a:gd name="connsiteX21" fmla="*/ 773906 w 945356"/>
              <a:gd name="connsiteY21" fmla="*/ 450056 h 1435894"/>
              <a:gd name="connsiteX22" fmla="*/ 750093 w 945356"/>
              <a:gd name="connsiteY22" fmla="*/ 461962 h 1435894"/>
              <a:gd name="connsiteX23" fmla="*/ 731043 w 945356"/>
              <a:gd name="connsiteY23" fmla="*/ 478631 h 1435894"/>
              <a:gd name="connsiteX24" fmla="*/ 726281 w 945356"/>
              <a:gd name="connsiteY24" fmla="*/ 488156 h 1435894"/>
              <a:gd name="connsiteX25" fmla="*/ 726281 w 945356"/>
              <a:gd name="connsiteY25" fmla="*/ 509587 h 1435894"/>
              <a:gd name="connsiteX26" fmla="*/ 728662 w 945356"/>
              <a:gd name="connsiteY26" fmla="*/ 531018 h 1435894"/>
              <a:gd name="connsiteX27" fmla="*/ 721518 w 945356"/>
              <a:gd name="connsiteY27" fmla="*/ 545306 h 1435894"/>
              <a:gd name="connsiteX28" fmla="*/ 695325 w 945356"/>
              <a:gd name="connsiteY28" fmla="*/ 542925 h 1435894"/>
              <a:gd name="connsiteX29" fmla="*/ 676275 w 945356"/>
              <a:gd name="connsiteY29" fmla="*/ 550068 h 1435894"/>
              <a:gd name="connsiteX30" fmla="*/ 669131 w 945356"/>
              <a:gd name="connsiteY30" fmla="*/ 564356 h 1435894"/>
              <a:gd name="connsiteX31" fmla="*/ 657225 w 945356"/>
              <a:gd name="connsiteY31" fmla="*/ 585787 h 1435894"/>
              <a:gd name="connsiteX32" fmla="*/ 657225 w 945356"/>
              <a:gd name="connsiteY32" fmla="*/ 602456 h 1435894"/>
              <a:gd name="connsiteX33" fmla="*/ 621506 w 945356"/>
              <a:gd name="connsiteY33" fmla="*/ 619125 h 1435894"/>
              <a:gd name="connsiteX34" fmla="*/ 602456 w 945356"/>
              <a:gd name="connsiteY34" fmla="*/ 635793 h 1435894"/>
              <a:gd name="connsiteX35" fmla="*/ 588168 w 945356"/>
              <a:gd name="connsiteY35" fmla="*/ 661987 h 1435894"/>
              <a:gd name="connsiteX36" fmla="*/ 583406 w 945356"/>
              <a:gd name="connsiteY36" fmla="*/ 683418 h 1435894"/>
              <a:gd name="connsiteX37" fmla="*/ 552450 w 945356"/>
              <a:gd name="connsiteY37" fmla="*/ 702468 h 1435894"/>
              <a:gd name="connsiteX38" fmla="*/ 523875 w 945356"/>
              <a:gd name="connsiteY38" fmla="*/ 726281 h 1435894"/>
              <a:gd name="connsiteX39" fmla="*/ 507206 w 945356"/>
              <a:gd name="connsiteY39" fmla="*/ 733425 h 1435894"/>
              <a:gd name="connsiteX40" fmla="*/ 490537 w 945356"/>
              <a:gd name="connsiteY40" fmla="*/ 764381 h 1435894"/>
              <a:gd name="connsiteX41" fmla="*/ 483393 w 945356"/>
              <a:gd name="connsiteY41" fmla="*/ 785812 h 1435894"/>
              <a:gd name="connsiteX42" fmla="*/ 483393 w 945356"/>
              <a:gd name="connsiteY42" fmla="*/ 800100 h 1435894"/>
              <a:gd name="connsiteX43" fmla="*/ 447675 w 945356"/>
              <a:gd name="connsiteY43" fmla="*/ 826293 h 1435894"/>
              <a:gd name="connsiteX44" fmla="*/ 431006 w 945356"/>
              <a:gd name="connsiteY44" fmla="*/ 854868 h 1435894"/>
              <a:gd name="connsiteX45" fmla="*/ 416718 w 945356"/>
              <a:gd name="connsiteY45" fmla="*/ 866775 h 1435894"/>
              <a:gd name="connsiteX46" fmla="*/ 402431 w 945356"/>
              <a:gd name="connsiteY46" fmla="*/ 873918 h 1435894"/>
              <a:gd name="connsiteX47" fmla="*/ 357187 w 945356"/>
              <a:gd name="connsiteY47" fmla="*/ 876300 h 1435894"/>
              <a:gd name="connsiteX48" fmla="*/ 347662 w 945356"/>
              <a:gd name="connsiteY48" fmla="*/ 900112 h 1435894"/>
              <a:gd name="connsiteX49" fmla="*/ 350043 w 945356"/>
              <a:gd name="connsiteY49" fmla="*/ 926306 h 1435894"/>
              <a:gd name="connsiteX50" fmla="*/ 338137 w 945356"/>
              <a:gd name="connsiteY50" fmla="*/ 940593 h 1435894"/>
              <a:gd name="connsiteX51" fmla="*/ 330993 w 945356"/>
              <a:gd name="connsiteY51" fmla="*/ 954881 h 1435894"/>
              <a:gd name="connsiteX52" fmla="*/ 335756 w 945356"/>
              <a:gd name="connsiteY52" fmla="*/ 981075 h 1435894"/>
              <a:gd name="connsiteX53" fmla="*/ 335756 w 945356"/>
              <a:gd name="connsiteY53" fmla="*/ 1000125 h 1435894"/>
              <a:gd name="connsiteX54" fmla="*/ 311943 w 945356"/>
              <a:gd name="connsiteY54" fmla="*/ 1002506 h 1435894"/>
              <a:gd name="connsiteX55" fmla="*/ 276224 w 945356"/>
              <a:gd name="connsiteY55" fmla="*/ 1014412 h 1435894"/>
              <a:gd name="connsiteX56" fmla="*/ 252412 w 945356"/>
              <a:gd name="connsiteY56" fmla="*/ 1040606 h 1435894"/>
              <a:gd name="connsiteX57" fmla="*/ 259556 w 945356"/>
              <a:gd name="connsiteY57" fmla="*/ 1062037 h 1435894"/>
              <a:gd name="connsiteX58" fmla="*/ 285749 w 945356"/>
              <a:gd name="connsiteY58" fmla="*/ 1054893 h 1435894"/>
              <a:gd name="connsiteX59" fmla="*/ 304800 w 945356"/>
              <a:gd name="connsiteY59" fmla="*/ 1059656 h 1435894"/>
              <a:gd name="connsiteX60" fmla="*/ 309561 w 945356"/>
              <a:gd name="connsiteY60" fmla="*/ 1097756 h 1435894"/>
              <a:gd name="connsiteX61" fmla="*/ 295275 w 945356"/>
              <a:gd name="connsiteY61" fmla="*/ 1135856 h 1435894"/>
              <a:gd name="connsiteX62" fmla="*/ 257174 w 945356"/>
              <a:gd name="connsiteY62" fmla="*/ 1143000 h 1435894"/>
              <a:gd name="connsiteX63" fmla="*/ 240506 w 945356"/>
              <a:gd name="connsiteY63" fmla="*/ 1181099 h 1435894"/>
              <a:gd name="connsiteX64" fmla="*/ 190499 w 945356"/>
              <a:gd name="connsiteY64" fmla="*/ 1238250 h 1435894"/>
              <a:gd name="connsiteX65" fmla="*/ 150018 w 945356"/>
              <a:gd name="connsiteY65" fmla="*/ 1271588 h 1435894"/>
              <a:gd name="connsiteX66" fmla="*/ 102393 w 945356"/>
              <a:gd name="connsiteY66" fmla="*/ 1304925 h 1435894"/>
              <a:gd name="connsiteX67" fmla="*/ 71437 w 945356"/>
              <a:gd name="connsiteY67" fmla="*/ 1333499 h 1435894"/>
              <a:gd name="connsiteX68" fmla="*/ 30955 w 945356"/>
              <a:gd name="connsiteY68" fmla="*/ 1381125 h 1435894"/>
              <a:gd name="connsiteX69" fmla="*/ 0 w 945356"/>
              <a:gd name="connsiteY69" fmla="*/ 1435894 h 1435894"/>
              <a:gd name="connsiteX0" fmla="*/ 885825 w 945356"/>
              <a:gd name="connsiteY0" fmla="*/ 0 h 1435894"/>
              <a:gd name="connsiteX1" fmla="*/ 914400 w 945356"/>
              <a:gd name="connsiteY1" fmla="*/ 47625 h 1435894"/>
              <a:gd name="connsiteX2" fmla="*/ 904875 w 945356"/>
              <a:gd name="connsiteY2" fmla="*/ 71437 h 1435894"/>
              <a:gd name="connsiteX3" fmla="*/ 914400 w 945356"/>
              <a:gd name="connsiteY3" fmla="*/ 92868 h 1435894"/>
              <a:gd name="connsiteX4" fmla="*/ 945356 w 945356"/>
              <a:gd name="connsiteY4" fmla="*/ 130968 h 1435894"/>
              <a:gd name="connsiteX5" fmla="*/ 935831 w 945356"/>
              <a:gd name="connsiteY5" fmla="*/ 147637 h 1435894"/>
              <a:gd name="connsiteX6" fmla="*/ 909637 w 945356"/>
              <a:gd name="connsiteY6" fmla="*/ 173831 h 1435894"/>
              <a:gd name="connsiteX7" fmla="*/ 926306 w 945356"/>
              <a:gd name="connsiteY7" fmla="*/ 192881 h 1435894"/>
              <a:gd name="connsiteX8" fmla="*/ 938212 w 945356"/>
              <a:gd name="connsiteY8" fmla="*/ 209550 h 1435894"/>
              <a:gd name="connsiteX9" fmla="*/ 928687 w 945356"/>
              <a:gd name="connsiteY9" fmla="*/ 223837 h 1435894"/>
              <a:gd name="connsiteX10" fmla="*/ 912018 w 945356"/>
              <a:gd name="connsiteY10" fmla="*/ 221456 h 1435894"/>
              <a:gd name="connsiteX11" fmla="*/ 890587 w 945356"/>
              <a:gd name="connsiteY11" fmla="*/ 233362 h 1435894"/>
              <a:gd name="connsiteX12" fmla="*/ 878681 w 945356"/>
              <a:gd name="connsiteY12" fmla="*/ 269081 h 1435894"/>
              <a:gd name="connsiteX13" fmla="*/ 866775 w 945356"/>
              <a:gd name="connsiteY13" fmla="*/ 285750 h 1435894"/>
              <a:gd name="connsiteX14" fmla="*/ 840581 w 945356"/>
              <a:gd name="connsiteY14" fmla="*/ 309562 h 1435894"/>
              <a:gd name="connsiteX15" fmla="*/ 812006 w 945356"/>
              <a:gd name="connsiteY15" fmla="*/ 330993 h 1435894"/>
              <a:gd name="connsiteX16" fmla="*/ 790575 w 945356"/>
              <a:gd name="connsiteY16" fmla="*/ 354806 h 1435894"/>
              <a:gd name="connsiteX17" fmla="*/ 766762 w 945356"/>
              <a:gd name="connsiteY17" fmla="*/ 373856 h 1435894"/>
              <a:gd name="connsiteX18" fmla="*/ 766762 w 945356"/>
              <a:gd name="connsiteY18" fmla="*/ 400050 h 1435894"/>
              <a:gd name="connsiteX19" fmla="*/ 776287 w 945356"/>
              <a:gd name="connsiteY19" fmla="*/ 431006 h 1435894"/>
              <a:gd name="connsiteX20" fmla="*/ 773906 w 945356"/>
              <a:gd name="connsiteY20" fmla="*/ 450056 h 1435894"/>
              <a:gd name="connsiteX21" fmla="*/ 750093 w 945356"/>
              <a:gd name="connsiteY21" fmla="*/ 461962 h 1435894"/>
              <a:gd name="connsiteX22" fmla="*/ 731043 w 945356"/>
              <a:gd name="connsiteY22" fmla="*/ 478631 h 1435894"/>
              <a:gd name="connsiteX23" fmla="*/ 726281 w 945356"/>
              <a:gd name="connsiteY23" fmla="*/ 488156 h 1435894"/>
              <a:gd name="connsiteX24" fmla="*/ 726281 w 945356"/>
              <a:gd name="connsiteY24" fmla="*/ 509587 h 1435894"/>
              <a:gd name="connsiteX25" fmla="*/ 728662 w 945356"/>
              <a:gd name="connsiteY25" fmla="*/ 531018 h 1435894"/>
              <a:gd name="connsiteX26" fmla="*/ 721518 w 945356"/>
              <a:gd name="connsiteY26" fmla="*/ 545306 h 1435894"/>
              <a:gd name="connsiteX27" fmla="*/ 695325 w 945356"/>
              <a:gd name="connsiteY27" fmla="*/ 542925 h 1435894"/>
              <a:gd name="connsiteX28" fmla="*/ 676275 w 945356"/>
              <a:gd name="connsiteY28" fmla="*/ 550068 h 1435894"/>
              <a:gd name="connsiteX29" fmla="*/ 669131 w 945356"/>
              <a:gd name="connsiteY29" fmla="*/ 564356 h 1435894"/>
              <a:gd name="connsiteX30" fmla="*/ 657225 w 945356"/>
              <a:gd name="connsiteY30" fmla="*/ 585787 h 1435894"/>
              <a:gd name="connsiteX31" fmla="*/ 657225 w 945356"/>
              <a:gd name="connsiteY31" fmla="*/ 602456 h 1435894"/>
              <a:gd name="connsiteX32" fmla="*/ 621506 w 945356"/>
              <a:gd name="connsiteY32" fmla="*/ 619125 h 1435894"/>
              <a:gd name="connsiteX33" fmla="*/ 602456 w 945356"/>
              <a:gd name="connsiteY33" fmla="*/ 635793 h 1435894"/>
              <a:gd name="connsiteX34" fmla="*/ 588168 w 945356"/>
              <a:gd name="connsiteY34" fmla="*/ 661987 h 1435894"/>
              <a:gd name="connsiteX35" fmla="*/ 583406 w 945356"/>
              <a:gd name="connsiteY35" fmla="*/ 683418 h 1435894"/>
              <a:gd name="connsiteX36" fmla="*/ 552450 w 945356"/>
              <a:gd name="connsiteY36" fmla="*/ 702468 h 1435894"/>
              <a:gd name="connsiteX37" fmla="*/ 523875 w 945356"/>
              <a:gd name="connsiteY37" fmla="*/ 726281 h 1435894"/>
              <a:gd name="connsiteX38" fmla="*/ 507206 w 945356"/>
              <a:gd name="connsiteY38" fmla="*/ 733425 h 1435894"/>
              <a:gd name="connsiteX39" fmla="*/ 490537 w 945356"/>
              <a:gd name="connsiteY39" fmla="*/ 764381 h 1435894"/>
              <a:gd name="connsiteX40" fmla="*/ 483393 w 945356"/>
              <a:gd name="connsiteY40" fmla="*/ 785812 h 1435894"/>
              <a:gd name="connsiteX41" fmla="*/ 483393 w 945356"/>
              <a:gd name="connsiteY41" fmla="*/ 800100 h 1435894"/>
              <a:gd name="connsiteX42" fmla="*/ 447675 w 945356"/>
              <a:gd name="connsiteY42" fmla="*/ 826293 h 1435894"/>
              <a:gd name="connsiteX43" fmla="*/ 431006 w 945356"/>
              <a:gd name="connsiteY43" fmla="*/ 854868 h 1435894"/>
              <a:gd name="connsiteX44" fmla="*/ 416718 w 945356"/>
              <a:gd name="connsiteY44" fmla="*/ 866775 h 1435894"/>
              <a:gd name="connsiteX45" fmla="*/ 402431 w 945356"/>
              <a:gd name="connsiteY45" fmla="*/ 873918 h 1435894"/>
              <a:gd name="connsiteX46" fmla="*/ 357187 w 945356"/>
              <a:gd name="connsiteY46" fmla="*/ 876300 h 1435894"/>
              <a:gd name="connsiteX47" fmla="*/ 347662 w 945356"/>
              <a:gd name="connsiteY47" fmla="*/ 900112 h 1435894"/>
              <a:gd name="connsiteX48" fmla="*/ 350043 w 945356"/>
              <a:gd name="connsiteY48" fmla="*/ 926306 h 1435894"/>
              <a:gd name="connsiteX49" fmla="*/ 338137 w 945356"/>
              <a:gd name="connsiteY49" fmla="*/ 940593 h 1435894"/>
              <a:gd name="connsiteX50" fmla="*/ 330993 w 945356"/>
              <a:gd name="connsiteY50" fmla="*/ 954881 h 1435894"/>
              <a:gd name="connsiteX51" fmla="*/ 335756 w 945356"/>
              <a:gd name="connsiteY51" fmla="*/ 981075 h 1435894"/>
              <a:gd name="connsiteX52" fmla="*/ 335756 w 945356"/>
              <a:gd name="connsiteY52" fmla="*/ 1000125 h 1435894"/>
              <a:gd name="connsiteX53" fmla="*/ 311943 w 945356"/>
              <a:gd name="connsiteY53" fmla="*/ 1002506 h 1435894"/>
              <a:gd name="connsiteX54" fmla="*/ 276224 w 945356"/>
              <a:gd name="connsiteY54" fmla="*/ 1014412 h 1435894"/>
              <a:gd name="connsiteX55" fmla="*/ 252412 w 945356"/>
              <a:gd name="connsiteY55" fmla="*/ 1040606 h 1435894"/>
              <a:gd name="connsiteX56" fmla="*/ 259556 w 945356"/>
              <a:gd name="connsiteY56" fmla="*/ 1062037 h 1435894"/>
              <a:gd name="connsiteX57" fmla="*/ 285749 w 945356"/>
              <a:gd name="connsiteY57" fmla="*/ 1054893 h 1435894"/>
              <a:gd name="connsiteX58" fmla="*/ 304800 w 945356"/>
              <a:gd name="connsiteY58" fmla="*/ 1059656 h 1435894"/>
              <a:gd name="connsiteX59" fmla="*/ 309561 w 945356"/>
              <a:gd name="connsiteY59" fmla="*/ 1097756 h 1435894"/>
              <a:gd name="connsiteX60" fmla="*/ 295275 w 945356"/>
              <a:gd name="connsiteY60" fmla="*/ 1135856 h 1435894"/>
              <a:gd name="connsiteX61" fmla="*/ 257174 w 945356"/>
              <a:gd name="connsiteY61" fmla="*/ 1143000 h 1435894"/>
              <a:gd name="connsiteX62" fmla="*/ 240506 w 945356"/>
              <a:gd name="connsiteY62" fmla="*/ 1181099 h 1435894"/>
              <a:gd name="connsiteX63" fmla="*/ 190499 w 945356"/>
              <a:gd name="connsiteY63" fmla="*/ 1238250 h 1435894"/>
              <a:gd name="connsiteX64" fmla="*/ 150018 w 945356"/>
              <a:gd name="connsiteY64" fmla="*/ 1271588 h 1435894"/>
              <a:gd name="connsiteX65" fmla="*/ 102393 w 945356"/>
              <a:gd name="connsiteY65" fmla="*/ 1304925 h 1435894"/>
              <a:gd name="connsiteX66" fmla="*/ 71437 w 945356"/>
              <a:gd name="connsiteY66" fmla="*/ 1333499 h 1435894"/>
              <a:gd name="connsiteX67" fmla="*/ 30955 w 945356"/>
              <a:gd name="connsiteY67" fmla="*/ 1381125 h 1435894"/>
              <a:gd name="connsiteX68" fmla="*/ 0 w 945356"/>
              <a:gd name="connsiteY68"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35831 w 945356"/>
              <a:gd name="connsiteY4" fmla="*/ 147637 h 1435894"/>
              <a:gd name="connsiteX5" fmla="*/ 909637 w 945356"/>
              <a:gd name="connsiteY5" fmla="*/ 173831 h 1435894"/>
              <a:gd name="connsiteX6" fmla="*/ 926306 w 945356"/>
              <a:gd name="connsiteY6" fmla="*/ 192881 h 1435894"/>
              <a:gd name="connsiteX7" fmla="*/ 938212 w 945356"/>
              <a:gd name="connsiteY7" fmla="*/ 209550 h 1435894"/>
              <a:gd name="connsiteX8" fmla="*/ 928687 w 945356"/>
              <a:gd name="connsiteY8" fmla="*/ 223837 h 1435894"/>
              <a:gd name="connsiteX9" fmla="*/ 912018 w 945356"/>
              <a:gd name="connsiteY9" fmla="*/ 221456 h 1435894"/>
              <a:gd name="connsiteX10" fmla="*/ 890587 w 945356"/>
              <a:gd name="connsiteY10" fmla="*/ 233362 h 1435894"/>
              <a:gd name="connsiteX11" fmla="*/ 878681 w 945356"/>
              <a:gd name="connsiteY11" fmla="*/ 269081 h 1435894"/>
              <a:gd name="connsiteX12" fmla="*/ 866775 w 945356"/>
              <a:gd name="connsiteY12" fmla="*/ 285750 h 1435894"/>
              <a:gd name="connsiteX13" fmla="*/ 840581 w 945356"/>
              <a:gd name="connsiteY13" fmla="*/ 309562 h 1435894"/>
              <a:gd name="connsiteX14" fmla="*/ 812006 w 945356"/>
              <a:gd name="connsiteY14" fmla="*/ 330993 h 1435894"/>
              <a:gd name="connsiteX15" fmla="*/ 790575 w 945356"/>
              <a:gd name="connsiteY15" fmla="*/ 354806 h 1435894"/>
              <a:gd name="connsiteX16" fmla="*/ 766762 w 945356"/>
              <a:gd name="connsiteY16" fmla="*/ 373856 h 1435894"/>
              <a:gd name="connsiteX17" fmla="*/ 766762 w 945356"/>
              <a:gd name="connsiteY17" fmla="*/ 400050 h 1435894"/>
              <a:gd name="connsiteX18" fmla="*/ 776287 w 945356"/>
              <a:gd name="connsiteY18" fmla="*/ 431006 h 1435894"/>
              <a:gd name="connsiteX19" fmla="*/ 773906 w 945356"/>
              <a:gd name="connsiteY19" fmla="*/ 450056 h 1435894"/>
              <a:gd name="connsiteX20" fmla="*/ 750093 w 945356"/>
              <a:gd name="connsiteY20" fmla="*/ 461962 h 1435894"/>
              <a:gd name="connsiteX21" fmla="*/ 731043 w 945356"/>
              <a:gd name="connsiteY21" fmla="*/ 478631 h 1435894"/>
              <a:gd name="connsiteX22" fmla="*/ 726281 w 945356"/>
              <a:gd name="connsiteY22" fmla="*/ 488156 h 1435894"/>
              <a:gd name="connsiteX23" fmla="*/ 726281 w 945356"/>
              <a:gd name="connsiteY23" fmla="*/ 509587 h 1435894"/>
              <a:gd name="connsiteX24" fmla="*/ 728662 w 945356"/>
              <a:gd name="connsiteY24" fmla="*/ 531018 h 1435894"/>
              <a:gd name="connsiteX25" fmla="*/ 721518 w 945356"/>
              <a:gd name="connsiteY25" fmla="*/ 545306 h 1435894"/>
              <a:gd name="connsiteX26" fmla="*/ 695325 w 945356"/>
              <a:gd name="connsiteY26" fmla="*/ 542925 h 1435894"/>
              <a:gd name="connsiteX27" fmla="*/ 676275 w 945356"/>
              <a:gd name="connsiteY27" fmla="*/ 550068 h 1435894"/>
              <a:gd name="connsiteX28" fmla="*/ 669131 w 945356"/>
              <a:gd name="connsiteY28" fmla="*/ 564356 h 1435894"/>
              <a:gd name="connsiteX29" fmla="*/ 657225 w 945356"/>
              <a:gd name="connsiteY29" fmla="*/ 585787 h 1435894"/>
              <a:gd name="connsiteX30" fmla="*/ 657225 w 945356"/>
              <a:gd name="connsiteY30" fmla="*/ 602456 h 1435894"/>
              <a:gd name="connsiteX31" fmla="*/ 621506 w 945356"/>
              <a:gd name="connsiteY31" fmla="*/ 619125 h 1435894"/>
              <a:gd name="connsiteX32" fmla="*/ 602456 w 945356"/>
              <a:gd name="connsiteY32" fmla="*/ 635793 h 1435894"/>
              <a:gd name="connsiteX33" fmla="*/ 588168 w 945356"/>
              <a:gd name="connsiteY33" fmla="*/ 661987 h 1435894"/>
              <a:gd name="connsiteX34" fmla="*/ 583406 w 945356"/>
              <a:gd name="connsiteY34" fmla="*/ 683418 h 1435894"/>
              <a:gd name="connsiteX35" fmla="*/ 552450 w 945356"/>
              <a:gd name="connsiteY35" fmla="*/ 702468 h 1435894"/>
              <a:gd name="connsiteX36" fmla="*/ 523875 w 945356"/>
              <a:gd name="connsiteY36" fmla="*/ 726281 h 1435894"/>
              <a:gd name="connsiteX37" fmla="*/ 507206 w 945356"/>
              <a:gd name="connsiteY37" fmla="*/ 733425 h 1435894"/>
              <a:gd name="connsiteX38" fmla="*/ 490537 w 945356"/>
              <a:gd name="connsiteY38" fmla="*/ 764381 h 1435894"/>
              <a:gd name="connsiteX39" fmla="*/ 483393 w 945356"/>
              <a:gd name="connsiteY39" fmla="*/ 785812 h 1435894"/>
              <a:gd name="connsiteX40" fmla="*/ 483393 w 945356"/>
              <a:gd name="connsiteY40" fmla="*/ 800100 h 1435894"/>
              <a:gd name="connsiteX41" fmla="*/ 447675 w 945356"/>
              <a:gd name="connsiteY41" fmla="*/ 826293 h 1435894"/>
              <a:gd name="connsiteX42" fmla="*/ 431006 w 945356"/>
              <a:gd name="connsiteY42" fmla="*/ 854868 h 1435894"/>
              <a:gd name="connsiteX43" fmla="*/ 416718 w 945356"/>
              <a:gd name="connsiteY43" fmla="*/ 866775 h 1435894"/>
              <a:gd name="connsiteX44" fmla="*/ 402431 w 945356"/>
              <a:gd name="connsiteY44" fmla="*/ 873918 h 1435894"/>
              <a:gd name="connsiteX45" fmla="*/ 357187 w 945356"/>
              <a:gd name="connsiteY45" fmla="*/ 876300 h 1435894"/>
              <a:gd name="connsiteX46" fmla="*/ 347662 w 945356"/>
              <a:gd name="connsiteY46" fmla="*/ 900112 h 1435894"/>
              <a:gd name="connsiteX47" fmla="*/ 350043 w 945356"/>
              <a:gd name="connsiteY47" fmla="*/ 926306 h 1435894"/>
              <a:gd name="connsiteX48" fmla="*/ 338137 w 945356"/>
              <a:gd name="connsiteY48" fmla="*/ 940593 h 1435894"/>
              <a:gd name="connsiteX49" fmla="*/ 330993 w 945356"/>
              <a:gd name="connsiteY49" fmla="*/ 954881 h 1435894"/>
              <a:gd name="connsiteX50" fmla="*/ 335756 w 945356"/>
              <a:gd name="connsiteY50" fmla="*/ 981075 h 1435894"/>
              <a:gd name="connsiteX51" fmla="*/ 335756 w 945356"/>
              <a:gd name="connsiteY51" fmla="*/ 1000125 h 1435894"/>
              <a:gd name="connsiteX52" fmla="*/ 311943 w 945356"/>
              <a:gd name="connsiteY52" fmla="*/ 1002506 h 1435894"/>
              <a:gd name="connsiteX53" fmla="*/ 276224 w 945356"/>
              <a:gd name="connsiteY53" fmla="*/ 1014412 h 1435894"/>
              <a:gd name="connsiteX54" fmla="*/ 252412 w 945356"/>
              <a:gd name="connsiteY54" fmla="*/ 1040606 h 1435894"/>
              <a:gd name="connsiteX55" fmla="*/ 259556 w 945356"/>
              <a:gd name="connsiteY55" fmla="*/ 1062037 h 1435894"/>
              <a:gd name="connsiteX56" fmla="*/ 285749 w 945356"/>
              <a:gd name="connsiteY56" fmla="*/ 1054893 h 1435894"/>
              <a:gd name="connsiteX57" fmla="*/ 304800 w 945356"/>
              <a:gd name="connsiteY57" fmla="*/ 1059656 h 1435894"/>
              <a:gd name="connsiteX58" fmla="*/ 309561 w 945356"/>
              <a:gd name="connsiteY58" fmla="*/ 1097756 h 1435894"/>
              <a:gd name="connsiteX59" fmla="*/ 295275 w 945356"/>
              <a:gd name="connsiteY59" fmla="*/ 1135856 h 1435894"/>
              <a:gd name="connsiteX60" fmla="*/ 257174 w 945356"/>
              <a:gd name="connsiteY60" fmla="*/ 1143000 h 1435894"/>
              <a:gd name="connsiteX61" fmla="*/ 240506 w 945356"/>
              <a:gd name="connsiteY61" fmla="*/ 1181099 h 1435894"/>
              <a:gd name="connsiteX62" fmla="*/ 190499 w 945356"/>
              <a:gd name="connsiteY62" fmla="*/ 1238250 h 1435894"/>
              <a:gd name="connsiteX63" fmla="*/ 150018 w 945356"/>
              <a:gd name="connsiteY63" fmla="*/ 1271588 h 1435894"/>
              <a:gd name="connsiteX64" fmla="*/ 102393 w 945356"/>
              <a:gd name="connsiteY64" fmla="*/ 1304925 h 1435894"/>
              <a:gd name="connsiteX65" fmla="*/ 71437 w 945356"/>
              <a:gd name="connsiteY65" fmla="*/ 1333499 h 1435894"/>
              <a:gd name="connsiteX66" fmla="*/ 30955 w 945356"/>
              <a:gd name="connsiteY66" fmla="*/ 1381125 h 1435894"/>
              <a:gd name="connsiteX67" fmla="*/ 0 w 945356"/>
              <a:gd name="connsiteY67"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38212 w 945356"/>
              <a:gd name="connsiteY6" fmla="*/ 209550 h 1435894"/>
              <a:gd name="connsiteX7" fmla="*/ 928687 w 945356"/>
              <a:gd name="connsiteY7" fmla="*/ 223837 h 1435894"/>
              <a:gd name="connsiteX8" fmla="*/ 912018 w 945356"/>
              <a:gd name="connsiteY8" fmla="*/ 221456 h 1435894"/>
              <a:gd name="connsiteX9" fmla="*/ 890587 w 945356"/>
              <a:gd name="connsiteY9" fmla="*/ 233362 h 1435894"/>
              <a:gd name="connsiteX10" fmla="*/ 878681 w 945356"/>
              <a:gd name="connsiteY10" fmla="*/ 269081 h 1435894"/>
              <a:gd name="connsiteX11" fmla="*/ 866775 w 945356"/>
              <a:gd name="connsiteY11" fmla="*/ 285750 h 1435894"/>
              <a:gd name="connsiteX12" fmla="*/ 840581 w 945356"/>
              <a:gd name="connsiteY12" fmla="*/ 309562 h 1435894"/>
              <a:gd name="connsiteX13" fmla="*/ 812006 w 945356"/>
              <a:gd name="connsiteY13" fmla="*/ 330993 h 1435894"/>
              <a:gd name="connsiteX14" fmla="*/ 790575 w 945356"/>
              <a:gd name="connsiteY14" fmla="*/ 354806 h 1435894"/>
              <a:gd name="connsiteX15" fmla="*/ 766762 w 945356"/>
              <a:gd name="connsiteY15" fmla="*/ 373856 h 1435894"/>
              <a:gd name="connsiteX16" fmla="*/ 766762 w 945356"/>
              <a:gd name="connsiteY16" fmla="*/ 400050 h 1435894"/>
              <a:gd name="connsiteX17" fmla="*/ 776287 w 945356"/>
              <a:gd name="connsiteY17" fmla="*/ 431006 h 1435894"/>
              <a:gd name="connsiteX18" fmla="*/ 773906 w 945356"/>
              <a:gd name="connsiteY18" fmla="*/ 450056 h 1435894"/>
              <a:gd name="connsiteX19" fmla="*/ 750093 w 945356"/>
              <a:gd name="connsiteY19" fmla="*/ 461962 h 1435894"/>
              <a:gd name="connsiteX20" fmla="*/ 731043 w 945356"/>
              <a:gd name="connsiteY20" fmla="*/ 478631 h 1435894"/>
              <a:gd name="connsiteX21" fmla="*/ 726281 w 945356"/>
              <a:gd name="connsiteY21" fmla="*/ 488156 h 1435894"/>
              <a:gd name="connsiteX22" fmla="*/ 726281 w 945356"/>
              <a:gd name="connsiteY22" fmla="*/ 509587 h 1435894"/>
              <a:gd name="connsiteX23" fmla="*/ 728662 w 945356"/>
              <a:gd name="connsiteY23" fmla="*/ 531018 h 1435894"/>
              <a:gd name="connsiteX24" fmla="*/ 721518 w 945356"/>
              <a:gd name="connsiteY24" fmla="*/ 545306 h 1435894"/>
              <a:gd name="connsiteX25" fmla="*/ 695325 w 945356"/>
              <a:gd name="connsiteY25" fmla="*/ 542925 h 1435894"/>
              <a:gd name="connsiteX26" fmla="*/ 676275 w 945356"/>
              <a:gd name="connsiteY26" fmla="*/ 550068 h 1435894"/>
              <a:gd name="connsiteX27" fmla="*/ 669131 w 945356"/>
              <a:gd name="connsiteY27" fmla="*/ 564356 h 1435894"/>
              <a:gd name="connsiteX28" fmla="*/ 657225 w 945356"/>
              <a:gd name="connsiteY28" fmla="*/ 585787 h 1435894"/>
              <a:gd name="connsiteX29" fmla="*/ 657225 w 945356"/>
              <a:gd name="connsiteY29" fmla="*/ 602456 h 1435894"/>
              <a:gd name="connsiteX30" fmla="*/ 621506 w 945356"/>
              <a:gd name="connsiteY30" fmla="*/ 619125 h 1435894"/>
              <a:gd name="connsiteX31" fmla="*/ 602456 w 945356"/>
              <a:gd name="connsiteY31" fmla="*/ 635793 h 1435894"/>
              <a:gd name="connsiteX32" fmla="*/ 588168 w 945356"/>
              <a:gd name="connsiteY32" fmla="*/ 661987 h 1435894"/>
              <a:gd name="connsiteX33" fmla="*/ 583406 w 945356"/>
              <a:gd name="connsiteY33" fmla="*/ 683418 h 1435894"/>
              <a:gd name="connsiteX34" fmla="*/ 552450 w 945356"/>
              <a:gd name="connsiteY34" fmla="*/ 702468 h 1435894"/>
              <a:gd name="connsiteX35" fmla="*/ 523875 w 945356"/>
              <a:gd name="connsiteY35" fmla="*/ 726281 h 1435894"/>
              <a:gd name="connsiteX36" fmla="*/ 507206 w 945356"/>
              <a:gd name="connsiteY36" fmla="*/ 733425 h 1435894"/>
              <a:gd name="connsiteX37" fmla="*/ 490537 w 945356"/>
              <a:gd name="connsiteY37" fmla="*/ 764381 h 1435894"/>
              <a:gd name="connsiteX38" fmla="*/ 483393 w 945356"/>
              <a:gd name="connsiteY38" fmla="*/ 785812 h 1435894"/>
              <a:gd name="connsiteX39" fmla="*/ 483393 w 945356"/>
              <a:gd name="connsiteY39" fmla="*/ 800100 h 1435894"/>
              <a:gd name="connsiteX40" fmla="*/ 447675 w 945356"/>
              <a:gd name="connsiteY40" fmla="*/ 826293 h 1435894"/>
              <a:gd name="connsiteX41" fmla="*/ 431006 w 945356"/>
              <a:gd name="connsiteY41" fmla="*/ 854868 h 1435894"/>
              <a:gd name="connsiteX42" fmla="*/ 416718 w 945356"/>
              <a:gd name="connsiteY42" fmla="*/ 866775 h 1435894"/>
              <a:gd name="connsiteX43" fmla="*/ 402431 w 945356"/>
              <a:gd name="connsiteY43" fmla="*/ 873918 h 1435894"/>
              <a:gd name="connsiteX44" fmla="*/ 357187 w 945356"/>
              <a:gd name="connsiteY44" fmla="*/ 876300 h 1435894"/>
              <a:gd name="connsiteX45" fmla="*/ 347662 w 945356"/>
              <a:gd name="connsiteY45" fmla="*/ 900112 h 1435894"/>
              <a:gd name="connsiteX46" fmla="*/ 350043 w 945356"/>
              <a:gd name="connsiteY46" fmla="*/ 926306 h 1435894"/>
              <a:gd name="connsiteX47" fmla="*/ 338137 w 945356"/>
              <a:gd name="connsiteY47" fmla="*/ 940593 h 1435894"/>
              <a:gd name="connsiteX48" fmla="*/ 330993 w 945356"/>
              <a:gd name="connsiteY48" fmla="*/ 954881 h 1435894"/>
              <a:gd name="connsiteX49" fmla="*/ 335756 w 945356"/>
              <a:gd name="connsiteY49" fmla="*/ 981075 h 1435894"/>
              <a:gd name="connsiteX50" fmla="*/ 335756 w 945356"/>
              <a:gd name="connsiteY50" fmla="*/ 1000125 h 1435894"/>
              <a:gd name="connsiteX51" fmla="*/ 311943 w 945356"/>
              <a:gd name="connsiteY51" fmla="*/ 1002506 h 1435894"/>
              <a:gd name="connsiteX52" fmla="*/ 276224 w 945356"/>
              <a:gd name="connsiteY52" fmla="*/ 1014412 h 1435894"/>
              <a:gd name="connsiteX53" fmla="*/ 252412 w 945356"/>
              <a:gd name="connsiteY53" fmla="*/ 1040606 h 1435894"/>
              <a:gd name="connsiteX54" fmla="*/ 259556 w 945356"/>
              <a:gd name="connsiteY54" fmla="*/ 1062037 h 1435894"/>
              <a:gd name="connsiteX55" fmla="*/ 285749 w 945356"/>
              <a:gd name="connsiteY55" fmla="*/ 1054893 h 1435894"/>
              <a:gd name="connsiteX56" fmla="*/ 304800 w 945356"/>
              <a:gd name="connsiteY56" fmla="*/ 1059656 h 1435894"/>
              <a:gd name="connsiteX57" fmla="*/ 309561 w 945356"/>
              <a:gd name="connsiteY57" fmla="*/ 1097756 h 1435894"/>
              <a:gd name="connsiteX58" fmla="*/ 295275 w 945356"/>
              <a:gd name="connsiteY58" fmla="*/ 1135856 h 1435894"/>
              <a:gd name="connsiteX59" fmla="*/ 257174 w 945356"/>
              <a:gd name="connsiteY59" fmla="*/ 1143000 h 1435894"/>
              <a:gd name="connsiteX60" fmla="*/ 240506 w 945356"/>
              <a:gd name="connsiteY60" fmla="*/ 1181099 h 1435894"/>
              <a:gd name="connsiteX61" fmla="*/ 190499 w 945356"/>
              <a:gd name="connsiteY61" fmla="*/ 1238250 h 1435894"/>
              <a:gd name="connsiteX62" fmla="*/ 150018 w 945356"/>
              <a:gd name="connsiteY62" fmla="*/ 1271588 h 1435894"/>
              <a:gd name="connsiteX63" fmla="*/ 102393 w 945356"/>
              <a:gd name="connsiteY63" fmla="*/ 1304925 h 1435894"/>
              <a:gd name="connsiteX64" fmla="*/ 71437 w 945356"/>
              <a:gd name="connsiteY64" fmla="*/ 1333499 h 1435894"/>
              <a:gd name="connsiteX65" fmla="*/ 30955 w 945356"/>
              <a:gd name="connsiteY65" fmla="*/ 1381125 h 1435894"/>
              <a:gd name="connsiteX66" fmla="*/ 0 w 945356"/>
              <a:gd name="connsiteY66"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912018 w 945356"/>
              <a:gd name="connsiteY7" fmla="*/ 221456 h 1435894"/>
              <a:gd name="connsiteX8" fmla="*/ 890587 w 945356"/>
              <a:gd name="connsiteY8" fmla="*/ 233362 h 1435894"/>
              <a:gd name="connsiteX9" fmla="*/ 878681 w 945356"/>
              <a:gd name="connsiteY9" fmla="*/ 269081 h 1435894"/>
              <a:gd name="connsiteX10" fmla="*/ 866775 w 945356"/>
              <a:gd name="connsiteY10" fmla="*/ 285750 h 1435894"/>
              <a:gd name="connsiteX11" fmla="*/ 840581 w 945356"/>
              <a:gd name="connsiteY11" fmla="*/ 309562 h 1435894"/>
              <a:gd name="connsiteX12" fmla="*/ 812006 w 945356"/>
              <a:gd name="connsiteY12" fmla="*/ 330993 h 1435894"/>
              <a:gd name="connsiteX13" fmla="*/ 790575 w 945356"/>
              <a:gd name="connsiteY13" fmla="*/ 354806 h 1435894"/>
              <a:gd name="connsiteX14" fmla="*/ 766762 w 945356"/>
              <a:gd name="connsiteY14" fmla="*/ 373856 h 1435894"/>
              <a:gd name="connsiteX15" fmla="*/ 766762 w 945356"/>
              <a:gd name="connsiteY15" fmla="*/ 400050 h 1435894"/>
              <a:gd name="connsiteX16" fmla="*/ 776287 w 945356"/>
              <a:gd name="connsiteY16" fmla="*/ 431006 h 1435894"/>
              <a:gd name="connsiteX17" fmla="*/ 773906 w 945356"/>
              <a:gd name="connsiteY17" fmla="*/ 450056 h 1435894"/>
              <a:gd name="connsiteX18" fmla="*/ 750093 w 945356"/>
              <a:gd name="connsiteY18" fmla="*/ 461962 h 1435894"/>
              <a:gd name="connsiteX19" fmla="*/ 731043 w 945356"/>
              <a:gd name="connsiteY19" fmla="*/ 478631 h 1435894"/>
              <a:gd name="connsiteX20" fmla="*/ 726281 w 945356"/>
              <a:gd name="connsiteY20" fmla="*/ 488156 h 1435894"/>
              <a:gd name="connsiteX21" fmla="*/ 726281 w 945356"/>
              <a:gd name="connsiteY21" fmla="*/ 509587 h 1435894"/>
              <a:gd name="connsiteX22" fmla="*/ 728662 w 945356"/>
              <a:gd name="connsiteY22" fmla="*/ 531018 h 1435894"/>
              <a:gd name="connsiteX23" fmla="*/ 721518 w 945356"/>
              <a:gd name="connsiteY23" fmla="*/ 545306 h 1435894"/>
              <a:gd name="connsiteX24" fmla="*/ 695325 w 945356"/>
              <a:gd name="connsiteY24" fmla="*/ 542925 h 1435894"/>
              <a:gd name="connsiteX25" fmla="*/ 676275 w 945356"/>
              <a:gd name="connsiteY25" fmla="*/ 550068 h 1435894"/>
              <a:gd name="connsiteX26" fmla="*/ 669131 w 945356"/>
              <a:gd name="connsiteY26" fmla="*/ 564356 h 1435894"/>
              <a:gd name="connsiteX27" fmla="*/ 657225 w 945356"/>
              <a:gd name="connsiteY27" fmla="*/ 585787 h 1435894"/>
              <a:gd name="connsiteX28" fmla="*/ 657225 w 945356"/>
              <a:gd name="connsiteY28" fmla="*/ 602456 h 1435894"/>
              <a:gd name="connsiteX29" fmla="*/ 621506 w 945356"/>
              <a:gd name="connsiteY29" fmla="*/ 619125 h 1435894"/>
              <a:gd name="connsiteX30" fmla="*/ 602456 w 945356"/>
              <a:gd name="connsiteY30" fmla="*/ 635793 h 1435894"/>
              <a:gd name="connsiteX31" fmla="*/ 588168 w 945356"/>
              <a:gd name="connsiteY31" fmla="*/ 661987 h 1435894"/>
              <a:gd name="connsiteX32" fmla="*/ 583406 w 945356"/>
              <a:gd name="connsiteY32" fmla="*/ 683418 h 1435894"/>
              <a:gd name="connsiteX33" fmla="*/ 552450 w 945356"/>
              <a:gd name="connsiteY33" fmla="*/ 702468 h 1435894"/>
              <a:gd name="connsiteX34" fmla="*/ 523875 w 945356"/>
              <a:gd name="connsiteY34" fmla="*/ 726281 h 1435894"/>
              <a:gd name="connsiteX35" fmla="*/ 507206 w 945356"/>
              <a:gd name="connsiteY35" fmla="*/ 733425 h 1435894"/>
              <a:gd name="connsiteX36" fmla="*/ 490537 w 945356"/>
              <a:gd name="connsiteY36" fmla="*/ 764381 h 1435894"/>
              <a:gd name="connsiteX37" fmla="*/ 483393 w 945356"/>
              <a:gd name="connsiteY37" fmla="*/ 785812 h 1435894"/>
              <a:gd name="connsiteX38" fmla="*/ 483393 w 945356"/>
              <a:gd name="connsiteY38" fmla="*/ 800100 h 1435894"/>
              <a:gd name="connsiteX39" fmla="*/ 447675 w 945356"/>
              <a:gd name="connsiteY39" fmla="*/ 826293 h 1435894"/>
              <a:gd name="connsiteX40" fmla="*/ 431006 w 945356"/>
              <a:gd name="connsiteY40" fmla="*/ 854868 h 1435894"/>
              <a:gd name="connsiteX41" fmla="*/ 416718 w 945356"/>
              <a:gd name="connsiteY41" fmla="*/ 866775 h 1435894"/>
              <a:gd name="connsiteX42" fmla="*/ 402431 w 945356"/>
              <a:gd name="connsiteY42" fmla="*/ 873918 h 1435894"/>
              <a:gd name="connsiteX43" fmla="*/ 357187 w 945356"/>
              <a:gd name="connsiteY43" fmla="*/ 876300 h 1435894"/>
              <a:gd name="connsiteX44" fmla="*/ 347662 w 945356"/>
              <a:gd name="connsiteY44" fmla="*/ 900112 h 1435894"/>
              <a:gd name="connsiteX45" fmla="*/ 350043 w 945356"/>
              <a:gd name="connsiteY45" fmla="*/ 926306 h 1435894"/>
              <a:gd name="connsiteX46" fmla="*/ 338137 w 945356"/>
              <a:gd name="connsiteY46" fmla="*/ 940593 h 1435894"/>
              <a:gd name="connsiteX47" fmla="*/ 330993 w 945356"/>
              <a:gd name="connsiteY47" fmla="*/ 954881 h 1435894"/>
              <a:gd name="connsiteX48" fmla="*/ 335756 w 945356"/>
              <a:gd name="connsiteY48" fmla="*/ 981075 h 1435894"/>
              <a:gd name="connsiteX49" fmla="*/ 335756 w 945356"/>
              <a:gd name="connsiteY49" fmla="*/ 1000125 h 1435894"/>
              <a:gd name="connsiteX50" fmla="*/ 311943 w 945356"/>
              <a:gd name="connsiteY50" fmla="*/ 1002506 h 1435894"/>
              <a:gd name="connsiteX51" fmla="*/ 276224 w 945356"/>
              <a:gd name="connsiteY51" fmla="*/ 1014412 h 1435894"/>
              <a:gd name="connsiteX52" fmla="*/ 252412 w 945356"/>
              <a:gd name="connsiteY52" fmla="*/ 1040606 h 1435894"/>
              <a:gd name="connsiteX53" fmla="*/ 259556 w 945356"/>
              <a:gd name="connsiteY53" fmla="*/ 1062037 h 1435894"/>
              <a:gd name="connsiteX54" fmla="*/ 285749 w 945356"/>
              <a:gd name="connsiteY54" fmla="*/ 1054893 h 1435894"/>
              <a:gd name="connsiteX55" fmla="*/ 304800 w 945356"/>
              <a:gd name="connsiteY55" fmla="*/ 1059656 h 1435894"/>
              <a:gd name="connsiteX56" fmla="*/ 309561 w 945356"/>
              <a:gd name="connsiteY56" fmla="*/ 1097756 h 1435894"/>
              <a:gd name="connsiteX57" fmla="*/ 295275 w 945356"/>
              <a:gd name="connsiteY57" fmla="*/ 1135856 h 1435894"/>
              <a:gd name="connsiteX58" fmla="*/ 257174 w 945356"/>
              <a:gd name="connsiteY58" fmla="*/ 1143000 h 1435894"/>
              <a:gd name="connsiteX59" fmla="*/ 240506 w 945356"/>
              <a:gd name="connsiteY59" fmla="*/ 1181099 h 1435894"/>
              <a:gd name="connsiteX60" fmla="*/ 190499 w 945356"/>
              <a:gd name="connsiteY60" fmla="*/ 1238250 h 1435894"/>
              <a:gd name="connsiteX61" fmla="*/ 150018 w 945356"/>
              <a:gd name="connsiteY61" fmla="*/ 1271588 h 1435894"/>
              <a:gd name="connsiteX62" fmla="*/ 102393 w 945356"/>
              <a:gd name="connsiteY62" fmla="*/ 1304925 h 1435894"/>
              <a:gd name="connsiteX63" fmla="*/ 71437 w 945356"/>
              <a:gd name="connsiteY63" fmla="*/ 1333499 h 1435894"/>
              <a:gd name="connsiteX64" fmla="*/ 30955 w 945356"/>
              <a:gd name="connsiteY64" fmla="*/ 1381125 h 1435894"/>
              <a:gd name="connsiteX65" fmla="*/ 0 w 945356"/>
              <a:gd name="connsiteY65"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890587 w 945356"/>
              <a:gd name="connsiteY7" fmla="*/ 233362 h 1435894"/>
              <a:gd name="connsiteX8" fmla="*/ 878681 w 945356"/>
              <a:gd name="connsiteY8" fmla="*/ 269081 h 1435894"/>
              <a:gd name="connsiteX9" fmla="*/ 866775 w 945356"/>
              <a:gd name="connsiteY9" fmla="*/ 285750 h 1435894"/>
              <a:gd name="connsiteX10" fmla="*/ 840581 w 945356"/>
              <a:gd name="connsiteY10" fmla="*/ 309562 h 1435894"/>
              <a:gd name="connsiteX11" fmla="*/ 812006 w 945356"/>
              <a:gd name="connsiteY11" fmla="*/ 330993 h 1435894"/>
              <a:gd name="connsiteX12" fmla="*/ 790575 w 945356"/>
              <a:gd name="connsiteY12" fmla="*/ 354806 h 1435894"/>
              <a:gd name="connsiteX13" fmla="*/ 766762 w 945356"/>
              <a:gd name="connsiteY13" fmla="*/ 373856 h 1435894"/>
              <a:gd name="connsiteX14" fmla="*/ 766762 w 945356"/>
              <a:gd name="connsiteY14" fmla="*/ 400050 h 1435894"/>
              <a:gd name="connsiteX15" fmla="*/ 776287 w 945356"/>
              <a:gd name="connsiteY15" fmla="*/ 431006 h 1435894"/>
              <a:gd name="connsiteX16" fmla="*/ 773906 w 945356"/>
              <a:gd name="connsiteY16" fmla="*/ 450056 h 1435894"/>
              <a:gd name="connsiteX17" fmla="*/ 750093 w 945356"/>
              <a:gd name="connsiteY17" fmla="*/ 461962 h 1435894"/>
              <a:gd name="connsiteX18" fmla="*/ 731043 w 945356"/>
              <a:gd name="connsiteY18" fmla="*/ 478631 h 1435894"/>
              <a:gd name="connsiteX19" fmla="*/ 726281 w 945356"/>
              <a:gd name="connsiteY19" fmla="*/ 488156 h 1435894"/>
              <a:gd name="connsiteX20" fmla="*/ 726281 w 945356"/>
              <a:gd name="connsiteY20" fmla="*/ 509587 h 1435894"/>
              <a:gd name="connsiteX21" fmla="*/ 728662 w 945356"/>
              <a:gd name="connsiteY21" fmla="*/ 531018 h 1435894"/>
              <a:gd name="connsiteX22" fmla="*/ 721518 w 945356"/>
              <a:gd name="connsiteY22" fmla="*/ 545306 h 1435894"/>
              <a:gd name="connsiteX23" fmla="*/ 695325 w 945356"/>
              <a:gd name="connsiteY23" fmla="*/ 542925 h 1435894"/>
              <a:gd name="connsiteX24" fmla="*/ 676275 w 945356"/>
              <a:gd name="connsiteY24" fmla="*/ 550068 h 1435894"/>
              <a:gd name="connsiteX25" fmla="*/ 669131 w 945356"/>
              <a:gd name="connsiteY25" fmla="*/ 564356 h 1435894"/>
              <a:gd name="connsiteX26" fmla="*/ 657225 w 945356"/>
              <a:gd name="connsiteY26" fmla="*/ 585787 h 1435894"/>
              <a:gd name="connsiteX27" fmla="*/ 657225 w 945356"/>
              <a:gd name="connsiteY27" fmla="*/ 602456 h 1435894"/>
              <a:gd name="connsiteX28" fmla="*/ 621506 w 945356"/>
              <a:gd name="connsiteY28" fmla="*/ 619125 h 1435894"/>
              <a:gd name="connsiteX29" fmla="*/ 602456 w 945356"/>
              <a:gd name="connsiteY29" fmla="*/ 635793 h 1435894"/>
              <a:gd name="connsiteX30" fmla="*/ 588168 w 945356"/>
              <a:gd name="connsiteY30" fmla="*/ 661987 h 1435894"/>
              <a:gd name="connsiteX31" fmla="*/ 583406 w 945356"/>
              <a:gd name="connsiteY31" fmla="*/ 683418 h 1435894"/>
              <a:gd name="connsiteX32" fmla="*/ 552450 w 945356"/>
              <a:gd name="connsiteY32" fmla="*/ 702468 h 1435894"/>
              <a:gd name="connsiteX33" fmla="*/ 523875 w 945356"/>
              <a:gd name="connsiteY33" fmla="*/ 726281 h 1435894"/>
              <a:gd name="connsiteX34" fmla="*/ 507206 w 945356"/>
              <a:gd name="connsiteY34" fmla="*/ 733425 h 1435894"/>
              <a:gd name="connsiteX35" fmla="*/ 490537 w 945356"/>
              <a:gd name="connsiteY35" fmla="*/ 764381 h 1435894"/>
              <a:gd name="connsiteX36" fmla="*/ 483393 w 945356"/>
              <a:gd name="connsiteY36" fmla="*/ 785812 h 1435894"/>
              <a:gd name="connsiteX37" fmla="*/ 483393 w 945356"/>
              <a:gd name="connsiteY37" fmla="*/ 800100 h 1435894"/>
              <a:gd name="connsiteX38" fmla="*/ 447675 w 945356"/>
              <a:gd name="connsiteY38" fmla="*/ 826293 h 1435894"/>
              <a:gd name="connsiteX39" fmla="*/ 431006 w 945356"/>
              <a:gd name="connsiteY39" fmla="*/ 854868 h 1435894"/>
              <a:gd name="connsiteX40" fmla="*/ 416718 w 945356"/>
              <a:gd name="connsiteY40" fmla="*/ 866775 h 1435894"/>
              <a:gd name="connsiteX41" fmla="*/ 402431 w 945356"/>
              <a:gd name="connsiteY41" fmla="*/ 873918 h 1435894"/>
              <a:gd name="connsiteX42" fmla="*/ 357187 w 945356"/>
              <a:gd name="connsiteY42" fmla="*/ 876300 h 1435894"/>
              <a:gd name="connsiteX43" fmla="*/ 347662 w 945356"/>
              <a:gd name="connsiteY43" fmla="*/ 900112 h 1435894"/>
              <a:gd name="connsiteX44" fmla="*/ 350043 w 945356"/>
              <a:gd name="connsiteY44" fmla="*/ 926306 h 1435894"/>
              <a:gd name="connsiteX45" fmla="*/ 338137 w 945356"/>
              <a:gd name="connsiteY45" fmla="*/ 940593 h 1435894"/>
              <a:gd name="connsiteX46" fmla="*/ 330993 w 945356"/>
              <a:gd name="connsiteY46" fmla="*/ 954881 h 1435894"/>
              <a:gd name="connsiteX47" fmla="*/ 335756 w 945356"/>
              <a:gd name="connsiteY47" fmla="*/ 981075 h 1435894"/>
              <a:gd name="connsiteX48" fmla="*/ 335756 w 945356"/>
              <a:gd name="connsiteY48" fmla="*/ 1000125 h 1435894"/>
              <a:gd name="connsiteX49" fmla="*/ 311943 w 945356"/>
              <a:gd name="connsiteY49" fmla="*/ 1002506 h 1435894"/>
              <a:gd name="connsiteX50" fmla="*/ 276224 w 945356"/>
              <a:gd name="connsiteY50" fmla="*/ 1014412 h 1435894"/>
              <a:gd name="connsiteX51" fmla="*/ 252412 w 945356"/>
              <a:gd name="connsiteY51" fmla="*/ 1040606 h 1435894"/>
              <a:gd name="connsiteX52" fmla="*/ 259556 w 945356"/>
              <a:gd name="connsiteY52" fmla="*/ 1062037 h 1435894"/>
              <a:gd name="connsiteX53" fmla="*/ 285749 w 945356"/>
              <a:gd name="connsiteY53" fmla="*/ 1054893 h 1435894"/>
              <a:gd name="connsiteX54" fmla="*/ 304800 w 945356"/>
              <a:gd name="connsiteY54" fmla="*/ 1059656 h 1435894"/>
              <a:gd name="connsiteX55" fmla="*/ 309561 w 945356"/>
              <a:gd name="connsiteY55" fmla="*/ 1097756 h 1435894"/>
              <a:gd name="connsiteX56" fmla="*/ 295275 w 945356"/>
              <a:gd name="connsiteY56" fmla="*/ 1135856 h 1435894"/>
              <a:gd name="connsiteX57" fmla="*/ 257174 w 945356"/>
              <a:gd name="connsiteY57" fmla="*/ 1143000 h 1435894"/>
              <a:gd name="connsiteX58" fmla="*/ 240506 w 945356"/>
              <a:gd name="connsiteY58" fmla="*/ 1181099 h 1435894"/>
              <a:gd name="connsiteX59" fmla="*/ 190499 w 945356"/>
              <a:gd name="connsiteY59" fmla="*/ 1238250 h 1435894"/>
              <a:gd name="connsiteX60" fmla="*/ 150018 w 945356"/>
              <a:gd name="connsiteY60" fmla="*/ 1271588 h 1435894"/>
              <a:gd name="connsiteX61" fmla="*/ 102393 w 945356"/>
              <a:gd name="connsiteY61" fmla="*/ 1304925 h 1435894"/>
              <a:gd name="connsiteX62" fmla="*/ 71437 w 945356"/>
              <a:gd name="connsiteY62" fmla="*/ 1333499 h 1435894"/>
              <a:gd name="connsiteX63" fmla="*/ 30955 w 945356"/>
              <a:gd name="connsiteY63" fmla="*/ 1381125 h 1435894"/>
              <a:gd name="connsiteX64" fmla="*/ 0 w 945356"/>
              <a:gd name="connsiteY64"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890587 w 945356"/>
              <a:gd name="connsiteY6" fmla="*/ 233362 h 1435894"/>
              <a:gd name="connsiteX7" fmla="*/ 878681 w 945356"/>
              <a:gd name="connsiteY7" fmla="*/ 269081 h 1435894"/>
              <a:gd name="connsiteX8" fmla="*/ 866775 w 945356"/>
              <a:gd name="connsiteY8" fmla="*/ 285750 h 1435894"/>
              <a:gd name="connsiteX9" fmla="*/ 840581 w 945356"/>
              <a:gd name="connsiteY9" fmla="*/ 309562 h 1435894"/>
              <a:gd name="connsiteX10" fmla="*/ 812006 w 945356"/>
              <a:gd name="connsiteY10" fmla="*/ 330993 h 1435894"/>
              <a:gd name="connsiteX11" fmla="*/ 790575 w 945356"/>
              <a:gd name="connsiteY11" fmla="*/ 354806 h 1435894"/>
              <a:gd name="connsiteX12" fmla="*/ 766762 w 945356"/>
              <a:gd name="connsiteY12" fmla="*/ 373856 h 1435894"/>
              <a:gd name="connsiteX13" fmla="*/ 766762 w 945356"/>
              <a:gd name="connsiteY13" fmla="*/ 400050 h 1435894"/>
              <a:gd name="connsiteX14" fmla="*/ 776287 w 945356"/>
              <a:gd name="connsiteY14" fmla="*/ 431006 h 1435894"/>
              <a:gd name="connsiteX15" fmla="*/ 773906 w 945356"/>
              <a:gd name="connsiteY15" fmla="*/ 450056 h 1435894"/>
              <a:gd name="connsiteX16" fmla="*/ 750093 w 945356"/>
              <a:gd name="connsiteY16" fmla="*/ 461962 h 1435894"/>
              <a:gd name="connsiteX17" fmla="*/ 731043 w 945356"/>
              <a:gd name="connsiteY17" fmla="*/ 478631 h 1435894"/>
              <a:gd name="connsiteX18" fmla="*/ 726281 w 945356"/>
              <a:gd name="connsiteY18" fmla="*/ 488156 h 1435894"/>
              <a:gd name="connsiteX19" fmla="*/ 726281 w 945356"/>
              <a:gd name="connsiteY19" fmla="*/ 509587 h 1435894"/>
              <a:gd name="connsiteX20" fmla="*/ 728662 w 945356"/>
              <a:gd name="connsiteY20" fmla="*/ 531018 h 1435894"/>
              <a:gd name="connsiteX21" fmla="*/ 721518 w 945356"/>
              <a:gd name="connsiteY21" fmla="*/ 545306 h 1435894"/>
              <a:gd name="connsiteX22" fmla="*/ 695325 w 945356"/>
              <a:gd name="connsiteY22" fmla="*/ 542925 h 1435894"/>
              <a:gd name="connsiteX23" fmla="*/ 676275 w 945356"/>
              <a:gd name="connsiteY23" fmla="*/ 550068 h 1435894"/>
              <a:gd name="connsiteX24" fmla="*/ 669131 w 945356"/>
              <a:gd name="connsiteY24" fmla="*/ 564356 h 1435894"/>
              <a:gd name="connsiteX25" fmla="*/ 657225 w 945356"/>
              <a:gd name="connsiteY25" fmla="*/ 585787 h 1435894"/>
              <a:gd name="connsiteX26" fmla="*/ 657225 w 945356"/>
              <a:gd name="connsiteY26" fmla="*/ 602456 h 1435894"/>
              <a:gd name="connsiteX27" fmla="*/ 621506 w 945356"/>
              <a:gd name="connsiteY27" fmla="*/ 619125 h 1435894"/>
              <a:gd name="connsiteX28" fmla="*/ 602456 w 945356"/>
              <a:gd name="connsiteY28" fmla="*/ 635793 h 1435894"/>
              <a:gd name="connsiteX29" fmla="*/ 588168 w 945356"/>
              <a:gd name="connsiteY29" fmla="*/ 661987 h 1435894"/>
              <a:gd name="connsiteX30" fmla="*/ 583406 w 945356"/>
              <a:gd name="connsiteY30" fmla="*/ 683418 h 1435894"/>
              <a:gd name="connsiteX31" fmla="*/ 552450 w 945356"/>
              <a:gd name="connsiteY31" fmla="*/ 702468 h 1435894"/>
              <a:gd name="connsiteX32" fmla="*/ 523875 w 945356"/>
              <a:gd name="connsiteY32" fmla="*/ 726281 h 1435894"/>
              <a:gd name="connsiteX33" fmla="*/ 507206 w 945356"/>
              <a:gd name="connsiteY33" fmla="*/ 733425 h 1435894"/>
              <a:gd name="connsiteX34" fmla="*/ 490537 w 945356"/>
              <a:gd name="connsiteY34" fmla="*/ 764381 h 1435894"/>
              <a:gd name="connsiteX35" fmla="*/ 483393 w 945356"/>
              <a:gd name="connsiteY35" fmla="*/ 785812 h 1435894"/>
              <a:gd name="connsiteX36" fmla="*/ 483393 w 945356"/>
              <a:gd name="connsiteY36" fmla="*/ 800100 h 1435894"/>
              <a:gd name="connsiteX37" fmla="*/ 447675 w 945356"/>
              <a:gd name="connsiteY37" fmla="*/ 826293 h 1435894"/>
              <a:gd name="connsiteX38" fmla="*/ 431006 w 945356"/>
              <a:gd name="connsiteY38" fmla="*/ 854868 h 1435894"/>
              <a:gd name="connsiteX39" fmla="*/ 416718 w 945356"/>
              <a:gd name="connsiteY39" fmla="*/ 866775 h 1435894"/>
              <a:gd name="connsiteX40" fmla="*/ 402431 w 945356"/>
              <a:gd name="connsiteY40" fmla="*/ 873918 h 1435894"/>
              <a:gd name="connsiteX41" fmla="*/ 357187 w 945356"/>
              <a:gd name="connsiteY41" fmla="*/ 876300 h 1435894"/>
              <a:gd name="connsiteX42" fmla="*/ 347662 w 945356"/>
              <a:gd name="connsiteY42" fmla="*/ 900112 h 1435894"/>
              <a:gd name="connsiteX43" fmla="*/ 350043 w 945356"/>
              <a:gd name="connsiteY43" fmla="*/ 926306 h 1435894"/>
              <a:gd name="connsiteX44" fmla="*/ 338137 w 945356"/>
              <a:gd name="connsiteY44" fmla="*/ 940593 h 1435894"/>
              <a:gd name="connsiteX45" fmla="*/ 330993 w 945356"/>
              <a:gd name="connsiteY45" fmla="*/ 954881 h 1435894"/>
              <a:gd name="connsiteX46" fmla="*/ 335756 w 945356"/>
              <a:gd name="connsiteY46" fmla="*/ 981075 h 1435894"/>
              <a:gd name="connsiteX47" fmla="*/ 335756 w 945356"/>
              <a:gd name="connsiteY47" fmla="*/ 1000125 h 1435894"/>
              <a:gd name="connsiteX48" fmla="*/ 311943 w 945356"/>
              <a:gd name="connsiteY48" fmla="*/ 1002506 h 1435894"/>
              <a:gd name="connsiteX49" fmla="*/ 276224 w 945356"/>
              <a:gd name="connsiteY49" fmla="*/ 1014412 h 1435894"/>
              <a:gd name="connsiteX50" fmla="*/ 252412 w 945356"/>
              <a:gd name="connsiteY50" fmla="*/ 1040606 h 1435894"/>
              <a:gd name="connsiteX51" fmla="*/ 259556 w 945356"/>
              <a:gd name="connsiteY51" fmla="*/ 1062037 h 1435894"/>
              <a:gd name="connsiteX52" fmla="*/ 285749 w 945356"/>
              <a:gd name="connsiteY52" fmla="*/ 1054893 h 1435894"/>
              <a:gd name="connsiteX53" fmla="*/ 304800 w 945356"/>
              <a:gd name="connsiteY53" fmla="*/ 1059656 h 1435894"/>
              <a:gd name="connsiteX54" fmla="*/ 309561 w 945356"/>
              <a:gd name="connsiteY54" fmla="*/ 1097756 h 1435894"/>
              <a:gd name="connsiteX55" fmla="*/ 295275 w 945356"/>
              <a:gd name="connsiteY55" fmla="*/ 1135856 h 1435894"/>
              <a:gd name="connsiteX56" fmla="*/ 257174 w 945356"/>
              <a:gd name="connsiteY56" fmla="*/ 1143000 h 1435894"/>
              <a:gd name="connsiteX57" fmla="*/ 240506 w 945356"/>
              <a:gd name="connsiteY57" fmla="*/ 1181099 h 1435894"/>
              <a:gd name="connsiteX58" fmla="*/ 190499 w 945356"/>
              <a:gd name="connsiteY58" fmla="*/ 1238250 h 1435894"/>
              <a:gd name="connsiteX59" fmla="*/ 150018 w 945356"/>
              <a:gd name="connsiteY59" fmla="*/ 1271588 h 1435894"/>
              <a:gd name="connsiteX60" fmla="*/ 102393 w 945356"/>
              <a:gd name="connsiteY60" fmla="*/ 1304925 h 1435894"/>
              <a:gd name="connsiteX61" fmla="*/ 71437 w 945356"/>
              <a:gd name="connsiteY61" fmla="*/ 1333499 h 1435894"/>
              <a:gd name="connsiteX62" fmla="*/ 30955 w 945356"/>
              <a:gd name="connsiteY62" fmla="*/ 1381125 h 1435894"/>
              <a:gd name="connsiteX63" fmla="*/ 0 w 945356"/>
              <a:gd name="connsiteY63"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90587 w 945356"/>
              <a:gd name="connsiteY5" fmla="*/ 233362 h 1435894"/>
              <a:gd name="connsiteX6" fmla="*/ 878681 w 945356"/>
              <a:gd name="connsiteY6" fmla="*/ 269081 h 1435894"/>
              <a:gd name="connsiteX7" fmla="*/ 866775 w 945356"/>
              <a:gd name="connsiteY7" fmla="*/ 285750 h 1435894"/>
              <a:gd name="connsiteX8" fmla="*/ 840581 w 945356"/>
              <a:gd name="connsiteY8" fmla="*/ 309562 h 1435894"/>
              <a:gd name="connsiteX9" fmla="*/ 812006 w 945356"/>
              <a:gd name="connsiteY9" fmla="*/ 330993 h 1435894"/>
              <a:gd name="connsiteX10" fmla="*/ 790575 w 945356"/>
              <a:gd name="connsiteY10" fmla="*/ 354806 h 1435894"/>
              <a:gd name="connsiteX11" fmla="*/ 766762 w 945356"/>
              <a:gd name="connsiteY11" fmla="*/ 373856 h 1435894"/>
              <a:gd name="connsiteX12" fmla="*/ 766762 w 945356"/>
              <a:gd name="connsiteY12" fmla="*/ 400050 h 1435894"/>
              <a:gd name="connsiteX13" fmla="*/ 776287 w 945356"/>
              <a:gd name="connsiteY13" fmla="*/ 431006 h 1435894"/>
              <a:gd name="connsiteX14" fmla="*/ 773906 w 945356"/>
              <a:gd name="connsiteY14" fmla="*/ 450056 h 1435894"/>
              <a:gd name="connsiteX15" fmla="*/ 750093 w 945356"/>
              <a:gd name="connsiteY15" fmla="*/ 461962 h 1435894"/>
              <a:gd name="connsiteX16" fmla="*/ 731043 w 945356"/>
              <a:gd name="connsiteY16" fmla="*/ 478631 h 1435894"/>
              <a:gd name="connsiteX17" fmla="*/ 726281 w 945356"/>
              <a:gd name="connsiteY17" fmla="*/ 488156 h 1435894"/>
              <a:gd name="connsiteX18" fmla="*/ 726281 w 945356"/>
              <a:gd name="connsiteY18" fmla="*/ 509587 h 1435894"/>
              <a:gd name="connsiteX19" fmla="*/ 728662 w 945356"/>
              <a:gd name="connsiteY19" fmla="*/ 531018 h 1435894"/>
              <a:gd name="connsiteX20" fmla="*/ 721518 w 945356"/>
              <a:gd name="connsiteY20" fmla="*/ 545306 h 1435894"/>
              <a:gd name="connsiteX21" fmla="*/ 695325 w 945356"/>
              <a:gd name="connsiteY21" fmla="*/ 542925 h 1435894"/>
              <a:gd name="connsiteX22" fmla="*/ 676275 w 945356"/>
              <a:gd name="connsiteY22" fmla="*/ 550068 h 1435894"/>
              <a:gd name="connsiteX23" fmla="*/ 669131 w 945356"/>
              <a:gd name="connsiteY23" fmla="*/ 564356 h 1435894"/>
              <a:gd name="connsiteX24" fmla="*/ 657225 w 945356"/>
              <a:gd name="connsiteY24" fmla="*/ 585787 h 1435894"/>
              <a:gd name="connsiteX25" fmla="*/ 657225 w 945356"/>
              <a:gd name="connsiteY25" fmla="*/ 602456 h 1435894"/>
              <a:gd name="connsiteX26" fmla="*/ 621506 w 945356"/>
              <a:gd name="connsiteY26" fmla="*/ 619125 h 1435894"/>
              <a:gd name="connsiteX27" fmla="*/ 602456 w 945356"/>
              <a:gd name="connsiteY27" fmla="*/ 635793 h 1435894"/>
              <a:gd name="connsiteX28" fmla="*/ 588168 w 945356"/>
              <a:gd name="connsiteY28" fmla="*/ 661987 h 1435894"/>
              <a:gd name="connsiteX29" fmla="*/ 583406 w 945356"/>
              <a:gd name="connsiteY29" fmla="*/ 683418 h 1435894"/>
              <a:gd name="connsiteX30" fmla="*/ 552450 w 945356"/>
              <a:gd name="connsiteY30" fmla="*/ 702468 h 1435894"/>
              <a:gd name="connsiteX31" fmla="*/ 523875 w 945356"/>
              <a:gd name="connsiteY31" fmla="*/ 726281 h 1435894"/>
              <a:gd name="connsiteX32" fmla="*/ 507206 w 945356"/>
              <a:gd name="connsiteY32" fmla="*/ 733425 h 1435894"/>
              <a:gd name="connsiteX33" fmla="*/ 490537 w 945356"/>
              <a:gd name="connsiteY33" fmla="*/ 764381 h 1435894"/>
              <a:gd name="connsiteX34" fmla="*/ 483393 w 945356"/>
              <a:gd name="connsiteY34" fmla="*/ 785812 h 1435894"/>
              <a:gd name="connsiteX35" fmla="*/ 483393 w 945356"/>
              <a:gd name="connsiteY35" fmla="*/ 800100 h 1435894"/>
              <a:gd name="connsiteX36" fmla="*/ 447675 w 945356"/>
              <a:gd name="connsiteY36" fmla="*/ 826293 h 1435894"/>
              <a:gd name="connsiteX37" fmla="*/ 431006 w 945356"/>
              <a:gd name="connsiteY37" fmla="*/ 854868 h 1435894"/>
              <a:gd name="connsiteX38" fmla="*/ 416718 w 945356"/>
              <a:gd name="connsiteY38" fmla="*/ 866775 h 1435894"/>
              <a:gd name="connsiteX39" fmla="*/ 402431 w 945356"/>
              <a:gd name="connsiteY39" fmla="*/ 873918 h 1435894"/>
              <a:gd name="connsiteX40" fmla="*/ 357187 w 945356"/>
              <a:gd name="connsiteY40" fmla="*/ 876300 h 1435894"/>
              <a:gd name="connsiteX41" fmla="*/ 347662 w 945356"/>
              <a:gd name="connsiteY41" fmla="*/ 900112 h 1435894"/>
              <a:gd name="connsiteX42" fmla="*/ 350043 w 945356"/>
              <a:gd name="connsiteY42" fmla="*/ 926306 h 1435894"/>
              <a:gd name="connsiteX43" fmla="*/ 338137 w 945356"/>
              <a:gd name="connsiteY43" fmla="*/ 940593 h 1435894"/>
              <a:gd name="connsiteX44" fmla="*/ 330993 w 945356"/>
              <a:gd name="connsiteY44" fmla="*/ 954881 h 1435894"/>
              <a:gd name="connsiteX45" fmla="*/ 335756 w 945356"/>
              <a:gd name="connsiteY45" fmla="*/ 981075 h 1435894"/>
              <a:gd name="connsiteX46" fmla="*/ 335756 w 945356"/>
              <a:gd name="connsiteY46" fmla="*/ 1000125 h 1435894"/>
              <a:gd name="connsiteX47" fmla="*/ 311943 w 945356"/>
              <a:gd name="connsiteY47" fmla="*/ 1002506 h 1435894"/>
              <a:gd name="connsiteX48" fmla="*/ 276224 w 945356"/>
              <a:gd name="connsiteY48" fmla="*/ 1014412 h 1435894"/>
              <a:gd name="connsiteX49" fmla="*/ 252412 w 945356"/>
              <a:gd name="connsiteY49" fmla="*/ 1040606 h 1435894"/>
              <a:gd name="connsiteX50" fmla="*/ 259556 w 945356"/>
              <a:gd name="connsiteY50" fmla="*/ 1062037 h 1435894"/>
              <a:gd name="connsiteX51" fmla="*/ 285749 w 945356"/>
              <a:gd name="connsiteY51" fmla="*/ 1054893 h 1435894"/>
              <a:gd name="connsiteX52" fmla="*/ 304800 w 945356"/>
              <a:gd name="connsiteY52" fmla="*/ 1059656 h 1435894"/>
              <a:gd name="connsiteX53" fmla="*/ 309561 w 945356"/>
              <a:gd name="connsiteY53" fmla="*/ 1097756 h 1435894"/>
              <a:gd name="connsiteX54" fmla="*/ 295275 w 945356"/>
              <a:gd name="connsiteY54" fmla="*/ 1135856 h 1435894"/>
              <a:gd name="connsiteX55" fmla="*/ 257174 w 945356"/>
              <a:gd name="connsiteY55" fmla="*/ 1143000 h 1435894"/>
              <a:gd name="connsiteX56" fmla="*/ 240506 w 945356"/>
              <a:gd name="connsiteY56" fmla="*/ 1181099 h 1435894"/>
              <a:gd name="connsiteX57" fmla="*/ 190499 w 945356"/>
              <a:gd name="connsiteY57" fmla="*/ 1238250 h 1435894"/>
              <a:gd name="connsiteX58" fmla="*/ 150018 w 945356"/>
              <a:gd name="connsiteY58" fmla="*/ 1271588 h 1435894"/>
              <a:gd name="connsiteX59" fmla="*/ 102393 w 945356"/>
              <a:gd name="connsiteY59" fmla="*/ 1304925 h 1435894"/>
              <a:gd name="connsiteX60" fmla="*/ 71437 w 945356"/>
              <a:gd name="connsiteY60" fmla="*/ 1333499 h 1435894"/>
              <a:gd name="connsiteX61" fmla="*/ 30955 w 945356"/>
              <a:gd name="connsiteY61" fmla="*/ 1381125 h 1435894"/>
              <a:gd name="connsiteX62" fmla="*/ 0 w 945356"/>
              <a:gd name="connsiteY62"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40581 w 945356"/>
              <a:gd name="connsiteY7" fmla="*/ 309562 h 1435894"/>
              <a:gd name="connsiteX8" fmla="*/ 812006 w 945356"/>
              <a:gd name="connsiteY8" fmla="*/ 330993 h 1435894"/>
              <a:gd name="connsiteX9" fmla="*/ 790575 w 945356"/>
              <a:gd name="connsiteY9" fmla="*/ 354806 h 1435894"/>
              <a:gd name="connsiteX10" fmla="*/ 766762 w 945356"/>
              <a:gd name="connsiteY10" fmla="*/ 373856 h 1435894"/>
              <a:gd name="connsiteX11" fmla="*/ 766762 w 945356"/>
              <a:gd name="connsiteY11" fmla="*/ 400050 h 1435894"/>
              <a:gd name="connsiteX12" fmla="*/ 776287 w 945356"/>
              <a:gd name="connsiteY12" fmla="*/ 431006 h 1435894"/>
              <a:gd name="connsiteX13" fmla="*/ 773906 w 945356"/>
              <a:gd name="connsiteY13" fmla="*/ 450056 h 1435894"/>
              <a:gd name="connsiteX14" fmla="*/ 750093 w 945356"/>
              <a:gd name="connsiteY14" fmla="*/ 461962 h 1435894"/>
              <a:gd name="connsiteX15" fmla="*/ 731043 w 945356"/>
              <a:gd name="connsiteY15" fmla="*/ 478631 h 1435894"/>
              <a:gd name="connsiteX16" fmla="*/ 726281 w 945356"/>
              <a:gd name="connsiteY16" fmla="*/ 488156 h 1435894"/>
              <a:gd name="connsiteX17" fmla="*/ 726281 w 945356"/>
              <a:gd name="connsiteY17" fmla="*/ 509587 h 1435894"/>
              <a:gd name="connsiteX18" fmla="*/ 728662 w 945356"/>
              <a:gd name="connsiteY18" fmla="*/ 531018 h 1435894"/>
              <a:gd name="connsiteX19" fmla="*/ 721518 w 945356"/>
              <a:gd name="connsiteY19" fmla="*/ 545306 h 1435894"/>
              <a:gd name="connsiteX20" fmla="*/ 695325 w 945356"/>
              <a:gd name="connsiteY20" fmla="*/ 542925 h 1435894"/>
              <a:gd name="connsiteX21" fmla="*/ 676275 w 945356"/>
              <a:gd name="connsiteY21" fmla="*/ 550068 h 1435894"/>
              <a:gd name="connsiteX22" fmla="*/ 669131 w 945356"/>
              <a:gd name="connsiteY22" fmla="*/ 564356 h 1435894"/>
              <a:gd name="connsiteX23" fmla="*/ 657225 w 945356"/>
              <a:gd name="connsiteY23" fmla="*/ 585787 h 1435894"/>
              <a:gd name="connsiteX24" fmla="*/ 657225 w 945356"/>
              <a:gd name="connsiteY24" fmla="*/ 602456 h 1435894"/>
              <a:gd name="connsiteX25" fmla="*/ 621506 w 945356"/>
              <a:gd name="connsiteY25" fmla="*/ 619125 h 1435894"/>
              <a:gd name="connsiteX26" fmla="*/ 602456 w 945356"/>
              <a:gd name="connsiteY26" fmla="*/ 635793 h 1435894"/>
              <a:gd name="connsiteX27" fmla="*/ 588168 w 945356"/>
              <a:gd name="connsiteY27" fmla="*/ 661987 h 1435894"/>
              <a:gd name="connsiteX28" fmla="*/ 583406 w 945356"/>
              <a:gd name="connsiteY28" fmla="*/ 683418 h 1435894"/>
              <a:gd name="connsiteX29" fmla="*/ 552450 w 945356"/>
              <a:gd name="connsiteY29" fmla="*/ 702468 h 1435894"/>
              <a:gd name="connsiteX30" fmla="*/ 523875 w 945356"/>
              <a:gd name="connsiteY30" fmla="*/ 726281 h 1435894"/>
              <a:gd name="connsiteX31" fmla="*/ 507206 w 945356"/>
              <a:gd name="connsiteY31" fmla="*/ 733425 h 1435894"/>
              <a:gd name="connsiteX32" fmla="*/ 490537 w 945356"/>
              <a:gd name="connsiteY32" fmla="*/ 764381 h 1435894"/>
              <a:gd name="connsiteX33" fmla="*/ 483393 w 945356"/>
              <a:gd name="connsiteY33" fmla="*/ 785812 h 1435894"/>
              <a:gd name="connsiteX34" fmla="*/ 483393 w 945356"/>
              <a:gd name="connsiteY34" fmla="*/ 800100 h 1435894"/>
              <a:gd name="connsiteX35" fmla="*/ 447675 w 945356"/>
              <a:gd name="connsiteY35" fmla="*/ 826293 h 1435894"/>
              <a:gd name="connsiteX36" fmla="*/ 431006 w 945356"/>
              <a:gd name="connsiteY36" fmla="*/ 854868 h 1435894"/>
              <a:gd name="connsiteX37" fmla="*/ 416718 w 945356"/>
              <a:gd name="connsiteY37" fmla="*/ 866775 h 1435894"/>
              <a:gd name="connsiteX38" fmla="*/ 402431 w 945356"/>
              <a:gd name="connsiteY38" fmla="*/ 873918 h 1435894"/>
              <a:gd name="connsiteX39" fmla="*/ 357187 w 945356"/>
              <a:gd name="connsiteY39" fmla="*/ 876300 h 1435894"/>
              <a:gd name="connsiteX40" fmla="*/ 347662 w 945356"/>
              <a:gd name="connsiteY40" fmla="*/ 900112 h 1435894"/>
              <a:gd name="connsiteX41" fmla="*/ 350043 w 945356"/>
              <a:gd name="connsiteY41" fmla="*/ 926306 h 1435894"/>
              <a:gd name="connsiteX42" fmla="*/ 338137 w 945356"/>
              <a:gd name="connsiteY42" fmla="*/ 940593 h 1435894"/>
              <a:gd name="connsiteX43" fmla="*/ 330993 w 945356"/>
              <a:gd name="connsiteY43" fmla="*/ 954881 h 1435894"/>
              <a:gd name="connsiteX44" fmla="*/ 335756 w 945356"/>
              <a:gd name="connsiteY44" fmla="*/ 981075 h 1435894"/>
              <a:gd name="connsiteX45" fmla="*/ 335756 w 945356"/>
              <a:gd name="connsiteY45" fmla="*/ 1000125 h 1435894"/>
              <a:gd name="connsiteX46" fmla="*/ 311943 w 945356"/>
              <a:gd name="connsiteY46" fmla="*/ 1002506 h 1435894"/>
              <a:gd name="connsiteX47" fmla="*/ 276224 w 945356"/>
              <a:gd name="connsiteY47" fmla="*/ 1014412 h 1435894"/>
              <a:gd name="connsiteX48" fmla="*/ 252412 w 945356"/>
              <a:gd name="connsiteY48" fmla="*/ 1040606 h 1435894"/>
              <a:gd name="connsiteX49" fmla="*/ 259556 w 945356"/>
              <a:gd name="connsiteY49" fmla="*/ 1062037 h 1435894"/>
              <a:gd name="connsiteX50" fmla="*/ 285749 w 945356"/>
              <a:gd name="connsiteY50" fmla="*/ 1054893 h 1435894"/>
              <a:gd name="connsiteX51" fmla="*/ 304800 w 945356"/>
              <a:gd name="connsiteY51" fmla="*/ 1059656 h 1435894"/>
              <a:gd name="connsiteX52" fmla="*/ 309561 w 945356"/>
              <a:gd name="connsiteY52" fmla="*/ 1097756 h 1435894"/>
              <a:gd name="connsiteX53" fmla="*/ 295275 w 945356"/>
              <a:gd name="connsiteY53" fmla="*/ 1135856 h 1435894"/>
              <a:gd name="connsiteX54" fmla="*/ 257174 w 945356"/>
              <a:gd name="connsiteY54" fmla="*/ 1143000 h 1435894"/>
              <a:gd name="connsiteX55" fmla="*/ 240506 w 945356"/>
              <a:gd name="connsiteY55" fmla="*/ 1181099 h 1435894"/>
              <a:gd name="connsiteX56" fmla="*/ 190499 w 945356"/>
              <a:gd name="connsiteY56" fmla="*/ 1238250 h 1435894"/>
              <a:gd name="connsiteX57" fmla="*/ 150018 w 945356"/>
              <a:gd name="connsiteY57" fmla="*/ 1271588 h 1435894"/>
              <a:gd name="connsiteX58" fmla="*/ 102393 w 945356"/>
              <a:gd name="connsiteY58" fmla="*/ 1304925 h 1435894"/>
              <a:gd name="connsiteX59" fmla="*/ 71437 w 945356"/>
              <a:gd name="connsiteY59" fmla="*/ 1333499 h 1435894"/>
              <a:gd name="connsiteX60" fmla="*/ 30955 w 945356"/>
              <a:gd name="connsiteY60" fmla="*/ 1381125 h 1435894"/>
              <a:gd name="connsiteX61" fmla="*/ 0 w 945356"/>
              <a:gd name="connsiteY61"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12006 w 945356"/>
              <a:gd name="connsiteY7" fmla="*/ 330993 h 1435894"/>
              <a:gd name="connsiteX8" fmla="*/ 790575 w 945356"/>
              <a:gd name="connsiteY8" fmla="*/ 354806 h 1435894"/>
              <a:gd name="connsiteX9" fmla="*/ 766762 w 945356"/>
              <a:gd name="connsiteY9" fmla="*/ 373856 h 1435894"/>
              <a:gd name="connsiteX10" fmla="*/ 766762 w 945356"/>
              <a:gd name="connsiteY10" fmla="*/ 400050 h 1435894"/>
              <a:gd name="connsiteX11" fmla="*/ 776287 w 945356"/>
              <a:gd name="connsiteY11" fmla="*/ 431006 h 1435894"/>
              <a:gd name="connsiteX12" fmla="*/ 773906 w 945356"/>
              <a:gd name="connsiteY12" fmla="*/ 450056 h 1435894"/>
              <a:gd name="connsiteX13" fmla="*/ 750093 w 945356"/>
              <a:gd name="connsiteY13" fmla="*/ 461962 h 1435894"/>
              <a:gd name="connsiteX14" fmla="*/ 731043 w 945356"/>
              <a:gd name="connsiteY14" fmla="*/ 478631 h 1435894"/>
              <a:gd name="connsiteX15" fmla="*/ 726281 w 945356"/>
              <a:gd name="connsiteY15" fmla="*/ 488156 h 1435894"/>
              <a:gd name="connsiteX16" fmla="*/ 726281 w 945356"/>
              <a:gd name="connsiteY16" fmla="*/ 509587 h 1435894"/>
              <a:gd name="connsiteX17" fmla="*/ 728662 w 945356"/>
              <a:gd name="connsiteY17" fmla="*/ 531018 h 1435894"/>
              <a:gd name="connsiteX18" fmla="*/ 721518 w 945356"/>
              <a:gd name="connsiteY18" fmla="*/ 545306 h 1435894"/>
              <a:gd name="connsiteX19" fmla="*/ 695325 w 945356"/>
              <a:gd name="connsiteY19" fmla="*/ 542925 h 1435894"/>
              <a:gd name="connsiteX20" fmla="*/ 676275 w 945356"/>
              <a:gd name="connsiteY20" fmla="*/ 550068 h 1435894"/>
              <a:gd name="connsiteX21" fmla="*/ 669131 w 945356"/>
              <a:gd name="connsiteY21" fmla="*/ 564356 h 1435894"/>
              <a:gd name="connsiteX22" fmla="*/ 657225 w 945356"/>
              <a:gd name="connsiteY22" fmla="*/ 585787 h 1435894"/>
              <a:gd name="connsiteX23" fmla="*/ 657225 w 945356"/>
              <a:gd name="connsiteY23" fmla="*/ 602456 h 1435894"/>
              <a:gd name="connsiteX24" fmla="*/ 621506 w 945356"/>
              <a:gd name="connsiteY24" fmla="*/ 619125 h 1435894"/>
              <a:gd name="connsiteX25" fmla="*/ 602456 w 945356"/>
              <a:gd name="connsiteY25" fmla="*/ 635793 h 1435894"/>
              <a:gd name="connsiteX26" fmla="*/ 588168 w 945356"/>
              <a:gd name="connsiteY26" fmla="*/ 661987 h 1435894"/>
              <a:gd name="connsiteX27" fmla="*/ 583406 w 945356"/>
              <a:gd name="connsiteY27" fmla="*/ 683418 h 1435894"/>
              <a:gd name="connsiteX28" fmla="*/ 552450 w 945356"/>
              <a:gd name="connsiteY28" fmla="*/ 702468 h 1435894"/>
              <a:gd name="connsiteX29" fmla="*/ 523875 w 945356"/>
              <a:gd name="connsiteY29" fmla="*/ 726281 h 1435894"/>
              <a:gd name="connsiteX30" fmla="*/ 507206 w 945356"/>
              <a:gd name="connsiteY30" fmla="*/ 733425 h 1435894"/>
              <a:gd name="connsiteX31" fmla="*/ 490537 w 945356"/>
              <a:gd name="connsiteY31" fmla="*/ 764381 h 1435894"/>
              <a:gd name="connsiteX32" fmla="*/ 483393 w 945356"/>
              <a:gd name="connsiteY32" fmla="*/ 785812 h 1435894"/>
              <a:gd name="connsiteX33" fmla="*/ 483393 w 945356"/>
              <a:gd name="connsiteY33" fmla="*/ 800100 h 1435894"/>
              <a:gd name="connsiteX34" fmla="*/ 447675 w 945356"/>
              <a:gd name="connsiteY34" fmla="*/ 826293 h 1435894"/>
              <a:gd name="connsiteX35" fmla="*/ 431006 w 945356"/>
              <a:gd name="connsiteY35" fmla="*/ 854868 h 1435894"/>
              <a:gd name="connsiteX36" fmla="*/ 416718 w 945356"/>
              <a:gd name="connsiteY36" fmla="*/ 866775 h 1435894"/>
              <a:gd name="connsiteX37" fmla="*/ 402431 w 945356"/>
              <a:gd name="connsiteY37" fmla="*/ 873918 h 1435894"/>
              <a:gd name="connsiteX38" fmla="*/ 357187 w 945356"/>
              <a:gd name="connsiteY38" fmla="*/ 876300 h 1435894"/>
              <a:gd name="connsiteX39" fmla="*/ 347662 w 945356"/>
              <a:gd name="connsiteY39" fmla="*/ 900112 h 1435894"/>
              <a:gd name="connsiteX40" fmla="*/ 350043 w 945356"/>
              <a:gd name="connsiteY40" fmla="*/ 926306 h 1435894"/>
              <a:gd name="connsiteX41" fmla="*/ 338137 w 945356"/>
              <a:gd name="connsiteY41" fmla="*/ 940593 h 1435894"/>
              <a:gd name="connsiteX42" fmla="*/ 330993 w 945356"/>
              <a:gd name="connsiteY42" fmla="*/ 954881 h 1435894"/>
              <a:gd name="connsiteX43" fmla="*/ 335756 w 945356"/>
              <a:gd name="connsiteY43" fmla="*/ 981075 h 1435894"/>
              <a:gd name="connsiteX44" fmla="*/ 335756 w 945356"/>
              <a:gd name="connsiteY44" fmla="*/ 1000125 h 1435894"/>
              <a:gd name="connsiteX45" fmla="*/ 311943 w 945356"/>
              <a:gd name="connsiteY45" fmla="*/ 1002506 h 1435894"/>
              <a:gd name="connsiteX46" fmla="*/ 276224 w 945356"/>
              <a:gd name="connsiteY46" fmla="*/ 1014412 h 1435894"/>
              <a:gd name="connsiteX47" fmla="*/ 252412 w 945356"/>
              <a:gd name="connsiteY47" fmla="*/ 1040606 h 1435894"/>
              <a:gd name="connsiteX48" fmla="*/ 259556 w 945356"/>
              <a:gd name="connsiteY48" fmla="*/ 1062037 h 1435894"/>
              <a:gd name="connsiteX49" fmla="*/ 285749 w 945356"/>
              <a:gd name="connsiteY49" fmla="*/ 1054893 h 1435894"/>
              <a:gd name="connsiteX50" fmla="*/ 304800 w 945356"/>
              <a:gd name="connsiteY50" fmla="*/ 1059656 h 1435894"/>
              <a:gd name="connsiteX51" fmla="*/ 309561 w 945356"/>
              <a:gd name="connsiteY51" fmla="*/ 1097756 h 1435894"/>
              <a:gd name="connsiteX52" fmla="*/ 295275 w 945356"/>
              <a:gd name="connsiteY52" fmla="*/ 1135856 h 1435894"/>
              <a:gd name="connsiteX53" fmla="*/ 257174 w 945356"/>
              <a:gd name="connsiteY53" fmla="*/ 1143000 h 1435894"/>
              <a:gd name="connsiteX54" fmla="*/ 240506 w 945356"/>
              <a:gd name="connsiteY54" fmla="*/ 1181099 h 1435894"/>
              <a:gd name="connsiteX55" fmla="*/ 190499 w 945356"/>
              <a:gd name="connsiteY55" fmla="*/ 1238250 h 1435894"/>
              <a:gd name="connsiteX56" fmla="*/ 150018 w 945356"/>
              <a:gd name="connsiteY56" fmla="*/ 1271588 h 1435894"/>
              <a:gd name="connsiteX57" fmla="*/ 102393 w 945356"/>
              <a:gd name="connsiteY57" fmla="*/ 1304925 h 1435894"/>
              <a:gd name="connsiteX58" fmla="*/ 71437 w 945356"/>
              <a:gd name="connsiteY58" fmla="*/ 1333499 h 1435894"/>
              <a:gd name="connsiteX59" fmla="*/ 30955 w 945356"/>
              <a:gd name="connsiteY59" fmla="*/ 1381125 h 1435894"/>
              <a:gd name="connsiteX60" fmla="*/ 0 w 945356"/>
              <a:gd name="connsiteY60"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12006 w 945356"/>
              <a:gd name="connsiteY6" fmla="*/ 330993 h 1435894"/>
              <a:gd name="connsiteX7" fmla="*/ 790575 w 945356"/>
              <a:gd name="connsiteY7" fmla="*/ 354806 h 1435894"/>
              <a:gd name="connsiteX8" fmla="*/ 766762 w 945356"/>
              <a:gd name="connsiteY8" fmla="*/ 373856 h 1435894"/>
              <a:gd name="connsiteX9" fmla="*/ 766762 w 945356"/>
              <a:gd name="connsiteY9" fmla="*/ 400050 h 1435894"/>
              <a:gd name="connsiteX10" fmla="*/ 776287 w 945356"/>
              <a:gd name="connsiteY10" fmla="*/ 431006 h 1435894"/>
              <a:gd name="connsiteX11" fmla="*/ 773906 w 945356"/>
              <a:gd name="connsiteY11" fmla="*/ 450056 h 1435894"/>
              <a:gd name="connsiteX12" fmla="*/ 750093 w 945356"/>
              <a:gd name="connsiteY12" fmla="*/ 461962 h 1435894"/>
              <a:gd name="connsiteX13" fmla="*/ 731043 w 945356"/>
              <a:gd name="connsiteY13" fmla="*/ 478631 h 1435894"/>
              <a:gd name="connsiteX14" fmla="*/ 726281 w 945356"/>
              <a:gd name="connsiteY14" fmla="*/ 488156 h 1435894"/>
              <a:gd name="connsiteX15" fmla="*/ 726281 w 945356"/>
              <a:gd name="connsiteY15" fmla="*/ 509587 h 1435894"/>
              <a:gd name="connsiteX16" fmla="*/ 728662 w 945356"/>
              <a:gd name="connsiteY16" fmla="*/ 531018 h 1435894"/>
              <a:gd name="connsiteX17" fmla="*/ 721518 w 945356"/>
              <a:gd name="connsiteY17" fmla="*/ 545306 h 1435894"/>
              <a:gd name="connsiteX18" fmla="*/ 695325 w 945356"/>
              <a:gd name="connsiteY18" fmla="*/ 542925 h 1435894"/>
              <a:gd name="connsiteX19" fmla="*/ 676275 w 945356"/>
              <a:gd name="connsiteY19" fmla="*/ 550068 h 1435894"/>
              <a:gd name="connsiteX20" fmla="*/ 669131 w 945356"/>
              <a:gd name="connsiteY20" fmla="*/ 564356 h 1435894"/>
              <a:gd name="connsiteX21" fmla="*/ 657225 w 945356"/>
              <a:gd name="connsiteY21" fmla="*/ 585787 h 1435894"/>
              <a:gd name="connsiteX22" fmla="*/ 657225 w 945356"/>
              <a:gd name="connsiteY22" fmla="*/ 602456 h 1435894"/>
              <a:gd name="connsiteX23" fmla="*/ 621506 w 945356"/>
              <a:gd name="connsiteY23" fmla="*/ 619125 h 1435894"/>
              <a:gd name="connsiteX24" fmla="*/ 602456 w 945356"/>
              <a:gd name="connsiteY24" fmla="*/ 635793 h 1435894"/>
              <a:gd name="connsiteX25" fmla="*/ 588168 w 945356"/>
              <a:gd name="connsiteY25" fmla="*/ 661987 h 1435894"/>
              <a:gd name="connsiteX26" fmla="*/ 583406 w 945356"/>
              <a:gd name="connsiteY26" fmla="*/ 683418 h 1435894"/>
              <a:gd name="connsiteX27" fmla="*/ 552450 w 945356"/>
              <a:gd name="connsiteY27" fmla="*/ 702468 h 1435894"/>
              <a:gd name="connsiteX28" fmla="*/ 523875 w 945356"/>
              <a:gd name="connsiteY28" fmla="*/ 726281 h 1435894"/>
              <a:gd name="connsiteX29" fmla="*/ 507206 w 945356"/>
              <a:gd name="connsiteY29" fmla="*/ 733425 h 1435894"/>
              <a:gd name="connsiteX30" fmla="*/ 490537 w 945356"/>
              <a:gd name="connsiteY30" fmla="*/ 764381 h 1435894"/>
              <a:gd name="connsiteX31" fmla="*/ 483393 w 945356"/>
              <a:gd name="connsiteY31" fmla="*/ 785812 h 1435894"/>
              <a:gd name="connsiteX32" fmla="*/ 483393 w 945356"/>
              <a:gd name="connsiteY32" fmla="*/ 800100 h 1435894"/>
              <a:gd name="connsiteX33" fmla="*/ 447675 w 945356"/>
              <a:gd name="connsiteY33" fmla="*/ 826293 h 1435894"/>
              <a:gd name="connsiteX34" fmla="*/ 431006 w 945356"/>
              <a:gd name="connsiteY34" fmla="*/ 854868 h 1435894"/>
              <a:gd name="connsiteX35" fmla="*/ 416718 w 945356"/>
              <a:gd name="connsiteY35" fmla="*/ 866775 h 1435894"/>
              <a:gd name="connsiteX36" fmla="*/ 402431 w 945356"/>
              <a:gd name="connsiteY36" fmla="*/ 873918 h 1435894"/>
              <a:gd name="connsiteX37" fmla="*/ 357187 w 945356"/>
              <a:gd name="connsiteY37" fmla="*/ 876300 h 1435894"/>
              <a:gd name="connsiteX38" fmla="*/ 347662 w 945356"/>
              <a:gd name="connsiteY38" fmla="*/ 900112 h 1435894"/>
              <a:gd name="connsiteX39" fmla="*/ 350043 w 945356"/>
              <a:gd name="connsiteY39" fmla="*/ 926306 h 1435894"/>
              <a:gd name="connsiteX40" fmla="*/ 338137 w 945356"/>
              <a:gd name="connsiteY40" fmla="*/ 940593 h 1435894"/>
              <a:gd name="connsiteX41" fmla="*/ 330993 w 945356"/>
              <a:gd name="connsiteY41" fmla="*/ 954881 h 1435894"/>
              <a:gd name="connsiteX42" fmla="*/ 335756 w 945356"/>
              <a:gd name="connsiteY42" fmla="*/ 981075 h 1435894"/>
              <a:gd name="connsiteX43" fmla="*/ 335756 w 945356"/>
              <a:gd name="connsiteY43" fmla="*/ 1000125 h 1435894"/>
              <a:gd name="connsiteX44" fmla="*/ 311943 w 945356"/>
              <a:gd name="connsiteY44" fmla="*/ 1002506 h 1435894"/>
              <a:gd name="connsiteX45" fmla="*/ 276224 w 945356"/>
              <a:gd name="connsiteY45" fmla="*/ 1014412 h 1435894"/>
              <a:gd name="connsiteX46" fmla="*/ 252412 w 945356"/>
              <a:gd name="connsiteY46" fmla="*/ 1040606 h 1435894"/>
              <a:gd name="connsiteX47" fmla="*/ 259556 w 945356"/>
              <a:gd name="connsiteY47" fmla="*/ 1062037 h 1435894"/>
              <a:gd name="connsiteX48" fmla="*/ 285749 w 945356"/>
              <a:gd name="connsiteY48" fmla="*/ 1054893 h 1435894"/>
              <a:gd name="connsiteX49" fmla="*/ 304800 w 945356"/>
              <a:gd name="connsiteY49" fmla="*/ 1059656 h 1435894"/>
              <a:gd name="connsiteX50" fmla="*/ 309561 w 945356"/>
              <a:gd name="connsiteY50" fmla="*/ 1097756 h 1435894"/>
              <a:gd name="connsiteX51" fmla="*/ 295275 w 945356"/>
              <a:gd name="connsiteY51" fmla="*/ 1135856 h 1435894"/>
              <a:gd name="connsiteX52" fmla="*/ 257174 w 945356"/>
              <a:gd name="connsiteY52" fmla="*/ 1143000 h 1435894"/>
              <a:gd name="connsiteX53" fmla="*/ 240506 w 945356"/>
              <a:gd name="connsiteY53" fmla="*/ 1181099 h 1435894"/>
              <a:gd name="connsiteX54" fmla="*/ 190499 w 945356"/>
              <a:gd name="connsiteY54" fmla="*/ 1238250 h 1435894"/>
              <a:gd name="connsiteX55" fmla="*/ 150018 w 945356"/>
              <a:gd name="connsiteY55" fmla="*/ 1271588 h 1435894"/>
              <a:gd name="connsiteX56" fmla="*/ 102393 w 945356"/>
              <a:gd name="connsiteY56" fmla="*/ 1304925 h 1435894"/>
              <a:gd name="connsiteX57" fmla="*/ 71437 w 945356"/>
              <a:gd name="connsiteY57" fmla="*/ 1333499 h 1435894"/>
              <a:gd name="connsiteX58" fmla="*/ 30955 w 945356"/>
              <a:gd name="connsiteY58" fmla="*/ 1381125 h 1435894"/>
              <a:gd name="connsiteX59" fmla="*/ 0 w 945356"/>
              <a:gd name="connsiteY59" fmla="*/ 1435894 h 1435894"/>
              <a:gd name="connsiteX0" fmla="*/ 885825 w 945356"/>
              <a:gd name="connsiteY0" fmla="*/ 0 h 1435894"/>
              <a:gd name="connsiteX1" fmla="*/ 914400 w 945356"/>
              <a:gd name="connsiteY1" fmla="*/ 92868 h 1435894"/>
              <a:gd name="connsiteX2" fmla="*/ 945356 w 945356"/>
              <a:gd name="connsiteY2" fmla="*/ 130968 h 1435894"/>
              <a:gd name="connsiteX3" fmla="*/ 909637 w 945356"/>
              <a:gd name="connsiteY3" fmla="*/ 173831 h 1435894"/>
              <a:gd name="connsiteX4" fmla="*/ 878681 w 945356"/>
              <a:gd name="connsiteY4" fmla="*/ 269081 h 1435894"/>
              <a:gd name="connsiteX5" fmla="*/ 812006 w 945356"/>
              <a:gd name="connsiteY5" fmla="*/ 330993 h 1435894"/>
              <a:gd name="connsiteX6" fmla="*/ 790575 w 945356"/>
              <a:gd name="connsiteY6" fmla="*/ 354806 h 1435894"/>
              <a:gd name="connsiteX7" fmla="*/ 766762 w 945356"/>
              <a:gd name="connsiteY7" fmla="*/ 373856 h 1435894"/>
              <a:gd name="connsiteX8" fmla="*/ 766762 w 945356"/>
              <a:gd name="connsiteY8" fmla="*/ 400050 h 1435894"/>
              <a:gd name="connsiteX9" fmla="*/ 776287 w 945356"/>
              <a:gd name="connsiteY9" fmla="*/ 431006 h 1435894"/>
              <a:gd name="connsiteX10" fmla="*/ 773906 w 945356"/>
              <a:gd name="connsiteY10" fmla="*/ 450056 h 1435894"/>
              <a:gd name="connsiteX11" fmla="*/ 750093 w 945356"/>
              <a:gd name="connsiteY11" fmla="*/ 461962 h 1435894"/>
              <a:gd name="connsiteX12" fmla="*/ 731043 w 945356"/>
              <a:gd name="connsiteY12" fmla="*/ 478631 h 1435894"/>
              <a:gd name="connsiteX13" fmla="*/ 726281 w 945356"/>
              <a:gd name="connsiteY13" fmla="*/ 488156 h 1435894"/>
              <a:gd name="connsiteX14" fmla="*/ 726281 w 945356"/>
              <a:gd name="connsiteY14" fmla="*/ 509587 h 1435894"/>
              <a:gd name="connsiteX15" fmla="*/ 728662 w 945356"/>
              <a:gd name="connsiteY15" fmla="*/ 531018 h 1435894"/>
              <a:gd name="connsiteX16" fmla="*/ 721518 w 945356"/>
              <a:gd name="connsiteY16" fmla="*/ 545306 h 1435894"/>
              <a:gd name="connsiteX17" fmla="*/ 695325 w 945356"/>
              <a:gd name="connsiteY17" fmla="*/ 542925 h 1435894"/>
              <a:gd name="connsiteX18" fmla="*/ 676275 w 945356"/>
              <a:gd name="connsiteY18" fmla="*/ 550068 h 1435894"/>
              <a:gd name="connsiteX19" fmla="*/ 669131 w 945356"/>
              <a:gd name="connsiteY19" fmla="*/ 564356 h 1435894"/>
              <a:gd name="connsiteX20" fmla="*/ 657225 w 945356"/>
              <a:gd name="connsiteY20" fmla="*/ 585787 h 1435894"/>
              <a:gd name="connsiteX21" fmla="*/ 657225 w 945356"/>
              <a:gd name="connsiteY21" fmla="*/ 602456 h 1435894"/>
              <a:gd name="connsiteX22" fmla="*/ 621506 w 945356"/>
              <a:gd name="connsiteY22" fmla="*/ 619125 h 1435894"/>
              <a:gd name="connsiteX23" fmla="*/ 602456 w 945356"/>
              <a:gd name="connsiteY23" fmla="*/ 635793 h 1435894"/>
              <a:gd name="connsiteX24" fmla="*/ 588168 w 945356"/>
              <a:gd name="connsiteY24" fmla="*/ 661987 h 1435894"/>
              <a:gd name="connsiteX25" fmla="*/ 583406 w 945356"/>
              <a:gd name="connsiteY25" fmla="*/ 683418 h 1435894"/>
              <a:gd name="connsiteX26" fmla="*/ 552450 w 945356"/>
              <a:gd name="connsiteY26" fmla="*/ 702468 h 1435894"/>
              <a:gd name="connsiteX27" fmla="*/ 523875 w 945356"/>
              <a:gd name="connsiteY27" fmla="*/ 726281 h 1435894"/>
              <a:gd name="connsiteX28" fmla="*/ 507206 w 945356"/>
              <a:gd name="connsiteY28" fmla="*/ 733425 h 1435894"/>
              <a:gd name="connsiteX29" fmla="*/ 490537 w 945356"/>
              <a:gd name="connsiteY29" fmla="*/ 764381 h 1435894"/>
              <a:gd name="connsiteX30" fmla="*/ 483393 w 945356"/>
              <a:gd name="connsiteY30" fmla="*/ 785812 h 1435894"/>
              <a:gd name="connsiteX31" fmla="*/ 483393 w 945356"/>
              <a:gd name="connsiteY31" fmla="*/ 800100 h 1435894"/>
              <a:gd name="connsiteX32" fmla="*/ 447675 w 945356"/>
              <a:gd name="connsiteY32" fmla="*/ 826293 h 1435894"/>
              <a:gd name="connsiteX33" fmla="*/ 431006 w 945356"/>
              <a:gd name="connsiteY33" fmla="*/ 854868 h 1435894"/>
              <a:gd name="connsiteX34" fmla="*/ 416718 w 945356"/>
              <a:gd name="connsiteY34" fmla="*/ 866775 h 1435894"/>
              <a:gd name="connsiteX35" fmla="*/ 402431 w 945356"/>
              <a:gd name="connsiteY35" fmla="*/ 873918 h 1435894"/>
              <a:gd name="connsiteX36" fmla="*/ 357187 w 945356"/>
              <a:gd name="connsiteY36" fmla="*/ 876300 h 1435894"/>
              <a:gd name="connsiteX37" fmla="*/ 347662 w 945356"/>
              <a:gd name="connsiteY37" fmla="*/ 900112 h 1435894"/>
              <a:gd name="connsiteX38" fmla="*/ 350043 w 945356"/>
              <a:gd name="connsiteY38" fmla="*/ 926306 h 1435894"/>
              <a:gd name="connsiteX39" fmla="*/ 338137 w 945356"/>
              <a:gd name="connsiteY39" fmla="*/ 940593 h 1435894"/>
              <a:gd name="connsiteX40" fmla="*/ 330993 w 945356"/>
              <a:gd name="connsiteY40" fmla="*/ 954881 h 1435894"/>
              <a:gd name="connsiteX41" fmla="*/ 335756 w 945356"/>
              <a:gd name="connsiteY41" fmla="*/ 981075 h 1435894"/>
              <a:gd name="connsiteX42" fmla="*/ 335756 w 945356"/>
              <a:gd name="connsiteY42" fmla="*/ 1000125 h 1435894"/>
              <a:gd name="connsiteX43" fmla="*/ 311943 w 945356"/>
              <a:gd name="connsiteY43" fmla="*/ 1002506 h 1435894"/>
              <a:gd name="connsiteX44" fmla="*/ 276224 w 945356"/>
              <a:gd name="connsiteY44" fmla="*/ 1014412 h 1435894"/>
              <a:gd name="connsiteX45" fmla="*/ 252412 w 945356"/>
              <a:gd name="connsiteY45" fmla="*/ 1040606 h 1435894"/>
              <a:gd name="connsiteX46" fmla="*/ 259556 w 945356"/>
              <a:gd name="connsiteY46" fmla="*/ 1062037 h 1435894"/>
              <a:gd name="connsiteX47" fmla="*/ 285749 w 945356"/>
              <a:gd name="connsiteY47" fmla="*/ 1054893 h 1435894"/>
              <a:gd name="connsiteX48" fmla="*/ 304800 w 945356"/>
              <a:gd name="connsiteY48" fmla="*/ 1059656 h 1435894"/>
              <a:gd name="connsiteX49" fmla="*/ 309561 w 945356"/>
              <a:gd name="connsiteY49" fmla="*/ 1097756 h 1435894"/>
              <a:gd name="connsiteX50" fmla="*/ 295275 w 945356"/>
              <a:gd name="connsiteY50" fmla="*/ 1135856 h 1435894"/>
              <a:gd name="connsiteX51" fmla="*/ 257174 w 945356"/>
              <a:gd name="connsiteY51" fmla="*/ 1143000 h 1435894"/>
              <a:gd name="connsiteX52" fmla="*/ 240506 w 945356"/>
              <a:gd name="connsiteY52" fmla="*/ 1181099 h 1435894"/>
              <a:gd name="connsiteX53" fmla="*/ 190499 w 945356"/>
              <a:gd name="connsiteY53" fmla="*/ 1238250 h 1435894"/>
              <a:gd name="connsiteX54" fmla="*/ 150018 w 945356"/>
              <a:gd name="connsiteY54" fmla="*/ 1271588 h 1435894"/>
              <a:gd name="connsiteX55" fmla="*/ 102393 w 945356"/>
              <a:gd name="connsiteY55" fmla="*/ 1304925 h 1435894"/>
              <a:gd name="connsiteX56" fmla="*/ 71437 w 945356"/>
              <a:gd name="connsiteY56" fmla="*/ 1333499 h 1435894"/>
              <a:gd name="connsiteX57" fmla="*/ 30955 w 945356"/>
              <a:gd name="connsiteY57" fmla="*/ 1381125 h 1435894"/>
              <a:gd name="connsiteX58" fmla="*/ 0 w 945356"/>
              <a:gd name="connsiteY58" fmla="*/ 1435894 h 1435894"/>
              <a:gd name="connsiteX0" fmla="*/ 914400 w 945356"/>
              <a:gd name="connsiteY0" fmla="*/ 0 h 1343026"/>
              <a:gd name="connsiteX1" fmla="*/ 945356 w 945356"/>
              <a:gd name="connsiteY1" fmla="*/ 38100 h 1343026"/>
              <a:gd name="connsiteX2" fmla="*/ 909637 w 945356"/>
              <a:gd name="connsiteY2" fmla="*/ 80963 h 1343026"/>
              <a:gd name="connsiteX3" fmla="*/ 878681 w 945356"/>
              <a:gd name="connsiteY3" fmla="*/ 176213 h 1343026"/>
              <a:gd name="connsiteX4" fmla="*/ 812006 w 945356"/>
              <a:gd name="connsiteY4" fmla="*/ 238125 h 1343026"/>
              <a:gd name="connsiteX5" fmla="*/ 790575 w 945356"/>
              <a:gd name="connsiteY5" fmla="*/ 261938 h 1343026"/>
              <a:gd name="connsiteX6" fmla="*/ 766762 w 945356"/>
              <a:gd name="connsiteY6" fmla="*/ 280988 h 1343026"/>
              <a:gd name="connsiteX7" fmla="*/ 766762 w 945356"/>
              <a:gd name="connsiteY7" fmla="*/ 307182 h 1343026"/>
              <a:gd name="connsiteX8" fmla="*/ 776287 w 945356"/>
              <a:gd name="connsiteY8" fmla="*/ 338138 h 1343026"/>
              <a:gd name="connsiteX9" fmla="*/ 773906 w 945356"/>
              <a:gd name="connsiteY9" fmla="*/ 357188 h 1343026"/>
              <a:gd name="connsiteX10" fmla="*/ 750093 w 945356"/>
              <a:gd name="connsiteY10" fmla="*/ 369094 h 1343026"/>
              <a:gd name="connsiteX11" fmla="*/ 731043 w 945356"/>
              <a:gd name="connsiteY11" fmla="*/ 385763 h 1343026"/>
              <a:gd name="connsiteX12" fmla="*/ 726281 w 945356"/>
              <a:gd name="connsiteY12" fmla="*/ 395288 h 1343026"/>
              <a:gd name="connsiteX13" fmla="*/ 726281 w 945356"/>
              <a:gd name="connsiteY13" fmla="*/ 416719 h 1343026"/>
              <a:gd name="connsiteX14" fmla="*/ 728662 w 945356"/>
              <a:gd name="connsiteY14" fmla="*/ 438150 h 1343026"/>
              <a:gd name="connsiteX15" fmla="*/ 721518 w 945356"/>
              <a:gd name="connsiteY15" fmla="*/ 452438 h 1343026"/>
              <a:gd name="connsiteX16" fmla="*/ 695325 w 945356"/>
              <a:gd name="connsiteY16" fmla="*/ 450057 h 1343026"/>
              <a:gd name="connsiteX17" fmla="*/ 676275 w 945356"/>
              <a:gd name="connsiteY17" fmla="*/ 457200 h 1343026"/>
              <a:gd name="connsiteX18" fmla="*/ 669131 w 945356"/>
              <a:gd name="connsiteY18" fmla="*/ 471488 h 1343026"/>
              <a:gd name="connsiteX19" fmla="*/ 657225 w 945356"/>
              <a:gd name="connsiteY19" fmla="*/ 492919 h 1343026"/>
              <a:gd name="connsiteX20" fmla="*/ 657225 w 945356"/>
              <a:gd name="connsiteY20" fmla="*/ 509588 h 1343026"/>
              <a:gd name="connsiteX21" fmla="*/ 621506 w 945356"/>
              <a:gd name="connsiteY21" fmla="*/ 526257 h 1343026"/>
              <a:gd name="connsiteX22" fmla="*/ 602456 w 945356"/>
              <a:gd name="connsiteY22" fmla="*/ 542925 h 1343026"/>
              <a:gd name="connsiteX23" fmla="*/ 588168 w 945356"/>
              <a:gd name="connsiteY23" fmla="*/ 569119 h 1343026"/>
              <a:gd name="connsiteX24" fmla="*/ 583406 w 945356"/>
              <a:gd name="connsiteY24" fmla="*/ 590550 h 1343026"/>
              <a:gd name="connsiteX25" fmla="*/ 552450 w 945356"/>
              <a:gd name="connsiteY25" fmla="*/ 609600 h 1343026"/>
              <a:gd name="connsiteX26" fmla="*/ 523875 w 945356"/>
              <a:gd name="connsiteY26" fmla="*/ 633413 h 1343026"/>
              <a:gd name="connsiteX27" fmla="*/ 507206 w 945356"/>
              <a:gd name="connsiteY27" fmla="*/ 640557 h 1343026"/>
              <a:gd name="connsiteX28" fmla="*/ 490537 w 945356"/>
              <a:gd name="connsiteY28" fmla="*/ 671513 h 1343026"/>
              <a:gd name="connsiteX29" fmla="*/ 483393 w 945356"/>
              <a:gd name="connsiteY29" fmla="*/ 692944 h 1343026"/>
              <a:gd name="connsiteX30" fmla="*/ 483393 w 945356"/>
              <a:gd name="connsiteY30" fmla="*/ 707232 h 1343026"/>
              <a:gd name="connsiteX31" fmla="*/ 447675 w 945356"/>
              <a:gd name="connsiteY31" fmla="*/ 733425 h 1343026"/>
              <a:gd name="connsiteX32" fmla="*/ 431006 w 945356"/>
              <a:gd name="connsiteY32" fmla="*/ 762000 h 1343026"/>
              <a:gd name="connsiteX33" fmla="*/ 416718 w 945356"/>
              <a:gd name="connsiteY33" fmla="*/ 773907 h 1343026"/>
              <a:gd name="connsiteX34" fmla="*/ 402431 w 945356"/>
              <a:gd name="connsiteY34" fmla="*/ 781050 h 1343026"/>
              <a:gd name="connsiteX35" fmla="*/ 357187 w 945356"/>
              <a:gd name="connsiteY35" fmla="*/ 783432 h 1343026"/>
              <a:gd name="connsiteX36" fmla="*/ 347662 w 945356"/>
              <a:gd name="connsiteY36" fmla="*/ 807244 h 1343026"/>
              <a:gd name="connsiteX37" fmla="*/ 350043 w 945356"/>
              <a:gd name="connsiteY37" fmla="*/ 833438 h 1343026"/>
              <a:gd name="connsiteX38" fmla="*/ 338137 w 945356"/>
              <a:gd name="connsiteY38" fmla="*/ 847725 h 1343026"/>
              <a:gd name="connsiteX39" fmla="*/ 330993 w 945356"/>
              <a:gd name="connsiteY39" fmla="*/ 862013 h 1343026"/>
              <a:gd name="connsiteX40" fmla="*/ 335756 w 945356"/>
              <a:gd name="connsiteY40" fmla="*/ 888207 h 1343026"/>
              <a:gd name="connsiteX41" fmla="*/ 335756 w 945356"/>
              <a:gd name="connsiteY41" fmla="*/ 907257 h 1343026"/>
              <a:gd name="connsiteX42" fmla="*/ 311943 w 945356"/>
              <a:gd name="connsiteY42" fmla="*/ 909638 h 1343026"/>
              <a:gd name="connsiteX43" fmla="*/ 276224 w 945356"/>
              <a:gd name="connsiteY43" fmla="*/ 921544 h 1343026"/>
              <a:gd name="connsiteX44" fmla="*/ 252412 w 945356"/>
              <a:gd name="connsiteY44" fmla="*/ 947738 h 1343026"/>
              <a:gd name="connsiteX45" fmla="*/ 259556 w 945356"/>
              <a:gd name="connsiteY45" fmla="*/ 969169 h 1343026"/>
              <a:gd name="connsiteX46" fmla="*/ 285749 w 945356"/>
              <a:gd name="connsiteY46" fmla="*/ 962025 h 1343026"/>
              <a:gd name="connsiteX47" fmla="*/ 304800 w 945356"/>
              <a:gd name="connsiteY47" fmla="*/ 966788 h 1343026"/>
              <a:gd name="connsiteX48" fmla="*/ 309561 w 945356"/>
              <a:gd name="connsiteY48" fmla="*/ 1004888 h 1343026"/>
              <a:gd name="connsiteX49" fmla="*/ 295275 w 945356"/>
              <a:gd name="connsiteY49" fmla="*/ 1042988 h 1343026"/>
              <a:gd name="connsiteX50" fmla="*/ 257174 w 945356"/>
              <a:gd name="connsiteY50" fmla="*/ 1050132 h 1343026"/>
              <a:gd name="connsiteX51" fmla="*/ 240506 w 945356"/>
              <a:gd name="connsiteY51" fmla="*/ 1088231 h 1343026"/>
              <a:gd name="connsiteX52" fmla="*/ 190499 w 945356"/>
              <a:gd name="connsiteY52" fmla="*/ 1145382 h 1343026"/>
              <a:gd name="connsiteX53" fmla="*/ 150018 w 945356"/>
              <a:gd name="connsiteY53" fmla="*/ 1178720 h 1343026"/>
              <a:gd name="connsiteX54" fmla="*/ 102393 w 945356"/>
              <a:gd name="connsiteY54" fmla="*/ 1212057 h 1343026"/>
              <a:gd name="connsiteX55" fmla="*/ 71437 w 945356"/>
              <a:gd name="connsiteY55" fmla="*/ 1240631 h 1343026"/>
              <a:gd name="connsiteX56" fmla="*/ 30955 w 945356"/>
              <a:gd name="connsiteY56" fmla="*/ 1288257 h 1343026"/>
              <a:gd name="connsiteX57" fmla="*/ 0 w 945356"/>
              <a:gd name="connsiteY57" fmla="*/ 1343026 h 1343026"/>
              <a:gd name="connsiteX0" fmla="*/ 914400 w 914400"/>
              <a:gd name="connsiteY0" fmla="*/ 0 h 1343026"/>
              <a:gd name="connsiteX1" fmla="*/ 909637 w 914400"/>
              <a:gd name="connsiteY1" fmla="*/ 80963 h 1343026"/>
              <a:gd name="connsiteX2" fmla="*/ 878681 w 914400"/>
              <a:gd name="connsiteY2" fmla="*/ 176213 h 1343026"/>
              <a:gd name="connsiteX3" fmla="*/ 812006 w 914400"/>
              <a:gd name="connsiteY3" fmla="*/ 238125 h 1343026"/>
              <a:gd name="connsiteX4" fmla="*/ 790575 w 914400"/>
              <a:gd name="connsiteY4" fmla="*/ 261938 h 1343026"/>
              <a:gd name="connsiteX5" fmla="*/ 766762 w 914400"/>
              <a:gd name="connsiteY5" fmla="*/ 280988 h 1343026"/>
              <a:gd name="connsiteX6" fmla="*/ 766762 w 914400"/>
              <a:gd name="connsiteY6" fmla="*/ 307182 h 1343026"/>
              <a:gd name="connsiteX7" fmla="*/ 776287 w 914400"/>
              <a:gd name="connsiteY7" fmla="*/ 338138 h 1343026"/>
              <a:gd name="connsiteX8" fmla="*/ 773906 w 914400"/>
              <a:gd name="connsiteY8" fmla="*/ 357188 h 1343026"/>
              <a:gd name="connsiteX9" fmla="*/ 750093 w 914400"/>
              <a:gd name="connsiteY9" fmla="*/ 369094 h 1343026"/>
              <a:gd name="connsiteX10" fmla="*/ 731043 w 914400"/>
              <a:gd name="connsiteY10" fmla="*/ 385763 h 1343026"/>
              <a:gd name="connsiteX11" fmla="*/ 726281 w 914400"/>
              <a:gd name="connsiteY11" fmla="*/ 395288 h 1343026"/>
              <a:gd name="connsiteX12" fmla="*/ 726281 w 914400"/>
              <a:gd name="connsiteY12" fmla="*/ 416719 h 1343026"/>
              <a:gd name="connsiteX13" fmla="*/ 728662 w 914400"/>
              <a:gd name="connsiteY13" fmla="*/ 438150 h 1343026"/>
              <a:gd name="connsiteX14" fmla="*/ 721518 w 914400"/>
              <a:gd name="connsiteY14" fmla="*/ 452438 h 1343026"/>
              <a:gd name="connsiteX15" fmla="*/ 695325 w 914400"/>
              <a:gd name="connsiteY15" fmla="*/ 450057 h 1343026"/>
              <a:gd name="connsiteX16" fmla="*/ 676275 w 914400"/>
              <a:gd name="connsiteY16" fmla="*/ 457200 h 1343026"/>
              <a:gd name="connsiteX17" fmla="*/ 669131 w 914400"/>
              <a:gd name="connsiteY17" fmla="*/ 471488 h 1343026"/>
              <a:gd name="connsiteX18" fmla="*/ 657225 w 914400"/>
              <a:gd name="connsiteY18" fmla="*/ 492919 h 1343026"/>
              <a:gd name="connsiteX19" fmla="*/ 657225 w 914400"/>
              <a:gd name="connsiteY19" fmla="*/ 509588 h 1343026"/>
              <a:gd name="connsiteX20" fmla="*/ 621506 w 914400"/>
              <a:gd name="connsiteY20" fmla="*/ 526257 h 1343026"/>
              <a:gd name="connsiteX21" fmla="*/ 602456 w 914400"/>
              <a:gd name="connsiteY21" fmla="*/ 542925 h 1343026"/>
              <a:gd name="connsiteX22" fmla="*/ 588168 w 914400"/>
              <a:gd name="connsiteY22" fmla="*/ 569119 h 1343026"/>
              <a:gd name="connsiteX23" fmla="*/ 583406 w 914400"/>
              <a:gd name="connsiteY23" fmla="*/ 590550 h 1343026"/>
              <a:gd name="connsiteX24" fmla="*/ 552450 w 914400"/>
              <a:gd name="connsiteY24" fmla="*/ 609600 h 1343026"/>
              <a:gd name="connsiteX25" fmla="*/ 523875 w 914400"/>
              <a:gd name="connsiteY25" fmla="*/ 633413 h 1343026"/>
              <a:gd name="connsiteX26" fmla="*/ 507206 w 914400"/>
              <a:gd name="connsiteY26" fmla="*/ 640557 h 1343026"/>
              <a:gd name="connsiteX27" fmla="*/ 490537 w 914400"/>
              <a:gd name="connsiteY27" fmla="*/ 671513 h 1343026"/>
              <a:gd name="connsiteX28" fmla="*/ 483393 w 914400"/>
              <a:gd name="connsiteY28" fmla="*/ 692944 h 1343026"/>
              <a:gd name="connsiteX29" fmla="*/ 483393 w 914400"/>
              <a:gd name="connsiteY29" fmla="*/ 707232 h 1343026"/>
              <a:gd name="connsiteX30" fmla="*/ 447675 w 914400"/>
              <a:gd name="connsiteY30" fmla="*/ 733425 h 1343026"/>
              <a:gd name="connsiteX31" fmla="*/ 431006 w 914400"/>
              <a:gd name="connsiteY31" fmla="*/ 762000 h 1343026"/>
              <a:gd name="connsiteX32" fmla="*/ 416718 w 914400"/>
              <a:gd name="connsiteY32" fmla="*/ 773907 h 1343026"/>
              <a:gd name="connsiteX33" fmla="*/ 402431 w 914400"/>
              <a:gd name="connsiteY33" fmla="*/ 781050 h 1343026"/>
              <a:gd name="connsiteX34" fmla="*/ 357187 w 914400"/>
              <a:gd name="connsiteY34" fmla="*/ 783432 h 1343026"/>
              <a:gd name="connsiteX35" fmla="*/ 347662 w 914400"/>
              <a:gd name="connsiteY35" fmla="*/ 807244 h 1343026"/>
              <a:gd name="connsiteX36" fmla="*/ 350043 w 914400"/>
              <a:gd name="connsiteY36" fmla="*/ 833438 h 1343026"/>
              <a:gd name="connsiteX37" fmla="*/ 338137 w 914400"/>
              <a:gd name="connsiteY37" fmla="*/ 847725 h 1343026"/>
              <a:gd name="connsiteX38" fmla="*/ 330993 w 914400"/>
              <a:gd name="connsiteY38" fmla="*/ 862013 h 1343026"/>
              <a:gd name="connsiteX39" fmla="*/ 335756 w 914400"/>
              <a:gd name="connsiteY39" fmla="*/ 888207 h 1343026"/>
              <a:gd name="connsiteX40" fmla="*/ 335756 w 914400"/>
              <a:gd name="connsiteY40" fmla="*/ 907257 h 1343026"/>
              <a:gd name="connsiteX41" fmla="*/ 311943 w 914400"/>
              <a:gd name="connsiteY41" fmla="*/ 909638 h 1343026"/>
              <a:gd name="connsiteX42" fmla="*/ 276224 w 914400"/>
              <a:gd name="connsiteY42" fmla="*/ 921544 h 1343026"/>
              <a:gd name="connsiteX43" fmla="*/ 252412 w 914400"/>
              <a:gd name="connsiteY43" fmla="*/ 947738 h 1343026"/>
              <a:gd name="connsiteX44" fmla="*/ 259556 w 914400"/>
              <a:gd name="connsiteY44" fmla="*/ 969169 h 1343026"/>
              <a:gd name="connsiteX45" fmla="*/ 285749 w 914400"/>
              <a:gd name="connsiteY45" fmla="*/ 962025 h 1343026"/>
              <a:gd name="connsiteX46" fmla="*/ 304800 w 914400"/>
              <a:gd name="connsiteY46" fmla="*/ 966788 h 1343026"/>
              <a:gd name="connsiteX47" fmla="*/ 309561 w 914400"/>
              <a:gd name="connsiteY47" fmla="*/ 1004888 h 1343026"/>
              <a:gd name="connsiteX48" fmla="*/ 295275 w 914400"/>
              <a:gd name="connsiteY48" fmla="*/ 1042988 h 1343026"/>
              <a:gd name="connsiteX49" fmla="*/ 257174 w 914400"/>
              <a:gd name="connsiteY49" fmla="*/ 1050132 h 1343026"/>
              <a:gd name="connsiteX50" fmla="*/ 240506 w 914400"/>
              <a:gd name="connsiteY50" fmla="*/ 1088231 h 1343026"/>
              <a:gd name="connsiteX51" fmla="*/ 190499 w 914400"/>
              <a:gd name="connsiteY51" fmla="*/ 1145382 h 1343026"/>
              <a:gd name="connsiteX52" fmla="*/ 150018 w 914400"/>
              <a:gd name="connsiteY52" fmla="*/ 1178720 h 1343026"/>
              <a:gd name="connsiteX53" fmla="*/ 102393 w 914400"/>
              <a:gd name="connsiteY53" fmla="*/ 1212057 h 1343026"/>
              <a:gd name="connsiteX54" fmla="*/ 71437 w 914400"/>
              <a:gd name="connsiteY54" fmla="*/ 1240631 h 1343026"/>
              <a:gd name="connsiteX55" fmla="*/ 30955 w 914400"/>
              <a:gd name="connsiteY55" fmla="*/ 1288257 h 1343026"/>
              <a:gd name="connsiteX56" fmla="*/ 0 w 914400"/>
              <a:gd name="connsiteY56" fmla="*/ 1343026 h 1343026"/>
              <a:gd name="connsiteX0" fmla="*/ 909637 w 909637"/>
              <a:gd name="connsiteY0" fmla="*/ 0 h 1262063"/>
              <a:gd name="connsiteX1" fmla="*/ 878681 w 909637"/>
              <a:gd name="connsiteY1" fmla="*/ 95250 h 1262063"/>
              <a:gd name="connsiteX2" fmla="*/ 812006 w 909637"/>
              <a:gd name="connsiteY2" fmla="*/ 157162 h 1262063"/>
              <a:gd name="connsiteX3" fmla="*/ 790575 w 909637"/>
              <a:gd name="connsiteY3" fmla="*/ 180975 h 1262063"/>
              <a:gd name="connsiteX4" fmla="*/ 766762 w 909637"/>
              <a:gd name="connsiteY4" fmla="*/ 200025 h 1262063"/>
              <a:gd name="connsiteX5" fmla="*/ 766762 w 909637"/>
              <a:gd name="connsiteY5" fmla="*/ 226219 h 1262063"/>
              <a:gd name="connsiteX6" fmla="*/ 776287 w 909637"/>
              <a:gd name="connsiteY6" fmla="*/ 257175 h 1262063"/>
              <a:gd name="connsiteX7" fmla="*/ 773906 w 909637"/>
              <a:gd name="connsiteY7" fmla="*/ 276225 h 1262063"/>
              <a:gd name="connsiteX8" fmla="*/ 750093 w 909637"/>
              <a:gd name="connsiteY8" fmla="*/ 288131 h 1262063"/>
              <a:gd name="connsiteX9" fmla="*/ 731043 w 909637"/>
              <a:gd name="connsiteY9" fmla="*/ 304800 h 1262063"/>
              <a:gd name="connsiteX10" fmla="*/ 726281 w 909637"/>
              <a:gd name="connsiteY10" fmla="*/ 314325 h 1262063"/>
              <a:gd name="connsiteX11" fmla="*/ 726281 w 909637"/>
              <a:gd name="connsiteY11" fmla="*/ 335756 h 1262063"/>
              <a:gd name="connsiteX12" fmla="*/ 728662 w 909637"/>
              <a:gd name="connsiteY12" fmla="*/ 357187 h 1262063"/>
              <a:gd name="connsiteX13" fmla="*/ 721518 w 909637"/>
              <a:gd name="connsiteY13" fmla="*/ 371475 h 1262063"/>
              <a:gd name="connsiteX14" fmla="*/ 695325 w 909637"/>
              <a:gd name="connsiteY14" fmla="*/ 369094 h 1262063"/>
              <a:gd name="connsiteX15" fmla="*/ 676275 w 909637"/>
              <a:gd name="connsiteY15" fmla="*/ 376237 h 1262063"/>
              <a:gd name="connsiteX16" fmla="*/ 669131 w 909637"/>
              <a:gd name="connsiteY16" fmla="*/ 390525 h 1262063"/>
              <a:gd name="connsiteX17" fmla="*/ 657225 w 909637"/>
              <a:gd name="connsiteY17" fmla="*/ 411956 h 1262063"/>
              <a:gd name="connsiteX18" fmla="*/ 657225 w 909637"/>
              <a:gd name="connsiteY18" fmla="*/ 428625 h 1262063"/>
              <a:gd name="connsiteX19" fmla="*/ 621506 w 909637"/>
              <a:gd name="connsiteY19" fmla="*/ 445294 h 1262063"/>
              <a:gd name="connsiteX20" fmla="*/ 602456 w 909637"/>
              <a:gd name="connsiteY20" fmla="*/ 461962 h 1262063"/>
              <a:gd name="connsiteX21" fmla="*/ 588168 w 909637"/>
              <a:gd name="connsiteY21" fmla="*/ 488156 h 1262063"/>
              <a:gd name="connsiteX22" fmla="*/ 583406 w 909637"/>
              <a:gd name="connsiteY22" fmla="*/ 509587 h 1262063"/>
              <a:gd name="connsiteX23" fmla="*/ 552450 w 909637"/>
              <a:gd name="connsiteY23" fmla="*/ 528637 h 1262063"/>
              <a:gd name="connsiteX24" fmla="*/ 523875 w 909637"/>
              <a:gd name="connsiteY24" fmla="*/ 552450 h 1262063"/>
              <a:gd name="connsiteX25" fmla="*/ 507206 w 909637"/>
              <a:gd name="connsiteY25" fmla="*/ 559594 h 1262063"/>
              <a:gd name="connsiteX26" fmla="*/ 490537 w 909637"/>
              <a:gd name="connsiteY26" fmla="*/ 590550 h 1262063"/>
              <a:gd name="connsiteX27" fmla="*/ 483393 w 909637"/>
              <a:gd name="connsiteY27" fmla="*/ 611981 h 1262063"/>
              <a:gd name="connsiteX28" fmla="*/ 483393 w 909637"/>
              <a:gd name="connsiteY28" fmla="*/ 626269 h 1262063"/>
              <a:gd name="connsiteX29" fmla="*/ 447675 w 909637"/>
              <a:gd name="connsiteY29" fmla="*/ 652462 h 1262063"/>
              <a:gd name="connsiteX30" fmla="*/ 431006 w 909637"/>
              <a:gd name="connsiteY30" fmla="*/ 681037 h 1262063"/>
              <a:gd name="connsiteX31" fmla="*/ 416718 w 909637"/>
              <a:gd name="connsiteY31" fmla="*/ 692944 h 1262063"/>
              <a:gd name="connsiteX32" fmla="*/ 402431 w 909637"/>
              <a:gd name="connsiteY32" fmla="*/ 700087 h 1262063"/>
              <a:gd name="connsiteX33" fmla="*/ 357187 w 909637"/>
              <a:gd name="connsiteY33" fmla="*/ 702469 h 1262063"/>
              <a:gd name="connsiteX34" fmla="*/ 347662 w 909637"/>
              <a:gd name="connsiteY34" fmla="*/ 726281 h 1262063"/>
              <a:gd name="connsiteX35" fmla="*/ 350043 w 909637"/>
              <a:gd name="connsiteY35" fmla="*/ 752475 h 1262063"/>
              <a:gd name="connsiteX36" fmla="*/ 338137 w 909637"/>
              <a:gd name="connsiteY36" fmla="*/ 766762 h 1262063"/>
              <a:gd name="connsiteX37" fmla="*/ 330993 w 909637"/>
              <a:gd name="connsiteY37" fmla="*/ 781050 h 1262063"/>
              <a:gd name="connsiteX38" fmla="*/ 335756 w 909637"/>
              <a:gd name="connsiteY38" fmla="*/ 807244 h 1262063"/>
              <a:gd name="connsiteX39" fmla="*/ 335756 w 909637"/>
              <a:gd name="connsiteY39" fmla="*/ 826294 h 1262063"/>
              <a:gd name="connsiteX40" fmla="*/ 311943 w 909637"/>
              <a:gd name="connsiteY40" fmla="*/ 828675 h 1262063"/>
              <a:gd name="connsiteX41" fmla="*/ 276224 w 909637"/>
              <a:gd name="connsiteY41" fmla="*/ 840581 h 1262063"/>
              <a:gd name="connsiteX42" fmla="*/ 252412 w 909637"/>
              <a:gd name="connsiteY42" fmla="*/ 866775 h 1262063"/>
              <a:gd name="connsiteX43" fmla="*/ 259556 w 909637"/>
              <a:gd name="connsiteY43" fmla="*/ 888206 h 1262063"/>
              <a:gd name="connsiteX44" fmla="*/ 285749 w 909637"/>
              <a:gd name="connsiteY44" fmla="*/ 881062 h 1262063"/>
              <a:gd name="connsiteX45" fmla="*/ 304800 w 909637"/>
              <a:gd name="connsiteY45" fmla="*/ 885825 h 1262063"/>
              <a:gd name="connsiteX46" fmla="*/ 309561 w 909637"/>
              <a:gd name="connsiteY46" fmla="*/ 923925 h 1262063"/>
              <a:gd name="connsiteX47" fmla="*/ 295275 w 909637"/>
              <a:gd name="connsiteY47" fmla="*/ 962025 h 1262063"/>
              <a:gd name="connsiteX48" fmla="*/ 257174 w 909637"/>
              <a:gd name="connsiteY48" fmla="*/ 969169 h 1262063"/>
              <a:gd name="connsiteX49" fmla="*/ 240506 w 909637"/>
              <a:gd name="connsiteY49" fmla="*/ 1007268 h 1262063"/>
              <a:gd name="connsiteX50" fmla="*/ 190499 w 909637"/>
              <a:gd name="connsiteY50" fmla="*/ 1064419 h 1262063"/>
              <a:gd name="connsiteX51" fmla="*/ 150018 w 909637"/>
              <a:gd name="connsiteY51" fmla="*/ 1097757 h 1262063"/>
              <a:gd name="connsiteX52" fmla="*/ 102393 w 909637"/>
              <a:gd name="connsiteY52" fmla="*/ 1131094 h 1262063"/>
              <a:gd name="connsiteX53" fmla="*/ 71437 w 909637"/>
              <a:gd name="connsiteY53" fmla="*/ 1159668 h 1262063"/>
              <a:gd name="connsiteX54" fmla="*/ 30955 w 909637"/>
              <a:gd name="connsiteY54" fmla="*/ 1207294 h 1262063"/>
              <a:gd name="connsiteX55" fmla="*/ 0 w 909637"/>
              <a:gd name="connsiteY55" fmla="*/ 1262063 h 1262063"/>
              <a:gd name="connsiteX0" fmla="*/ 878681 w 878681"/>
              <a:gd name="connsiteY0" fmla="*/ 0 h 1166813"/>
              <a:gd name="connsiteX1" fmla="*/ 812006 w 878681"/>
              <a:gd name="connsiteY1" fmla="*/ 61912 h 1166813"/>
              <a:gd name="connsiteX2" fmla="*/ 790575 w 878681"/>
              <a:gd name="connsiteY2" fmla="*/ 85725 h 1166813"/>
              <a:gd name="connsiteX3" fmla="*/ 766762 w 878681"/>
              <a:gd name="connsiteY3" fmla="*/ 104775 h 1166813"/>
              <a:gd name="connsiteX4" fmla="*/ 766762 w 878681"/>
              <a:gd name="connsiteY4" fmla="*/ 130969 h 1166813"/>
              <a:gd name="connsiteX5" fmla="*/ 776287 w 878681"/>
              <a:gd name="connsiteY5" fmla="*/ 161925 h 1166813"/>
              <a:gd name="connsiteX6" fmla="*/ 773906 w 878681"/>
              <a:gd name="connsiteY6" fmla="*/ 180975 h 1166813"/>
              <a:gd name="connsiteX7" fmla="*/ 750093 w 878681"/>
              <a:gd name="connsiteY7" fmla="*/ 192881 h 1166813"/>
              <a:gd name="connsiteX8" fmla="*/ 731043 w 878681"/>
              <a:gd name="connsiteY8" fmla="*/ 209550 h 1166813"/>
              <a:gd name="connsiteX9" fmla="*/ 726281 w 878681"/>
              <a:gd name="connsiteY9" fmla="*/ 219075 h 1166813"/>
              <a:gd name="connsiteX10" fmla="*/ 726281 w 878681"/>
              <a:gd name="connsiteY10" fmla="*/ 240506 h 1166813"/>
              <a:gd name="connsiteX11" fmla="*/ 728662 w 878681"/>
              <a:gd name="connsiteY11" fmla="*/ 261937 h 1166813"/>
              <a:gd name="connsiteX12" fmla="*/ 721518 w 878681"/>
              <a:gd name="connsiteY12" fmla="*/ 276225 h 1166813"/>
              <a:gd name="connsiteX13" fmla="*/ 695325 w 878681"/>
              <a:gd name="connsiteY13" fmla="*/ 273844 h 1166813"/>
              <a:gd name="connsiteX14" fmla="*/ 676275 w 878681"/>
              <a:gd name="connsiteY14" fmla="*/ 280987 h 1166813"/>
              <a:gd name="connsiteX15" fmla="*/ 669131 w 878681"/>
              <a:gd name="connsiteY15" fmla="*/ 295275 h 1166813"/>
              <a:gd name="connsiteX16" fmla="*/ 657225 w 878681"/>
              <a:gd name="connsiteY16" fmla="*/ 316706 h 1166813"/>
              <a:gd name="connsiteX17" fmla="*/ 657225 w 878681"/>
              <a:gd name="connsiteY17" fmla="*/ 333375 h 1166813"/>
              <a:gd name="connsiteX18" fmla="*/ 621506 w 878681"/>
              <a:gd name="connsiteY18" fmla="*/ 350044 h 1166813"/>
              <a:gd name="connsiteX19" fmla="*/ 602456 w 878681"/>
              <a:gd name="connsiteY19" fmla="*/ 366712 h 1166813"/>
              <a:gd name="connsiteX20" fmla="*/ 588168 w 878681"/>
              <a:gd name="connsiteY20" fmla="*/ 392906 h 1166813"/>
              <a:gd name="connsiteX21" fmla="*/ 583406 w 878681"/>
              <a:gd name="connsiteY21" fmla="*/ 414337 h 1166813"/>
              <a:gd name="connsiteX22" fmla="*/ 552450 w 878681"/>
              <a:gd name="connsiteY22" fmla="*/ 433387 h 1166813"/>
              <a:gd name="connsiteX23" fmla="*/ 523875 w 878681"/>
              <a:gd name="connsiteY23" fmla="*/ 457200 h 1166813"/>
              <a:gd name="connsiteX24" fmla="*/ 507206 w 878681"/>
              <a:gd name="connsiteY24" fmla="*/ 464344 h 1166813"/>
              <a:gd name="connsiteX25" fmla="*/ 490537 w 878681"/>
              <a:gd name="connsiteY25" fmla="*/ 495300 h 1166813"/>
              <a:gd name="connsiteX26" fmla="*/ 483393 w 878681"/>
              <a:gd name="connsiteY26" fmla="*/ 516731 h 1166813"/>
              <a:gd name="connsiteX27" fmla="*/ 483393 w 878681"/>
              <a:gd name="connsiteY27" fmla="*/ 531019 h 1166813"/>
              <a:gd name="connsiteX28" fmla="*/ 447675 w 878681"/>
              <a:gd name="connsiteY28" fmla="*/ 557212 h 1166813"/>
              <a:gd name="connsiteX29" fmla="*/ 431006 w 878681"/>
              <a:gd name="connsiteY29" fmla="*/ 585787 h 1166813"/>
              <a:gd name="connsiteX30" fmla="*/ 416718 w 878681"/>
              <a:gd name="connsiteY30" fmla="*/ 597694 h 1166813"/>
              <a:gd name="connsiteX31" fmla="*/ 402431 w 878681"/>
              <a:gd name="connsiteY31" fmla="*/ 604837 h 1166813"/>
              <a:gd name="connsiteX32" fmla="*/ 357187 w 878681"/>
              <a:gd name="connsiteY32" fmla="*/ 607219 h 1166813"/>
              <a:gd name="connsiteX33" fmla="*/ 347662 w 878681"/>
              <a:gd name="connsiteY33" fmla="*/ 631031 h 1166813"/>
              <a:gd name="connsiteX34" fmla="*/ 350043 w 878681"/>
              <a:gd name="connsiteY34" fmla="*/ 657225 h 1166813"/>
              <a:gd name="connsiteX35" fmla="*/ 338137 w 878681"/>
              <a:gd name="connsiteY35" fmla="*/ 671512 h 1166813"/>
              <a:gd name="connsiteX36" fmla="*/ 330993 w 878681"/>
              <a:gd name="connsiteY36" fmla="*/ 685800 h 1166813"/>
              <a:gd name="connsiteX37" fmla="*/ 335756 w 878681"/>
              <a:gd name="connsiteY37" fmla="*/ 711994 h 1166813"/>
              <a:gd name="connsiteX38" fmla="*/ 335756 w 878681"/>
              <a:gd name="connsiteY38" fmla="*/ 731044 h 1166813"/>
              <a:gd name="connsiteX39" fmla="*/ 311943 w 878681"/>
              <a:gd name="connsiteY39" fmla="*/ 733425 h 1166813"/>
              <a:gd name="connsiteX40" fmla="*/ 276224 w 878681"/>
              <a:gd name="connsiteY40" fmla="*/ 745331 h 1166813"/>
              <a:gd name="connsiteX41" fmla="*/ 252412 w 878681"/>
              <a:gd name="connsiteY41" fmla="*/ 771525 h 1166813"/>
              <a:gd name="connsiteX42" fmla="*/ 259556 w 878681"/>
              <a:gd name="connsiteY42" fmla="*/ 792956 h 1166813"/>
              <a:gd name="connsiteX43" fmla="*/ 285749 w 878681"/>
              <a:gd name="connsiteY43" fmla="*/ 785812 h 1166813"/>
              <a:gd name="connsiteX44" fmla="*/ 304800 w 878681"/>
              <a:gd name="connsiteY44" fmla="*/ 790575 h 1166813"/>
              <a:gd name="connsiteX45" fmla="*/ 309561 w 878681"/>
              <a:gd name="connsiteY45" fmla="*/ 828675 h 1166813"/>
              <a:gd name="connsiteX46" fmla="*/ 295275 w 878681"/>
              <a:gd name="connsiteY46" fmla="*/ 866775 h 1166813"/>
              <a:gd name="connsiteX47" fmla="*/ 257174 w 878681"/>
              <a:gd name="connsiteY47" fmla="*/ 873919 h 1166813"/>
              <a:gd name="connsiteX48" fmla="*/ 240506 w 878681"/>
              <a:gd name="connsiteY48" fmla="*/ 912018 h 1166813"/>
              <a:gd name="connsiteX49" fmla="*/ 190499 w 878681"/>
              <a:gd name="connsiteY49" fmla="*/ 969169 h 1166813"/>
              <a:gd name="connsiteX50" fmla="*/ 150018 w 878681"/>
              <a:gd name="connsiteY50" fmla="*/ 1002507 h 1166813"/>
              <a:gd name="connsiteX51" fmla="*/ 102393 w 878681"/>
              <a:gd name="connsiteY51" fmla="*/ 1035844 h 1166813"/>
              <a:gd name="connsiteX52" fmla="*/ 71437 w 878681"/>
              <a:gd name="connsiteY52" fmla="*/ 1064418 h 1166813"/>
              <a:gd name="connsiteX53" fmla="*/ 30955 w 878681"/>
              <a:gd name="connsiteY53" fmla="*/ 1112044 h 1166813"/>
              <a:gd name="connsiteX54" fmla="*/ 0 w 878681"/>
              <a:gd name="connsiteY54" fmla="*/ 1166813 h 1166813"/>
              <a:gd name="connsiteX0" fmla="*/ 812006 w 812006"/>
              <a:gd name="connsiteY0" fmla="*/ 0 h 1104901"/>
              <a:gd name="connsiteX1" fmla="*/ 790575 w 812006"/>
              <a:gd name="connsiteY1" fmla="*/ 23813 h 1104901"/>
              <a:gd name="connsiteX2" fmla="*/ 766762 w 812006"/>
              <a:gd name="connsiteY2" fmla="*/ 42863 h 1104901"/>
              <a:gd name="connsiteX3" fmla="*/ 766762 w 812006"/>
              <a:gd name="connsiteY3" fmla="*/ 69057 h 1104901"/>
              <a:gd name="connsiteX4" fmla="*/ 776287 w 812006"/>
              <a:gd name="connsiteY4" fmla="*/ 100013 h 1104901"/>
              <a:gd name="connsiteX5" fmla="*/ 773906 w 812006"/>
              <a:gd name="connsiteY5" fmla="*/ 119063 h 1104901"/>
              <a:gd name="connsiteX6" fmla="*/ 750093 w 812006"/>
              <a:gd name="connsiteY6" fmla="*/ 130969 h 1104901"/>
              <a:gd name="connsiteX7" fmla="*/ 731043 w 812006"/>
              <a:gd name="connsiteY7" fmla="*/ 147638 h 1104901"/>
              <a:gd name="connsiteX8" fmla="*/ 726281 w 812006"/>
              <a:gd name="connsiteY8" fmla="*/ 157163 h 1104901"/>
              <a:gd name="connsiteX9" fmla="*/ 726281 w 812006"/>
              <a:gd name="connsiteY9" fmla="*/ 178594 h 1104901"/>
              <a:gd name="connsiteX10" fmla="*/ 728662 w 812006"/>
              <a:gd name="connsiteY10" fmla="*/ 200025 h 1104901"/>
              <a:gd name="connsiteX11" fmla="*/ 721518 w 812006"/>
              <a:gd name="connsiteY11" fmla="*/ 214313 h 1104901"/>
              <a:gd name="connsiteX12" fmla="*/ 695325 w 812006"/>
              <a:gd name="connsiteY12" fmla="*/ 211932 h 1104901"/>
              <a:gd name="connsiteX13" fmla="*/ 676275 w 812006"/>
              <a:gd name="connsiteY13" fmla="*/ 219075 h 1104901"/>
              <a:gd name="connsiteX14" fmla="*/ 669131 w 812006"/>
              <a:gd name="connsiteY14" fmla="*/ 233363 h 1104901"/>
              <a:gd name="connsiteX15" fmla="*/ 657225 w 812006"/>
              <a:gd name="connsiteY15" fmla="*/ 254794 h 1104901"/>
              <a:gd name="connsiteX16" fmla="*/ 657225 w 812006"/>
              <a:gd name="connsiteY16" fmla="*/ 271463 h 1104901"/>
              <a:gd name="connsiteX17" fmla="*/ 621506 w 812006"/>
              <a:gd name="connsiteY17" fmla="*/ 288132 h 1104901"/>
              <a:gd name="connsiteX18" fmla="*/ 602456 w 812006"/>
              <a:gd name="connsiteY18" fmla="*/ 304800 h 1104901"/>
              <a:gd name="connsiteX19" fmla="*/ 588168 w 812006"/>
              <a:gd name="connsiteY19" fmla="*/ 330994 h 1104901"/>
              <a:gd name="connsiteX20" fmla="*/ 583406 w 812006"/>
              <a:gd name="connsiteY20" fmla="*/ 352425 h 1104901"/>
              <a:gd name="connsiteX21" fmla="*/ 552450 w 812006"/>
              <a:gd name="connsiteY21" fmla="*/ 371475 h 1104901"/>
              <a:gd name="connsiteX22" fmla="*/ 523875 w 812006"/>
              <a:gd name="connsiteY22" fmla="*/ 395288 h 1104901"/>
              <a:gd name="connsiteX23" fmla="*/ 507206 w 812006"/>
              <a:gd name="connsiteY23" fmla="*/ 402432 h 1104901"/>
              <a:gd name="connsiteX24" fmla="*/ 490537 w 812006"/>
              <a:gd name="connsiteY24" fmla="*/ 433388 h 1104901"/>
              <a:gd name="connsiteX25" fmla="*/ 483393 w 812006"/>
              <a:gd name="connsiteY25" fmla="*/ 454819 h 1104901"/>
              <a:gd name="connsiteX26" fmla="*/ 483393 w 812006"/>
              <a:gd name="connsiteY26" fmla="*/ 469107 h 1104901"/>
              <a:gd name="connsiteX27" fmla="*/ 447675 w 812006"/>
              <a:gd name="connsiteY27" fmla="*/ 495300 h 1104901"/>
              <a:gd name="connsiteX28" fmla="*/ 431006 w 812006"/>
              <a:gd name="connsiteY28" fmla="*/ 523875 h 1104901"/>
              <a:gd name="connsiteX29" fmla="*/ 416718 w 812006"/>
              <a:gd name="connsiteY29" fmla="*/ 535782 h 1104901"/>
              <a:gd name="connsiteX30" fmla="*/ 402431 w 812006"/>
              <a:gd name="connsiteY30" fmla="*/ 542925 h 1104901"/>
              <a:gd name="connsiteX31" fmla="*/ 357187 w 812006"/>
              <a:gd name="connsiteY31" fmla="*/ 545307 h 1104901"/>
              <a:gd name="connsiteX32" fmla="*/ 347662 w 812006"/>
              <a:gd name="connsiteY32" fmla="*/ 569119 h 1104901"/>
              <a:gd name="connsiteX33" fmla="*/ 350043 w 812006"/>
              <a:gd name="connsiteY33" fmla="*/ 595313 h 1104901"/>
              <a:gd name="connsiteX34" fmla="*/ 338137 w 812006"/>
              <a:gd name="connsiteY34" fmla="*/ 609600 h 1104901"/>
              <a:gd name="connsiteX35" fmla="*/ 330993 w 812006"/>
              <a:gd name="connsiteY35" fmla="*/ 623888 h 1104901"/>
              <a:gd name="connsiteX36" fmla="*/ 335756 w 812006"/>
              <a:gd name="connsiteY36" fmla="*/ 650082 h 1104901"/>
              <a:gd name="connsiteX37" fmla="*/ 335756 w 812006"/>
              <a:gd name="connsiteY37" fmla="*/ 669132 h 1104901"/>
              <a:gd name="connsiteX38" fmla="*/ 311943 w 812006"/>
              <a:gd name="connsiteY38" fmla="*/ 671513 h 1104901"/>
              <a:gd name="connsiteX39" fmla="*/ 276224 w 812006"/>
              <a:gd name="connsiteY39" fmla="*/ 683419 h 1104901"/>
              <a:gd name="connsiteX40" fmla="*/ 252412 w 812006"/>
              <a:gd name="connsiteY40" fmla="*/ 709613 h 1104901"/>
              <a:gd name="connsiteX41" fmla="*/ 259556 w 812006"/>
              <a:gd name="connsiteY41" fmla="*/ 731044 h 1104901"/>
              <a:gd name="connsiteX42" fmla="*/ 285749 w 812006"/>
              <a:gd name="connsiteY42" fmla="*/ 723900 h 1104901"/>
              <a:gd name="connsiteX43" fmla="*/ 304800 w 812006"/>
              <a:gd name="connsiteY43" fmla="*/ 728663 h 1104901"/>
              <a:gd name="connsiteX44" fmla="*/ 309561 w 812006"/>
              <a:gd name="connsiteY44" fmla="*/ 766763 h 1104901"/>
              <a:gd name="connsiteX45" fmla="*/ 295275 w 812006"/>
              <a:gd name="connsiteY45" fmla="*/ 804863 h 1104901"/>
              <a:gd name="connsiteX46" fmla="*/ 257174 w 812006"/>
              <a:gd name="connsiteY46" fmla="*/ 812007 h 1104901"/>
              <a:gd name="connsiteX47" fmla="*/ 240506 w 812006"/>
              <a:gd name="connsiteY47" fmla="*/ 850106 h 1104901"/>
              <a:gd name="connsiteX48" fmla="*/ 190499 w 812006"/>
              <a:gd name="connsiteY48" fmla="*/ 907257 h 1104901"/>
              <a:gd name="connsiteX49" fmla="*/ 150018 w 812006"/>
              <a:gd name="connsiteY49" fmla="*/ 940595 h 1104901"/>
              <a:gd name="connsiteX50" fmla="*/ 102393 w 812006"/>
              <a:gd name="connsiteY50" fmla="*/ 973932 h 1104901"/>
              <a:gd name="connsiteX51" fmla="*/ 71437 w 812006"/>
              <a:gd name="connsiteY51" fmla="*/ 1002506 h 1104901"/>
              <a:gd name="connsiteX52" fmla="*/ 30955 w 812006"/>
              <a:gd name="connsiteY52" fmla="*/ 1050132 h 1104901"/>
              <a:gd name="connsiteX53" fmla="*/ 0 w 812006"/>
              <a:gd name="connsiteY53" fmla="*/ 1104901 h 1104901"/>
              <a:gd name="connsiteX0" fmla="*/ 796437 w 796437"/>
              <a:gd name="connsiteY0" fmla="*/ 0 h 1094522"/>
              <a:gd name="connsiteX1" fmla="*/ 790575 w 796437"/>
              <a:gd name="connsiteY1" fmla="*/ 13434 h 1094522"/>
              <a:gd name="connsiteX2" fmla="*/ 766762 w 796437"/>
              <a:gd name="connsiteY2" fmla="*/ 32484 h 1094522"/>
              <a:gd name="connsiteX3" fmla="*/ 766762 w 796437"/>
              <a:gd name="connsiteY3" fmla="*/ 58678 h 1094522"/>
              <a:gd name="connsiteX4" fmla="*/ 776287 w 796437"/>
              <a:gd name="connsiteY4" fmla="*/ 89634 h 1094522"/>
              <a:gd name="connsiteX5" fmla="*/ 773906 w 796437"/>
              <a:gd name="connsiteY5" fmla="*/ 108684 h 1094522"/>
              <a:gd name="connsiteX6" fmla="*/ 750093 w 796437"/>
              <a:gd name="connsiteY6" fmla="*/ 120590 h 1094522"/>
              <a:gd name="connsiteX7" fmla="*/ 731043 w 796437"/>
              <a:gd name="connsiteY7" fmla="*/ 137259 h 1094522"/>
              <a:gd name="connsiteX8" fmla="*/ 726281 w 796437"/>
              <a:gd name="connsiteY8" fmla="*/ 146784 h 1094522"/>
              <a:gd name="connsiteX9" fmla="*/ 726281 w 796437"/>
              <a:gd name="connsiteY9" fmla="*/ 168215 h 1094522"/>
              <a:gd name="connsiteX10" fmla="*/ 728662 w 796437"/>
              <a:gd name="connsiteY10" fmla="*/ 189646 h 1094522"/>
              <a:gd name="connsiteX11" fmla="*/ 721518 w 796437"/>
              <a:gd name="connsiteY11" fmla="*/ 203934 h 1094522"/>
              <a:gd name="connsiteX12" fmla="*/ 695325 w 796437"/>
              <a:gd name="connsiteY12" fmla="*/ 201553 h 1094522"/>
              <a:gd name="connsiteX13" fmla="*/ 676275 w 796437"/>
              <a:gd name="connsiteY13" fmla="*/ 208696 h 1094522"/>
              <a:gd name="connsiteX14" fmla="*/ 669131 w 796437"/>
              <a:gd name="connsiteY14" fmla="*/ 222984 h 1094522"/>
              <a:gd name="connsiteX15" fmla="*/ 657225 w 796437"/>
              <a:gd name="connsiteY15" fmla="*/ 244415 h 1094522"/>
              <a:gd name="connsiteX16" fmla="*/ 657225 w 796437"/>
              <a:gd name="connsiteY16" fmla="*/ 261084 h 1094522"/>
              <a:gd name="connsiteX17" fmla="*/ 621506 w 796437"/>
              <a:gd name="connsiteY17" fmla="*/ 277753 h 1094522"/>
              <a:gd name="connsiteX18" fmla="*/ 602456 w 796437"/>
              <a:gd name="connsiteY18" fmla="*/ 294421 h 1094522"/>
              <a:gd name="connsiteX19" fmla="*/ 588168 w 796437"/>
              <a:gd name="connsiteY19" fmla="*/ 320615 h 1094522"/>
              <a:gd name="connsiteX20" fmla="*/ 583406 w 796437"/>
              <a:gd name="connsiteY20" fmla="*/ 342046 h 1094522"/>
              <a:gd name="connsiteX21" fmla="*/ 552450 w 796437"/>
              <a:gd name="connsiteY21" fmla="*/ 361096 h 1094522"/>
              <a:gd name="connsiteX22" fmla="*/ 523875 w 796437"/>
              <a:gd name="connsiteY22" fmla="*/ 384909 h 1094522"/>
              <a:gd name="connsiteX23" fmla="*/ 507206 w 796437"/>
              <a:gd name="connsiteY23" fmla="*/ 392053 h 1094522"/>
              <a:gd name="connsiteX24" fmla="*/ 490537 w 796437"/>
              <a:gd name="connsiteY24" fmla="*/ 423009 h 1094522"/>
              <a:gd name="connsiteX25" fmla="*/ 483393 w 796437"/>
              <a:gd name="connsiteY25" fmla="*/ 444440 h 1094522"/>
              <a:gd name="connsiteX26" fmla="*/ 483393 w 796437"/>
              <a:gd name="connsiteY26" fmla="*/ 458728 h 1094522"/>
              <a:gd name="connsiteX27" fmla="*/ 447675 w 796437"/>
              <a:gd name="connsiteY27" fmla="*/ 484921 h 1094522"/>
              <a:gd name="connsiteX28" fmla="*/ 431006 w 796437"/>
              <a:gd name="connsiteY28" fmla="*/ 513496 h 1094522"/>
              <a:gd name="connsiteX29" fmla="*/ 416718 w 796437"/>
              <a:gd name="connsiteY29" fmla="*/ 525403 h 1094522"/>
              <a:gd name="connsiteX30" fmla="*/ 402431 w 796437"/>
              <a:gd name="connsiteY30" fmla="*/ 532546 h 1094522"/>
              <a:gd name="connsiteX31" fmla="*/ 357187 w 796437"/>
              <a:gd name="connsiteY31" fmla="*/ 534928 h 1094522"/>
              <a:gd name="connsiteX32" fmla="*/ 347662 w 796437"/>
              <a:gd name="connsiteY32" fmla="*/ 558740 h 1094522"/>
              <a:gd name="connsiteX33" fmla="*/ 350043 w 796437"/>
              <a:gd name="connsiteY33" fmla="*/ 584934 h 1094522"/>
              <a:gd name="connsiteX34" fmla="*/ 338137 w 796437"/>
              <a:gd name="connsiteY34" fmla="*/ 599221 h 1094522"/>
              <a:gd name="connsiteX35" fmla="*/ 330993 w 796437"/>
              <a:gd name="connsiteY35" fmla="*/ 613509 h 1094522"/>
              <a:gd name="connsiteX36" fmla="*/ 335756 w 796437"/>
              <a:gd name="connsiteY36" fmla="*/ 639703 h 1094522"/>
              <a:gd name="connsiteX37" fmla="*/ 335756 w 796437"/>
              <a:gd name="connsiteY37" fmla="*/ 658753 h 1094522"/>
              <a:gd name="connsiteX38" fmla="*/ 311943 w 796437"/>
              <a:gd name="connsiteY38" fmla="*/ 661134 h 1094522"/>
              <a:gd name="connsiteX39" fmla="*/ 276224 w 796437"/>
              <a:gd name="connsiteY39" fmla="*/ 673040 h 1094522"/>
              <a:gd name="connsiteX40" fmla="*/ 252412 w 796437"/>
              <a:gd name="connsiteY40" fmla="*/ 699234 h 1094522"/>
              <a:gd name="connsiteX41" fmla="*/ 259556 w 796437"/>
              <a:gd name="connsiteY41" fmla="*/ 720665 h 1094522"/>
              <a:gd name="connsiteX42" fmla="*/ 285749 w 796437"/>
              <a:gd name="connsiteY42" fmla="*/ 713521 h 1094522"/>
              <a:gd name="connsiteX43" fmla="*/ 304800 w 796437"/>
              <a:gd name="connsiteY43" fmla="*/ 718284 h 1094522"/>
              <a:gd name="connsiteX44" fmla="*/ 309561 w 796437"/>
              <a:gd name="connsiteY44" fmla="*/ 756384 h 1094522"/>
              <a:gd name="connsiteX45" fmla="*/ 295275 w 796437"/>
              <a:gd name="connsiteY45" fmla="*/ 794484 h 1094522"/>
              <a:gd name="connsiteX46" fmla="*/ 257174 w 796437"/>
              <a:gd name="connsiteY46" fmla="*/ 801628 h 1094522"/>
              <a:gd name="connsiteX47" fmla="*/ 240506 w 796437"/>
              <a:gd name="connsiteY47" fmla="*/ 839727 h 1094522"/>
              <a:gd name="connsiteX48" fmla="*/ 190499 w 796437"/>
              <a:gd name="connsiteY48" fmla="*/ 896878 h 1094522"/>
              <a:gd name="connsiteX49" fmla="*/ 150018 w 796437"/>
              <a:gd name="connsiteY49" fmla="*/ 930216 h 1094522"/>
              <a:gd name="connsiteX50" fmla="*/ 102393 w 796437"/>
              <a:gd name="connsiteY50" fmla="*/ 963553 h 1094522"/>
              <a:gd name="connsiteX51" fmla="*/ 71437 w 796437"/>
              <a:gd name="connsiteY51" fmla="*/ 992127 h 1094522"/>
              <a:gd name="connsiteX52" fmla="*/ 30955 w 796437"/>
              <a:gd name="connsiteY52" fmla="*/ 1039753 h 1094522"/>
              <a:gd name="connsiteX53" fmla="*/ 0 w 796437"/>
              <a:gd name="connsiteY53" fmla="*/ 1094522 h 1094522"/>
              <a:gd name="connsiteX0" fmla="*/ 796437 w 796437"/>
              <a:gd name="connsiteY0" fmla="*/ 0 h 1094522"/>
              <a:gd name="connsiteX1" fmla="*/ 790575 w 796437"/>
              <a:gd name="connsiteY1" fmla="*/ 13434 h 1094522"/>
              <a:gd name="connsiteX2" fmla="*/ 766762 w 796437"/>
              <a:gd name="connsiteY2" fmla="*/ 58678 h 1094522"/>
              <a:gd name="connsiteX3" fmla="*/ 776287 w 796437"/>
              <a:gd name="connsiteY3" fmla="*/ 89634 h 1094522"/>
              <a:gd name="connsiteX4" fmla="*/ 773906 w 796437"/>
              <a:gd name="connsiteY4" fmla="*/ 108684 h 1094522"/>
              <a:gd name="connsiteX5" fmla="*/ 750093 w 796437"/>
              <a:gd name="connsiteY5" fmla="*/ 120590 h 1094522"/>
              <a:gd name="connsiteX6" fmla="*/ 731043 w 796437"/>
              <a:gd name="connsiteY6" fmla="*/ 137259 h 1094522"/>
              <a:gd name="connsiteX7" fmla="*/ 726281 w 796437"/>
              <a:gd name="connsiteY7" fmla="*/ 146784 h 1094522"/>
              <a:gd name="connsiteX8" fmla="*/ 726281 w 796437"/>
              <a:gd name="connsiteY8" fmla="*/ 168215 h 1094522"/>
              <a:gd name="connsiteX9" fmla="*/ 728662 w 796437"/>
              <a:gd name="connsiteY9" fmla="*/ 189646 h 1094522"/>
              <a:gd name="connsiteX10" fmla="*/ 721518 w 796437"/>
              <a:gd name="connsiteY10" fmla="*/ 203934 h 1094522"/>
              <a:gd name="connsiteX11" fmla="*/ 695325 w 796437"/>
              <a:gd name="connsiteY11" fmla="*/ 201553 h 1094522"/>
              <a:gd name="connsiteX12" fmla="*/ 676275 w 796437"/>
              <a:gd name="connsiteY12" fmla="*/ 208696 h 1094522"/>
              <a:gd name="connsiteX13" fmla="*/ 669131 w 796437"/>
              <a:gd name="connsiteY13" fmla="*/ 222984 h 1094522"/>
              <a:gd name="connsiteX14" fmla="*/ 657225 w 796437"/>
              <a:gd name="connsiteY14" fmla="*/ 244415 h 1094522"/>
              <a:gd name="connsiteX15" fmla="*/ 657225 w 796437"/>
              <a:gd name="connsiteY15" fmla="*/ 261084 h 1094522"/>
              <a:gd name="connsiteX16" fmla="*/ 621506 w 796437"/>
              <a:gd name="connsiteY16" fmla="*/ 277753 h 1094522"/>
              <a:gd name="connsiteX17" fmla="*/ 602456 w 796437"/>
              <a:gd name="connsiteY17" fmla="*/ 294421 h 1094522"/>
              <a:gd name="connsiteX18" fmla="*/ 588168 w 796437"/>
              <a:gd name="connsiteY18" fmla="*/ 320615 h 1094522"/>
              <a:gd name="connsiteX19" fmla="*/ 583406 w 796437"/>
              <a:gd name="connsiteY19" fmla="*/ 342046 h 1094522"/>
              <a:gd name="connsiteX20" fmla="*/ 552450 w 796437"/>
              <a:gd name="connsiteY20" fmla="*/ 361096 h 1094522"/>
              <a:gd name="connsiteX21" fmla="*/ 523875 w 796437"/>
              <a:gd name="connsiteY21" fmla="*/ 384909 h 1094522"/>
              <a:gd name="connsiteX22" fmla="*/ 507206 w 796437"/>
              <a:gd name="connsiteY22" fmla="*/ 392053 h 1094522"/>
              <a:gd name="connsiteX23" fmla="*/ 490537 w 796437"/>
              <a:gd name="connsiteY23" fmla="*/ 423009 h 1094522"/>
              <a:gd name="connsiteX24" fmla="*/ 483393 w 796437"/>
              <a:gd name="connsiteY24" fmla="*/ 444440 h 1094522"/>
              <a:gd name="connsiteX25" fmla="*/ 483393 w 796437"/>
              <a:gd name="connsiteY25" fmla="*/ 458728 h 1094522"/>
              <a:gd name="connsiteX26" fmla="*/ 447675 w 796437"/>
              <a:gd name="connsiteY26" fmla="*/ 484921 h 1094522"/>
              <a:gd name="connsiteX27" fmla="*/ 431006 w 796437"/>
              <a:gd name="connsiteY27" fmla="*/ 513496 h 1094522"/>
              <a:gd name="connsiteX28" fmla="*/ 416718 w 796437"/>
              <a:gd name="connsiteY28" fmla="*/ 525403 h 1094522"/>
              <a:gd name="connsiteX29" fmla="*/ 402431 w 796437"/>
              <a:gd name="connsiteY29" fmla="*/ 532546 h 1094522"/>
              <a:gd name="connsiteX30" fmla="*/ 357187 w 796437"/>
              <a:gd name="connsiteY30" fmla="*/ 534928 h 1094522"/>
              <a:gd name="connsiteX31" fmla="*/ 347662 w 796437"/>
              <a:gd name="connsiteY31" fmla="*/ 558740 h 1094522"/>
              <a:gd name="connsiteX32" fmla="*/ 350043 w 796437"/>
              <a:gd name="connsiteY32" fmla="*/ 584934 h 1094522"/>
              <a:gd name="connsiteX33" fmla="*/ 338137 w 796437"/>
              <a:gd name="connsiteY33" fmla="*/ 599221 h 1094522"/>
              <a:gd name="connsiteX34" fmla="*/ 330993 w 796437"/>
              <a:gd name="connsiteY34" fmla="*/ 613509 h 1094522"/>
              <a:gd name="connsiteX35" fmla="*/ 335756 w 796437"/>
              <a:gd name="connsiteY35" fmla="*/ 639703 h 1094522"/>
              <a:gd name="connsiteX36" fmla="*/ 335756 w 796437"/>
              <a:gd name="connsiteY36" fmla="*/ 658753 h 1094522"/>
              <a:gd name="connsiteX37" fmla="*/ 311943 w 796437"/>
              <a:gd name="connsiteY37" fmla="*/ 661134 h 1094522"/>
              <a:gd name="connsiteX38" fmla="*/ 276224 w 796437"/>
              <a:gd name="connsiteY38" fmla="*/ 673040 h 1094522"/>
              <a:gd name="connsiteX39" fmla="*/ 252412 w 796437"/>
              <a:gd name="connsiteY39" fmla="*/ 699234 h 1094522"/>
              <a:gd name="connsiteX40" fmla="*/ 259556 w 796437"/>
              <a:gd name="connsiteY40" fmla="*/ 720665 h 1094522"/>
              <a:gd name="connsiteX41" fmla="*/ 285749 w 796437"/>
              <a:gd name="connsiteY41" fmla="*/ 713521 h 1094522"/>
              <a:gd name="connsiteX42" fmla="*/ 304800 w 796437"/>
              <a:gd name="connsiteY42" fmla="*/ 718284 h 1094522"/>
              <a:gd name="connsiteX43" fmla="*/ 309561 w 796437"/>
              <a:gd name="connsiteY43" fmla="*/ 756384 h 1094522"/>
              <a:gd name="connsiteX44" fmla="*/ 295275 w 796437"/>
              <a:gd name="connsiteY44" fmla="*/ 794484 h 1094522"/>
              <a:gd name="connsiteX45" fmla="*/ 257174 w 796437"/>
              <a:gd name="connsiteY45" fmla="*/ 801628 h 1094522"/>
              <a:gd name="connsiteX46" fmla="*/ 240506 w 796437"/>
              <a:gd name="connsiteY46" fmla="*/ 839727 h 1094522"/>
              <a:gd name="connsiteX47" fmla="*/ 190499 w 796437"/>
              <a:gd name="connsiteY47" fmla="*/ 896878 h 1094522"/>
              <a:gd name="connsiteX48" fmla="*/ 150018 w 796437"/>
              <a:gd name="connsiteY48" fmla="*/ 930216 h 1094522"/>
              <a:gd name="connsiteX49" fmla="*/ 102393 w 796437"/>
              <a:gd name="connsiteY49" fmla="*/ 963553 h 1094522"/>
              <a:gd name="connsiteX50" fmla="*/ 71437 w 796437"/>
              <a:gd name="connsiteY50" fmla="*/ 992127 h 1094522"/>
              <a:gd name="connsiteX51" fmla="*/ 30955 w 796437"/>
              <a:gd name="connsiteY51" fmla="*/ 1039753 h 1094522"/>
              <a:gd name="connsiteX52" fmla="*/ 0 w 796437"/>
              <a:gd name="connsiteY52" fmla="*/ 1094522 h 1094522"/>
              <a:gd name="connsiteX0" fmla="*/ 796437 w 796437"/>
              <a:gd name="connsiteY0" fmla="*/ 0 h 1094522"/>
              <a:gd name="connsiteX1" fmla="*/ 766762 w 796437"/>
              <a:gd name="connsiteY1" fmla="*/ 58678 h 1094522"/>
              <a:gd name="connsiteX2" fmla="*/ 776287 w 796437"/>
              <a:gd name="connsiteY2" fmla="*/ 89634 h 1094522"/>
              <a:gd name="connsiteX3" fmla="*/ 773906 w 796437"/>
              <a:gd name="connsiteY3" fmla="*/ 108684 h 1094522"/>
              <a:gd name="connsiteX4" fmla="*/ 750093 w 796437"/>
              <a:gd name="connsiteY4" fmla="*/ 120590 h 1094522"/>
              <a:gd name="connsiteX5" fmla="*/ 731043 w 796437"/>
              <a:gd name="connsiteY5" fmla="*/ 137259 h 1094522"/>
              <a:gd name="connsiteX6" fmla="*/ 726281 w 796437"/>
              <a:gd name="connsiteY6" fmla="*/ 146784 h 1094522"/>
              <a:gd name="connsiteX7" fmla="*/ 726281 w 796437"/>
              <a:gd name="connsiteY7" fmla="*/ 168215 h 1094522"/>
              <a:gd name="connsiteX8" fmla="*/ 728662 w 796437"/>
              <a:gd name="connsiteY8" fmla="*/ 189646 h 1094522"/>
              <a:gd name="connsiteX9" fmla="*/ 721518 w 796437"/>
              <a:gd name="connsiteY9" fmla="*/ 203934 h 1094522"/>
              <a:gd name="connsiteX10" fmla="*/ 695325 w 796437"/>
              <a:gd name="connsiteY10" fmla="*/ 201553 h 1094522"/>
              <a:gd name="connsiteX11" fmla="*/ 676275 w 796437"/>
              <a:gd name="connsiteY11" fmla="*/ 208696 h 1094522"/>
              <a:gd name="connsiteX12" fmla="*/ 669131 w 796437"/>
              <a:gd name="connsiteY12" fmla="*/ 222984 h 1094522"/>
              <a:gd name="connsiteX13" fmla="*/ 657225 w 796437"/>
              <a:gd name="connsiteY13" fmla="*/ 244415 h 1094522"/>
              <a:gd name="connsiteX14" fmla="*/ 657225 w 796437"/>
              <a:gd name="connsiteY14" fmla="*/ 261084 h 1094522"/>
              <a:gd name="connsiteX15" fmla="*/ 621506 w 796437"/>
              <a:gd name="connsiteY15" fmla="*/ 277753 h 1094522"/>
              <a:gd name="connsiteX16" fmla="*/ 602456 w 796437"/>
              <a:gd name="connsiteY16" fmla="*/ 294421 h 1094522"/>
              <a:gd name="connsiteX17" fmla="*/ 588168 w 796437"/>
              <a:gd name="connsiteY17" fmla="*/ 320615 h 1094522"/>
              <a:gd name="connsiteX18" fmla="*/ 583406 w 796437"/>
              <a:gd name="connsiteY18" fmla="*/ 342046 h 1094522"/>
              <a:gd name="connsiteX19" fmla="*/ 552450 w 796437"/>
              <a:gd name="connsiteY19" fmla="*/ 361096 h 1094522"/>
              <a:gd name="connsiteX20" fmla="*/ 523875 w 796437"/>
              <a:gd name="connsiteY20" fmla="*/ 384909 h 1094522"/>
              <a:gd name="connsiteX21" fmla="*/ 507206 w 796437"/>
              <a:gd name="connsiteY21" fmla="*/ 392053 h 1094522"/>
              <a:gd name="connsiteX22" fmla="*/ 490537 w 796437"/>
              <a:gd name="connsiteY22" fmla="*/ 423009 h 1094522"/>
              <a:gd name="connsiteX23" fmla="*/ 483393 w 796437"/>
              <a:gd name="connsiteY23" fmla="*/ 444440 h 1094522"/>
              <a:gd name="connsiteX24" fmla="*/ 483393 w 796437"/>
              <a:gd name="connsiteY24" fmla="*/ 458728 h 1094522"/>
              <a:gd name="connsiteX25" fmla="*/ 447675 w 796437"/>
              <a:gd name="connsiteY25" fmla="*/ 484921 h 1094522"/>
              <a:gd name="connsiteX26" fmla="*/ 431006 w 796437"/>
              <a:gd name="connsiteY26" fmla="*/ 513496 h 1094522"/>
              <a:gd name="connsiteX27" fmla="*/ 416718 w 796437"/>
              <a:gd name="connsiteY27" fmla="*/ 525403 h 1094522"/>
              <a:gd name="connsiteX28" fmla="*/ 402431 w 796437"/>
              <a:gd name="connsiteY28" fmla="*/ 532546 h 1094522"/>
              <a:gd name="connsiteX29" fmla="*/ 357187 w 796437"/>
              <a:gd name="connsiteY29" fmla="*/ 534928 h 1094522"/>
              <a:gd name="connsiteX30" fmla="*/ 347662 w 796437"/>
              <a:gd name="connsiteY30" fmla="*/ 558740 h 1094522"/>
              <a:gd name="connsiteX31" fmla="*/ 350043 w 796437"/>
              <a:gd name="connsiteY31" fmla="*/ 584934 h 1094522"/>
              <a:gd name="connsiteX32" fmla="*/ 338137 w 796437"/>
              <a:gd name="connsiteY32" fmla="*/ 599221 h 1094522"/>
              <a:gd name="connsiteX33" fmla="*/ 330993 w 796437"/>
              <a:gd name="connsiteY33" fmla="*/ 613509 h 1094522"/>
              <a:gd name="connsiteX34" fmla="*/ 335756 w 796437"/>
              <a:gd name="connsiteY34" fmla="*/ 639703 h 1094522"/>
              <a:gd name="connsiteX35" fmla="*/ 335756 w 796437"/>
              <a:gd name="connsiteY35" fmla="*/ 658753 h 1094522"/>
              <a:gd name="connsiteX36" fmla="*/ 311943 w 796437"/>
              <a:gd name="connsiteY36" fmla="*/ 661134 h 1094522"/>
              <a:gd name="connsiteX37" fmla="*/ 276224 w 796437"/>
              <a:gd name="connsiteY37" fmla="*/ 673040 h 1094522"/>
              <a:gd name="connsiteX38" fmla="*/ 252412 w 796437"/>
              <a:gd name="connsiteY38" fmla="*/ 699234 h 1094522"/>
              <a:gd name="connsiteX39" fmla="*/ 259556 w 796437"/>
              <a:gd name="connsiteY39" fmla="*/ 720665 h 1094522"/>
              <a:gd name="connsiteX40" fmla="*/ 285749 w 796437"/>
              <a:gd name="connsiteY40" fmla="*/ 713521 h 1094522"/>
              <a:gd name="connsiteX41" fmla="*/ 304800 w 796437"/>
              <a:gd name="connsiteY41" fmla="*/ 718284 h 1094522"/>
              <a:gd name="connsiteX42" fmla="*/ 309561 w 796437"/>
              <a:gd name="connsiteY42" fmla="*/ 756384 h 1094522"/>
              <a:gd name="connsiteX43" fmla="*/ 295275 w 796437"/>
              <a:gd name="connsiteY43" fmla="*/ 794484 h 1094522"/>
              <a:gd name="connsiteX44" fmla="*/ 257174 w 796437"/>
              <a:gd name="connsiteY44" fmla="*/ 801628 h 1094522"/>
              <a:gd name="connsiteX45" fmla="*/ 240506 w 796437"/>
              <a:gd name="connsiteY45" fmla="*/ 839727 h 1094522"/>
              <a:gd name="connsiteX46" fmla="*/ 190499 w 796437"/>
              <a:gd name="connsiteY46" fmla="*/ 896878 h 1094522"/>
              <a:gd name="connsiteX47" fmla="*/ 150018 w 796437"/>
              <a:gd name="connsiteY47" fmla="*/ 930216 h 1094522"/>
              <a:gd name="connsiteX48" fmla="*/ 102393 w 796437"/>
              <a:gd name="connsiteY48" fmla="*/ 963553 h 1094522"/>
              <a:gd name="connsiteX49" fmla="*/ 71437 w 796437"/>
              <a:gd name="connsiteY49" fmla="*/ 992127 h 1094522"/>
              <a:gd name="connsiteX50" fmla="*/ 30955 w 796437"/>
              <a:gd name="connsiteY50" fmla="*/ 1039753 h 1094522"/>
              <a:gd name="connsiteX51" fmla="*/ 0 w 796437"/>
              <a:gd name="connsiteY51" fmla="*/ 1094522 h 1094522"/>
              <a:gd name="connsiteX0" fmla="*/ 766762 w 776287"/>
              <a:gd name="connsiteY0" fmla="*/ 1 h 1035845"/>
              <a:gd name="connsiteX1" fmla="*/ 776287 w 776287"/>
              <a:gd name="connsiteY1" fmla="*/ 30957 h 1035845"/>
              <a:gd name="connsiteX2" fmla="*/ 773906 w 776287"/>
              <a:gd name="connsiteY2" fmla="*/ 50007 h 1035845"/>
              <a:gd name="connsiteX3" fmla="*/ 750093 w 776287"/>
              <a:gd name="connsiteY3" fmla="*/ 61913 h 1035845"/>
              <a:gd name="connsiteX4" fmla="*/ 731043 w 776287"/>
              <a:gd name="connsiteY4" fmla="*/ 78582 h 1035845"/>
              <a:gd name="connsiteX5" fmla="*/ 726281 w 776287"/>
              <a:gd name="connsiteY5" fmla="*/ 88107 h 1035845"/>
              <a:gd name="connsiteX6" fmla="*/ 726281 w 776287"/>
              <a:gd name="connsiteY6" fmla="*/ 109538 h 1035845"/>
              <a:gd name="connsiteX7" fmla="*/ 728662 w 776287"/>
              <a:gd name="connsiteY7" fmla="*/ 130969 h 1035845"/>
              <a:gd name="connsiteX8" fmla="*/ 721518 w 776287"/>
              <a:gd name="connsiteY8" fmla="*/ 145257 h 1035845"/>
              <a:gd name="connsiteX9" fmla="*/ 695325 w 776287"/>
              <a:gd name="connsiteY9" fmla="*/ 142876 h 1035845"/>
              <a:gd name="connsiteX10" fmla="*/ 676275 w 776287"/>
              <a:gd name="connsiteY10" fmla="*/ 150019 h 1035845"/>
              <a:gd name="connsiteX11" fmla="*/ 669131 w 776287"/>
              <a:gd name="connsiteY11" fmla="*/ 164307 h 1035845"/>
              <a:gd name="connsiteX12" fmla="*/ 657225 w 776287"/>
              <a:gd name="connsiteY12" fmla="*/ 185738 h 1035845"/>
              <a:gd name="connsiteX13" fmla="*/ 657225 w 776287"/>
              <a:gd name="connsiteY13" fmla="*/ 202407 h 1035845"/>
              <a:gd name="connsiteX14" fmla="*/ 621506 w 776287"/>
              <a:gd name="connsiteY14" fmla="*/ 219076 h 1035845"/>
              <a:gd name="connsiteX15" fmla="*/ 602456 w 776287"/>
              <a:gd name="connsiteY15" fmla="*/ 235744 h 1035845"/>
              <a:gd name="connsiteX16" fmla="*/ 588168 w 776287"/>
              <a:gd name="connsiteY16" fmla="*/ 261938 h 1035845"/>
              <a:gd name="connsiteX17" fmla="*/ 583406 w 776287"/>
              <a:gd name="connsiteY17" fmla="*/ 283369 h 1035845"/>
              <a:gd name="connsiteX18" fmla="*/ 552450 w 776287"/>
              <a:gd name="connsiteY18" fmla="*/ 302419 h 1035845"/>
              <a:gd name="connsiteX19" fmla="*/ 523875 w 776287"/>
              <a:gd name="connsiteY19" fmla="*/ 326232 h 1035845"/>
              <a:gd name="connsiteX20" fmla="*/ 507206 w 776287"/>
              <a:gd name="connsiteY20" fmla="*/ 333376 h 1035845"/>
              <a:gd name="connsiteX21" fmla="*/ 490537 w 776287"/>
              <a:gd name="connsiteY21" fmla="*/ 364332 h 1035845"/>
              <a:gd name="connsiteX22" fmla="*/ 483393 w 776287"/>
              <a:gd name="connsiteY22" fmla="*/ 385763 h 1035845"/>
              <a:gd name="connsiteX23" fmla="*/ 483393 w 776287"/>
              <a:gd name="connsiteY23" fmla="*/ 400051 h 1035845"/>
              <a:gd name="connsiteX24" fmla="*/ 447675 w 776287"/>
              <a:gd name="connsiteY24" fmla="*/ 426244 h 1035845"/>
              <a:gd name="connsiteX25" fmla="*/ 431006 w 776287"/>
              <a:gd name="connsiteY25" fmla="*/ 454819 h 1035845"/>
              <a:gd name="connsiteX26" fmla="*/ 416718 w 776287"/>
              <a:gd name="connsiteY26" fmla="*/ 466726 h 1035845"/>
              <a:gd name="connsiteX27" fmla="*/ 402431 w 776287"/>
              <a:gd name="connsiteY27" fmla="*/ 473869 h 1035845"/>
              <a:gd name="connsiteX28" fmla="*/ 357187 w 776287"/>
              <a:gd name="connsiteY28" fmla="*/ 476251 h 1035845"/>
              <a:gd name="connsiteX29" fmla="*/ 347662 w 776287"/>
              <a:gd name="connsiteY29" fmla="*/ 500063 h 1035845"/>
              <a:gd name="connsiteX30" fmla="*/ 350043 w 776287"/>
              <a:gd name="connsiteY30" fmla="*/ 526257 h 1035845"/>
              <a:gd name="connsiteX31" fmla="*/ 338137 w 776287"/>
              <a:gd name="connsiteY31" fmla="*/ 540544 h 1035845"/>
              <a:gd name="connsiteX32" fmla="*/ 330993 w 776287"/>
              <a:gd name="connsiteY32" fmla="*/ 554832 h 1035845"/>
              <a:gd name="connsiteX33" fmla="*/ 335756 w 776287"/>
              <a:gd name="connsiteY33" fmla="*/ 581026 h 1035845"/>
              <a:gd name="connsiteX34" fmla="*/ 335756 w 776287"/>
              <a:gd name="connsiteY34" fmla="*/ 600076 h 1035845"/>
              <a:gd name="connsiteX35" fmla="*/ 311943 w 776287"/>
              <a:gd name="connsiteY35" fmla="*/ 602457 h 1035845"/>
              <a:gd name="connsiteX36" fmla="*/ 276224 w 776287"/>
              <a:gd name="connsiteY36" fmla="*/ 614363 h 1035845"/>
              <a:gd name="connsiteX37" fmla="*/ 252412 w 776287"/>
              <a:gd name="connsiteY37" fmla="*/ 640557 h 1035845"/>
              <a:gd name="connsiteX38" fmla="*/ 259556 w 776287"/>
              <a:gd name="connsiteY38" fmla="*/ 661988 h 1035845"/>
              <a:gd name="connsiteX39" fmla="*/ 285749 w 776287"/>
              <a:gd name="connsiteY39" fmla="*/ 654844 h 1035845"/>
              <a:gd name="connsiteX40" fmla="*/ 304800 w 776287"/>
              <a:gd name="connsiteY40" fmla="*/ 659607 h 1035845"/>
              <a:gd name="connsiteX41" fmla="*/ 309561 w 776287"/>
              <a:gd name="connsiteY41" fmla="*/ 697707 h 1035845"/>
              <a:gd name="connsiteX42" fmla="*/ 295275 w 776287"/>
              <a:gd name="connsiteY42" fmla="*/ 735807 h 1035845"/>
              <a:gd name="connsiteX43" fmla="*/ 257174 w 776287"/>
              <a:gd name="connsiteY43" fmla="*/ 742951 h 1035845"/>
              <a:gd name="connsiteX44" fmla="*/ 240506 w 776287"/>
              <a:gd name="connsiteY44" fmla="*/ 781050 h 1035845"/>
              <a:gd name="connsiteX45" fmla="*/ 190499 w 776287"/>
              <a:gd name="connsiteY45" fmla="*/ 838201 h 1035845"/>
              <a:gd name="connsiteX46" fmla="*/ 150018 w 776287"/>
              <a:gd name="connsiteY46" fmla="*/ 871539 h 1035845"/>
              <a:gd name="connsiteX47" fmla="*/ 102393 w 776287"/>
              <a:gd name="connsiteY47" fmla="*/ 904876 h 1035845"/>
              <a:gd name="connsiteX48" fmla="*/ 71437 w 776287"/>
              <a:gd name="connsiteY48" fmla="*/ 933450 h 1035845"/>
              <a:gd name="connsiteX49" fmla="*/ 30955 w 776287"/>
              <a:gd name="connsiteY49" fmla="*/ 981076 h 1035845"/>
              <a:gd name="connsiteX50" fmla="*/ 0 w 776287"/>
              <a:gd name="connsiteY50" fmla="*/ 1035845 h 1035845"/>
              <a:gd name="connsiteX0" fmla="*/ 766762 w 773906"/>
              <a:gd name="connsiteY0" fmla="*/ 0 h 1035844"/>
              <a:gd name="connsiteX1" fmla="*/ 773906 w 773906"/>
              <a:gd name="connsiteY1" fmla="*/ 50006 h 1035844"/>
              <a:gd name="connsiteX2" fmla="*/ 750093 w 773906"/>
              <a:gd name="connsiteY2" fmla="*/ 61912 h 1035844"/>
              <a:gd name="connsiteX3" fmla="*/ 731043 w 773906"/>
              <a:gd name="connsiteY3" fmla="*/ 78581 h 1035844"/>
              <a:gd name="connsiteX4" fmla="*/ 726281 w 773906"/>
              <a:gd name="connsiteY4" fmla="*/ 88106 h 1035844"/>
              <a:gd name="connsiteX5" fmla="*/ 726281 w 773906"/>
              <a:gd name="connsiteY5" fmla="*/ 109537 h 1035844"/>
              <a:gd name="connsiteX6" fmla="*/ 728662 w 773906"/>
              <a:gd name="connsiteY6" fmla="*/ 130968 h 1035844"/>
              <a:gd name="connsiteX7" fmla="*/ 721518 w 773906"/>
              <a:gd name="connsiteY7" fmla="*/ 145256 h 1035844"/>
              <a:gd name="connsiteX8" fmla="*/ 695325 w 773906"/>
              <a:gd name="connsiteY8" fmla="*/ 142875 h 1035844"/>
              <a:gd name="connsiteX9" fmla="*/ 676275 w 773906"/>
              <a:gd name="connsiteY9" fmla="*/ 150018 h 1035844"/>
              <a:gd name="connsiteX10" fmla="*/ 669131 w 773906"/>
              <a:gd name="connsiteY10" fmla="*/ 164306 h 1035844"/>
              <a:gd name="connsiteX11" fmla="*/ 657225 w 773906"/>
              <a:gd name="connsiteY11" fmla="*/ 185737 h 1035844"/>
              <a:gd name="connsiteX12" fmla="*/ 657225 w 773906"/>
              <a:gd name="connsiteY12" fmla="*/ 202406 h 1035844"/>
              <a:gd name="connsiteX13" fmla="*/ 621506 w 773906"/>
              <a:gd name="connsiteY13" fmla="*/ 219075 h 1035844"/>
              <a:gd name="connsiteX14" fmla="*/ 602456 w 773906"/>
              <a:gd name="connsiteY14" fmla="*/ 235743 h 1035844"/>
              <a:gd name="connsiteX15" fmla="*/ 588168 w 773906"/>
              <a:gd name="connsiteY15" fmla="*/ 261937 h 1035844"/>
              <a:gd name="connsiteX16" fmla="*/ 583406 w 773906"/>
              <a:gd name="connsiteY16" fmla="*/ 283368 h 1035844"/>
              <a:gd name="connsiteX17" fmla="*/ 552450 w 773906"/>
              <a:gd name="connsiteY17" fmla="*/ 302418 h 1035844"/>
              <a:gd name="connsiteX18" fmla="*/ 523875 w 773906"/>
              <a:gd name="connsiteY18" fmla="*/ 326231 h 1035844"/>
              <a:gd name="connsiteX19" fmla="*/ 507206 w 773906"/>
              <a:gd name="connsiteY19" fmla="*/ 333375 h 1035844"/>
              <a:gd name="connsiteX20" fmla="*/ 490537 w 773906"/>
              <a:gd name="connsiteY20" fmla="*/ 364331 h 1035844"/>
              <a:gd name="connsiteX21" fmla="*/ 483393 w 773906"/>
              <a:gd name="connsiteY21" fmla="*/ 385762 h 1035844"/>
              <a:gd name="connsiteX22" fmla="*/ 483393 w 773906"/>
              <a:gd name="connsiteY22" fmla="*/ 400050 h 1035844"/>
              <a:gd name="connsiteX23" fmla="*/ 447675 w 773906"/>
              <a:gd name="connsiteY23" fmla="*/ 426243 h 1035844"/>
              <a:gd name="connsiteX24" fmla="*/ 431006 w 773906"/>
              <a:gd name="connsiteY24" fmla="*/ 454818 h 1035844"/>
              <a:gd name="connsiteX25" fmla="*/ 416718 w 773906"/>
              <a:gd name="connsiteY25" fmla="*/ 466725 h 1035844"/>
              <a:gd name="connsiteX26" fmla="*/ 402431 w 773906"/>
              <a:gd name="connsiteY26" fmla="*/ 473868 h 1035844"/>
              <a:gd name="connsiteX27" fmla="*/ 357187 w 773906"/>
              <a:gd name="connsiteY27" fmla="*/ 476250 h 1035844"/>
              <a:gd name="connsiteX28" fmla="*/ 347662 w 773906"/>
              <a:gd name="connsiteY28" fmla="*/ 500062 h 1035844"/>
              <a:gd name="connsiteX29" fmla="*/ 350043 w 773906"/>
              <a:gd name="connsiteY29" fmla="*/ 526256 h 1035844"/>
              <a:gd name="connsiteX30" fmla="*/ 338137 w 773906"/>
              <a:gd name="connsiteY30" fmla="*/ 540543 h 1035844"/>
              <a:gd name="connsiteX31" fmla="*/ 330993 w 773906"/>
              <a:gd name="connsiteY31" fmla="*/ 554831 h 1035844"/>
              <a:gd name="connsiteX32" fmla="*/ 335756 w 773906"/>
              <a:gd name="connsiteY32" fmla="*/ 581025 h 1035844"/>
              <a:gd name="connsiteX33" fmla="*/ 335756 w 773906"/>
              <a:gd name="connsiteY33" fmla="*/ 600075 h 1035844"/>
              <a:gd name="connsiteX34" fmla="*/ 311943 w 773906"/>
              <a:gd name="connsiteY34" fmla="*/ 602456 h 1035844"/>
              <a:gd name="connsiteX35" fmla="*/ 276224 w 773906"/>
              <a:gd name="connsiteY35" fmla="*/ 614362 h 1035844"/>
              <a:gd name="connsiteX36" fmla="*/ 252412 w 773906"/>
              <a:gd name="connsiteY36" fmla="*/ 640556 h 1035844"/>
              <a:gd name="connsiteX37" fmla="*/ 259556 w 773906"/>
              <a:gd name="connsiteY37" fmla="*/ 661987 h 1035844"/>
              <a:gd name="connsiteX38" fmla="*/ 285749 w 773906"/>
              <a:gd name="connsiteY38" fmla="*/ 654843 h 1035844"/>
              <a:gd name="connsiteX39" fmla="*/ 304800 w 773906"/>
              <a:gd name="connsiteY39" fmla="*/ 659606 h 1035844"/>
              <a:gd name="connsiteX40" fmla="*/ 309561 w 773906"/>
              <a:gd name="connsiteY40" fmla="*/ 697706 h 1035844"/>
              <a:gd name="connsiteX41" fmla="*/ 295275 w 773906"/>
              <a:gd name="connsiteY41" fmla="*/ 735806 h 1035844"/>
              <a:gd name="connsiteX42" fmla="*/ 257174 w 773906"/>
              <a:gd name="connsiteY42" fmla="*/ 742950 h 1035844"/>
              <a:gd name="connsiteX43" fmla="*/ 240506 w 773906"/>
              <a:gd name="connsiteY43" fmla="*/ 781049 h 1035844"/>
              <a:gd name="connsiteX44" fmla="*/ 190499 w 773906"/>
              <a:gd name="connsiteY44" fmla="*/ 838200 h 1035844"/>
              <a:gd name="connsiteX45" fmla="*/ 150018 w 773906"/>
              <a:gd name="connsiteY45" fmla="*/ 871538 h 1035844"/>
              <a:gd name="connsiteX46" fmla="*/ 102393 w 773906"/>
              <a:gd name="connsiteY46" fmla="*/ 904875 h 1035844"/>
              <a:gd name="connsiteX47" fmla="*/ 71437 w 773906"/>
              <a:gd name="connsiteY47" fmla="*/ 933449 h 1035844"/>
              <a:gd name="connsiteX48" fmla="*/ 30955 w 773906"/>
              <a:gd name="connsiteY48" fmla="*/ 981075 h 1035844"/>
              <a:gd name="connsiteX49" fmla="*/ 0 w 773906"/>
              <a:gd name="connsiteY49" fmla="*/ 1035844 h 1035844"/>
              <a:gd name="connsiteX0" fmla="*/ 773906 w 773906"/>
              <a:gd name="connsiteY0" fmla="*/ 0 h 985838"/>
              <a:gd name="connsiteX1" fmla="*/ 750093 w 773906"/>
              <a:gd name="connsiteY1" fmla="*/ 11906 h 985838"/>
              <a:gd name="connsiteX2" fmla="*/ 731043 w 773906"/>
              <a:gd name="connsiteY2" fmla="*/ 28575 h 985838"/>
              <a:gd name="connsiteX3" fmla="*/ 726281 w 773906"/>
              <a:gd name="connsiteY3" fmla="*/ 38100 h 985838"/>
              <a:gd name="connsiteX4" fmla="*/ 726281 w 773906"/>
              <a:gd name="connsiteY4" fmla="*/ 59531 h 985838"/>
              <a:gd name="connsiteX5" fmla="*/ 728662 w 773906"/>
              <a:gd name="connsiteY5" fmla="*/ 80962 h 985838"/>
              <a:gd name="connsiteX6" fmla="*/ 721518 w 773906"/>
              <a:gd name="connsiteY6" fmla="*/ 95250 h 985838"/>
              <a:gd name="connsiteX7" fmla="*/ 695325 w 773906"/>
              <a:gd name="connsiteY7" fmla="*/ 92869 h 985838"/>
              <a:gd name="connsiteX8" fmla="*/ 676275 w 773906"/>
              <a:gd name="connsiteY8" fmla="*/ 100012 h 985838"/>
              <a:gd name="connsiteX9" fmla="*/ 669131 w 773906"/>
              <a:gd name="connsiteY9" fmla="*/ 114300 h 985838"/>
              <a:gd name="connsiteX10" fmla="*/ 657225 w 773906"/>
              <a:gd name="connsiteY10" fmla="*/ 135731 h 985838"/>
              <a:gd name="connsiteX11" fmla="*/ 657225 w 773906"/>
              <a:gd name="connsiteY11" fmla="*/ 152400 h 985838"/>
              <a:gd name="connsiteX12" fmla="*/ 621506 w 773906"/>
              <a:gd name="connsiteY12" fmla="*/ 169069 h 985838"/>
              <a:gd name="connsiteX13" fmla="*/ 602456 w 773906"/>
              <a:gd name="connsiteY13" fmla="*/ 185737 h 985838"/>
              <a:gd name="connsiteX14" fmla="*/ 588168 w 773906"/>
              <a:gd name="connsiteY14" fmla="*/ 211931 h 985838"/>
              <a:gd name="connsiteX15" fmla="*/ 583406 w 773906"/>
              <a:gd name="connsiteY15" fmla="*/ 233362 h 985838"/>
              <a:gd name="connsiteX16" fmla="*/ 552450 w 773906"/>
              <a:gd name="connsiteY16" fmla="*/ 252412 h 985838"/>
              <a:gd name="connsiteX17" fmla="*/ 523875 w 773906"/>
              <a:gd name="connsiteY17" fmla="*/ 276225 h 985838"/>
              <a:gd name="connsiteX18" fmla="*/ 507206 w 773906"/>
              <a:gd name="connsiteY18" fmla="*/ 283369 h 985838"/>
              <a:gd name="connsiteX19" fmla="*/ 490537 w 773906"/>
              <a:gd name="connsiteY19" fmla="*/ 314325 h 985838"/>
              <a:gd name="connsiteX20" fmla="*/ 483393 w 773906"/>
              <a:gd name="connsiteY20" fmla="*/ 335756 h 985838"/>
              <a:gd name="connsiteX21" fmla="*/ 483393 w 773906"/>
              <a:gd name="connsiteY21" fmla="*/ 350044 h 985838"/>
              <a:gd name="connsiteX22" fmla="*/ 447675 w 773906"/>
              <a:gd name="connsiteY22" fmla="*/ 376237 h 985838"/>
              <a:gd name="connsiteX23" fmla="*/ 431006 w 773906"/>
              <a:gd name="connsiteY23" fmla="*/ 404812 h 985838"/>
              <a:gd name="connsiteX24" fmla="*/ 416718 w 773906"/>
              <a:gd name="connsiteY24" fmla="*/ 416719 h 985838"/>
              <a:gd name="connsiteX25" fmla="*/ 402431 w 773906"/>
              <a:gd name="connsiteY25" fmla="*/ 423862 h 985838"/>
              <a:gd name="connsiteX26" fmla="*/ 357187 w 773906"/>
              <a:gd name="connsiteY26" fmla="*/ 426244 h 985838"/>
              <a:gd name="connsiteX27" fmla="*/ 347662 w 773906"/>
              <a:gd name="connsiteY27" fmla="*/ 450056 h 985838"/>
              <a:gd name="connsiteX28" fmla="*/ 350043 w 773906"/>
              <a:gd name="connsiteY28" fmla="*/ 476250 h 985838"/>
              <a:gd name="connsiteX29" fmla="*/ 338137 w 773906"/>
              <a:gd name="connsiteY29" fmla="*/ 490537 h 985838"/>
              <a:gd name="connsiteX30" fmla="*/ 330993 w 773906"/>
              <a:gd name="connsiteY30" fmla="*/ 504825 h 985838"/>
              <a:gd name="connsiteX31" fmla="*/ 335756 w 773906"/>
              <a:gd name="connsiteY31" fmla="*/ 531019 h 985838"/>
              <a:gd name="connsiteX32" fmla="*/ 335756 w 773906"/>
              <a:gd name="connsiteY32" fmla="*/ 550069 h 985838"/>
              <a:gd name="connsiteX33" fmla="*/ 311943 w 773906"/>
              <a:gd name="connsiteY33" fmla="*/ 552450 h 985838"/>
              <a:gd name="connsiteX34" fmla="*/ 276224 w 773906"/>
              <a:gd name="connsiteY34" fmla="*/ 564356 h 985838"/>
              <a:gd name="connsiteX35" fmla="*/ 252412 w 773906"/>
              <a:gd name="connsiteY35" fmla="*/ 590550 h 985838"/>
              <a:gd name="connsiteX36" fmla="*/ 259556 w 773906"/>
              <a:gd name="connsiteY36" fmla="*/ 611981 h 985838"/>
              <a:gd name="connsiteX37" fmla="*/ 285749 w 773906"/>
              <a:gd name="connsiteY37" fmla="*/ 604837 h 985838"/>
              <a:gd name="connsiteX38" fmla="*/ 304800 w 773906"/>
              <a:gd name="connsiteY38" fmla="*/ 609600 h 985838"/>
              <a:gd name="connsiteX39" fmla="*/ 309561 w 773906"/>
              <a:gd name="connsiteY39" fmla="*/ 647700 h 985838"/>
              <a:gd name="connsiteX40" fmla="*/ 295275 w 773906"/>
              <a:gd name="connsiteY40" fmla="*/ 685800 h 985838"/>
              <a:gd name="connsiteX41" fmla="*/ 257174 w 773906"/>
              <a:gd name="connsiteY41" fmla="*/ 692944 h 985838"/>
              <a:gd name="connsiteX42" fmla="*/ 240506 w 773906"/>
              <a:gd name="connsiteY42" fmla="*/ 731043 h 985838"/>
              <a:gd name="connsiteX43" fmla="*/ 190499 w 773906"/>
              <a:gd name="connsiteY43" fmla="*/ 788194 h 985838"/>
              <a:gd name="connsiteX44" fmla="*/ 150018 w 773906"/>
              <a:gd name="connsiteY44" fmla="*/ 821532 h 985838"/>
              <a:gd name="connsiteX45" fmla="*/ 102393 w 773906"/>
              <a:gd name="connsiteY45" fmla="*/ 854869 h 985838"/>
              <a:gd name="connsiteX46" fmla="*/ 71437 w 773906"/>
              <a:gd name="connsiteY46" fmla="*/ 883443 h 985838"/>
              <a:gd name="connsiteX47" fmla="*/ 30955 w 773906"/>
              <a:gd name="connsiteY47" fmla="*/ 931069 h 985838"/>
              <a:gd name="connsiteX48" fmla="*/ 0 w 773906"/>
              <a:gd name="connsiteY48" fmla="*/ 985838 h 985838"/>
              <a:gd name="connsiteX0" fmla="*/ 773906 w 773906"/>
              <a:gd name="connsiteY0" fmla="*/ 0 h 985838"/>
              <a:gd name="connsiteX1" fmla="*/ 731043 w 773906"/>
              <a:gd name="connsiteY1" fmla="*/ 28575 h 985838"/>
              <a:gd name="connsiteX2" fmla="*/ 726281 w 773906"/>
              <a:gd name="connsiteY2" fmla="*/ 38100 h 985838"/>
              <a:gd name="connsiteX3" fmla="*/ 726281 w 773906"/>
              <a:gd name="connsiteY3" fmla="*/ 59531 h 985838"/>
              <a:gd name="connsiteX4" fmla="*/ 728662 w 773906"/>
              <a:gd name="connsiteY4" fmla="*/ 80962 h 985838"/>
              <a:gd name="connsiteX5" fmla="*/ 721518 w 773906"/>
              <a:gd name="connsiteY5" fmla="*/ 95250 h 985838"/>
              <a:gd name="connsiteX6" fmla="*/ 695325 w 773906"/>
              <a:gd name="connsiteY6" fmla="*/ 92869 h 985838"/>
              <a:gd name="connsiteX7" fmla="*/ 676275 w 773906"/>
              <a:gd name="connsiteY7" fmla="*/ 100012 h 985838"/>
              <a:gd name="connsiteX8" fmla="*/ 669131 w 773906"/>
              <a:gd name="connsiteY8" fmla="*/ 114300 h 985838"/>
              <a:gd name="connsiteX9" fmla="*/ 657225 w 773906"/>
              <a:gd name="connsiteY9" fmla="*/ 135731 h 985838"/>
              <a:gd name="connsiteX10" fmla="*/ 657225 w 773906"/>
              <a:gd name="connsiteY10" fmla="*/ 152400 h 985838"/>
              <a:gd name="connsiteX11" fmla="*/ 621506 w 773906"/>
              <a:gd name="connsiteY11" fmla="*/ 169069 h 985838"/>
              <a:gd name="connsiteX12" fmla="*/ 602456 w 773906"/>
              <a:gd name="connsiteY12" fmla="*/ 185737 h 985838"/>
              <a:gd name="connsiteX13" fmla="*/ 588168 w 773906"/>
              <a:gd name="connsiteY13" fmla="*/ 211931 h 985838"/>
              <a:gd name="connsiteX14" fmla="*/ 583406 w 773906"/>
              <a:gd name="connsiteY14" fmla="*/ 233362 h 985838"/>
              <a:gd name="connsiteX15" fmla="*/ 552450 w 773906"/>
              <a:gd name="connsiteY15" fmla="*/ 252412 h 985838"/>
              <a:gd name="connsiteX16" fmla="*/ 523875 w 773906"/>
              <a:gd name="connsiteY16" fmla="*/ 276225 h 985838"/>
              <a:gd name="connsiteX17" fmla="*/ 507206 w 773906"/>
              <a:gd name="connsiteY17" fmla="*/ 283369 h 985838"/>
              <a:gd name="connsiteX18" fmla="*/ 490537 w 773906"/>
              <a:gd name="connsiteY18" fmla="*/ 314325 h 985838"/>
              <a:gd name="connsiteX19" fmla="*/ 483393 w 773906"/>
              <a:gd name="connsiteY19" fmla="*/ 335756 h 985838"/>
              <a:gd name="connsiteX20" fmla="*/ 483393 w 773906"/>
              <a:gd name="connsiteY20" fmla="*/ 350044 h 985838"/>
              <a:gd name="connsiteX21" fmla="*/ 447675 w 773906"/>
              <a:gd name="connsiteY21" fmla="*/ 376237 h 985838"/>
              <a:gd name="connsiteX22" fmla="*/ 431006 w 773906"/>
              <a:gd name="connsiteY22" fmla="*/ 404812 h 985838"/>
              <a:gd name="connsiteX23" fmla="*/ 416718 w 773906"/>
              <a:gd name="connsiteY23" fmla="*/ 416719 h 985838"/>
              <a:gd name="connsiteX24" fmla="*/ 402431 w 773906"/>
              <a:gd name="connsiteY24" fmla="*/ 423862 h 985838"/>
              <a:gd name="connsiteX25" fmla="*/ 357187 w 773906"/>
              <a:gd name="connsiteY25" fmla="*/ 426244 h 985838"/>
              <a:gd name="connsiteX26" fmla="*/ 347662 w 773906"/>
              <a:gd name="connsiteY26" fmla="*/ 450056 h 985838"/>
              <a:gd name="connsiteX27" fmla="*/ 350043 w 773906"/>
              <a:gd name="connsiteY27" fmla="*/ 476250 h 985838"/>
              <a:gd name="connsiteX28" fmla="*/ 338137 w 773906"/>
              <a:gd name="connsiteY28" fmla="*/ 490537 h 985838"/>
              <a:gd name="connsiteX29" fmla="*/ 330993 w 773906"/>
              <a:gd name="connsiteY29" fmla="*/ 504825 h 985838"/>
              <a:gd name="connsiteX30" fmla="*/ 335756 w 773906"/>
              <a:gd name="connsiteY30" fmla="*/ 531019 h 985838"/>
              <a:gd name="connsiteX31" fmla="*/ 335756 w 773906"/>
              <a:gd name="connsiteY31" fmla="*/ 550069 h 985838"/>
              <a:gd name="connsiteX32" fmla="*/ 311943 w 773906"/>
              <a:gd name="connsiteY32" fmla="*/ 552450 h 985838"/>
              <a:gd name="connsiteX33" fmla="*/ 276224 w 773906"/>
              <a:gd name="connsiteY33" fmla="*/ 564356 h 985838"/>
              <a:gd name="connsiteX34" fmla="*/ 252412 w 773906"/>
              <a:gd name="connsiteY34" fmla="*/ 590550 h 985838"/>
              <a:gd name="connsiteX35" fmla="*/ 259556 w 773906"/>
              <a:gd name="connsiteY35" fmla="*/ 611981 h 985838"/>
              <a:gd name="connsiteX36" fmla="*/ 285749 w 773906"/>
              <a:gd name="connsiteY36" fmla="*/ 604837 h 985838"/>
              <a:gd name="connsiteX37" fmla="*/ 304800 w 773906"/>
              <a:gd name="connsiteY37" fmla="*/ 609600 h 985838"/>
              <a:gd name="connsiteX38" fmla="*/ 309561 w 773906"/>
              <a:gd name="connsiteY38" fmla="*/ 647700 h 985838"/>
              <a:gd name="connsiteX39" fmla="*/ 295275 w 773906"/>
              <a:gd name="connsiteY39" fmla="*/ 685800 h 985838"/>
              <a:gd name="connsiteX40" fmla="*/ 257174 w 773906"/>
              <a:gd name="connsiteY40" fmla="*/ 692944 h 985838"/>
              <a:gd name="connsiteX41" fmla="*/ 240506 w 773906"/>
              <a:gd name="connsiteY41" fmla="*/ 731043 h 985838"/>
              <a:gd name="connsiteX42" fmla="*/ 190499 w 773906"/>
              <a:gd name="connsiteY42" fmla="*/ 788194 h 985838"/>
              <a:gd name="connsiteX43" fmla="*/ 150018 w 773906"/>
              <a:gd name="connsiteY43" fmla="*/ 821532 h 985838"/>
              <a:gd name="connsiteX44" fmla="*/ 102393 w 773906"/>
              <a:gd name="connsiteY44" fmla="*/ 854869 h 985838"/>
              <a:gd name="connsiteX45" fmla="*/ 71437 w 773906"/>
              <a:gd name="connsiteY45" fmla="*/ 883443 h 985838"/>
              <a:gd name="connsiteX46" fmla="*/ 30955 w 773906"/>
              <a:gd name="connsiteY46" fmla="*/ 931069 h 985838"/>
              <a:gd name="connsiteX47" fmla="*/ 0 w 773906"/>
              <a:gd name="connsiteY47" fmla="*/ 985838 h 985838"/>
              <a:gd name="connsiteX0" fmla="*/ 773906 w 773906"/>
              <a:gd name="connsiteY0" fmla="*/ 0 h 985838"/>
              <a:gd name="connsiteX1" fmla="*/ 731043 w 773906"/>
              <a:gd name="connsiteY1" fmla="*/ 28575 h 985838"/>
              <a:gd name="connsiteX2" fmla="*/ 726281 w 773906"/>
              <a:gd name="connsiteY2" fmla="*/ 59531 h 985838"/>
              <a:gd name="connsiteX3" fmla="*/ 728662 w 773906"/>
              <a:gd name="connsiteY3" fmla="*/ 80962 h 985838"/>
              <a:gd name="connsiteX4" fmla="*/ 721518 w 773906"/>
              <a:gd name="connsiteY4" fmla="*/ 95250 h 985838"/>
              <a:gd name="connsiteX5" fmla="*/ 695325 w 773906"/>
              <a:gd name="connsiteY5" fmla="*/ 92869 h 985838"/>
              <a:gd name="connsiteX6" fmla="*/ 676275 w 773906"/>
              <a:gd name="connsiteY6" fmla="*/ 100012 h 985838"/>
              <a:gd name="connsiteX7" fmla="*/ 669131 w 773906"/>
              <a:gd name="connsiteY7" fmla="*/ 114300 h 985838"/>
              <a:gd name="connsiteX8" fmla="*/ 657225 w 773906"/>
              <a:gd name="connsiteY8" fmla="*/ 135731 h 985838"/>
              <a:gd name="connsiteX9" fmla="*/ 657225 w 773906"/>
              <a:gd name="connsiteY9" fmla="*/ 152400 h 985838"/>
              <a:gd name="connsiteX10" fmla="*/ 621506 w 773906"/>
              <a:gd name="connsiteY10" fmla="*/ 169069 h 985838"/>
              <a:gd name="connsiteX11" fmla="*/ 602456 w 773906"/>
              <a:gd name="connsiteY11" fmla="*/ 185737 h 985838"/>
              <a:gd name="connsiteX12" fmla="*/ 588168 w 773906"/>
              <a:gd name="connsiteY12" fmla="*/ 211931 h 985838"/>
              <a:gd name="connsiteX13" fmla="*/ 583406 w 773906"/>
              <a:gd name="connsiteY13" fmla="*/ 233362 h 985838"/>
              <a:gd name="connsiteX14" fmla="*/ 552450 w 773906"/>
              <a:gd name="connsiteY14" fmla="*/ 252412 h 985838"/>
              <a:gd name="connsiteX15" fmla="*/ 523875 w 773906"/>
              <a:gd name="connsiteY15" fmla="*/ 276225 h 985838"/>
              <a:gd name="connsiteX16" fmla="*/ 507206 w 773906"/>
              <a:gd name="connsiteY16" fmla="*/ 283369 h 985838"/>
              <a:gd name="connsiteX17" fmla="*/ 490537 w 773906"/>
              <a:gd name="connsiteY17" fmla="*/ 314325 h 985838"/>
              <a:gd name="connsiteX18" fmla="*/ 483393 w 773906"/>
              <a:gd name="connsiteY18" fmla="*/ 335756 h 985838"/>
              <a:gd name="connsiteX19" fmla="*/ 483393 w 773906"/>
              <a:gd name="connsiteY19" fmla="*/ 350044 h 985838"/>
              <a:gd name="connsiteX20" fmla="*/ 447675 w 773906"/>
              <a:gd name="connsiteY20" fmla="*/ 376237 h 985838"/>
              <a:gd name="connsiteX21" fmla="*/ 431006 w 773906"/>
              <a:gd name="connsiteY21" fmla="*/ 404812 h 985838"/>
              <a:gd name="connsiteX22" fmla="*/ 416718 w 773906"/>
              <a:gd name="connsiteY22" fmla="*/ 416719 h 985838"/>
              <a:gd name="connsiteX23" fmla="*/ 402431 w 773906"/>
              <a:gd name="connsiteY23" fmla="*/ 423862 h 985838"/>
              <a:gd name="connsiteX24" fmla="*/ 357187 w 773906"/>
              <a:gd name="connsiteY24" fmla="*/ 426244 h 985838"/>
              <a:gd name="connsiteX25" fmla="*/ 347662 w 773906"/>
              <a:gd name="connsiteY25" fmla="*/ 450056 h 985838"/>
              <a:gd name="connsiteX26" fmla="*/ 350043 w 773906"/>
              <a:gd name="connsiteY26" fmla="*/ 476250 h 985838"/>
              <a:gd name="connsiteX27" fmla="*/ 338137 w 773906"/>
              <a:gd name="connsiteY27" fmla="*/ 490537 h 985838"/>
              <a:gd name="connsiteX28" fmla="*/ 330993 w 773906"/>
              <a:gd name="connsiteY28" fmla="*/ 504825 h 985838"/>
              <a:gd name="connsiteX29" fmla="*/ 335756 w 773906"/>
              <a:gd name="connsiteY29" fmla="*/ 531019 h 985838"/>
              <a:gd name="connsiteX30" fmla="*/ 335756 w 773906"/>
              <a:gd name="connsiteY30" fmla="*/ 550069 h 985838"/>
              <a:gd name="connsiteX31" fmla="*/ 311943 w 773906"/>
              <a:gd name="connsiteY31" fmla="*/ 552450 h 985838"/>
              <a:gd name="connsiteX32" fmla="*/ 276224 w 773906"/>
              <a:gd name="connsiteY32" fmla="*/ 564356 h 985838"/>
              <a:gd name="connsiteX33" fmla="*/ 252412 w 773906"/>
              <a:gd name="connsiteY33" fmla="*/ 590550 h 985838"/>
              <a:gd name="connsiteX34" fmla="*/ 259556 w 773906"/>
              <a:gd name="connsiteY34" fmla="*/ 611981 h 985838"/>
              <a:gd name="connsiteX35" fmla="*/ 285749 w 773906"/>
              <a:gd name="connsiteY35" fmla="*/ 604837 h 985838"/>
              <a:gd name="connsiteX36" fmla="*/ 304800 w 773906"/>
              <a:gd name="connsiteY36" fmla="*/ 609600 h 985838"/>
              <a:gd name="connsiteX37" fmla="*/ 309561 w 773906"/>
              <a:gd name="connsiteY37" fmla="*/ 647700 h 985838"/>
              <a:gd name="connsiteX38" fmla="*/ 295275 w 773906"/>
              <a:gd name="connsiteY38" fmla="*/ 685800 h 985838"/>
              <a:gd name="connsiteX39" fmla="*/ 257174 w 773906"/>
              <a:gd name="connsiteY39" fmla="*/ 692944 h 985838"/>
              <a:gd name="connsiteX40" fmla="*/ 240506 w 773906"/>
              <a:gd name="connsiteY40" fmla="*/ 731043 h 985838"/>
              <a:gd name="connsiteX41" fmla="*/ 190499 w 773906"/>
              <a:gd name="connsiteY41" fmla="*/ 788194 h 985838"/>
              <a:gd name="connsiteX42" fmla="*/ 150018 w 773906"/>
              <a:gd name="connsiteY42" fmla="*/ 821532 h 985838"/>
              <a:gd name="connsiteX43" fmla="*/ 102393 w 773906"/>
              <a:gd name="connsiteY43" fmla="*/ 854869 h 985838"/>
              <a:gd name="connsiteX44" fmla="*/ 71437 w 773906"/>
              <a:gd name="connsiteY44" fmla="*/ 883443 h 985838"/>
              <a:gd name="connsiteX45" fmla="*/ 30955 w 773906"/>
              <a:gd name="connsiteY45" fmla="*/ 931069 h 985838"/>
              <a:gd name="connsiteX46" fmla="*/ 0 w 773906"/>
              <a:gd name="connsiteY46" fmla="*/ 985838 h 985838"/>
              <a:gd name="connsiteX0" fmla="*/ 731043 w 731043"/>
              <a:gd name="connsiteY0" fmla="*/ 0 h 957263"/>
              <a:gd name="connsiteX1" fmla="*/ 726281 w 731043"/>
              <a:gd name="connsiteY1" fmla="*/ 30956 h 957263"/>
              <a:gd name="connsiteX2" fmla="*/ 728662 w 731043"/>
              <a:gd name="connsiteY2" fmla="*/ 52387 h 957263"/>
              <a:gd name="connsiteX3" fmla="*/ 721518 w 731043"/>
              <a:gd name="connsiteY3" fmla="*/ 66675 h 957263"/>
              <a:gd name="connsiteX4" fmla="*/ 695325 w 731043"/>
              <a:gd name="connsiteY4" fmla="*/ 64294 h 957263"/>
              <a:gd name="connsiteX5" fmla="*/ 676275 w 731043"/>
              <a:gd name="connsiteY5" fmla="*/ 71437 h 957263"/>
              <a:gd name="connsiteX6" fmla="*/ 669131 w 731043"/>
              <a:gd name="connsiteY6" fmla="*/ 85725 h 957263"/>
              <a:gd name="connsiteX7" fmla="*/ 657225 w 731043"/>
              <a:gd name="connsiteY7" fmla="*/ 107156 h 957263"/>
              <a:gd name="connsiteX8" fmla="*/ 657225 w 731043"/>
              <a:gd name="connsiteY8" fmla="*/ 123825 h 957263"/>
              <a:gd name="connsiteX9" fmla="*/ 621506 w 731043"/>
              <a:gd name="connsiteY9" fmla="*/ 140494 h 957263"/>
              <a:gd name="connsiteX10" fmla="*/ 602456 w 731043"/>
              <a:gd name="connsiteY10" fmla="*/ 157162 h 957263"/>
              <a:gd name="connsiteX11" fmla="*/ 588168 w 731043"/>
              <a:gd name="connsiteY11" fmla="*/ 183356 h 957263"/>
              <a:gd name="connsiteX12" fmla="*/ 583406 w 731043"/>
              <a:gd name="connsiteY12" fmla="*/ 204787 h 957263"/>
              <a:gd name="connsiteX13" fmla="*/ 552450 w 731043"/>
              <a:gd name="connsiteY13" fmla="*/ 223837 h 957263"/>
              <a:gd name="connsiteX14" fmla="*/ 523875 w 731043"/>
              <a:gd name="connsiteY14" fmla="*/ 247650 h 957263"/>
              <a:gd name="connsiteX15" fmla="*/ 507206 w 731043"/>
              <a:gd name="connsiteY15" fmla="*/ 254794 h 957263"/>
              <a:gd name="connsiteX16" fmla="*/ 490537 w 731043"/>
              <a:gd name="connsiteY16" fmla="*/ 285750 h 957263"/>
              <a:gd name="connsiteX17" fmla="*/ 483393 w 731043"/>
              <a:gd name="connsiteY17" fmla="*/ 307181 h 957263"/>
              <a:gd name="connsiteX18" fmla="*/ 483393 w 731043"/>
              <a:gd name="connsiteY18" fmla="*/ 321469 h 957263"/>
              <a:gd name="connsiteX19" fmla="*/ 447675 w 731043"/>
              <a:gd name="connsiteY19" fmla="*/ 347662 h 957263"/>
              <a:gd name="connsiteX20" fmla="*/ 431006 w 731043"/>
              <a:gd name="connsiteY20" fmla="*/ 376237 h 957263"/>
              <a:gd name="connsiteX21" fmla="*/ 416718 w 731043"/>
              <a:gd name="connsiteY21" fmla="*/ 388144 h 957263"/>
              <a:gd name="connsiteX22" fmla="*/ 402431 w 731043"/>
              <a:gd name="connsiteY22" fmla="*/ 395287 h 957263"/>
              <a:gd name="connsiteX23" fmla="*/ 357187 w 731043"/>
              <a:gd name="connsiteY23" fmla="*/ 397669 h 957263"/>
              <a:gd name="connsiteX24" fmla="*/ 347662 w 731043"/>
              <a:gd name="connsiteY24" fmla="*/ 421481 h 957263"/>
              <a:gd name="connsiteX25" fmla="*/ 350043 w 731043"/>
              <a:gd name="connsiteY25" fmla="*/ 447675 h 957263"/>
              <a:gd name="connsiteX26" fmla="*/ 338137 w 731043"/>
              <a:gd name="connsiteY26" fmla="*/ 461962 h 957263"/>
              <a:gd name="connsiteX27" fmla="*/ 330993 w 731043"/>
              <a:gd name="connsiteY27" fmla="*/ 476250 h 957263"/>
              <a:gd name="connsiteX28" fmla="*/ 335756 w 731043"/>
              <a:gd name="connsiteY28" fmla="*/ 502444 h 957263"/>
              <a:gd name="connsiteX29" fmla="*/ 335756 w 731043"/>
              <a:gd name="connsiteY29" fmla="*/ 521494 h 957263"/>
              <a:gd name="connsiteX30" fmla="*/ 311943 w 731043"/>
              <a:gd name="connsiteY30" fmla="*/ 523875 h 957263"/>
              <a:gd name="connsiteX31" fmla="*/ 276224 w 731043"/>
              <a:gd name="connsiteY31" fmla="*/ 535781 h 957263"/>
              <a:gd name="connsiteX32" fmla="*/ 252412 w 731043"/>
              <a:gd name="connsiteY32" fmla="*/ 561975 h 957263"/>
              <a:gd name="connsiteX33" fmla="*/ 259556 w 731043"/>
              <a:gd name="connsiteY33" fmla="*/ 583406 h 957263"/>
              <a:gd name="connsiteX34" fmla="*/ 285749 w 731043"/>
              <a:gd name="connsiteY34" fmla="*/ 576262 h 957263"/>
              <a:gd name="connsiteX35" fmla="*/ 304800 w 731043"/>
              <a:gd name="connsiteY35" fmla="*/ 581025 h 957263"/>
              <a:gd name="connsiteX36" fmla="*/ 309561 w 731043"/>
              <a:gd name="connsiteY36" fmla="*/ 619125 h 957263"/>
              <a:gd name="connsiteX37" fmla="*/ 295275 w 731043"/>
              <a:gd name="connsiteY37" fmla="*/ 657225 h 957263"/>
              <a:gd name="connsiteX38" fmla="*/ 257174 w 731043"/>
              <a:gd name="connsiteY38" fmla="*/ 664369 h 957263"/>
              <a:gd name="connsiteX39" fmla="*/ 240506 w 731043"/>
              <a:gd name="connsiteY39" fmla="*/ 702468 h 957263"/>
              <a:gd name="connsiteX40" fmla="*/ 190499 w 731043"/>
              <a:gd name="connsiteY40" fmla="*/ 759619 h 957263"/>
              <a:gd name="connsiteX41" fmla="*/ 150018 w 731043"/>
              <a:gd name="connsiteY41" fmla="*/ 792957 h 957263"/>
              <a:gd name="connsiteX42" fmla="*/ 102393 w 731043"/>
              <a:gd name="connsiteY42" fmla="*/ 826294 h 957263"/>
              <a:gd name="connsiteX43" fmla="*/ 71437 w 731043"/>
              <a:gd name="connsiteY43" fmla="*/ 854868 h 957263"/>
              <a:gd name="connsiteX44" fmla="*/ 30955 w 731043"/>
              <a:gd name="connsiteY44" fmla="*/ 902494 h 957263"/>
              <a:gd name="connsiteX45" fmla="*/ 0 w 731043"/>
              <a:gd name="connsiteY45" fmla="*/ 957263 h 957263"/>
              <a:gd name="connsiteX0" fmla="*/ 731043 w 731043"/>
              <a:gd name="connsiteY0" fmla="*/ 0 h 957263"/>
              <a:gd name="connsiteX1" fmla="*/ 728662 w 731043"/>
              <a:gd name="connsiteY1" fmla="*/ 52387 h 957263"/>
              <a:gd name="connsiteX2" fmla="*/ 721518 w 731043"/>
              <a:gd name="connsiteY2" fmla="*/ 66675 h 957263"/>
              <a:gd name="connsiteX3" fmla="*/ 695325 w 731043"/>
              <a:gd name="connsiteY3" fmla="*/ 64294 h 957263"/>
              <a:gd name="connsiteX4" fmla="*/ 676275 w 731043"/>
              <a:gd name="connsiteY4" fmla="*/ 71437 h 957263"/>
              <a:gd name="connsiteX5" fmla="*/ 669131 w 731043"/>
              <a:gd name="connsiteY5" fmla="*/ 85725 h 957263"/>
              <a:gd name="connsiteX6" fmla="*/ 657225 w 731043"/>
              <a:gd name="connsiteY6" fmla="*/ 107156 h 957263"/>
              <a:gd name="connsiteX7" fmla="*/ 657225 w 731043"/>
              <a:gd name="connsiteY7" fmla="*/ 123825 h 957263"/>
              <a:gd name="connsiteX8" fmla="*/ 621506 w 731043"/>
              <a:gd name="connsiteY8" fmla="*/ 140494 h 957263"/>
              <a:gd name="connsiteX9" fmla="*/ 602456 w 731043"/>
              <a:gd name="connsiteY9" fmla="*/ 157162 h 957263"/>
              <a:gd name="connsiteX10" fmla="*/ 588168 w 731043"/>
              <a:gd name="connsiteY10" fmla="*/ 183356 h 957263"/>
              <a:gd name="connsiteX11" fmla="*/ 583406 w 731043"/>
              <a:gd name="connsiteY11" fmla="*/ 204787 h 957263"/>
              <a:gd name="connsiteX12" fmla="*/ 552450 w 731043"/>
              <a:gd name="connsiteY12" fmla="*/ 223837 h 957263"/>
              <a:gd name="connsiteX13" fmla="*/ 523875 w 731043"/>
              <a:gd name="connsiteY13" fmla="*/ 247650 h 957263"/>
              <a:gd name="connsiteX14" fmla="*/ 507206 w 731043"/>
              <a:gd name="connsiteY14" fmla="*/ 254794 h 957263"/>
              <a:gd name="connsiteX15" fmla="*/ 490537 w 731043"/>
              <a:gd name="connsiteY15" fmla="*/ 285750 h 957263"/>
              <a:gd name="connsiteX16" fmla="*/ 483393 w 731043"/>
              <a:gd name="connsiteY16" fmla="*/ 307181 h 957263"/>
              <a:gd name="connsiteX17" fmla="*/ 483393 w 731043"/>
              <a:gd name="connsiteY17" fmla="*/ 321469 h 957263"/>
              <a:gd name="connsiteX18" fmla="*/ 447675 w 731043"/>
              <a:gd name="connsiteY18" fmla="*/ 347662 h 957263"/>
              <a:gd name="connsiteX19" fmla="*/ 431006 w 731043"/>
              <a:gd name="connsiteY19" fmla="*/ 376237 h 957263"/>
              <a:gd name="connsiteX20" fmla="*/ 416718 w 731043"/>
              <a:gd name="connsiteY20" fmla="*/ 388144 h 957263"/>
              <a:gd name="connsiteX21" fmla="*/ 402431 w 731043"/>
              <a:gd name="connsiteY21" fmla="*/ 395287 h 957263"/>
              <a:gd name="connsiteX22" fmla="*/ 357187 w 731043"/>
              <a:gd name="connsiteY22" fmla="*/ 397669 h 957263"/>
              <a:gd name="connsiteX23" fmla="*/ 347662 w 731043"/>
              <a:gd name="connsiteY23" fmla="*/ 421481 h 957263"/>
              <a:gd name="connsiteX24" fmla="*/ 350043 w 731043"/>
              <a:gd name="connsiteY24" fmla="*/ 447675 h 957263"/>
              <a:gd name="connsiteX25" fmla="*/ 338137 w 731043"/>
              <a:gd name="connsiteY25" fmla="*/ 461962 h 957263"/>
              <a:gd name="connsiteX26" fmla="*/ 330993 w 731043"/>
              <a:gd name="connsiteY26" fmla="*/ 476250 h 957263"/>
              <a:gd name="connsiteX27" fmla="*/ 335756 w 731043"/>
              <a:gd name="connsiteY27" fmla="*/ 502444 h 957263"/>
              <a:gd name="connsiteX28" fmla="*/ 335756 w 731043"/>
              <a:gd name="connsiteY28" fmla="*/ 521494 h 957263"/>
              <a:gd name="connsiteX29" fmla="*/ 311943 w 731043"/>
              <a:gd name="connsiteY29" fmla="*/ 523875 h 957263"/>
              <a:gd name="connsiteX30" fmla="*/ 276224 w 731043"/>
              <a:gd name="connsiteY30" fmla="*/ 535781 h 957263"/>
              <a:gd name="connsiteX31" fmla="*/ 252412 w 731043"/>
              <a:gd name="connsiteY31" fmla="*/ 561975 h 957263"/>
              <a:gd name="connsiteX32" fmla="*/ 259556 w 731043"/>
              <a:gd name="connsiteY32" fmla="*/ 583406 h 957263"/>
              <a:gd name="connsiteX33" fmla="*/ 285749 w 731043"/>
              <a:gd name="connsiteY33" fmla="*/ 576262 h 957263"/>
              <a:gd name="connsiteX34" fmla="*/ 304800 w 731043"/>
              <a:gd name="connsiteY34" fmla="*/ 581025 h 957263"/>
              <a:gd name="connsiteX35" fmla="*/ 309561 w 731043"/>
              <a:gd name="connsiteY35" fmla="*/ 619125 h 957263"/>
              <a:gd name="connsiteX36" fmla="*/ 295275 w 731043"/>
              <a:gd name="connsiteY36" fmla="*/ 657225 h 957263"/>
              <a:gd name="connsiteX37" fmla="*/ 257174 w 731043"/>
              <a:gd name="connsiteY37" fmla="*/ 664369 h 957263"/>
              <a:gd name="connsiteX38" fmla="*/ 240506 w 731043"/>
              <a:gd name="connsiteY38" fmla="*/ 702468 h 957263"/>
              <a:gd name="connsiteX39" fmla="*/ 190499 w 731043"/>
              <a:gd name="connsiteY39" fmla="*/ 759619 h 957263"/>
              <a:gd name="connsiteX40" fmla="*/ 150018 w 731043"/>
              <a:gd name="connsiteY40" fmla="*/ 792957 h 957263"/>
              <a:gd name="connsiteX41" fmla="*/ 102393 w 731043"/>
              <a:gd name="connsiteY41" fmla="*/ 826294 h 957263"/>
              <a:gd name="connsiteX42" fmla="*/ 71437 w 731043"/>
              <a:gd name="connsiteY42" fmla="*/ 854868 h 957263"/>
              <a:gd name="connsiteX43" fmla="*/ 30955 w 731043"/>
              <a:gd name="connsiteY43" fmla="*/ 902494 h 957263"/>
              <a:gd name="connsiteX44" fmla="*/ 0 w 731043"/>
              <a:gd name="connsiteY44" fmla="*/ 957263 h 957263"/>
              <a:gd name="connsiteX0" fmla="*/ 728662 w 728662"/>
              <a:gd name="connsiteY0" fmla="*/ 0 h 904876"/>
              <a:gd name="connsiteX1" fmla="*/ 721518 w 728662"/>
              <a:gd name="connsiteY1" fmla="*/ 14288 h 904876"/>
              <a:gd name="connsiteX2" fmla="*/ 695325 w 728662"/>
              <a:gd name="connsiteY2" fmla="*/ 11907 h 904876"/>
              <a:gd name="connsiteX3" fmla="*/ 676275 w 728662"/>
              <a:gd name="connsiteY3" fmla="*/ 19050 h 904876"/>
              <a:gd name="connsiteX4" fmla="*/ 669131 w 728662"/>
              <a:gd name="connsiteY4" fmla="*/ 33338 h 904876"/>
              <a:gd name="connsiteX5" fmla="*/ 657225 w 728662"/>
              <a:gd name="connsiteY5" fmla="*/ 54769 h 904876"/>
              <a:gd name="connsiteX6" fmla="*/ 657225 w 728662"/>
              <a:gd name="connsiteY6" fmla="*/ 71438 h 904876"/>
              <a:gd name="connsiteX7" fmla="*/ 621506 w 728662"/>
              <a:gd name="connsiteY7" fmla="*/ 88107 h 904876"/>
              <a:gd name="connsiteX8" fmla="*/ 602456 w 728662"/>
              <a:gd name="connsiteY8" fmla="*/ 104775 h 904876"/>
              <a:gd name="connsiteX9" fmla="*/ 588168 w 728662"/>
              <a:gd name="connsiteY9" fmla="*/ 130969 h 904876"/>
              <a:gd name="connsiteX10" fmla="*/ 583406 w 728662"/>
              <a:gd name="connsiteY10" fmla="*/ 152400 h 904876"/>
              <a:gd name="connsiteX11" fmla="*/ 552450 w 728662"/>
              <a:gd name="connsiteY11" fmla="*/ 171450 h 904876"/>
              <a:gd name="connsiteX12" fmla="*/ 523875 w 728662"/>
              <a:gd name="connsiteY12" fmla="*/ 195263 h 904876"/>
              <a:gd name="connsiteX13" fmla="*/ 507206 w 728662"/>
              <a:gd name="connsiteY13" fmla="*/ 202407 h 904876"/>
              <a:gd name="connsiteX14" fmla="*/ 490537 w 728662"/>
              <a:gd name="connsiteY14" fmla="*/ 233363 h 904876"/>
              <a:gd name="connsiteX15" fmla="*/ 483393 w 728662"/>
              <a:gd name="connsiteY15" fmla="*/ 254794 h 904876"/>
              <a:gd name="connsiteX16" fmla="*/ 483393 w 728662"/>
              <a:gd name="connsiteY16" fmla="*/ 269082 h 904876"/>
              <a:gd name="connsiteX17" fmla="*/ 447675 w 728662"/>
              <a:gd name="connsiteY17" fmla="*/ 295275 h 904876"/>
              <a:gd name="connsiteX18" fmla="*/ 431006 w 728662"/>
              <a:gd name="connsiteY18" fmla="*/ 323850 h 904876"/>
              <a:gd name="connsiteX19" fmla="*/ 416718 w 728662"/>
              <a:gd name="connsiteY19" fmla="*/ 335757 h 904876"/>
              <a:gd name="connsiteX20" fmla="*/ 402431 w 728662"/>
              <a:gd name="connsiteY20" fmla="*/ 342900 h 904876"/>
              <a:gd name="connsiteX21" fmla="*/ 357187 w 728662"/>
              <a:gd name="connsiteY21" fmla="*/ 345282 h 904876"/>
              <a:gd name="connsiteX22" fmla="*/ 347662 w 728662"/>
              <a:gd name="connsiteY22" fmla="*/ 369094 h 904876"/>
              <a:gd name="connsiteX23" fmla="*/ 350043 w 728662"/>
              <a:gd name="connsiteY23" fmla="*/ 395288 h 904876"/>
              <a:gd name="connsiteX24" fmla="*/ 338137 w 728662"/>
              <a:gd name="connsiteY24" fmla="*/ 409575 h 904876"/>
              <a:gd name="connsiteX25" fmla="*/ 330993 w 728662"/>
              <a:gd name="connsiteY25" fmla="*/ 423863 h 904876"/>
              <a:gd name="connsiteX26" fmla="*/ 335756 w 728662"/>
              <a:gd name="connsiteY26" fmla="*/ 450057 h 904876"/>
              <a:gd name="connsiteX27" fmla="*/ 335756 w 728662"/>
              <a:gd name="connsiteY27" fmla="*/ 469107 h 904876"/>
              <a:gd name="connsiteX28" fmla="*/ 311943 w 728662"/>
              <a:gd name="connsiteY28" fmla="*/ 471488 h 904876"/>
              <a:gd name="connsiteX29" fmla="*/ 276224 w 728662"/>
              <a:gd name="connsiteY29" fmla="*/ 483394 h 904876"/>
              <a:gd name="connsiteX30" fmla="*/ 252412 w 728662"/>
              <a:gd name="connsiteY30" fmla="*/ 509588 h 904876"/>
              <a:gd name="connsiteX31" fmla="*/ 259556 w 728662"/>
              <a:gd name="connsiteY31" fmla="*/ 531019 h 904876"/>
              <a:gd name="connsiteX32" fmla="*/ 285749 w 728662"/>
              <a:gd name="connsiteY32" fmla="*/ 523875 h 904876"/>
              <a:gd name="connsiteX33" fmla="*/ 304800 w 728662"/>
              <a:gd name="connsiteY33" fmla="*/ 528638 h 904876"/>
              <a:gd name="connsiteX34" fmla="*/ 309561 w 728662"/>
              <a:gd name="connsiteY34" fmla="*/ 566738 h 904876"/>
              <a:gd name="connsiteX35" fmla="*/ 295275 w 728662"/>
              <a:gd name="connsiteY35" fmla="*/ 604838 h 904876"/>
              <a:gd name="connsiteX36" fmla="*/ 257174 w 728662"/>
              <a:gd name="connsiteY36" fmla="*/ 611982 h 904876"/>
              <a:gd name="connsiteX37" fmla="*/ 240506 w 728662"/>
              <a:gd name="connsiteY37" fmla="*/ 650081 h 904876"/>
              <a:gd name="connsiteX38" fmla="*/ 190499 w 728662"/>
              <a:gd name="connsiteY38" fmla="*/ 707232 h 904876"/>
              <a:gd name="connsiteX39" fmla="*/ 150018 w 728662"/>
              <a:gd name="connsiteY39" fmla="*/ 740570 h 904876"/>
              <a:gd name="connsiteX40" fmla="*/ 102393 w 728662"/>
              <a:gd name="connsiteY40" fmla="*/ 773907 h 904876"/>
              <a:gd name="connsiteX41" fmla="*/ 71437 w 728662"/>
              <a:gd name="connsiteY41" fmla="*/ 802481 h 904876"/>
              <a:gd name="connsiteX42" fmla="*/ 30955 w 728662"/>
              <a:gd name="connsiteY42" fmla="*/ 850107 h 904876"/>
              <a:gd name="connsiteX43" fmla="*/ 0 w 728662"/>
              <a:gd name="connsiteY43" fmla="*/ 904876 h 904876"/>
              <a:gd name="connsiteX0" fmla="*/ 728662 w 728662"/>
              <a:gd name="connsiteY0" fmla="*/ 0 h 904876"/>
              <a:gd name="connsiteX1" fmla="*/ 695325 w 728662"/>
              <a:gd name="connsiteY1" fmla="*/ 11907 h 904876"/>
              <a:gd name="connsiteX2" fmla="*/ 676275 w 728662"/>
              <a:gd name="connsiteY2" fmla="*/ 19050 h 904876"/>
              <a:gd name="connsiteX3" fmla="*/ 669131 w 728662"/>
              <a:gd name="connsiteY3" fmla="*/ 33338 h 904876"/>
              <a:gd name="connsiteX4" fmla="*/ 657225 w 728662"/>
              <a:gd name="connsiteY4" fmla="*/ 54769 h 904876"/>
              <a:gd name="connsiteX5" fmla="*/ 657225 w 728662"/>
              <a:gd name="connsiteY5" fmla="*/ 71438 h 904876"/>
              <a:gd name="connsiteX6" fmla="*/ 621506 w 728662"/>
              <a:gd name="connsiteY6" fmla="*/ 88107 h 904876"/>
              <a:gd name="connsiteX7" fmla="*/ 602456 w 728662"/>
              <a:gd name="connsiteY7" fmla="*/ 104775 h 904876"/>
              <a:gd name="connsiteX8" fmla="*/ 588168 w 728662"/>
              <a:gd name="connsiteY8" fmla="*/ 130969 h 904876"/>
              <a:gd name="connsiteX9" fmla="*/ 583406 w 728662"/>
              <a:gd name="connsiteY9" fmla="*/ 152400 h 904876"/>
              <a:gd name="connsiteX10" fmla="*/ 552450 w 728662"/>
              <a:gd name="connsiteY10" fmla="*/ 171450 h 904876"/>
              <a:gd name="connsiteX11" fmla="*/ 523875 w 728662"/>
              <a:gd name="connsiteY11" fmla="*/ 195263 h 904876"/>
              <a:gd name="connsiteX12" fmla="*/ 507206 w 728662"/>
              <a:gd name="connsiteY12" fmla="*/ 202407 h 904876"/>
              <a:gd name="connsiteX13" fmla="*/ 490537 w 728662"/>
              <a:gd name="connsiteY13" fmla="*/ 233363 h 904876"/>
              <a:gd name="connsiteX14" fmla="*/ 483393 w 728662"/>
              <a:gd name="connsiteY14" fmla="*/ 254794 h 904876"/>
              <a:gd name="connsiteX15" fmla="*/ 483393 w 728662"/>
              <a:gd name="connsiteY15" fmla="*/ 269082 h 904876"/>
              <a:gd name="connsiteX16" fmla="*/ 447675 w 728662"/>
              <a:gd name="connsiteY16" fmla="*/ 295275 h 904876"/>
              <a:gd name="connsiteX17" fmla="*/ 431006 w 728662"/>
              <a:gd name="connsiteY17" fmla="*/ 323850 h 904876"/>
              <a:gd name="connsiteX18" fmla="*/ 416718 w 728662"/>
              <a:gd name="connsiteY18" fmla="*/ 335757 h 904876"/>
              <a:gd name="connsiteX19" fmla="*/ 402431 w 728662"/>
              <a:gd name="connsiteY19" fmla="*/ 342900 h 904876"/>
              <a:gd name="connsiteX20" fmla="*/ 357187 w 728662"/>
              <a:gd name="connsiteY20" fmla="*/ 345282 h 904876"/>
              <a:gd name="connsiteX21" fmla="*/ 347662 w 728662"/>
              <a:gd name="connsiteY21" fmla="*/ 369094 h 904876"/>
              <a:gd name="connsiteX22" fmla="*/ 350043 w 728662"/>
              <a:gd name="connsiteY22" fmla="*/ 395288 h 904876"/>
              <a:gd name="connsiteX23" fmla="*/ 338137 w 728662"/>
              <a:gd name="connsiteY23" fmla="*/ 409575 h 904876"/>
              <a:gd name="connsiteX24" fmla="*/ 330993 w 728662"/>
              <a:gd name="connsiteY24" fmla="*/ 423863 h 904876"/>
              <a:gd name="connsiteX25" fmla="*/ 335756 w 728662"/>
              <a:gd name="connsiteY25" fmla="*/ 450057 h 904876"/>
              <a:gd name="connsiteX26" fmla="*/ 335756 w 728662"/>
              <a:gd name="connsiteY26" fmla="*/ 469107 h 904876"/>
              <a:gd name="connsiteX27" fmla="*/ 311943 w 728662"/>
              <a:gd name="connsiteY27" fmla="*/ 471488 h 904876"/>
              <a:gd name="connsiteX28" fmla="*/ 276224 w 728662"/>
              <a:gd name="connsiteY28" fmla="*/ 483394 h 904876"/>
              <a:gd name="connsiteX29" fmla="*/ 252412 w 728662"/>
              <a:gd name="connsiteY29" fmla="*/ 509588 h 904876"/>
              <a:gd name="connsiteX30" fmla="*/ 259556 w 728662"/>
              <a:gd name="connsiteY30" fmla="*/ 531019 h 904876"/>
              <a:gd name="connsiteX31" fmla="*/ 285749 w 728662"/>
              <a:gd name="connsiteY31" fmla="*/ 523875 h 904876"/>
              <a:gd name="connsiteX32" fmla="*/ 304800 w 728662"/>
              <a:gd name="connsiteY32" fmla="*/ 528638 h 904876"/>
              <a:gd name="connsiteX33" fmla="*/ 309561 w 728662"/>
              <a:gd name="connsiteY33" fmla="*/ 566738 h 904876"/>
              <a:gd name="connsiteX34" fmla="*/ 295275 w 728662"/>
              <a:gd name="connsiteY34" fmla="*/ 604838 h 904876"/>
              <a:gd name="connsiteX35" fmla="*/ 257174 w 728662"/>
              <a:gd name="connsiteY35" fmla="*/ 611982 h 904876"/>
              <a:gd name="connsiteX36" fmla="*/ 240506 w 728662"/>
              <a:gd name="connsiteY36" fmla="*/ 650081 h 904876"/>
              <a:gd name="connsiteX37" fmla="*/ 190499 w 728662"/>
              <a:gd name="connsiteY37" fmla="*/ 707232 h 904876"/>
              <a:gd name="connsiteX38" fmla="*/ 150018 w 728662"/>
              <a:gd name="connsiteY38" fmla="*/ 740570 h 904876"/>
              <a:gd name="connsiteX39" fmla="*/ 102393 w 728662"/>
              <a:gd name="connsiteY39" fmla="*/ 773907 h 904876"/>
              <a:gd name="connsiteX40" fmla="*/ 71437 w 728662"/>
              <a:gd name="connsiteY40" fmla="*/ 802481 h 904876"/>
              <a:gd name="connsiteX41" fmla="*/ 30955 w 728662"/>
              <a:gd name="connsiteY41" fmla="*/ 850107 h 904876"/>
              <a:gd name="connsiteX42" fmla="*/ 0 w 728662"/>
              <a:gd name="connsiteY42" fmla="*/ 904876 h 904876"/>
              <a:gd name="connsiteX0" fmla="*/ 695325 w 695325"/>
              <a:gd name="connsiteY0" fmla="*/ 0 h 892969"/>
              <a:gd name="connsiteX1" fmla="*/ 676275 w 695325"/>
              <a:gd name="connsiteY1" fmla="*/ 7143 h 892969"/>
              <a:gd name="connsiteX2" fmla="*/ 669131 w 695325"/>
              <a:gd name="connsiteY2" fmla="*/ 21431 h 892969"/>
              <a:gd name="connsiteX3" fmla="*/ 657225 w 695325"/>
              <a:gd name="connsiteY3" fmla="*/ 42862 h 892969"/>
              <a:gd name="connsiteX4" fmla="*/ 657225 w 695325"/>
              <a:gd name="connsiteY4" fmla="*/ 59531 h 892969"/>
              <a:gd name="connsiteX5" fmla="*/ 621506 w 695325"/>
              <a:gd name="connsiteY5" fmla="*/ 76200 h 892969"/>
              <a:gd name="connsiteX6" fmla="*/ 602456 w 695325"/>
              <a:gd name="connsiteY6" fmla="*/ 92868 h 892969"/>
              <a:gd name="connsiteX7" fmla="*/ 588168 w 695325"/>
              <a:gd name="connsiteY7" fmla="*/ 119062 h 892969"/>
              <a:gd name="connsiteX8" fmla="*/ 583406 w 695325"/>
              <a:gd name="connsiteY8" fmla="*/ 140493 h 892969"/>
              <a:gd name="connsiteX9" fmla="*/ 552450 w 695325"/>
              <a:gd name="connsiteY9" fmla="*/ 159543 h 892969"/>
              <a:gd name="connsiteX10" fmla="*/ 523875 w 695325"/>
              <a:gd name="connsiteY10" fmla="*/ 183356 h 892969"/>
              <a:gd name="connsiteX11" fmla="*/ 507206 w 695325"/>
              <a:gd name="connsiteY11" fmla="*/ 190500 h 892969"/>
              <a:gd name="connsiteX12" fmla="*/ 490537 w 695325"/>
              <a:gd name="connsiteY12" fmla="*/ 221456 h 892969"/>
              <a:gd name="connsiteX13" fmla="*/ 483393 w 695325"/>
              <a:gd name="connsiteY13" fmla="*/ 242887 h 892969"/>
              <a:gd name="connsiteX14" fmla="*/ 483393 w 695325"/>
              <a:gd name="connsiteY14" fmla="*/ 257175 h 892969"/>
              <a:gd name="connsiteX15" fmla="*/ 447675 w 695325"/>
              <a:gd name="connsiteY15" fmla="*/ 283368 h 892969"/>
              <a:gd name="connsiteX16" fmla="*/ 431006 w 695325"/>
              <a:gd name="connsiteY16" fmla="*/ 311943 h 892969"/>
              <a:gd name="connsiteX17" fmla="*/ 416718 w 695325"/>
              <a:gd name="connsiteY17" fmla="*/ 323850 h 892969"/>
              <a:gd name="connsiteX18" fmla="*/ 402431 w 695325"/>
              <a:gd name="connsiteY18" fmla="*/ 330993 h 892969"/>
              <a:gd name="connsiteX19" fmla="*/ 357187 w 695325"/>
              <a:gd name="connsiteY19" fmla="*/ 333375 h 892969"/>
              <a:gd name="connsiteX20" fmla="*/ 347662 w 695325"/>
              <a:gd name="connsiteY20" fmla="*/ 357187 h 892969"/>
              <a:gd name="connsiteX21" fmla="*/ 350043 w 695325"/>
              <a:gd name="connsiteY21" fmla="*/ 383381 h 892969"/>
              <a:gd name="connsiteX22" fmla="*/ 338137 w 695325"/>
              <a:gd name="connsiteY22" fmla="*/ 397668 h 892969"/>
              <a:gd name="connsiteX23" fmla="*/ 330993 w 695325"/>
              <a:gd name="connsiteY23" fmla="*/ 411956 h 892969"/>
              <a:gd name="connsiteX24" fmla="*/ 335756 w 695325"/>
              <a:gd name="connsiteY24" fmla="*/ 438150 h 892969"/>
              <a:gd name="connsiteX25" fmla="*/ 335756 w 695325"/>
              <a:gd name="connsiteY25" fmla="*/ 457200 h 892969"/>
              <a:gd name="connsiteX26" fmla="*/ 311943 w 695325"/>
              <a:gd name="connsiteY26" fmla="*/ 459581 h 892969"/>
              <a:gd name="connsiteX27" fmla="*/ 276224 w 695325"/>
              <a:gd name="connsiteY27" fmla="*/ 471487 h 892969"/>
              <a:gd name="connsiteX28" fmla="*/ 252412 w 695325"/>
              <a:gd name="connsiteY28" fmla="*/ 497681 h 892969"/>
              <a:gd name="connsiteX29" fmla="*/ 259556 w 695325"/>
              <a:gd name="connsiteY29" fmla="*/ 519112 h 892969"/>
              <a:gd name="connsiteX30" fmla="*/ 285749 w 695325"/>
              <a:gd name="connsiteY30" fmla="*/ 511968 h 892969"/>
              <a:gd name="connsiteX31" fmla="*/ 304800 w 695325"/>
              <a:gd name="connsiteY31" fmla="*/ 516731 h 892969"/>
              <a:gd name="connsiteX32" fmla="*/ 309561 w 695325"/>
              <a:gd name="connsiteY32" fmla="*/ 554831 h 892969"/>
              <a:gd name="connsiteX33" fmla="*/ 295275 w 695325"/>
              <a:gd name="connsiteY33" fmla="*/ 592931 h 892969"/>
              <a:gd name="connsiteX34" fmla="*/ 257174 w 695325"/>
              <a:gd name="connsiteY34" fmla="*/ 600075 h 892969"/>
              <a:gd name="connsiteX35" fmla="*/ 240506 w 695325"/>
              <a:gd name="connsiteY35" fmla="*/ 638174 h 892969"/>
              <a:gd name="connsiteX36" fmla="*/ 190499 w 695325"/>
              <a:gd name="connsiteY36" fmla="*/ 695325 h 892969"/>
              <a:gd name="connsiteX37" fmla="*/ 150018 w 695325"/>
              <a:gd name="connsiteY37" fmla="*/ 728663 h 892969"/>
              <a:gd name="connsiteX38" fmla="*/ 102393 w 695325"/>
              <a:gd name="connsiteY38" fmla="*/ 762000 h 892969"/>
              <a:gd name="connsiteX39" fmla="*/ 71437 w 695325"/>
              <a:gd name="connsiteY39" fmla="*/ 790574 h 892969"/>
              <a:gd name="connsiteX40" fmla="*/ 30955 w 695325"/>
              <a:gd name="connsiteY40" fmla="*/ 838200 h 892969"/>
              <a:gd name="connsiteX41" fmla="*/ 0 w 695325"/>
              <a:gd name="connsiteY41" fmla="*/ 892969 h 892969"/>
              <a:gd name="connsiteX0" fmla="*/ 695325 w 695325"/>
              <a:gd name="connsiteY0" fmla="*/ 0 h 892969"/>
              <a:gd name="connsiteX1" fmla="*/ 676275 w 695325"/>
              <a:gd name="connsiteY1" fmla="*/ 7143 h 892969"/>
              <a:gd name="connsiteX2" fmla="*/ 657225 w 695325"/>
              <a:gd name="connsiteY2" fmla="*/ 42862 h 892969"/>
              <a:gd name="connsiteX3" fmla="*/ 657225 w 695325"/>
              <a:gd name="connsiteY3" fmla="*/ 59531 h 892969"/>
              <a:gd name="connsiteX4" fmla="*/ 621506 w 695325"/>
              <a:gd name="connsiteY4" fmla="*/ 76200 h 892969"/>
              <a:gd name="connsiteX5" fmla="*/ 602456 w 695325"/>
              <a:gd name="connsiteY5" fmla="*/ 92868 h 892969"/>
              <a:gd name="connsiteX6" fmla="*/ 588168 w 695325"/>
              <a:gd name="connsiteY6" fmla="*/ 119062 h 892969"/>
              <a:gd name="connsiteX7" fmla="*/ 583406 w 695325"/>
              <a:gd name="connsiteY7" fmla="*/ 140493 h 892969"/>
              <a:gd name="connsiteX8" fmla="*/ 552450 w 695325"/>
              <a:gd name="connsiteY8" fmla="*/ 159543 h 892969"/>
              <a:gd name="connsiteX9" fmla="*/ 523875 w 695325"/>
              <a:gd name="connsiteY9" fmla="*/ 183356 h 892969"/>
              <a:gd name="connsiteX10" fmla="*/ 507206 w 695325"/>
              <a:gd name="connsiteY10" fmla="*/ 190500 h 892969"/>
              <a:gd name="connsiteX11" fmla="*/ 490537 w 695325"/>
              <a:gd name="connsiteY11" fmla="*/ 221456 h 892969"/>
              <a:gd name="connsiteX12" fmla="*/ 483393 w 695325"/>
              <a:gd name="connsiteY12" fmla="*/ 242887 h 892969"/>
              <a:gd name="connsiteX13" fmla="*/ 483393 w 695325"/>
              <a:gd name="connsiteY13" fmla="*/ 257175 h 892969"/>
              <a:gd name="connsiteX14" fmla="*/ 447675 w 695325"/>
              <a:gd name="connsiteY14" fmla="*/ 283368 h 892969"/>
              <a:gd name="connsiteX15" fmla="*/ 431006 w 695325"/>
              <a:gd name="connsiteY15" fmla="*/ 311943 h 892969"/>
              <a:gd name="connsiteX16" fmla="*/ 416718 w 695325"/>
              <a:gd name="connsiteY16" fmla="*/ 323850 h 892969"/>
              <a:gd name="connsiteX17" fmla="*/ 402431 w 695325"/>
              <a:gd name="connsiteY17" fmla="*/ 330993 h 892969"/>
              <a:gd name="connsiteX18" fmla="*/ 357187 w 695325"/>
              <a:gd name="connsiteY18" fmla="*/ 333375 h 892969"/>
              <a:gd name="connsiteX19" fmla="*/ 347662 w 695325"/>
              <a:gd name="connsiteY19" fmla="*/ 357187 h 892969"/>
              <a:gd name="connsiteX20" fmla="*/ 350043 w 695325"/>
              <a:gd name="connsiteY20" fmla="*/ 383381 h 892969"/>
              <a:gd name="connsiteX21" fmla="*/ 338137 w 695325"/>
              <a:gd name="connsiteY21" fmla="*/ 397668 h 892969"/>
              <a:gd name="connsiteX22" fmla="*/ 330993 w 695325"/>
              <a:gd name="connsiteY22" fmla="*/ 411956 h 892969"/>
              <a:gd name="connsiteX23" fmla="*/ 335756 w 695325"/>
              <a:gd name="connsiteY23" fmla="*/ 438150 h 892969"/>
              <a:gd name="connsiteX24" fmla="*/ 335756 w 695325"/>
              <a:gd name="connsiteY24" fmla="*/ 457200 h 892969"/>
              <a:gd name="connsiteX25" fmla="*/ 311943 w 695325"/>
              <a:gd name="connsiteY25" fmla="*/ 459581 h 892969"/>
              <a:gd name="connsiteX26" fmla="*/ 276224 w 695325"/>
              <a:gd name="connsiteY26" fmla="*/ 471487 h 892969"/>
              <a:gd name="connsiteX27" fmla="*/ 252412 w 695325"/>
              <a:gd name="connsiteY27" fmla="*/ 497681 h 892969"/>
              <a:gd name="connsiteX28" fmla="*/ 259556 w 695325"/>
              <a:gd name="connsiteY28" fmla="*/ 519112 h 892969"/>
              <a:gd name="connsiteX29" fmla="*/ 285749 w 695325"/>
              <a:gd name="connsiteY29" fmla="*/ 511968 h 892969"/>
              <a:gd name="connsiteX30" fmla="*/ 304800 w 695325"/>
              <a:gd name="connsiteY30" fmla="*/ 516731 h 892969"/>
              <a:gd name="connsiteX31" fmla="*/ 309561 w 695325"/>
              <a:gd name="connsiteY31" fmla="*/ 554831 h 892969"/>
              <a:gd name="connsiteX32" fmla="*/ 295275 w 695325"/>
              <a:gd name="connsiteY32" fmla="*/ 592931 h 892969"/>
              <a:gd name="connsiteX33" fmla="*/ 257174 w 695325"/>
              <a:gd name="connsiteY33" fmla="*/ 600075 h 892969"/>
              <a:gd name="connsiteX34" fmla="*/ 240506 w 695325"/>
              <a:gd name="connsiteY34" fmla="*/ 638174 h 892969"/>
              <a:gd name="connsiteX35" fmla="*/ 190499 w 695325"/>
              <a:gd name="connsiteY35" fmla="*/ 695325 h 892969"/>
              <a:gd name="connsiteX36" fmla="*/ 150018 w 695325"/>
              <a:gd name="connsiteY36" fmla="*/ 728663 h 892969"/>
              <a:gd name="connsiteX37" fmla="*/ 102393 w 695325"/>
              <a:gd name="connsiteY37" fmla="*/ 762000 h 892969"/>
              <a:gd name="connsiteX38" fmla="*/ 71437 w 695325"/>
              <a:gd name="connsiteY38" fmla="*/ 790574 h 892969"/>
              <a:gd name="connsiteX39" fmla="*/ 30955 w 695325"/>
              <a:gd name="connsiteY39" fmla="*/ 838200 h 892969"/>
              <a:gd name="connsiteX40" fmla="*/ 0 w 695325"/>
              <a:gd name="connsiteY40" fmla="*/ 892969 h 892969"/>
              <a:gd name="connsiteX0" fmla="*/ 676275 w 676275"/>
              <a:gd name="connsiteY0" fmla="*/ 0 h 885826"/>
              <a:gd name="connsiteX1" fmla="*/ 657225 w 676275"/>
              <a:gd name="connsiteY1" fmla="*/ 35719 h 885826"/>
              <a:gd name="connsiteX2" fmla="*/ 657225 w 676275"/>
              <a:gd name="connsiteY2" fmla="*/ 52388 h 885826"/>
              <a:gd name="connsiteX3" fmla="*/ 621506 w 676275"/>
              <a:gd name="connsiteY3" fmla="*/ 69057 h 885826"/>
              <a:gd name="connsiteX4" fmla="*/ 602456 w 676275"/>
              <a:gd name="connsiteY4" fmla="*/ 85725 h 885826"/>
              <a:gd name="connsiteX5" fmla="*/ 588168 w 676275"/>
              <a:gd name="connsiteY5" fmla="*/ 111919 h 885826"/>
              <a:gd name="connsiteX6" fmla="*/ 583406 w 676275"/>
              <a:gd name="connsiteY6" fmla="*/ 133350 h 885826"/>
              <a:gd name="connsiteX7" fmla="*/ 552450 w 676275"/>
              <a:gd name="connsiteY7" fmla="*/ 152400 h 885826"/>
              <a:gd name="connsiteX8" fmla="*/ 523875 w 676275"/>
              <a:gd name="connsiteY8" fmla="*/ 176213 h 885826"/>
              <a:gd name="connsiteX9" fmla="*/ 507206 w 676275"/>
              <a:gd name="connsiteY9" fmla="*/ 183357 h 885826"/>
              <a:gd name="connsiteX10" fmla="*/ 490537 w 676275"/>
              <a:gd name="connsiteY10" fmla="*/ 214313 h 885826"/>
              <a:gd name="connsiteX11" fmla="*/ 483393 w 676275"/>
              <a:gd name="connsiteY11" fmla="*/ 235744 h 885826"/>
              <a:gd name="connsiteX12" fmla="*/ 483393 w 676275"/>
              <a:gd name="connsiteY12" fmla="*/ 250032 h 885826"/>
              <a:gd name="connsiteX13" fmla="*/ 447675 w 676275"/>
              <a:gd name="connsiteY13" fmla="*/ 276225 h 885826"/>
              <a:gd name="connsiteX14" fmla="*/ 431006 w 676275"/>
              <a:gd name="connsiteY14" fmla="*/ 304800 h 885826"/>
              <a:gd name="connsiteX15" fmla="*/ 416718 w 676275"/>
              <a:gd name="connsiteY15" fmla="*/ 316707 h 885826"/>
              <a:gd name="connsiteX16" fmla="*/ 402431 w 676275"/>
              <a:gd name="connsiteY16" fmla="*/ 323850 h 885826"/>
              <a:gd name="connsiteX17" fmla="*/ 357187 w 676275"/>
              <a:gd name="connsiteY17" fmla="*/ 326232 h 885826"/>
              <a:gd name="connsiteX18" fmla="*/ 347662 w 676275"/>
              <a:gd name="connsiteY18" fmla="*/ 350044 h 885826"/>
              <a:gd name="connsiteX19" fmla="*/ 350043 w 676275"/>
              <a:gd name="connsiteY19" fmla="*/ 376238 h 885826"/>
              <a:gd name="connsiteX20" fmla="*/ 338137 w 676275"/>
              <a:gd name="connsiteY20" fmla="*/ 390525 h 885826"/>
              <a:gd name="connsiteX21" fmla="*/ 330993 w 676275"/>
              <a:gd name="connsiteY21" fmla="*/ 404813 h 885826"/>
              <a:gd name="connsiteX22" fmla="*/ 335756 w 676275"/>
              <a:gd name="connsiteY22" fmla="*/ 431007 h 885826"/>
              <a:gd name="connsiteX23" fmla="*/ 335756 w 676275"/>
              <a:gd name="connsiteY23" fmla="*/ 450057 h 885826"/>
              <a:gd name="connsiteX24" fmla="*/ 311943 w 676275"/>
              <a:gd name="connsiteY24" fmla="*/ 452438 h 885826"/>
              <a:gd name="connsiteX25" fmla="*/ 276224 w 676275"/>
              <a:gd name="connsiteY25" fmla="*/ 464344 h 885826"/>
              <a:gd name="connsiteX26" fmla="*/ 252412 w 676275"/>
              <a:gd name="connsiteY26" fmla="*/ 490538 h 885826"/>
              <a:gd name="connsiteX27" fmla="*/ 259556 w 676275"/>
              <a:gd name="connsiteY27" fmla="*/ 511969 h 885826"/>
              <a:gd name="connsiteX28" fmla="*/ 285749 w 676275"/>
              <a:gd name="connsiteY28" fmla="*/ 504825 h 885826"/>
              <a:gd name="connsiteX29" fmla="*/ 304800 w 676275"/>
              <a:gd name="connsiteY29" fmla="*/ 509588 h 885826"/>
              <a:gd name="connsiteX30" fmla="*/ 309561 w 676275"/>
              <a:gd name="connsiteY30" fmla="*/ 547688 h 885826"/>
              <a:gd name="connsiteX31" fmla="*/ 295275 w 676275"/>
              <a:gd name="connsiteY31" fmla="*/ 585788 h 885826"/>
              <a:gd name="connsiteX32" fmla="*/ 257174 w 676275"/>
              <a:gd name="connsiteY32" fmla="*/ 592932 h 885826"/>
              <a:gd name="connsiteX33" fmla="*/ 240506 w 676275"/>
              <a:gd name="connsiteY33" fmla="*/ 631031 h 885826"/>
              <a:gd name="connsiteX34" fmla="*/ 190499 w 676275"/>
              <a:gd name="connsiteY34" fmla="*/ 688182 h 885826"/>
              <a:gd name="connsiteX35" fmla="*/ 150018 w 676275"/>
              <a:gd name="connsiteY35" fmla="*/ 721520 h 885826"/>
              <a:gd name="connsiteX36" fmla="*/ 102393 w 676275"/>
              <a:gd name="connsiteY36" fmla="*/ 754857 h 885826"/>
              <a:gd name="connsiteX37" fmla="*/ 71437 w 676275"/>
              <a:gd name="connsiteY37" fmla="*/ 783431 h 885826"/>
              <a:gd name="connsiteX38" fmla="*/ 30955 w 676275"/>
              <a:gd name="connsiteY38" fmla="*/ 831057 h 885826"/>
              <a:gd name="connsiteX39" fmla="*/ 0 w 676275"/>
              <a:gd name="connsiteY39" fmla="*/ 885826 h 885826"/>
              <a:gd name="connsiteX0" fmla="*/ 657225 w 657225"/>
              <a:gd name="connsiteY0" fmla="*/ 0 h 850107"/>
              <a:gd name="connsiteX1" fmla="*/ 657225 w 657225"/>
              <a:gd name="connsiteY1" fmla="*/ 16669 h 850107"/>
              <a:gd name="connsiteX2" fmla="*/ 621506 w 657225"/>
              <a:gd name="connsiteY2" fmla="*/ 33338 h 850107"/>
              <a:gd name="connsiteX3" fmla="*/ 602456 w 657225"/>
              <a:gd name="connsiteY3" fmla="*/ 50006 h 850107"/>
              <a:gd name="connsiteX4" fmla="*/ 588168 w 657225"/>
              <a:gd name="connsiteY4" fmla="*/ 76200 h 850107"/>
              <a:gd name="connsiteX5" fmla="*/ 583406 w 657225"/>
              <a:gd name="connsiteY5" fmla="*/ 97631 h 850107"/>
              <a:gd name="connsiteX6" fmla="*/ 552450 w 657225"/>
              <a:gd name="connsiteY6" fmla="*/ 116681 h 850107"/>
              <a:gd name="connsiteX7" fmla="*/ 523875 w 657225"/>
              <a:gd name="connsiteY7" fmla="*/ 140494 h 850107"/>
              <a:gd name="connsiteX8" fmla="*/ 507206 w 657225"/>
              <a:gd name="connsiteY8" fmla="*/ 147638 h 850107"/>
              <a:gd name="connsiteX9" fmla="*/ 490537 w 657225"/>
              <a:gd name="connsiteY9" fmla="*/ 178594 h 850107"/>
              <a:gd name="connsiteX10" fmla="*/ 483393 w 657225"/>
              <a:gd name="connsiteY10" fmla="*/ 200025 h 850107"/>
              <a:gd name="connsiteX11" fmla="*/ 483393 w 657225"/>
              <a:gd name="connsiteY11" fmla="*/ 214313 h 850107"/>
              <a:gd name="connsiteX12" fmla="*/ 447675 w 657225"/>
              <a:gd name="connsiteY12" fmla="*/ 240506 h 850107"/>
              <a:gd name="connsiteX13" fmla="*/ 431006 w 657225"/>
              <a:gd name="connsiteY13" fmla="*/ 269081 h 850107"/>
              <a:gd name="connsiteX14" fmla="*/ 416718 w 657225"/>
              <a:gd name="connsiteY14" fmla="*/ 280988 h 850107"/>
              <a:gd name="connsiteX15" fmla="*/ 402431 w 657225"/>
              <a:gd name="connsiteY15" fmla="*/ 288131 h 850107"/>
              <a:gd name="connsiteX16" fmla="*/ 357187 w 657225"/>
              <a:gd name="connsiteY16" fmla="*/ 290513 h 850107"/>
              <a:gd name="connsiteX17" fmla="*/ 347662 w 657225"/>
              <a:gd name="connsiteY17" fmla="*/ 314325 h 850107"/>
              <a:gd name="connsiteX18" fmla="*/ 350043 w 657225"/>
              <a:gd name="connsiteY18" fmla="*/ 340519 h 850107"/>
              <a:gd name="connsiteX19" fmla="*/ 338137 w 657225"/>
              <a:gd name="connsiteY19" fmla="*/ 354806 h 850107"/>
              <a:gd name="connsiteX20" fmla="*/ 330993 w 657225"/>
              <a:gd name="connsiteY20" fmla="*/ 369094 h 850107"/>
              <a:gd name="connsiteX21" fmla="*/ 335756 w 657225"/>
              <a:gd name="connsiteY21" fmla="*/ 395288 h 850107"/>
              <a:gd name="connsiteX22" fmla="*/ 335756 w 657225"/>
              <a:gd name="connsiteY22" fmla="*/ 414338 h 850107"/>
              <a:gd name="connsiteX23" fmla="*/ 311943 w 657225"/>
              <a:gd name="connsiteY23" fmla="*/ 416719 h 850107"/>
              <a:gd name="connsiteX24" fmla="*/ 276224 w 657225"/>
              <a:gd name="connsiteY24" fmla="*/ 428625 h 850107"/>
              <a:gd name="connsiteX25" fmla="*/ 252412 w 657225"/>
              <a:gd name="connsiteY25" fmla="*/ 454819 h 850107"/>
              <a:gd name="connsiteX26" fmla="*/ 259556 w 657225"/>
              <a:gd name="connsiteY26" fmla="*/ 476250 h 850107"/>
              <a:gd name="connsiteX27" fmla="*/ 285749 w 657225"/>
              <a:gd name="connsiteY27" fmla="*/ 469106 h 850107"/>
              <a:gd name="connsiteX28" fmla="*/ 304800 w 657225"/>
              <a:gd name="connsiteY28" fmla="*/ 473869 h 850107"/>
              <a:gd name="connsiteX29" fmla="*/ 309561 w 657225"/>
              <a:gd name="connsiteY29" fmla="*/ 511969 h 850107"/>
              <a:gd name="connsiteX30" fmla="*/ 295275 w 657225"/>
              <a:gd name="connsiteY30" fmla="*/ 550069 h 850107"/>
              <a:gd name="connsiteX31" fmla="*/ 257174 w 657225"/>
              <a:gd name="connsiteY31" fmla="*/ 557213 h 850107"/>
              <a:gd name="connsiteX32" fmla="*/ 240506 w 657225"/>
              <a:gd name="connsiteY32" fmla="*/ 595312 h 850107"/>
              <a:gd name="connsiteX33" fmla="*/ 190499 w 657225"/>
              <a:gd name="connsiteY33" fmla="*/ 652463 h 850107"/>
              <a:gd name="connsiteX34" fmla="*/ 150018 w 657225"/>
              <a:gd name="connsiteY34" fmla="*/ 685801 h 850107"/>
              <a:gd name="connsiteX35" fmla="*/ 102393 w 657225"/>
              <a:gd name="connsiteY35" fmla="*/ 719138 h 850107"/>
              <a:gd name="connsiteX36" fmla="*/ 71437 w 657225"/>
              <a:gd name="connsiteY36" fmla="*/ 747712 h 850107"/>
              <a:gd name="connsiteX37" fmla="*/ 30955 w 657225"/>
              <a:gd name="connsiteY37" fmla="*/ 795338 h 850107"/>
              <a:gd name="connsiteX38" fmla="*/ 0 w 657225"/>
              <a:gd name="connsiteY38" fmla="*/ 850107 h 850107"/>
              <a:gd name="connsiteX0" fmla="*/ 657225 w 657225"/>
              <a:gd name="connsiteY0" fmla="*/ 0 h 850107"/>
              <a:gd name="connsiteX1" fmla="*/ 621506 w 657225"/>
              <a:gd name="connsiteY1" fmla="*/ 33338 h 850107"/>
              <a:gd name="connsiteX2" fmla="*/ 602456 w 657225"/>
              <a:gd name="connsiteY2" fmla="*/ 50006 h 850107"/>
              <a:gd name="connsiteX3" fmla="*/ 588168 w 657225"/>
              <a:gd name="connsiteY3" fmla="*/ 76200 h 850107"/>
              <a:gd name="connsiteX4" fmla="*/ 583406 w 657225"/>
              <a:gd name="connsiteY4" fmla="*/ 97631 h 850107"/>
              <a:gd name="connsiteX5" fmla="*/ 552450 w 657225"/>
              <a:gd name="connsiteY5" fmla="*/ 116681 h 850107"/>
              <a:gd name="connsiteX6" fmla="*/ 523875 w 657225"/>
              <a:gd name="connsiteY6" fmla="*/ 140494 h 850107"/>
              <a:gd name="connsiteX7" fmla="*/ 507206 w 657225"/>
              <a:gd name="connsiteY7" fmla="*/ 147638 h 850107"/>
              <a:gd name="connsiteX8" fmla="*/ 490537 w 657225"/>
              <a:gd name="connsiteY8" fmla="*/ 178594 h 850107"/>
              <a:gd name="connsiteX9" fmla="*/ 483393 w 657225"/>
              <a:gd name="connsiteY9" fmla="*/ 200025 h 850107"/>
              <a:gd name="connsiteX10" fmla="*/ 483393 w 657225"/>
              <a:gd name="connsiteY10" fmla="*/ 214313 h 850107"/>
              <a:gd name="connsiteX11" fmla="*/ 447675 w 657225"/>
              <a:gd name="connsiteY11" fmla="*/ 240506 h 850107"/>
              <a:gd name="connsiteX12" fmla="*/ 431006 w 657225"/>
              <a:gd name="connsiteY12" fmla="*/ 269081 h 850107"/>
              <a:gd name="connsiteX13" fmla="*/ 416718 w 657225"/>
              <a:gd name="connsiteY13" fmla="*/ 280988 h 850107"/>
              <a:gd name="connsiteX14" fmla="*/ 402431 w 657225"/>
              <a:gd name="connsiteY14" fmla="*/ 288131 h 850107"/>
              <a:gd name="connsiteX15" fmla="*/ 357187 w 657225"/>
              <a:gd name="connsiteY15" fmla="*/ 290513 h 850107"/>
              <a:gd name="connsiteX16" fmla="*/ 347662 w 657225"/>
              <a:gd name="connsiteY16" fmla="*/ 314325 h 850107"/>
              <a:gd name="connsiteX17" fmla="*/ 350043 w 657225"/>
              <a:gd name="connsiteY17" fmla="*/ 340519 h 850107"/>
              <a:gd name="connsiteX18" fmla="*/ 338137 w 657225"/>
              <a:gd name="connsiteY18" fmla="*/ 354806 h 850107"/>
              <a:gd name="connsiteX19" fmla="*/ 330993 w 657225"/>
              <a:gd name="connsiteY19" fmla="*/ 369094 h 850107"/>
              <a:gd name="connsiteX20" fmla="*/ 335756 w 657225"/>
              <a:gd name="connsiteY20" fmla="*/ 395288 h 850107"/>
              <a:gd name="connsiteX21" fmla="*/ 335756 w 657225"/>
              <a:gd name="connsiteY21" fmla="*/ 414338 h 850107"/>
              <a:gd name="connsiteX22" fmla="*/ 311943 w 657225"/>
              <a:gd name="connsiteY22" fmla="*/ 416719 h 850107"/>
              <a:gd name="connsiteX23" fmla="*/ 276224 w 657225"/>
              <a:gd name="connsiteY23" fmla="*/ 428625 h 850107"/>
              <a:gd name="connsiteX24" fmla="*/ 252412 w 657225"/>
              <a:gd name="connsiteY24" fmla="*/ 454819 h 850107"/>
              <a:gd name="connsiteX25" fmla="*/ 259556 w 657225"/>
              <a:gd name="connsiteY25" fmla="*/ 476250 h 850107"/>
              <a:gd name="connsiteX26" fmla="*/ 285749 w 657225"/>
              <a:gd name="connsiteY26" fmla="*/ 469106 h 850107"/>
              <a:gd name="connsiteX27" fmla="*/ 304800 w 657225"/>
              <a:gd name="connsiteY27" fmla="*/ 473869 h 850107"/>
              <a:gd name="connsiteX28" fmla="*/ 309561 w 657225"/>
              <a:gd name="connsiteY28" fmla="*/ 511969 h 850107"/>
              <a:gd name="connsiteX29" fmla="*/ 295275 w 657225"/>
              <a:gd name="connsiteY29" fmla="*/ 550069 h 850107"/>
              <a:gd name="connsiteX30" fmla="*/ 257174 w 657225"/>
              <a:gd name="connsiteY30" fmla="*/ 557213 h 850107"/>
              <a:gd name="connsiteX31" fmla="*/ 240506 w 657225"/>
              <a:gd name="connsiteY31" fmla="*/ 595312 h 850107"/>
              <a:gd name="connsiteX32" fmla="*/ 190499 w 657225"/>
              <a:gd name="connsiteY32" fmla="*/ 652463 h 850107"/>
              <a:gd name="connsiteX33" fmla="*/ 150018 w 657225"/>
              <a:gd name="connsiteY33" fmla="*/ 685801 h 850107"/>
              <a:gd name="connsiteX34" fmla="*/ 102393 w 657225"/>
              <a:gd name="connsiteY34" fmla="*/ 719138 h 850107"/>
              <a:gd name="connsiteX35" fmla="*/ 71437 w 657225"/>
              <a:gd name="connsiteY35" fmla="*/ 747712 h 850107"/>
              <a:gd name="connsiteX36" fmla="*/ 30955 w 657225"/>
              <a:gd name="connsiteY36" fmla="*/ 795338 h 850107"/>
              <a:gd name="connsiteX37" fmla="*/ 0 w 657225"/>
              <a:gd name="connsiteY37" fmla="*/ 850107 h 850107"/>
              <a:gd name="connsiteX0" fmla="*/ 621506 w 621506"/>
              <a:gd name="connsiteY0" fmla="*/ 0 h 816769"/>
              <a:gd name="connsiteX1" fmla="*/ 602456 w 621506"/>
              <a:gd name="connsiteY1" fmla="*/ 16668 h 816769"/>
              <a:gd name="connsiteX2" fmla="*/ 588168 w 621506"/>
              <a:gd name="connsiteY2" fmla="*/ 42862 h 816769"/>
              <a:gd name="connsiteX3" fmla="*/ 583406 w 621506"/>
              <a:gd name="connsiteY3" fmla="*/ 64293 h 816769"/>
              <a:gd name="connsiteX4" fmla="*/ 552450 w 621506"/>
              <a:gd name="connsiteY4" fmla="*/ 83343 h 816769"/>
              <a:gd name="connsiteX5" fmla="*/ 523875 w 621506"/>
              <a:gd name="connsiteY5" fmla="*/ 107156 h 816769"/>
              <a:gd name="connsiteX6" fmla="*/ 507206 w 621506"/>
              <a:gd name="connsiteY6" fmla="*/ 114300 h 816769"/>
              <a:gd name="connsiteX7" fmla="*/ 490537 w 621506"/>
              <a:gd name="connsiteY7" fmla="*/ 145256 h 816769"/>
              <a:gd name="connsiteX8" fmla="*/ 483393 w 621506"/>
              <a:gd name="connsiteY8" fmla="*/ 166687 h 816769"/>
              <a:gd name="connsiteX9" fmla="*/ 483393 w 621506"/>
              <a:gd name="connsiteY9" fmla="*/ 180975 h 816769"/>
              <a:gd name="connsiteX10" fmla="*/ 447675 w 621506"/>
              <a:gd name="connsiteY10" fmla="*/ 207168 h 816769"/>
              <a:gd name="connsiteX11" fmla="*/ 431006 w 621506"/>
              <a:gd name="connsiteY11" fmla="*/ 235743 h 816769"/>
              <a:gd name="connsiteX12" fmla="*/ 416718 w 621506"/>
              <a:gd name="connsiteY12" fmla="*/ 247650 h 816769"/>
              <a:gd name="connsiteX13" fmla="*/ 402431 w 621506"/>
              <a:gd name="connsiteY13" fmla="*/ 254793 h 816769"/>
              <a:gd name="connsiteX14" fmla="*/ 357187 w 621506"/>
              <a:gd name="connsiteY14" fmla="*/ 257175 h 816769"/>
              <a:gd name="connsiteX15" fmla="*/ 347662 w 621506"/>
              <a:gd name="connsiteY15" fmla="*/ 280987 h 816769"/>
              <a:gd name="connsiteX16" fmla="*/ 350043 w 621506"/>
              <a:gd name="connsiteY16" fmla="*/ 307181 h 816769"/>
              <a:gd name="connsiteX17" fmla="*/ 338137 w 621506"/>
              <a:gd name="connsiteY17" fmla="*/ 321468 h 816769"/>
              <a:gd name="connsiteX18" fmla="*/ 330993 w 621506"/>
              <a:gd name="connsiteY18" fmla="*/ 335756 h 816769"/>
              <a:gd name="connsiteX19" fmla="*/ 335756 w 621506"/>
              <a:gd name="connsiteY19" fmla="*/ 361950 h 816769"/>
              <a:gd name="connsiteX20" fmla="*/ 335756 w 621506"/>
              <a:gd name="connsiteY20" fmla="*/ 381000 h 816769"/>
              <a:gd name="connsiteX21" fmla="*/ 311943 w 621506"/>
              <a:gd name="connsiteY21" fmla="*/ 383381 h 816769"/>
              <a:gd name="connsiteX22" fmla="*/ 276224 w 621506"/>
              <a:gd name="connsiteY22" fmla="*/ 395287 h 816769"/>
              <a:gd name="connsiteX23" fmla="*/ 252412 w 621506"/>
              <a:gd name="connsiteY23" fmla="*/ 421481 h 816769"/>
              <a:gd name="connsiteX24" fmla="*/ 259556 w 621506"/>
              <a:gd name="connsiteY24" fmla="*/ 442912 h 816769"/>
              <a:gd name="connsiteX25" fmla="*/ 285749 w 621506"/>
              <a:gd name="connsiteY25" fmla="*/ 435768 h 816769"/>
              <a:gd name="connsiteX26" fmla="*/ 304800 w 621506"/>
              <a:gd name="connsiteY26" fmla="*/ 440531 h 816769"/>
              <a:gd name="connsiteX27" fmla="*/ 309561 w 621506"/>
              <a:gd name="connsiteY27" fmla="*/ 478631 h 816769"/>
              <a:gd name="connsiteX28" fmla="*/ 295275 w 621506"/>
              <a:gd name="connsiteY28" fmla="*/ 516731 h 816769"/>
              <a:gd name="connsiteX29" fmla="*/ 257174 w 621506"/>
              <a:gd name="connsiteY29" fmla="*/ 523875 h 816769"/>
              <a:gd name="connsiteX30" fmla="*/ 240506 w 621506"/>
              <a:gd name="connsiteY30" fmla="*/ 561974 h 816769"/>
              <a:gd name="connsiteX31" fmla="*/ 190499 w 621506"/>
              <a:gd name="connsiteY31" fmla="*/ 619125 h 816769"/>
              <a:gd name="connsiteX32" fmla="*/ 150018 w 621506"/>
              <a:gd name="connsiteY32" fmla="*/ 652463 h 816769"/>
              <a:gd name="connsiteX33" fmla="*/ 102393 w 621506"/>
              <a:gd name="connsiteY33" fmla="*/ 685800 h 816769"/>
              <a:gd name="connsiteX34" fmla="*/ 71437 w 621506"/>
              <a:gd name="connsiteY34" fmla="*/ 714374 h 816769"/>
              <a:gd name="connsiteX35" fmla="*/ 30955 w 621506"/>
              <a:gd name="connsiteY35" fmla="*/ 762000 h 816769"/>
              <a:gd name="connsiteX36" fmla="*/ 0 w 621506"/>
              <a:gd name="connsiteY36" fmla="*/ 816769 h 816769"/>
              <a:gd name="connsiteX0" fmla="*/ 621506 w 621506"/>
              <a:gd name="connsiteY0" fmla="*/ 0 h 816769"/>
              <a:gd name="connsiteX1" fmla="*/ 588168 w 621506"/>
              <a:gd name="connsiteY1" fmla="*/ 42862 h 816769"/>
              <a:gd name="connsiteX2" fmla="*/ 583406 w 621506"/>
              <a:gd name="connsiteY2" fmla="*/ 64293 h 816769"/>
              <a:gd name="connsiteX3" fmla="*/ 552450 w 621506"/>
              <a:gd name="connsiteY3" fmla="*/ 83343 h 816769"/>
              <a:gd name="connsiteX4" fmla="*/ 523875 w 621506"/>
              <a:gd name="connsiteY4" fmla="*/ 107156 h 816769"/>
              <a:gd name="connsiteX5" fmla="*/ 507206 w 621506"/>
              <a:gd name="connsiteY5" fmla="*/ 114300 h 816769"/>
              <a:gd name="connsiteX6" fmla="*/ 490537 w 621506"/>
              <a:gd name="connsiteY6" fmla="*/ 145256 h 816769"/>
              <a:gd name="connsiteX7" fmla="*/ 483393 w 621506"/>
              <a:gd name="connsiteY7" fmla="*/ 166687 h 816769"/>
              <a:gd name="connsiteX8" fmla="*/ 483393 w 621506"/>
              <a:gd name="connsiteY8" fmla="*/ 180975 h 816769"/>
              <a:gd name="connsiteX9" fmla="*/ 447675 w 621506"/>
              <a:gd name="connsiteY9" fmla="*/ 207168 h 816769"/>
              <a:gd name="connsiteX10" fmla="*/ 431006 w 621506"/>
              <a:gd name="connsiteY10" fmla="*/ 235743 h 816769"/>
              <a:gd name="connsiteX11" fmla="*/ 416718 w 621506"/>
              <a:gd name="connsiteY11" fmla="*/ 247650 h 816769"/>
              <a:gd name="connsiteX12" fmla="*/ 402431 w 621506"/>
              <a:gd name="connsiteY12" fmla="*/ 254793 h 816769"/>
              <a:gd name="connsiteX13" fmla="*/ 357187 w 621506"/>
              <a:gd name="connsiteY13" fmla="*/ 257175 h 816769"/>
              <a:gd name="connsiteX14" fmla="*/ 347662 w 621506"/>
              <a:gd name="connsiteY14" fmla="*/ 280987 h 816769"/>
              <a:gd name="connsiteX15" fmla="*/ 350043 w 621506"/>
              <a:gd name="connsiteY15" fmla="*/ 307181 h 816769"/>
              <a:gd name="connsiteX16" fmla="*/ 338137 w 621506"/>
              <a:gd name="connsiteY16" fmla="*/ 321468 h 816769"/>
              <a:gd name="connsiteX17" fmla="*/ 330993 w 621506"/>
              <a:gd name="connsiteY17" fmla="*/ 335756 h 816769"/>
              <a:gd name="connsiteX18" fmla="*/ 335756 w 621506"/>
              <a:gd name="connsiteY18" fmla="*/ 361950 h 816769"/>
              <a:gd name="connsiteX19" fmla="*/ 335756 w 621506"/>
              <a:gd name="connsiteY19" fmla="*/ 381000 h 816769"/>
              <a:gd name="connsiteX20" fmla="*/ 311943 w 621506"/>
              <a:gd name="connsiteY20" fmla="*/ 383381 h 816769"/>
              <a:gd name="connsiteX21" fmla="*/ 276224 w 621506"/>
              <a:gd name="connsiteY21" fmla="*/ 395287 h 816769"/>
              <a:gd name="connsiteX22" fmla="*/ 252412 w 621506"/>
              <a:gd name="connsiteY22" fmla="*/ 421481 h 816769"/>
              <a:gd name="connsiteX23" fmla="*/ 259556 w 621506"/>
              <a:gd name="connsiteY23" fmla="*/ 442912 h 816769"/>
              <a:gd name="connsiteX24" fmla="*/ 285749 w 621506"/>
              <a:gd name="connsiteY24" fmla="*/ 435768 h 816769"/>
              <a:gd name="connsiteX25" fmla="*/ 304800 w 621506"/>
              <a:gd name="connsiteY25" fmla="*/ 440531 h 816769"/>
              <a:gd name="connsiteX26" fmla="*/ 309561 w 621506"/>
              <a:gd name="connsiteY26" fmla="*/ 478631 h 816769"/>
              <a:gd name="connsiteX27" fmla="*/ 295275 w 621506"/>
              <a:gd name="connsiteY27" fmla="*/ 516731 h 816769"/>
              <a:gd name="connsiteX28" fmla="*/ 257174 w 621506"/>
              <a:gd name="connsiteY28" fmla="*/ 523875 h 816769"/>
              <a:gd name="connsiteX29" fmla="*/ 240506 w 621506"/>
              <a:gd name="connsiteY29" fmla="*/ 561974 h 816769"/>
              <a:gd name="connsiteX30" fmla="*/ 190499 w 621506"/>
              <a:gd name="connsiteY30" fmla="*/ 619125 h 816769"/>
              <a:gd name="connsiteX31" fmla="*/ 150018 w 621506"/>
              <a:gd name="connsiteY31" fmla="*/ 652463 h 816769"/>
              <a:gd name="connsiteX32" fmla="*/ 102393 w 621506"/>
              <a:gd name="connsiteY32" fmla="*/ 685800 h 816769"/>
              <a:gd name="connsiteX33" fmla="*/ 71437 w 621506"/>
              <a:gd name="connsiteY33" fmla="*/ 714374 h 816769"/>
              <a:gd name="connsiteX34" fmla="*/ 30955 w 621506"/>
              <a:gd name="connsiteY34" fmla="*/ 762000 h 816769"/>
              <a:gd name="connsiteX35" fmla="*/ 0 w 621506"/>
              <a:gd name="connsiteY35" fmla="*/ 816769 h 816769"/>
              <a:gd name="connsiteX0" fmla="*/ 588168 w 588168"/>
              <a:gd name="connsiteY0" fmla="*/ 0 h 773907"/>
              <a:gd name="connsiteX1" fmla="*/ 583406 w 588168"/>
              <a:gd name="connsiteY1" fmla="*/ 21431 h 773907"/>
              <a:gd name="connsiteX2" fmla="*/ 552450 w 588168"/>
              <a:gd name="connsiteY2" fmla="*/ 40481 h 773907"/>
              <a:gd name="connsiteX3" fmla="*/ 523875 w 588168"/>
              <a:gd name="connsiteY3" fmla="*/ 64294 h 773907"/>
              <a:gd name="connsiteX4" fmla="*/ 507206 w 588168"/>
              <a:gd name="connsiteY4" fmla="*/ 71438 h 773907"/>
              <a:gd name="connsiteX5" fmla="*/ 490537 w 588168"/>
              <a:gd name="connsiteY5" fmla="*/ 102394 h 773907"/>
              <a:gd name="connsiteX6" fmla="*/ 483393 w 588168"/>
              <a:gd name="connsiteY6" fmla="*/ 123825 h 773907"/>
              <a:gd name="connsiteX7" fmla="*/ 483393 w 588168"/>
              <a:gd name="connsiteY7" fmla="*/ 138113 h 773907"/>
              <a:gd name="connsiteX8" fmla="*/ 447675 w 588168"/>
              <a:gd name="connsiteY8" fmla="*/ 164306 h 773907"/>
              <a:gd name="connsiteX9" fmla="*/ 431006 w 588168"/>
              <a:gd name="connsiteY9" fmla="*/ 192881 h 773907"/>
              <a:gd name="connsiteX10" fmla="*/ 416718 w 588168"/>
              <a:gd name="connsiteY10" fmla="*/ 204788 h 773907"/>
              <a:gd name="connsiteX11" fmla="*/ 402431 w 588168"/>
              <a:gd name="connsiteY11" fmla="*/ 211931 h 773907"/>
              <a:gd name="connsiteX12" fmla="*/ 357187 w 588168"/>
              <a:gd name="connsiteY12" fmla="*/ 214313 h 773907"/>
              <a:gd name="connsiteX13" fmla="*/ 347662 w 588168"/>
              <a:gd name="connsiteY13" fmla="*/ 238125 h 773907"/>
              <a:gd name="connsiteX14" fmla="*/ 350043 w 588168"/>
              <a:gd name="connsiteY14" fmla="*/ 264319 h 773907"/>
              <a:gd name="connsiteX15" fmla="*/ 338137 w 588168"/>
              <a:gd name="connsiteY15" fmla="*/ 278606 h 773907"/>
              <a:gd name="connsiteX16" fmla="*/ 330993 w 588168"/>
              <a:gd name="connsiteY16" fmla="*/ 292894 h 773907"/>
              <a:gd name="connsiteX17" fmla="*/ 335756 w 588168"/>
              <a:gd name="connsiteY17" fmla="*/ 319088 h 773907"/>
              <a:gd name="connsiteX18" fmla="*/ 335756 w 588168"/>
              <a:gd name="connsiteY18" fmla="*/ 338138 h 773907"/>
              <a:gd name="connsiteX19" fmla="*/ 311943 w 588168"/>
              <a:gd name="connsiteY19" fmla="*/ 340519 h 773907"/>
              <a:gd name="connsiteX20" fmla="*/ 276224 w 588168"/>
              <a:gd name="connsiteY20" fmla="*/ 352425 h 773907"/>
              <a:gd name="connsiteX21" fmla="*/ 252412 w 588168"/>
              <a:gd name="connsiteY21" fmla="*/ 378619 h 773907"/>
              <a:gd name="connsiteX22" fmla="*/ 259556 w 588168"/>
              <a:gd name="connsiteY22" fmla="*/ 400050 h 773907"/>
              <a:gd name="connsiteX23" fmla="*/ 285749 w 588168"/>
              <a:gd name="connsiteY23" fmla="*/ 392906 h 773907"/>
              <a:gd name="connsiteX24" fmla="*/ 304800 w 588168"/>
              <a:gd name="connsiteY24" fmla="*/ 397669 h 773907"/>
              <a:gd name="connsiteX25" fmla="*/ 309561 w 588168"/>
              <a:gd name="connsiteY25" fmla="*/ 435769 h 773907"/>
              <a:gd name="connsiteX26" fmla="*/ 295275 w 588168"/>
              <a:gd name="connsiteY26" fmla="*/ 473869 h 773907"/>
              <a:gd name="connsiteX27" fmla="*/ 257174 w 588168"/>
              <a:gd name="connsiteY27" fmla="*/ 481013 h 773907"/>
              <a:gd name="connsiteX28" fmla="*/ 240506 w 588168"/>
              <a:gd name="connsiteY28" fmla="*/ 519112 h 773907"/>
              <a:gd name="connsiteX29" fmla="*/ 190499 w 588168"/>
              <a:gd name="connsiteY29" fmla="*/ 576263 h 773907"/>
              <a:gd name="connsiteX30" fmla="*/ 150018 w 588168"/>
              <a:gd name="connsiteY30" fmla="*/ 609601 h 773907"/>
              <a:gd name="connsiteX31" fmla="*/ 102393 w 588168"/>
              <a:gd name="connsiteY31" fmla="*/ 642938 h 773907"/>
              <a:gd name="connsiteX32" fmla="*/ 71437 w 588168"/>
              <a:gd name="connsiteY32" fmla="*/ 671512 h 773907"/>
              <a:gd name="connsiteX33" fmla="*/ 30955 w 588168"/>
              <a:gd name="connsiteY33" fmla="*/ 719138 h 773907"/>
              <a:gd name="connsiteX34" fmla="*/ 0 w 588168"/>
              <a:gd name="connsiteY34" fmla="*/ 773907 h 7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168" h="773907">
                <a:moveTo>
                  <a:pt x="588168" y="0"/>
                </a:moveTo>
                <a:lnTo>
                  <a:pt x="583406" y="21431"/>
                </a:lnTo>
                <a:lnTo>
                  <a:pt x="552450" y="40481"/>
                </a:lnTo>
                <a:lnTo>
                  <a:pt x="523875" y="64294"/>
                </a:lnTo>
                <a:lnTo>
                  <a:pt x="507206" y="71438"/>
                </a:lnTo>
                <a:lnTo>
                  <a:pt x="490537" y="102394"/>
                </a:lnTo>
                <a:lnTo>
                  <a:pt x="483393" y="123825"/>
                </a:lnTo>
                <a:lnTo>
                  <a:pt x="483393" y="138113"/>
                </a:lnTo>
                <a:lnTo>
                  <a:pt x="447675" y="164306"/>
                </a:lnTo>
                <a:lnTo>
                  <a:pt x="431006" y="192881"/>
                </a:lnTo>
                <a:lnTo>
                  <a:pt x="416718" y="204788"/>
                </a:lnTo>
                <a:lnTo>
                  <a:pt x="402431" y="211931"/>
                </a:lnTo>
                <a:lnTo>
                  <a:pt x="357187" y="214313"/>
                </a:lnTo>
                <a:lnTo>
                  <a:pt x="347662" y="238125"/>
                </a:lnTo>
                <a:lnTo>
                  <a:pt x="350043" y="264319"/>
                </a:lnTo>
                <a:lnTo>
                  <a:pt x="338137" y="278606"/>
                </a:lnTo>
                <a:lnTo>
                  <a:pt x="330993" y="292894"/>
                </a:lnTo>
                <a:lnTo>
                  <a:pt x="335756" y="319088"/>
                </a:lnTo>
                <a:lnTo>
                  <a:pt x="335756" y="338138"/>
                </a:lnTo>
                <a:lnTo>
                  <a:pt x="311943" y="340519"/>
                </a:lnTo>
                <a:lnTo>
                  <a:pt x="276224" y="352425"/>
                </a:lnTo>
                <a:lnTo>
                  <a:pt x="252412" y="378619"/>
                </a:lnTo>
                <a:lnTo>
                  <a:pt x="259556" y="400050"/>
                </a:lnTo>
                <a:lnTo>
                  <a:pt x="285749" y="392906"/>
                </a:lnTo>
                <a:lnTo>
                  <a:pt x="304800" y="397669"/>
                </a:lnTo>
                <a:lnTo>
                  <a:pt x="309561" y="435769"/>
                </a:lnTo>
                <a:lnTo>
                  <a:pt x="295275" y="473869"/>
                </a:lnTo>
                <a:lnTo>
                  <a:pt x="257174" y="481013"/>
                </a:lnTo>
                <a:lnTo>
                  <a:pt x="240506" y="519112"/>
                </a:lnTo>
                <a:lnTo>
                  <a:pt x="190499" y="576263"/>
                </a:lnTo>
                <a:lnTo>
                  <a:pt x="150018" y="609601"/>
                </a:lnTo>
                <a:lnTo>
                  <a:pt x="102393" y="642938"/>
                </a:lnTo>
                <a:lnTo>
                  <a:pt x="71437" y="671512"/>
                </a:lnTo>
                <a:lnTo>
                  <a:pt x="30955" y="719138"/>
                </a:lnTo>
                <a:lnTo>
                  <a:pt x="0" y="773907"/>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57" name="フリーフォーム 656">
            <a:extLst>
              <a:ext uri="{FF2B5EF4-FFF2-40B4-BE49-F238E27FC236}">
                <a16:creationId xmlns:a16="http://schemas.microsoft.com/office/drawing/2014/main" id="{D07BD863-E2F4-42BE-B926-58DDEBED2A9E}"/>
              </a:ext>
            </a:extLst>
          </p:cNvPr>
          <p:cNvSpPr/>
          <p:nvPr/>
        </p:nvSpPr>
        <p:spPr>
          <a:xfrm>
            <a:off x="11249025" y="1770063"/>
            <a:ext cx="322263"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59" name="フリーフォーム 658">
            <a:extLst>
              <a:ext uri="{FF2B5EF4-FFF2-40B4-BE49-F238E27FC236}">
                <a16:creationId xmlns:a16="http://schemas.microsoft.com/office/drawing/2014/main" id="{03F710C9-FFD3-43A2-AA30-E1FF7850992A}"/>
              </a:ext>
            </a:extLst>
          </p:cNvPr>
          <p:cNvSpPr/>
          <p:nvPr/>
        </p:nvSpPr>
        <p:spPr>
          <a:xfrm>
            <a:off x="11663363" y="2300288"/>
            <a:ext cx="500062" cy="14922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547275"/>
              <a:gd name="connsiteY0" fmla="*/ 0 h 196510"/>
              <a:gd name="connsiteX1" fmla="*/ 221044 w 547275"/>
              <a:gd name="connsiteY1" fmla="*/ 25060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135412 w 547275"/>
              <a:gd name="connsiteY3" fmla="*/ 16945 h 196510"/>
              <a:gd name="connsiteX4" fmla="*/ 256763 w 547275"/>
              <a:gd name="connsiteY4" fmla="*/ 51253 h 196510"/>
              <a:gd name="connsiteX5" fmla="*/ 254381 w 547275"/>
              <a:gd name="connsiteY5" fmla="*/ 72685 h 196510"/>
              <a:gd name="connsiteX6" fmla="*/ 271050 w 547275"/>
              <a:gd name="connsiteY6" fmla="*/ 84591 h 196510"/>
              <a:gd name="connsiteX7" fmla="*/ 297244 w 547275"/>
              <a:gd name="connsiteY7" fmla="*/ 106022 h 196510"/>
              <a:gd name="connsiteX8" fmla="*/ 294863 w 547275"/>
              <a:gd name="connsiteY8" fmla="*/ 120310 h 196510"/>
              <a:gd name="connsiteX9" fmla="*/ 318675 w 547275"/>
              <a:gd name="connsiteY9" fmla="*/ 125072 h 196510"/>
              <a:gd name="connsiteX10" fmla="*/ 340106 w 547275"/>
              <a:gd name="connsiteY10" fmla="*/ 115547 h 196510"/>
              <a:gd name="connsiteX11" fmla="*/ 354394 w 547275"/>
              <a:gd name="connsiteY11" fmla="*/ 122691 h 196510"/>
              <a:gd name="connsiteX12" fmla="*/ 375825 w 547275"/>
              <a:gd name="connsiteY12" fmla="*/ 136978 h 196510"/>
              <a:gd name="connsiteX13" fmla="*/ 380588 w 547275"/>
              <a:gd name="connsiteY13" fmla="*/ 160791 h 196510"/>
              <a:gd name="connsiteX14" fmla="*/ 399638 w 547275"/>
              <a:gd name="connsiteY14" fmla="*/ 175078 h 196510"/>
              <a:gd name="connsiteX15" fmla="*/ 425831 w 547275"/>
              <a:gd name="connsiteY15" fmla="*/ 186985 h 196510"/>
              <a:gd name="connsiteX16" fmla="*/ 449644 w 547275"/>
              <a:gd name="connsiteY16" fmla="*/ 194128 h 196510"/>
              <a:gd name="connsiteX17" fmla="*/ 475838 w 547275"/>
              <a:gd name="connsiteY17" fmla="*/ 191747 h 196510"/>
              <a:gd name="connsiteX18" fmla="*/ 506794 w 547275"/>
              <a:gd name="connsiteY18" fmla="*/ 196510 h 196510"/>
              <a:gd name="connsiteX19" fmla="*/ 547275 w 547275"/>
              <a:gd name="connsiteY19" fmla="*/ 196510 h 196510"/>
              <a:gd name="connsiteX0" fmla="*/ 0 w 547275"/>
              <a:gd name="connsiteY0" fmla="*/ 0 h 196510"/>
              <a:gd name="connsiteX1" fmla="*/ 242475 w 547275"/>
              <a:gd name="connsiteY1" fmla="*/ 32203 h 196510"/>
              <a:gd name="connsiteX2" fmla="*/ 135412 w 547275"/>
              <a:gd name="connsiteY2" fmla="*/ 16945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242475 w 547275"/>
              <a:gd name="connsiteY1" fmla="*/ 32203 h 196510"/>
              <a:gd name="connsiteX2" fmla="*/ 256763 w 547275"/>
              <a:gd name="connsiteY2" fmla="*/ 51253 h 196510"/>
              <a:gd name="connsiteX3" fmla="*/ 254381 w 547275"/>
              <a:gd name="connsiteY3" fmla="*/ 72685 h 196510"/>
              <a:gd name="connsiteX4" fmla="*/ 271050 w 547275"/>
              <a:gd name="connsiteY4" fmla="*/ 84591 h 196510"/>
              <a:gd name="connsiteX5" fmla="*/ 297244 w 547275"/>
              <a:gd name="connsiteY5" fmla="*/ 106022 h 196510"/>
              <a:gd name="connsiteX6" fmla="*/ 294863 w 547275"/>
              <a:gd name="connsiteY6" fmla="*/ 120310 h 196510"/>
              <a:gd name="connsiteX7" fmla="*/ 318675 w 547275"/>
              <a:gd name="connsiteY7" fmla="*/ 125072 h 196510"/>
              <a:gd name="connsiteX8" fmla="*/ 340106 w 547275"/>
              <a:gd name="connsiteY8" fmla="*/ 115547 h 196510"/>
              <a:gd name="connsiteX9" fmla="*/ 354394 w 547275"/>
              <a:gd name="connsiteY9" fmla="*/ 122691 h 196510"/>
              <a:gd name="connsiteX10" fmla="*/ 375825 w 547275"/>
              <a:gd name="connsiteY10" fmla="*/ 136978 h 196510"/>
              <a:gd name="connsiteX11" fmla="*/ 380588 w 547275"/>
              <a:gd name="connsiteY11" fmla="*/ 160791 h 196510"/>
              <a:gd name="connsiteX12" fmla="*/ 399638 w 547275"/>
              <a:gd name="connsiteY12" fmla="*/ 175078 h 196510"/>
              <a:gd name="connsiteX13" fmla="*/ 425831 w 547275"/>
              <a:gd name="connsiteY13" fmla="*/ 186985 h 196510"/>
              <a:gd name="connsiteX14" fmla="*/ 449644 w 547275"/>
              <a:gd name="connsiteY14" fmla="*/ 194128 h 196510"/>
              <a:gd name="connsiteX15" fmla="*/ 475838 w 547275"/>
              <a:gd name="connsiteY15" fmla="*/ 191747 h 196510"/>
              <a:gd name="connsiteX16" fmla="*/ 506794 w 547275"/>
              <a:gd name="connsiteY16" fmla="*/ 196510 h 196510"/>
              <a:gd name="connsiteX17" fmla="*/ 547275 w 547275"/>
              <a:gd name="connsiteY17" fmla="*/ 196510 h 196510"/>
              <a:gd name="connsiteX0" fmla="*/ 0 w 692579"/>
              <a:gd name="connsiteY0" fmla="*/ 0 h 206889"/>
              <a:gd name="connsiteX1" fmla="*/ 387779 w 692579"/>
              <a:gd name="connsiteY1" fmla="*/ 42582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54254 w 692579"/>
              <a:gd name="connsiteY1" fmla="*/ 27014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293088 w 692579"/>
              <a:gd name="connsiteY2" fmla="*/ 46064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579" h="206889">
                <a:moveTo>
                  <a:pt x="0" y="0"/>
                </a:moveTo>
                <a:lnTo>
                  <a:pt x="143876" y="1067"/>
                </a:lnTo>
                <a:lnTo>
                  <a:pt x="293088" y="46064"/>
                </a:lnTo>
                <a:lnTo>
                  <a:pt x="399685" y="83064"/>
                </a:lnTo>
                <a:lnTo>
                  <a:pt x="416354" y="94970"/>
                </a:lnTo>
                <a:lnTo>
                  <a:pt x="442548" y="116401"/>
                </a:lnTo>
                <a:lnTo>
                  <a:pt x="440167" y="130689"/>
                </a:lnTo>
                <a:lnTo>
                  <a:pt x="463979" y="135451"/>
                </a:lnTo>
                <a:lnTo>
                  <a:pt x="485410" y="125926"/>
                </a:lnTo>
                <a:lnTo>
                  <a:pt x="499698" y="133070"/>
                </a:lnTo>
                <a:lnTo>
                  <a:pt x="521129" y="147357"/>
                </a:lnTo>
                <a:lnTo>
                  <a:pt x="525892" y="171170"/>
                </a:lnTo>
                <a:lnTo>
                  <a:pt x="544942" y="185457"/>
                </a:lnTo>
                <a:lnTo>
                  <a:pt x="571135" y="197364"/>
                </a:lnTo>
                <a:lnTo>
                  <a:pt x="594948" y="204507"/>
                </a:lnTo>
                <a:lnTo>
                  <a:pt x="621142" y="202126"/>
                </a:lnTo>
                <a:lnTo>
                  <a:pt x="652098" y="206889"/>
                </a:lnTo>
                <a:lnTo>
                  <a:pt x="692579" y="2068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0" name="フリーフォーム 659">
            <a:extLst>
              <a:ext uri="{FF2B5EF4-FFF2-40B4-BE49-F238E27FC236}">
                <a16:creationId xmlns:a16="http://schemas.microsoft.com/office/drawing/2014/main" id="{3AF9785E-1F75-4D64-AEB4-9633DAFE2400}"/>
              </a:ext>
            </a:extLst>
          </p:cNvPr>
          <p:cNvSpPr/>
          <p:nvPr/>
        </p:nvSpPr>
        <p:spPr>
          <a:xfrm>
            <a:off x="11815763" y="3240088"/>
            <a:ext cx="444500" cy="719137"/>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688182"/>
              <a:gd name="connsiteY0" fmla="*/ 4762 h 1204911"/>
              <a:gd name="connsiteX1" fmla="*/ 45244 w 688182"/>
              <a:gd name="connsiteY1" fmla="*/ 0 h 1204911"/>
              <a:gd name="connsiteX2" fmla="*/ 73819 w 688182"/>
              <a:gd name="connsiteY2" fmla="*/ 7143 h 1204911"/>
              <a:gd name="connsiteX3" fmla="*/ 97631 w 688182"/>
              <a:gd name="connsiteY3" fmla="*/ 23812 h 1204911"/>
              <a:gd name="connsiteX4" fmla="*/ 133350 w 688182"/>
              <a:gd name="connsiteY4" fmla="*/ 54768 h 1204911"/>
              <a:gd name="connsiteX5" fmla="*/ 150019 w 688182"/>
              <a:gd name="connsiteY5" fmla="*/ 97631 h 1204911"/>
              <a:gd name="connsiteX6" fmla="*/ 166687 w 688182"/>
              <a:gd name="connsiteY6" fmla="*/ 133350 h 1204911"/>
              <a:gd name="connsiteX7" fmla="*/ 166687 w 688182"/>
              <a:gd name="connsiteY7" fmla="*/ 176212 h 1204911"/>
              <a:gd name="connsiteX8" fmla="*/ 200025 w 688182"/>
              <a:gd name="connsiteY8" fmla="*/ 204787 h 1204911"/>
              <a:gd name="connsiteX9" fmla="*/ 209550 w 688182"/>
              <a:gd name="connsiteY9" fmla="*/ 235743 h 1204911"/>
              <a:gd name="connsiteX10" fmla="*/ 211931 w 688182"/>
              <a:gd name="connsiteY10" fmla="*/ 266700 h 1204911"/>
              <a:gd name="connsiteX11" fmla="*/ 221456 w 688182"/>
              <a:gd name="connsiteY11" fmla="*/ 307181 h 1204911"/>
              <a:gd name="connsiteX12" fmla="*/ 252412 w 688182"/>
              <a:gd name="connsiteY12" fmla="*/ 326231 h 1204911"/>
              <a:gd name="connsiteX13" fmla="*/ 273844 w 688182"/>
              <a:gd name="connsiteY13" fmla="*/ 359568 h 1204911"/>
              <a:gd name="connsiteX14" fmla="*/ 273844 w 688182"/>
              <a:gd name="connsiteY14" fmla="*/ 390525 h 1204911"/>
              <a:gd name="connsiteX15" fmla="*/ 297656 w 688182"/>
              <a:gd name="connsiteY15" fmla="*/ 419100 h 1204911"/>
              <a:gd name="connsiteX16" fmla="*/ 338137 w 688182"/>
              <a:gd name="connsiteY16" fmla="*/ 445293 h 1204911"/>
              <a:gd name="connsiteX17" fmla="*/ 354806 w 688182"/>
              <a:gd name="connsiteY17" fmla="*/ 504825 h 1204911"/>
              <a:gd name="connsiteX18" fmla="*/ 378619 w 688182"/>
              <a:gd name="connsiteY18" fmla="*/ 545306 h 1204911"/>
              <a:gd name="connsiteX19" fmla="*/ 402431 w 688182"/>
              <a:gd name="connsiteY19" fmla="*/ 588168 h 1204911"/>
              <a:gd name="connsiteX20" fmla="*/ 402431 w 688182"/>
              <a:gd name="connsiteY20" fmla="*/ 621506 h 1204911"/>
              <a:gd name="connsiteX21" fmla="*/ 419100 w 688182"/>
              <a:gd name="connsiteY21" fmla="*/ 661987 h 1204911"/>
              <a:gd name="connsiteX22" fmla="*/ 445294 w 688182"/>
              <a:gd name="connsiteY22" fmla="*/ 731043 h 1204911"/>
              <a:gd name="connsiteX23" fmla="*/ 466725 w 688182"/>
              <a:gd name="connsiteY23" fmla="*/ 788193 h 1204911"/>
              <a:gd name="connsiteX24" fmla="*/ 504825 w 688182"/>
              <a:gd name="connsiteY24" fmla="*/ 835818 h 1204911"/>
              <a:gd name="connsiteX25" fmla="*/ 552450 w 688182"/>
              <a:gd name="connsiteY25" fmla="*/ 890587 h 1204911"/>
              <a:gd name="connsiteX26" fmla="*/ 576262 w 688182"/>
              <a:gd name="connsiteY26" fmla="*/ 890587 h 1204911"/>
              <a:gd name="connsiteX27" fmla="*/ 581025 w 688182"/>
              <a:gd name="connsiteY27" fmla="*/ 912018 h 1204911"/>
              <a:gd name="connsiteX28" fmla="*/ 576262 w 688182"/>
              <a:gd name="connsiteY28" fmla="*/ 935831 h 1204911"/>
              <a:gd name="connsiteX29" fmla="*/ 604837 w 688182"/>
              <a:gd name="connsiteY29" fmla="*/ 942975 h 1204911"/>
              <a:gd name="connsiteX30" fmla="*/ 597694 w 688182"/>
              <a:gd name="connsiteY30" fmla="*/ 962025 h 1204911"/>
              <a:gd name="connsiteX31" fmla="*/ 581025 w 688182"/>
              <a:gd name="connsiteY31" fmla="*/ 976312 h 1204911"/>
              <a:gd name="connsiteX32" fmla="*/ 590548 w 688182"/>
              <a:gd name="connsiteY32" fmla="*/ 995361 h 1204911"/>
              <a:gd name="connsiteX33" fmla="*/ 614362 w 688182"/>
              <a:gd name="connsiteY33" fmla="*/ 990599 h 1204911"/>
              <a:gd name="connsiteX34" fmla="*/ 623886 w 688182"/>
              <a:gd name="connsiteY34" fmla="*/ 1004886 h 1204911"/>
              <a:gd name="connsiteX35" fmla="*/ 619124 w 688182"/>
              <a:gd name="connsiteY35" fmla="*/ 1021556 h 1204911"/>
              <a:gd name="connsiteX36" fmla="*/ 616744 w 688182"/>
              <a:gd name="connsiteY36" fmla="*/ 1045368 h 1204911"/>
              <a:gd name="connsiteX37" fmla="*/ 611981 w 688182"/>
              <a:gd name="connsiteY37" fmla="*/ 1076325 h 1204911"/>
              <a:gd name="connsiteX38" fmla="*/ 640556 w 688182"/>
              <a:gd name="connsiteY38" fmla="*/ 1119187 h 1204911"/>
              <a:gd name="connsiteX39" fmla="*/ 664370 w 688182"/>
              <a:gd name="connsiteY39" fmla="*/ 1150143 h 1204911"/>
              <a:gd name="connsiteX40" fmla="*/ 673893 w 688182"/>
              <a:gd name="connsiteY40" fmla="*/ 1162050 h 1204911"/>
              <a:gd name="connsiteX41" fmla="*/ 688182 w 688182"/>
              <a:gd name="connsiteY41" fmla="*/ 1204911 h 1204911"/>
              <a:gd name="connsiteX0" fmla="*/ 0 w 673893"/>
              <a:gd name="connsiteY0" fmla="*/ 4762 h 1162050"/>
              <a:gd name="connsiteX1" fmla="*/ 45244 w 673893"/>
              <a:gd name="connsiteY1" fmla="*/ 0 h 1162050"/>
              <a:gd name="connsiteX2" fmla="*/ 73819 w 673893"/>
              <a:gd name="connsiteY2" fmla="*/ 7143 h 1162050"/>
              <a:gd name="connsiteX3" fmla="*/ 97631 w 673893"/>
              <a:gd name="connsiteY3" fmla="*/ 23812 h 1162050"/>
              <a:gd name="connsiteX4" fmla="*/ 133350 w 673893"/>
              <a:gd name="connsiteY4" fmla="*/ 54768 h 1162050"/>
              <a:gd name="connsiteX5" fmla="*/ 150019 w 673893"/>
              <a:gd name="connsiteY5" fmla="*/ 97631 h 1162050"/>
              <a:gd name="connsiteX6" fmla="*/ 166687 w 673893"/>
              <a:gd name="connsiteY6" fmla="*/ 133350 h 1162050"/>
              <a:gd name="connsiteX7" fmla="*/ 166687 w 673893"/>
              <a:gd name="connsiteY7" fmla="*/ 176212 h 1162050"/>
              <a:gd name="connsiteX8" fmla="*/ 200025 w 673893"/>
              <a:gd name="connsiteY8" fmla="*/ 204787 h 1162050"/>
              <a:gd name="connsiteX9" fmla="*/ 209550 w 673893"/>
              <a:gd name="connsiteY9" fmla="*/ 235743 h 1162050"/>
              <a:gd name="connsiteX10" fmla="*/ 211931 w 673893"/>
              <a:gd name="connsiteY10" fmla="*/ 266700 h 1162050"/>
              <a:gd name="connsiteX11" fmla="*/ 221456 w 673893"/>
              <a:gd name="connsiteY11" fmla="*/ 307181 h 1162050"/>
              <a:gd name="connsiteX12" fmla="*/ 252412 w 673893"/>
              <a:gd name="connsiteY12" fmla="*/ 326231 h 1162050"/>
              <a:gd name="connsiteX13" fmla="*/ 273844 w 673893"/>
              <a:gd name="connsiteY13" fmla="*/ 359568 h 1162050"/>
              <a:gd name="connsiteX14" fmla="*/ 273844 w 673893"/>
              <a:gd name="connsiteY14" fmla="*/ 390525 h 1162050"/>
              <a:gd name="connsiteX15" fmla="*/ 297656 w 673893"/>
              <a:gd name="connsiteY15" fmla="*/ 419100 h 1162050"/>
              <a:gd name="connsiteX16" fmla="*/ 338137 w 673893"/>
              <a:gd name="connsiteY16" fmla="*/ 445293 h 1162050"/>
              <a:gd name="connsiteX17" fmla="*/ 354806 w 673893"/>
              <a:gd name="connsiteY17" fmla="*/ 504825 h 1162050"/>
              <a:gd name="connsiteX18" fmla="*/ 378619 w 673893"/>
              <a:gd name="connsiteY18" fmla="*/ 545306 h 1162050"/>
              <a:gd name="connsiteX19" fmla="*/ 402431 w 673893"/>
              <a:gd name="connsiteY19" fmla="*/ 588168 h 1162050"/>
              <a:gd name="connsiteX20" fmla="*/ 402431 w 673893"/>
              <a:gd name="connsiteY20" fmla="*/ 621506 h 1162050"/>
              <a:gd name="connsiteX21" fmla="*/ 419100 w 673893"/>
              <a:gd name="connsiteY21" fmla="*/ 661987 h 1162050"/>
              <a:gd name="connsiteX22" fmla="*/ 445294 w 673893"/>
              <a:gd name="connsiteY22" fmla="*/ 731043 h 1162050"/>
              <a:gd name="connsiteX23" fmla="*/ 466725 w 673893"/>
              <a:gd name="connsiteY23" fmla="*/ 788193 h 1162050"/>
              <a:gd name="connsiteX24" fmla="*/ 504825 w 673893"/>
              <a:gd name="connsiteY24" fmla="*/ 835818 h 1162050"/>
              <a:gd name="connsiteX25" fmla="*/ 552450 w 673893"/>
              <a:gd name="connsiteY25" fmla="*/ 890587 h 1162050"/>
              <a:gd name="connsiteX26" fmla="*/ 576262 w 673893"/>
              <a:gd name="connsiteY26" fmla="*/ 890587 h 1162050"/>
              <a:gd name="connsiteX27" fmla="*/ 581025 w 673893"/>
              <a:gd name="connsiteY27" fmla="*/ 912018 h 1162050"/>
              <a:gd name="connsiteX28" fmla="*/ 576262 w 673893"/>
              <a:gd name="connsiteY28" fmla="*/ 935831 h 1162050"/>
              <a:gd name="connsiteX29" fmla="*/ 604837 w 673893"/>
              <a:gd name="connsiteY29" fmla="*/ 942975 h 1162050"/>
              <a:gd name="connsiteX30" fmla="*/ 597694 w 673893"/>
              <a:gd name="connsiteY30" fmla="*/ 962025 h 1162050"/>
              <a:gd name="connsiteX31" fmla="*/ 581025 w 673893"/>
              <a:gd name="connsiteY31" fmla="*/ 976312 h 1162050"/>
              <a:gd name="connsiteX32" fmla="*/ 590548 w 673893"/>
              <a:gd name="connsiteY32" fmla="*/ 995361 h 1162050"/>
              <a:gd name="connsiteX33" fmla="*/ 614362 w 673893"/>
              <a:gd name="connsiteY33" fmla="*/ 990599 h 1162050"/>
              <a:gd name="connsiteX34" fmla="*/ 623886 w 673893"/>
              <a:gd name="connsiteY34" fmla="*/ 1004886 h 1162050"/>
              <a:gd name="connsiteX35" fmla="*/ 619124 w 673893"/>
              <a:gd name="connsiteY35" fmla="*/ 1021556 h 1162050"/>
              <a:gd name="connsiteX36" fmla="*/ 616744 w 673893"/>
              <a:gd name="connsiteY36" fmla="*/ 1045368 h 1162050"/>
              <a:gd name="connsiteX37" fmla="*/ 611981 w 673893"/>
              <a:gd name="connsiteY37" fmla="*/ 1076325 h 1162050"/>
              <a:gd name="connsiteX38" fmla="*/ 640556 w 673893"/>
              <a:gd name="connsiteY38" fmla="*/ 1119187 h 1162050"/>
              <a:gd name="connsiteX39" fmla="*/ 664370 w 673893"/>
              <a:gd name="connsiteY39" fmla="*/ 1150143 h 1162050"/>
              <a:gd name="connsiteX40" fmla="*/ 673893 w 673893"/>
              <a:gd name="connsiteY40" fmla="*/ 1162050 h 1162050"/>
              <a:gd name="connsiteX0" fmla="*/ 0 w 664370"/>
              <a:gd name="connsiteY0" fmla="*/ 4762 h 1150143"/>
              <a:gd name="connsiteX1" fmla="*/ 45244 w 664370"/>
              <a:gd name="connsiteY1" fmla="*/ 0 h 1150143"/>
              <a:gd name="connsiteX2" fmla="*/ 73819 w 664370"/>
              <a:gd name="connsiteY2" fmla="*/ 7143 h 1150143"/>
              <a:gd name="connsiteX3" fmla="*/ 97631 w 664370"/>
              <a:gd name="connsiteY3" fmla="*/ 23812 h 1150143"/>
              <a:gd name="connsiteX4" fmla="*/ 133350 w 664370"/>
              <a:gd name="connsiteY4" fmla="*/ 54768 h 1150143"/>
              <a:gd name="connsiteX5" fmla="*/ 150019 w 664370"/>
              <a:gd name="connsiteY5" fmla="*/ 97631 h 1150143"/>
              <a:gd name="connsiteX6" fmla="*/ 166687 w 664370"/>
              <a:gd name="connsiteY6" fmla="*/ 133350 h 1150143"/>
              <a:gd name="connsiteX7" fmla="*/ 166687 w 664370"/>
              <a:gd name="connsiteY7" fmla="*/ 176212 h 1150143"/>
              <a:gd name="connsiteX8" fmla="*/ 200025 w 664370"/>
              <a:gd name="connsiteY8" fmla="*/ 204787 h 1150143"/>
              <a:gd name="connsiteX9" fmla="*/ 209550 w 664370"/>
              <a:gd name="connsiteY9" fmla="*/ 235743 h 1150143"/>
              <a:gd name="connsiteX10" fmla="*/ 211931 w 664370"/>
              <a:gd name="connsiteY10" fmla="*/ 266700 h 1150143"/>
              <a:gd name="connsiteX11" fmla="*/ 221456 w 664370"/>
              <a:gd name="connsiteY11" fmla="*/ 307181 h 1150143"/>
              <a:gd name="connsiteX12" fmla="*/ 252412 w 664370"/>
              <a:gd name="connsiteY12" fmla="*/ 326231 h 1150143"/>
              <a:gd name="connsiteX13" fmla="*/ 273844 w 664370"/>
              <a:gd name="connsiteY13" fmla="*/ 359568 h 1150143"/>
              <a:gd name="connsiteX14" fmla="*/ 273844 w 664370"/>
              <a:gd name="connsiteY14" fmla="*/ 390525 h 1150143"/>
              <a:gd name="connsiteX15" fmla="*/ 297656 w 664370"/>
              <a:gd name="connsiteY15" fmla="*/ 419100 h 1150143"/>
              <a:gd name="connsiteX16" fmla="*/ 338137 w 664370"/>
              <a:gd name="connsiteY16" fmla="*/ 445293 h 1150143"/>
              <a:gd name="connsiteX17" fmla="*/ 354806 w 664370"/>
              <a:gd name="connsiteY17" fmla="*/ 504825 h 1150143"/>
              <a:gd name="connsiteX18" fmla="*/ 378619 w 664370"/>
              <a:gd name="connsiteY18" fmla="*/ 545306 h 1150143"/>
              <a:gd name="connsiteX19" fmla="*/ 402431 w 664370"/>
              <a:gd name="connsiteY19" fmla="*/ 588168 h 1150143"/>
              <a:gd name="connsiteX20" fmla="*/ 402431 w 664370"/>
              <a:gd name="connsiteY20" fmla="*/ 621506 h 1150143"/>
              <a:gd name="connsiteX21" fmla="*/ 419100 w 664370"/>
              <a:gd name="connsiteY21" fmla="*/ 661987 h 1150143"/>
              <a:gd name="connsiteX22" fmla="*/ 445294 w 664370"/>
              <a:gd name="connsiteY22" fmla="*/ 731043 h 1150143"/>
              <a:gd name="connsiteX23" fmla="*/ 466725 w 664370"/>
              <a:gd name="connsiteY23" fmla="*/ 788193 h 1150143"/>
              <a:gd name="connsiteX24" fmla="*/ 504825 w 664370"/>
              <a:gd name="connsiteY24" fmla="*/ 835818 h 1150143"/>
              <a:gd name="connsiteX25" fmla="*/ 552450 w 664370"/>
              <a:gd name="connsiteY25" fmla="*/ 890587 h 1150143"/>
              <a:gd name="connsiteX26" fmla="*/ 576262 w 664370"/>
              <a:gd name="connsiteY26" fmla="*/ 890587 h 1150143"/>
              <a:gd name="connsiteX27" fmla="*/ 581025 w 664370"/>
              <a:gd name="connsiteY27" fmla="*/ 912018 h 1150143"/>
              <a:gd name="connsiteX28" fmla="*/ 576262 w 664370"/>
              <a:gd name="connsiteY28" fmla="*/ 935831 h 1150143"/>
              <a:gd name="connsiteX29" fmla="*/ 604837 w 664370"/>
              <a:gd name="connsiteY29" fmla="*/ 942975 h 1150143"/>
              <a:gd name="connsiteX30" fmla="*/ 597694 w 664370"/>
              <a:gd name="connsiteY30" fmla="*/ 962025 h 1150143"/>
              <a:gd name="connsiteX31" fmla="*/ 581025 w 664370"/>
              <a:gd name="connsiteY31" fmla="*/ 976312 h 1150143"/>
              <a:gd name="connsiteX32" fmla="*/ 590548 w 664370"/>
              <a:gd name="connsiteY32" fmla="*/ 995361 h 1150143"/>
              <a:gd name="connsiteX33" fmla="*/ 614362 w 664370"/>
              <a:gd name="connsiteY33" fmla="*/ 990599 h 1150143"/>
              <a:gd name="connsiteX34" fmla="*/ 623886 w 664370"/>
              <a:gd name="connsiteY34" fmla="*/ 1004886 h 1150143"/>
              <a:gd name="connsiteX35" fmla="*/ 619124 w 664370"/>
              <a:gd name="connsiteY35" fmla="*/ 1021556 h 1150143"/>
              <a:gd name="connsiteX36" fmla="*/ 616744 w 664370"/>
              <a:gd name="connsiteY36" fmla="*/ 1045368 h 1150143"/>
              <a:gd name="connsiteX37" fmla="*/ 611981 w 664370"/>
              <a:gd name="connsiteY37" fmla="*/ 1076325 h 1150143"/>
              <a:gd name="connsiteX38" fmla="*/ 640556 w 664370"/>
              <a:gd name="connsiteY38" fmla="*/ 1119187 h 1150143"/>
              <a:gd name="connsiteX39" fmla="*/ 664370 w 664370"/>
              <a:gd name="connsiteY39" fmla="*/ 1150143 h 1150143"/>
              <a:gd name="connsiteX0" fmla="*/ 0 w 640556"/>
              <a:gd name="connsiteY0" fmla="*/ 4762 h 1119187"/>
              <a:gd name="connsiteX1" fmla="*/ 45244 w 640556"/>
              <a:gd name="connsiteY1" fmla="*/ 0 h 1119187"/>
              <a:gd name="connsiteX2" fmla="*/ 73819 w 640556"/>
              <a:gd name="connsiteY2" fmla="*/ 7143 h 1119187"/>
              <a:gd name="connsiteX3" fmla="*/ 97631 w 640556"/>
              <a:gd name="connsiteY3" fmla="*/ 23812 h 1119187"/>
              <a:gd name="connsiteX4" fmla="*/ 133350 w 640556"/>
              <a:gd name="connsiteY4" fmla="*/ 54768 h 1119187"/>
              <a:gd name="connsiteX5" fmla="*/ 150019 w 640556"/>
              <a:gd name="connsiteY5" fmla="*/ 97631 h 1119187"/>
              <a:gd name="connsiteX6" fmla="*/ 166687 w 640556"/>
              <a:gd name="connsiteY6" fmla="*/ 133350 h 1119187"/>
              <a:gd name="connsiteX7" fmla="*/ 166687 w 640556"/>
              <a:gd name="connsiteY7" fmla="*/ 176212 h 1119187"/>
              <a:gd name="connsiteX8" fmla="*/ 200025 w 640556"/>
              <a:gd name="connsiteY8" fmla="*/ 204787 h 1119187"/>
              <a:gd name="connsiteX9" fmla="*/ 209550 w 640556"/>
              <a:gd name="connsiteY9" fmla="*/ 235743 h 1119187"/>
              <a:gd name="connsiteX10" fmla="*/ 211931 w 640556"/>
              <a:gd name="connsiteY10" fmla="*/ 266700 h 1119187"/>
              <a:gd name="connsiteX11" fmla="*/ 221456 w 640556"/>
              <a:gd name="connsiteY11" fmla="*/ 307181 h 1119187"/>
              <a:gd name="connsiteX12" fmla="*/ 252412 w 640556"/>
              <a:gd name="connsiteY12" fmla="*/ 326231 h 1119187"/>
              <a:gd name="connsiteX13" fmla="*/ 273844 w 640556"/>
              <a:gd name="connsiteY13" fmla="*/ 359568 h 1119187"/>
              <a:gd name="connsiteX14" fmla="*/ 273844 w 640556"/>
              <a:gd name="connsiteY14" fmla="*/ 390525 h 1119187"/>
              <a:gd name="connsiteX15" fmla="*/ 297656 w 640556"/>
              <a:gd name="connsiteY15" fmla="*/ 419100 h 1119187"/>
              <a:gd name="connsiteX16" fmla="*/ 338137 w 640556"/>
              <a:gd name="connsiteY16" fmla="*/ 445293 h 1119187"/>
              <a:gd name="connsiteX17" fmla="*/ 354806 w 640556"/>
              <a:gd name="connsiteY17" fmla="*/ 504825 h 1119187"/>
              <a:gd name="connsiteX18" fmla="*/ 378619 w 640556"/>
              <a:gd name="connsiteY18" fmla="*/ 545306 h 1119187"/>
              <a:gd name="connsiteX19" fmla="*/ 402431 w 640556"/>
              <a:gd name="connsiteY19" fmla="*/ 588168 h 1119187"/>
              <a:gd name="connsiteX20" fmla="*/ 402431 w 640556"/>
              <a:gd name="connsiteY20" fmla="*/ 621506 h 1119187"/>
              <a:gd name="connsiteX21" fmla="*/ 419100 w 640556"/>
              <a:gd name="connsiteY21" fmla="*/ 661987 h 1119187"/>
              <a:gd name="connsiteX22" fmla="*/ 445294 w 640556"/>
              <a:gd name="connsiteY22" fmla="*/ 731043 h 1119187"/>
              <a:gd name="connsiteX23" fmla="*/ 466725 w 640556"/>
              <a:gd name="connsiteY23" fmla="*/ 788193 h 1119187"/>
              <a:gd name="connsiteX24" fmla="*/ 504825 w 640556"/>
              <a:gd name="connsiteY24" fmla="*/ 835818 h 1119187"/>
              <a:gd name="connsiteX25" fmla="*/ 552450 w 640556"/>
              <a:gd name="connsiteY25" fmla="*/ 890587 h 1119187"/>
              <a:gd name="connsiteX26" fmla="*/ 576262 w 640556"/>
              <a:gd name="connsiteY26" fmla="*/ 890587 h 1119187"/>
              <a:gd name="connsiteX27" fmla="*/ 581025 w 640556"/>
              <a:gd name="connsiteY27" fmla="*/ 912018 h 1119187"/>
              <a:gd name="connsiteX28" fmla="*/ 576262 w 640556"/>
              <a:gd name="connsiteY28" fmla="*/ 935831 h 1119187"/>
              <a:gd name="connsiteX29" fmla="*/ 604837 w 640556"/>
              <a:gd name="connsiteY29" fmla="*/ 942975 h 1119187"/>
              <a:gd name="connsiteX30" fmla="*/ 597694 w 640556"/>
              <a:gd name="connsiteY30" fmla="*/ 962025 h 1119187"/>
              <a:gd name="connsiteX31" fmla="*/ 581025 w 640556"/>
              <a:gd name="connsiteY31" fmla="*/ 976312 h 1119187"/>
              <a:gd name="connsiteX32" fmla="*/ 590548 w 640556"/>
              <a:gd name="connsiteY32" fmla="*/ 995361 h 1119187"/>
              <a:gd name="connsiteX33" fmla="*/ 614362 w 640556"/>
              <a:gd name="connsiteY33" fmla="*/ 990599 h 1119187"/>
              <a:gd name="connsiteX34" fmla="*/ 623886 w 640556"/>
              <a:gd name="connsiteY34" fmla="*/ 1004886 h 1119187"/>
              <a:gd name="connsiteX35" fmla="*/ 619124 w 640556"/>
              <a:gd name="connsiteY35" fmla="*/ 1021556 h 1119187"/>
              <a:gd name="connsiteX36" fmla="*/ 616744 w 640556"/>
              <a:gd name="connsiteY36" fmla="*/ 1045368 h 1119187"/>
              <a:gd name="connsiteX37" fmla="*/ 611981 w 640556"/>
              <a:gd name="connsiteY37" fmla="*/ 1076325 h 1119187"/>
              <a:gd name="connsiteX38" fmla="*/ 640556 w 640556"/>
              <a:gd name="connsiteY38" fmla="*/ 1119187 h 1119187"/>
              <a:gd name="connsiteX0" fmla="*/ 0 w 623886"/>
              <a:gd name="connsiteY0" fmla="*/ 4762 h 1076325"/>
              <a:gd name="connsiteX1" fmla="*/ 45244 w 623886"/>
              <a:gd name="connsiteY1" fmla="*/ 0 h 1076325"/>
              <a:gd name="connsiteX2" fmla="*/ 73819 w 623886"/>
              <a:gd name="connsiteY2" fmla="*/ 7143 h 1076325"/>
              <a:gd name="connsiteX3" fmla="*/ 97631 w 623886"/>
              <a:gd name="connsiteY3" fmla="*/ 23812 h 1076325"/>
              <a:gd name="connsiteX4" fmla="*/ 133350 w 623886"/>
              <a:gd name="connsiteY4" fmla="*/ 54768 h 1076325"/>
              <a:gd name="connsiteX5" fmla="*/ 150019 w 623886"/>
              <a:gd name="connsiteY5" fmla="*/ 97631 h 1076325"/>
              <a:gd name="connsiteX6" fmla="*/ 166687 w 623886"/>
              <a:gd name="connsiteY6" fmla="*/ 133350 h 1076325"/>
              <a:gd name="connsiteX7" fmla="*/ 166687 w 623886"/>
              <a:gd name="connsiteY7" fmla="*/ 176212 h 1076325"/>
              <a:gd name="connsiteX8" fmla="*/ 200025 w 623886"/>
              <a:gd name="connsiteY8" fmla="*/ 204787 h 1076325"/>
              <a:gd name="connsiteX9" fmla="*/ 209550 w 623886"/>
              <a:gd name="connsiteY9" fmla="*/ 235743 h 1076325"/>
              <a:gd name="connsiteX10" fmla="*/ 211931 w 623886"/>
              <a:gd name="connsiteY10" fmla="*/ 266700 h 1076325"/>
              <a:gd name="connsiteX11" fmla="*/ 221456 w 623886"/>
              <a:gd name="connsiteY11" fmla="*/ 307181 h 1076325"/>
              <a:gd name="connsiteX12" fmla="*/ 252412 w 623886"/>
              <a:gd name="connsiteY12" fmla="*/ 326231 h 1076325"/>
              <a:gd name="connsiteX13" fmla="*/ 273844 w 623886"/>
              <a:gd name="connsiteY13" fmla="*/ 359568 h 1076325"/>
              <a:gd name="connsiteX14" fmla="*/ 273844 w 623886"/>
              <a:gd name="connsiteY14" fmla="*/ 390525 h 1076325"/>
              <a:gd name="connsiteX15" fmla="*/ 297656 w 623886"/>
              <a:gd name="connsiteY15" fmla="*/ 419100 h 1076325"/>
              <a:gd name="connsiteX16" fmla="*/ 338137 w 623886"/>
              <a:gd name="connsiteY16" fmla="*/ 445293 h 1076325"/>
              <a:gd name="connsiteX17" fmla="*/ 354806 w 623886"/>
              <a:gd name="connsiteY17" fmla="*/ 504825 h 1076325"/>
              <a:gd name="connsiteX18" fmla="*/ 378619 w 623886"/>
              <a:gd name="connsiteY18" fmla="*/ 545306 h 1076325"/>
              <a:gd name="connsiteX19" fmla="*/ 402431 w 623886"/>
              <a:gd name="connsiteY19" fmla="*/ 588168 h 1076325"/>
              <a:gd name="connsiteX20" fmla="*/ 402431 w 623886"/>
              <a:gd name="connsiteY20" fmla="*/ 621506 h 1076325"/>
              <a:gd name="connsiteX21" fmla="*/ 419100 w 623886"/>
              <a:gd name="connsiteY21" fmla="*/ 661987 h 1076325"/>
              <a:gd name="connsiteX22" fmla="*/ 445294 w 623886"/>
              <a:gd name="connsiteY22" fmla="*/ 731043 h 1076325"/>
              <a:gd name="connsiteX23" fmla="*/ 466725 w 623886"/>
              <a:gd name="connsiteY23" fmla="*/ 788193 h 1076325"/>
              <a:gd name="connsiteX24" fmla="*/ 504825 w 623886"/>
              <a:gd name="connsiteY24" fmla="*/ 835818 h 1076325"/>
              <a:gd name="connsiteX25" fmla="*/ 552450 w 623886"/>
              <a:gd name="connsiteY25" fmla="*/ 890587 h 1076325"/>
              <a:gd name="connsiteX26" fmla="*/ 576262 w 623886"/>
              <a:gd name="connsiteY26" fmla="*/ 890587 h 1076325"/>
              <a:gd name="connsiteX27" fmla="*/ 581025 w 623886"/>
              <a:gd name="connsiteY27" fmla="*/ 912018 h 1076325"/>
              <a:gd name="connsiteX28" fmla="*/ 576262 w 623886"/>
              <a:gd name="connsiteY28" fmla="*/ 935831 h 1076325"/>
              <a:gd name="connsiteX29" fmla="*/ 604837 w 623886"/>
              <a:gd name="connsiteY29" fmla="*/ 942975 h 1076325"/>
              <a:gd name="connsiteX30" fmla="*/ 597694 w 623886"/>
              <a:gd name="connsiteY30" fmla="*/ 962025 h 1076325"/>
              <a:gd name="connsiteX31" fmla="*/ 581025 w 623886"/>
              <a:gd name="connsiteY31" fmla="*/ 976312 h 1076325"/>
              <a:gd name="connsiteX32" fmla="*/ 590548 w 623886"/>
              <a:gd name="connsiteY32" fmla="*/ 995361 h 1076325"/>
              <a:gd name="connsiteX33" fmla="*/ 614362 w 623886"/>
              <a:gd name="connsiteY33" fmla="*/ 990599 h 1076325"/>
              <a:gd name="connsiteX34" fmla="*/ 623886 w 623886"/>
              <a:gd name="connsiteY34" fmla="*/ 1004886 h 1076325"/>
              <a:gd name="connsiteX35" fmla="*/ 619124 w 623886"/>
              <a:gd name="connsiteY35" fmla="*/ 1021556 h 1076325"/>
              <a:gd name="connsiteX36" fmla="*/ 616744 w 623886"/>
              <a:gd name="connsiteY36" fmla="*/ 1045368 h 1076325"/>
              <a:gd name="connsiteX37" fmla="*/ 611981 w 623886"/>
              <a:gd name="connsiteY37" fmla="*/ 1076325 h 1076325"/>
              <a:gd name="connsiteX0" fmla="*/ 0 w 623886"/>
              <a:gd name="connsiteY0" fmla="*/ 4762 h 1045368"/>
              <a:gd name="connsiteX1" fmla="*/ 45244 w 623886"/>
              <a:gd name="connsiteY1" fmla="*/ 0 h 1045368"/>
              <a:gd name="connsiteX2" fmla="*/ 73819 w 623886"/>
              <a:gd name="connsiteY2" fmla="*/ 7143 h 1045368"/>
              <a:gd name="connsiteX3" fmla="*/ 97631 w 623886"/>
              <a:gd name="connsiteY3" fmla="*/ 23812 h 1045368"/>
              <a:gd name="connsiteX4" fmla="*/ 133350 w 623886"/>
              <a:gd name="connsiteY4" fmla="*/ 54768 h 1045368"/>
              <a:gd name="connsiteX5" fmla="*/ 150019 w 623886"/>
              <a:gd name="connsiteY5" fmla="*/ 97631 h 1045368"/>
              <a:gd name="connsiteX6" fmla="*/ 166687 w 623886"/>
              <a:gd name="connsiteY6" fmla="*/ 133350 h 1045368"/>
              <a:gd name="connsiteX7" fmla="*/ 166687 w 623886"/>
              <a:gd name="connsiteY7" fmla="*/ 176212 h 1045368"/>
              <a:gd name="connsiteX8" fmla="*/ 200025 w 623886"/>
              <a:gd name="connsiteY8" fmla="*/ 204787 h 1045368"/>
              <a:gd name="connsiteX9" fmla="*/ 209550 w 623886"/>
              <a:gd name="connsiteY9" fmla="*/ 235743 h 1045368"/>
              <a:gd name="connsiteX10" fmla="*/ 211931 w 623886"/>
              <a:gd name="connsiteY10" fmla="*/ 266700 h 1045368"/>
              <a:gd name="connsiteX11" fmla="*/ 221456 w 623886"/>
              <a:gd name="connsiteY11" fmla="*/ 307181 h 1045368"/>
              <a:gd name="connsiteX12" fmla="*/ 252412 w 623886"/>
              <a:gd name="connsiteY12" fmla="*/ 326231 h 1045368"/>
              <a:gd name="connsiteX13" fmla="*/ 273844 w 623886"/>
              <a:gd name="connsiteY13" fmla="*/ 359568 h 1045368"/>
              <a:gd name="connsiteX14" fmla="*/ 273844 w 623886"/>
              <a:gd name="connsiteY14" fmla="*/ 390525 h 1045368"/>
              <a:gd name="connsiteX15" fmla="*/ 297656 w 623886"/>
              <a:gd name="connsiteY15" fmla="*/ 419100 h 1045368"/>
              <a:gd name="connsiteX16" fmla="*/ 338137 w 623886"/>
              <a:gd name="connsiteY16" fmla="*/ 445293 h 1045368"/>
              <a:gd name="connsiteX17" fmla="*/ 354806 w 623886"/>
              <a:gd name="connsiteY17" fmla="*/ 504825 h 1045368"/>
              <a:gd name="connsiteX18" fmla="*/ 378619 w 623886"/>
              <a:gd name="connsiteY18" fmla="*/ 545306 h 1045368"/>
              <a:gd name="connsiteX19" fmla="*/ 402431 w 623886"/>
              <a:gd name="connsiteY19" fmla="*/ 588168 h 1045368"/>
              <a:gd name="connsiteX20" fmla="*/ 402431 w 623886"/>
              <a:gd name="connsiteY20" fmla="*/ 621506 h 1045368"/>
              <a:gd name="connsiteX21" fmla="*/ 419100 w 623886"/>
              <a:gd name="connsiteY21" fmla="*/ 661987 h 1045368"/>
              <a:gd name="connsiteX22" fmla="*/ 445294 w 623886"/>
              <a:gd name="connsiteY22" fmla="*/ 731043 h 1045368"/>
              <a:gd name="connsiteX23" fmla="*/ 466725 w 623886"/>
              <a:gd name="connsiteY23" fmla="*/ 788193 h 1045368"/>
              <a:gd name="connsiteX24" fmla="*/ 504825 w 623886"/>
              <a:gd name="connsiteY24" fmla="*/ 835818 h 1045368"/>
              <a:gd name="connsiteX25" fmla="*/ 552450 w 623886"/>
              <a:gd name="connsiteY25" fmla="*/ 890587 h 1045368"/>
              <a:gd name="connsiteX26" fmla="*/ 576262 w 623886"/>
              <a:gd name="connsiteY26" fmla="*/ 890587 h 1045368"/>
              <a:gd name="connsiteX27" fmla="*/ 581025 w 623886"/>
              <a:gd name="connsiteY27" fmla="*/ 912018 h 1045368"/>
              <a:gd name="connsiteX28" fmla="*/ 576262 w 623886"/>
              <a:gd name="connsiteY28" fmla="*/ 935831 h 1045368"/>
              <a:gd name="connsiteX29" fmla="*/ 604837 w 623886"/>
              <a:gd name="connsiteY29" fmla="*/ 942975 h 1045368"/>
              <a:gd name="connsiteX30" fmla="*/ 597694 w 623886"/>
              <a:gd name="connsiteY30" fmla="*/ 962025 h 1045368"/>
              <a:gd name="connsiteX31" fmla="*/ 581025 w 623886"/>
              <a:gd name="connsiteY31" fmla="*/ 976312 h 1045368"/>
              <a:gd name="connsiteX32" fmla="*/ 590548 w 623886"/>
              <a:gd name="connsiteY32" fmla="*/ 995361 h 1045368"/>
              <a:gd name="connsiteX33" fmla="*/ 614362 w 623886"/>
              <a:gd name="connsiteY33" fmla="*/ 990599 h 1045368"/>
              <a:gd name="connsiteX34" fmla="*/ 623886 w 623886"/>
              <a:gd name="connsiteY34" fmla="*/ 1004886 h 1045368"/>
              <a:gd name="connsiteX35" fmla="*/ 619124 w 623886"/>
              <a:gd name="connsiteY35" fmla="*/ 1021556 h 1045368"/>
              <a:gd name="connsiteX36" fmla="*/ 616744 w 623886"/>
              <a:gd name="connsiteY36" fmla="*/ 1045368 h 1045368"/>
              <a:gd name="connsiteX0" fmla="*/ 0 w 623886"/>
              <a:gd name="connsiteY0" fmla="*/ 4762 h 1021556"/>
              <a:gd name="connsiteX1" fmla="*/ 45244 w 623886"/>
              <a:gd name="connsiteY1" fmla="*/ 0 h 1021556"/>
              <a:gd name="connsiteX2" fmla="*/ 73819 w 623886"/>
              <a:gd name="connsiteY2" fmla="*/ 7143 h 1021556"/>
              <a:gd name="connsiteX3" fmla="*/ 97631 w 623886"/>
              <a:gd name="connsiteY3" fmla="*/ 23812 h 1021556"/>
              <a:gd name="connsiteX4" fmla="*/ 133350 w 623886"/>
              <a:gd name="connsiteY4" fmla="*/ 54768 h 1021556"/>
              <a:gd name="connsiteX5" fmla="*/ 150019 w 623886"/>
              <a:gd name="connsiteY5" fmla="*/ 97631 h 1021556"/>
              <a:gd name="connsiteX6" fmla="*/ 166687 w 623886"/>
              <a:gd name="connsiteY6" fmla="*/ 133350 h 1021556"/>
              <a:gd name="connsiteX7" fmla="*/ 166687 w 623886"/>
              <a:gd name="connsiteY7" fmla="*/ 176212 h 1021556"/>
              <a:gd name="connsiteX8" fmla="*/ 200025 w 623886"/>
              <a:gd name="connsiteY8" fmla="*/ 204787 h 1021556"/>
              <a:gd name="connsiteX9" fmla="*/ 209550 w 623886"/>
              <a:gd name="connsiteY9" fmla="*/ 235743 h 1021556"/>
              <a:gd name="connsiteX10" fmla="*/ 211931 w 623886"/>
              <a:gd name="connsiteY10" fmla="*/ 266700 h 1021556"/>
              <a:gd name="connsiteX11" fmla="*/ 221456 w 623886"/>
              <a:gd name="connsiteY11" fmla="*/ 307181 h 1021556"/>
              <a:gd name="connsiteX12" fmla="*/ 252412 w 623886"/>
              <a:gd name="connsiteY12" fmla="*/ 326231 h 1021556"/>
              <a:gd name="connsiteX13" fmla="*/ 273844 w 623886"/>
              <a:gd name="connsiteY13" fmla="*/ 359568 h 1021556"/>
              <a:gd name="connsiteX14" fmla="*/ 273844 w 623886"/>
              <a:gd name="connsiteY14" fmla="*/ 390525 h 1021556"/>
              <a:gd name="connsiteX15" fmla="*/ 297656 w 623886"/>
              <a:gd name="connsiteY15" fmla="*/ 419100 h 1021556"/>
              <a:gd name="connsiteX16" fmla="*/ 338137 w 623886"/>
              <a:gd name="connsiteY16" fmla="*/ 445293 h 1021556"/>
              <a:gd name="connsiteX17" fmla="*/ 354806 w 623886"/>
              <a:gd name="connsiteY17" fmla="*/ 504825 h 1021556"/>
              <a:gd name="connsiteX18" fmla="*/ 378619 w 623886"/>
              <a:gd name="connsiteY18" fmla="*/ 545306 h 1021556"/>
              <a:gd name="connsiteX19" fmla="*/ 402431 w 623886"/>
              <a:gd name="connsiteY19" fmla="*/ 588168 h 1021556"/>
              <a:gd name="connsiteX20" fmla="*/ 402431 w 623886"/>
              <a:gd name="connsiteY20" fmla="*/ 621506 h 1021556"/>
              <a:gd name="connsiteX21" fmla="*/ 419100 w 623886"/>
              <a:gd name="connsiteY21" fmla="*/ 661987 h 1021556"/>
              <a:gd name="connsiteX22" fmla="*/ 445294 w 623886"/>
              <a:gd name="connsiteY22" fmla="*/ 731043 h 1021556"/>
              <a:gd name="connsiteX23" fmla="*/ 466725 w 623886"/>
              <a:gd name="connsiteY23" fmla="*/ 788193 h 1021556"/>
              <a:gd name="connsiteX24" fmla="*/ 504825 w 623886"/>
              <a:gd name="connsiteY24" fmla="*/ 835818 h 1021556"/>
              <a:gd name="connsiteX25" fmla="*/ 552450 w 623886"/>
              <a:gd name="connsiteY25" fmla="*/ 890587 h 1021556"/>
              <a:gd name="connsiteX26" fmla="*/ 576262 w 623886"/>
              <a:gd name="connsiteY26" fmla="*/ 890587 h 1021556"/>
              <a:gd name="connsiteX27" fmla="*/ 581025 w 623886"/>
              <a:gd name="connsiteY27" fmla="*/ 912018 h 1021556"/>
              <a:gd name="connsiteX28" fmla="*/ 576262 w 623886"/>
              <a:gd name="connsiteY28" fmla="*/ 935831 h 1021556"/>
              <a:gd name="connsiteX29" fmla="*/ 604837 w 623886"/>
              <a:gd name="connsiteY29" fmla="*/ 942975 h 1021556"/>
              <a:gd name="connsiteX30" fmla="*/ 597694 w 623886"/>
              <a:gd name="connsiteY30" fmla="*/ 962025 h 1021556"/>
              <a:gd name="connsiteX31" fmla="*/ 581025 w 623886"/>
              <a:gd name="connsiteY31" fmla="*/ 976312 h 1021556"/>
              <a:gd name="connsiteX32" fmla="*/ 590548 w 623886"/>
              <a:gd name="connsiteY32" fmla="*/ 995361 h 1021556"/>
              <a:gd name="connsiteX33" fmla="*/ 614362 w 623886"/>
              <a:gd name="connsiteY33" fmla="*/ 990599 h 1021556"/>
              <a:gd name="connsiteX34" fmla="*/ 623886 w 623886"/>
              <a:gd name="connsiteY34" fmla="*/ 1004886 h 1021556"/>
              <a:gd name="connsiteX35" fmla="*/ 619124 w 623886"/>
              <a:gd name="connsiteY35" fmla="*/ 1021556 h 1021556"/>
              <a:gd name="connsiteX0" fmla="*/ 0 w 623886"/>
              <a:gd name="connsiteY0" fmla="*/ 4762 h 1004886"/>
              <a:gd name="connsiteX1" fmla="*/ 45244 w 623886"/>
              <a:gd name="connsiteY1" fmla="*/ 0 h 1004886"/>
              <a:gd name="connsiteX2" fmla="*/ 73819 w 623886"/>
              <a:gd name="connsiteY2" fmla="*/ 7143 h 1004886"/>
              <a:gd name="connsiteX3" fmla="*/ 97631 w 623886"/>
              <a:gd name="connsiteY3" fmla="*/ 23812 h 1004886"/>
              <a:gd name="connsiteX4" fmla="*/ 133350 w 623886"/>
              <a:gd name="connsiteY4" fmla="*/ 54768 h 1004886"/>
              <a:gd name="connsiteX5" fmla="*/ 150019 w 623886"/>
              <a:gd name="connsiteY5" fmla="*/ 97631 h 1004886"/>
              <a:gd name="connsiteX6" fmla="*/ 166687 w 623886"/>
              <a:gd name="connsiteY6" fmla="*/ 133350 h 1004886"/>
              <a:gd name="connsiteX7" fmla="*/ 166687 w 623886"/>
              <a:gd name="connsiteY7" fmla="*/ 176212 h 1004886"/>
              <a:gd name="connsiteX8" fmla="*/ 200025 w 623886"/>
              <a:gd name="connsiteY8" fmla="*/ 204787 h 1004886"/>
              <a:gd name="connsiteX9" fmla="*/ 209550 w 623886"/>
              <a:gd name="connsiteY9" fmla="*/ 235743 h 1004886"/>
              <a:gd name="connsiteX10" fmla="*/ 211931 w 623886"/>
              <a:gd name="connsiteY10" fmla="*/ 266700 h 1004886"/>
              <a:gd name="connsiteX11" fmla="*/ 221456 w 623886"/>
              <a:gd name="connsiteY11" fmla="*/ 307181 h 1004886"/>
              <a:gd name="connsiteX12" fmla="*/ 252412 w 623886"/>
              <a:gd name="connsiteY12" fmla="*/ 326231 h 1004886"/>
              <a:gd name="connsiteX13" fmla="*/ 273844 w 623886"/>
              <a:gd name="connsiteY13" fmla="*/ 359568 h 1004886"/>
              <a:gd name="connsiteX14" fmla="*/ 273844 w 623886"/>
              <a:gd name="connsiteY14" fmla="*/ 390525 h 1004886"/>
              <a:gd name="connsiteX15" fmla="*/ 297656 w 623886"/>
              <a:gd name="connsiteY15" fmla="*/ 419100 h 1004886"/>
              <a:gd name="connsiteX16" fmla="*/ 338137 w 623886"/>
              <a:gd name="connsiteY16" fmla="*/ 445293 h 1004886"/>
              <a:gd name="connsiteX17" fmla="*/ 354806 w 623886"/>
              <a:gd name="connsiteY17" fmla="*/ 504825 h 1004886"/>
              <a:gd name="connsiteX18" fmla="*/ 378619 w 623886"/>
              <a:gd name="connsiteY18" fmla="*/ 545306 h 1004886"/>
              <a:gd name="connsiteX19" fmla="*/ 402431 w 623886"/>
              <a:gd name="connsiteY19" fmla="*/ 588168 h 1004886"/>
              <a:gd name="connsiteX20" fmla="*/ 402431 w 623886"/>
              <a:gd name="connsiteY20" fmla="*/ 621506 h 1004886"/>
              <a:gd name="connsiteX21" fmla="*/ 419100 w 623886"/>
              <a:gd name="connsiteY21" fmla="*/ 661987 h 1004886"/>
              <a:gd name="connsiteX22" fmla="*/ 445294 w 623886"/>
              <a:gd name="connsiteY22" fmla="*/ 731043 h 1004886"/>
              <a:gd name="connsiteX23" fmla="*/ 466725 w 623886"/>
              <a:gd name="connsiteY23" fmla="*/ 788193 h 1004886"/>
              <a:gd name="connsiteX24" fmla="*/ 504825 w 623886"/>
              <a:gd name="connsiteY24" fmla="*/ 835818 h 1004886"/>
              <a:gd name="connsiteX25" fmla="*/ 552450 w 623886"/>
              <a:gd name="connsiteY25" fmla="*/ 890587 h 1004886"/>
              <a:gd name="connsiteX26" fmla="*/ 576262 w 623886"/>
              <a:gd name="connsiteY26" fmla="*/ 890587 h 1004886"/>
              <a:gd name="connsiteX27" fmla="*/ 581025 w 623886"/>
              <a:gd name="connsiteY27" fmla="*/ 912018 h 1004886"/>
              <a:gd name="connsiteX28" fmla="*/ 576262 w 623886"/>
              <a:gd name="connsiteY28" fmla="*/ 935831 h 1004886"/>
              <a:gd name="connsiteX29" fmla="*/ 604837 w 623886"/>
              <a:gd name="connsiteY29" fmla="*/ 942975 h 1004886"/>
              <a:gd name="connsiteX30" fmla="*/ 597694 w 623886"/>
              <a:gd name="connsiteY30" fmla="*/ 962025 h 1004886"/>
              <a:gd name="connsiteX31" fmla="*/ 581025 w 623886"/>
              <a:gd name="connsiteY31" fmla="*/ 976312 h 1004886"/>
              <a:gd name="connsiteX32" fmla="*/ 590548 w 623886"/>
              <a:gd name="connsiteY32" fmla="*/ 995361 h 1004886"/>
              <a:gd name="connsiteX33" fmla="*/ 614362 w 623886"/>
              <a:gd name="connsiteY33" fmla="*/ 990599 h 1004886"/>
              <a:gd name="connsiteX34" fmla="*/ 623886 w 623886"/>
              <a:gd name="connsiteY34" fmla="*/ 1004886 h 1004886"/>
              <a:gd name="connsiteX0" fmla="*/ 0 w 614362"/>
              <a:gd name="connsiteY0" fmla="*/ 4762 h 995361"/>
              <a:gd name="connsiteX1" fmla="*/ 45244 w 614362"/>
              <a:gd name="connsiteY1" fmla="*/ 0 h 995361"/>
              <a:gd name="connsiteX2" fmla="*/ 73819 w 614362"/>
              <a:gd name="connsiteY2" fmla="*/ 7143 h 995361"/>
              <a:gd name="connsiteX3" fmla="*/ 97631 w 614362"/>
              <a:gd name="connsiteY3" fmla="*/ 23812 h 995361"/>
              <a:gd name="connsiteX4" fmla="*/ 133350 w 614362"/>
              <a:gd name="connsiteY4" fmla="*/ 54768 h 995361"/>
              <a:gd name="connsiteX5" fmla="*/ 150019 w 614362"/>
              <a:gd name="connsiteY5" fmla="*/ 97631 h 995361"/>
              <a:gd name="connsiteX6" fmla="*/ 166687 w 614362"/>
              <a:gd name="connsiteY6" fmla="*/ 133350 h 995361"/>
              <a:gd name="connsiteX7" fmla="*/ 166687 w 614362"/>
              <a:gd name="connsiteY7" fmla="*/ 176212 h 995361"/>
              <a:gd name="connsiteX8" fmla="*/ 200025 w 614362"/>
              <a:gd name="connsiteY8" fmla="*/ 204787 h 995361"/>
              <a:gd name="connsiteX9" fmla="*/ 209550 w 614362"/>
              <a:gd name="connsiteY9" fmla="*/ 235743 h 995361"/>
              <a:gd name="connsiteX10" fmla="*/ 211931 w 614362"/>
              <a:gd name="connsiteY10" fmla="*/ 266700 h 995361"/>
              <a:gd name="connsiteX11" fmla="*/ 221456 w 614362"/>
              <a:gd name="connsiteY11" fmla="*/ 307181 h 995361"/>
              <a:gd name="connsiteX12" fmla="*/ 252412 w 614362"/>
              <a:gd name="connsiteY12" fmla="*/ 326231 h 995361"/>
              <a:gd name="connsiteX13" fmla="*/ 273844 w 614362"/>
              <a:gd name="connsiteY13" fmla="*/ 359568 h 995361"/>
              <a:gd name="connsiteX14" fmla="*/ 273844 w 614362"/>
              <a:gd name="connsiteY14" fmla="*/ 390525 h 995361"/>
              <a:gd name="connsiteX15" fmla="*/ 297656 w 614362"/>
              <a:gd name="connsiteY15" fmla="*/ 419100 h 995361"/>
              <a:gd name="connsiteX16" fmla="*/ 338137 w 614362"/>
              <a:gd name="connsiteY16" fmla="*/ 445293 h 995361"/>
              <a:gd name="connsiteX17" fmla="*/ 354806 w 614362"/>
              <a:gd name="connsiteY17" fmla="*/ 504825 h 995361"/>
              <a:gd name="connsiteX18" fmla="*/ 378619 w 614362"/>
              <a:gd name="connsiteY18" fmla="*/ 545306 h 995361"/>
              <a:gd name="connsiteX19" fmla="*/ 402431 w 614362"/>
              <a:gd name="connsiteY19" fmla="*/ 588168 h 995361"/>
              <a:gd name="connsiteX20" fmla="*/ 402431 w 614362"/>
              <a:gd name="connsiteY20" fmla="*/ 621506 h 995361"/>
              <a:gd name="connsiteX21" fmla="*/ 419100 w 614362"/>
              <a:gd name="connsiteY21" fmla="*/ 661987 h 995361"/>
              <a:gd name="connsiteX22" fmla="*/ 445294 w 614362"/>
              <a:gd name="connsiteY22" fmla="*/ 731043 h 995361"/>
              <a:gd name="connsiteX23" fmla="*/ 466725 w 614362"/>
              <a:gd name="connsiteY23" fmla="*/ 788193 h 995361"/>
              <a:gd name="connsiteX24" fmla="*/ 504825 w 614362"/>
              <a:gd name="connsiteY24" fmla="*/ 835818 h 995361"/>
              <a:gd name="connsiteX25" fmla="*/ 552450 w 614362"/>
              <a:gd name="connsiteY25" fmla="*/ 890587 h 995361"/>
              <a:gd name="connsiteX26" fmla="*/ 576262 w 614362"/>
              <a:gd name="connsiteY26" fmla="*/ 890587 h 995361"/>
              <a:gd name="connsiteX27" fmla="*/ 581025 w 614362"/>
              <a:gd name="connsiteY27" fmla="*/ 912018 h 995361"/>
              <a:gd name="connsiteX28" fmla="*/ 576262 w 614362"/>
              <a:gd name="connsiteY28" fmla="*/ 935831 h 995361"/>
              <a:gd name="connsiteX29" fmla="*/ 604837 w 614362"/>
              <a:gd name="connsiteY29" fmla="*/ 942975 h 995361"/>
              <a:gd name="connsiteX30" fmla="*/ 597694 w 614362"/>
              <a:gd name="connsiteY30" fmla="*/ 962025 h 995361"/>
              <a:gd name="connsiteX31" fmla="*/ 581025 w 614362"/>
              <a:gd name="connsiteY31" fmla="*/ 976312 h 995361"/>
              <a:gd name="connsiteX32" fmla="*/ 590548 w 614362"/>
              <a:gd name="connsiteY32" fmla="*/ 995361 h 995361"/>
              <a:gd name="connsiteX33" fmla="*/ 614362 w 614362"/>
              <a:gd name="connsiteY33" fmla="*/ 990599 h 9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4362" h="995361">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4" name="フリーフォーム 663">
            <a:extLst>
              <a:ext uri="{FF2B5EF4-FFF2-40B4-BE49-F238E27FC236}">
                <a16:creationId xmlns:a16="http://schemas.microsoft.com/office/drawing/2014/main" id="{435373DC-E804-4770-AD55-3E60C2B9C669}"/>
              </a:ext>
            </a:extLst>
          </p:cNvPr>
          <p:cNvSpPr/>
          <p:nvPr/>
        </p:nvSpPr>
        <p:spPr>
          <a:xfrm>
            <a:off x="11723688" y="4768850"/>
            <a:ext cx="209550" cy="46038"/>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7" name="正方形/長方形 666">
            <a:extLst>
              <a:ext uri="{FF2B5EF4-FFF2-40B4-BE49-F238E27FC236}">
                <a16:creationId xmlns:a16="http://schemas.microsoft.com/office/drawing/2014/main" id="{F9432AC3-DAA4-47E9-A7B9-173A60CE6FB4}"/>
              </a:ext>
            </a:extLst>
          </p:cNvPr>
          <p:cNvSpPr/>
          <p:nvPr/>
        </p:nvSpPr>
        <p:spPr>
          <a:xfrm>
            <a:off x="11663363" y="41481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tx1"/>
                </a:solidFill>
              </a:rPr>
              <a:t>江蝉川</a:t>
            </a:r>
          </a:p>
        </p:txBody>
      </p:sp>
      <p:sp>
        <p:nvSpPr>
          <p:cNvPr id="668" name="フリーフォーム 667">
            <a:extLst>
              <a:ext uri="{FF2B5EF4-FFF2-40B4-BE49-F238E27FC236}">
                <a16:creationId xmlns:a16="http://schemas.microsoft.com/office/drawing/2014/main" id="{2D38D8E8-DCE7-415D-BFBF-950072FD0A95}"/>
              </a:ext>
            </a:extLst>
          </p:cNvPr>
          <p:cNvSpPr/>
          <p:nvPr/>
        </p:nvSpPr>
        <p:spPr>
          <a:xfrm>
            <a:off x="11501438" y="3589338"/>
            <a:ext cx="120650" cy="184150"/>
          </a:xfrm>
          <a:custGeom>
            <a:avLst/>
            <a:gdLst>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8100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88106"/>
              <a:gd name="connsiteY0" fmla="*/ 0 h 133350"/>
              <a:gd name="connsiteX1" fmla="*/ 47625 w 88106"/>
              <a:gd name="connsiteY1" fmla="*/ 69056 h 133350"/>
              <a:gd name="connsiteX2" fmla="*/ 61913 w 88106"/>
              <a:gd name="connsiteY2" fmla="*/ 83344 h 133350"/>
              <a:gd name="connsiteX3" fmla="*/ 78581 w 88106"/>
              <a:gd name="connsiteY3" fmla="*/ 102394 h 133350"/>
              <a:gd name="connsiteX4" fmla="*/ 83344 w 88106"/>
              <a:gd name="connsiteY4" fmla="*/ 119062 h 133350"/>
              <a:gd name="connsiteX5" fmla="*/ 88106 w 88106"/>
              <a:gd name="connsiteY5"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133350">
                <a:moveTo>
                  <a:pt x="0" y="0"/>
                </a:moveTo>
                <a:lnTo>
                  <a:pt x="47625" y="69056"/>
                </a:lnTo>
                <a:lnTo>
                  <a:pt x="61913" y="83344"/>
                </a:lnTo>
                <a:lnTo>
                  <a:pt x="78581" y="102394"/>
                </a:lnTo>
                <a:lnTo>
                  <a:pt x="83344" y="119062"/>
                </a:lnTo>
                <a:lnTo>
                  <a:pt x="88106" y="13335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69" name="フリーフォーム 668">
            <a:extLst>
              <a:ext uri="{FF2B5EF4-FFF2-40B4-BE49-F238E27FC236}">
                <a16:creationId xmlns:a16="http://schemas.microsoft.com/office/drawing/2014/main" id="{FFB208B5-9F34-425D-AEEF-A81F318BB19E}"/>
              </a:ext>
            </a:extLst>
          </p:cNvPr>
          <p:cNvSpPr/>
          <p:nvPr/>
        </p:nvSpPr>
        <p:spPr>
          <a:xfrm>
            <a:off x="11566525" y="6275388"/>
            <a:ext cx="344488" cy="449262"/>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6745"/>
              <a:gd name="connsiteY0" fmla="*/ 602457 h 602457"/>
              <a:gd name="connsiteX1" fmla="*/ 386745 w 386745"/>
              <a:gd name="connsiteY1" fmla="*/ 599357 h 602457"/>
              <a:gd name="connsiteX2" fmla="*/ 369093 w 386745"/>
              <a:gd name="connsiteY2" fmla="*/ 538163 h 602457"/>
              <a:gd name="connsiteX3" fmla="*/ 359568 w 386745"/>
              <a:gd name="connsiteY3" fmla="*/ 509588 h 602457"/>
              <a:gd name="connsiteX4" fmla="*/ 345281 w 386745"/>
              <a:gd name="connsiteY4" fmla="*/ 490538 h 602457"/>
              <a:gd name="connsiteX5" fmla="*/ 314325 w 386745"/>
              <a:gd name="connsiteY5" fmla="*/ 471488 h 602457"/>
              <a:gd name="connsiteX6" fmla="*/ 302418 w 386745"/>
              <a:gd name="connsiteY6" fmla="*/ 431007 h 602457"/>
              <a:gd name="connsiteX7" fmla="*/ 283368 w 386745"/>
              <a:gd name="connsiteY7" fmla="*/ 414338 h 602457"/>
              <a:gd name="connsiteX8" fmla="*/ 247650 w 386745"/>
              <a:gd name="connsiteY8" fmla="*/ 395288 h 602457"/>
              <a:gd name="connsiteX9" fmla="*/ 228600 w 386745"/>
              <a:gd name="connsiteY9" fmla="*/ 383382 h 602457"/>
              <a:gd name="connsiteX10" fmla="*/ 200025 w 386745"/>
              <a:gd name="connsiteY10" fmla="*/ 373856 h 602457"/>
              <a:gd name="connsiteX11" fmla="*/ 188118 w 386745"/>
              <a:gd name="connsiteY11" fmla="*/ 364332 h 602457"/>
              <a:gd name="connsiteX12" fmla="*/ 185737 w 386745"/>
              <a:gd name="connsiteY12" fmla="*/ 333375 h 602457"/>
              <a:gd name="connsiteX13" fmla="*/ 176212 w 386745"/>
              <a:gd name="connsiteY13" fmla="*/ 316707 h 602457"/>
              <a:gd name="connsiteX14" fmla="*/ 161925 w 386745"/>
              <a:gd name="connsiteY14" fmla="*/ 295275 h 602457"/>
              <a:gd name="connsiteX15" fmla="*/ 140493 w 386745"/>
              <a:gd name="connsiteY15" fmla="*/ 266700 h 602457"/>
              <a:gd name="connsiteX16" fmla="*/ 116681 w 386745"/>
              <a:gd name="connsiteY16" fmla="*/ 240507 h 602457"/>
              <a:gd name="connsiteX17" fmla="*/ 92868 w 386745"/>
              <a:gd name="connsiteY17" fmla="*/ 221457 h 602457"/>
              <a:gd name="connsiteX18" fmla="*/ 57150 w 386745"/>
              <a:gd name="connsiteY18" fmla="*/ 204788 h 602457"/>
              <a:gd name="connsiteX19" fmla="*/ 38100 w 386745"/>
              <a:gd name="connsiteY19" fmla="*/ 171450 h 602457"/>
              <a:gd name="connsiteX20" fmla="*/ 35718 w 386745"/>
              <a:gd name="connsiteY20" fmla="*/ 128588 h 602457"/>
              <a:gd name="connsiteX21" fmla="*/ 30956 w 386745"/>
              <a:gd name="connsiteY21" fmla="*/ 83344 h 602457"/>
              <a:gd name="connsiteX22" fmla="*/ 0 w 386745"/>
              <a:gd name="connsiteY22" fmla="*/ 0 h 602457"/>
              <a:gd name="connsiteX0" fmla="*/ 383381 w 415286"/>
              <a:gd name="connsiteY0" fmla="*/ 602457 h 617520"/>
              <a:gd name="connsiteX1" fmla="*/ 415286 w 415286"/>
              <a:gd name="connsiteY1" fmla="*/ 617520 h 617520"/>
              <a:gd name="connsiteX2" fmla="*/ 369093 w 415286"/>
              <a:gd name="connsiteY2" fmla="*/ 538163 h 617520"/>
              <a:gd name="connsiteX3" fmla="*/ 359568 w 415286"/>
              <a:gd name="connsiteY3" fmla="*/ 509588 h 617520"/>
              <a:gd name="connsiteX4" fmla="*/ 345281 w 415286"/>
              <a:gd name="connsiteY4" fmla="*/ 490538 h 617520"/>
              <a:gd name="connsiteX5" fmla="*/ 314325 w 415286"/>
              <a:gd name="connsiteY5" fmla="*/ 471488 h 617520"/>
              <a:gd name="connsiteX6" fmla="*/ 302418 w 415286"/>
              <a:gd name="connsiteY6" fmla="*/ 431007 h 617520"/>
              <a:gd name="connsiteX7" fmla="*/ 283368 w 415286"/>
              <a:gd name="connsiteY7" fmla="*/ 414338 h 617520"/>
              <a:gd name="connsiteX8" fmla="*/ 247650 w 415286"/>
              <a:gd name="connsiteY8" fmla="*/ 395288 h 617520"/>
              <a:gd name="connsiteX9" fmla="*/ 228600 w 415286"/>
              <a:gd name="connsiteY9" fmla="*/ 383382 h 617520"/>
              <a:gd name="connsiteX10" fmla="*/ 200025 w 415286"/>
              <a:gd name="connsiteY10" fmla="*/ 373856 h 617520"/>
              <a:gd name="connsiteX11" fmla="*/ 188118 w 415286"/>
              <a:gd name="connsiteY11" fmla="*/ 364332 h 617520"/>
              <a:gd name="connsiteX12" fmla="*/ 185737 w 415286"/>
              <a:gd name="connsiteY12" fmla="*/ 333375 h 617520"/>
              <a:gd name="connsiteX13" fmla="*/ 176212 w 415286"/>
              <a:gd name="connsiteY13" fmla="*/ 316707 h 617520"/>
              <a:gd name="connsiteX14" fmla="*/ 161925 w 415286"/>
              <a:gd name="connsiteY14" fmla="*/ 295275 h 617520"/>
              <a:gd name="connsiteX15" fmla="*/ 140493 w 415286"/>
              <a:gd name="connsiteY15" fmla="*/ 266700 h 617520"/>
              <a:gd name="connsiteX16" fmla="*/ 116681 w 415286"/>
              <a:gd name="connsiteY16" fmla="*/ 240507 h 617520"/>
              <a:gd name="connsiteX17" fmla="*/ 92868 w 415286"/>
              <a:gd name="connsiteY17" fmla="*/ 221457 h 617520"/>
              <a:gd name="connsiteX18" fmla="*/ 57150 w 415286"/>
              <a:gd name="connsiteY18" fmla="*/ 204788 h 617520"/>
              <a:gd name="connsiteX19" fmla="*/ 38100 w 415286"/>
              <a:gd name="connsiteY19" fmla="*/ 171450 h 617520"/>
              <a:gd name="connsiteX20" fmla="*/ 35718 w 415286"/>
              <a:gd name="connsiteY20" fmla="*/ 128588 h 617520"/>
              <a:gd name="connsiteX21" fmla="*/ 30956 w 415286"/>
              <a:gd name="connsiteY21" fmla="*/ 83344 h 617520"/>
              <a:gd name="connsiteX22" fmla="*/ 0 w 415286"/>
              <a:gd name="connsiteY22" fmla="*/ 0 h 617520"/>
              <a:gd name="connsiteX0" fmla="*/ 383381 w 485343"/>
              <a:gd name="connsiteY0" fmla="*/ 602457 h 646061"/>
              <a:gd name="connsiteX1" fmla="*/ 485343 w 485343"/>
              <a:gd name="connsiteY1" fmla="*/ 646061 h 646061"/>
              <a:gd name="connsiteX2" fmla="*/ 369093 w 485343"/>
              <a:gd name="connsiteY2" fmla="*/ 538163 h 646061"/>
              <a:gd name="connsiteX3" fmla="*/ 359568 w 485343"/>
              <a:gd name="connsiteY3" fmla="*/ 509588 h 646061"/>
              <a:gd name="connsiteX4" fmla="*/ 345281 w 485343"/>
              <a:gd name="connsiteY4" fmla="*/ 490538 h 646061"/>
              <a:gd name="connsiteX5" fmla="*/ 314325 w 485343"/>
              <a:gd name="connsiteY5" fmla="*/ 471488 h 646061"/>
              <a:gd name="connsiteX6" fmla="*/ 302418 w 485343"/>
              <a:gd name="connsiteY6" fmla="*/ 431007 h 646061"/>
              <a:gd name="connsiteX7" fmla="*/ 283368 w 485343"/>
              <a:gd name="connsiteY7" fmla="*/ 414338 h 646061"/>
              <a:gd name="connsiteX8" fmla="*/ 247650 w 485343"/>
              <a:gd name="connsiteY8" fmla="*/ 395288 h 646061"/>
              <a:gd name="connsiteX9" fmla="*/ 228600 w 485343"/>
              <a:gd name="connsiteY9" fmla="*/ 383382 h 646061"/>
              <a:gd name="connsiteX10" fmla="*/ 200025 w 485343"/>
              <a:gd name="connsiteY10" fmla="*/ 373856 h 646061"/>
              <a:gd name="connsiteX11" fmla="*/ 188118 w 485343"/>
              <a:gd name="connsiteY11" fmla="*/ 364332 h 646061"/>
              <a:gd name="connsiteX12" fmla="*/ 185737 w 485343"/>
              <a:gd name="connsiteY12" fmla="*/ 333375 h 646061"/>
              <a:gd name="connsiteX13" fmla="*/ 176212 w 485343"/>
              <a:gd name="connsiteY13" fmla="*/ 316707 h 646061"/>
              <a:gd name="connsiteX14" fmla="*/ 161925 w 485343"/>
              <a:gd name="connsiteY14" fmla="*/ 295275 h 646061"/>
              <a:gd name="connsiteX15" fmla="*/ 140493 w 485343"/>
              <a:gd name="connsiteY15" fmla="*/ 266700 h 646061"/>
              <a:gd name="connsiteX16" fmla="*/ 116681 w 485343"/>
              <a:gd name="connsiteY16" fmla="*/ 240507 h 646061"/>
              <a:gd name="connsiteX17" fmla="*/ 92868 w 485343"/>
              <a:gd name="connsiteY17" fmla="*/ 221457 h 646061"/>
              <a:gd name="connsiteX18" fmla="*/ 57150 w 485343"/>
              <a:gd name="connsiteY18" fmla="*/ 204788 h 646061"/>
              <a:gd name="connsiteX19" fmla="*/ 38100 w 485343"/>
              <a:gd name="connsiteY19" fmla="*/ 171450 h 646061"/>
              <a:gd name="connsiteX20" fmla="*/ 35718 w 485343"/>
              <a:gd name="connsiteY20" fmla="*/ 128588 h 646061"/>
              <a:gd name="connsiteX21" fmla="*/ 30956 w 485343"/>
              <a:gd name="connsiteY21" fmla="*/ 83344 h 646061"/>
              <a:gd name="connsiteX22" fmla="*/ 0 w 485343"/>
              <a:gd name="connsiteY22" fmla="*/ 0 h 646061"/>
              <a:gd name="connsiteX0" fmla="*/ 485343 w 485343"/>
              <a:gd name="connsiteY0" fmla="*/ 646061 h 646061"/>
              <a:gd name="connsiteX1" fmla="*/ 369093 w 485343"/>
              <a:gd name="connsiteY1" fmla="*/ 538163 h 646061"/>
              <a:gd name="connsiteX2" fmla="*/ 359568 w 485343"/>
              <a:gd name="connsiteY2" fmla="*/ 509588 h 646061"/>
              <a:gd name="connsiteX3" fmla="*/ 345281 w 485343"/>
              <a:gd name="connsiteY3" fmla="*/ 490538 h 646061"/>
              <a:gd name="connsiteX4" fmla="*/ 314325 w 485343"/>
              <a:gd name="connsiteY4" fmla="*/ 471488 h 646061"/>
              <a:gd name="connsiteX5" fmla="*/ 302418 w 485343"/>
              <a:gd name="connsiteY5" fmla="*/ 431007 h 646061"/>
              <a:gd name="connsiteX6" fmla="*/ 283368 w 485343"/>
              <a:gd name="connsiteY6" fmla="*/ 414338 h 646061"/>
              <a:gd name="connsiteX7" fmla="*/ 247650 w 485343"/>
              <a:gd name="connsiteY7" fmla="*/ 395288 h 646061"/>
              <a:gd name="connsiteX8" fmla="*/ 228600 w 485343"/>
              <a:gd name="connsiteY8" fmla="*/ 383382 h 646061"/>
              <a:gd name="connsiteX9" fmla="*/ 200025 w 485343"/>
              <a:gd name="connsiteY9" fmla="*/ 373856 h 646061"/>
              <a:gd name="connsiteX10" fmla="*/ 188118 w 485343"/>
              <a:gd name="connsiteY10" fmla="*/ 364332 h 646061"/>
              <a:gd name="connsiteX11" fmla="*/ 185737 w 485343"/>
              <a:gd name="connsiteY11" fmla="*/ 333375 h 646061"/>
              <a:gd name="connsiteX12" fmla="*/ 176212 w 485343"/>
              <a:gd name="connsiteY12" fmla="*/ 316707 h 646061"/>
              <a:gd name="connsiteX13" fmla="*/ 161925 w 485343"/>
              <a:gd name="connsiteY13" fmla="*/ 295275 h 646061"/>
              <a:gd name="connsiteX14" fmla="*/ 140493 w 485343"/>
              <a:gd name="connsiteY14" fmla="*/ 266700 h 646061"/>
              <a:gd name="connsiteX15" fmla="*/ 116681 w 485343"/>
              <a:gd name="connsiteY15" fmla="*/ 240507 h 646061"/>
              <a:gd name="connsiteX16" fmla="*/ 92868 w 485343"/>
              <a:gd name="connsiteY16" fmla="*/ 221457 h 646061"/>
              <a:gd name="connsiteX17" fmla="*/ 57150 w 485343"/>
              <a:gd name="connsiteY17" fmla="*/ 204788 h 646061"/>
              <a:gd name="connsiteX18" fmla="*/ 38100 w 485343"/>
              <a:gd name="connsiteY18" fmla="*/ 171450 h 646061"/>
              <a:gd name="connsiteX19" fmla="*/ 35718 w 485343"/>
              <a:gd name="connsiteY19" fmla="*/ 128588 h 646061"/>
              <a:gd name="connsiteX20" fmla="*/ 30956 w 485343"/>
              <a:gd name="connsiteY20" fmla="*/ 83344 h 646061"/>
              <a:gd name="connsiteX21" fmla="*/ 0 w 485343"/>
              <a:gd name="connsiteY21" fmla="*/ 0 h 646061"/>
              <a:gd name="connsiteX0" fmla="*/ 477559 w 477559"/>
              <a:gd name="connsiteY0" fmla="*/ 622709 h 622709"/>
              <a:gd name="connsiteX1" fmla="*/ 369093 w 477559"/>
              <a:gd name="connsiteY1" fmla="*/ 538163 h 622709"/>
              <a:gd name="connsiteX2" fmla="*/ 359568 w 477559"/>
              <a:gd name="connsiteY2" fmla="*/ 509588 h 622709"/>
              <a:gd name="connsiteX3" fmla="*/ 345281 w 477559"/>
              <a:gd name="connsiteY3" fmla="*/ 490538 h 622709"/>
              <a:gd name="connsiteX4" fmla="*/ 314325 w 477559"/>
              <a:gd name="connsiteY4" fmla="*/ 471488 h 622709"/>
              <a:gd name="connsiteX5" fmla="*/ 302418 w 477559"/>
              <a:gd name="connsiteY5" fmla="*/ 431007 h 622709"/>
              <a:gd name="connsiteX6" fmla="*/ 283368 w 477559"/>
              <a:gd name="connsiteY6" fmla="*/ 414338 h 622709"/>
              <a:gd name="connsiteX7" fmla="*/ 247650 w 477559"/>
              <a:gd name="connsiteY7" fmla="*/ 395288 h 622709"/>
              <a:gd name="connsiteX8" fmla="*/ 228600 w 477559"/>
              <a:gd name="connsiteY8" fmla="*/ 383382 h 622709"/>
              <a:gd name="connsiteX9" fmla="*/ 200025 w 477559"/>
              <a:gd name="connsiteY9" fmla="*/ 373856 h 622709"/>
              <a:gd name="connsiteX10" fmla="*/ 188118 w 477559"/>
              <a:gd name="connsiteY10" fmla="*/ 364332 h 622709"/>
              <a:gd name="connsiteX11" fmla="*/ 185737 w 477559"/>
              <a:gd name="connsiteY11" fmla="*/ 333375 h 622709"/>
              <a:gd name="connsiteX12" fmla="*/ 176212 w 477559"/>
              <a:gd name="connsiteY12" fmla="*/ 316707 h 622709"/>
              <a:gd name="connsiteX13" fmla="*/ 161925 w 477559"/>
              <a:gd name="connsiteY13" fmla="*/ 295275 h 622709"/>
              <a:gd name="connsiteX14" fmla="*/ 140493 w 477559"/>
              <a:gd name="connsiteY14" fmla="*/ 266700 h 622709"/>
              <a:gd name="connsiteX15" fmla="*/ 116681 w 477559"/>
              <a:gd name="connsiteY15" fmla="*/ 240507 h 622709"/>
              <a:gd name="connsiteX16" fmla="*/ 92868 w 477559"/>
              <a:gd name="connsiteY16" fmla="*/ 221457 h 622709"/>
              <a:gd name="connsiteX17" fmla="*/ 57150 w 477559"/>
              <a:gd name="connsiteY17" fmla="*/ 204788 h 622709"/>
              <a:gd name="connsiteX18" fmla="*/ 38100 w 477559"/>
              <a:gd name="connsiteY18" fmla="*/ 171450 h 622709"/>
              <a:gd name="connsiteX19" fmla="*/ 35718 w 477559"/>
              <a:gd name="connsiteY19" fmla="*/ 128588 h 622709"/>
              <a:gd name="connsiteX20" fmla="*/ 30956 w 477559"/>
              <a:gd name="connsiteY20" fmla="*/ 83344 h 622709"/>
              <a:gd name="connsiteX21" fmla="*/ 0 w 477559"/>
              <a:gd name="connsiteY21" fmla="*/ 0 h 62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559" h="622709">
                <a:moveTo>
                  <a:pt x="477559" y="622709"/>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0" name="フリーフォーム 669">
            <a:extLst>
              <a:ext uri="{FF2B5EF4-FFF2-40B4-BE49-F238E27FC236}">
                <a16:creationId xmlns:a16="http://schemas.microsoft.com/office/drawing/2014/main" id="{969D04F5-9222-4749-AF85-CA1CAA41F4CC}"/>
              </a:ext>
            </a:extLst>
          </p:cNvPr>
          <p:cNvSpPr/>
          <p:nvPr/>
        </p:nvSpPr>
        <p:spPr>
          <a:xfrm>
            <a:off x="10793413" y="6042025"/>
            <a:ext cx="800100" cy="1838325"/>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249239"/>
              <a:gd name="connsiteX1" fmla="*/ 1356328 w 1357228"/>
              <a:gd name="connsiteY1" fmla="*/ 86441 h 3249239"/>
              <a:gd name="connsiteX2" fmla="*/ 1343163 w 1357228"/>
              <a:gd name="connsiteY2" fmla="*/ 163139 h 3249239"/>
              <a:gd name="connsiteX3" fmla="*/ 1343163 w 1357228"/>
              <a:gd name="connsiteY3" fmla="*/ 201239 h 3249239"/>
              <a:gd name="connsiteX4" fmla="*/ 1343163 w 1357228"/>
              <a:gd name="connsiteY4" fmla="*/ 239339 h 3249239"/>
              <a:gd name="connsiteX5" fmla="*/ 1338401 w 1357228"/>
              <a:gd name="connsiteY5" fmla="*/ 277439 h 3249239"/>
              <a:gd name="connsiteX6" fmla="*/ 1319351 w 1357228"/>
              <a:gd name="connsiteY6" fmla="*/ 327446 h 3249239"/>
              <a:gd name="connsiteX7" fmla="*/ 1307444 w 1357228"/>
              <a:gd name="connsiteY7" fmla="*/ 353639 h 3249239"/>
              <a:gd name="connsiteX8" fmla="*/ 1283632 w 1357228"/>
              <a:gd name="connsiteY8" fmla="*/ 377452 h 3249239"/>
              <a:gd name="connsiteX9" fmla="*/ 1264582 w 1357228"/>
              <a:gd name="connsiteY9" fmla="*/ 394121 h 3249239"/>
              <a:gd name="connsiteX10" fmla="*/ 1262201 w 1357228"/>
              <a:gd name="connsiteY10" fmla="*/ 413171 h 3249239"/>
              <a:gd name="connsiteX11" fmla="*/ 1259819 w 1357228"/>
              <a:gd name="connsiteY11" fmla="*/ 453652 h 3249239"/>
              <a:gd name="connsiteX12" fmla="*/ 1262201 w 1357228"/>
              <a:gd name="connsiteY12" fmla="*/ 479846 h 3249239"/>
              <a:gd name="connsiteX13" fmla="*/ 1281251 w 1357228"/>
              <a:gd name="connsiteY13" fmla="*/ 522708 h 3249239"/>
              <a:gd name="connsiteX14" fmla="*/ 1297919 w 1357228"/>
              <a:gd name="connsiteY14" fmla="*/ 556046 h 3249239"/>
              <a:gd name="connsiteX15" fmla="*/ 1300301 w 1357228"/>
              <a:gd name="connsiteY15" fmla="*/ 575096 h 3249239"/>
              <a:gd name="connsiteX16" fmla="*/ 1312207 w 1357228"/>
              <a:gd name="connsiteY16" fmla="*/ 615577 h 3249239"/>
              <a:gd name="connsiteX17" fmla="*/ 1316969 w 1357228"/>
              <a:gd name="connsiteY17" fmla="*/ 663202 h 3249239"/>
              <a:gd name="connsiteX18" fmla="*/ 1324113 w 1357228"/>
              <a:gd name="connsiteY18" fmla="*/ 691777 h 3249239"/>
              <a:gd name="connsiteX19" fmla="*/ 1331257 w 1357228"/>
              <a:gd name="connsiteY19" fmla="*/ 725114 h 3249239"/>
              <a:gd name="connsiteX20" fmla="*/ 1328876 w 1357228"/>
              <a:gd name="connsiteY20" fmla="*/ 758452 h 3249239"/>
              <a:gd name="connsiteX21" fmla="*/ 1324113 w 1357228"/>
              <a:gd name="connsiteY21" fmla="*/ 796552 h 3249239"/>
              <a:gd name="connsiteX22" fmla="*/ 1324113 w 1357228"/>
              <a:gd name="connsiteY22" fmla="*/ 817983 h 3249239"/>
              <a:gd name="connsiteX23" fmla="*/ 1324113 w 1357228"/>
              <a:gd name="connsiteY23" fmla="*/ 844177 h 3249239"/>
              <a:gd name="connsiteX24" fmla="*/ 1307444 w 1357228"/>
              <a:gd name="connsiteY24" fmla="*/ 865608 h 3249239"/>
              <a:gd name="connsiteX25" fmla="*/ 1297919 w 1357228"/>
              <a:gd name="connsiteY25" fmla="*/ 891802 h 3249239"/>
              <a:gd name="connsiteX26" fmla="*/ 1295538 w 1357228"/>
              <a:gd name="connsiteY26" fmla="*/ 917996 h 3249239"/>
              <a:gd name="connsiteX27" fmla="*/ 1297919 w 1357228"/>
              <a:gd name="connsiteY27" fmla="*/ 948952 h 3249239"/>
              <a:gd name="connsiteX28" fmla="*/ 1302682 w 1357228"/>
              <a:gd name="connsiteY28" fmla="*/ 972764 h 3249239"/>
              <a:gd name="connsiteX29" fmla="*/ 1312207 w 1357228"/>
              <a:gd name="connsiteY29" fmla="*/ 996577 h 3249239"/>
              <a:gd name="connsiteX30" fmla="*/ 1305063 w 1357228"/>
              <a:gd name="connsiteY30" fmla="*/ 1029914 h 3249239"/>
              <a:gd name="connsiteX31" fmla="*/ 1293157 w 1357228"/>
              <a:gd name="connsiteY31" fmla="*/ 1070396 h 3249239"/>
              <a:gd name="connsiteX32" fmla="*/ 1286013 w 1357228"/>
              <a:gd name="connsiteY32" fmla="*/ 1101352 h 3249239"/>
              <a:gd name="connsiteX33" fmla="*/ 1266963 w 1357228"/>
              <a:gd name="connsiteY33" fmla="*/ 1148977 h 3249239"/>
              <a:gd name="connsiteX34" fmla="*/ 1245532 w 1357228"/>
              <a:gd name="connsiteY34" fmla="*/ 1179933 h 3249239"/>
              <a:gd name="connsiteX35" fmla="*/ 1214576 w 1357228"/>
              <a:gd name="connsiteY35" fmla="*/ 1201364 h 3249239"/>
              <a:gd name="connsiteX36" fmla="*/ 1169332 w 1357228"/>
              <a:gd name="connsiteY36" fmla="*/ 1227558 h 3249239"/>
              <a:gd name="connsiteX37" fmla="*/ 1112182 w 1357228"/>
              <a:gd name="connsiteY37" fmla="*/ 1260896 h 3249239"/>
              <a:gd name="connsiteX38" fmla="*/ 1069319 w 1357228"/>
              <a:gd name="connsiteY38" fmla="*/ 1294233 h 3249239"/>
              <a:gd name="connsiteX39" fmla="*/ 1031220 w 1357228"/>
              <a:gd name="connsiteY39" fmla="*/ 1332333 h 3249239"/>
              <a:gd name="connsiteX40" fmla="*/ 1000263 w 1357228"/>
              <a:gd name="connsiteY40" fmla="*/ 1379957 h 3249239"/>
              <a:gd name="connsiteX41" fmla="*/ 978832 w 1357228"/>
              <a:gd name="connsiteY41" fmla="*/ 1420439 h 3249239"/>
              <a:gd name="connsiteX42" fmla="*/ 945494 w 1357228"/>
              <a:gd name="connsiteY42" fmla="*/ 1465683 h 3249239"/>
              <a:gd name="connsiteX43" fmla="*/ 931207 w 1357228"/>
              <a:gd name="connsiteY43" fmla="*/ 1508546 h 3249239"/>
              <a:gd name="connsiteX44" fmla="*/ 897870 w 1357228"/>
              <a:gd name="connsiteY44" fmla="*/ 1558552 h 3249239"/>
              <a:gd name="connsiteX45" fmla="*/ 866913 w 1357228"/>
              <a:gd name="connsiteY45" fmla="*/ 1606176 h 3249239"/>
              <a:gd name="connsiteX46" fmla="*/ 838337 w 1357228"/>
              <a:gd name="connsiteY46" fmla="*/ 1634752 h 3249239"/>
              <a:gd name="connsiteX47" fmla="*/ 814527 w 1357228"/>
              <a:gd name="connsiteY47" fmla="*/ 1670471 h 3249239"/>
              <a:gd name="connsiteX48" fmla="*/ 788333 w 1357228"/>
              <a:gd name="connsiteY48" fmla="*/ 1706189 h 3249239"/>
              <a:gd name="connsiteX49" fmla="*/ 821670 w 1357228"/>
              <a:gd name="connsiteY49" fmla="*/ 1730001 h 3249239"/>
              <a:gd name="connsiteX50" fmla="*/ 819290 w 1357228"/>
              <a:gd name="connsiteY50" fmla="*/ 1782389 h 3249239"/>
              <a:gd name="connsiteX51" fmla="*/ 778808 w 1357228"/>
              <a:gd name="connsiteY51" fmla="*/ 1789533 h 3249239"/>
              <a:gd name="connsiteX52" fmla="*/ 771664 w 1357228"/>
              <a:gd name="connsiteY52" fmla="*/ 1853827 h 3249239"/>
              <a:gd name="connsiteX53" fmla="*/ 776426 w 1357228"/>
              <a:gd name="connsiteY53" fmla="*/ 1908595 h 3249239"/>
              <a:gd name="connsiteX54" fmla="*/ 759757 w 1357228"/>
              <a:gd name="connsiteY54" fmla="*/ 1972890 h 3249239"/>
              <a:gd name="connsiteX55" fmla="*/ 731182 w 1357228"/>
              <a:gd name="connsiteY55" fmla="*/ 1999083 h 3249239"/>
              <a:gd name="connsiteX56" fmla="*/ 695464 w 1357228"/>
              <a:gd name="connsiteY56" fmla="*/ 2046708 h 3249239"/>
              <a:gd name="connsiteX57" fmla="*/ 654983 w 1357228"/>
              <a:gd name="connsiteY57" fmla="*/ 2041946 h 3249239"/>
              <a:gd name="connsiteX58" fmla="*/ 612120 w 1357228"/>
              <a:gd name="connsiteY58" fmla="*/ 2056233 h 3249239"/>
              <a:gd name="connsiteX59" fmla="*/ 595451 w 1357228"/>
              <a:gd name="connsiteY59" fmla="*/ 2077664 h 3249239"/>
              <a:gd name="connsiteX60" fmla="*/ 559733 w 1357228"/>
              <a:gd name="connsiteY60" fmla="*/ 2072902 h 3249239"/>
              <a:gd name="connsiteX61" fmla="*/ 535920 w 1357228"/>
              <a:gd name="connsiteY61" fmla="*/ 2101476 h 3249239"/>
              <a:gd name="connsiteX62" fmla="*/ 531159 w 1357228"/>
              <a:gd name="connsiteY62" fmla="*/ 2144340 h 3249239"/>
              <a:gd name="connsiteX63" fmla="*/ 488295 w 1357228"/>
              <a:gd name="connsiteY63" fmla="*/ 2172914 h 3249239"/>
              <a:gd name="connsiteX64" fmla="*/ 466864 w 1357228"/>
              <a:gd name="connsiteY64" fmla="*/ 2208633 h 3249239"/>
              <a:gd name="connsiteX65" fmla="*/ 443051 w 1357228"/>
              <a:gd name="connsiteY65" fmla="*/ 2234827 h 3249239"/>
              <a:gd name="connsiteX66" fmla="*/ 409714 w 1357228"/>
              <a:gd name="connsiteY66" fmla="*/ 2261021 h 3249239"/>
              <a:gd name="connsiteX67" fmla="*/ 400189 w 1357228"/>
              <a:gd name="connsiteY67" fmla="*/ 2294359 h 3249239"/>
              <a:gd name="connsiteX68" fmla="*/ 393046 w 1357228"/>
              <a:gd name="connsiteY68" fmla="*/ 2322932 h 3249239"/>
              <a:gd name="connsiteX69" fmla="*/ 371613 w 1357228"/>
              <a:gd name="connsiteY69" fmla="*/ 2320551 h 3249239"/>
              <a:gd name="connsiteX70" fmla="*/ 347801 w 1357228"/>
              <a:gd name="connsiteY70" fmla="*/ 2308645 h 3249239"/>
              <a:gd name="connsiteX71" fmla="*/ 331132 w 1357228"/>
              <a:gd name="connsiteY71" fmla="*/ 2301501 h 3249239"/>
              <a:gd name="connsiteX72" fmla="*/ 323989 w 1357228"/>
              <a:gd name="connsiteY72" fmla="*/ 2315789 h 3249239"/>
              <a:gd name="connsiteX73" fmla="*/ 331132 w 1357228"/>
              <a:gd name="connsiteY73" fmla="*/ 2339600 h 3249239"/>
              <a:gd name="connsiteX74" fmla="*/ 354945 w 1357228"/>
              <a:gd name="connsiteY74" fmla="*/ 2372939 h 3249239"/>
              <a:gd name="connsiteX75" fmla="*/ 343039 w 1357228"/>
              <a:gd name="connsiteY75" fmla="*/ 2408658 h 3249239"/>
              <a:gd name="connsiteX76" fmla="*/ 316844 w 1357228"/>
              <a:gd name="connsiteY76" fmla="*/ 2413420 h 3249239"/>
              <a:gd name="connsiteX77" fmla="*/ 302560 w 1357228"/>
              <a:gd name="connsiteY77" fmla="*/ 2415800 h 3249239"/>
              <a:gd name="connsiteX78" fmla="*/ 295414 w 1357228"/>
              <a:gd name="connsiteY78" fmla="*/ 2425326 h 3249239"/>
              <a:gd name="connsiteX79" fmla="*/ 302557 w 1357228"/>
              <a:gd name="connsiteY79" fmla="*/ 2439614 h 3249239"/>
              <a:gd name="connsiteX80" fmla="*/ 321608 w 1357228"/>
              <a:gd name="connsiteY80" fmla="*/ 2451520 h 3249239"/>
              <a:gd name="connsiteX81" fmla="*/ 333514 w 1357228"/>
              <a:gd name="connsiteY81" fmla="*/ 2470570 h 3249239"/>
              <a:gd name="connsiteX82" fmla="*/ 312083 w 1357228"/>
              <a:gd name="connsiteY82" fmla="*/ 2487238 h 3249239"/>
              <a:gd name="connsiteX83" fmla="*/ 285889 w 1357228"/>
              <a:gd name="connsiteY83" fmla="*/ 2506289 h 3249239"/>
              <a:gd name="connsiteX84" fmla="*/ 250171 w 1357228"/>
              <a:gd name="connsiteY84" fmla="*/ 2544389 h 3249239"/>
              <a:gd name="connsiteX85" fmla="*/ 200164 w 1357228"/>
              <a:gd name="connsiteY85" fmla="*/ 2606302 h 3249239"/>
              <a:gd name="connsiteX86" fmla="*/ 173970 w 1357228"/>
              <a:gd name="connsiteY86" fmla="*/ 2684882 h 3249239"/>
              <a:gd name="connsiteX87" fmla="*/ 188258 w 1357228"/>
              <a:gd name="connsiteY87" fmla="*/ 2725364 h 3249239"/>
              <a:gd name="connsiteX88" fmla="*/ 178733 w 1357228"/>
              <a:gd name="connsiteY88" fmla="*/ 2761083 h 3249239"/>
              <a:gd name="connsiteX89" fmla="*/ 116821 w 1357228"/>
              <a:gd name="connsiteY89" fmla="*/ 2837282 h 3249239"/>
              <a:gd name="connsiteX90" fmla="*/ 100151 w 1357228"/>
              <a:gd name="connsiteY90" fmla="*/ 2882526 h 3249239"/>
              <a:gd name="connsiteX91" fmla="*/ 88245 w 1357228"/>
              <a:gd name="connsiteY91" fmla="*/ 2937295 h 3249239"/>
              <a:gd name="connsiteX92" fmla="*/ 88245 w 1357228"/>
              <a:gd name="connsiteY92" fmla="*/ 3023020 h 3249239"/>
              <a:gd name="connsiteX93" fmla="*/ 66814 w 1357228"/>
              <a:gd name="connsiteY93" fmla="*/ 3061120 h 3249239"/>
              <a:gd name="connsiteX94" fmla="*/ 43001 w 1357228"/>
              <a:gd name="connsiteY94" fmla="*/ 3094457 h 3249239"/>
              <a:gd name="connsiteX95" fmla="*/ 38240 w 1357228"/>
              <a:gd name="connsiteY95" fmla="*/ 3118270 h 3249239"/>
              <a:gd name="connsiteX96" fmla="*/ 19189 w 1357228"/>
              <a:gd name="connsiteY96" fmla="*/ 3153988 h 3249239"/>
              <a:gd name="connsiteX97" fmla="*/ 19189 w 1357228"/>
              <a:gd name="connsiteY97" fmla="*/ 3189707 h 3249239"/>
              <a:gd name="connsiteX98" fmla="*/ 139 w 1357228"/>
              <a:gd name="connsiteY98" fmla="*/ 3206376 h 3249239"/>
              <a:gd name="connsiteX99" fmla="*/ 12045 w 1357228"/>
              <a:gd name="connsiteY99" fmla="*/ 3249239 h 3249239"/>
              <a:gd name="connsiteX0" fmla="*/ 1357228 w 1357228"/>
              <a:gd name="connsiteY0" fmla="*/ 0 h 3206376"/>
              <a:gd name="connsiteX1" fmla="*/ 1356328 w 1357228"/>
              <a:gd name="connsiteY1" fmla="*/ 86441 h 3206376"/>
              <a:gd name="connsiteX2" fmla="*/ 1343163 w 1357228"/>
              <a:gd name="connsiteY2" fmla="*/ 163139 h 3206376"/>
              <a:gd name="connsiteX3" fmla="*/ 1343163 w 1357228"/>
              <a:gd name="connsiteY3" fmla="*/ 201239 h 3206376"/>
              <a:gd name="connsiteX4" fmla="*/ 1343163 w 1357228"/>
              <a:gd name="connsiteY4" fmla="*/ 239339 h 3206376"/>
              <a:gd name="connsiteX5" fmla="*/ 1338401 w 1357228"/>
              <a:gd name="connsiteY5" fmla="*/ 277439 h 3206376"/>
              <a:gd name="connsiteX6" fmla="*/ 1319351 w 1357228"/>
              <a:gd name="connsiteY6" fmla="*/ 327446 h 3206376"/>
              <a:gd name="connsiteX7" fmla="*/ 1307444 w 1357228"/>
              <a:gd name="connsiteY7" fmla="*/ 353639 h 3206376"/>
              <a:gd name="connsiteX8" fmla="*/ 1283632 w 1357228"/>
              <a:gd name="connsiteY8" fmla="*/ 377452 h 3206376"/>
              <a:gd name="connsiteX9" fmla="*/ 1264582 w 1357228"/>
              <a:gd name="connsiteY9" fmla="*/ 394121 h 3206376"/>
              <a:gd name="connsiteX10" fmla="*/ 1262201 w 1357228"/>
              <a:gd name="connsiteY10" fmla="*/ 413171 h 3206376"/>
              <a:gd name="connsiteX11" fmla="*/ 1259819 w 1357228"/>
              <a:gd name="connsiteY11" fmla="*/ 453652 h 3206376"/>
              <a:gd name="connsiteX12" fmla="*/ 1262201 w 1357228"/>
              <a:gd name="connsiteY12" fmla="*/ 479846 h 3206376"/>
              <a:gd name="connsiteX13" fmla="*/ 1281251 w 1357228"/>
              <a:gd name="connsiteY13" fmla="*/ 522708 h 3206376"/>
              <a:gd name="connsiteX14" fmla="*/ 1297919 w 1357228"/>
              <a:gd name="connsiteY14" fmla="*/ 556046 h 3206376"/>
              <a:gd name="connsiteX15" fmla="*/ 1300301 w 1357228"/>
              <a:gd name="connsiteY15" fmla="*/ 575096 h 3206376"/>
              <a:gd name="connsiteX16" fmla="*/ 1312207 w 1357228"/>
              <a:gd name="connsiteY16" fmla="*/ 615577 h 3206376"/>
              <a:gd name="connsiteX17" fmla="*/ 1316969 w 1357228"/>
              <a:gd name="connsiteY17" fmla="*/ 663202 h 3206376"/>
              <a:gd name="connsiteX18" fmla="*/ 1324113 w 1357228"/>
              <a:gd name="connsiteY18" fmla="*/ 691777 h 3206376"/>
              <a:gd name="connsiteX19" fmla="*/ 1331257 w 1357228"/>
              <a:gd name="connsiteY19" fmla="*/ 725114 h 3206376"/>
              <a:gd name="connsiteX20" fmla="*/ 1328876 w 1357228"/>
              <a:gd name="connsiteY20" fmla="*/ 758452 h 3206376"/>
              <a:gd name="connsiteX21" fmla="*/ 1324113 w 1357228"/>
              <a:gd name="connsiteY21" fmla="*/ 796552 h 3206376"/>
              <a:gd name="connsiteX22" fmla="*/ 1324113 w 1357228"/>
              <a:gd name="connsiteY22" fmla="*/ 817983 h 3206376"/>
              <a:gd name="connsiteX23" fmla="*/ 1324113 w 1357228"/>
              <a:gd name="connsiteY23" fmla="*/ 844177 h 3206376"/>
              <a:gd name="connsiteX24" fmla="*/ 1307444 w 1357228"/>
              <a:gd name="connsiteY24" fmla="*/ 865608 h 3206376"/>
              <a:gd name="connsiteX25" fmla="*/ 1297919 w 1357228"/>
              <a:gd name="connsiteY25" fmla="*/ 891802 h 3206376"/>
              <a:gd name="connsiteX26" fmla="*/ 1295538 w 1357228"/>
              <a:gd name="connsiteY26" fmla="*/ 917996 h 3206376"/>
              <a:gd name="connsiteX27" fmla="*/ 1297919 w 1357228"/>
              <a:gd name="connsiteY27" fmla="*/ 948952 h 3206376"/>
              <a:gd name="connsiteX28" fmla="*/ 1302682 w 1357228"/>
              <a:gd name="connsiteY28" fmla="*/ 972764 h 3206376"/>
              <a:gd name="connsiteX29" fmla="*/ 1312207 w 1357228"/>
              <a:gd name="connsiteY29" fmla="*/ 996577 h 3206376"/>
              <a:gd name="connsiteX30" fmla="*/ 1305063 w 1357228"/>
              <a:gd name="connsiteY30" fmla="*/ 1029914 h 3206376"/>
              <a:gd name="connsiteX31" fmla="*/ 1293157 w 1357228"/>
              <a:gd name="connsiteY31" fmla="*/ 1070396 h 3206376"/>
              <a:gd name="connsiteX32" fmla="*/ 1286013 w 1357228"/>
              <a:gd name="connsiteY32" fmla="*/ 1101352 h 3206376"/>
              <a:gd name="connsiteX33" fmla="*/ 1266963 w 1357228"/>
              <a:gd name="connsiteY33" fmla="*/ 1148977 h 3206376"/>
              <a:gd name="connsiteX34" fmla="*/ 1245532 w 1357228"/>
              <a:gd name="connsiteY34" fmla="*/ 1179933 h 3206376"/>
              <a:gd name="connsiteX35" fmla="*/ 1214576 w 1357228"/>
              <a:gd name="connsiteY35" fmla="*/ 1201364 h 3206376"/>
              <a:gd name="connsiteX36" fmla="*/ 1169332 w 1357228"/>
              <a:gd name="connsiteY36" fmla="*/ 1227558 h 3206376"/>
              <a:gd name="connsiteX37" fmla="*/ 1112182 w 1357228"/>
              <a:gd name="connsiteY37" fmla="*/ 1260896 h 3206376"/>
              <a:gd name="connsiteX38" fmla="*/ 1069319 w 1357228"/>
              <a:gd name="connsiteY38" fmla="*/ 1294233 h 3206376"/>
              <a:gd name="connsiteX39" fmla="*/ 1031220 w 1357228"/>
              <a:gd name="connsiteY39" fmla="*/ 1332333 h 3206376"/>
              <a:gd name="connsiteX40" fmla="*/ 1000263 w 1357228"/>
              <a:gd name="connsiteY40" fmla="*/ 1379957 h 3206376"/>
              <a:gd name="connsiteX41" fmla="*/ 978832 w 1357228"/>
              <a:gd name="connsiteY41" fmla="*/ 1420439 h 3206376"/>
              <a:gd name="connsiteX42" fmla="*/ 945494 w 1357228"/>
              <a:gd name="connsiteY42" fmla="*/ 1465683 h 3206376"/>
              <a:gd name="connsiteX43" fmla="*/ 931207 w 1357228"/>
              <a:gd name="connsiteY43" fmla="*/ 1508546 h 3206376"/>
              <a:gd name="connsiteX44" fmla="*/ 897870 w 1357228"/>
              <a:gd name="connsiteY44" fmla="*/ 1558552 h 3206376"/>
              <a:gd name="connsiteX45" fmla="*/ 866913 w 1357228"/>
              <a:gd name="connsiteY45" fmla="*/ 1606176 h 3206376"/>
              <a:gd name="connsiteX46" fmla="*/ 838337 w 1357228"/>
              <a:gd name="connsiteY46" fmla="*/ 1634752 h 3206376"/>
              <a:gd name="connsiteX47" fmla="*/ 814527 w 1357228"/>
              <a:gd name="connsiteY47" fmla="*/ 1670471 h 3206376"/>
              <a:gd name="connsiteX48" fmla="*/ 788333 w 1357228"/>
              <a:gd name="connsiteY48" fmla="*/ 1706189 h 3206376"/>
              <a:gd name="connsiteX49" fmla="*/ 821670 w 1357228"/>
              <a:gd name="connsiteY49" fmla="*/ 1730001 h 3206376"/>
              <a:gd name="connsiteX50" fmla="*/ 819290 w 1357228"/>
              <a:gd name="connsiteY50" fmla="*/ 1782389 h 3206376"/>
              <a:gd name="connsiteX51" fmla="*/ 778808 w 1357228"/>
              <a:gd name="connsiteY51" fmla="*/ 1789533 h 3206376"/>
              <a:gd name="connsiteX52" fmla="*/ 771664 w 1357228"/>
              <a:gd name="connsiteY52" fmla="*/ 1853827 h 3206376"/>
              <a:gd name="connsiteX53" fmla="*/ 776426 w 1357228"/>
              <a:gd name="connsiteY53" fmla="*/ 1908595 h 3206376"/>
              <a:gd name="connsiteX54" fmla="*/ 759757 w 1357228"/>
              <a:gd name="connsiteY54" fmla="*/ 1972890 h 3206376"/>
              <a:gd name="connsiteX55" fmla="*/ 731182 w 1357228"/>
              <a:gd name="connsiteY55" fmla="*/ 1999083 h 3206376"/>
              <a:gd name="connsiteX56" fmla="*/ 695464 w 1357228"/>
              <a:gd name="connsiteY56" fmla="*/ 2046708 h 3206376"/>
              <a:gd name="connsiteX57" fmla="*/ 654983 w 1357228"/>
              <a:gd name="connsiteY57" fmla="*/ 2041946 h 3206376"/>
              <a:gd name="connsiteX58" fmla="*/ 612120 w 1357228"/>
              <a:gd name="connsiteY58" fmla="*/ 2056233 h 3206376"/>
              <a:gd name="connsiteX59" fmla="*/ 595451 w 1357228"/>
              <a:gd name="connsiteY59" fmla="*/ 2077664 h 3206376"/>
              <a:gd name="connsiteX60" fmla="*/ 559733 w 1357228"/>
              <a:gd name="connsiteY60" fmla="*/ 2072902 h 3206376"/>
              <a:gd name="connsiteX61" fmla="*/ 535920 w 1357228"/>
              <a:gd name="connsiteY61" fmla="*/ 2101476 h 3206376"/>
              <a:gd name="connsiteX62" fmla="*/ 531159 w 1357228"/>
              <a:gd name="connsiteY62" fmla="*/ 2144340 h 3206376"/>
              <a:gd name="connsiteX63" fmla="*/ 488295 w 1357228"/>
              <a:gd name="connsiteY63" fmla="*/ 2172914 h 3206376"/>
              <a:gd name="connsiteX64" fmla="*/ 466864 w 1357228"/>
              <a:gd name="connsiteY64" fmla="*/ 2208633 h 3206376"/>
              <a:gd name="connsiteX65" fmla="*/ 443051 w 1357228"/>
              <a:gd name="connsiteY65" fmla="*/ 2234827 h 3206376"/>
              <a:gd name="connsiteX66" fmla="*/ 409714 w 1357228"/>
              <a:gd name="connsiteY66" fmla="*/ 2261021 h 3206376"/>
              <a:gd name="connsiteX67" fmla="*/ 400189 w 1357228"/>
              <a:gd name="connsiteY67" fmla="*/ 2294359 h 3206376"/>
              <a:gd name="connsiteX68" fmla="*/ 393046 w 1357228"/>
              <a:gd name="connsiteY68" fmla="*/ 2322932 h 3206376"/>
              <a:gd name="connsiteX69" fmla="*/ 371613 w 1357228"/>
              <a:gd name="connsiteY69" fmla="*/ 2320551 h 3206376"/>
              <a:gd name="connsiteX70" fmla="*/ 347801 w 1357228"/>
              <a:gd name="connsiteY70" fmla="*/ 2308645 h 3206376"/>
              <a:gd name="connsiteX71" fmla="*/ 331132 w 1357228"/>
              <a:gd name="connsiteY71" fmla="*/ 2301501 h 3206376"/>
              <a:gd name="connsiteX72" fmla="*/ 323989 w 1357228"/>
              <a:gd name="connsiteY72" fmla="*/ 2315789 h 3206376"/>
              <a:gd name="connsiteX73" fmla="*/ 331132 w 1357228"/>
              <a:gd name="connsiteY73" fmla="*/ 2339600 h 3206376"/>
              <a:gd name="connsiteX74" fmla="*/ 354945 w 1357228"/>
              <a:gd name="connsiteY74" fmla="*/ 2372939 h 3206376"/>
              <a:gd name="connsiteX75" fmla="*/ 343039 w 1357228"/>
              <a:gd name="connsiteY75" fmla="*/ 2408658 h 3206376"/>
              <a:gd name="connsiteX76" fmla="*/ 316844 w 1357228"/>
              <a:gd name="connsiteY76" fmla="*/ 2413420 h 3206376"/>
              <a:gd name="connsiteX77" fmla="*/ 302560 w 1357228"/>
              <a:gd name="connsiteY77" fmla="*/ 2415800 h 3206376"/>
              <a:gd name="connsiteX78" fmla="*/ 295414 w 1357228"/>
              <a:gd name="connsiteY78" fmla="*/ 2425326 h 3206376"/>
              <a:gd name="connsiteX79" fmla="*/ 302557 w 1357228"/>
              <a:gd name="connsiteY79" fmla="*/ 2439614 h 3206376"/>
              <a:gd name="connsiteX80" fmla="*/ 321608 w 1357228"/>
              <a:gd name="connsiteY80" fmla="*/ 2451520 h 3206376"/>
              <a:gd name="connsiteX81" fmla="*/ 333514 w 1357228"/>
              <a:gd name="connsiteY81" fmla="*/ 2470570 h 3206376"/>
              <a:gd name="connsiteX82" fmla="*/ 312083 w 1357228"/>
              <a:gd name="connsiteY82" fmla="*/ 2487238 h 3206376"/>
              <a:gd name="connsiteX83" fmla="*/ 285889 w 1357228"/>
              <a:gd name="connsiteY83" fmla="*/ 2506289 h 3206376"/>
              <a:gd name="connsiteX84" fmla="*/ 250171 w 1357228"/>
              <a:gd name="connsiteY84" fmla="*/ 2544389 h 3206376"/>
              <a:gd name="connsiteX85" fmla="*/ 200164 w 1357228"/>
              <a:gd name="connsiteY85" fmla="*/ 2606302 h 3206376"/>
              <a:gd name="connsiteX86" fmla="*/ 173970 w 1357228"/>
              <a:gd name="connsiteY86" fmla="*/ 2684882 h 3206376"/>
              <a:gd name="connsiteX87" fmla="*/ 188258 w 1357228"/>
              <a:gd name="connsiteY87" fmla="*/ 2725364 h 3206376"/>
              <a:gd name="connsiteX88" fmla="*/ 178733 w 1357228"/>
              <a:gd name="connsiteY88" fmla="*/ 2761083 h 3206376"/>
              <a:gd name="connsiteX89" fmla="*/ 116821 w 1357228"/>
              <a:gd name="connsiteY89" fmla="*/ 2837282 h 3206376"/>
              <a:gd name="connsiteX90" fmla="*/ 100151 w 1357228"/>
              <a:gd name="connsiteY90" fmla="*/ 2882526 h 3206376"/>
              <a:gd name="connsiteX91" fmla="*/ 88245 w 1357228"/>
              <a:gd name="connsiteY91" fmla="*/ 2937295 h 3206376"/>
              <a:gd name="connsiteX92" fmla="*/ 88245 w 1357228"/>
              <a:gd name="connsiteY92" fmla="*/ 3023020 h 3206376"/>
              <a:gd name="connsiteX93" fmla="*/ 66814 w 1357228"/>
              <a:gd name="connsiteY93" fmla="*/ 3061120 h 3206376"/>
              <a:gd name="connsiteX94" fmla="*/ 43001 w 1357228"/>
              <a:gd name="connsiteY94" fmla="*/ 3094457 h 3206376"/>
              <a:gd name="connsiteX95" fmla="*/ 38240 w 1357228"/>
              <a:gd name="connsiteY95" fmla="*/ 3118270 h 3206376"/>
              <a:gd name="connsiteX96" fmla="*/ 19189 w 1357228"/>
              <a:gd name="connsiteY96" fmla="*/ 3153988 h 3206376"/>
              <a:gd name="connsiteX97" fmla="*/ 19189 w 1357228"/>
              <a:gd name="connsiteY97" fmla="*/ 3189707 h 3206376"/>
              <a:gd name="connsiteX98" fmla="*/ 139 w 1357228"/>
              <a:gd name="connsiteY98" fmla="*/ 3206376 h 3206376"/>
              <a:gd name="connsiteX0" fmla="*/ 1338039 w 1338039"/>
              <a:gd name="connsiteY0" fmla="*/ 0 h 3189707"/>
              <a:gd name="connsiteX1" fmla="*/ 1337139 w 1338039"/>
              <a:gd name="connsiteY1" fmla="*/ 86441 h 3189707"/>
              <a:gd name="connsiteX2" fmla="*/ 1323974 w 1338039"/>
              <a:gd name="connsiteY2" fmla="*/ 163139 h 3189707"/>
              <a:gd name="connsiteX3" fmla="*/ 1323974 w 1338039"/>
              <a:gd name="connsiteY3" fmla="*/ 201239 h 3189707"/>
              <a:gd name="connsiteX4" fmla="*/ 1323974 w 1338039"/>
              <a:gd name="connsiteY4" fmla="*/ 239339 h 3189707"/>
              <a:gd name="connsiteX5" fmla="*/ 1319212 w 1338039"/>
              <a:gd name="connsiteY5" fmla="*/ 277439 h 3189707"/>
              <a:gd name="connsiteX6" fmla="*/ 1300162 w 1338039"/>
              <a:gd name="connsiteY6" fmla="*/ 327446 h 3189707"/>
              <a:gd name="connsiteX7" fmla="*/ 1288255 w 1338039"/>
              <a:gd name="connsiteY7" fmla="*/ 353639 h 3189707"/>
              <a:gd name="connsiteX8" fmla="*/ 1264443 w 1338039"/>
              <a:gd name="connsiteY8" fmla="*/ 377452 h 3189707"/>
              <a:gd name="connsiteX9" fmla="*/ 1245393 w 1338039"/>
              <a:gd name="connsiteY9" fmla="*/ 394121 h 3189707"/>
              <a:gd name="connsiteX10" fmla="*/ 1243012 w 1338039"/>
              <a:gd name="connsiteY10" fmla="*/ 413171 h 3189707"/>
              <a:gd name="connsiteX11" fmla="*/ 1240630 w 1338039"/>
              <a:gd name="connsiteY11" fmla="*/ 453652 h 3189707"/>
              <a:gd name="connsiteX12" fmla="*/ 1243012 w 1338039"/>
              <a:gd name="connsiteY12" fmla="*/ 479846 h 3189707"/>
              <a:gd name="connsiteX13" fmla="*/ 1262062 w 1338039"/>
              <a:gd name="connsiteY13" fmla="*/ 522708 h 3189707"/>
              <a:gd name="connsiteX14" fmla="*/ 1278730 w 1338039"/>
              <a:gd name="connsiteY14" fmla="*/ 556046 h 3189707"/>
              <a:gd name="connsiteX15" fmla="*/ 1281112 w 1338039"/>
              <a:gd name="connsiteY15" fmla="*/ 575096 h 3189707"/>
              <a:gd name="connsiteX16" fmla="*/ 1293018 w 1338039"/>
              <a:gd name="connsiteY16" fmla="*/ 615577 h 3189707"/>
              <a:gd name="connsiteX17" fmla="*/ 1297780 w 1338039"/>
              <a:gd name="connsiteY17" fmla="*/ 663202 h 3189707"/>
              <a:gd name="connsiteX18" fmla="*/ 1304924 w 1338039"/>
              <a:gd name="connsiteY18" fmla="*/ 691777 h 3189707"/>
              <a:gd name="connsiteX19" fmla="*/ 1312068 w 1338039"/>
              <a:gd name="connsiteY19" fmla="*/ 725114 h 3189707"/>
              <a:gd name="connsiteX20" fmla="*/ 1309687 w 1338039"/>
              <a:gd name="connsiteY20" fmla="*/ 758452 h 3189707"/>
              <a:gd name="connsiteX21" fmla="*/ 1304924 w 1338039"/>
              <a:gd name="connsiteY21" fmla="*/ 796552 h 3189707"/>
              <a:gd name="connsiteX22" fmla="*/ 1304924 w 1338039"/>
              <a:gd name="connsiteY22" fmla="*/ 817983 h 3189707"/>
              <a:gd name="connsiteX23" fmla="*/ 1304924 w 1338039"/>
              <a:gd name="connsiteY23" fmla="*/ 844177 h 3189707"/>
              <a:gd name="connsiteX24" fmla="*/ 1288255 w 1338039"/>
              <a:gd name="connsiteY24" fmla="*/ 865608 h 3189707"/>
              <a:gd name="connsiteX25" fmla="*/ 1278730 w 1338039"/>
              <a:gd name="connsiteY25" fmla="*/ 891802 h 3189707"/>
              <a:gd name="connsiteX26" fmla="*/ 1276349 w 1338039"/>
              <a:gd name="connsiteY26" fmla="*/ 917996 h 3189707"/>
              <a:gd name="connsiteX27" fmla="*/ 1278730 w 1338039"/>
              <a:gd name="connsiteY27" fmla="*/ 948952 h 3189707"/>
              <a:gd name="connsiteX28" fmla="*/ 1283493 w 1338039"/>
              <a:gd name="connsiteY28" fmla="*/ 972764 h 3189707"/>
              <a:gd name="connsiteX29" fmla="*/ 1293018 w 1338039"/>
              <a:gd name="connsiteY29" fmla="*/ 996577 h 3189707"/>
              <a:gd name="connsiteX30" fmla="*/ 1285874 w 1338039"/>
              <a:gd name="connsiteY30" fmla="*/ 1029914 h 3189707"/>
              <a:gd name="connsiteX31" fmla="*/ 1273968 w 1338039"/>
              <a:gd name="connsiteY31" fmla="*/ 1070396 h 3189707"/>
              <a:gd name="connsiteX32" fmla="*/ 1266824 w 1338039"/>
              <a:gd name="connsiteY32" fmla="*/ 1101352 h 3189707"/>
              <a:gd name="connsiteX33" fmla="*/ 1247774 w 1338039"/>
              <a:gd name="connsiteY33" fmla="*/ 1148977 h 3189707"/>
              <a:gd name="connsiteX34" fmla="*/ 1226343 w 1338039"/>
              <a:gd name="connsiteY34" fmla="*/ 1179933 h 3189707"/>
              <a:gd name="connsiteX35" fmla="*/ 1195387 w 1338039"/>
              <a:gd name="connsiteY35" fmla="*/ 1201364 h 3189707"/>
              <a:gd name="connsiteX36" fmla="*/ 1150143 w 1338039"/>
              <a:gd name="connsiteY36" fmla="*/ 1227558 h 3189707"/>
              <a:gd name="connsiteX37" fmla="*/ 1092993 w 1338039"/>
              <a:gd name="connsiteY37" fmla="*/ 1260896 h 3189707"/>
              <a:gd name="connsiteX38" fmla="*/ 1050130 w 1338039"/>
              <a:gd name="connsiteY38" fmla="*/ 1294233 h 3189707"/>
              <a:gd name="connsiteX39" fmla="*/ 1012031 w 1338039"/>
              <a:gd name="connsiteY39" fmla="*/ 1332333 h 3189707"/>
              <a:gd name="connsiteX40" fmla="*/ 981074 w 1338039"/>
              <a:gd name="connsiteY40" fmla="*/ 1379957 h 3189707"/>
              <a:gd name="connsiteX41" fmla="*/ 959643 w 1338039"/>
              <a:gd name="connsiteY41" fmla="*/ 1420439 h 3189707"/>
              <a:gd name="connsiteX42" fmla="*/ 926305 w 1338039"/>
              <a:gd name="connsiteY42" fmla="*/ 1465683 h 3189707"/>
              <a:gd name="connsiteX43" fmla="*/ 912018 w 1338039"/>
              <a:gd name="connsiteY43" fmla="*/ 1508546 h 3189707"/>
              <a:gd name="connsiteX44" fmla="*/ 878681 w 1338039"/>
              <a:gd name="connsiteY44" fmla="*/ 1558552 h 3189707"/>
              <a:gd name="connsiteX45" fmla="*/ 847724 w 1338039"/>
              <a:gd name="connsiteY45" fmla="*/ 1606176 h 3189707"/>
              <a:gd name="connsiteX46" fmla="*/ 819148 w 1338039"/>
              <a:gd name="connsiteY46" fmla="*/ 1634752 h 3189707"/>
              <a:gd name="connsiteX47" fmla="*/ 795338 w 1338039"/>
              <a:gd name="connsiteY47" fmla="*/ 1670471 h 3189707"/>
              <a:gd name="connsiteX48" fmla="*/ 769144 w 1338039"/>
              <a:gd name="connsiteY48" fmla="*/ 1706189 h 3189707"/>
              <a:gd name="connsiteX49" fmla="*/ 802481 w 1338039"/>
              <a:gd name="connsiteY49" fmla="*/ 1730001 h 3189707"/>
              <a:gd name="connsiteX50" fmla="*/ 800101 w 1338039"/>
              <a:gd name="connsiteY50" fmla="*/ 1782389 h 3189707"/>
              <a:gd name="connsiteX51" fmla="*/ 759619 w 1338039"/>
              <a:gd name="connsiteY51" fmla="*/ 1789533 h 3189707"/>
              <a:gd name="connsiteX52" fmla="*/ 752475 w 1338039"/>
              <a:gd name="connsiteY52" fmla="*/ 1853827 h 3189707"/>
              <a:gd name="connsiteX53" fmla="*/ 757237 w 1338039"/>
              <a:gd name="connsiteY53" fmla="*/ 1908595 h 3189707"/>
              <a:gd name="connsiteX54" fmla="*/ 740568 w 1338039"/>
              <a:gd name="connsiteY54" fmla="*/ 1972890 h 3189707"/>
              <a:gd name="connsiteX55" fmla="*/ 711993 w 1338039"/>
              <a:gd name="connsiteY55" fmla="*/ 1999083 h 3189707"/>
              <a:gd name="connsiteX56" fmla="*/ 676275 w 1338039"/>
              <a:gd name="connsiteY56" fmla="*/ 2046708 h 3189707"/>
              <a:gd name="connsiteX57" fmla="*/ 635794 w 1338039"/>
              <a:gd name="connsiteY57" fmla="*/ 2041946 h 3189707"/>
              <a:gd name="connsiteX58" fmla="*/ 592931 w 1338039"/>
              <a:gd name="connsiteY58" fmla="*/ 2056233 h 3189707"/>
              <a:gd name="connsiteX59" fmla="*/ 576262 w 1338039"/>
              <a:gd name="connsiteY59" fmla="*/ 2077664 h 3189707"/>
              <a:gd name="connsiteX60" fmla="*/ 540544 w 1338039"/>
              <a:gd name="connsiteY60" fmla="*/ 2072902 h 3189707"/>
              <a:gd name="connsiteX61" fmla="*/ 516731 w 1338039"/>
              <a:gd name="connsiteY61" fmla="*/ 2101476 h 3189707"/>
              <a:gd name="connsiteX62" fmla="*/ 511970 w 1338039"/>
              <a:gd name="connsiteY62" fmla="*/ 2144340 h 3189707"/>
              <a:gd name="connsiteX63" fmla="*/ 469106 w 1338039"/>
              <a:gd name="connsiteY63" fmla="*/ 2172914 h 3189707"/>
              <a:gd name="connsiteX64" fmla="*/ 447675 w 1338039"/>
              <a:gd name="connsiteY64" fmla="*/ 2208633 h 3189707"/>
              <a:gd name="connsiteX65" fmla="*/ 423862 w 1338039"/>
              <a:gd name="connsiteY65" fmla="*/ 2234827 h 3189707"/>
              <a:gd name="connsiteX66" fmla="*/ 390525 w 1338039"/>
              <a:gd name="connsiteY66" fmla="*/ 2261021 h 3189707"/>
              <a:gd name="connsiteX67" fmla="*/ 381000 w 1338039"/>
              <a:gd name="connsiteY67" fmla="*/ 2294359 h 3189707"/>
              <a:gd name="connsiteX68" fmla="*/ 373857 w 1338039"/>
              <a:gd name="connsiteY68" fmla="*/ 2322932 h 3189707"/>
              <a:gd name="connsiteX69" fmla="*/ 352424 w 1338039"/>
              <a:gd name="connsiteY69" fmla="*/ 2320551 h 3189707"/>
              <a:gd name="connsiteX70" fmla="*/ 328612 w 1338039"/>
              <a:gd name="connsiteY70" fmla="*/ 2308645 h 3189707"/>
              <a:gd name="connsiteX71" fmla="*/ 311943 w 1338039"/>
              <a:gd name="connsiteY71" fmla="*/ 2301501 h 3189707"/>
              <a:gd name="connsiteX72" fmla="*/ 304800 w 1338039"/>
              <a:gd name="connsiteY72" fmla="*/ 2315789 h 3189707"/>
              <a:gd name="connsiteX73" fmla="*/ 311943 w 1338039"/>
              <a:gd name="connsiteY73" fmla="*/ 2339600 h 3189707"/>
              <a:gd name="connsiteX74" fmla="*/ 335756 w 1338039"/>
              <a:gd name="connsiteY74" fmla="*/ 2372939 h 3189707"/>
              <a:gd name="connsiteX75" fmla="*/ 323850 w 1338039"/>
              <a:gd name="connsiteY75" fmla="*/ 2408658 h 3189707"/>
              <a:gd name="connsiteX76" fmla="*/ 297655 w 1338039"/>
              <a:gd name="connsiteY76" fmla="*/ 2413420 h 3189707"/>
              <a:gd name="connsiteX77" fmla="*/ 283371 w 1338039"/>
              <a:gd name="connsiteY77" fmla="*/ 2415800 h 3189707"/>
              <a:gd name="connsiteX78" fmla="*/ 276225 w 1338039"/>
              <a:gd name="connsiteY78" fmla="*/ 2425326 h 3189707"/>
              <a:gd name="connsiteX79" fmla="*/ 283368 w 1338039"/>
              <a:gd name="connsiteY79" fmla="*/ 2439614 h 3189707"/>
              <a:gd name="connsiteX80" fmla="*/ 302419 w 1338039"/>
              <a:gd name="connsiteY80" fmla="*/ 2451520 h 3189707"/>
              <a:gd name="connsiteX81" fmla="*/ 314325 w 1338039"/>
              <a:gd name="connsiteY81" fmla="*/ 2470570 h 3189707"/>
              <a:gd name="connsiteX82" fmla="*/ 292894 w 1338039"/>
              <a:gd name="connsiteY82" fmla="*/ 2487238 h 3189707"/>
              <a:gd name="connsiteX83" fmla="*/ 266700 w 1338039"/>
              <a:gd name="connsiteY83" fmla="*/ 2506289 h 3189707"/>
              <a:gd name="connsiteX84" fmla="*/ 230982 w 1338039"/>
              <a:gd name="connsiteY84" fmla="*/ 2544389 h 3189707"/>
              <a:gd name="connsiteX85" fmla="*/ 180975 w 1338039"/>
              <a:gd name="connsiteY85" fmla="*/ 2606302 h 3189707"/>
              <a:gd name="connsiteX86" fmla="*/ 154781 w 1338039"/>
              <a:gd name="connsiteY86" fmla="*/ 2684882 h 3189707"/>
              <a:gd name="connsiteX87" fmla="*/ 169069 w 1338039"/>
              <a:gd name="connsiteY87" fmla="*/ 2725364 h 3189707"/>
              <a:gd name="connsiteX88" fmla="*/ 159544 w 1338039"/>
              <a:gd name="connsiteY88" fmla="*/ 2761083 h 3189707"/>
              <a:gd name="connsiteX89" fmla="*/ 97632 w 1338039"/>
              <a:gd name="connsiteY89" fmla="*/ 2837282 h 3189707"/>
              <a:gd name="connsiteX90" fmla="*/ 80962 w 1338039"/>
              <a:gd name="connsiteY90" fmla="*/ 2882526 h 3189707"/>
              <a:gd name="connsiteX91" fmla="*/ 69056 w 1338039"/>
              <a:gd name="connsiteY91" fmla="*/ 2937295 h 3189707"/>
              <a:gd name="connsiteX92" fmla="*/ 69056 w 1338039"/>
              <a:gd name="connsiteY92" fmla="*/ 3023020 h 3189707"/>
              <a:gd name="connsiteX93" fmla="*/ 47625 w 1338039"/>
              <a:gd name="connsiteY93" fmla="*/ 3061120 h 3189707"/>
              <a:gd name="connsiteX94" fmla="*/ 23812 w 1338039"/>
              <a:gd name="connsiteY94" fmla="*/ 3094457 h 3189707"/>
              <a:gd name="connsiteX95" fmla="*/ 19051 w 1338039"/>
              <a:gd name="connsiteY95" fmla="*/ 3118270 h 3189707"/>
              <a:gd name="connsiteX96" fmla="*/ 0 w 1338039"/>
              <a:gd name="connsiteY96" fmla="*/ 3153988 h 3189707"/>
              <a:gd name="connsiteX97" fmla="*/ 0 w 1338039"/>
              <a:gd name="connsiteY97" fmla="*/ 3189707 h 3189707"/>
              <a:gd name="connsiteX0" fmla="*/ 1338039 w 1338039"/>
              <a:gd name="connsiteY0" fmla="*/ 0 h 3153988"/>
              <a:gd name="connsiteX1" fmla="*/ 1337139 w 1338039"/>
              <a:gd name="connsiteY1" fmla="*/ 86441 h 3153988"/>
              <a:gd name="connsiteX2" fmla="*/ 1323974 w 1338039"/>
              <a:gd name="connsiteY2" fmla="*/ 163139 h 3153988"/>
              <a:gd name="connsiteX3" fmla="*/ 1323974 w 1338039"/>
              <a:gd name="connsiteY3" fmla="*/ 201239 h 3153988"/>
              <a:gd name="connsiteX4" fmla="*/ 1323974 w 1338039"/>
              <a:gd name="connsiteY4" fmla="*/ 239339 h 3153988"/>
              <a:gd name="connsiteX5" fmla="*/ 1319212 w 1338039"/>
              <a:gd name="connsiteY5" fmla="*/ 277439 h 3153988"/>
              <a:gd name="connsiteX6" fmla="*/ 1300162 w 1338039"/>
              <a:gd name="connsiteY6" fmla="*/ 327446 h 3153988"/>
              <a:gd name="connsiteX7" fmla="*/ 1288255 w 1338039"/>
              <a:gd name="connsiteY7" fmla="*/ 353639 h 3153988"/>
              <a:gd name="connsiteX8" fmla="*/ 1264443 w 1338039"/>
              <a:gd name="connsiteY8" fmla="*/ 377452 h 3153988"/>
              <a:gd name="connsiteX9" fmla="*/ 1245393 w 1338039"/>
              <a:gd name="connsiteY9" fmla="*/ 394121 h 3153988"/>
              <a:gd name="connsiteX10" fmla="*/ 1243012 w 1338039"/>
              <a:gd name="connsiteY10" fmla="*/ 413171 h 3153988"/>
              <a:gd name="connsiteX11" fmla="*/ 1240630 w 1338039"/>
              <a:gd name="connsiteY11" fmla="*/ 453652 h 3153988"/>
              <a:gd name="connsiteX12" fmla="*/ 1243012 w 1338039"/>
              <a:gd name="connsiteY12" fmla="*/ 479846 h 3153988"/>
              <a:gd name="connsiteX13" fmla="*/ 1262062 w 1338039"/>
              <a:gd name="connsiteY13" fmla="*/ 522708 h 3153988"/>
              <a:gd name="connsiteX14" fmla="*/ 1278730 w 1338039"/>
              <a:gd name="connsiteY14" fmla="*/ 556046 h 3153988"/>
              <a:gd name="connsiteX15" fmla="*/ 1281112 w 1338039"/>
              <a:gd name="connsiteY15" fmla="*/ 575096 h 3153988"/>
              <a:gd name="connsiteX16" fmla="*/ 1293018 w 1338039"/>
              <a:gd name="connsiteY16" fmla="*/ 615577 h 3153988"/>
              <a:gd name="connsiteX17" fmla="*/ 1297780 w 1338039"/>
              <a:gd name="connsiteY17" fmla="*/ 663202 h 3153988"/>
              <a:gd name="connsiteX18" fmla="*/ 1304924 w 1338039"/>
              <a:gd name="connsiteY18" fmla="*/ 691777 h 3153988"/>
              <a:gd name="connsiteX19" fmla="*/ 1312068 w 1338039"/>
              <a:gd name="connsiteY19" fmla="*/ 725114 h 3153988"/>
              <a:gd name="connsiteX20" fmla="*/ 1309687 w 1338039"/>
              <a:gd name="connsiteY20" fmla="*/ 758452 h 3153988"/>
              <a:gd name="connsiteX21" fmla="*/ 1304924 w 1338039"/>
              <a:gd name="connsiteY21" fmla="*/ 796552 h 3153988"/>
              <a:gd name="connsiteX22" fmla="*/ 1304924 w 1338039"/>
              <a:gd name="connsiteY22" fmla="*/ 817983 h 3153988"/>
              <a:gd name="connsiteX23" fmla="*/ 1304924 w 1338039"/>
              <a:gd name="connsiteY23" fmla="*/ 844177 h 3153988"/>
              <a:gd name="connsiteX24" fmla="*/ 1288255 w 1338039"/>
              <a:gd name="connsiteY24" fmla="*/ 865608 h 3153988"/>
              <a:gd name="connsiteX25" fmla="*/ 1278730 w 1338039"/>
              <a:gd name="connsiteY25" fmla="*/ 891802 h 3153988"/>
              <a:gd name="connsiteX26" fmla="*/ 1276349 w 1338039"/>
              <a:gd name="connsiteY26" fmla="*/ 917996 h 3153988"/>
              <a:gd name="connsiteX27" fmla="*/ 1278730 w 1338039"/>
              <a:gd name="connsiteY27" fmla="*/ 948952 h 3153988"/>
              <a:gd name="connsiteX28" fmla="*/ 1283493 w 1338039"/>
              <a:gd name="connsiteY28" fmla="*/ 972764 h 3153988"/>
              <a:gd name="connsiteX29" fmla="*/ 1293018 w 1338039"/>
              <a:gd name="connsiteY29" fmla="*/ 996577 h 3153988"/>
              <a:gd name="connsiteX30" fmla="*/ 1285874 w 1338039"/>
              <a:gd name="connsiteY30" fmla="*/ 1029914 h 3153988"/>
              <a:gd name="connsiteX31" fmla="*/ 1273968 w 1338039"/>
              <a:gd name="connsiteY31" fmla="*/ 1070396 h 3153988"/>
              <a:gd name="connsiteX32" fmla="*/ 1266824 w 1338039"/>
              <a:gd name="connsiteY32" fmla="*/ 1101352 h 3153988"/>
              <a:gd name="connsiteX33" fmla="*/ 1247774 w 1338039"/>
              <a:gd name="connsiteY33" fmla="*/ 1148977 h 3153988"/>
              <a:gd name="connsiteX34" fmla="*/ 1226343 w 1338039"/>
              <a:gd name="connsiteY34" fmla="*/ 1179933 h 3153988"/>
              <a:gd name="connsiteX35" fmla="*/ 1195387 w 1338039"/>
              <a:gd name="connsiteY35" fmla="*/ 1201364 h 3153988"/>
              <a:gd name="connsiteX36" fmla="*/ 1150143 w 1338039"/>
              <a:gd name="connsiteY36" fmla="*/ 1227558 h 3153988"/>
              <a:gd name="connsiteX37" fmla="*/ 1092993 w 1338039"/>
              <a:gd name="connsiteY37" fmla="*/ 1260896 h 3153988"/>
              <a:gd name="connsiteX38" fmla="*/ 1050130 w 1338039"/>
              <a:gd name="connsiteY38" fmla="*/ 1294233 h 3153988"/>
              <a:gd name="connsiteX39" fmla="*/ 1012031 w 1338039"/>
              <a:gd name="connsiteY39" fmla="*/ 1332333 h 3153988"/>
              <a:gd name="connsiteX40" fmla="*/ 981074 w 1338039"/>
              <a:gd name="connsiteY40" fmla="*/ 1379957 h 3153988"/>
              <a:gd name="connsiteX41" fmla="*/ 959643 w 1338039"/>
              <a:gd name="connsiteY41" fmla="*/ 1420439 h 3153988"/>
              <a:gd name="connsiteX42" fmla="*/ 926305 w 1338039"/>
              <a:gd name="connsiteY42" fmla="*/ 1465683 h 3153988"/>
              <a:gd name="connsiteX43" fmla="*/ 912018 w 1338039"/>
              <a:gd name="connsiteY43" fmla="*/ 1508546 h 3153988"/>
              <a:gd name="connsiteX44" fmla="*/ 878681 w 1338039"/>
              <a:gd name="connsiteY44" fmla="*/ 1558552 h 3153988"/>
              <a:gd name="connsiteX45" fmla="*/ 847724 w 1338039"/>
              <a:gd name="connsiteY45" fmla="*/ 1606176 h 3153988"/>
              <a:gd name="connsiteX46" fmla="*/ 819148 w 1338039"/>
              <a:gd name="connsiteY46" fmla="*/ 1634752 h 3153988"/>
              <a:gd name="connsiteX47" fmla="*/ 795338 w 1338039"/>
              <a:gd name="connsiteY47" fmla="*/ 1670471 h 3153988"/>
              <a:gd name="connsiteX48" fmla="*/ 769144 w 1338039"/>
              <a:gd name="connsiteY48" fmla="*/ 1706189 h 3153988"/>
              <a:gd name="connsiteX49" fmla="*/ 802481 w 1338039"/>
              <a:gd name="connsiteY49" fmla="*/ 1730001 h 3153988"/>
              <a:gd name="connsiteX50" fmla="*/ 800101 w 1338039"/>
              <a:gd name="connsiteY50" fmla="*/ 1782389 h 3153988"/>
              <a:gd name="connsiteX51" fmla="*/ 759619 w 1338039"/>
              <a:gd name="connsiteY51" fmla="*/ 1789533 h 3153988"/>
              <a:gd name="connsiteX52" fmla="*/ 752475 w 1338039"/>
              <a:gd name="connsiteY52" fmla="*/ 1853827 h 3153988"/>
              <a:gd name="connsiteX53" fmla="*/ 757237 w 1338039"/>
              <a:gd name="connsiteY53" fmla="*/ 1908595 h 3153988"/>
              <a:gd name="connsiteX54" fmla="*/ 740568 w 1338039"/>
              <a:gd name="connsiteY54" fmla="*/ 1972890 h 3153988"/>
              <a:gd name="connsiteX55" fmla="*/ 711993 w 1338039"/>
              <a:gd name="connsiteY55" fmla="*/ 1999083 h 3153988"/>
              <a:gd name="connsiteX56" fmla="*/ 676275 w 1338039"/>
              <a:gd name="connsiteY56" fmla="*/ 2046708 h 3153988"/>
              <a:gd name="connsiteX57" fmla="*/ 635794 w 1338039"/>
              <a:gd name="connsiteY57" fmla="*/ 2041946 h 3153988"/>
              <a:gd name="connsiteX58" fmla="*/ 592931 w 1338039"/>
              <a:gd name="connsiteY58" fmla="*/ 2056233 h 3153988"/>
              <a:gd name="connsiteX59" fmla="*/ 576262 w 1338039"/>
              <a:gd name="connsiteY59" fmla="*/ 2077664 h 3153988"/>
              <a:gd name="connsiteX60" fmla="*/ 540544 w 1338039"/>
              <a:gd name="connsiteY60" fmla="*/ 2072902 h 3153988"/>
              <a:gd name="connsiteX61" fmla="*/ 516731 w 1338039"/>
              <a:gd name="connsiteY61" fmla="*/ 2101476 h 3153988"/>
              <a:gd name="connsiteX62" fmla="*/ 511970 w 1338039"/>
              <a:gd name="connsiteY62" fmla="*/ 2144340 h 3153988"/>
              <a:gd name="connsiteX63" fmla="*/ 469106 w 1338039"/>
              <a:gd name="connsiteY63" fmla="*/ 2172914 h 3153988"/>
              <a:gd name="connsiteX64" fmla="*/ 447675 w 1338039"/>
              <a:gd name="connsiteY64" fmla="*/ 2208633 h 3153988"/>
              <a:gd name="connsiteX65" fmla="*/ 423862 w 1338039"/>
              <a:gd name="connsiteY65" fmla="*/ 2234827 h 3153988"/>
              <a:gd name="connsiteX66" fmla="*/ 390525 w 1338039"/>
              <a:gd name="connsiteY66" fmla="*/ 2261021 h 3153988"/>
              <a:gd name="connsiteX67" fmla="*/ 381000 w 1338039"/>
              <a:gd name="connsiteY67" fmla="*/ 2294359 h 3153988"/>
              <a:gd name="connsiteX68" fmla="*/ 373857 w 1338039"/>
              <a:gd name="connsiteY68" fmla="*/ 2322932 h 3153988"/>
              <a:gd name="connsiteX69" fmla="*/ 352424 w 1338039"/>
              <a:gd name="connsiteY69" fmla="*/ 2320551 h 3153988"/>
              <a:gd name="connsiteX70" fmla="*/ 328612 w 1338039"/>
              <a:gd name="connsiteY70" fmla="*/ 2308645 h 3153988"/>
              <a:gd name="connsiteX71" fmla="*/ 311943 w 1338039"/>
              <a:gd name="connsiteY71" fmla="*/ 2301501 h 3153988"/>
              <a:gd name="connsiteX72" fmla="*/ 304800 w 1338039"/>
              <a:gd name="connsiteY72" fmla="*/ 2315789 h 3153988"/>
              <a:gd name="connsiteX73" fmla="*/ 311943 w 1338039"/>
              <a:gd name="connsiteY73" fmla="*/ 2339600 h 3153988"/>
              <a:gd name="connsiteX74" fmla="*/ 335756 w 1338039"/>
              <a:gd name="connsiteY74" fmla="*/ 2372939 h 3153988"/>
              <a:gd name="connsiteX75" fmla="*/ 323850 w 1338039"/>
              <a:gd name="connsiteY75" fmla="*/ 2408658 h 3153988"/>
              <a:gd name="connsiteX76" fmla="*/ 297655 w 1338039"/>
              <a:gd name="connsiteY76" fmla="*/ 2413420 h 3153988"/>
              <a:gd name="connsiteX77" fmla="*/ 283371 w 1338039"/>
              <a:gd name="connsiteY77" fmla="*/ 2415800 h 3153988"/>
              <a:gd name="connsiteX78" fmla="*/ 276225 w 1338039"/>
              <a:gd name="connsiteY78" fmla="*/ 2425326 h 3153988"/>
              <a:gd name="connsiteX79" fmla="*/ 283368 w 1338039"/>
              <a:gd name="connsiteY79" fmla="*/ 2439614 h 3153988"/>
              <a:gd name="connsiteX80" fmla="*/ 302419 w 1338039"/>
              <a:gd name="connsiteY80" fmla="*/ 2451520 h 3153988"/>
              <a:gd name="connsiteX81" fmla="*/ 314325 w 1338039"/>
              <a:gd name="connsiteY81" fmla="*/ 2470570 h 3153988"/>
              <a:gd name="connsiteX82" fmla="*/ 292894 w 1338039"/>
              <a:gd name="connsiteY82" fmla="*/ 2487238 h 3153988"/>
              <a:gd name="connsiteX83" fmla="*/ 266700 w 1338039"/>
              <a:gd name="connsiteY83" fmla="*/ 2506289 h 3153988"/>
              <a:gd name="connsiteX84" fmla="*/ 230982 w 1338039"/>
              <a:gd name="connsiteY84" fmla="*/ 2544389 h 3153988"/>
              <a:gd name="connsiteX85" fmla="*/ 180975 w 1338039"/>
              <a:gd name="connsiteY85" fmla="*/ 2606302 h 3153988"/>
              <a:gd name="connsiteX86" fmla="*/ 154781 w 1338039"/>
              <a:gd name="connsiteY86" fmla="*/ 2684882 h 3153988"/>
              <a:gd name="connsiteX87" fmla="*/ 169069 w 1338039"/>
              <a:gd name="connsiteY87" fmla="*/ 2725364 h 3153988"/>
              <a:gd name="connsiteX88" fmla="*/ 159544 w 1338039"/>
              <a:gd name="connsiteY88" fmla="*/ 2761083 h 3153988"/>
              <a:gd name="connsiteX89" fmla="*/ 97632 w 1338039"/>
              <a:gd name="connsiteY89" fmla="*/ 2837282 h 3153988"/>
              <a:gd name="connsiteX90" fmla="*/ 80962 w 1338039"/>
              <a:gd name="connsiteY90" fmla="*/ 2882526 h 3153988"/>
              <a:gd name="connsiteX91" fmla="*/ 69056 w 1338039"/>
              <a:gd name="connsiteY91" fmla="*/ 2937295 h 3153988"/>
              <a:gd name="connsiteX92" fmla="*/ 69056 w 1338039"/>
              <a:gd name="connsiteY92" fmla="*/ 3023020 h 3153988"/>
              <a:gd name="connsiteX93" fmla="*/ 47625 w 1338039"/>
              <a:gd name="connsiteY93" fmla="*/ 3061120 h 3153988"/>
              <a:gd name="connsiteX94" fmla="*/ 23812 w 1338039"/>
              <a:gd name="connsiteY94" fmla="*/ 3094457 h 3153988"/>
              <a:gd name="connsiteX95" fmla="*/ 19051 w 1338039"/>
              <a:gd name="connsiteY95" fmla="*/ 3118270 h 3153988"/>
              <a:gd name="connsiteX96" fmla="*/ 0 w 1338039"/>
              <a:gd name="connsiteY96" fmla="*/ 3153988 h 3153988"/>
              <a:gd name="connsiteX0" fmla="*/ 1318988 w 1318988"/>
              <a:gd name="connsiteY0" fmla="*/ 0 h 3118270"/>
              <a:gd name="connsiteX1" fmla="*/ 1318088 w 1318988"/>
              <a:gd name="connsiteY1" fmla="*/ 86441 h 3118270"/>
              <a:gd name="connsiteX2" fmla="*/ 1304923 w 1318988"/>
              <a:gd name="connsiteY2" fmla="*/ 163139 h 3118270"/>
              <a:gd name="connsiteX3" fmla="*/ 1304923 w 1318988"/>
              <a:gd name="connsiteY3" fmla="*/ 201239 h 3118270"/>
              <a:gd name="connsiteX4" fmla="*/ 1304923 w 1318988"/>
              <a:gd name="connsiteY4" fmla="*/ 239339 h 3118270"/>
              <a:gd name="connsiteX5" fmla="*/ 1300161 w 1318988"/>
              <a:gd name="connsiteY5" fmla="*/ 277439 h 3118270"/>
              <a:gd name="connsiteX6" fmla="*/ 1281111 w 1318988"/>
              <a:gd name="connsiteY6" fmla="*/ 327446 h 3118270"/>
              <a:gd name="connsiteX7" fmla="*/ 1269204 w 1318988"/>
              <a:gd name="connsiteY7" fmla="*/ 353639 h 3118270"/>
              <a:gd name="connsiteX8" fmla="*/ 1245392 w 1318988"/>
              <a:gd name="connsiteY8" fmla="*/ 377452 h 3118270"/>
              <a:gd name="connsiteX9" fmla="*/ 1226342 w 1318988"/>
              <a:gd name="connsiteY9" fmla="*/ 394121 h 3118270"/>
              <a:gd name="connsiteX10" fmla="*/ 1223961 w 1318988"/>
              <a:gd name="connsiteY10" fmla="*/ 413171 h 3118270"/>
              <a:gd name="connsiteX11" fmla="*/ 1221579 w 1318988"/>
              <a:gd name="connsiteY11" fmla="*/ 453652 h 3118270"/>
              <a:gd name="connsiteX12" fmla="*/ 1223961 w 1318988"/>
              <a:gd name="connsiteY12" fmla="*/ 479846 h 3118270"/>
              <a:gd name="connsiteX13" fmla="*/ 1243011 w 1318988"/>
              <a:gd name="connsiteY13" fmla="*/ 522708 h 3118270"/>
              <a:gd name="connsiteX14" fmla="*/ 1259679 w 1318988"/>
              <a:gd name="connsiteY14" fmla="*/ 556046 h 3118270"/>
              <a:gd name="connsiteX15" fmla="*/ 1262061 w 1318988"/>
              <a:gd name="connsiteY15" fmla="*/ 575096 h 3118270"/>
              <a:gd name="connsiteX16" fmla="*/ 1273967 w 1318988"/>
              <a:gd name="connsiteY16" fmla="*/ 615577 h 3118270"/>
              <a:gd name="connsiteX17" fmla="*/ 1278729 w 1318988"/>
              <a:gd name="connsiteY17" fmla="*/ 663202 h 3118270"/>
              <a:gd name="connsiteX18" fmla="*/ 1285873 w 1318988"/>
              <a:gd name="connsiteY18" fmla="*/ 691777 h 3118270"/>
              <a:gd name="connsiteX19" fmla="*/ 1293017 w 1318988"/>
              <a:gd name="connsiteY19" fmla="*/ 725114 h 3118270"/>
              <a:gd name="connsiteX20" fmla="*/ 1290636 w 1318988"/>
              <a:gd name="connsiteY20" fmla="*/ 758452 h 3118270"/>
              <a:gd name="connsiteX21" fmla="*/ 1285873 w 1318988"/>
              <a:gd name="connsiteY21" fmla="*/ 796552 h 3118270"/>
              <a:gd name="connsiteX22" fmla="*/ 1285873 w 1318988"/>
              <a:gd name="connsiteY22" fmla="*/ 817983 h 3118270"/>
              <a:gd name="connsiteX23" fmla="*/ 1285873 w 1318988"/>
              <a:gd name="connsiteY23" fmla="*/ 844177 h 3118270"/>
              <a:gd name="connsiteX24" fmla="*/ 1269204 w 1318988"/>
              <a:gd name="connsiteY24" fmla="*/ 865608 h 3118270"/>
              <a:gd name="connsiteX25" fmla="*/ 1259679 w 1318988"/>
              <a:gd name="connsiteY25" fmla="*/ 891802 h 3118270"/>
              <a:gd name="connsiteX26" fmla="*/ 1257298 w 1318988"/>
              <a:gd name="connsiteY26" fmla="*/ 917996 h 3118270"/>
              <a:gd name="connsiteX27" fmla="*/ 1259679 w 1318988"/>
              <a:gd name="connsiteY27" fmla="*/ 948952 h 3118270"/>
              <a:gd name="connsiteX28" fmla="*/ 1264442 w 1318988"/>
              <a:gd name="connsiteY28" fmla="*/ 972764 h 3118270"/>
              <a:gd name="connsiteX29" fmla="*/ 1273967 w 1318988"/>
              <a:gd name="connsiteY29" fmla="*/ 996577 h 3118270"/>
              <a:gd name="connsiteX30" fmla="*/ 1266823 w 1318988"/>
              <a:gd name="connsiteY30" fmla="*/ 1029914 h 3118270"/>
              <a:gd name="connsiteX31" fmla="*/ 1254917 w 1318988"/>
              <a:gd name="connsiteY31" fmla="*/ 1070396 h 3118270"/>
              <a:gd name="connsiteX32" fmla="*/ 1247773 w 1318988"/>
              <a:gd name="connsiteY32" fmla="*/ 1101352 h 3118270"/>
              <a:gd name="connsiteX33" fmla="*/ 1228723 w 1318988"/>
              <a:gd name="connsiteY33" fmla="*/ 1148977 h 3118270"/>
              <a:gd name="connsiteX34" fmla="*/ 1207292 w 1318988"/>
              <a:gd name="connsiteY34" fmla="*/ 1179933 h 3118270"/>
              <a:gd name="connsiteX35" fmla="*/ 1176336 w 1318988"/>
              <a:gd name="connsiteY35" fmla="*/ 1201364 h 3118270"/>
              <a:gd name="connsiteX36" fmla="*/ 1131092 w 1318988"/>
              <a:gd name="connsiteY36" fmla="*/ 1227558 h 3118270"/>
              <a:gd name="connsiteX37" fmla="*/ 1073942 w 1318988"/>
              <a:gd name="connsiteY37" fmla="*/ 1260896 h 3118270"/>
              <a:gd name="connsiteX38" fmla="*/ 1031079 w 1318988"/>
              <a:gd name="connsiteY38" fmla="*/ 1294233 h 3118270"/>
              <a:gd name="connsiteX39" fmla="*/ 992980 w 1318988"/>
              <a:gd name="connsiteY39" fmla="*/ 1332333 h 3118270"/>
              <a:gd name="connsiteX40" fmla="*/ 962023 w 1318988"/>
              <a:gd name="connsiteY40" fmla="*/ 1379957 h 3118270"/>
              <a:gd name="connsiteX41" fmla="*/ 940592 w 1318988"/>
              <a:gd name="connsiteY41" fmla="*/ 1420439 h 3118270"/>
              <a:gd name="connsiteX42" fmla="*/ 907254 w 1318988"/>
              <a:gd name="connsiteY42" fmla="*/ 1465683 h 3118270"/>
              <a:gd name="connsiteX43" fmla="*/ 892967 w 1318988"/>
              <a:gd name="connsiteY43" fmla="*/ 1508546 h 3118270"/>
              <a:gd name="connsiteX44" fmla="*/ 859630 w 1318988"/>
              <a:gd name="connsiteY44" fmla="*/ 1558552 h 3118270"/>
              <a:gd name="connsiteX45" fmla="*/ 828673 w 1318988"/>
              <a:gd name="connsiteY45" fmla="*/ 1606176 h 3118270"/>
              <a:gd name="connsiteX46" fmla="*/ 800097 w 1318988"/>
              <a:gd name="connsiteY46" fmla="*/ 1634752 h 3118270"/>
              <a:gd name="connsiteX47" fmla="*/ 776287 w 1318988"/>
              <a:gd name="connsiteY47" fmla="*/ 1670471 h 3118270"/>
              <a:gd name="connsiteX48" fmla="*/ 750093 w 1318988"/>
              <a:gd name="connsiteY48" fmla="*/ 1706189 h 3118270"/>
              <a:gd name="connsiteX49" fmla="*/ 783430 w 1318988"/>
              <a:gd name="connsiteY49" fmla="*/ 1730001 h 3118270"/>
              <a:gd name="connsiteX50" fmla="*/ 781050 w 1318988"/>
              <a:gd name="connsiteY50" fmla="*/ 1782389 h 3118270"/>
              <a:gd name="connsiteX51" fmla="*/ 740568 w 1318988"/>
              <a:gd name="connsiteY51" fmla="*/ 1789533 h 3118270"/>
              <a:gd name="connsiteX52" fmla="*/ 733424 w 1318988"/>
              <a:gd name="connsiteY52" fmla="*/ 1853827 h 3118270"/>
              <a:gd name="connsiteX53" fmla="*/ 738186 w 1318988"/>
              <a:gd name="connsiteY53" fmla="*/ 1908595 h 3118270"/>
              <a:gd name="connsiteX54" fmla="*/ 721517 w 1318988"/>
              <a:gd name="connsiteY54" fmla="*/ 1972890 h 3118270"/>
              <a:gd name="connsiteX55" fmla="*/ 692942 w 1318988"/>
              <a:gd name="connsiteY55" fmla="*/ 1999083 h 3118270"/>
              <a:gd name="connsiteX56" fmla="*/ 657224 w 1318988"/>
              <a:gd name="connsiteY56" fmla="*/ 2046708 h 3118270"/>
              <a:gd name="connsiteX57" fmla="*/ 616743 w 1318988"/>
              <a:gd name="connsiteY57" fmla="*/ 2041946 h 3118270"/>
              <a:gd name="connsiteX58" fmla="*/ 573880 w 1318988"/>
              <a:gd name="connsiteY58" fmla="*/ 2056233 h 3118270"/>
              <a:gd name="connsiteX59" fmla="*/ 557211 w 1318988"/>
              <a:gd name="connsiteY59" fmla="*/ 2077664 h 3118270"/>
              <a:gd name="connsiteX60" fmla="*/ 521493 w 1318988"/>
              <a:gd name="connsiteY60" fmla="*/ 2072902 h 3118270"/>
              <a:gd name="connsiteX61" fmla="*/ 497680 w 1318988"/>
              <a:gd name="connsiteY61" fmla="*/ 2101476 h 3118270"/>
              <a:gd name="connsiteX62" fmla="*/ 492919 w 1318988"/>
              <a:gd name="connsiteY62" fmla="*/ 2144340 h 3118270"/>
              <a:gd name="connsiteX63" fmla="*/ 450055 w 1318988"/>
              <a:gd name="connsiteY63" fmla="*/ 2172914 h 3118270"/>
              <a:gd name="connsiteX64" fmla="*/ 428624 w 1318988"/>
              <a:gd name="connsiteY64" fmla="*/ 2208633 h 3118270"/>
              <a:gd name="connsiteX65" fmla="*/ 404811 w 1318988"/>
              <a:gd name="connsiteY65" fmla="*/ 2234827 h 3118270"/>
              <a:gd name="connsiteX66" fmla="*/ 371474 w 1318988"/>
              <a:gd name="connsiteY66" fmla="*/ 2261021 h 3118270"/>
              <a:gd name="connsiteX67" fmla="*/ 361949 w 1318988"/>
              <a:gd name="connsiteY67" fmla="*/ 2294359 h 3118270"/>
              <a:gd name="connsiteX68" fmla="*/ 354806 w 1318988"/>
              <a:gd name="connsiteY68" fmla="*/ 2322932 h 3118270"/>
              <a:gd name="connsiteX69" fmla="*/ 333373 w 1318988"/>
              <a:gd name="connsiteY69" fmla="*/ 2320551 h 3118270"/>
              <a:gd name="connsiteX70" fmla="*/ 309561 w 1318988"/>
              <a:gd name="connsiteY70" fmla="*/ 2308645 h 3118270"/>
              <a:gd name="connsiteX71" fmla="*/ 292892 w 1318988"/>
              <a:gd name="connsiteY71" fmla="*/ 2301501 h 3118270"/>
              <a:gd name="connsiteX72" fmla="*/ 285749 w 1318988"/>
              <a:gd name="connsiteY72" fmla="*/ 2315789 h 3118270"/>
              <a:gd name="connsiteX73" fmla="*/ 292892 w 1318988"/>
              <a:gd name="connsiteY73" fmla="*/ 2339600 h 3118270"/>
              <a:gd name="connsiteX74" fmla="*/ 316705 w 1318988"/>
              <a:gd name="connsiteY74" fmla="*/ 2372939 h 3118270"/>
              <a:gd name="connsiteX75" fmla="*/ 304799 w 1318988"/>
              <a:gd name="connsiteY75" fmla="*/ 2408658 h 3118270"/>
              <a:gd name="connsiteX76" fmla="*/ 278604 w 1318988"/>
              <a:gd name="connsiteY76" fmla="*/ 2413420 h 3118270"/>
              <a:gd name="connsiteX77" fmla="*/ 264320 w 1318988"/>
              <a:gd name="connsiteY77" fmla="*/ 2415800 h 3118270"/>
              <a:gd name="connsiteX78" fmla="*/ 257174 w 1318988"/>
              <a:gd name="connsiteY78" fmla="*/ 2425326 h 3118270"/>
              <a:gd name="connsiteX79" fmla="*/ 264317 w 1318988"/>
              <a:gd name="connsiteY79" fmla="*/ 2439614 h 3118270"/>
              <a:gd name="connsiteX80" fmla="*/ 283368 w 1318988"/>
              <a:gd name="connsiteY80" fmla="*/ 2451520 h 3118270"/>
              <a:gd name="connsiteX81" fmla="*/ 295274 w 1318988"/>
              <a:gd name="connsiteY81" fmla="*/ 2470570 h 3118270"/>
              <a:gd name="connsiteX82" fmla="*/ 273843 w 1318988"/>
              <a:gd name="connsiteY82" fmla="*/ 2487238 h 3118270"/>
              <a:gd name="connsiteX83" fmla="*/ 247649 w 1318988"/>
              <a:gd name="connsiteY83" fmla="*/ 2506289 h 3118270"/>
              <a:gd name="connsiteX84" fmla="*/ 211931 w 1318988"/>
              <a:gd name="connsiteY84" fmla="*/ 2544389 h 3118270"/>
              <a:gd name="connsiteX85" fmla="*/ 161924 w 1318988"/>
              <a:gd name="connsiteY85" fmla="*/ 2606302 h 3118270"/>
              <a:gd name="connsiteX86" fmla="*/ 135730 w 1318988"/>
              <a:gd name="connsiteY86" fmla="*/ 2684882 h 3118270"/>
              <a:gd name="connsiteX87" fmla="*/ 150018 w 1318988"/>
              <a:gd name="connsiteY87" fmla="*/ 2725364 h 3118270"/>
              <a:gd name="connsiteX88" fmla="*/ 140493 w 1318988"/>
              <a:gd name="connsiteY88" fmla="*/ 2761083 h 3118270"/>
              <a:gd name="connsiteX89" fmla="*/ 78581 w 1318988"/>
              <a:gd name="connsiteY89" fmla="*/ 2837282 h 3118270"/>
              <a:gd name="connsiteX90" fmla="*/ 61911 w 1318988"/>
              <a:gd name="connsiteY90" fmla="*/ 2882526 h 3118270"/>
              <a:gd name="connsiteX91" fmla="*/ 50005 w 1318988"/>
              <a:gd name="connsiteY91" fmla="*/ 2937295 h 3118270"/>
              <a:gd name="connsiteX92" fmla="*/ 50005 w 1318988"/>
              <a:gd name="connsiteY92" fmla="*/ 3023020 h 3118270"/>
              <a:gd name="connsiteX93" fmla="*/ 28574 w 1318988"/>
              <a:gd name="connsiteY93" fmla="*/ 3061120 h 3118270"/>
              <a:gd name="connsiteX94" fmla="*/ 4761 w 1318988"/>
              <a:gd name="connsiteY94" fmla="*/ 3094457 h 3118270"/>
              <a:gd name="connsiteX95" fmla="*/ 0 w 1318988"/>
              <a:gd name="connsiteY95" fmla="*/ 3118270 h 3118270"/>
              <a:gd name="connsiteX0" fmla="*/ 1314227 w 1314227"/>
              <a:gd name="connsiteY0" fmla="*/ 0 h 3094457"/>
              <a:gd name="connsiteX1" fmla="*/ 1313327 w 1314227"/>
              <a:gd name="connsiteY1" fmla="*/ 86441 h 3094457"/>
              <a:gd name="connsiteX2" fmla="*/ 1300162 w 1314227"/>
              <a:gd name="connsiteY2" fmla="*/ 163139 h 3094457"/>
              <a:gd name="connsiteX3" fmla="*/ 1300162 w 1314227"/>
              <a:gd name="connsiteY3" fmla="*/ 201239 h 3094457"/>
              <a:gd name="connsiteX4" fmla="*/ 1300162 w 1314227"/>
              <a:gd name="connsiteY4" fmla="*/ 239339 h 3094457"/>
              <a:gd name="connsiteX5" fmla="*/ 1295400 w 1314227"/>
              <a:gd name="connsiteY5" fmla="*/ 277439 h 3094457"/>
              <a:gd name="connsiteX6" fmla="*/ 1276350 w 1314227"/>
              <a:gd name="connsiteY6" fmla="*/ 327446 h 3094457"/>
              <a:gd name="connsiteX7" fmla="*/ 1264443 w 1314227"/>
              <a:gd name="connsiteY7" fmla="*/ 353639 h 3094457"/>
              <a:gd name="connsiteX8" fmla="*/ 1240631 w 1314227"/>
              <a:gd name="connsiteY8" fmla="*/ 377452 h 3094457"/>
              <a:gd name="connsiteX9" fmla="*/ 1221581 w 1314227"/>
              <a:gd name="connsiteY9" fmla="*/ 394121 h 3094457"/>
              <a:gd name="connsiteX10" fmla="*/ 1219200 w 1314227"/>
              <a:gd name="connsiteY10" fmla="*/ 413171 h 3094457"/>
              <a:gd name="connsiteX11" fmla="*/ 1216818 w 1314227"/>
              <a:gd name="connsiteY11" fmla="*/ 453652 h 3094457"/>
              <a:gd name="connsiteX12" fmla="*/ 1219200 w 1314227"/>
              <a:gd name="connsiteY12" fmla="*/ 479846 h 3094457"/>
              <a:gd name="connsiteX13" fmla="*/ 1238250 w 1314227"/>
              <a:gd name="connsiteY13" fmla="*/ 522708 h 3094457"/>
              <a:gd name="connsiteX14" fmla="*/ 1254918 w 1314227"/>
              <a:gd name="connsiteY14" fmla="*/ 556046 h 3094457"/>
              <a:gd name="connsiteX15" fmla="*/ 1257300 w 1314227"/>
              <a:gd name="connsiteY15" fmla="*/ 575096 h 3094457"/>
              <a:gd name="connsiteX16" fmla="*/ 1269206 w 1314227"/>
              <a:gd name="connsiteY16" fmla="*/ 615577 h 3094457"/>
              <a:gd name="connsiteX17" fmla="*/ 1273968 w 1314227"/>
              <a:gd name="connsiteY17" fmla="*/ 663202 h 3094457"/>
              <a:gd name="connsiteX18" fmla="*/ 1281112 w 1314227"/>
              <a:gd name="connsiteY18" fmla="*/ 691777 h 3094457"/>
              <a:gd name="connsiteX19" fmla="*/ 1288256 w 1314227"/>
              <a:gd name="connsiteY19" fmla="*/ 725114 h 3094457"/>
              <a:gd name="connsiteX20" fmla="*/ 1285875 w 1314227"/>
              <a:gd name="connsiteY20" fmla="*/ 758452 h 3094457"/>
              <a:gd name="connsiteX21" fmla="*/ 1281112 w 1314227"/>
              <a:gd name="connsiteY21" fmla="*/ 796552 h 3094457"/>
              <a:gd name="connsiteX22" fmla="*/ 1281112 w 1314227"/>
              <a:gd name="connsiteY22" fmla="*/ 817983 h 3094457"/>
              <a:gd name="connsiteX23" fmla="*/ 1281112 w 1314227"/>
              <a:gd name="connsiteY23" fmla="*/ 844177 h 3094457"/>
              <a:gd name="connsiteX24" fmla="*/ 1264443 w 1314227"/>
              <a:gd name="connsiteY24" fmla="*/ 865608 h 3094457"/>
              <a:gd name="connsiteX25" fmla="*/ 1254918 w 1314227"/>
              <a:gd name="connsiteY25" fmla="*/ 891802 h 3094457"/>
              <a:gd name="connsiteX26" fmla="*/ 1252537 w 1314227"/>
              <a:gd name="connsiteY26" fmla="*/ 917996 h 3094457"/>
              <a:gd name="connsiteX27" fmla="*/ 1254918 w 1314227"/>
              <a:gd name="connsiteY27" fmla="*/ 948952 h 3094457"/>
              <a:gd name="connsiteX28" fmla="*/ 1259681 w 1314227"/>
              <a:gd name="connsiteY28" fmla="*/ 972764 h 3094457"/>
              <a:gd name="connsiteX29" fmla="*/ 1269206 w 1314227"/>
              <a:gd name="connsiteY29" fmla="*/ 996577 h 3094457"/>
              <a:gd name="connsiteX30" fmla="*/ 1262062 w 1314227"/>
              <a:gd name="connsiteY30" fmla="*/ 1029914 h 3094457"/>
              <a:gd name="connsiteX31" fmla="*/ 1250156 w 1314227"/>
              <a:gd name="connsiteY31" fmla="*/ 1070396 h 3094457"/>
              <a:gd name="connsiteX32" fmla="*/ 1243012 w 1314227"/>
              <a:gd name="connsiteY32" fmla="*/ 1101352 h 3094457"/>
              <a:gd name="connsiteX33" fmla="*/ 1223962 w 1314227"/>
              <a:gd name="connsiteY33" fmla="*/ 1148977 h 3094457"/>
              <a:gd name="connsiteX34" fmla="*/ 1202531 w 1314227"/>
              <a:gd name="connsiteY34" fmla="*/ 1179933 h 3094457"/>
              <a:gd name="connsiteX35" fmla="*/ 1171575 w 1314227"/>
              <a:gd name="connsiteY35" fmla="*/ 1201364 h 3094457"/>
              <a:gd name="connsiteX36" fmla="*/ 1126331 w 1314227"/>
              <a:gd name="connsiteY36" fmla="*/ 1227558 h 3094457"/>
              <a:gd name="connsiteX37" fmla="*/ 1069181 w 1314227"/>
              <a:gd name="connsiteY37" fmla="*/ 1260896 h 3094457"/>
              <a:gd name="connsiteX38" fmla="*/ 1026318 w 1314227"/>
              <a:gd name="connsiteY38" fmla="*/ 1294233 h 3094457"/>
              <a:gd name="connsiteX39" fmla="*/ 988219 w 1314227"/>
              <a:gd name="connsiteY39" fmla="*/ 1332333 h 3094457"/>
              <a:gd name="connsiteX40" fmla="*/ 957262 w 1314227"/>
              <a:gd name="connsiteY40" fmla="*/ 1379957 h 3094457"/>
              <a:gd name="connsiteX41" fmla="*/ 935831 w 1314227"/>
              <a:gd name="connsiteY41" fmla="*/ 1420439 h 3094457"/>
              <a:gd name="connsiteX42" fmla="*/ 902493 w 1314227"/>
              <a:gd name="connsiteY42" fmla="*/ 1465683 h 3094457"/>
              <a:gd name="connsiteX43" fmla="*/ 888206 w 1314227"/>
              <a:gd name="connsiteY43" fmla="*/ 1508546 h 3094457"/>
              <a:gd name="connsiteX44" fmla="*/ 854869 w 1314227"/>
              <a:gd name="connsiteY44" fmla="*/ 1558552 h 3094457"/>
              <a:gd name="connsiteX45" fmla="*/ 823912 w 1314227"/>
              <a:gd name="connsiteY45" fmla="*/ 1606176 h 3094457"/>
              <a:gd name="connsiteX46" fmla="*/ 795336 w 1314227"/>
              <a:gd name="connsiteY46" fmla="*/ 1634752 h 3094457"/>
              <a:gd name="connsiteX47" fmla="*/ 771526 w 1314227"/>
              <a:gd name="connsiteY47" fmla="*/ 1670471 h 3094457"/>
              <a:gd name="connsiteX48" fmla="*/ 745332 w 1314227"/>
              <a:gd name="connsiteY48" fmla="*/ 1706189 h 3094457"/>
              <a:gd name="connsiteX49" fmla="*/ 778669 w 1314227"/>
              <a:gd name="connsiteY49" fmla="*/ 1730001 h 3094457"/>
              <a:gd name="connsiteX50" fmla="*/ 776289 w 1314227"/>
              <a:gd name="connsiteY50" fmla="*/ 1782389 h 3094457"/>
              <a:gd name="connsiteX51" fmla="*/ 735807 w 1314227"/>
              <a:gd name="connsiteY51" fmla="*/ 1789533 h 3094457"/>
              <a:gd name="connsiteX52" fmla="*/ 728663 w 1314227"/>
              <a:gd name="connsiteY52" fmla="*/ 1853827 h 3094457"/>
              <a:gd name="connsiteX53" fmla="*/ 733425 w 1314227"/>
              <a:gd name="connsiteY53" fmla="*/ 1908595 h 3094457"/>
              <a:gd name="connsiteX54" fmla="*/ 716756 w 1314227"/>
              <a:gd name="connsiteY54" fmla="*/ 1972890 h 3094457"/>
              <a:gd name="connsiteX55" fmla="*/ 688181 w 1314227"/>
              <a:gd name="connsiteY55" fmla="*/ 1999083 h 3094457"/>
              <a:gd name="connsiteX56" fmla="*/ 652463 w 1314227"/>
              <a:gd name="connsiteY56" fmla="*/ 2046708 h 3094457"/>
              <a:gd name="connsiteX57" fmla="*/ 611982 w 1314227"/>
              <a:gd name="connsiteY57" fmla="*/ 2041946 h 3094457"/>
              <a:gd name="connsiteX58" fmla="*/ 569119 w 1314227"/>
              <a:gd name="connsiteY58" fmla="*/ 2056233 h 3094457"/>
              <a:gd name="connsiteX59" fmla="*/ 552450 w 1314227"/>
              <a:gd name="connsiteY59" fmla="*/ 2077664 h 3094457"/>
              <a:gd name="connsiteX60" fmla="*/ 516732 w 1314227"/>
              <a:gd name="connsiteY60" fmla="*/ 2072902 h 3094457"/>
              <a:gd name="connsiteX61" fmla="*/ 492919 w 1314227"/>
              <a:gd name="connsiteY61" fmla="*/ 2101476 h 3094457"/>
              <a:gd name="connsiteX62" fmla="*/ 488158 w 1314227"/>
              <a:gd name="connsiteY62" fmla="*/ 2144340 h 3094457"/>
              <a:gd name="connsiteX63" fmla="*/ 445294 w 1314227"/>
              <a:gd name="connsiteY63" fmla="*/ 2172914 h 3094457"/>
              <a:gd name="connsiteX64" fmla="*/ 423863 w 1314227"/>
              <a:gd name="connsiteY64" fmla="*/ 2208633 h 3094457"/>
              <a:gd name="connsiteX65" fmla="*/ 400050 w 1314227"/>
              <a:gd name="connsiteY65" fmla="*/ 2234827 h 3094457"/>
              <a:gd name="connsiteX66" fmla="*/ 366713 w 1314227"/>
              <a:gd name="connsiteY66" fmla="*/ 2261021 h 3094457"/>
              <a:gd name="connsiteX67" fmla="*/ 357188 w 1314227"/>
              <a:gd name="connsiteY67" fmla="*/ 2294359 h 3094457"/>
              <a:gd name="connsiteX68" fmla="*/ 350045 w 1314227"/>
              <a:gd name="connsiteY68" fmla="*/ 2322932 h 3094457"/>
              <a:gd name="connsiteX69" fmla="*/ 328612 w 1314227"/>
              <a:gd name="connsiteY69" fmla="*/ 2320551 h 3094457"/>
              <a:gd name="connsiteX70" fmla="*/ 304800 w 1314227"/>
              <a:gd name="connsiteY70" fmla="*/ 2308645 h 3094457"/>
              <a:gd name="connsiteX71" fmla="*/ 288131 w 1314227"/>
              <a:gd name="connsiteY71" fmla="*/ 2301501 h 3094457"/>
              <a:gd name="connsiteX72" fmla="*/ 280988 w 1314227"/>
              <a:gd name="connsiteY72" fmla="*/ 2315789 h 3094457"/>
              <a:gd name="connsiteX73" fmla="*/ 288131 w 1314227"/>
              <a:gd name="connsiteY73" fmla="*/ 2339600 h 3094457"/>
              <a:gd name="connsiteX74" fmla="*/ 311944 w 1314227"/>
              <a:gd name="connsiteY74" fmla="*/ 2372939 h 3094457"/>
              <a:gd name="connsiteX75" fmla="*/ 300038 w 1314227"/>
              <a:gd name="connsiteY75" fmla="*/ 2408658 h 3094457"/>
              <a:gd name="connsiteX76" fmla="*/ 273843 w 1314227"/>
              <a:gd name="connsiteY76" fmla="*/ 2413420 h 3094457"/>
              <a:gd name="connsiteX77" fmla="*/ 259559 w 1314227"/>
              <a:gd name="connsiteY77" fmla="*/ 2415800 h 3094457"/>
              <a:gd name="connsiteX78" fmla="*/ 252413 w 1314227"/>
              <a:gd name="connsiteY78" fmla="*/ 2425326 h 3094457"/>
              <a:gd name="connsiteX79" fmla="*/ 259556 w 1314227"/>
              <a:gd name="connsiteY79" fmla="*/ 2439614 h 3094457"/>
              <a:gd name="connsiteX80" fmla="*/ 278607 w 1314227"/>
              <a:gd name="connsiteY80" fmla="*/ 2451520 h 3094457"/>
              <a:gd name="connsiteX81" fmla="*/ 290513 w 1314227"/>
              <a:gd name="connsiteY81" fmla="*/ 2470570 h 3094457"/>
              <a:gd name="connsiteX82" fmla="*/ 269082 w 1314227"/>
              <a:gd name="connsiteY82" fmla="*/ 2487238 h 3094457"/>
              <a:gd name="connsiteX83" fmla="*/ 242888 w 1314227"/>
              <a:gd name="connsiteY83" fmla="*/ 2506289 h 3094457"/>
              <a:gd name="connsiteX84" fmla="*/ 207170 w 1314227"/>
              <a:gd name="connsiteY84" fmla="*/ 2544389 h 3094457"/>
              <a:gd name="connsiteX85" fmla="*/ 157163 w 1314227"/>
              <a:gd name="connsiteY85" fmla="*/ 2606302 h 3094457"/>
              <a:gd name="connsiteX86" fmla="*/ 130969 w 1314227"/>
              <a:gd name="connsiteY86" fmla="*/ 2684882 h 3094457"/>
              <a:gd name="connsiteX87" fmla="*/ 145257 w 1314227"/>
              <a:gd name="connsiteY87" fmla="*/ 2725364 h 3094457"/>
              <a:gd name="connsiteX88" fmla="*/ 135732 w 1314227"/>
              <a:gd name="connsiteY88" fmla="*/ 2761083 h 3094457"/>
              <a:gd name="connsiteX89" fmla="*/ 73820 w 1314227"/>
              <a:gd name="connsiteY89" fmla="*/ 2837282 h 3094457"/>
              <a:gd name="connsiteX90" fmla="*/ 57150 w 1314227"/>
              <a:gd name="connsiteY90" fmla="*/ 2882526 h 3094457"/>
              <a:gd name="connsiteX91" fmla="*/ 45244 w 1314227"/>
              <a:gd name="connsiteY91" fmla="*/ 2937295 h 3094457"/>
              <a:gd name="connsiteX92" fmla="*/ 45244 w 1314227"/>
              <a:gd name="connsiteY92" fmla="*/ 3023020 h 3094457"/>
              <a:gd name="connsiteX93" fmla="*/ 23813 w 1314227"/>
              <a:gd name="connsiteY93" fmla="*/ 3061120 h 3094457"/>
              <a:gd name="connsiteX94" fmla="*/ 0 w 1314227"/>
              <a:gd name="connsiteY94" fmla="*/ 3094457 h 3094457"/>
              <a:gd name="connsiteX0" fmla="*/ 1290414 w 1290414"/>
              <a:gd name="connsiteY0" fmla="*/ 0 h 3061120"/>
              <a:gd name="connsiteX1" fmla="*/ 1289514 w 1290414"/>
              <a:gd name="connsiteY1" fmla="*/ 86441 h 3061120"/>
              <a:gd name="connsiteX2" fmla="*/ 1276349 w 1290414"/>
              <a:gd name="connsiteY2" fmla="*/ 163139 h 3061120"/>
              <a:gd name="connsiteX3" fmla="*/ 1276349 w 1290414"/>
              <a:gd name="connsiteY3" fmla="*/ 201239 h 3061120"/>
              <a:gd name="connsiteX4" fmla="*/ 1276349 w 1290414"/>
              <a:gd name="connsiteY4" fmla="*/ 239339 h 3061120"/>
              <a:gd name="connsiteX5" fmla="*/ 1271587 w 1290414"/>
              <a:gd name="connsiteY5" fmla="*/ 277439 h 3061120"/>
              <a:gd name="connsiteX6" fmla="*/ 1252537 w 1290414"/>
              <a:gd name="connsiteY6" fmla="*/ 327446 h 3061120"/>
              <a:gd name="connsiteX7" fmla="*/ 1240630 w 1290414"/>
              <a:gd name="connsiteY7" fmla="*/ 353639 h 3061120"/>
              <a:gd name="connsiteX8" fmla="*/ 1216818 w 1290414"/>
              <a:gd name="connsiteY8" fmla="*/ 377452 h 3061120"/>
              <a:gd name="connsiteX9" fmla="*/ 1197768 w 1290414"/>
              <a:gd name="connsiteY9" fmla="*/ 394121 h 3061120"/>
              <a:gd name="connsiteX10" fmla="*/ 1195387 w 1290414"/>
              <a:gd name="connsiteY10" fmla="*/ 413171 h 3061120"/>
              <a:gd name="connsiteX11" fmla="*/ 1193005 w 1290414"/>
              <a:gd name="connsiteY11" fmla="*/ 453652 h 3061120"/>
              <a:gd name="connsiteX12" fmla="*/ 1195387 w 1290414"/>
              <a:gd name="connsiteY12" fmla="*/ 479846 h 3061120"/>
              <a:gd name="connsiteX13" fmla="*/ 1214437 w 1290414"/>
              <a:gd name="connsiteY13" fmla="*/ 522708 h 3061120"/>
              <a:gd name="connsiteX14" fmla="*/ 1231105 w 1290414"/>
              <a:gd name="connsiteY14" fmla="*/ 556046 h 3061120"/>
              <a:gd name="connsiteX15" fmla="*/ 1233487 w 1290414"/>
              <a:gd name="connsiteY15" fmla="*/ 575096 h 3061120"/>
              <a:gd name="connsiteX16" fmla="*/ 1245393 w 1290414"/>
              <a:gd name="connsiteY16" fmla="*/ 615577 h 3061120"/>
              <a:gd name="connsiteX17" fmla="*/ 1250155 w 1290414"/>
              <a:gd name="connsiteY17" fmla="*/ 663202 h 3061120"/>
              <a:gd name="connsiteX18" fmla="*/ 1257299 w 1290414"/>
              <a:gd name="connsiteY18" fmla="*/ 691777 h 3061120"/>
              <a:gd name="connsiteX19" fmla="*/ 1264443 w 1290414"/>
              <a:gd name="connsiteY19" fmla="*/ 725114 h 3061120"/>
              <a:gd name="connsiteX20" fmla="*/ 1262062 w 1290414"/>
              <a:gd name="connsiteY20" fmla="*/ 758452 h 3061120"/>
              <a:gd name="connsiteX21" fmla="*/ 1257299 w 1290414"/>
              <a:gd name="connsiteY21" fmla="*/ 796552 h 3061120"/>
              <a:gd name="connsiteX22" fmla="*/ 1257299 w 1290414"/>
              <a:gd name="connsiteY22" fmla="*/ 817983 h 3061120"/>
              <a:gd name="connsiteX23" fmla="*/ 1257299 w 1290414"/>
              <a:gd name="connsiteY23" fmla="*/ 844177 h 3061120"/>
              <a:gd name="connsiteX24" fmla="*/ 1240630 w 1290414"/>
              <a:gd name="connsiteY24" fmla="*/ 865608 h 3061120"/>
              <a:gd name="connsiteX25" fmla="*/ 1231105 w 1290414"/>
              <a:gd name="connsiteY25" fmla="*/ 891802 h 3061120"/>
              <a:gd name="connsiteX26" fmla="*/ 1228724 w 1290414"/>
              <a:gd name="connsiteY26" fmla="*/ 917996 h 3061120"/>
              <a:gd name="connsiteX27" fmla="*/ 1231105 w 1290414"/>
              <a:gd name="connsiteY27" fmla="*/ 948952 h 3061120"/>
              <a:gd name="connsiteX28" fmla="*/ 1235868 w 1290414"/>
              <a:gd name="connsiteY28" fmla="*/ 972764 h 3061120"/>
              <a:gd name="connsiteX29" fmla="*/ 1245393 w 1290414"/>
              <a:gd name="connsiteY29" fmla="*/ 996577 h 3061120"/>
              <a:gd name="connsiteX30" fmla="*/ 1238249 w 1290414"/>
              <a:gd name="connsiteY30" fmla="*/ 1029914 h 3061120"/>
              <a:gd name="connsiteX31" fmla="*/ 1226343 w 1290414"/>
              <a:gd name="connsiteY31" fmla="*/ 1070396 h 3061120"/>
              <a:gd name="connsiteX32" fmla="*/ 1219199 w 1290414"/>
              <a:gd name="connsiteY32" fmla="*/ 1101352 h 3061120"/>
              <a:gd name="connsiteX33" fmla="*/ 1200149 w 1290414"/>
              <a:gd name="connsiteY33" fmla="*/ 1148977 h 3061120"/>
              <a:gd name="connsiteX34" fmla="*/ 1178718 w 1290414"/>
              <a:gd name="connsiteY34" fmla="*/ 1179933 h 3061120"/>
              <a:gd name="connsiteX35" fmla="*/ 1147762 w 1290414"/>
              <a:gd name="connsiteY35" fmla="*/ 1201364 h 3061120"/>
              <a:gd name="connsiteX36" fmla="*/ 1102518 w 1290414"/>
              <a:gd name="connsiteY36" fmla="*/ 1227558 h 3061120"/>
              <a:gd name="connsiteX37" fmla="*/ 1045368 w 1290414"/>
              <a:gd name="connsiteY37" fmla="*/ 1260896 h 3061120"/>
              <a:gd name="connsiteX38" fmla="*/ 1002505 w 1290414"/>
              <a:gd name="connsiteY38" fmla="*/ 1294233 h 3061120"/>
              <a:gd name="connsiteX39" fmla="*/ 964406 w 1290414"/>
              <a:gd name="connsiteY39" fmla="*/ 1332333 h 3061120"/>
              <a:gd name="connsiteX40" fmla="*/ 933449 w 1290414"/>
              <a:gd name="connsiteY40" fmla="*/ 1379957 h 3061120"/>
              <a:gd name="connsiteX41" fmla="*/ 912018 w 1290414"/>
              <a:gd name="connsiteY41" fmla="*/ 1420439 h 3061120"/>
              <a:gd name="connsiteX42" fmla="*/ 878680 w 1290414"/>
              <a:gd name="connsiteY42" fmla="*/ 1465683 h 3061120"/>
              <a:gd name="connsiteX43" fmla="*/ 864393 w 1290414"/>
              <a:gd name="connsiteY43" fmla="*/ 1508546 h 3061120"/>
              <a:gd name="connsiteX44" fmla="*/ 831056 w 1290414"/>
              <a:gd name="connsiteY44" fmla="*/ 1558552 h 3061120"/>
              <a:gd name="connsiteX45" fmla="*/ 800099 w 1290414"/>
              <a:gd name="connsiteY45" fmla="*/ 1606176 h 3061120"/>
              <a:gd name="connsiteX46" fmla="*/ 771523 w 1290414"/>
              <a:gd name="connsiteY46" fmla="*/ 1634752 h 3061120"/>
              <a:gd name="connsiteX47" fmla="*/ 747713 w 1290414"/>
              <a:gd name="connsiteY47" fmla="*/ 1670471 h 3061120"/>
              <a:gd name="connsiteX48" fmla="*/ 721519 w 1290414"/>
              <a:gd name="connsiteY48" fmla="*/ 1706189 h 3061120"/>
              <a:gd name="connsiteX49" fmla="*/ 754856 w 1290414"/>
              <a:gd name="connsiteY49" fmla="*/ 1730001 h 3061120"/>
              <a:gd name="connsiteX50" fmla="*/ 752476 w 1290414"/>
              <a:gd name="connsiteY50" fmla="*/ 1782389 h 3061120"/>
              <a:gd name="connsiteX51" fmla="*/ 711994 w 1290414"/>
              <a:gd name="connsiteY51" fmla="*/ 1789533 h 3061120"/>
              <a:gd name="connsiteX52" fmla="*/ 704850 w 1290414"/>
              <a:gd name="connsiteY52" fmla="*/ 1853827 h 3061120"/>
              <a:gd name="connsiteX53" fmla="*/ 709612 w 1290414"/>
              <a:gd name="connsiteY53" fmla="*/ 1908595 h 3061120"/>
              <a:gd name="connsiteX54" fmla="*/ 692943 w 1290414"/>
              <a:gd name="connsiteY54" fmla="*/ 1972890 h 3061120"/>
              <a:gd name="connsiteX55" fmla="*/ 664368 w 1290414"/>
              <a:gd name="connsiteY55" fmla="*/ 1999083 h 3061120"/>
              <a:gd name="connsiteX56" fmla="*/ 628650 w 1290414"/>
              <a:gd name="connsiteY56" fmla="*/ 2046708 h 3061120"/>
              <a:gd name="connsiteX57" fmla="*/ 588169 w 1290414"/>
              <a:gd name="connsiteY57" fmla="*/ 2041946 h 3061120"/>
              <a:gd name="connsiteX58" fmla="*/ 545306 w 1290414"/>
              <a:gd name="connsiteY58" fmla="*/ 2056233 h 3061120"/>
              <a:gd name="connsiteX59" fmla="*/ 528637 w 1290414"/>
              <a:gd name="connsiteY59" fmla="*/ 2077664 h 3061120"/>
              <a:gd name="connsiteX60" fmla="*/ 492919 w 1290414"/>
              <a:gd name="connsiteY60" fmla="*/ 2072902 h 3061120"/>
              <a:gd name="connsiteX61" fmla="*/ 469106 w 1290414"/>
              <a:gd name="connsiteY61" fmla="*/ 2101476 h 3061120"/>
              <a:gd name="connsiteX62" fmla="*/ 464345 w 1290414"/>
              <a:gd name="connsiteY62" fmla="*/ 2144340 h 3061120"/>
              <a:gd name="connsiteX63" fmla="*/ 421481 w 1290414"/>
              <a:gd name="connsiteY63" fmla="*/ 2172914 h 3061120"/>
              <a:gd name="connsiteX64" fmla="*/ 400050 w 1290414"/>
              <a:gd name="connsiteY64" fmla="*/ 2208633 h 3061120"/>
              <a:gd name="connsiteX65" fmla="*/ 376237 w 1290414"/>
              <a:gd name="connsiteY65" fmla="*/ 2234827 h 3061120"/>
              <a:gd name="connsiteX66" fmla="*/ 342900 w 1290414"/>
              <a:gd name="connsiteY66" fmla="*/ 2261021 h 3061120"/>
              <a:gd name="connsiteX67" fmla="*/ 333375 w 1290414"/>
              <a:gd name="connsiteY67" fmla="*/ 2294359 h 3061120"/>
              <a:gd name="connsiteX68" fmla="*/ 326232 w 1290414"/>
              <a:gd name="connsiteY68" fmla="*/ 2322932 h 3061120"/>
              <a:gd name="connsiteX69" fmla="*/ 304799 w 1290414"/>
              <a:gd name="connsiteY69" fmla="*/ 2320551 h 3061120"/>
              <a:gd name="connsiteX70" fmla="*/ 280987 w 1290414"/>
              <a:gd name="connsiteY70" fmla="*/ 2308645 h 3061120"/>
              <a:gd name="connsiteX71" fmla="*/ 264318 w 1290414"/>
              <a:gd name="connsiteY71" fmla="*/ 2301501 h 3061120"/>
              <a:gd name="connsiteX72" fmla="*/ 257175 w 1290414"/>
              <a:gd name="connsiteY72" fmla="*/ 2315789 h 3061120"/>
              <a:gd name="connsiteX73" fmla="*/ 264318 w 1290414"/>
              <a:gd name="connsiteY73" fmla="*/ 2339600 h 3061120"/>
              <a:gd name="connsiteX74" fmla="*/ 288131 w 1290414"/>
              <a:gd name="connsiteY74" fmla="*/ 2372939 h 3061120"/>
              <a:gd name="connsiteX75" fmla="*/ 276225 w 1290414"/>
              <a:gd name="connsiteY75" fmla="*/ 2408658 h 3061120"/>
              <a:gd name="connsiteX76" fmla="*/ 250030 w 1290414"/>
              <a:gd name="connsiteY76" fmla="*/ 2413420 h 3061120"/>
              <a:gd name="connsiteX77" fmla="*/ 235746 w 1290414"/>
              <a:gd name="connsiteY77" fmla="*/ 2415800 h 3061120"/>
              <a:gd name="connsiteX78" fmla="*/ 228600 w 1290414"/>
              <a:gd name="connsiteY78" fmla="*/ 2425326 h 3061120"/>
              <a:gd name="connsiteX79" fmla="*/ 235743 w 1290414"/>
              <a:gd name="connsiteY79" fmla="*/ 2439614 h 3061120"/>
              <a:gd name="connsiteX80" fmla="*/ 254794 w 1290414"/>
              <a:gd name="connsiteY80" fmla="*/ 2451520 h 3061120"/>
              <a:gd name="connsiteX81" fmla="*/ 266700 w 1290414"/>
              <a:gd name="connsiteY81" fmla="*/ 2470570 h 3061120"/>
              <a:gd name="connsiteX82" fmla="*/ 245269 w 1290414"/>
              <a:gd name="connsiteY82" fmla="*/ 2487238 h 3061120"/>
              <a:gd name="connsiteX83" fmla="*/ 219075 w 1290414"/>
              <a:gd name="connsiteY83" fmla="*/ 2506289 h 3061120"/>
              <a:gd name="connsiteX84" fmla="*/ 183357 w 1290414"/>
              <a:gd name="connsiteY84" fmla="*/ 2544389 h 3061120"/>
              <a:gd name="connsiteX85" fmla="*/ 133350 w 1290414"/>
              <a:gd name="connsiteY85" fmla="*/ 2606302 h 3061120"/>
              <a:gd name="connsiteX86" fmla="*/ 107156 w 1290414"/>
              <a:gd name="connsiteY86" fmla="*/ 2684882 h 3061120"/>
              <a:gd name="connsiteX87" fmla="*/ 121444 w 1290414"/>
              <a:gd name="connsiteY87" fmla="*/ 2725364 h 3061120"/>
              <a:gd name="connsiteX88" fmla="*/ 111919 w 1290414"/>
              <a:gd name="connsiteY88" fmla="*/ 2761083 h 3061120"/>
              <a:gd name="connsiteX89" fmla="*/ 50007 w 1290414"/>
              <a:gd name="connsiteY89" fmla="*/ 2837282 h 3061120"/>
              <a:gd name="connsiteX90" fmla="*/ 33337 w 1290414"/>
              <a:gd name="connsiteY90" fmla="*/ 2882526 h 3061120"/>
              <a:gd name="connsiteX91" fmla="*/ 21431 w 1290414"/>
              <a:gd name="connsiteY91" fmla="*/ 2937295 h 3061120"/>
              <a:gd name="connsiteX92" fmla="*/ 21431 w 1290414"/>
              <a:gd name="connsiteY92" fmla="*/ 3023020 h 3061120"/>
              <a:gd name="connsiteX93" fmla="*/ 0 w 1290414"/>
              <a:gd name="connsiteY93" fmla="*/ 3061120 h 3061120"/>
              <a:gd name="connsiteX0" fmla="*/ 1268983 w 1268983"/>
              <a:gd name="connsiteY0" fmla="*/ 0 h 3023021"/>
              <a:gd name="connsiteX1" fmla="*/ 1268083 w 1268983"/>
              <a:gd name="connsiteY1" fmla="*/ 86441 h 3023021"/>
              <a:gd name="connsiteX2" fmla="*/ 1254918 w 1268983"/>
              <a:gd name="connsiteY2" fmla="*/ 163139 h 3023021"/>
              <a:gd name="connsiteX3" fmla="*/ 1254918 w 1268983"/>
              <a:gd name="connsiteY3" fmla="*/ 201239 h 3023021"/>
              <a:gd name="connsiteX4" fmla="*/ 1254918 w 1268983"/>
              <a:gd name="connsiteY4" fmla="*/ 239339 h 3023021"/>
              <a:gd name="connsiteX5" fmla="*/ 1250156 w 1268983"/>
              <a:gd name="connsiteY5" fmla="*/ 277439 h 3023021"/>
              <a:gd name="connsiteX6" fmla="*/ 1231106 w 1268983"/>
              <a:gd name="connsiteY6" fmla="*/ 327446 h 3023021"/>
              <a:gd name="connsiteX7" fmla="*/ 1219199 w 1268983"/>
              <a:gd name="connsiteY7" fmla="*/ 353639 h 3023021"/>
              <a:gd name="connsiteX8" fmla="*/ 1195387 w 1268983"/>
              <a:gd name="connsiteY8" fmla="*/ 377452 h 3023021"/>
              <a:gd name="connsiteX9" fmla="*/ 1176337 w 1268983"/>
              <a:gd name="connsiteY9" fmla="*/ 394121 h 3023021"/>
              <a:gd name="connsiteX10" fmla="*/ 1173956 w 1268983"/>
              <a:gd name="connsiteY10" fmla="*/ 413171 h 3023021"/>
              <a:gd name="connsiteX11" fmla="*/ 1171574 w 1268983"/>
              <a:gd name="connsiteY11" fmla="*/ 453652 h 3023021"/>
              <a:gd name="connsiteX12" fmla="*/ 1173956 w 1268983"/>
              <a:gd name="connsiteY12" fmla="*/ 479846 h 3023021"/>
              <a:gd name="connsiteX13" fmla="*/ 1193006 w 1268983"/>
              <a:gd name="connsiteY13" fmla="*/ 522708 h 3023021"/>
              <a:gd name="connsiteX14" fmla="*/ 1209674 w 1268983"/>
              <a:gd name="connsiteY14" fmla="*/ 556046 h 3023021"/>
              <a:gd name="connsiteX15" fmla="*/ 1212056 w 1268983"/>
              <a:gd name="connsiteY15" fmla="*/ 575096 h 3023021"/>
              <a:gd name="connsiteX16" fmla="*/ 1223962 w 1268983"/>
              <a:gd name="connsiteY16" fmla="*/ 615577 h 3023021"/>
              <a:gd name="connsiteX17" fmla="*/ 1228724 w 1268983"/>
              <a:gd name="connsiteY17" fmla="*/ 663202 h 3023021"/>
              <a:gd name="connsiteX18" fmla="*/ 1235868 w 1268983"/>
              <a:gd name="connsiteY18" fmla="*/ 691777 h 3023021"/>
              <a:gd name="connsiteX19" fmla="*/ 1243012 w 1268983"/>
              <a:gd name="connsiteY19" fmla="*/ 725114 h 3023021"/>
              <a:gd name="connsiteX20" fmla="*/ 1240631 w 1268983"/>
              <a:gd name="connsiteY20" fmla="*/ 758452 h 3023021"/>
              <a:gd name="connsiteX21" fmla="*/ 1235868 w 1268983"/>
              <a:gd name="connsiteY21" fmla="*/ 796552 h 3023021"/>
              <a:gd name="connsiteX22" fmla="*/ 1235868 w 1268983"/>
              <a:gd name="connsiteY22" fmla="*/ 817983 h 3023021"/>
              <a:gd name="connsiteX23" fmla="*/ 1235868 w 1268983"/>
              <a:gd name="connsiteY23" fmla="*/ 844177 h 3023021"/>
              <a:gd name="connsiteX24" fmla="*/ 1219199 w 1268983"/>
              <a:gd name="connsiteY24" fmla="*/ 865608 h 3023021"/>
              <a:gd name="connsiteX25" fmla="*/ 1209674 w 1268983"/>
              <a:gd name="connsiteY25" fmla="*/ 891802 h 3023021"/>
              <a:gd name="connsiteX26" fmla="*/ 1207293 w 1268983"/>
              <a:gd name="connsiteY26" fmla="*/ 917996 h 3023021"/>
              <a:gd name="connsiteX27" fmla="*/ 1209674 w 1268983"/>
              <a:gd name="connsiteY27" fmla="*/ 948952 h 3023021"/>
              <a:gd name="connsiteX28" fmla="*/ 1214437 w 1268983"/>
              <a:gd name="connsiteY28" fmla="*/ 972764 h 3023021"/>
              <a:gd name="connsiteX29" fmla="*/ 1223962 w 1268983"/>
              <a:gd name="connsiteY29" fmla="*/ 996577 h 3023021"/>
              <a:gd name="connsiteX30" fmla="*/ 1216818 w 1268983"/>
              <a:gd name="connsiteY30" fmla="*/ 1029914 h 3023021"/>
              <a:gd name="connsiteX31" fmla="*/ 1204912 w 1268983"/>
              <a:gd name="connsiteY31" fmla="*/ 1070396 h 3023021"/>
              <a:gd name="connsiteX32" fmla="*/ 1197768 w 1268983"/>
              <a:gd name="connsiteY32" fmla="*/ 1101352 h 3023021"/>
              <a:gd name="connsiteX33" fmla="*/ 1178718 w 1268983"/>
              <a:gd name="connsiteY33" fmla="*/ 1148977 h 3023021"/>
              <a:gd name="connsiteX34" fmla="*/ 1157287 w 1268983"/>
              <a:gd name="connsiteY34" fmla="*/ 1179933 h 3023021"/>
              <a:gd name="connsiteX35" fmla="*/ 1126331 w 1268983"/>
              <a:gd name="connsiteY35" fmla="*/ 1201364 h 3023021"/>
              <a:gd name="connsiteX36" fmla="*/ 1081087 w 1268983"/>
              <a:gd name="connsiteY36" fmla="*/ 1227558 h 3023021"/>
              <a:gd name="connsiteX37" fmla="*/ 1023937 w 1268983"/>
              <a:gd name="connsiteY37" fmla="*/ 1260896 h 3023021"/>
              <a:gd name="connsiteX38" fmla="*/ 981074 w 1268983"/>
              <a:gd name="connsiteY38" fmla="*/ 1294233 h 3023021"/>
              <a:gd name="connsiteX39" fmla="*/ 942975 w 1268983"/>
              <a:gd name="connsiteY39" fmla="*/ 1332333 h 3023021"/>
              <a:gd name="connsiteX40" fmla="*/ 912018 w 1268983"/>
              <a:gd name="connsiteY40" fmla="*/ 1379957 h 3023021"/>
              <a:gd name="connsiteX41" fmla="*/ 890587 w 1268983"/>
              <a:gd name="connsiteY41" fmla="*/ 1420439 h 3023021"/>
              <a:gd name="connsiteX42" fmla="*/ 857249 w 1268983"/>
              <a:gd name="connsiteY42" fmla="*/ 1465683 h 3023021"/>
              <a:gd name="connsiteX43" fmla="*/ 842962 w 1268983"/>
              <a:gd name="connsiteY43" fmla="*/ 1508546 h 3023021"/>
              <a:gd name="connsiteX44" fmla="*/ 809625 w 1268983"/>
              <a:gd name="connsiteY44" fmla="*/ 1558552 h 3023021"/>
              <a:gd name="connsiteX45" fmla="*/ 778668 w 1268983"/>
              <a:gd name="connsiteY45" fmla="*/ 1606176 h 3023021"/>
              <a:gd name="connsiteX46" fmla="*/ 750092 w 1268983"/>
              <a:gd name="connsiteY46" fmla="*/ 1634752 h 3023021"/>
              <a:gd name="connsiteX47" fmla="*/ 726282 w 1268983"/>
              <a:gd name="connsiteY47" fmla="*/ 1670471 h 3023021"/>
              <a:gd name="connsiteX48" fmla="*/ 700088 w 1268983"/>
              <a:gd name="connsiteY48" fmla="*/ 1706189 h 3023021"/>
              <a:gd name="connsiteX49" fmla="*/ 733425 w 1268983"/>
              <a:gd name="connsiteY49" fmla="*/ 1730001 h 3023021"/>
              <a:gd name="connsiteX50" fmla="*/ 731045 w 1268983"/>
              <a:gd name="connsiteY50" fmla="*/ 1782389 h 3023021"/>
              <a:gd name="connsiteX51" fmla="*/ 690563 w 1268983"/>
              <a:gd name="connsiteY51" fmla="*/ 1789533 h 3023021"/>
              <a:gd name="connsiteX52" fmla="*/ 683419 w 1268983"/>
              <a:gd name="connsiteY52" fmla="*/ 1853827 h 3023021"/>
              <a:gd name="connsiteX53" fmla="*/ 688181 w 1268983"/>
              <a:gd name="connsiteY53" fmla="*/ 1908595 h 3023021"/>
              <a:gd name="connsiteX54" fmla="*/ 671512 w 1268983"/>
              <a:gd name="connsiteY54" fmla="*/ 1972890 h 3023021"/>
              <a:gd name="connsiteX55" fmla="*/ 642937 w 1268983"/>
              <a:gd name="connsiteY55" fmla="*/ 1999083 h 3023021"/>
              <a:gd name="connsiteX56" fmla="*/ 607219 w 1268983"/>
              <a:gd name="connsiteY56" fmla="*/ 2046708 h 3023021"/>
              <a:gd name="connsiteX57" fmla="*/ 566738 w 1268983"/>
              <a:gd name="connsiteY57" fmla="*/ 2041946 h 3023021"/>
              <a:gd name="connsiteX58" fmla="*/ 523875 w 1268983"/>
              <a:gd name="connsiteY58" fmla="*/ 2056233 h 3023021"/>
              <a:gd name="connsiteX59" fmla="*/ 507206 w 1268983"/>
              <a:gd name="connsiteY59" fmla="*/ 2077664 h 3023021"/>
              <a:gd name="connsiteX60" fmla="*/ 471488 w 1268983"/>
              <a:gd name="connsiteY60" fmla="*/ 2072902 h 3023021"/>
              <a:gd name="connsiteX61" fmla="*/ 447675 w 1268983"/>
              <a:gd name="connsiteY61" fmla="*/ 2101476 h 3023021"/>
              <a:gd name="connsiteX62" fmla="*/ 442914 w 1268983"/>
              <a:gd name="connsiteY62" fmla="*/ 2144340 h 3023021"/>
              <a:gd name="connsiteX63" fmla="*/ 400050 w 1268983"/>
              <a:gd name="connsiteY63" fmla="*/ 2172914 h 3023021"/>
              <a:gd name="connsiteX64" fmla="*/ 378619 w 1268983"/>
              <a:gd name="connsiteY64" fmla="*/ 2208633 h 3023021"/>
              <a:gd name="connsiteX65" fmla="*/ 354806 w 1268983"/>
              <a:gd name="connsiteY65" fmla="*/ 2234827 h 3023021"/>
              <a:gd name="connsiteX66" fmla="*/ 321469 w 1268983"/>
              <a:gd name="connsiteY66" fmla="*/ 2261021 h 3023021"/>
              <a:gd name="connsiteX67" fmla="*/ 311944 w 1268983"/>
              <a:gd name="connsiteY67" fmla="*/ 2294359 h 3023021"/>
              <a:gd name="connsiteX68" fmla="*/ 304801 w 1268983"/>
              <a:gd name="connsiteY68" fmla="*/ 2322932 h 3023021"/>
              <a:gd name="connsiteX69" fmla="*/ 283368 w 1268983"/>
              <a:gd name="connsiteY69" fmla="*/ 2320551 h 3023021"/>
              <a:gd name="connsiteX70" fmla="*/ 259556 w 1268983"/>
              <a:gd name="connsiteY70" fmla="*/ 2308645 h 3023021"/>
              <a:gd name="connsiteX71" fmla="*/ 242887 w 1268983"/>
              <a:gd name="connsiteY71" fmla="*/ 2301501 h 3023021"/>
              <a:gd name="connsiteX72" fmla="*/ 235744 w 1268983"/>
              <a:gd name="connsiteY72" fmla="*/ 2315789 h 3023021"/>
              <a:gd name="connsiteX73" fmla="*/ 242887 w 1268983"/>
              <a:gd name="connsiteY73" fmla="*/ 2339600 h 3023021"/>
              <a:gd name="connsiteX74" fmla="*/ 266700 w 1268983"/>
              <a:gd name="connsiteY74" fmla="*/ 2372939 h 3023021"/>
              <a:gd name="connsiteX75" fmla="*/ 254794 w 1268983"/>
              <a:gd name="connsiteY75" fmla="*/ 2408658 h 3023021"/>
              <a:gd name="connsiteX76" fmla="*/ 228599 w 1268983"/>
              <a:gd name="connsiteY76" fmla="*/ 2413420 h 3023021"/>
              <a:gd name="connsiteX77" fmla="*/ 214315 w 1268983"/>
              <a:gd name="connsiteY77" fmla="*/ 2415800 h 3023021"/>
              <a:gd name="connsiteX78" fmla="*/ 207169 w 1268983"/>
              <a:gd name="connsiteY78" fmla="*/ 2425326 h 3023021"/>
              <a:gd name="connsiteX79" fmla="*/ 214312 w 1268983"/>
              <a:gd name="connsiteY79" fmla="*/ 2439614 h 3023021"/>
              <a:gd name="connsiteX80" fmla="*/ 233363 w 1268983"/>
              <a:gd name="connsiteY80" fmla="*/ 2451520 h 3023021"/>
              <a:gd name="connsiteX81" fmla="*/ 245269 w 1268983"/>
              <a:gd name="connsiteY81" fmla="*/ 2470570 h 3023021"/>
              <a:gd name="connsiteX82" fmla="*/ 223838 w 1268983"/>
              <a:gd name="connsiteY82" fmla="*/ 2487238 h 3023021"/>
              <a:gd name="connsiteX83" fmla="*/ 197644 w 1268983"/>
              <a:gd name="connsiteY83" fmla="*/ 2506289 h 3023021"/>
              <a:gd name="connsiteX84" fmla="*/ 161926 w 1268983"/>
              <a:gd name="connsiteY84" fmla="*/ 2544389 h 3023021"/>
              <a:gd name="connsiteX85" fmla="*/ 111919 w 1268983"/>
              <a:gd name="connsiteY85" fmla="*/ 2606302 h 3023021"/>
              <a:gd name="connsiteX86" fmla="*/ 85725 w 1268983"/>
              <a:gd name="connsiteY86" fmla="*/ 2684882 h 3023021"/>
              <a:gd name="connsiteX87" fmla="*/ 100013 w 1268983"/>
              <a:gd name="connsiteY87" fmla="*/ 2725364 h 3023021"/>
              <a:gd name="connsiteX88" fmla="*/ 90488 w 1268983"/>
              <a:gd name="connsiteY88" fmla="*/ 2761083 h 3023021"/>
              <a:gd name="connsiteX89" fmla="*/ 28576 w 1268983"/>
              <a:gd name="connsiteY89" fmla="*/ 2837282 h 3023021"/>
              <a:gd name="connsiteX90" fmla="*/ 11906 w 1268983"/>
              <a:gd name="connsiteY90" fmla="*/ 2882526 h 3023021"/>
              <a:gd name="connsiteX91" fmla="*/ 0 w 1268983"/>
              <a:gd name="connsiteY91" fmla="*/ 2937295 h 3023021"/>
              <a:gd name="connsiteX92" fmla="*/ 0 w 1268983"/>
              <a:gd name="connsiteY92" fmla="*/ 3023020 h 3023021"/>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57078 w 1257078"/>
              <a:gd name="connsiteY0" fmla="*/ 0 h 2882526"/>
              <a:gd name="connsiteX1" fmla="*/ 1256178 w 1257078"/>
              <a:gd name="connsiteY1" fmla="*/ 86441 h 2882526"/>
              <a:gd name="connsiteX2" fmla="*/ 1243013 w 1257078"/>
              <a:gd name="connsiteY2" fmla="*/ 163139 h 2882526"/>
              <a:gd name="connsiteX3" fmla="*/ 1243013 w 1257078"/>
              <a:gd name="connsiteY3" fmla="*/ 201239 h 2882526"/>
              <a:gd name="connsiteX4" fmla="*/ 1243013 w 1257078"/>
              <a:gd name="connsiteY4" fmla="*/ 239339 h 2882526"/>
              <a:gd name="connsiteX5" fmla="*/ 1238251 w 1257078"/>
              <a:gd name="connsiteY5" fmla="*/ 277439 h 2882526"/>
              <a:gd name="connsiteX6" fmla="*/ 1219201 w 1257078"/>
              <a:gd name="connsiteY6" fmla="*/ 327446 h 2882526"/>
              <a:gd name="connsiteX7" fmla="*/ 1207294 w 1257078"/>
              <a:gd name="connsiteY7" fmla="*/ 353639 h 2882526"/>
              <a:gd name="connsiteX8" fmla="*/ 1183482 w 1257078"/>
              <a:gd name="connsiteY8" fmla="*/ 377452 h 2882526"/>
              <a:gd name="connsiteX9" fmla="*/ 1164432 w 1257078"/>
              <a:gd name="connsiteY9" fmla="*/ 394121 h 2882526"/>
              <a:gd name="connsiteX10" fmla="*/ 1162051 w 1257078"/>
              <a:gd name="connsiteY10" fmla="*/ 413171 h 2882526"/>
              <a:gd name="connsiteX11" fmla="*/ 1159669 w 1257078"/>
              <a:gd name="connsiteY11" fmla="*/ 453652 h 2882526"/>
              <a:gd name="connsiteX12" fmla="*/ 1162051 w 1257078"/>
              <a:gd name="connsiteY12" fmla="*/ 479846 h 2882526"/>
              <a:gd name="connsiteX13" fmla="*/ 1181101 w 1257078"/>
              <a:gd name="connsiteY13" fmla="*/ 522708 h 2882526"/>
              <a:gd name="connsiteX14" fmla="*/ 1197769 w 1257078"/>
              <a:gd name="connsiteY14" fmla="*/ 556046 h 2882526"/>
              <a:gd name="connsiteX15" fmla="*/ 1200151 w 1257078"/>
              <a:gd name="connsiteY15" fmla="*/ 575096 h 2882526"/>
              <a:gd name="connsiteX16" fmla="*/ 1212057 w 1257078"/>
              <a:gd name="connsiteY16" fmla="*/ 615577 h 2882526"/>
              <a:gd name="connsiteX17" fmla="*/ 1216819 w 1257078"/>
              <a:gd name="connsiteY17" fmla="*/ 663202 h 2882526"/>
              <a:gd name="connsiteX18" fmla="*/ 1223963 w 1257078"/>
              <a:gd name="connsiteY18" fmla="*/ 691777 h 2882526"/>
              <a:gd name="connsiteX19" fmla="*/ 1231107 w 1257078"/>
              <a:gd name="connsiteY19" fmla="*/ 725114 h 2882526"/>
              <a:gd name="connsiteX20" fmla="*/ 1228726 w 1257078"/>
              <a:gd name="connsiteY20" fmla="*/ 758452 h 2882526"/>
              <a:gd name="connsiteX21" fmla="*/ 1223963 w 1257078"/>
              <a:gd name="connsiteY21" fmla="*/ 796552 h 2882526"/>
              <a:gd name="connsiteX22" fmla="*/ 1223963 w 1257078"/>
              <a:gd name="connsiteY22" fmla="*/ 817983 h 2882526"/>
              <a:gd name="connsiteX23" fmla="*/ 1223963 w 1257078"/>
              <a:gd name="connsiteY23" fmla="*/ 844177 h 2882526"/>
              <a:gd name="connsiteX24" fmla="*/ 1207294 w 1257078"/>
              <a:gd name="connsiteY24" fmla="*/ 865608 h 2882526"/>
              <a:gd name="connsiteX25" fmla="*/ 1197769 w 1257078"/>
              <a:gd name="connsiteY25" fmla="*/ 891802 h 2882526"/>
              <a:gd name="connsiteX26" fmla="*/ 1195388 w 1257078"/>
              <a:gd name="connsiteY26" fmla="*/ 917996 h 2882526"/>
              <a:gd name="connsiteX27" fmla="*/ 1197769 w 1257078"/>
              <a:gd name="connsiteY27" fmla="*/ 948952 h 2882526"/>
              <a:gd name="connsiteX28" fmla="*/ 1202532 w 1257078"/>
              <a:gd name="connsiteY28" fmla="*/ 972764 h 2882526"/>
              <a:gd name="connsiteX29" fmla="*/ 1212057 w 1257078"/>
              <a:gd name="connsiteY29" fmla="*/ 996577 h 2882526"/>
              <a:gd name="connsiteX30" fmla="*/ 1204913 w 1257078"/>
              <a:gd name="connsiteY30" fmla="*/ 1029914 h 2882526"/>
              <a:gd name="connsiteX31" fmla="*/ 1193007 w 1257078"/>
              <a:gd name="connsiteY31" fmla="*/ 1070396 h 2882526"/>
              <a:gd name="connsiteX32" fmla="*/ 1185863 w 1257078"/>
              <a:gd name="connsiteY32" fmla="*/ 1101352 h 2882526"/>
              <a:gd name="connsiteX33" fmla="*/ 1166813 w 1257078"/>
              <a:gd name="connsiteY33" fmla="*/ 1148977 h 2882526"/>
              <a:gd name="connsiteX34" fmla="*/ 1145382 w 1257078"/>
              <a:gd name="connsiteY34" fmla="*/ 1179933 h 2882526"/>
              <a:gd name="connsiteX35" fmla="*/ 1114426 w 1257078"/>
              <a:gd name="connsiteY35" fmla="*/ 1201364 h 2882526"/>
              <a:gd name="connsiteX36" fmla="*/ 1069182 w 1257078"/>
              <a:gd name="connsiteY36" fmla="*/ 1227558 h 2882526"/>
              <a:gd name="connsiteX37" fmla="*/ 1012032 w 1257078"/>
              <a:gd name="connsiteY37" fmla="*/ 1260896 h 2882526"/>
              <a:gd name="connsiteX38" fmla="*/ 969169 w 1257078"/>
              <a:gd name="connsiteY38" fmla="*/ 1294233 h 2882526"/>
              <a:gd name="connsiteX39" fmla="*/ 931070 w 1257078"/>
              <a:gd name="connsiteY39" fmla="*/ 1332333 h 2882526"/>
              <a:gd name="connsiteX40" fmla="*/ 900113 w 1257078"/>
              <a:gd name="connsiteY40" fmla="*/ 1379957 h 2882526"/>
              <a:gd name="connsiteX41" fmla="*/ 878682 w 1257078"/>
              <a:gd name="connsiteY41" fmla="*/ 1420439 h 2882526"/>
              <a:gd name="connsiteX42" fmla="*/ 845344 w 1257078"/>
              <a:gd name="connsiteY42" fmla="*/ 1465683 h 2882526"/>
              <a:gd name="connsiteX43" fmla="*/ 831057 w 1257078"/>
              <a:gd name="connsiteY43" fmla="*/ 1508546 h 2882526"/>
              <a:gd name="connsiteX44" fmla="*/ 797720 w 1257078"/>
              <a:gd name="connsiteY44" fmla="*/ 1558552 h 2882526"/>
              <a:gd name="connsiteX45" fmla="*/ 766763 w 1257078"/>
              <a:gd name="connsiteY45" fmla="*/ 1606176 h 2882526"/>
              <a:gd name="connsiteX46" fmla="*/ 738187 w 1257078"/>
              <a:gd name="connsiteY46" fmla="*/ 1634752 h 2882526"/>
              <a:gd name="connsiteX47" fmla="*/ 714377 w 1257078"/>
              <a:gd name="connsiteY47" fmla="*/ 1670471 h 2882526"/>
              <a:gd name="connsiteX48" fmla="*/ 688183 w 1257078"/>
              <a:gd name="connsiteY48" fmla="*/ 1706189 h 2882526"/>
              <a:gd name="connsiteX49" fmla="*/ 721520 w 1257078"/>
              <a:gd name="connsiteY49" fmla="*/ 1730001 h 2882526"/>
              <a:gd name="connsiteX50" fmla="*/ 719140 w 1257078"/>
              <a:gd name="connsiteY50" fmla="*/ 1782389 h 2882526"/>
              <a:gd name="connsiteX51" fmla="*/ 678658 w 1257078"/>
              <a:gd name="connsiteY51" fmla="*/ 1789533 h 2882526"/>
              <a:gd name="connsiteX52" fmla="*/ 671514 w 1257078"/>
              <a:gd name="connsiteY52" fmla="*/ 1853827 h 2882526"/>
              <a:gd name="connsiteX53" fmla="*/ 676276 w 1257078"/>
              <a:gd name="connsiteY53" fmla="*/ 1908595 h 2882526"/>
              <a:gd name="connsiteX54" fmla="*/ 659607 w 1257078"/>
              <a:gd name="connsiteY54" fmla="*/ 1972890 h 2882526"/>
              <a:gd name="connsiteX55" fmla="*/ 631032 w 1257078"/>
              <a:gd name="connsiteY55" fmla="*/ 1999083 h 2882526"/>
              <a:gd name="connsiteX56" fmla="*/ 595314 w 1257078"/>
              <a:gd name="connsiteY56" fmla="*/ 2046708 h 2882526"/>
              <a:gd name="connsiteX57" fmla="*/ 554833 w 1257078"/>
              <a:gd name="connsiteY57" fmla="*/ 2041946 h 2882526"/>
              <a:gd name="connsiteX58" fmla="*/ 511970 w 1257078"/>
              <a:gd name="connsiteY58" fmla="*/ 2056233 h 2882526"/>
              <a:gd name="connsiteX59" fmla="*/ 495301 w 1257078"/>
              <a:gd name="connsiteY59" fmla="*/ 2077664 h 2882526"/>
              <a:gd name="connsiteX60" fmla="*/ 459583 w 1257078"/>
              <a:gd name="connsiteY60" fmla="*/ 2072902 h 2882526"/>
              <a:gd name="connsiteX61" fmla="*/ 435770 w 1257078"/>
              <a:gd name="connsiteY61" fmla="*/ 2101476 h 2882526"/>
              <a:gd name="connsiteX62" fmla="*/ 431009 w 1257078"/>
              <a:gd name="connsiteY62" fmla="*/ 2144340 h 2882526"/>
              <a:gd name="connsiteX63" fmla="*/ 388145 w 1257078"/>
              <a:gd name="connsiteY63" fmla="*/ 2172914 h 2882526"/>
              <a:gd name="connsiteX64" fmla="*/ 366714 w 1257078"/>
              <a:gd name="connsiteY64" fmla="*/ 2208633 h 2882526"/>
              <a:gd name="connsiteX65" fmla="*/ 342901 w 1257078"/>
              <a:gd name="connsiteY65" fmla="*/ 2234827 h 2882526"/>
              <a:gd name="connsiteX66" fmla="*/ 309564 w 1257078"/>
              <a:gd name="connsiteY66" fmla="*/ 2261021 h 2882526"/>
              <a:gd name="connsiteX67" fmla="*/ 300039 w 1257078"/>
              <a:gd name="connsiteY67" fmla="*/ 2294359 h 2882526"/>
              <a:gd name="connsiteX68" fmla="*/ 292896 w 1257078"/>
              <a:gd name="connsiteY68" fmla="*/ 2322932 h 2882526"/>
              <a:gd name="connsiteX69" fmla="*/ 271463 w 1257078"/>
              <a:gd name="connsiteY69" fmla="*/ 2320551 h 2882526"/>
              <a:gd name="connsiteX70" fmla="*/ 247651 w 1257078"/>
              <a:gd name="connsiteY70" fmla="*/ 2308645 h 2882526"/>
              <a:gd name="connsiteX71" fmla="*/ 230982 w 1257078"/>
              <a:gd name="connsiteY71" fmla="*/ 2301501 h 2882526"/>
              <a:gd name="connsiteX72" fmla="*/ 223839 w 1257078"/>
              <a:gd name="connsiteY72" fmla="*/ 2315789 h 2882526"/>
              <a:gd name="connsiteX73" fmla="*/ 230982 w 1257078"/>
              <a:gd name="connsiteY73" fmla="*/ 2339600 h 2882526"/>
              <a:gd name="connsiteX74" fmla="*/ 254795 w 1257078"/>
              <a:gd name="connsiteY74" fmla="*/ 2372939 h 2882526"/>
              <a:gd name="connsiteX75" fmla="*/ 242889 w 1257078"/>
              <a:gd name="connsiteY75" fmla="*/ 2408658 h 2882526"/>
              <a:gd name="connsiteX76" fmla="*/ 216694 w 1257078"/>
              <a:gd name="connsiteY76" fmla="*/ 2413420 h 2882526"/>
              <a:gd name="connsiteX77" fmla="*/ 202410 w 1257078"/>
              <a:gd name="connsiteY77" fmla="*/ 2415800 h 2882526"/>
              <a:gd name="connsiteX78" fmla="*/ 195264 w 1257078"/>
              <a:gd name="connsiteY78" fmla="*/ 2425326 h 2882526"/>
              <a:gd name="connsiteX79" fmla="*/ 202407 w 1257078"/>
              <a:gd name="connsiteY79" fmla="*/ 2439614 h 2882526"/>
              <a:gd name="connsiteX80" fmla="*/ 221458 w 1257078"/>
              <a:gd name="connsiteY80" fmla="*/ 2451520 h 2882526"/>
              <a:gd name="connsiteX81" fmla="*/ 233364 w 1257078"/>
              <a:gd name="connsiteY81" fmla="*/ 2470570 h 2882526"/>
              <a:gd name="connsiteX82" fmla="*/ 211933 w 1257078"/>
              <a:gd name="connsiteY82" fmla="*/ 2487238 h 2882526"/>
              <a:gd name="connsiteX83" fmla="*/ 185739 w 1257078"/>
              <a:gd name="connsiteY83" fmla="*/ 2506289 h 2882526"/>
              <a:gd name="connsiteX84" fmla="*/ 150021 w 1257078"/>
              <a:gd name="connsiteY84" fmla="*/ 2544389 h 2882526"/>
              <a:gd name="connsiteX85" fmla="*/ 100014 w 1257078"/>
              <a:gd name="connsiteY85" fmla="*/ 2606302 h 2882526"/>
              <a:gd name="connsiteX86" fmla="*/ 73820 w 1257078"/>
              <a:gd name="connsiteY86" fmla="*/ 2684882 h 2882526"/>
              <a:gd name="connsiteX87" fmla="*/ 88108 w 1257078"/>
              <a:gd name="connsiteY87" fmla="*/ 2725364 h 2882526"/>
              <a:gd name="connsiteX88" fmla="*/ 78583 w 1257078"/>
              <a:gd name="connsiteY88" fmla="*/ 2761083 h 2882526"/>
              <a:gd name="connsiteX89" fmla="*/ 16671 w 1257078"/>
              <a:gd name="connsiteY89" fmla="*/ 2837282 h 2882526"/>
              <a:gd name="connsiteX90" fmla="*/ 1 w 1257078"/>
              <a:gd name="connsiteY90" fmla="*/ 2882526 h 2882526"/>
              <a:gd name="connsiteX0" fmla="*/ 1240408 w 1240408"/>
              <a:gd name="connsiteY0" fmla="*/ 0 h 2837282"/>
              <a:gd name="connsiteX1" fmla="*/ 1239508 w 1240408"/>
              <a:gd name="connsiteY1" fmla="*/ 86441 h 2837282"/>
              <a:gd name="connsiteX2" fmla="*/ 1226343 w 1240408"/>
              <a:gd name="connsiteY2" fmla="*/ 163139 h 2837282"/>
              <a:gd name="connsiteX3" fmla="*/ 1226343 w 1240408"/>
              <a:gd name="connsiteY3" fmla="*/ 201239 h 2837282"/>
              <a:gd name="connsiteX4" fmla="*/ 1226343 w 1240408"/>
              <a:gd name="connsiteY4" fmla="*/ 239339 h 2837282"/>
              <a:gd name="connsiteX5" fmla="*/ 1221581 w 1240408"/>
              <a:gd name="connsiteY5" fmla="*/ 277439 h 2837282"/>
              <a:gd name="connsiteX6" fmla="*/ 1202531 w 1240408"/>
              <a:gd name="connsiteY6" fmla="*/ 327446 h 2837282"/>
              <a:gd name="connsiteX7" fmla="*/ 1190624 w 1240408"/>
              <a:gd name="connsiteY7" fmla="*/ 353639 h 2837282"/>
              <a:gd name="connsiteX8" fmla="*/ 1166812 w 1240408"/>
              <a:gd name="connsiteY8" fmla="*/ 377452 h 2837282"/>
              <a:gd name="connsiteX9" fmla="*/ 1147762 w 1240408"/>
              <a:gd name="connsiteY9" fmla="*/ 394121 h 2837282"/>
              <a:gd name="connsiteX10" fmla="*/ 1145381 w 1240408"/>
              <a:gd name="connsiteY10" fmla="*/ 413171 h 2837282"/>
              <a:gd name="connsiteX11" fmla="*/ 1142999 w 1240408"/>
              <a:gd name="connsiteY11" fmla="*/ 453652 h 2837282"/>
              <a:gd name="connsiteX12" fmla="*/ 1145381 w 1240408"/>
              <a:gd name="connsiteY12" fmla="*/ 479846 h 2837282"/>
              <a:gd name="connsiteX13" fmla="*/ 1164431 w 1240408"/>
              <a:gd name="connsiteY13" fmla="*/ 522708 h 2837282"/>
              <a:gd name="connsiteX14" fmla="*/ 1181099 w 1240408"/>
              <a:gd name="connsiteY14" fmla="*/ 556046 h 2837282"/>
              <a:gd name="connsiteX15" fmla="*/ 1183481 w 1240408"/>
              <a:gd name="connsiteY15" fmla="*/ 575096 h 2837282"/>
              <a:gd name="connsiteX16" fmla="*/ 1195387 w 1240408"/>
              <a:gd name="connsiteY16" fmla="*/ 615577 h 2837282"/>
              <a:gd name="connsiteX17" fmla="*/ 1200149 w 1240408"/>
              <a:gd name="connsiteY17" fmla="*/ 663202 h 2837282"/>
              <a:gd name="connsiteX18" fmla="*/ 1207293 w 1240408"/>
              <a:gd name="connsiteY18" fmla="*/ 691777 h 2837282"/>
              <a:gd name="connsiteX19" fmla="*/ 1214437 w 1240408"/>
              <a:gd name="connsiteY19" fmla="*/ 725114 h 2837282"/>
              <a:gd name="connsiteX20" fmla="*/ 1212056 w 1240408"/>
              <a:gd name="connsiteY20" fmla="*/ 758452 h 2837282"/>
              <a:gd name="connsiteX21" fmla="*/ 1207293 w 1240408"/>
              <a:gd name="connsiteY21" fmla="*/ 796552 h 2837282"/>
              <a:gd name="connsiteX22" fmla="*/ 1207293 w 1240408"/>
              <a:gd name="connsiteY22" fmla="*/ 817983 h 2837282"/>
              <a:gd name="connsiteX23" fmla="*/ 1207293 w 1240408"/>
              <a:gd name="connsiteY23" fmla="*/ 844177 h 2837282"/>
              <a:gd name="connsiteX24" fmla="*/ 1190624 w 1240408"/>
              <a:gd name="connsiteY24" fmla="*/ 865608 h 2837282"/>
              <a:gd name="connsiteX25" fmla="*/ 1181099 w 1240408"/>
              <a:gd name="connsiteY25" fmla="*/ 891802 h 2837282"/>
              <a:gd name="connsiteX26" fmla="*/ 1178718 w 1240408"/>
              <a:gd name="connsiteY26" fmla="*/ 917996 h 2837282"/>
              <a:gd name="connsiteX27" fmla="*/ 1181099 w 1240408"/>
              <a:gd name="connsiteY27" fmla="*/ 948952 h 2837282"/>
              <a:gd name="connsiteX28" fmla="*/ 1185862 w 1240408"/>
              <a:gd name="connsiteY28" fmla="*/ 972764 h 2837282"/>
              <a:gd name="connsiteX29" fmla="*/ 1195387 w 1240408"/>
              <a:gd name="connsiteY29" fmla="*/ 996577 h 2837282"/>
              <a:gd name="connsiteX30" fmla="*/ 1188243 w 1240408"/>
              <a:gd name="connsiteY30" fmla="*/ 1029914 h 2837282"/>
              <a:gd name="connsiteX31" fmla="*/ 1176337 w 1240408"/>
              <a:gd name="connsiteY31" fmla="*/ 1070396 h 2837282"/>
              <a:gd name="connsiteX32" fmla="*/ 1169193 w 1240408"/>
              <a:gd name="connsiteY32" fmla="*/ 1101352 h 2837282"/>
              <a:gd name="connsiteX33" fmla="*/ 1150143 w 1240408"/>
              <a:gd name="connsiteY33" fmla="*/ 1148977 h 2837282"/>
              <a:gd name="connsiteX34" fmla="*/ 1128712 w 1240408"/>
              <a:gd name="connsiteY34" fmla="*/ 1179933 h 2837282"/>
              <a:gd name="connsiteX35" fmla="*/ 1097756 w 1240408"/>
              <a:gd name="connsiteY35" fmla="*/ 1201364 h 2837282"/>
              <a:gd name="connsiteX36" fmla="*/ 1052512 w 1240408"/>
              <a:gd name="connsiteY36" fmla="*/ 1227558 h 2837282"/>
              <a:gd name="connsiteX37" fmla="*/ 995362 w 1240408"/>
              <a:gd name="connsiteY37" fmla="*/ 1260896 h 2837282"/>
              <a:gd name="connsiteX38" fmla="*/ 952499 w 1240408"/>
              <a:gd name="connsiteY38" fmla="*/ 1294233 h 2837282"/>
              <a:gd name="connsiteX39" fmla="*/ 914400 w 1240408"/>
              <a:gd name="connsiteY39" fmla="*/ 1332333 h 2837282"/>
              <a:gd name="connsiteX40" fmla="*/ 883443 w 1240408"/>
              <a:gd name="connsiteY40" fmla="*/ 1379957 h 2837282"/>
              <a:gd name="connsiteX41" fmla="*/ 862012 w 1240408"/>
              <a:gd name="connsiteY41" fmla="*/ 1420439 h 2837282"/>
              <a:gd name="connsiteX42" fmla="*/ 828674 w 1240408"/>
              <a:gd name="connsiteY42" fmla="*/ 1465683 h 2837282"/>
              <a:gd name="connsiteX43" fmla="*/ 814387 w 1240408"/>
              <a:gd name="connsiteY43" fmla="*/ 1508546 h 2837282"/>
              <a:gd name="connsiteX44" fmla="*/ 781050 w 1240408"/>
              <a:gd name="connsiteY44" fmla="*/ 1558552 h 2837282"/>
              <a:gd name="connsiteX45" fmla="*/ 750093 w 1240408"/>
              <a:gd name="connsiteY45" fmla="*/ 1606176 h 2837282"/>
              <a:gd name="connsiteX46" fmla="*/ 721517 w 1240408"/>
              <a:gd name="connsiteY46" fmla="*/ 1634752 h 2837282"/>
              <a:gd name="connsiteX47" fmla="*/ 697707 w 1240408"/>
              <a:gd name="connsiteY47" fmla="*/ 1670471 h 2837282"/>
              <a:gd name="connsiteX48" fmla="*/ 671513 w 1240408"/>
              <a:gd name="connsiteY48" fmla="*/ 1706189 h 2837282"/>
              <a:gd name="connsiteX49" fmla="*/ 704850 w 1240408"/>
              <a:gd name="connsiteY49" fmla="*/ 1730001 h 2837282"/>
              <a:gd name="connsiteX50" fmla="*/ 702470 w 1240408"/>
              <a:gd name="connsiteY50" fmla="*/ 1782389 h 2837282"/>
              <a:gd name="connsiteX51" fmla="*/ 661988 w 1240408"/>
              <a:gd name="connsiteY51" fmla="*/ 1789533 h 2837282"/>
              <a:gd name="connsiteX52" fmla="*/ 654844 w 1240408"/>
              <a:gd name="connsiteY52" fmla="*/ 1853827 h 2837282"/>
              <a:gd name="connsiteX53" fmla="*/ 659606 w 1240408"/>
              <a:gd name="connsiteY53" fmla="*/ 1908595 h 2837282"/>
              <a:gd name="connsiteX54" fmla="*/ 642937 w 1240408"/>
              <a:gd name="connsiteY54" fmla="*/ 1972890 h 2837282"/>
              <a:gd name="connsiteX55" fmla="*/ 614362 w 1240408"/>
              <a:gd name="connsiteY55" fmla="*/ 1999083 h 2837282"/>
              <a:gd name="connsiteX56" fmla="*/ 578644 w 1240408"/>
              <a:gd name="connsiteY56" fmla="*/ 2046708 h 2837282"/>
              <a:gd name="connsiteX57" fmla="*/ 538163 w 1240408"/>
              <a:gd name="connsiteY57" fmla="*/ 2041946 h 2837282"/>
              <a:gd name="connsiteX58" fmla="*/ 495300 w 1240408"/>
              <a:gd name="connsiteY58" fmla="*/ 2056233 h 2837282"/>
              <a:gd name="connsiteX59" fmla="*/ 478631 w 1240408"/>
              <a:gd name="connsiteY59" fmla="*/ 2077664 h 2837282"/>
              <a:gd name="connsiteX60" fmla="*/ 442913 w 1240408"/>
              <a:gd name="connsiteY60" fmla="*/ 2072902 h 2837282"/>
              <a:gd name="connsiteX61" fmla="*/ 419100 w 1240408"/>
              <a:gd name="connsiteY61" fmla="*/ 2101476 h 2837282"/>
              <a:gd name="connsiteX62" fmla="*/ 414339 w 1240408"/>
              <a:gd name="connsiteY62" fmla="*/ 2144340 h 2837282"/>
              <a:gd name="connsiteX63" fmla="*/ 371475 w 1240408"/>
              <a:gd name="connsiteY63" fmla="*/ 2172914 h 2837282"/>
              <a:gd name="connsiteX64" fmla="*/ 350044 w 1240408"/>
              <a:gd name="connsiteY64" fmla="*/ 2208633 h 2837282"/>
              <a:gd name="connsiteX65" fmla="*/ 326231 w 1240408"/>
              <a:gd name="connsiteY65" fmla="*/ 2234827 h 2837282"/>
              <a:gd name="connsiteX66" fmla="*/ 292894 w 1240408"/>
              <a:gd name="connsiteY66" fmla="*/ 2261021 h 2837282"/>
              <a:gd name="connsiteX67" fmla="*/ 283369 w 1240408"/>
              <a:gd name="connsiteY67" fmla="*/ 2294359 h 2837282"/>
              <a:gd name="connsiteX68" fmla="*/ 276226 w 1240408"/>
              <a:gd name="connsiteY68" fmla="*/ 2322932 h 2837282"/>
              <a:gd name="connsiteX69" fmla="*/ 254793 w 1240408"/>
              <a:gd name="connsiteY69" fmla="*/ 2320551 h 2837282"/>
              <a:gd name="connsiteX70" fmla="*/ 230981 w 1240408"/>
              <a:gd name="connsiteY70" fmla="*/ 2308645 h 2837282"/>
              <a:gd name="connsiteX71" fmla="*/ 214312 w 1240408"/>
              <a:gd name="connsiteY71" fmla="*/ 2301501 h 2837282"/>
              <a:gd name="connsiteX72" fmla="*/ 207169 w 1240408"/>
              <a:gd name="connsiteY72" fmla="*/ 2315789 h 2837282"/>
              <a:gd name="connsiteX73" fmla="*/ 214312 w 1240408"/>
              <a:gd name="connsiteY73" fmla="*/ 2339600 h 2837282"/>
              <a:gd name="connsiteX74" fmla="*/ 238125 w 1240408"/>
              <a:gd name="connsiteY74" fmla="*/ 2372939 h 2837282"/>
              <a:gd name="connsiteX75" fmla="*/ 226219 w 1240408"/>
              <a:gd name="connsiteY75" fmla="*/ 2408658 h 2837282"/>
              <a:gd name="connsiteX76" fmla="*/ 200024 w 1240408"/>
              <a:gd name="connsiteY76" fmla="*/ 2413420 h 2837282"/>
              <a:gd name="connsiteX77" fmla="*/ 185740 w 1240408"/>
              <a:gd name="connsiteY77" fmla="*/ 2415800 h 2837282"/>
              <a:gd name="connsiteX78" fmla="*/ 178594 w 1240408"/>
              <a:gd name="connsiteY78" fmla="*/ 2425326 h 2837282"/>
              <a:gd name="connsiteX79" fmla="*/ 185737 w 1240408"/>
              <a:gd name="connsiteY79" fmla="*/ 2439614 h 2837282"/>
              <a:gd name="connsiteX80" fmla="*/ 204788 w 1240408"/>
              <a:gd name="connsiteY80" fmla="*/ 2451520 h 2837282"/>
              <a:gd name="connsiteX81" fmla="*/ 216694 w 1240408"/>
              <a:gd name="connsiteY81" fmla="*/ 2470570 h 2837282"/>
              <a:gd name="connsiteX82" fmla="*/ 195263 w 1240408"/>
              <a:gd name="connsiteY82" fmla="*/ 2487238 h 2837282"/>
              <a:gd name="connsiteX83" fmla="*/ 169069 w 1240408"/>
              <a:gd name="connsiteY83" fmla="*/ 2506289 h 2837282"/>
              <a:gd name="connsiteX84" fmla="*/ 133351 w 1240408"/>
              <a:gd name="connsiteY84" fmla="*/ 2544389 h 2837282"/>
              <a:gd name="connsiteX85" fmla="*/ 83344 w 1240408"/>
              <a:gd name="connsiteY85" fmla="*/ 2606302 h 2837282"/>
              <a:gd name="connsiteX86" fmla="*/ 57150 w 1240408"/>
              <a:gd name="connsiteY86" fmla="*/ 2684882 h 2837282"/>
              <a:gd name="connsiteX87" fmla="*/ 71438 w 1240408"/>
              <a:gd name="connsiteY87" fmla="*/ 2725364 h 2837282"/>
              <a:gd name="connsiteX88" fmla="*/ 61913 w 1240408"/>
              <a:gd name="connsiteY88" fmla="*/ 2761083 h 2837282"/>
              <a:gd name="connsiteX89" fmla="*/ 1 w 1240408"/>
              <a:gd name="connsiteY89" fmla="*/ 2837282 h 2837282"/>
              <a:gd name="connsiteX0" fmla="*/ 1183258 w 1183258"/>
              <a:gd name="connsiteY0" fmla="*/ 0 h 2761083"/>
              <a:gd name="connsiteX1" fmla="*/ 1182358 w 1183258"/>
              <a:gd name="connsiteY1" fmla="*/ 86441 h 2761083"/>
              <a:gd name="connsiteX2" fmla="*/ 1169193 w 1183258"/>
              <a:gd name="connsiteY2" fmla="*/ 163139 h 2761083"/>
              <a:gd name="connsiteX3" fmla="*/ 1169193 w 1183258"/>
              <a:gd name="connsiteY3" fmla="*/ 201239 h 2761083"/>
              <a:gd name="connsiteX4" fmla="*/ 1169193 w 1183258"/>
              <a:gd name="connsiteY4" fmla="*/ 239339 h 2761083"/>
              <a:gd name="connsiteX5" fmla="*/ 1164431 w 1183258"/>
              <a:gd name="connsiteY5" fmla="*/ 277439 h 2761083"/>
              <a:gd name="connsiteX6" fmla="*/ 1145381 w 1183258"/>
              <a:gd name="connsiteY6" fmla="*/ 327446 h 2761083"/>
              <a:gd name="connsiteX7" fmla="*/ 1133474 w 1183258"/>
              <a:gd name="connsiteY7" fmla="*/ 353639 h 2761083"/>
              <a:gd name="connsiteX8" fmla="*/ 1109662 w 1183258"/>
              <a:gd name="connsiteY8" fmla="*/ 377452 h 2761083"/>
              <a:gd name="connsiteX9" fmla="*/ 1090612 w 1183258"/>
              <a:gd name="connsiteY9" fmla="*/ 394121 h 2761083"/>
              <a:gd name="connsiteX10" fmla="*/ 1088231 w 1183258"/>
              <a:gd name="connsiteY10" fmla="*/ 413171 h 2761083"/>
              <a:gd name="connsiteX11" fmla="*/ 1085849 w 1183258"/>
              <a:gd name="connsiteY11" fmla="*/ 453652 h 2761083"/>
              <a:gd name="connsiteX12" fmla="*/ 1088231 w 1183258"/>
              <a:gd name="connsiteY12" fmla="*/ 479846 h 2761083"/>
              <a:gd name="connsiteX13" fmla="*/ 1107281 w 1183258"/>
              <a:gd name="connsiteY13" fmla="*/ 522708 h 2761083"/>
              <a:gd name="connsiteX14" fmla="*/ 1123949 w 1183258"/>
              <a:gd name="connsiteY14" fmla="*/ 556046 h 2761083"/>
              <a:gd name="connsiteX15" fmla="*/ 1126331 w 1183258"/>
              <a:gd name="connsiteY15" fmla="*/ 575096 h 2761083"/>
              <a:gd name="connsiteX16" fmla="*/ 1138237 w 1183258"/>
              <a:gd name="connsiteY16" fmla="*/ 615577 h 2761083"/>
              <a:gd name="connsiteX17" fmla="*/ 1142999 w 1183258"/>
              <a:gd name="connsiteY17" fmla="*/ 663202 h 2761083"/>
              <a:gd name="connsiteX18" fmla="*/ 1150143 w 1183258"/>
              <a:gd name="connsiteY18" fmla="*/ 691777 h 2761083"/>
              <a:gd name="connsiteX19" fmla="*/ 1157287 w 1183258"/>
              <a:gd name="connsiteY19" fmla="*/ 725114 h 2761083"/>
              <a:gd name="connsiteX20" fmla="*/ 1154906 w 1183258"/>
              <a:gd name="connsiteY20" fmla="*/ 758452 h 2761083"/>
              <a:gd name="connsiteX21" fmla="*/ 1150143 w 1183258"/>
              <a:gd name="connsiteY21" fmla="*/ 796552 h 2761083"/>
              <a:gd name="connsiteX22" fmla="*/ 1150143 w 1183258"/>
              <a:gd name="connsiteY22" fmla="*/ 817983 h 2761083"/>
              <a:gd name="connsiteX23" fmla="*/ 1150143 w 1183258"/>
              <a:gd name="connsiteY23" fmla="*/ 844177 h 2761083"/>
              <a:gd name="connsiteX24" fmla="*/ 1133474 w 1183258"/>
              <a:gd name="connsiteY24" fmla="*/ 865608 h 2761083"/>
              <a:gd name="connsiteX25" fmla="*/ 1123949 w 1183258"/>
              <a:gd name="connsiteY25" fmla="*/ 891802 h 2761083"/>
              <a:gd name="connsiteX26" fmla="*/ 1121568 w 1183258"/>
              <a:gd name="connsiteY26" fmla="*/ 917996 h 2761083"/>
              <a:gd name="connsiteX27" fmla="*/ 1123949 w 1183258"/>
              <a:gd name="connsiteY27" fmla="*/ 948952 h 2761083"/>
              <a:gd name="connsiteX28" fmla="*/ 1128712 w 1183258"/>
              <a:gd name="connsiteY28" fmla="*/ 972764 h 2761083"/>
              <a:gd name="connsiteX29" fmla="*/ 1138237 w 1183258"/>
              <a:gd name="connsiteY29" fmla="*/ 996577 h 2761083"/>
              <a:gd name="connsiteX30" fmla="*/ 1131093 w 1183258"/>
              <a:gd name="connsiteY30" fmla="*/ 1029914 h 2761083"/>
              <a:gd name="connsiteX31" fmla="*/ 1119187 w 1183258"/>
              <a:gd name="connsiteY31" fmla="*/ 1070396 h 2761083"/>
              <a:gd name="connsiteX32" fmla="*/ 1112043 w 1183258"/>
              <a:gd name="connsiteY32" fmla="*/ 1101352 h 2761083"/>
              <a:gd name="connsiteX33" fmla="*/ 1092993 w 1183258"/>
              <a:gd name="connsiteY33" fmla="*/ 1148977 h 2761083"/>
              <a:gd name="connsiteX34" fmla="*/ 1071562 w 1183258"/>
              <a:gd name="connsiteY34" fmla="*/ 1179933 h 2761083"/>
              <a:gd name="connsiteX35" fmla="*/ 1040606 w 1183258"/>
              <a:gd name="connsiteY35" fmla="*/ 1201364 h 2761083"/>
              <a:gd name="connsiteX36" fmla="*/ 995362 w 1183258"/>
              <a:gd name="connsiteY36" fmla="*/ 1227558 h 2761083"/>
              <a:gd name="connsiteX37" fmla="*/ 938212 w 1183258"/>
              <a:gd name="connsiteY37" fmla="*/ 1260896 h 2761083"/>
              <a:gd name="connsiteX38" fmla="*/ 895349 w 1183258"/>
              <a:gd name="connsiteY38" fmla="*/ 1294233 h 2761083"/>
              <a:gd name="connsiteX39" fmla="*/ 857250 w 1183258"/>
              <a:gd name="connsiteY39" fmla="*/ 1332333 h 2761083"/>
              <a:gd name="connsiteX40" fmla="*/ 826293 w 1183258"/>
              <a:gd name="connsiteY40" fmla="*/ 1379957 h 2761083"/>
              <a:gd name="connsiteX41" fmla="*/ 804862 w 1183258"/>
              <a:gd name="connsiteY41" fmla="*/ 1420439 h 2761083"/>
              <a:gd name="connsiteX42" fmla="*/ 771524 w 1183258"/>
              <a:gd name="connsiteY42" fmla="*/ 1465683 h 2761083"/>
              <a:gd name="connsiteX43" fmla="*/ 757237 w 1183258"/>
              <a:gd name="connsiteY43" fmla="*/ 1508546 h 2761083"/>
              <a:gd name="connsiteX44" fmla="*/ 723900 w 1183258"/>
              <a:gd name="connsiteY44" fmla="*/ 1558552 h 2761083"/>
              <a:gd name="connsiteX45" fmla="*/ 692943 w 1183258"/>
              <a:gd name="connsiteY45" fmla="*/ 1606176 h 2761083"/>
              <a:gd name="connsiteX46" fmla="*/ 664367 w 1183258"/>
              <a:gd name="connsiteY46" fmla="*/ 1634752 h 2761083"/>
              <a:gd name="connsiteX47" fmla="*/ 640557 w 1183258"/>
              <a:gd name="connsiteY47" fmla="*/ 1670471 h 2761083"/>
              <a:gd name="connsiteX48" fmla="*/ 614363 w 1183258"/>
              <a:gd name="connsiteY48" fmla="*/ 1706189 h 2761083"/>
              <a:gd name="connsiteX49" fmla="*/ 647700 w 1183258"/>
              <a:gd name="connsiteY49" fmla="*/ 1730001 h 2761083"/>
              <a:gd name="connsiteX50" fmla="*/ 645320 w 1183258"/>
              <a:gd name="connsiteY50" fmla="*/ 1782389 h 2761083"/>
              <a:gd name="connsiteX51" fmla="*/ 604838 w 1183258"/>
              <a:gd name="connsiteY51" fmla="*/ 1789533 h 2761083"/>
              <a:gd name="connsiteX52" fmla="*/ 597694 w 1183258"/>
              <a:gd name="connsiteY52" fmla="*/ 1853827 h 2761083"/>
              <a:gd name="connsiteX53" fmla="*/ 602456 w 1183258"/>
              <a:gd name="connsiteY53" fmla="*/ 1908595 h 2761083"/>
              <a:gd name="connsiteX54" fmla="*/ 585787 w 1183258"/>
              <a:gd name="connsiteY54" fmla="*/ 1972890 h 2761083"/>
              <a:gd name="connsiteX55" fmla="*/ 557212 w 1183258"/>
              <a:gd name="connsiteY55" fmla="*/ 1999083 h 2761083"/>
              <a:gd name="connsiteX56" fmla="*/ 521494 w 1183258"/>
              <a:gd name="connsiteY56" fmla="*/ 2046708 h 2761083"/>
              <a:gd name="connsiteX57" fmla="*/ 481013 w 1183258"/>
              <a:gd name="connsiteY57" fmla="*/ 2041946 h 2761083"/>
              <a:gd name="connsiteX58" fmla="*/ 438150 w 1183258"/>
              <a:gd name="connsiteY58" fmla="*/ 2056233 h 2761083"/>
              <a:gd name="connsiteX59" fmla="*/ 421481 w 1183258"/>
              <a:gd name="connsiteY59" fmla="*/ 2077664 h 2761083"/>
              <a:gd name="connsiteX60" fmla="*/ 385763 w 1183258"/>
              <a:gd name="connsiteY60" fmla="*/ 2072902 h 2761083"/>
              <a:gd name="connsiteX61" fmla="*/ 361950 w 1183258"/>
              <a:gd name="connsiteY61" fmla="*/ 2101476 h 2761083"/>
              <a:gd name="connsiteX62" fmla="*/ 357189 w 1183258"/>
              <a:gd name="connsiteY62" fmla="*/ 2144340 h 2761083"/>
              <a:gd name="connsiteX63" fmla="*/ 314325 w 1183258"/>
              <a:gd name="connsiteY63" fmla="*/ 2172914 h 2761083"/>
              <a:gd name="connsiteX64" fmla="*/ 292894 w 1183258"/>
              <a:gd name="connsiteY64" fmla="*/ 2208633 h 2761083"/>
              <a:gd name="connsiteX65" fmla="*/ 269081 w 1183258"/>
              <a:gd name="connsiteY65" fmla="*/ 2234827 h 2761083"/>
              <a:gd name="connsiteX66" fmla="*/ 235744 w 1183258"/>
              <a:gd name="connsiteY66" fmla="*/ 2261021 h 2761083"/>
              <a:gd name="connsiteX67" fmla="*/ 226219 w 1183258"/>
              <a:gd name="connsiteY67" fmla="*/ 2294359 h 2761083"/>
              <a:gd name="connsiteX68" fmla="*/ 219076 w 1183258"/>
              <a:gd name="connsiteY68" fmla="*/ 2322932 h 2761083"/>
              <a:gd name="connsiteX69" fmla="*/ 197643 w 1183258"/>
              <a:gd name="connsiteY69" fmla="*/ 2320551 h 2761083"/>
              <a:gd name="connsiteX70" fmla="*/ 173831 w 1183258"/>
              <a:gd name="connsiteY70" fmla="*/ 2308645 h 2761083"/>
              <a:gd name="connsiteX71" fmla="*/ 157162 w 1183258"/>
              <a:gd name="connsiteY71" fmla="*/ 2301501 h 2761083"/>
              <a:gd name="connsiteX72" fmla="*/ 150019 w 1183258"/>
              <a:gd name="connsiteY72" fmla="*/ 2315789 h 2761083"/>
              <a:gd name="connsiteX73" fmla="*/ 157162 w 1183258"/>
              <a:gd name="connsiteY73" fmla="*/ 2339600 h 2761083"/>
              <a:gd name="connsiteX74" fmla="*/ 180975 w 1183258"/>
              <a:gd name="connsiteY74" fmla="*/ 2372939 h 2761083"/>
              <a:gd name="connsiteX75" fmla="*/ 169069 w 1183258"/>
              <a:gd name="connsiteY75" fmla="*/ 2408658 h 2761083"/>
              <a:gd name="connsiteX76" fmla="*/ 142874 w 1183258"/>
              <a:gd name="connsiteY76" fmla="*/ 2413420 h 2761083"/>
              <a:gd name="connsiteX77" fmla="*/ 128590 w 1183258"/>
              <a:gd name="connsiteY77" fmla="*/ 2415800 h 2761083"/>
              <a:gd name="connsiteX78" fmla="*/ 121444 w 1183258"/>
              <a:gd name="connsiteY78" fmla="*/ 2425326 h 2761083"/>
              <a:gd name="connsiteX79" fmla="*/ 128587 w 1183258"/>
              <a:gd name="connsiteY79" fmla="*/ 2439614 h 2761083"/>
              <a:gd name="connsiteX80" fmla="*/ 147638 w 1183258"/>
              <a:gd name="connsiteY80" fmla="*/ 2451520 h 2761083"/>
              <a:gd name="connsiteX81" fmla="*/ 159544 w 1183258"/>
              <a:gd name="connsiteY81" fmla="*/ 2470570 h 2761083"/>
              <a:gd name="connsiteX82" fmla="*/ 138113 w 1183258"/>
              <a:gd name="connsiteY82" fmla="*/ 2487238 h 2761083"/>
              <a:gd name="connsiteX83" fmla="*/ 111919 w 1183258"/>
              <a:gd name="connsiteY83" fmla="*/ 2506289 h 2761083"/>
              <a:gd name="connsiteX84" fmla="*/ 76201 w 1183258"/>
              <a:gd name="connsiteY84" fmla="*/ 2544389 h 2761083"/>
              <a:gd name="connsiteX85" fmla="*/ 26194 w 1183258"/>
              <a:gd name="connsiteY85" fmla="*/ 2606302 h 2761083"/>
              <a:gd name="connsiteX86" fmla="*/ 0 w 1183258"/>
              <a:gd name="connsiteY86" fmla="*/ 2684882 h 2761083"/>
              <a:gd name="connsiteX87" fmla="*/ 14288 w 1183258"/>
              <a:gd name="connsiteY87" fmla="*/ 2725364 h 2761083"/>
              <a:gd name="connsiteX88" fmla="*/ 4763 w 1183258"/>
              <a:gd name="connsiteY88" fmla="*/ 2761083 h 2761083"/>
              <a:gd name="connsiteX0" fmla="*/ 1183258 w 1183258"/>
              <a:gd name="connsiteY0" fmla="*/ 0 h 2725364"/>
              <a:gd name="connsiteX1" fmla="*/ 1182358 w 1183258"/>
              <a:gd name="connsiteY1" fmla="*/ 86441 h 2725364"/>
              <a:gd name="connsiteX2" fmla="*/ 1169193 w 1183258"/>
              <a:gd name="connsiteY2" fmla="*/ 163139 h 2725364"/>
              <a:gd name="connsiteX3" fmla="*/ 1169193 w 1183258"/>
              <a:gd name="connsiteY3" fmla="*/ 201239 h 2725364"/>
              <a:gd name="connsiteX4" fmla="*/ 1169193 w 1183258"/>
              <a:gd name="connsiteY4" fmla="*/ 239339 h 2725364"/>
              <a:gd name="connsiteX5" fmla="*/ 1164431 w 1183258"/>
              <a:gd name="connsiteY5" fmla="*/ 277439 h 2725364"/>
              <a:gd name="connsiteX6" fmla="*/ 1145381 w 1183258"/>
              <a:gd name="connsiteY6" fmla="*/ 327446 h 2725364"/>
              <a:gd name="connsiteX7" fmla="*/ 1133474 w 1183258"/>
              <a:gd name="connsiteY7" fmla="*/ 353639 h 2725364"/>
              <a:gd name="connsiteX8" fmla="*/ 1109662 w 1183258"/>
              <a:gd name="connsiteY8" fmla="*/ 377452 h 2725364"/>
              <a:gd name="connsiteX9" fmla="*/ 1090612 w 1183258"/>
              <a:gd name="connsiteY9" fmla="*/ 394121 h 2725364"/>
              <a:gd name="connsiteX10" fmla="*/ 1088231 w 1183258"/>
              <a:gd name="connsiteY10" fmla="*/ 413171 h 2725364"/>
              <a:gd name="connsiteX11" fmla="*/ 1085849 w 1183258"/>
              <a:gd name="connsiteY11" fmla="*/ 453652 h 2725364"/>
              <a:gd name="connsiteX12" fmla="*/ 1088231 w 1183258"/>
              <a:gd name="connsiteY12" fmla="*/ 479846 h 2725364"/>
              <a:gd name="connsiteX13" fmla="*/ 1107281 w 1183258"/>
              <a:gd name="connsiteY13" fmla="*/ 522708 h 2725364"/>
              <a:gd name="connsiteX14" fmla="*/ 1123949 w 1183258"/>
              <a:gd name="connsiteY14" fmla="*/ 556046 h 2725364"/>
              <a:gd name="connsiteX15" fmla="*/ 1126331 w 1183258"/>
              <a:gd name="connsiteY15" fmla="*/ 575096 h 2725364"/>
              <a:gd name="connsiteX16" fmla="*/ 1138237 w 1183258"/>
              <a:gd name="connsiteY16" fmla="*/ 615577 h 2725364"/>
              <a:gd name="connsiteX17" fmla="*/ 1142999 w 1183258"/>
              <a:gd name="connsiteY17" fmla="*/ 663202 h 2725364"/>
              <a:gd name="connsiteX18" fmla="*/ 1150143 w 1183258"/>
              <a:gd name="connsiteY18" fmla="*/ 691777 h 2725364"/>
              <a:gd name="connsiteX19" fmla="*/ 1157287 w 1183258"/>
              <a:gd name="connsiteY19" fmla="*/ 725114 h 2725364"/>
              <a:gd name="connsiteX20" fmla="*/ 1154906 w 1183258"/>
              <a:gd name="connsiteY20" fmla="*/ 758452 h 2725364"/>
              <a:gd name="connsiteX21" fmla="*/ 1150143 w 1183258"/>
              <a:gd name="connsiteY21" fmla="*/ 796552 h 2725364"/>
              <a:gd name="connsiteX22" fmla="*/ 1150143 w 1183258"/>
              <a:gd name="connsiteY22" fmla="*/ 817983 h 2725364"/>
              <a:gd name="connsiteX23" fmla="*/ 1150143 w 1183258"/>
              <a:gd name="connsiteY23" fmla="*/ 844177 h 2725364"/>
              <a:gd name="connsiteX24" fmla="*/ 1133474 w 1183258"/>
              <a:gd name="connsiteY24" fmla="*/ 865608 h 2725364"/>
              <a:gd name="connsiteX25" fmla="*/ 1123949 w 1183258"/>
              <a:gd name="connsiteY25" fmla="*/ 891802 h 2725364"/>
              <a:gd name="connsiteX26" fmla="*/ 1121568 w 1183258"/>
              <a:gd name="connsiteY26" fmla="*/ 917996 h 2725364"/>
              <a:gd name="connsiteX27" fmla="*/ 1123949 w 1183258"/>
              <a:gd name="connsiteY27" fmla="*/ 948952 h 2725364"/>
              <a:gd name="connsiteX28" fmla="*/ 1128712 w 1183258"/>
              <a:gd name="connsiteY28" fmla="*/ 972764 h 2725364"/>
              <a:gd name="connsiteX29" fmla="*/ 1138237 w 1183258"/>
              <a:gd name="connsiteY29" fmla="*/ 996577 h 2725364"/>
              <a:gd name="connsiteX30" fmla="*/ 1131093 w 1183258"/>
              <a:gd name="connsiteY30" fmla="*/ 1029914 h 2725364"/>
              <a:gd name="connsiteX31" fmla="*/ 1119187 w 1183258"/>
              <a:gd name="connsiteY31" fmla="*/ 1070396 h 2725364"/>
              <a:gd name="connsiteX32" fmla="*/ 1112043 w 1183258"/>
              <a:gd name="connsiteY32" fmla="*/ 1101352 h 2725364"/>
              <a:gd name="connsiteX33" fmla="*/ 1092993 w 1183258"/>
              <a:gd name="connsiteY33" fmla="*/ 1148977 h 2725364"/>
              <a:gd name="connsiteX34" fmla="*/ 1071562 w 1183258"/>
              <a:gd name="connsiteY34" fmla="*/ 1179933 h 2725364"/>
              <a:gd name="connsiteX35" fmla="*/ 1040606 w 1183258"/>
              <a:gd name="connsiteY35" fmla="*/ 1201364 h 2725364"/>
              <a:gd name="connsiteX36" fmla="*/ 995362 w 1183258"/>
              <a:gd name="connsiteY36" fmla="*/ 1227558 h 2725364"/>
              <a:gd name="connsiteX37" fmla="*/ 938212 w 1183258"/>
              <a:gd name="connsiteY37" fmla="*/ 1260896 h 2725364"/>
              <a:gd name="connsiteX38" fmla="*/ 895349 w 1183258"/>
              <a:gd name="connsiteY38" fmla="*/ 1294233 h 2725364"/>
              <a:gd name="connsiteX39" fmla="*/ 857250 w 1183258"/>
              <a:gd name="connsiteY39" fmla="*/ 1332333 h 2725364"/>
              <a:gd name="connsiteX40" fmla="*/ 826293 w 1183258"/>
              <a:gd name="connsiteY40" fmla="*/ 1379957 h 2725364"/>
              <a:gd name="connsiteX41" fmla="*/ 804862 w 1183258"/>
              <a:gd name="connsiteY41" fmla="*/ 1420439 h 2725364"/>
              <a:gd name="connsiteX42" fmla="*/ 771524 w 1183258"/>
              <a:gd name="connsiteY42" fmla="*/ 1465683 h 2725364"/>
              <a:gd name="connsiteX43" fmla="*/ 757237 w 1183258"/>
              <a:gd name="connsiteY43" fmla="*/ 1508546 h 2725364"/>
              <a:gd name="connsiteX44" fmla="*/ 723900 w 1183258"/>
              <a:gd name="connsiteY44" fmla="*/ 1558552 h 2725364"/>
              <a:gd name="connsiteX45" fmla="*/ 692943 w 1183258"/>
              <a:gd name="connsiteY45" fmla="*/ 1606176 h 2725364"/>
              <a:gd name="connsiteX46" fmla="*/ 664367 w 1183258"/>
              <a:gd name="connsiteY46" fmla="*/ 1634752 h 2725364"/>
              <a:gd name="connsiteX47" fmla="*/ 640557 w 1183258"/>
              <a:gd name="connsiteY47" fmla="*/ 1670471 h 2725364"/>
              <a:gd name="connsiteX48" fmla="*/ 614363 w 1183258"/>
              <a:gd name="connsiteY48" fmla="*/ 1706189 h 2725364"/>
              <a:gd name="connsiteX49" fmla="*/ 647700 w 1183258"/>
              <a:gd name="connsiteY49" fmla="*/ 1730001 h 2725364"/>
              <a:gd name="connsiteX50" fmla="*/ 645320 w 1183258"/>
              <a:gd name="connsiteY50" fmla="*/ 1782389 h 2725364"/>
              <a:gd name="connsiteX51" fmla="*/ 604838 w 1183258"/>
              <a:gd name="connsiteY51" fmla="*/ 1789533 h 2725364"/>
              <a:gd name="connsiteX52" fmla="*/ 597694 w 1183258"/>
              <a:gd name="connsiteY52" fmla="*/ 1853827 h 2725364"/>
              <a:gd name="connsiteX53" fmla="*/ 602456 w 1183258"/>
              <a:gd name="connsiteY53" fmla="*/ 1908595 h 2725364"/>
              <a:gd name="connsiteX54" fmla="*/ 585787 w 1183258"/>
              <a:gd name="connsiteY54" fmla="*/ 1972890 h 2725364"/>
              <a:gd name="connsiteX55" fmla="*/ 557212 w 1183258"/>
              <a:gd name="connsiteY55" fmla="*/ 1999083 h 2725364"/>
              <a:gd name="connsiteX56" fmla="*/ 521494 w 1183258"/>
              <a:gd name="connsiteY56" fmla="*/ 2046708 h 2725364"/>
              <a:gd name="connsiteX57" fmla="*/ 481013 w 1183258"/>
              <a:gd name="connsiteY57" fmla="*/ 2041946 h 2725364"/>
              <a:gd name="connsiteX58" fmla="*/ 438150 w 1183258"/>
              <a:gd name="connsiteY58" fmla="*/ 2056233 h 2725364"/>
              <a:gd name="connsiteX59" fmla="*/ 421481 w 1183258"/>
              <a:gd name="connsiteY59" fmla="*/ 2077664 h 2725364"/>
              <a:gd name="connsiteX60" fmla="*/ 385763 w 1183258"/>
              <a:gd name="connsiteY60" fmla="*/ 2072902 h 2725364"/>
              <a:gd name="connsiteX61" fmla="*/ 361950 w 1183258"/>
              <a:gd name="connsiteY61" fmla="*/ 2101476 h 2725364"/>
              <a:gd name="connsiteX62" fmla="*/ 357189 w 1183258"/>
              <a:gd name="connsiteY62" fmla="*/ 2144340 h 2725364"/>
              <a:gd name="connsiteX63" fmla="*/ 314325 w 1183258"/>
              <a:gd name="connsiteY63" fmla="*/ 2172914 h 2725364"/>
              <a:gd name="connsiteX64" fmla="*/ 292894 w 1183258"/>
              <a:gd name="connsiteY64" fmla="*/ 2208633 h 2725364"/>
              <a:gd name="connsiteX65" fmla="*/ 269081 w 1183258"/>
              <a:gd name="connsiteY65" fmla="*/ 2234827 h 2725364"/>
              <a:gd name="connsiteX66" fmla="*/ 235744 w 1183258"/>
              <a:gd name="connsiteY66" fmla="*/ 2261021 h 2725364"/>
              <a:gd name="connsiteX67" fmla="*/ 226219 w 1183258"/>
              <a:gd name="connsiteY67" fmla="*/ 2294359 h 2725364"/>
              <a:gd name="connsiteX68" fmla="*/ 219076 w 1183258"/>
              <a:gd name="connsiteY68" fmla="*/ 2322932 h 2725364"/>
              <a:gd name="connsiteX69" fmla="*/ 197643 w 1183258"/>
              <a:gd name="connsiteY69" fmla="*/ 2320551 h 2725364"/>
              <a:gd name="connsiteX70" fmla="*/ 173831 w 1183258"/>
              <a:gd name="connsiteY70" fmla="*/ 2308645 h 2725364"/>
              <a:gd name="connsiteX71" fmla="*/ 157162 w 1183258"/>
              <a:gd name="connsiteY71" fmla="*/ 2301501 h 2725364"/>
              <a:gd name="connsiteX72" fmla="*/ 150019 w 1183258"/>
              <a:gd name="connsiteY72" fmla="*/ 2315789 h 2725364"/>
              <a:gd name="connsiteX73" fmla="*/ 157162 w 1183258"/>
              <a:gd name="connsiteY73" fmla="*/ 2339600 h 2725364"/>
              <a:gd name="connsiteX74" fmla="*/ 180975 w 1183258"/>
              <a:gd name="connsiteY74" fmla="*/ 2372939 h 2725364"/>
              <a:gd name="connsiteX75" fmla="*/ 169069 w 1183258"/>
              <a:gd name="connsiteY75" fmla="*/ 2408658 h 2725364"/>
              <a:gd name="connsiteX76" fmla="*/ 142874 w 1183258"/>
              <a:gd name="connsiteY76" fmla="*/ 2413420 h 2725364"/>
              <a:gd name="connsiteX77" fmla="*/ 128590 w 1183258"/>
              <a:gd name="connsiteY77" fmla="*/ 2415800 h 2725364"/>
              <a:gd name="connsiteX78" fmla="*/ 121444 w 1183258"/>
              <a:gd name="connsiteY78" fmla="*/ 2425326 h 2725364"/>
              <a:gd name="connsiteX79" fmla="*/ 128587 w 1183258"/>
              <a:gd name="connsiteY79" fmla="*/ 2439614 h 2725364"/>
              <a:gd name="connsiteX80" fmla="*/ 147638 w 1183258"/>
              <a:gd name="connsiteY80" fmla="*/ 2451520 h 2725364"/>
              <a:gd name="connsiteX81" fmla="*/ 159544 w 1183258"/>
              <a:gd name="connsiteY81" fmla="*/ 2470570 h 2725364"/>
              <a:gd name="connsiteX82" fmla="*/ 138113 w 1183258"/>
              <a:gd name="connsiteY82" fmla="*/ 2487238 h 2725364"/>
              <a:gd name="connsiteX83" fmla="*/ 111919 w 1183258"/>
              <a:gd name="connsiteY83" fmla="*/ 2506289 h 2725364"/>
              <a:gd name="connsiteX84" fmla="*/ 76201 w 1183258"/>
              <a:gd name="connsiteY84" fmla="*/ 2544389 h 2725364"/>
              <a:gd name="connsiteX85" fmla="*/ 26194 w 1183258"/>
              <a:gd name="connsiteY85" fmla="*/ 2606302 h 2725364"/>
              <a:gd name="connsiteX86" fmla="*/ 0 w 1183258"/>
              <a:gd name="connsiteY86" fmla="*/ 2684882 h 2725364"/>
              <a:gd name="connsiteX87" fmla="*/ 14288 w 1183258"/>
              <a:gd name="connsiteY87" fmla="*/ 2725364 h 2725364"/>
              <a:gd name="connsiteX0" fmla="*/ 1183258 w 1183258"/>
              <a:gd name="connsiteY0" fmla="*/ 0 h 2684883"/>
              <a:gd name="connsiteX1" fmla="*/ 1182358 w 1183258"/>
              <a:gd name="connsiteY1" fmla="*/ 86441 h 2684883"/>
              <a:gd name="connsiteX2" fmla="*/ 1169193 w 1183258"/>
              <a:gd name="connsiteY2" fmla="*/ 163139 h 2684883"/>
              <a:gd name="connsiteX3" fmla="*/ 1169193 w 1183258"/>
              <a:gd name="connsiteY3" fmla="*/ 201239 h 2684883"/>
              <a:gd name="connsiteX4" fmla="*/ 1169193 w 1183258"/>
              <a:gd name="connsiteY4" fmla="*/ 239339 h 2684883"/>
              <a:gd name="connsiteX5" fmla="*/ 1164431 w 1183258"/>
              <a:gd name="connsiteY5" fmla="*/ 277439 h 2684883"/>
              <a:gd name="connsiteX6" fmla="*/ 1145381 w 1183258"/>
              <a:gd name="connsiteY6" fmla="*/ 327446 h 2684883"/>
              <a:gd name="connsiteX7" fmla="*/ 1133474 w 1183258"/>
              <a:gd name="connsiteY7" fmla="*/ 353639 h 2684883"/>
              <a:gd name="connsiteX8" fmla="*/ 1109662 w 1183258"/>
              <a:gd name="connsiteY8" fmla="*/ 377452 h 2684883"/>
              <a:gd name="connsiteX9" fmla="*/ 1090612 w 1183258"/>
              <a:gd name="connsiteY9" fmla="*/ 394121 h 2684883"/>
              <a:gd name="connsiteX10" fmla="*/ 1088231 w 1183258"/>
              <a:gd name="connsiteY10" fmla="*/ 413171 h 2684883"/>
              <a:gd name="connsiteX11" fmla="*/ 1085849 w 1183258"/>
              <a:gd name="connsiteY11" fmla="*/ 453652 h 2684883"/>
              <a:gd name="connsiteX12" fmla="*/ 1088231 w 1183258"/>
              <a:gd name="connsiteY12" fmla="*/ 479846 h 2684883"/>
              <a:gd name="connsiteX13" fmla="*/ 1107281 w 1183258"/>
              <a:gd name="connsiteY13" fmla="*/ 522708 h 2684883"/>
              <a:gd name="connsiteX14" fmla="*/ 1123949 w 1183258"/>
              <a:gd name="connsiteY14" fmla="*/ 556046 h 2684883"/>
              <a:gd name="connsiteX15" fmla="*/ 1126331 w 1183258"/>
              <a:gd name="connsiteY15" fmla="*/ 575096 h 2684883"/>
              <a:gd name="connsiteX16" fmla="*/ 1138237 w 1183258"/>
              <a:gd name="connsiteY16" fmla="*/ 615577 h 2684883"/>
              <a:gd name="connsiteX17" fmla="*/ 1142999 w 1183258"/>
              <a:gd name="connsiteY17" fmla="*/ 663202 h 2684883"/>
              <a:gd name="connsiteX18" fmla="*/ 1150143 w 1183258"/>
              <a:gd name="connsiteY18" fmla="*/ 691777 h 2684883"/>
              <a:gd name="connsiteX19" fmla="*/ 1157287 w 1183258"/>
              <a:gd name="connsiteY19" fmla="*/ 725114 h 2684883"/>
              <a:gd name="connsiteX20" fmla="*/ 1154906 w 1183258"/>
              <a:gd name="connsiteY20" fmla="*/ 758452 h 2684883"/>
              <a:gd name="connsiteX21" fmla="*/ 1150143 w 1183258"/>
              <a:gd name="connsiteY21" fmla="*/ 796552 h 2684883"/>
              <a:gd name="connsiteX22" fmla="*/ 1150143 w 1183258"/>
              <a:gd name="connsiteY22" fmla="*/ 817983 h 2684883"/>
              <a:gd name="connsiteX23" fmla="*/ 1150143 w 1183258"/>
              <a:gd name="connsiteY23" fmla="*/ 844177 h 2684883"/>
              <a:gd name="connsiteX24" fmla="*/ 1133474 w 1183258"/>
              <a:gd name="connsiteY24" fmla="*/ 865608 h 2684883"/>
              <a:gd name="connsiteX25" fmla="*/ 1123949 w 1183258"/>
              <a:gd name="connsiteY25" fmla="*/ 891802 h 2684883"/>
              <a:gd name="connsiteX26" fmla="*/ 1121568 w 1183258"/>
              <a:gd name="connsiteY26" fmla="*/ 917996 h 2684883"/>
              <a:gd name="connsiteX27" fmla="*/ 1123949 w 1183258"/>
              <a:gd name="connsiteY27" fmla="*/ 948952 h 2684883"/>
              <a:gd name="connsiteX28" fmla="*/ 1128712 w 1183258"/>
              <a:gd name="connsiteY28" fmla="*/ 972764 h 2684883"/>
              <a:gd name="connsiteX29" fmla="*/ 1138237 w 1183258"/>
              <a:gd name="connsiteY29" fmla="*/ 996577 h 2684883"/>
              <a:gd name="connsiteX30" fmla="*/ 1131093 w 1183258"/>
              <a:gd name="connsiteY30" fmla="*/ 1029914 h 2684883"/>
              <a:gd name="connsiteX31" fmla="*/ 1119187 w 1183258"/>
              <a:gd name="connsiteY31" fmla="*/ 1070396 h 2684883"/>
              <a:gd name="connsiteX32" fmla="*/ 1112043 w 1183258"/>
              <a:gd name="connsiteY32" fmla="*/ 1101352 h 2684883"/>
              <a:gd name="connsiteX33" fmla="*/ 1092993 w 1183258"/>
              <a:gd name="connsiteY33" fmla="*/ 1148977 h 2684883"/>
              <a:gd name="connsiteX34" fmla="*/ 1071562 w 1183258"/>
              <a:gd name="connsiteY34" fmla="*/ 1179933 h 2684883"/>
              <a:gd name="connsiteX35" fmla="*/ 1040606 w 1183258"/>
              <a:gd name="connsiteY35" fmla="*/ 1201364 h 2684883"/>
              <a:gd name="connsiteX36" fmla="*/ 995362 w 1183258"/>
              <a:gd name="connsiteY36" fmla="*/ 1227558 h 2684883"/>
              <a:gd name="connsiteX37" fmla="*/ 938212 w 1183258"/>
              <a:gd name="connsiteY37" fmla="*/ 1260896 h 2684883"/>
              <a:gd name="connsiteX38" fmla="*/ 895349 w 1183258"/>
              <a:gd name="connsiteY38" fmla="*/ 1294233 h 2684883"/>
              <a:gd name="connsiteX39" fmla="*/ 857250 w 1183258"/>
              <a:gd name="connsiteY39" fmla="*/ 1332333 h 2684883"/>
              <a:gd name="connsiteX40" fmla="*/ 826293 w 1183258"/>
              <a:gd name="connsiteY40" fmla="*/ 1379957 h 2684883"/>
              <a:gd name="connsiteX41" fmla="*/ 804862 w 1183258"/>
              <a:gd name="connsiteY41" fmla="*/ 1420439 h 2684883"/>
              <a:gd name="connsiteX42" fmla="*/ 771524 w 1183258"/>
              <a:gd name="connsiteY42" fmla="*/ 1465683 h 2684883"/>
              <a:gd name="connsiteX43" fmla="*/ 757237 w 1183258"/>
              <a:gd name="connsiteY43" fmla="*/ 1508546 h 2684883"/>
              <a:gd name="connsiteX44" fmla="*/ 723900 w 1183258"/>
              <a:gd name="connsiteY44" fmla="*/ 1558552 h 2684883"/>
              <a:gd name="connsiteX45" fmla="*/ 692943 w 1183258"/>
              <a:gd name="connsiteY45" fmla="*/ 1606176 h 2684883"/>
              <a:gd name="connsiteX46" fmla="*/ 664367 w 1183258"/>
              <a:gd name="connsiteY46" fmla="*/ 1634752 h 2684883"/>
              <a:gd name="connsiteX47" fmla="*/ 640557 w 1183258"/>
              <a:gd name="connsiteY47" fmla="*/ 1670471 h 2684883"/>
              <a:gd name="connsiteX48" fmla="*/ 614363 w 1183258"/>
              <a:gd name="connsiteY48" fmla="*/ 1706189 h 2684883"/>
              <a:gd name="connsiteX49" fmla="*/ 647700 w 1183258"/>
              <a:gd name="connsiteY49" fmla="*/ 1730001 h 2684883"/>
              <a:gd name="connsiteX50" fmla="*/ 645320 w 1183258"/>
              <a:gd name="connsiteY50" fmla="*/ 1782389 h 2684883"/>
              <a:gd name="connsiteX51" fmla="*/ 604838 w 1183258"/>
              <a:gd name="connsiteY51" fmla="*/ 1789533 h 2684883"/>
              <a:gd name="connsiteX52" fmla="*/ 597694 w 1183258"/>
              <a:gd name="connsiteY52" fmla="*/ 1853827 h 2684883"/>
              <a:gd name="connsiteX53" fmla="*/ 602456 w 1183258"/>
              <a:gd name="connsiteY53" fmla="*/ 1908595 h 2684883"/>
              <a:gd name="connsiteX54" fmla="*/ 585787 w 1183258"/>
              <a:gd name="connsiteY54" fmla="*/ 1972890 h 2684883"/>
              <a:gd name="connsiteX55" fmla="*/ 557212 w 1183258"/>
              <a:gd name="connsiteY55" fmla="*/ 1999083 h 2684883"/>
              <a:gd name="connsiteX56" fmla="*/ 521494 w 1183258"/>
              <a:gd name="connsiteY56" fmla="*/ 2046708 h 2684883"/>
              <a:gd name="connsiteX57" fmla="*/ 481013 w 1183258"/>
              <a:gd name="connsiteY57" fmla="*/ 2041946 h 2684883"/>
              <a:gd name="connsiteX58" fmla="*/ 438150 w 1183258"/>
              <a:gd name="connsiteY58" fmla="*/ 2056233 h 2684883"/>
              <a:gd name="connsiteX59" fmla="*/ 421481 w 1183258"/>
              <a:gd name="connsiteY59" fmla="*/ 2077664 h 2684883"/>
              <a:gd name="connsiteX60" fmla="*/ 385763 w 1183258"/>
              <a:gd name="connsiteY60" fmla="*/ 2072902 h 2684883"/>
              <a:gd name="connsiteX61" fmla="*/ 361950 w 1183258"/>
              <a:gd name="connsiteY61" fmla="*/ 2101476 h 2684883"/>
              <a:gd name="connsiteX62" fmla="*/ 357189 w 1183258"/>
              <a:gd name="connsiteY62" fmla="*/ 2144340 h 2684883"/>
              <a:gd name="connsiteX63" fmla="*/ 314325 w 1183258"/>
              <a:gd name="connsiteY63" fmla="*/ 2172914 h 2684883"/>
              <a:gd name="connsiteX64" fmla="*/ 292894 w 1183258"/>
              <a:gd name="connsiteY64" fmla="*/ 2208633 h 2684883"/>
              <a:gd name="connsiteX65" fmla="*/ 269081 w 1183258"/>
              <a:gd name="connsiteY65" fmla="*/ 2234827 h 2684883"/>
              <a:gd name="connsiteX66" fmla="*/ 235744 w 1183258"/>
              <a:gd name="connsiteY66" fmla="*/ 2261021 h 2684883"/>
              <a:gd name="connsiteX67" fmla="*/ 226219 w 1183258"/>
              <a:gd name="connsiteY67" fmla="*/ 2294359 h 2684883"/>
              <a:gd name="connsiteX68" fmla="*/ 219076 w 1183258"/>
              <a:gd name="connsiteY68" fmla="*/ 2322932 h 2684883"/>
              <a:gd name="connsiteX69" fmla="*/ 197643 w 1183258"/>
              <a:gd name="connsiteY69" fmla="*/ 2320551 h 2684883"/>
              <a:gd name="connsiteX70" fmla="*/ 173831 w 1183258"/>
              <a:gd name="connsiteY70" fmla="*/ 2308645 h 2684883"/>
              <a:gd name="connsiteX71" fmla="*/ 157162 w 1183258"/>
              <a:gd name="connsiteY71" fmla="*/ 2301501 h 2684883"/>
              <a:gd name="connsiteX72" fmla="*/ 150019 w 1183258"/>
              <a:gd name="connsiteY72" fmla="*/ 2315789 h 2684883"/>
              <a:gd name="connsiteX73" fmla="*/ 157162 w 1183258"/>
              <a:gd name="connsiteY73" fmla="*/ 2339600 h 2684883"/>
              <a:gd name="connsiteX74" fmla="*/ 180975 w 1183258"/>
              <a:gd name="connsiteY74" fmla="*/ 2372939 h 2684883"/>
              <a:gd name="connsiteX75" fmla="*/ 169069 w 1183258"/>
              <a:gd name="connsiteY75" fmla="*/ 2408658 h 2684883"/>
              <a:gd name="connsiteX76" fmla="*/ 142874 w 1183258"/>
              <a:gd name="connsiteY76" fmla="*/ 2413420 h 2684883"/>
              <a:gd name="connsiteX77" fmla="*/ 128590 w 1183258"/>
              <a:gd name="connsiteY77" fmla="*/ 2415800 h 2684883"/>
              <a:gd name="connsiteX78" fmla="*/ 121444 w 1183258"/>
              <a:gd name="connsiteY78" fmla="*/ 2425326 h 2684883"/>
              <a:gd name="connsiteX79" fmla="*/ 128587 w 1183258"/>
              <a:gd name="connsiteY79" fmla="*/ 2439614 h 2684883"/>
              <a:gd name="connsiteX80" fmla="*/ 147638 w 1183258"/>
              <a:gd name="connsiteY80" fmla="*/ 2451520 h 2684883"/>
              <a:gd name="connsiteX81" fmla="*/ 159544 w 1183258"/>
              <a:gd name="connsiteY81" fmla="*/ 2470570 h 2684883"/>
              <a:gd name="connsiteX82" fmla="*/ 138113 w 1183258"/>
              <a:gd name="connsiteY82" fmla="*/ 2487238 h 2684883"/>
              <a:gd name="connsiteX83" fmla="*/ 111919 w 1183258"/>
              <a:gd name="connsiteY83" fmla="*/ 2506289 h 2684883"/>
              <a:gd name="connsiteX84" fmla="*/ 76201 w 1183258"/>
              <a:gd name="connsiteY84" fmla="*/ 2544389 h 2684883"/>
              <a:gd name="connsiteX85" fmla="*/ 26194 w 1183258"/>
              <a:gd name="connsiteY85" fmla="*/ 2606302 h 2684883"/>
              <a:gd name="connsiteX86" fmla="*/ 0 w 1183258"/>
              <a:gd name="connsiteY86" fmla="*/ 2684882 h 2684883"/>
              <a:gd name="connsiteX0" fmla="*/ 1157064 w 1157064"/>
              <a:gd name="connsiteY0" fmla="*/ 0 h 2606302"/>
              <a:gd name="connsiteX1" fmla="*/ 1156164 w 1157064"/>
              <a:gd name="connsiteY1" fmla="*/ 86441 h 2606302"/>
              <a:gd name="connsiteX2" fmla="*/ 1142999 w 1157064"/>
              <a:gd name="connsiteY2" fmla="*/ 163139 h 2606302"/>
              <a:gd name="connsiteX3" fmla="*/ 1142999 w 1157064"/>
              <a:gd name="connsiteY3" fmla="*/ 201239 h 2606302"/>
              <a:gd name="connsiteX4" fmla="*/ 1142999 w 1157064"/>
              <a:gd name="connsiteY4" fmla="*/ 239339 h 2606302"/>
              <a:gd name="connsiteX5" fmla="*/ 1138237 w 1157064"/>
              <a:gd name="connsiteY5" fmla="*/ 277439 h 2606302"/>
              <a:gd name="connsiteX6" fmla="*/ 1119187 w 1157064"/>
              <a:gd name="connsiteY6" fmla="*/ 327446 h 2606302"/>
              <a:gd name="connsiteX7" fmla="*/ 1107280 w 1157064"/>
              <a:gd name="connsiteY7" fmla="*/ 353639 h 2606302"/>
              <a:gd name="connsiteX8" fmla="*/ 1083468 w 1157064"/>
              <a:gd name="connsiteY8" fmla="*/ 377452 h 2606302"/>
              <a:gd name="connsiteX9" fmla="*/ 1064418 w 1157064"/>
              <a:gd name="connsiteY9" fmla="*/ 394121 h 2606302"/>
              <a:gd name="connsiteX10" fmla="*/ 1062037 w 1157064"/>
              <a:gd name="connsiteY10" fmla="*/ 413171 h 2606302"/>
              <a:gd name="connsiteX11" fmla="*/ 1059655 w 1157064"/>
              <a:gd name="connsiteY11" fmla="*/ 453652 h 2606302"/>
              <a:gd name="connsiteX12" fmla="*/ 1062037 w 1157064"/>
              <a:gd name="connsiteY12" fmla="*/ 479846 h 2606302"/>
              <a:gd name="connsiteX13" fmla="*/ 1081087 w 1157064"/>
              <a:gd name="connsiteY13" fmla="*/ 522708 h 2606302"/>
              <a:gd name="connsiteX14" fmla="*/ 1097755 w 1157064"/>
              <a:gd name="connsiteY14" fmla="*/ 556046 h 2606302"/>
              <a:gd name="connsiteX15" fmla="*/ 1100137 w 1157064"/>
              <a:gd name="connsiteY15" fmla="*/ 575096 h 2606302"/>
              <a:gd name="connsiteX16" fmla="*/ 1112043 w 1157064"/>
              <a:gd name="connsiteY16" fmla="*/ 615577 h 2606302"/>
              <a:gd name="connsiteX17" fmla="*/ 1116805 w 1157064"/>
              <a:gd name="connsiteY17" fmla="*/ 663202 h 2606302"/>
              <a:gd name="connsiteX18" fmla="*/ 1123949 w 1157064"/>
              <a:gd name="connsiteY18" fmla="*/ 691777 h 2606302"/>
              <a:gd name="connsiteX19" fmla="*/ 1131093 w 1157064"/>
              <a:gd name="connsiteY19" fmla="*/ 725114 h 2606302"/>
              <a:gd name="connsiteX20" fmla="*/ 1128712 w 1157064"/>
              <a:gd name="connsiteY20" fmla="*/ 758452 h 2606302"/>
              <a:gd name="connsiteX21" fmla="*/ 1123949 w 1157064"/>
              <a:gd name="connsiteY21" fmla="*/ 796552 h 2606302"/>
              <a:gd name="connsiteX22" fmla="*/ 1123949 w 1157064"/>
              <a:gd name="connsiteY22" fmla="*/ 817983 h 2606302"/>
              <a:gd name="connsiteX23" fmla="*/ 1123949 w 1157064"/>
              <a:gd name="connsiteY23" fmla="*/ 844177 h 2606302"/>
              <a:gd name="connsiteX24" fmla="*/ 1107280 w 1157064"/>
              <a:gd name="connsiteY24" fmla="*/ 865608 h 2606302"/>
              <a:gd name="connsiteX25" fmla="*/ 1097755 w 1157064"/>
              <a:gd name="connsiteY25" fmla="*/ 891802 h 2606302"/>
              <a:gd name="connsiteX26" fmla="*/ 1095374 w 1157064"/>
              <a:gd name="connsiteY26" fmla="*/ 917996 h 2606302"/>
              <a:gd name="connsiteX27" fmla="*/ 1097755 w 1157064"/>
              <a:gd name="connsiteY27" fmla="*/ 948952 h 2606302"/>
              <a:gd name="connsiteX28" fmla="*/ 1102518 w 1157064"/>
              <a:gd name="connsiteY28" fmla="*/ 972764 h 2606302"/>
              <a:gd name="connsiteX29" fmla="*/ 1112043 w 1157064"/>
              <a:gd name="connsiteY29" fmla="*/ 996577 h 2606302"/>
              <a:gd name="connsiteX30" fmla="*/ 1104899 w 1157064"/>
              <a:gd name="connsiteY30" fmla="*/ 1029914 h 2606302"/>
              <a:gd name="connsiteX31" fmla="*/ 1092993 w 1157064"/>
              <a:gd name="connsiteY31" fmla="*/ 1070396 h 2606302"/>
              <a:gd name="connsiteX32" fmla="*/ 1085849 w 1157064"/>
              <a:gd name="connsiteY32" fmla="*/ 1101352 h 2606302"/>
              <a:gd name="connsiteX33" fmla="*/ 1066799 w 1157064"/>
              <a:gd name="connsiteY33" fmla="*/ 1148977 h 2606302"/>
              <a:gd name="connsiteX34" fmla="*/ 1045368 w 1157064"/>
              <a:gd name="connsiteY34" fmla="*/ 1179933 h 2606302"/>
              <a:gd name="connsiteX35" fmla="*/ 1014412 w 1157064"/>
              <a:gd name="connsiteY35" fmla="*/ 1201364 h 2606302"/>
              <a:gd name="connsiteX36" fmla="*/ 969168 w 1157064"/>
              <a:gd name="connsiteY36" fmla="*/ 1227558 h 2606302"/>
              <a:gd name="connsiteX37" fmla="*/ 912018 w 1157064"/>
              <a:gd name="connsiteY37" fmla="*/ 1260896 h 2606302"/>
              <a:gd name="connsiteX38" fmla="*/ 869155 w 1157064"/>
              <a:gd name="connsiteY38" fmla="*/ 1294233 h 2606302"/>
              <a:gd name="connsiteX39" fmla="*/ 831056 w 1157064"/>
              <a:gd name="connsiteY39" fmla="*/ 1332333 h 2606302"/>
              <a:gd name="connsiteX40" fmla="*/ 800099 w 1157064"/>
              <a:gd name="connsiteY40" fmla="*/ 1379957 h 2606302"/>
              <a:gd name="connsiteX41" fmla="*/ 778668 w 1157064"/>
              <a:gd name="connsiteY41" fmla="*/ 1420439 h 2606302"/>
              <a:gd name="connsiteX42" fmla="*/ 745330 w 1157064"/>
              <a:gd name="connsiteY42" fmla="*/ 1465683 h 2606302"/>
              <a:gd name="connsiteX43" fmla="*/ 731043 w 1157064"/>
              <a:gd name="connsiteY43" fmla="*/ 1508546 h 2606302"/>
              <a:gd name="connsiteX44" fmla="*/ 697706 w 1157064"/>
              <a:gd name="connsiteY44" fmla="*/ 1558552 h 2606302"/>
              <a:gd name="connsiteX45" fmla="*/ 666749 w 1157064"/>
              <a:gd name="connsiteY45" fmla="*/ 1606176 h 2606302"/>
              <a:gd name="connsiteX46" fmla="*/ 638173 w 1157064"/>
              <a:gd name="connsiteY46" fmla="*/ 1634752 h 2606302"/>
              <a:gd name="connsiteX47" fmla="*/ 614363 w 1157064"/>
              <a:gd name="connsiteY47" fmla="*/ 1670471 h 2606302"/>
              <a:gd name="connsiteX48" fmla="*/ 588169 w 1157064"/>
              <a:gd name="connsiteY48" fmla="*/ 1706189 h 2606302"/>
              <a:gd name="connsiteX49" fmla="*/ 621506 w 1157064"/>
              <a:gd name="connsiteY49" fmla="*/ 1730001 h 2606302"/>
              <a:gd name="connsiteX50" fmla="*/ 619126 w 1157064"/>
              <a:gd name="connsiteY50" fmla="*/ 1782389 h 2606302"/>
              <a:gd name="connsiteX51" fmla="*/ 578644 w 1157064"/>
              <a:gd name="connsiteY51" fmla="*/ 1789533 h 2606302"/>
              <a:gd name="connsiteX52" fmla="*/ 571500 w 1157064"/>
              <a:gd name="connsiteY52" fmla="*/ 1853827 h 2606302"/>
              <a:gd name="connsiteX53" fmla="*/ 576262 w 1157064"/>
              <a:gd name="connsiteY53" fmla="*/ 1908595 h 2606302"/>
              <a:gd name="connsiteX54" fmla="*/ 559593 w 1157064"/>
              <a:gd name="connsiteY54" fmla="*/ 1972890 h 2606302"/>
              <a:gd name="connsiteX55" fmla="*/ 531018 w 1157064"/>
              <a:gd name="connsiteY55" fmla="*/ 1999083 h 2606302"/>
              <a:gd name="connsiteX56" fmla="*/ 495300 w 1157064"/>
              <a:gd name="connsiteY56" fmla="*/ 2046708 h 2606302"/>
              <a:gd name="connsiteX57" fmla="*/ 454819 w 1157064"/>
              <a:gd name="connsiteY57" fmla="*/ 2041946 h 2606302"/>
              <a:gd name="connsiteX58" fmla="*/ 411956 w 1157064"/>
              <a:gd name="connsiteY58" fmla="*/ 2056233 h 2606302"/>
              <a:gd name="connsiteX59" fmla="*/ 395287 w 1157064"/>
              <a:gd name="connsiteY59" fmla="*/ 2077664 h 2606302"/>
              <a:gd name="connsiteX60" fmla="*/ 359569 w 1157064"/>
              <a:gd name="connsiteY60" fmla="*/ 2072902 h 2606302"/>
              <a:gd name="connsiteX61" fmla="*/ 335756 w 1157064"/>
              <a:gd name="connsiteY61" fmla="*/ 2101476 h 2606302"/>
              <a:gd name="connsiteX62" fmla="*/ 330995 w 1157064"/>
              <a:gd name="connsiteY62" fmla="*/ 2144340 h 2606302"/>
              <a:gd name="connsiteX63" fmla="*/ 288131 w 1157064"/>
              <a:gd name="connsiteY63" fmla="*/ 2172914 h 2606302"/>
              <a:gd name="connsiteX64" fmla="*/ 266700 w 1157064"/>
              <a:gd name="connsiteY64" fmla="*/ 2208633 h 2606302"/>
              <a:gd name="connsiteX65" fmla="*/ 242887 w 1157064"/>
              <a:gd name="connsiteY65" fmla="*/ 2234827 h 2606302"/>
              <a:gd name="connsiteX66" fmla="*/ 209550 w 1157064"/>
              <a:gd name="connsiteY66" fmla="*/ 2261021 h 2606302"/>
              <a:gd name="connsiteX67" fmla="*/ 200025 w 1157064"/>
              <a:gd name="connsiteY67" fmla="*/ 2294359 h 2606302"/>
              <a:gd name="connsiteX68" fmla="*/ 192882 w 1157064"/>
              <a:gd name="connsiteY68" fmla="*/ 2322932 h 2606302"/>
              <a:gd name="connsiteX69" fmla="*/ 171449 w 1157064"/>
              <a:gd name="connsiteY69" fmla="*/ 2320551 h 2606302"/>
              <a:gd name="connsiteX70" fmla="*/ 147637 w 1157064"/>
              <a:gd name="connsiteY70" fmla="*/ 2308645 h 2606302"/>
              <a:gd name="connsiteX71" fmla="*/ 130968 w 1157064"/>
              <a:gd name="connsiteY71" fmla="*/ 2301501 h 2606302"/>
              <a:gd name="connsiteX72" fmla="*/ 123825 w 1157064"/>
              <a:gd name="connsiteY72" fmla="*/ 2315789 h 2606302"/>
              <a:gd name="connsiteX73" fmla="*/ 130968 w 1157064"/>
              <a:gd name="connsiteY73" fmla="*/ 2339600 h 2606302"/>
              <a:gd name="connsiteX74" fmla="*/ 154781 w 1157064"/>
              <a:gd name="connsiteY74" fmla="*/ 2372939 h 2606302"/>
              <a:gd name="connsiteX75" fmla="*/ 142875 w 1157064"/>
              <a:gd name="connsiteY75" fmla="*/ 2408658 h 2606302"/>
              <a:gd name="connsiteX76" fmla="*/ 116680 w 1157064"/>
              <a:gd name="connsiteY76" fmla="*/ 2413420 h 2606302"/>
              <a:gd name="connsiteX77" fmla="*/ 102396 w 1157064"/>
              <a:gd name="connsiteY77" fmla="*/ 2415800 h 2606302"/>
              <a:gd name="connsiteX78" fmla="*/ 95250 w 1157064"/>
              <a:gd name="connsiteY78" fmla="*/ 2425326 h 2606302"/>
              <a:gd name="connsiteX79" fmla="*/ 102393 w 1157064"/>
              <a:gd name="connsiteY79" fmla="*/ 2439614 h 2606302"/>
              <a:gd name="connsiteX80" fmla="*/ 121444 w 1157064"/>
              <a:gd name="connsiteY80" fmla="*/ 2451520 h 2606302"/>
              <a:gd name="connsiteX81" fmla="*/ 133350 w 1157064"/>
              <a:gd name="connsiteY81" fmla="*/ 2470570 h 2606302"/>
              <a:gd name="connsiteX82" fmla="*/ 111919 w 1157064"/>
              <a:gd name="connsiteY82" fmla="*/ 2487238 h 2606302"/>
              <a:gd name="connsiteX83" fmla="*/ 85725 w 1157064"/>
              <a:gd name="connsiteY83" fmla="*/ 2506289 h 2606302"/>
              <a:gd name="connsiteX84" fmla="*/ 50007 w 1157064"/>
              <a:gd name="connsiteY84" fmla="*/ 2544389 h 2606302"/>
              <a:gd name="connsiteX85" fmla="*/ 0 w 1157064"/>
              <a:gd name="connsiteY85" fmla="*/ 2606302 h 2606302"/>
              <a:gd name="connsiteX0" fmla="*/ 1107057 w 1107057"/>
              <a:gd name="connsiteY0" fmla="*/ 0 h 2544389"/>
              <a:gd name="connsiteX1" fmla="*/ 1106157 w 1107057"/>
              <a:gd name="connsiteY1" fmla="*/ 86441 h 2544389"/>
              <a:gd name="connsiteX2" fmla="*/ 1092992 w 1107057"/>
              <a:gd name="connsiteY2" fmla="*/ 163139 h 2544389"/>
              <a:gd name="connsiteX3" fmla="*/ 1092992 w 1107057"/>
              <a:gd name="connsiteY3" fmla="*/ 201239 h 2544389"/>
              <a:gd name="connsiteX4" fmla="*/ 1092992 w 1107057"/>
              <a:gd name="connsiteY4" fmla="*/ 239339 h 2544389"/>
              <a:gd name="connsiteX5" fmla="*/ 1088230 w 1107057"/>
              <a:gd name="connsiteY5" fmla="*/ 277439 h 2544389"/>
              <a:gd name="connsiteX6" fmla="*/ 1069180 w 1107057"/>
              <a:gd name="connsiteY6" fmla="*/ 327446 h 2544389"/>
              <a:gd name="connsiteX7" fmla="*/ 1057273 w 1107057"/>
              <a:gd name="connsiteY7" fmla="*/ 353639 h 2544389"/>
              <a:gd name="connsiteX8" fmla="*/ 1033461 w 1107057"/>
              <a:gd name="connsiteY8" fmla="*/ 377452 h 2544389"/>
              <a:gd name="connsiteX9" fmla="*/ 1014411 w 1107057"/>
              <a:gd name="connsiteY9" fmla="*/ 394121 h 2544389"/>
              <a:gd name="connsiteX10" fmla="*/ 1012030 w 1107057"/>
              <a:gd name="connsiteY10" fmla="*/ 413171 h 2544389"/>
              <a:gd name="connsiteX11" fmla="*/ 1009648 w 1107057"/>
              <a:gd name="connsiteY11" fmla="*/ 453652 h 2544389"/>
              <a:gd name="connsiteX12" fmla="*/ 1012030 w 1107057"/>
              <a:gd name="connsiteY12" fmla="*/ 479846 h 2544389"/>
              <a:gd name="connsiteX13" fmla="*/ 1031080 w 1107057"/>
              <a:gd name="connsiteY13" fmla="*/ 522708 h 2544389"/>
              <a:gd name="connsiteX14" fmla="*/ 1047748 w 1107057"/>
              <a:gd name="connsiteY14" fmla="*/ 556046 h 2544389"/>
              <a:gd name="connsiteX15" fmla="*/ 1050130 w 1107057"/>
              <a:gd name="connsiteY15" fmla="*/ 575096 h 2544389"/>
              <a:gd name="connsiteX16" fmla="*/ 1062036 w 1107057"/>
              <a:gd name="connsiteY16" fmla="*/ 615577 h 2544389"/>
              <a:gd name="connsiteX17" fmla="*/ 1066798 w 1107057"/>
              <a:gd name="connsiteY17" fmla="*/ 663202 h 2544389"/>
              <a:gd name="connsiteX18" fmla="*/ 1073942 w 1107057"/>
              <a:gd name="connsiteY18" fmla="*/ 691777 h 2544389"/>
              <a:gd name="connsiteX19" fmla="*/ 1081086 w 1107057"/>
              <a:gd name="connsiteY19" fmla="*/ 725114 h 2544389"/>
              <a:gd name="connsiteX20" fmla="*/ 1078705 w 1107057"/>
              <a:gd name="connsiteY20" fmla="*/ 758452 h 2544389"/>
              <a:gd name="connsiteX21" fmla="*/ 1073942 w 1107057"/>
              <a:gd name="connsiteY21" fmla="*/ 796552 h 2544389"/>
              <a:gd name="connsiteX22" fmla="*/ 1073942 w 1107057"/>
              <a:gd name="connsiteY22" fmla="*/ 817983 h 2544389"/>
              <a:gd name="connsiteX23" fmla="*/ 1073942 w 1107057"/>
              <a:gd name="connsiteY23" fmla="*/ 844177 h 2544389"/>
              <a:gd name="connsiteX24" fmla="*/ 1057273 w 1107057"/>
              <a:gd name="connsiteY24" fmla="*/ 865608 h 2544389"/>
              <a:gd name="connsiteX25" fmla="*/ 1047748 w 1107057"/>
              <a:gd name="connsiteY25" fmla="*/ 891802 h 2544389"/>
              <a:gd name="connsiteX26" fmla="*/ 1045367 w 1107057"/>
              <a:gd name="connsiteY26" fmla="*/ 917996 h 2544389"/>
              <a:gd name="connsiteX27" fmla="*/ 1047748 w 1107057"/>
              <a:gd name="connsiteY27" fmla="*/ 948952 h 2544389"/>
              <a:gd name="connsiteX28" fmla="*/ 1052511 w 1107057"/>
              <a:gd name="connsiteY28" fmla="*/ 972764 h 2544389"/>
              <a:gd name="connsiteX29" fmla="*/ 1062036 w 1107057"/>
              <a:gd name="connsiteY29" fmla="*/ 996577 h 2544389"/>
              <a:gd name="connsiteX30" fmla="*/ 1054892 w 1107057"/>
              <a:gd name="connsiteY30" fmla="*/ 1029914 h 2544389"/>
              <a:gd name="connsiteX31" fmla="*/ 1042986 w 1107057"/>
              <a:gd name="connsiteY31" fmla="*/ 1070396 h 2544389"/>
              <a:gd name="connsiteX32" fmla="*/ 1035842 w 1107057"/>
              <a:gd name="connsiteY32" fmla="*/ 1101352 h 2544389"/>
              <a:gd name="connsiteX33" fmla="*/ 1016792 w 1107057"/>
              <a:gd name="connsiteY33" fmla="*/ 1148977 h 2544389"/>
              <a:gd name="connsiteX34" fmla="*/ 995361 w 1107057"/>
              <a:gd name="connsiteY34" fmla="*/ 1179933 h 2544389"/>
              <a:gd name="connsiteX35" fmla="*/ 964405 w 1107057"/>
              <a:gd name="connsiteY35" fmla="*/ 1201364 h 2544389"/>
              <a:gd name="connsiteX36" fmla="*/ 919161 w 1107057"/>
              <a:gd name="connsiteY36" fmla="*/ 1227558 h 2544389"/>
              <a:gd name="connsiteX37" fmla="*/ 862011 w 1107057"/>
              <a:gd name="connsiteY37" fmla="*/ 1260896 h 2544389"/>
              <a:gd name="connsiteX38" fmla="*/ 819148 w 1107057"/>
              <a:gd name="connsiteY38" fmla="*/ 1294233 h 2544389"/>
              <a:gd name="connsiteX39" fmla="*/ 781049 w 1107057"/>
              <a:gd name="connsiteY39" fmla="*/ 1332333 h 2544389"/>
              <a:gd name="connsiteX40" fmla="*/ 750092 w 1107057"/>
              <a:gd name="connsiteY40" fmla="*/ 1379957 h 2544389"/>
              <a:gd name="connsiteX41" fmla="*/ 728661 w 1107057"/>
              <a:gd name="connsiteY41" fmla="*/ 1420439 h 2544389"/>
              <a:gd name="connsiteX42" fmla="*/ 695323 w 1107057"/>
              <a:gd name="connsiteY42" fmla="*/ 1465683 h 2544389"/>
              <a:gd name="connsiteX43" fmla="*/ 681036 w 1107057"/>
              <a:gd name="connsiteY43" fmla="*/ 1508546 h 2544389"/>
              <a:gd name="connsiteX44" fmla="*/ 647699 w 1107057"/>
              <a:gd name="connsiteY44" fmla="*/ 1558552 h 2544389"/>
              <a:gd name="connsiteX45" fmla="*/ 616742 w 1107057"/>
              <a:gd name="connsiteY45" fmla="*/ 1606176 h 2544389"/>
              <a:gd name="connsiteX46" fmla="*/ 588166 w 1107057"/>
              <a:gd name="connsiteY46" fmla="*/ 1634752 h 2544389"/>
              <a:gd name="connsiteX47" fmla="*/ 564356 w 1107057"/>
              <a:gd name="connsiteY47" fmla="*/ 1670471 h 2544389"/>
              <a:gd name="connsiteX48" fmla="*/ 538162 w 1107057"/>
              <a:gd name="connsiteY48" fmla="*/ 1706189 h 2544389"/>
              <a:gd name="connsiteX49" fmla="*/ 571499 w 1107057"/>
              <a:gd name="connsiteY49" fmla="*/ 1730001 h 2544389"/>
              <a:gd name="connsiteX50" fmla="*/ 569119 w 1107057"/>
              <a:gd name="connsiteY50" fmla="*/ 1782389 h 2544389"/>
              <a:gd name="connsiteX51" fmla="*/ 528637 w 1107057"/>
              <a:gd name="connsiteY51" fmla="*/ 1789533 h 2544389"/>
              <a:gd name="connsiteX52" fmla="*/ 521493 w 1107057"/>
              <a:gd name="connsiteY52" fmla="*/ 1853827 h 2544389"/>
              <a:gd name="connsiteX53" fmla="*/ 526255 w 1107057"/>
              <a:gd name="connsiteY53" fmla="*/ 1908595 h 2544389"/>
              <a:gd name="connsiteX54" fmla="*/ 509586 w 1107057"/>
              <a:gd name="connsiteY54" fmla="*/ 1972890 h 2544389"/>
              <a:gd name="connsiteX55" fmla="*/ 481011 w 1107057"/>
              <a:gd name="connsiteY55" fmla="*/ 1999083 h 2544389"/>
              <a:gd name="connsiteX56" fmla="*/ 445293 w 1107057"/>
              <a:gd name="connsiteY56" fmla="*/ 2046708 h 2544389"/>
              <a:gd name="connsiteX57" fmla="*/ 404812 w 1107057"/>
              <a:gd name="connsiteY57" fmla="*/ 2041946 h 2544389"/>
              <a:gd name="connsiteX58" fmla="*/ 361949 w 1107057"/>
              <a:gd name="connsiteY58" fmla="*/ 2056233 h 2544389"/>
              <a:gd name="connsiteX59" fmla="*/ 345280 w 1107057"/>
              <a:gd name="connsiteY59" fmla="*/ 2077664 h 2544389"/>
              <a:gd name="connsiteX60" fmla="*/ 309562 w 1107057"/>
              <a:gd name="connsiteY60" fmla="*/ 2072902 h 2544389"/>
              <a:gd name="connsiteX61" fmla="*/ 285749 w 1107057"/>
              <a:gd name="connsiteY61" fmla="*/ 2101476 h 2544389"/>
              <a:gd name="connsiteX62" fmla="*/ 280988 w 1107057"/>
              <a:gd name="connsiteY62" fmla="*/ 2144340 h 2544389"/>
              <a:gd name="connsiteX63" fmla="*/ 238124 w 1107057"/>
              <a:gd name="connsiteY63" fmla="*/ 2172914 h 2544389"/>
              <a:gd name="connsiteX64" fmla="*/ 216693 w 1107057"/>
              <a:gd name="connsiteY64" fmla="*/ 2208633 h 2544389"/>
              <a:gd name="connsiteX65" fmla="*/ 192880 w 1107057"/>
              <a:gd name="connsiteY65" fmla="*/ 2234827 h 2544389"/>
              <a:gd name="connsiteX66" fmla="*/ 159543 w 1107057"/>
              <a:gd name="connsiteY66" fmla="*/ 2261021 h 2544389"/>
              <a:gd name="connsiteX67" fmla="*/ 150018 w 1107057"/>
              <a:gd name="connsiteY67" fmla="*/ 2294359 h 2544389"/>
              <a:gd name="connsiteX68" fmla="*/ 142875 w 1107057"/>
              <a:gd name="connsiteY68" fmla="*/ 2322932 h 2544389"/>
              <a:gd name="connsiteX69" fmla="*/ 121442 w 1107057"/>
              <a:gd name="connsiteY69" fmla="*/ 2320551 h 2544389"/>
              <a:gd name="connsiteX70" fmla="*/ 97630 w 1107057"/>
              <a:gd name="connsiteY70" fmla="*/ 2308645 h 2544389"/>
              <a:gd name="connsiteX71" fmla="*/ 80961 w 1107057"/>
              <a:gd name="connsiteY71" fmla="*/ 2301501 h 2544389"/>
              <a:gd name="connsiteX72" fmla="*/ 73818 w 1107057"/>
              <a:gd name="connsiteY72" fmla="*/ 2315789 h 2544389"/>
              <a:gd name="connsiteX73" fmla="*/ 80961 w 1107057"/>
              <a:gd name="connsiteY73" fmla="*/ 2339600 h 2544389"/>
              <a:gd name="connsiteX74" fmla="*/ 104774 w 1107057"/>
              <a:gd name="connsiteY74" fmla="*/ 2372939 h 2544389"/>
              <a:gd name="connsiteX75" fmla="*/ 92868 w 1107057"/>
              <a:gd name="connsiteY75" fmla="*/ 2408658 h 2544389"/>
              <a:gd name="connsiteX76" fmla="*/ 66673 w 1107057"/>
              <a:gd name="connsiteY76" fmla="*/ 2413420 h 2544389"/>
              <a:gd name="connsiteX77" fmla="*/ 52389 w 1107057"/>
              <a:gd name="connsiteY77" fmla="*/ 2415800 h 2544389"/>
              <a:gd name="connsiteX78" fmla="*/ 45243 w 1107057"/>
              <a:gd name="connsiteY78" fmla="*/ 2425326 h 2544389"/>
              <a:gd name="connsiteX79" fmla="*/ 52386 w 1107057"/>
              <a:gd name="connsiteY79" fmla="*/ 2439614 h 2544389"/>
              <a:gd name="connsiteX80" fmla="*/ 71437 w 1107057"/>
              <a:gd name="connsiteY80" fmla="*/ 2451520 h 2544389"/>
              <a:gd name="connsiteX81" fmla="*/ 83343 w 1107057"/>
              <a:gd name="connsiteY81" fmla="*/ 2470570 h 2544389"/>
              <a:gd name="connsiteX82" fmla="*/ 61912 w 1107057"/>
              <a:gd name="connsiteY82" fmla="*/ 2487238 h 2544389"/>
              <a:gd name="connsiteX83" fmla="*/ 35718 w 1107057"/>
              <a:gd name="connsiteY83" fmla="*/ 2506289 h 2544389"/>
              <a:gd name="connsiteX84" fmla="*/ 0 w 1107057"/>
              <a:gd name="connsiteY84" fmla="*/ 2544389 h 254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07057" h="2544389">
                <a:moveTo>
                  <a:pt x="1107057" y="0"/>
                </a:moveTo>
                <a:lnTo>
                  <a:pt x="1106157" y="86441"/>
                </a:lnTo>
                <a:lnTo>
                  <a:pt x="1092992" y="163139"/>
                </a:lnTo>
                <a:lnTo>
                  <a:pt x="1092992" y="201239"/>
                </a:lnTo>
                <a:lnTo>
                  <a:pt x="1092992" y="239339"/>
                </a:lnTo>
                <a:lnTo>
                  <a:pt x="1088230" y="277439"/>
                </a:lnTo>
                <a:lnTo>
                  <a:pt x="1069180" y="327446"/>
                </a:lnTo>
                <a:lnTo>
                  <a:pt x="1057273" y="353639"/>
                </a:lnTo>
                <a:lnTo>
                  <a:pt x="1033461" y="377452"/>
                </a:lnTo>
                <a:lnTo>
                  <a:pt x="1014411" y="394121"/>
                </a:lnTo>
                <a:lnTo>
                  <a:pt x="1012030" y="413171"/>
                </a:lnTo>
                <a:lnTo>
                  <a:pt x="1009648" y="453652"/>
                </a:lnTo>
                <a:lnTo>
                  <a:pt x="1012030" y="479846"/>
                </a:lnTo>
                <a:lnTo>
                  <a:pt x="1031080" y="522708"/>
                </a:lnTo>
                <a:lnTo>
                  <a:pt x="1047748" y="556046"/>
                </a:lnTo>
                <a:lnTo>
                  <a:pt x="1050130" y="575096"/>
                </a:lnTo>
                <a:lnTo>
                  <a:pt x="1062036" y="615577"/>
                </a:lnTo>
                <a:lnTo>
                  <a:pt x="1066798" y="663202"/>
                </a:lnTo>
                <a:lnTo>
                  <a:pt x="1073942" y="691777"/>
                </a:lnTo>
                <a:lnTo>
                  <a:pt x="1081086" y="725114"/>
                </a:lnTo>
                <a:lnTo>
                  <a:pt x="1078705" y="758452"/>
                </a:lnTo>
                <a:lnTo>
                  <a:pt x="1073942" y="796552"/>
                </a:lnTo>
                <a:lnTo>
                  <a:pt x="1073942" y="817983"/>
                </a:lnTo>
                <a:lnTo>
                  <a:pt x="1073942" y="844177"/>
                </a:lnTo>
                <a:lnTo>
                  <a:pt x="1057273" y="865608"/>
                </a:lnTo>
                <a:lnTo>
                  <a:pt x="1047748" y="891802"/>
                </a:lnTo>
                <a:lnTo>
                  <a:pt x="1045367" y="917996"/>
                </a:lnTo>
                <a:lnTo>
                  <a:pt x="1047748" y="948952"/>
                </a:lnTo>
                <a:lnTo>
                  <a:pt x="1052511" y="972764"/>
                </a:lnTo>
                <a:lnTo>
                  <a:pt x="1062036" y="996577"/>
                </a:lnTo>
                <a:lnTo>
                  <a:pt x="1054892" y="1029914"/>
                </a:lnTo>
                <a:lnTo>
                  <a:pt x="1042986" y="1070396"/>
                </a:lnTo>
                <a:lnTo>
                  <a:pt x="1035842" y="1101352"/>
                </a:lnTo>
                <a:lnTo>
                  <a:pt x="1016792" y="1148977"/>
                </a:lnTo>
                <a:lnTo>
                  <a:pt x="995361" y="1179933"/>
                </a:lnTo>
                <a:lnTo>
                  <a:pt x="964405" y="1201364"/>
                </a:lnTo>
                <a:lnTo>
                  <a:pt x="919161" y="1227558"/>
                </a:lnTo>
                <a:lnTo>
                  <a:pt x="862011" y="1260896"/>
                </a:lnTo>
                <a:lnTo>
                  <a:pt x="819148" y="1294233"/>
                </a:lnTo>
                <a:lnTo>
                  <a:pt x="781049" y="1332333"/>
                </a:lnTo>
                <a:lnTo>
                  <a:pt x="750092" y="1379957"/>
                </a:lnTo>
                <a:lnTo>
                  <a:pt x="728661" y="1420439"/>
                </a:lnTo>
                <a:lnTo>
                  <a:pt x="695323" y="1465683"/>
                </a:lnTo>
                <a:lnTo>
                  <a:pt x="681036" y="1508546"/>
                </a:lnTo>
                <a:lnTo>
                  <a:pt x="647699" y="1558552"/>
                </a:lnTo>
                <a:lnTo>
                  <a:pt x="616742" y="1606176"/>
                </a:lnTo>
                <a:lnTo>
                  <a:pt x="588166" y="1634752"/>
                </a:lnTo>
                <a:lnTo>
                  <a:pt x="564356" y="1670471"/>
                </a:lnTo>
                <a:lnTo>
                  <a:pt x="538162" y="1706189"/>
                </a:lnTo>
                <a:lnTo>
                  <a:pt x="571499" y="1730001"/>
                </a:lnTo>
                <a:lnTo>
                  <a:pt x="569119" y="1782389"/>
                </a:lnTo>
                <a:lnTo>
                  <a:pt x="528637" y="1789533"/>
                </a:lnTo>
                <a:lnTo>
                  <a:pt x="521493" y="1853827"/>
                </a:lnTo>
                <a:lnTo>
                  <a:pt x="526255" y="1908595"/>
                </a:lnTo>
                <a:lnTo>
                  <a:pt x="509586" y="1972890"/>
                </a:lnTo>
                <a:lnTo>
                  <a:pt x="481011" y="1999083"/>
                </a:lnTo>
                <a:lnTo>
                  <a:pt x="445293" y="2046708"/>
                </a:lnTo>
                <a:lnTo>
                  <a:pt x="404812" y="2041946"/>
                </a:lnTo>
                <a:lnTo>
                  <a:pt x="361949" y="2056233"/>
                </a:lnTo>
                <a:lnTo>
                  <a:pt x="345280" y="2077664"/>
                </a:lnTo>
                <a:lnTo>
                  <a:pt x="309562" y="2072902"/>
                </a:lnTo>
                <a:lnTo>
                  <a:pt x="285749" y="2101476"/>
                </a:lnTo>
                <a:lnTo>
                  <a:pt x="280988" y="2144340"/>
                </a:lnTo>
                <a:lnTo>
                  <a:pt x="238124" y="2172914"/>
                </a:lnTo>
                <a:lnTo>
                  <a:pt x="216693" y="2208633"/>
                </a:lnTo>
                <a:lnTo>
                  <a:pt x="192880" y="2234827"/>
                </a:lnTo>
                <a:lnTo>
                  <a:pt x="159543" y="2261021"/>
                </a:lnTo>
                <a:lnTo>
                  <a:pt x="150018" y="2294359"/>
                </a:lnTo>
                <a:lnTo>
                  <a:pt x="142875" y="2322932"/>
                </a:lnTo>
                <a:lnTo>
                  <a:pt x="121442" y="2320551"/>
                </a:lnTo>
                <a:lnTo>
                  <a:pt x="97630" y="2308645"/>
                </a:lnTo>
                <a:lnTo>
                  <a:pt x="80961" y="2301501"/>
                </a:lnTo>
                <a:lnTo>
                  <a:pt x="73818" y="2315789"/>
                </a:lnTo>
                <a:lnTo>
                  <a:pt x="80961" y="2339600"/>
                </a:lnTo>
                <a:lnTo>
                  <a:pt x="104774" y="2372939"/>
                </a:lnTo>
                <a:lnTo>
                  <a:pt x="92868" y="2408658"/>
                </a:lnTo>
                <a:lnTo>
                  <a:pt x="66673" y="2413420"/>
                </a:lnTo>
                <a:lnTo>
                  <a:pt x="52389" y="2415800"/>
                </a:lnTo>
                <a:lnTo>
                  <a:pt x="45243" y="2425326"/>
                </a:lnTo>
                <a:lnTo>
                  <a:pt x="52386" y="2439614"/>
                </a:lnTo>
                <a:lnTo>
                  <a:pt x="71437" y="2451520"/>
                </a:lnTo>
                <a:lnTo>
                  <a:pt x="83343" y="2470570"/>
                </a:lnTo>
                <a:lnTo>
                  <a:pt x="61912" y="2487238"/>
                </a:lnTo>
                <a:lnTo>
                  <a:pt x="35718" y="2506289"/>
                </a:lnTo>
                <a:lnTo>
                  <a:pt x="0" y="25443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1" name="フリーフォーム 670">
            <a:extLst>
              <a:ext uri="{FF2B5EF4-FFF2-40B4-BE49-F238E27FC236}">
                <a16:creationId xmlns:a16="http://schemas.microsoft.com/office/drawing/2014/main" id="{A406C244-64D8-4A92-8896-B62D6F98D64F}"/>
              </a:ext>
            </a:extLst>
          </p:cNvPr>
          <p:cNvSpPr/>
          <p:nvPr/>
        </p:nvSpPr>
        <p:spPr>
          <a:xfrm>
            <a:off x="11568113" y="6611938"/>
            <a:ext cx="403225" cy="47942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 name="connsiteX0" fmla="*/ 556940 w 556940"/>
              <a:gd name="connsiteY0" fmla="*/ 663457 h 663457"/>
              <a:gd name="connsiteX1" fmla="*/ 279880 w 556940"/>
              <a:gd name="connsiteY1" fmla="*/ 623223 h 663457"/>
              <a:gd name="connsiteX2" fmla="*/ 258449 w 556940"/>
              <a:gd name="connsiteY2" fmla="*/ 604173 h 663457"/>
              <a:gd name="connsiteX3" fmla="*/ 237017 w 556940"/>
              <a:gd name="connsiteY3" fmla="*/ 604173 h 663457"/>
              <a:gd name="connsiteX4" fmla="*/ 222730 w 556940"/>
              <a:gd name="connsiteY4" fmla="*/ 582741 h 663457"/>
              <a:gd name="connsiteX5" fmla="*/ 222730 w 556940"/>
              <a:gd name="connsiteY5" fmla="*/ 561310 h 663457"/>
              <a:gd name="connsiteX6" fmla="*/ 222730 w 556940"/>
              <a:gd name="connsiteY6" fmla="*/ 542260 h 663457"/>
              <a:gd name="connsiteX7" fmla="*/ 201299 w 556940"/>
              <a:gd name="connsiteY7" fmla="*/ 535116 h 663457"/>
              <a:gd name="connsiteX8" fmla="*/ 198917 w 556940"/>
              <a:gd name="connsiteY8" fmla="*/ 516066 h 663457"/>
              <a:gd name="connsiteX9" fmla="*/ 187011 w 556940"/>
              <a:gd name="connsiteY9" fmla="*/ 494635 h 663457"/>
              <a:gd name="connsiteX10" fmla="*/ 201299 w 556940"/>
              <a:gd name="connsiteY10" fmla="*/ 477966 h 663457"/>
              <a:gd name="connsiteX11" fmla="*/ 201299 w 556940"/>
              <a:gd name="connsiteY11" fmla="*/ 463679 h 663457"/>
              <a:gd name="connsiteX12" fmla="*/ 184630 w 556940"/>
              <a:gd name="connsiteY12" fmla="*/ 451773 h 663457"/>
              <a:gd name="connsiteX13" fmla="*/ 179867 w 556940"/>
              <a:gd name="connsiteY13" fmla="*/ 435104 h 663457"/>
              <a:gd name="connsiteX14" fmla="*/ 175105 w 556940"/>
              <a:gd name="connsiteY14" fmla="*/ 418435 h 663457"/>
              <a:gd name="connsiteX15" fmla="*/ 156055 w 556940"/>
              <a:gd name="connsiteY15" fmla="*/ 408910 h 663457"/>
              <a:gd name="connsiteX16" fmla="*/ 137005 w 556940"/>
              <a:gd name="connsiteY16" fmla="*/ 404148 h 663457"/>
              <a:gd name="connsiteX17" fmla="*/ 132242 w 556940"/>
              <a:gd name="connsiteY17" fmla="*/ 373191 h 663457"/>
              <a:gd name="connsiteX18" fmla="*/ 134624 w 556940"/>
              <a:gd name="connsiteY18" fmla="*/ 344616 h 663457"/>
              <a:gd name="connsiteX19" fmla="*/ 146530 w 556940"/>
              <a:gd name="connsiteY19" fmla="*/ 325566 h 663457"/>
              <a:gd name="connsiteX20" fmla="*/ 146530 w 556940"/>
              <a:gd name="connsiteY20" fmla="*/ 308898 h 663457"/>
              <a:gd name="connsiteX21" fmla="*/ 122717 w 556940"/>
              <a:gd name="connsiteY21" fmla="*/ 301754 h 663457"/>
              <a:gd name="connsiteX22" fmla="*/ 108430 w 556940"/>
              <a:gd name="connsiteY22" fmla="*/ 289848 h 663457"/>
              <a:gd name="connsiteX23" fmla="*/ 106049 w 556940"/>
              <a:gd name="connsiteY23" fmla="*/ 275560 h 663457"/>
              <a:gd name="connsiteX24" fmla="*/ 115574 w 556940"/>
              <a:gd name="connsiteY24" fmla="*/ 258891 h 663457"/>
              <a:gd name="connsiteX25" fmla="*/ 115574 w 556940"/>
              <a:gd name="connsiteY25" fmla="*/ 242223 h 663457"/>
              <a:gd name="connsiteX26" fmla="*/ 103667 w 556940"/>
              <a:gd name="connsiteY26" fmla="*/ 232698 h 663457"/>
              <a:gd name="connsiteX27" fmla="*/ 72711 w 556940"/>
              <a:gd name="connsiteY27" fmla="*/ 230316 h 663457"/>
              <a:gd name="connsiteX28" fmla="*/ 60805 w 556940"/>
              <a:gd name="connsiteY28" fmla="*/ 216029 h 663457"/>
              <a:gd name="connsiteX29" fmla="*/ 70330 w 556940"/>
              <a:gd name="connsiteY29" fmla="*/ 199360 h 663457"/>
              <a:gd name="connsiteX30" fmla="*/ 79855 w 556940"/>
              <a:gd name="connsiteY30" fmla="*/ 175548 h 663457"/>
              <a:gd name="connsiteX31" fmla="*/ 84617 w 556940"/>
              <a:gd name="connsiteY31" fmla="*/ 154116 h 663457"/>
              <a:gd name="connsiteX32" fmla="*/ 79855 w 556940"/>
              <a:gd name="connsiteY32" fmla="*/ 132685 h 663457"/>
              <a:gd name="connsiteX33" fmla="*/ 77474 w 556940"/>
              <a:gd name="connsiteY33" fmla="*/ 75535 h 663457"/>
              <a:gd name="connsiteX34" fmla="*/ 75092 w 556940"/>
              <a:gd name="connsiteY34" fmla="*/ 54104 h 663457"/>
              <a:gd name="connsiteX35" fmla="*/ 0 w 556940"/>
              <a:gd name="connsiteY35" fmla="*/ 0 h 66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940" h="663457">
                <a:moveTo>
                  <a:pt x="556940" y="663457"/>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4" name="フリーフォーム 673">
            <a:extLst>
              <a:ext uri="{FF2B5EF4-FFF2-40B4-BE49-F238E27FC236}">
                <a16:creationId xmlns:a16="http://schemas.microsoft.com/office/drawing/2014/main" id="{AF5FDEC5-8664-43AF-8219-6D7D514B3D37}"/>
              </a:ext>
            </a:extLst>
          </p:cNvPr>
          <p:cNvSpPr/>
          <p:nvPr/>
        </p:nvSpPr>
        <p:spPr>
          <a:xfrm>
            <a:off x="10128250" y="6667500"/>
            <a:ext cx="284163" cy="708025"/>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38100">
            <a:solidFill>
              <a:srgbClr val="00B0F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5" name="フリーフォーム 674">
            <a:extLst>
              <a:ext uri="{FF2B5EF4-FFF2-40B4-BE49-F238E27FC236}">
                <a16:creationId xmlns:a16="http://schemas.microsoft.com/office/drawing/2014/main" id="{50AB69AB-CE16-464D-B86C-795271EEC6AC}"/>
              </a:ext>
            </a:extLst>
          </p:cNvPr>
          <p:cNvSpPr/>
          <p:nvPr/>
        </p:nvSpPr>
        <p:spPr>
          <a:xfrm>
            <a:off x="9237663" y="6824663"/>
            <a:ext cx="1187450" cy="1254125"/>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6" name="フリーフォーム 675">
            <a:extLst>
              <a:ext uri="{FF2B5EF4-FFF2-40B4-BE49-F238E27FC236}">
                <a16:creationId xmlns:a16="http://schemas.microsoft.com/office/drawing/2014/main" id="{E9BE96CA-D78C-4FD2-B939-AB8CB668616D}"/>
              </a:ext>
            </a:extLst>
          </p:cNvPr>
          <p:cNvSpPr/>
          <p:nvPr/>
        </p:nvSpPr>
        <p:spPr>
          <a:xfrm>
            <a:off x="9555163" y="7080250"/>
            <a:ext cx="420687" cy="1216025"/>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8" name="フリーフォーム 677">
            <a:extLst>
              <a:ext uri="{FF2B5EF4-FFF2-40B4-BE49-F238E27FC236}">
                <a16:creationId xmlns:a16="http://schemas.microsoft.com/office/drawing/2014/main" id="{4BFD98A2-A297-4797-99B9-BD605731A891}"/>
              </a:ext>
            </a:extLst>
          </p:cNvPr>
          <p:cNvSpPr/>
          <p:nvPr/>
        </p:nvSpPr>
        <p:spPr>
          <a:xfrm>
            <a:off x="10140950" y="7883525"/>
            <a:ext cx="153988" cy="236538"/>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 name="connsiteX0" fmla="*/ 211931 w 211931"/>
              <a:gd name="connsiteY0" fmla="*/ 0 h 326412"/>
              <a:gd name="connsiteX1" fmla="*/ 185737 w 211931"/>
              <a:gd name="connsiteY1" fmla="*/ 45244 h 326412"/>
              <a:gd name="connsiteX2" fmla="*/ 169069 w 211931"/>
              <a:gd name="connsiteY2" fmla="*/ 45244 h 326412"/>
              <a:gd name="connsiteX3" fmla="*/ 154781 w 211931"/>
              <a:gd name="connsiteY3" fmla="*/ 54769 h 326412"/>
              <a:gd name="connsiteX4" fmla="*/ 154781 w 211931"/>
              <a:gd name="connsiteY4" fmla="*/ 73819 h 326412"/>
              <a:gd name="connsiteX5" fmla="*/ 145256 w 211931"/>
              <a:gd name="connsiteY5" fmla="*/ 92869 h 326412"/>
              <a:gd name="connsiteX6" fmla="*/ 128587 w 211931"/>
              <a:gd name="connsiteY6" fmla="*/ 107156 h 326412"/>
              <a:gd name="connsiteX7" fmla="*/ 107156 w 211931"/>
              <a:gd name="connsiteY7" fmla="*/ 130969 h 326412"/>
              <a:gd name="connsiteX8" fmla="*/ 88106 w 211931"/>
              <a:gd name="connsiteY8" fmla="*/ 130969 h 326412"/>
              <a:gd name="connsiteX9" fmla="*/ 64294 w 211931"/>
              <a:gd name="connsiteY9" fmla="*/ 126206 h 326412"/>
              <a:gd name="connsiteX10" fmla="*/ 57150 w 211931"/>
              <a:gd name="connsiteY10" fmla="*/ 133350 h 326412"/>
              <a:gd name="connsiteX11" fmla="*/ 59531 w 211931"/>
              <a:gd name="connsiteY11" fmla="*/ 147637 h 326412"/>
              <a:gd name="connsiteX12" fmla="*/ 66675 w 211931"/>
              <a:gd name="connsiteY12" fmla="*/ 161925 h 326412"/>
              <a:gd name="connsiteX13" fmla="*/ 61912 w 211931"/>
              <a:gd name="connsiteY13" fmla="*/ 176212 h 326412"/>
              <a:gd name="connsiteX14" fmla="*/ 33337 w 211931"/>
              <a:gd name="connsiteY14" fmla="*/ 197644 h 326412"/>
              <a:gd name="connsiteX15" fmla="*/ 21431 w 211931"/>
              <a:gd name="connsiteY15" fmla="*/ 209550 h 326412"/>
              <a:gd name="connsiteX16" fmla="*/ 16669 w 211931"/>
              <a:gd name="connsiteY16" fmla="*/ 221456 h 326412"/>
              <a:gd name="connsiteX17" fmla="*/ 19050 w 211931"/>
              <a:gd name="connsiteY17" fmla="*/ 238125 h 326412"/>
              <a:gd name="connsiteX18" fmla="*/ 0 w 211931"/>
              <a:gd name="connsiteY18" fmla="*/ 252412 h 326412"/>
              <a:gd name="connsiteX19" fmla="*/ 0 w 211931"/>
              <a:gd name="connsiteY19" fmla="*/ 266700 h 326412"/>
              <a:gd name="connsiteX20" fmla="*/ 15141 w 211931"/>
              <a:gd name="connsiteY20" fmla="*/ 326412 h 3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326412">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cubicBezTo>
                  <a:pt x="1587" y="276225"/>
                  <a:pt x="13554" y="316887"/>
                  <a:pt x="15141" y="326412"/>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0" name="フリーフォーム 679">
            <a:extLst>
              <a:ext uri="{FF2B5EF4-FFF2-40B4-BE49-F238E27FC236}">
                <a16:creationId xmlns:a16="http://schemas.microsoft.com/office/drawing/2014/main" id="{0D4C34D3-9929-4343-A6D4-2E6F09E959AF}"/>
              </a:ext>
            </a:extLst>
          </p:cNvPr>
          <p:cNvSpPr/>
          <p:nvPr/>
        </p:nvSpPr>
        <p:spPr>
          <a:xfrm>
            <a:off x="8882063" y="7596188"/>
            <a:ext cx="842962" cy="882650"/>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3" name="フリーフォーム 682">
            <a:extLst>
              <a:ext uri="{FF2B5EF4-FFF2-40B4-BE49-F238E27FC236}">
                <a16:creationId xmlns:a16="http://schemas.microsoft.com/office/drawing/2014/main" id="{84E9791C-C7B5-4641-97FD-5A74945124D6}"/>
              </a:ext>
            </a:extLst>
          </p:cNvPr>
          <p:cNvSpPr/>
          <p:nvPr/>
        </p:nvSpPr>
        <p:spPr>
          <a:xfrm>
            <a:off x="8331200" y="8161338"/>
            <a:ext cx="931863" cy="581025"/>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5" name="フリーフォーム 684">
            <a:extLst>
              <a:ext uri="{FF2B5EF4-FFF2-40B4-BE49-F238E27FC236}">
                <a16:creationId xmlns:a16="http://schemas.microsoft.com/office/drawing/2014/main" id="{FFC0DED7-331A-4B90-A62D-406BF06050AE}"/>
              </a:ext>
            </a:extLst>
          </p:cNvPr>
          <p:cNvSpPr/>
          <p:nvPr/>
        </p:nvSpPr>
        <p:spPr>
          <a:xfrm>
            <a:off x="7958138" y="8548688"/>
            <a:ext cx="136525" cy="361950"/>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0 w 189904"/>
              <a:gd name="connsiteY12"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54665 w 189904"/>
              <a:gd name="connsiteY12" fmla="*/ 383774 h 501326"/>
              <a:gd name="connsiteX13" fmla="*/ 0 w 189904"/>
              <a:gd name="connsiteY13"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54665 w 189904"/>
              <a:gd name="connsiteY13" fmla="*/ 3837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83206 w 189904"/>
              <a:gd name="connsiteY12" fmla="*/ 40193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11747 w 189904"/>
              <a:gd name="connsiteY12" fmla="*/ 318906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98773 w 189904"/>
              <a:gd name="connsiteY13" fmla="*/ 396748 h 501326"/>
              <a:gd name="connsiteX14" fmla="*/ 28718 w 189904"/>
              <a:gd name="connsiteY14" fmla="*/ 433074 h 501326"/>
              <a:gd name="connsiteX15" fmla="*/ 0 w 189904"/>
              <a:gd name="connsiteY15" fmla="*/ 501326 h 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04" h="501326">
                <a:moveTo>
                  <a:pt x="173235" y="0"/>
                </a:moveTo>
                <a:lnTo>
                  <a:pt x="180379" y="33338"/>
                </a:lnTo>
                <a:lnTo>
                  <a:pt x="170854" y="52388"/>
                </a:lnTo>
                <a:lnTo>
                  <a:pt x="170854" y="76200"/>
                </a:lnTo>
                <a:lnTo>
                  <a:pt x="163710" y="95250"/>
                </a:lnTo>
                <a:lnTo>
                  <a:pt x="154185" y="111919"/>
                </a:lnTo>
                <a:lnTo>
                  <a:pt x="158948" y="133350"/>
                </a:lnTo>
                <a:lnTo>
                  <a:pt x="175617" y="157163"/>
                </a:lnTo>
                <a:lnTo>
                  <a:pt x="189904" y="176213"/>
                </a:lnTo>
                <a:lnTo>
                  <a:pt x="182760" y="192881"/>
                </a:lnTo>
                <a:lnTo>
                  <a:pt x="158948" y="211931"/>
                </a:lnTo>
                <a:lnTo>
                  <a:pt x="139898" y="228600"/>
                </a:lnTo>
                <a:cubicBezTo>
                  <a:pt x="132031" y="246429"/>
                  <a:pt x="157522" y="297801"/>
                  <a:pt x="148073" y="326690"/>
                </a:cubicBezTo>
                <a:cubicBezTo>
                  <a:pt x="138624" y="355580"/>
                  <a:pt x="112611" y="377720"/>
                  <a:pt x="98773" y="396748"/>
                </a:cubicBezTo>
                <a:cubicBezTo>
                  <a:pt x="84935" y="415776"/>
                  <a:pt x="44315" y="400941"/>
                  <a:pt x="28718" y="433074"/>
                </a:cubicBezTo>
                <a:cubicBezTo>
                  <a:pt x="5402" y="478528"/>
                  <a:pt x="9111" y="481734"/>
                  <a:pt x="0" y="501326"/>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6" name="フリーフォーム 685">
            <a:extLst>
              <a:ext uri="{FF2B5EF4-FFF2-40B4-BE49-F238E27FC236}">
                <a16:creationId xmlns:a16="http://schemas.microsoft.com/office/drawing/2014/main" id="{C7DFAE7E-A094-4594-A0AD-7AC93DB8585C}"/>
              </a:ext>
            </a:extLst>
          </p:cNvPr>
          <p:cNvSpPr/>
          <p:nvPr/>
        </p:nvSpPr>
        <p:spPr>
          <a:xfrm>
            <a:off x="8093075" y="8547100"/>
            <a:ext cx="514350" cy="406400"/>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 name="connsiteX0" fmla="*/ 0 w 726281"/>
              <a:gd name="connsiteY0" fmla="*/ 0 h 704850"/>
              <a:gd name="connsiteX1" fmla="*/ 69056 w 726281"/>
              <a:gd name="connsiteY1" fmla="*/ 30956 h 704850"/>
              <a:gd name="connsiteX2" fmla="*/ 85725 w 726281"/>
              <a:gd name="connsiteY2" fmla="*/ 52387 h 704850"/>
              <a:gd name="connsiteX3" fmla="*/ 83343 w 726281"/>
              <a:gd name="connsiteY3" fmla="*/ 76200 h 704850"/>
              <a:gd name="connsiteX4" fmla="*/ 95250 w 726281"/>
              <a:gd name="connsiteY4" fmla="*/ 107156 h 704850"/>
              <a:gd name="connsiteX5" fmla="*/ 123825 w 726281"/>
              <a:gd name="connsiteY5" fmla="*/ 114300 h 704850"/>
              <a:gd name="connsiteX6" fmla="*/ 147637 w 726281"/>
              <a:gd name="connsiteY6" fmla="*/ 126206 h 704850"/>
              <a:gd name="connsiteX7" fmla="*/ 166687 w 726281"/>
              <a:gd name="connsiteY7" fmla="*/ 121444 h 704850"/>
              <a:gd name="connsiteX8" fmla="*/ 180975 w 726281"/>
              <a:gd name="connsiteY8" fmla="*/ 111919 h 704850"/>
              <a:gd name="connsiteX9" fmla="*/ 192881 w 726281"/>
              <a:gd name="connsiteY9" fmla="*/ 119062 h 704850"/>
              <a:gd name="connsiteX10" fmla="*/ 200025 w 726281"/>
              <a:gd name="connsiteY10" fmla="*/ 130969 h 704850"/>
              <a:gd name="connsiteX11" fmla="*/ 204787 w 726281"/>
              <a:gd name="connsiteY11" fmla="*/ 145256 h 704850"/>
              <a:gd name="connsiteX12" fmla="*/ 230981 w 726281"/>
              <a:gd name="connsiteY12" fmla="*/ 157162 h 704850"/>
              <a:gd name="connsiteX13" fmla="*/ 247650 w 726281"/>
              <a:gd name="connsiteY13" fmla="*/ 159544 h 704850"/>
              <a:gd name="connsiteX14" fmla="*/ 261937 w 726281"/>
              <a:gd name="connsiteY14" fmla="*/ 176212 h 704850"/>
              <a:gd name="connsiteX15" fmla="*/ 276225 w 726281"/>
              <a:gd name="connsiteY15" fmla="*/ 190500 h 704850"/>
              <a:gd name="connsiteX16" fmla="*/ 302418 w 726281"/>
              <a:gd name="connsiteY16" fmla="*/ 185737 h 704850"/>
              <a:gd name="connsiteX17" fmla="*/ 321468 w 726281"/>
              <a:gd name="connsiteY17" fmla="*/ 176212 h 704850"/>
              <a:gd name="connsiteX18" fmla="*/ 323850 w 726281"/>
              <a:gd name="connsiteY18" fmla="*/ 154781 h 704850"/>
              <a:gd name="connsiteX19" fmla="*/ 338137 w 726281"/>
              <a:gd name="connsiteY19" fmla="*/ 138112 h 704850"/>
              <a:gd name="connsiteX20" fmla="*/ 357187 w 726281"/>
              <a:gd name="connsiteY20" fmla="*/ 135731 h 704850"/>
              <a:gd name="connsiteX21" fmla="*/ 378618 w 726281"/>
              <a:gd name="connsiteY21" fmla="*/ 154781 h 704850"/>
              <a:gd name="connsiteX22" fmla="*/ 388143 w 726281"/>
              <a:gd name="connsiteY22" fmla="*/ 171450 h 704850"/>
              <a:gd name="connsiteX23" fmla="*/ 404812 w 726281"/>
              <a:gd name="connsiteY23" fmla="*/ 173831 h 704850"/>
              <a:gd name="connsiteX24" fmla="*/ 426243 w 726281"/>
              <a:gd name="connsiteY24" fmla="*/ 185737 h 704850"/>
              <a:gd name="connsiteX25" fmla="*/ 433387 w 726281"/>
              <a:gd name="connsiteY25" fmla="*/ 202406 h 704850"/>
              <a:gd name="connsiteX26" fmla="*/ 435768 w 726281"/>
              <a:gd name="connsiteY26" fmla="*/ 214312 h 704850"/>
              <a:gd name="connsiteX27" fmla="*/ 452437 w 726281"/>
              <a:gd name="connsiteY27" fmla="*/ 235744 h 704850"/>
              <a:gd name="connsiteX28" fmla="*/ 469106 w 726281"/>
              <a:gd name="connsiteY28" fmla="*/ 254794 h 704850"/>
              <a:gd name="connsiteX29" fmla="*/ 490537 w 726281"/>
              <a:gd name="connsiteY29" fmla="*/ 257175 h 704850"/>
              <a:gd name="connsiteX30" fmla="*/ 504825 w 726281"/>
              <a:gd name="connsiteY30" fmla="*/ 278606 h 704850"/>
              <a:gd name="connsiteX31" fmla="*/ 495300 w 726281"/>
              <a:gd name="connsiteY31" fmla="*/ 295275 h 704850"/>
              <a:gd name="connsiteX32" fmla="*/ 488156 w 726281"/>
              <a:gd name="connsiteY32" fmla="*/ 304800 h 704850"/>
              <a:gd name="connsiteX33" fmla="*/ 511968 w 726281"/>
              <a:gd name="connsiteY33" fmla="*/ 345281 h 704850"/>
              <a:gd name="connsiteX34" fmla="*/ 511968 w 726281"/>
              <a:gd name="connsiteY34" fmla="*/ 376237 h 704850"/>
              <a:gd name="connsiteX35" fmla="*/ 504825 w 726281"/>
              <a:gd name="connsiteY35" fmla="*/ 390525 h 704850"/>
              <a:gd name="connsiteX36" fmla="*/ 514350 w 726281"/>
              <a:gd name="connsiteY36" fmla="*/ 400050 h 704850"/>
              <a:gd name="connsiteX37" fmla="*/ 526256 w 726281"/>
              <a:gd name="connsiteY37" fmla="*/ 400050 h 704850"/>
              <a:gd name="connsiteX38" fmla="*/ 538162 w 726281"/>
              <a:gd name="connsiteY38" fmla="*/ 388144 h 704850"/>
              <a:gd name="connsiteX39" fmla="*/ 550068 w 726281"/>
              <a:gd name="connsiteY39" fmla="*/ 388144 h 704850"/>
              <a:gd name="connsiteX40" fmla="*/ 559593 w 726281"/>
              <a:gd name="connsiteY40" fmla="*/ 395287 h 704850"/>
              <a:gd name="connsiteX41" fmla="*/ 573881 w 726281"/>
              <a:gd name="connsiteY41" fmla="*/ 411956 h 704850"/>
              <a:gd name="connsiteX42" fmla="*/ 592931 w 726281"/>
              <a:gd name="connsiteY42" fmla="*/ 414337 h 704850"/>
              <a:gd name="connsiteX43" fmla="*/ 604837 w 726281"/>
              <a:gd name="connsiteY43" fmla="*/ 421481 h 704850"/>
              <a:gd name="connsiteX44" fmla="*/ 604837 w 726281"/>
              <a:gd name="connsiteY44" fmla="*/ 433387 h 704850"/>
              <a:gd name="connsiteX45" fmla="*/ 600075 w 726281"/>
              <a:gd name="connsiteY45" fmla="*/ 450056 h 704850"/>
              <a:gd name="connsiteX46" fmla="*/ 583406 w 726281"/>
              <a:gd name="connsiteY46" fmla="*/ 459581 h 704850"/>
              <a:gd name="connsiteX47" fmla="*/ 576262 w 726281"/>
              <a:gd name="connsiteY47" fmla="*/ 473869 h 704850"/>
              <a:gd name="connsiteX48" fmla="*/ 588168 w 726281"/>
              <a:gd name="connsiteY48" fmla="*/ 481012 h 704850"/>
              <a:gd name="connsiteX49" fmla="*/ 614362 w 726281"/>
              <a:gd name="connsiteY49" fmla="*/ 483394 h 704850"/>
              <a:gd name="connsiteX50" fmla="*/ 616743 w 726281"/>
              <a:gd name="connsiteY50" fmla="*/ 500062 h 704850"/>
              <a:gd name="connsiteX51" fmla="*/ 616743 w 726281"/>
              <a:gd name="connsiteY51" fmla="*/ 514350 h 704850"/>
              <a:gd name="connsiteX52" fmla="*/ 621506 w 726281"/>
              <a:gd name="connsiteY52" fmla="*/ 531019 h 704850"/>
              <a:gd name="connsiteX53" fmla="*/ 640556 w 726281"/>
              <a:gd name="connsiteY53" fmla="*/ 540544 h 704850"/>
              <a:gd name="connsiteX54" fmla="*/ 657225 w 726281"/>
              <a:gd name="connsiteY54" fmla="*/ 535781 h 704850"/>
              <a:gd name="connsiteX55" fmla="*/ 681037 w 726281"/>
              <a:gd name="connsiteY55" fmla="*/ 552450 h 704850"/>
              <a:gd name="connsiteX56" fmla="*/ 711993 w 726281"/>
              <a:gd name="connsiteY56" fmla="*/ 561975 h 704850"/>
              <a:gd name="connsiteX57" fmla="*/ 714375 w 726281"/>
              <a:gd name="connsiteY57" fmla="*/ 585787 h 704850"/>
              <a:gd name="connsiteX58" fmla="*/ 726281 w 726281"/>
              <a:gd name="connsiteY58" fmla="*/ 607219 h 704850"/>
              <a:gd name="connsiteX59" fmla="*/ 719137 w 726281"/>
              <a:gd name="connsiteY59" fmla="*/ 626269 h 704850"/>
              <a:gd name="connsiteX60" fmla="*/ 702468 w 726281"/>
              <a:gd name="connsiteY60" fmla="*/ 640556 h 704850"/>
              <a:gd name="connsiteX61" fmla="*/ 702468 w 726281"/>
              <a:gd name="connsiteY61" fmla="*/ 661987 h 704850"/>
              <a:gd name="connsiteX62" fmla="*/ 702468 w 726281"/>
              <a:gd name="connsiteY62" fmla="*/ 683419 h 704850"/>
              <a:gd name="connsiteX63" fmla="*/ 711993 w 726281"/>
              <a:gd name="connsiteY63" fmla="*/ 704850 h 704850"/>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61987"/>
              <a:gd name="connsiteX1" fmla="*/ 69056 w 726281"/>
              <a:gd name="connsiteY1" fmla="*/ 30956 h 661987"/>
              <a:gd name="connsiteX2" fmla="*/ 85725 w 726281"/>
              <a:gd name="connsiteY2" fmla="*/ 52387 h 661987"/>
              <a:gd name="connsiteX3" fmla="*/ 83343 w 726281"/>
              <a:gd name="connsiteY3" fmla="*/ 76200 h 661987"/>
              <a:gd name="connsiteX4" fmla="*/ 95250 w 726281"/>
              <a:gd name="connsiteY4" fmla="*/ 107156 h 661987"/>
              <a:gd name="connsiteX5" fmla="*/ 123825 w 726281"/>
              <a:gd name="connsiteY5" fmla="*/ 114300 h 661987"/>
              <a:gd name="connsiteX6" fmla="*/ 147637 w 726281"/>
              <a:gd name="connsiteY6" fmla="*/ 126206 h 661987"/>
              <a:gd name="connsiteX7" fmla="*/ 166687 w 726281"/>
              <a:gd name="connsiteY7" fmla="*/ 121444 h 661987"/>
              <a:gd name="connsiteX8" fmla="*/ 180975 w 726281"/>
              <a:gd name="connsiteY8" fmla="*/ 111919 h 661987"/>
              <a:gd name="connsiteX9" fmla="*/ 192881 w 726281"/>
              <a:gd name="connsiteY9" fmla="*/ 119062 h 661987"/>
              <a:gd name="connsiteX10" fmla="*/ 200025 w 726281"/>
              <a:gd name="connsiteY10" fmla="*/ 130969 h 661987"/>
              <a:gd name="connsiteX11" fmla="*/ 204787 w 726281"/>
              <a:gd name="connsiteY11" fmla="*/ 145256 h 661987"/>
              <a:gd name="connsiteX12" fmla="*/ 230981 w 726281"/>
              <a:gd name="connsiteY12" fmla="*/ 157162 h 661987"/>
              <a:gd name="connsiteX13" fmla="*/ 247650 w 726281"/>
              <a:gd name="connsiteY13" fmla="*/ 159544 h 661987"/>
              <a:gd name="connsiteX14" fmla="*/ 261937 w 726281"/>
              <a:gd name="connsiteY14" fmla="*/ 176212 h 661987"/>
              <a:gd name="connsiteX15" fmla="*/ 276225 w 726281"/>
              <a:gd name="connsiteY15" fmla="*/ 190500 h 661987"/>
              <a:gd name="connsiteX16" fmla="*/ 302418 w 726281"/>
              <a:gd name="connsiteY16" fmla="*/ 185737 h 661987"/>
              <a:gd name="connsiteX17" fmla="*/ 321468 w 726281"/>
              <a:gd name="connsiteY17" fmla="*/ 176212 h 661987"/>
              <a:gd name="connsiteX18" fmla="*/ 323850 w 726281"/>
              <a:gd name="connsiteY18" fmla="*/ 154781 h 661987"/>
              <a:gd name="connsiteX19" fmla="*/ 338137 w 726281"/>
              <a:gd name="connsiteY19" fmla="*/ 138112 h 661987"/>
              <a:gd name="connsiteX20" fmla="*/ 357187 w 726281"/>
              <a:gd name="connsiteY20" fmla="*/ 135731 h 661987"/>
              <a:gd name="connsiteX21" fmla="*/ 378618 w 726281"/>
              <a:gd name="connsiteY21" fmla="*/ 154781 h 661987"/>
              <a:gd name="connsiteX22" fmla="*/ 388143 w 726281"/>
              <a:gd name="connsiteY22" fmla="*/ 171450 h 661987"/>
              <a:gd name="connsiteX23" fmla="*/ 404812 w 726281"/>
              <a:gd name="connsiteY23" fmla="*/ 173831 h 661987"/>
              <a:gd name="connsiteX24" fmla="*/ 426243 w 726281"/>
              <a:gd name="connsiteY24" fmla="*/ 185737 h 661987"/>
              <a:gd name="connsiteX25" fmla="*/ 433387 w 726281"/>
              <a:gd name="connsiteY25" fmla="*/ 202406 h 661987"/>
              <a:gd name="connsiteX26" fmla="*/ 435768 w 726281"/>
              <a:gd name="connsiteY26" fmla="*/ 214312 h 661987"/>
              <a:gd name="connsiteX27" fmla="*/ 452437 w 726281"/>
              <a:gd name="connsiteY27" fmla="*/ 235744 h 661987"/>
              <a:gd name="connsiteX28" fmla="*/ 469106 w 726281"/>
              <a:gd name="connsiteY28" fmla="*/ 254794 h 661987"/>
              <a:gd name="connsiteX29" fmla="*/ 490537 w 726281"/>
              <a:gd name="connsiteY29" fmla="*/ 257175 h 661987"/>
              <a:gd name="connsiteX30" fmla="*/ 504825 w 726281"/>
              <a:gd name="connsiteY30" fmla="*/ 278606 h 661987"/>
              <a:gd name="connsiteX31" fmla="*/ 495300 w 726281"/>
              <a:gd name="connsiteY31" fmla="*/ 295275 h 661987"/>
              <a:gd name="connsiteX32" fmla="*/ 488156 w 726281"/>
              <a:gd name="connsiteY32" fmla="*/ 304800 h 661987"/>
              <a:gd name="connsiteX33" fmla="*/ 511968 w 726281"/>
              <a:gd name="connsiteY33" fmla="*/ 345281 h 661987"/>
              <a:gd name="connsiteX34" fmla="*/ 511968 w 726281"/>
              <a:gd name="connsiteY34" fmla="*/ 376237 h 661987"/>
              <a:gd name="connsiteX35" fmla="*/ 504825 w 726281"/>
              <a:gd name="connsiteY35" fmla="*/ 390525 h 661987"/>
              <a:gd name="connsiteX36" fmla="*/ 514350 w 726281"/>
              <a:gd name="connsiteY36" fmla="*/ 400050 h 661987"/>
              <a:gd name="connsiteX37" fmla="*/ 526256 w 726281"/>
              <a:gd name="connsiteY37" fmla="*/ 400050 h 661987"/>
              <a:gd name="connsiteX38" fmla="*/ 538162 w 726281"/>
              <a:gd name="connsiteY38" fmla="*/ 388144 h 661987"/>
              <a:gd name="connsiteX39" fmla="*/ 550068 w 726281"/>
              <a:gd name="connsiteY39" fmla="*/ 388144 h 661987"/>
              <a:gd name="connsiteX40" fmla="*/ 559593 w 726281"/>
              <a:gd name="connsiteY40" fmla="*/ 395287 h 661987"/>
              <a:gd name="connsiteX41" fmla="*/ 573881 w 726281"/>
              <a:gd name="connsiteY41" fmla="*/ 411956 h 661987"/>
              <a:gd name="connsiteX42" fmla="*/ 592931 w 726281"/>
              <a:gd name="connsiteY42" fmla="*/ 414337 h 661987"/>
              <a:gd name="connsiteX43" fmla="*/ 604837 w 726281"/>
              <a:gd name="connsiteY43" fmla="*/ 421481 h 661987"/>
              <a:gd name="connsiteX44" fmla="*/ 604837 w 726281"/>
              <a:gd name="connsiteY44" fmla="*/ 433387 h 661987"/>
              <a:gd name="connsiteX45" fmla="*/ 600075 w 726281"/>
              <a:gd name="connsiteY45" fmla="*/ 450056 h 661987"/>
              <a:gd name="connsiteX46" fmla="*/ 583406 w 726281"/>
              <a:gd name="connsiteY46" fmla="*/ 459581 h 661987"/>
              <a:gd name="connsiteX47" fmla="*/ 576262 w 726281"/>
              <a:gd name="connsiteY47" fmla="*/ 473869 h 661987"/>
              <a:gd name="connsiteX48" fmla="*/ 588168 w 726281"/>
              <a:gd name="connsiteY48" fmla="*/ 481012 h 661987"/>
              <a:gd name="connsiteX49" fmla="*/ 614362 w 726281"/>
              <a:gd name="connsiteY49" fmla="*/ 483394 h 661987"/>
              <a:gd name="connsiteX50" fmla="*/ 616743 w 726281"/>
              <a:gd name="connsiteY50" fmla="*/ 500062 h 661987"/>
              <a:gd name="connsiteX51" fmla="*/ 616743 w 726281"/>
              <a:gd name="connsiteY51" fmla="*/ 514350 h 661987"/>
              <a:gd name="connsiteX52" fmla="*/ 621506 w 726281"/>
              <a:gd name="connsiteY52" fmla="*/ 531019 h 661987"/>
              <a:gd name="connsiteX53" fmla="*/ 640556 w 726281"/>
              <a:gd name="connsiteY53" fmla="*/ 540544 h 661987"/>
              <a:gd name="connsiteX54" fmla="*/ 657225 w 726281"/>
              <a:gd name="connsiteY54" fmla="*/ 535781 h 661987"/>
              <a:gd name="connsiteX55" fmla="*/ 681037 w 726281"/>
              <a:gd name="connsiteY55" fmla="*/ 552450 h 661987"/>
              <a:gd name="connsiteX56" fmla="*/ 711993 w 726281"/>
              <a:gd name="connsiteY56" fmla="*/ 561975 h 661987"/>
              <a:gd name="connsiteX57" fmla="*/ 714375 w 726281"/>
              <a:gd name="connsiteY57" fmla="*/ 585787 h 661987"/>
              <a:gd name="connsiteX58" fmla="*/ 726281 w 726281"/>
              <a:gd name="connsiteY58" fmla="*/ 607219 h 661987"/>
              <a:gd name="connsiteX59" fmla="*/ 719137 w 726281"/>
              <a:gd name="connsiteY59" fmla="*/ 626269 h 661987"/>
              <a:gd name="connsiteX60" fmla="*/ 702468 w 726281"/>
              <a:gd name="connsiteY60" fmla="*/ 640556 h 661987"/>
              <a:gd name="connsiteX61" fmla="*/ 702468 w 726281"/>
              <a:gd name="connsiteY61" fmla="*/ 661987 h 661987"/>
              <a:gd name="connsiteX0" fmla="*/ 0 w 726281"/>
              <a:gd name="connsiteY0" fmla="*/ 0 h 640556"/>
              <a:gd name="connsiteX1" fmla="*/ 69056 w 726281"/>
              <a:gd name="connsiteY1" fmla="*/ 30956 h 640556"/>
              <a:gd name="connsiteX2" fmla="*/ 85725 w 726281"/>
              <a:gd name="connsiteY2" fmla="*/ 52387 h 640556"/>
              <a:gd name="connsiteX3" fmla="*/ 83343 w 726281"/>
              <a:gd name="connsiteY3" fmla="*/ 76200 h 640556"/>
              <a:gd name="connsiteX4" fmla="*/ 95250 w 726281"/>
              <a:gd name="connsiteY4" fmla="*/ 107156 h 640556"/>
              <a:gd name="connsiteX5" fmla="*/ 123825 w 726281"/>
              <a:gd name="connsiteY5" fmla="*/ 114300 h 640556"/>
              <a:gd name="connsiteX6" fmla="*/ 147637 w 726281"/>
              <a:gd name="connsiteY6" fmla="*/ 126206 h 640556"/>
              <a:gd name="connsiteX7" fmla="*/ 166687 w 726281"/>
              <a:gd name="connsiteY7" fmla="*/ 121444 h 640556"/>
              <a:gd name="connsiteX8" fmla="*/ 180975 w 726281"/>
              <a:gd name="connsiteY8" fmla="*/ 111919 h 640556"/>
              <a:gd name="connsiteX9" fmla="*/ 192881 w 726281"/>
              <a:gd name="connsiteY9" fmla="*/ 119062 h 640556"/>
              <a:gd name="connsiteX10" fmla="*/ 200025 w 726281"/>
              <a:gd name="connsiteY10" fmla="*/ 130969 h 640556"/>
              <a:gd name="connsiteX11" fmla="*/ 204787 w 726281"/>
              <a:gd name="connsiteY11" fmla="*/ 145256 h 640556"/>
              <a:gd name="connsiteX12" fmla="*/ 230981 w 726281"/>
              <a:gd name="connsiteY12" fmla="*/ 157162 h 640556"/>
              <a:gd name="connsiteX13" fmla="*/ 247650 w 726281"/>
              <a:gd name="connsiteY13" fmla="*/ 159544 h 640556"/>
              <a:gd name="connsiteX14" fmla="*/ 261937 w 726281"/>
              <a:gd name="connsiteY14" fmla="*/ 176212 h 640556"/>
              <a:gd name="connsiteX15" fmla="*/ 276225 w 726281"/>
              <a:gd name="connsiteY15" fmla="*/ 190500 h 640556"/>
              <a:gd name="connsiteX16" fmla="*/ 302418 w 726281"/>
              <a:gd name="connsiteY16" fmla="*/ 185737 h 640556"/>
              <a:gd name="connsiteX17" fmla="*/ 321468 w 726281"/>
              <a:gd name="connsiteY17" fmla="*/ 176212 h 640556"/>
              <a:gd name="connsiteX18" fmla="*/ 323850 w 726281"/>
              <a:gd name="connsiteY18" fmla="*/ 154781 h 640556"/>
              <a:gd name="connsiteX19" fmla="*/ 338137 w 726281"/>
              <a:gd name="connsiteY19" fmla="*/ 138112 h 640556"/>
              <a:gd name="connsiteX20" fmla="*/ 357187 w 726281"/>
              <a:gd name="connsiteY20" fmla="*/ 135731 h 640556"/>
              <a:gd name="connsiteX21" fmla="*/ 378618 w 726281"/>
              <a:gd name="connsiteY21" fmla="*/ 154781 h 640556"/>
              <a:gd name="connsiteX22" fmla="*/ 388143 w 726281"/>
              <a:gd name="connsiteY22" fmla="*/ 171450 h 640556"/>
              <a:gd name="connsiteX23" fmla="*/ 404812 w 726281"/>
              <a:gd name="connsiteY23" fmla="*/ 173831 h 640556"/>
              <a:gd name="connsiteX24" fmla="*/ 426243 w 726281"/>
              <a:gd name="connsiteY24" fmla="*/ 185737 h 640556"/>
              <a:gd name="connsiteX25" fmla="*/ 433387 w 726281"/>
              <a:gd name="connsiteY25" fmla="*/ 202406 h 640556"/>
              <a:gd name="connsiteX26" fmla="*/ 435768 w 726281"/>
              <a:gd name="connsiteY26" fmla="*/ 214312 h 640556"/>
              <a:gd name="connsiteX27" fmla="*/ 452437 w 726281"/>
              <a:gd name="connsiteY27" fmla="*/ 235744 h 640556"/>
              <a:gd name="connsiteX28" fmla="*/ 469106 w 726281"/>
              <a:gd name="connsiteY28" fmla="*/ 254794 h 640556"/>
              <a:gd name="connsiteX29" fmla="*/ 490537 w 726281"/>
              <a:gd name="connsiteY29" fmla="*/ 257175 h 640556"/>
              <a:gd name="connsiteX30" fmla="*/ 504825 w 726281"/>
              <a:gd name="connsiteY30" fmla="*/ 278606 h 640556"/>
              <a:gd name="connsiteX31" fmla="*/ 495300 w 726281"/>
              <a:gd name="connsiteY31" fmla="*/ 295275 h 640556"/>
              <a:gd name="connsiteX32" fmla="*/ 488156 w 726281"/>
              <a:gd name="connsiteY32" fmla="*/ 304800 h 640556"/>
              <a:gd name="connsiteX33" fmla="*/ 511968 w 726281"/>
              <a:gd name="connsiteY33" fmla="*/ 345281 h 640556"/>
              <a:gd name="connsiteX34" fmla="*/ 511968 w 726281"/>
              <a:gd name="connsiteY34" fmla="*/ 376237 h 640556"/>
              <a:gd name="connsiteX35" fmla="*/ 504825 w 726281"/>
              <a:gd name="connsiteY35" fmla="*/ 390525 h 640556"/>
              <a:gd name="connsiteX36" fmla="*/ 514350 w 726281"/>
              <a:gd name="connsiteY36" fmla="*/ 400050 h 640556"/>
              <a:gd name="connsiteX37" fmla="*/ 526256 w 726281"/>
              <a:gd name="connsiteY37" fmla="*/ 400050 h 640556"/>
              <a:gd name="connsiteX38" fmla="*/ 538162 w 726281"/>
              <a:gd name="connsiteY38" fmla="*/ 388144 h 640556"/>
              <a:gd name="connsiteX39" fmla="*/ 550068 w 726281"/>
              <a:gd name="connsiteY39" fmla="*/ 388144 h 640556"/>
              <a:gd name="connsiteX40" fmla="*/ 559593 w 726281"/>
              <a:gd name="connsiteY40" fmla="*/ 395287 h 640556"/>
              <a:gd name="connsiteX41" fmla="*/ 573881 w 726281"/>
              <a:gd name="connsiteY41" fmla="*/ 411956 h 640556"/>
              <a:gd name="connsiteX42" fmla="*/ 592931 w 726281"/>
              <a:gd name="connsiteY42" fmla="*/ 414337 h 640556"/>
              <a:gd name="connsiteX43" fmla="*/ 604837 w 726281"/>
              <a:gd name="connsiteY43" fmla="*/ 421481 h 640556"/>
              <a:gd name="connsiteX44" fmla="*/ 604837 w 726281"/>
              <a:gd name="connsiteY44" fmla="*/ 433387 h 640556"/>
              <a:gd name="connsiteX45" fmla="*/ 600075 w 726281"/>
              <a:gd name="connsiteY45" fmla="*/ 450056 h 640556"/>
              <a:gd name="connsiteX46" fmla="*/ 583406 w 726281"/>
              <a:gd name="connsiteY46" fmla="*/ 459581 h 640556"/>
              <a:gd name="connsiteX47" fmla="*/ 576262 w 726281"/>
              <a:gd name="connsiteY47" fmla="*/ 473869 h 640556"/>
              <a:gd name="connsiteX48" fmla="*/ 588168 w 726281"/>
              <a:gd name="connsiteY48" fmla="*/ 481012 h 640556"/>
              <a:gd name="connsiteX49" fmla="*/ 614362 w 726281"/>
              <a:gd name="connsiteY49" fmla="*/ 483394 h 640556"/>
              <a:gd name="connsiteX50" fmla="*/ 616743 w 726281"/>
              <a:gd name="connsiteY50" fmla="*/ 500062 h 640556"/>
              <a:gd name="connsiteX51" fmla="*/ 616743 w 726281"/>
              <a:gd name="connsiteY51" fmla="*/ 514350 h 640556"/>
              <a:gd name="connsiteX52" fmla="*/ 621506 w 726281"/>
              <a:gd name="connsiteY52" fmla="*/ 531019 h 640556"/>
              <a:gd name="connsiteX53" fmla="*/ 640556 w 726281"/>
              <a:gd name="connsiteY53" fmla="*/ 540544 h 640556"/>
              <a:gd name="connsiteX54" fmla="*/ 657225 w 726281"/>
              <a:gd name="connsiteY54" fmla="*/ 535781 h 640556"/>
              <a:gd name="connsiteX55" fmla="*/ 681037 w 726281"/>
              <a:gd name="connsiteY55" fmla="*/ 552450 h 640556"/>
              <a:gd name="connsiteX56" fmla="*/ 711993 w 726281"/>
              <a:gd name="connsiteY56" fmla="*/ 561975 h 640556"/>
              <a:gd name="connsiteX57" fmla="*/ 714375 w 726281"/>
              <a:gd name="connsiteY57" fmla="*/ 585787 h 640556"/>
              <a:gd name="connsiteX58" fmla="*/ 726281 w 726281"/>
              <a:gd name="connsiteY58" fmla="*/ 607219 h 640556"/>
              <a:gd name="connsiteX59" fmla="*/ 719137 w 726281"/>
              <a:gd name="connsiteY59" fmla="*/ 626269 h 640556"/>
              <a:gd name="connsiteX60" fmla="*/ 702468 w 726281"/>
              <a:gd name="connsiteY60" fmla="*/ 640556 h 640556"/>
              <a:gd name="connsiteX0" fmla="*/ 0 w 726281"/>
              <a:gd name="connsiteY0" fmla="*/ 0 h 626269"/>
              <a:gd name="connsiteX1" fmla="*/ 69056 w 726281"/>
              <a:gd name="connsiteY1" fmla="*/ 30956 h 626269"/>
              <a:gd name="connsiteX2" fmla="*/ 85725 w 726281"/>
              <a:gd name="connsiteY2" fmla="*/ 52387 h 626269"/>
              <a:gd name="connsiteX3" fmla="*/ 83343 w 726281"/>
              <a:gd name="connsiteY3" fmla="*/ 76200 h 626269"/>
              <a:gd name="connsiteX4" fmla="*/ 95250 w 726281"/>
              <a:gd name="connsiteY4" fmla="*/ 107156 h 626269"/>
              <a:gd name="connsiteX5" fmla="*/ 123825 w 726281"/>
              <a:gd name="connsiteY5" fmla="*/ 114300 h 626269"/>
              <a:gd name="connsiteX6" fmla="*/ 147637 w 726281"/>
              <a:gd name="connsiteY6" fmla="*/ 126206 h 626269"/>
              <a:gd name="connsiteX7" fmla="*/ 166687 w 726281"/>
              <a:gd name="connsiteY7" fmla="*/ 121444 h 626269"/>
              <a:gd name="connsiteX8" fmla="*/ 180975 w 726281"/>
              <a:gd name="connsiteY8" fmla="*/ 111919 h 626269"/>
              <a:gd name="connsiteX9" fmla="*/ 192881 w 726281"/>
              <a:gd name="connsiteY9" fmla="*/ 119062 h 626269"/>
              <a:gd name="connsiteX10" fmla="*/ 200025 w 726281"/>
              <a:gd name="connsiteY10" fmla="*/ 130969 h 626269"/>
              <a:gd name="connsiteX11" fmla="*/ 204787 w 726281"/>
              <a:gd name="connsiteY11" fmla="*/ 145256 h 626269"/>
              <a:gd name="connsiteX12" fmla="*/ 230981 w 726281"/>
              <a:gd name="connsiteY12" fmla="*/ 157162 h 626269"/>
              <a:gd name="connsiteX13" fmla="*/ 247650 w 726281"/>
              <a:gd name="connsiteY13" fmla="*/ 159544 h 626269"/>
              <a:gd name="connsiteX14" fmla="*/ 261937 w 726281"/>
              <a:gd name="connsiteY14" fmla="*/ 176212 h 626269"/>
              <a:gd name="connsiteX15" fmla="*/ 276225 w 726281"/>
              <a:gd name="connsiteY15" fmla="*/ 190500 h 626269"/>
              <a:gd name="connsiteX16" fmla="*/ 302418 w 726281"/>
              <a:gd name="connsiteY16" fmla="*/ 185737 h 626269"/>
              <a:gd name="connsiteX17" fmla="*/ 321468 w 726281"/>
              <a:gd name="connsiteY17" fmla="*/ 176212 h 626269"/>
              <a:gd name="connsiteX18" fmla="*/ 323850 w 726281"/>
              <a:gd name="connsiteY18" fmla="*/ 154781 h 626269"/>
              <a:gd name="connsiteX19" fmla="*/ 338137 w 726281"/>
              <a:gd name="connsiteY19" fmla="*/ 138112 h 626269"/>
              <a:gd name="connsiteX20" fmla="*/ 357187 w 726281"/>
              <a:gd name="connsiteY20" fmla="*/ 135731 h 626269"/>
              <a:gd name="connsiteX21" fmla="*/ 378618 w 726281"/>
              <a:gd name="connsiteY21" fmla="*/ 154781 h 626269"/>
              <a:gd name="connsiteX22" fmla="*/ 388143 w 726281"/>
              <a:gd name="connsiteY22" fmla="*/ 171450 h 626269"/>
              <a:gd name="connsiteX23" fmla="*/ 404812 w 726281"/>
              <a:gd name="connsiteY23" fmla="*/ 173831 h 626269"/>
              <a:gd name="connsiteX24" fmla="*/ 426243 w 726281"/>
              <a:gd name="connsiteY24" fmla="*/ 185737 h 626269"/>
              <a:gd name="connsiteX25" fmla="*/ 433387 w 726281"/>
              <a:gd name="connsiteY25" fmla="*/ 202406 h 626269"/>
              <a:gd name="connsiteX26" fmla="*/ 435768 w 726281"/>
              <a:gd name="connsiteY26" fmla="*/ 214312 h 626269"/>
              <a:gd name="connsiteX27" fmla="*/ 452437 w 726281"/>
              <a:gd name="connsiteY27" fmla="*/ 235744 h 626269"/>
              <a:gd name="connsiteX28" fmla="*/ 469106 w 726281"/>
              <a:gd name="connsiteY28" fmla="*/ 254794 h 626269"/>
              <a:gd name="connsiteX29" fmla="*/ 490537 w 726281"/>
              <a:gd name="connsiteY29" fmla="*/ 257175 h 626269"/>
              <a:gd name="connsiteX30" fmla="*/ 504825 w 726281"/>
              <a:gd name="connsiteY30" fmla="*/ 278606 h 626269"/>
              <a:gd name="connsiteX31" fmla="*/ 495300 w 726281"/>
              <a:gd name="connsiteY31" fmla="*/ 295275 h 626269"/>
              <a:gd name="connsiteX32" fmla="*/ 488156 w 726281"/>
              <a:gd name="connsiteY32" fmla="*/ 304800 h 626269"/>
              <a:gd name="connsiteX33" fmla="*/ 511968 w 726281"/>
              <a:gd name="connsiteY33" fmla="*/ 345281 h 626269"/>
              <a:gd name="connsiteX34" fmla="*/ 511968 w 726281"/>
              <a:gd name="connsiteY34" fmla="*/ 376237 h 626269"/>
              <a:gd name="connsiteX35" fmla="*/ 504825 w 726281"/>
              <a:gd name="connsiteY35" fmla="*/ 390525 h 626269"/>
              <a:gd name="connsiteX36" fmla="*/ 514350 w 726281"/>
              <a:gd name="connsiteY36" fmla="*/ 400050 h 626269"/>
              <a:gd name="connsiteX37" fmla="*/ 526256 w 726281"/>
              <a:gd name="connsiteY37" fmla="*/ 400050 h 626269"/>
              <a:gd name="connsiteX38" fmla="*/ 538162 w 726281"/>
              <a:gd name="connsiteY38" fmla="*/ 388144 h 626269"/>
              <a:gd name="connsiteX39" fmla="*/ 550068 w 726281"/>
              <a:gd name="connsiteY39" fmla="*/ 388144 h 626269"/>
              <a:gd name="connsiteX40" fmla="*/ 559593 w 726281"/>
              <a:gd name="connsiteY40" fmla="*/ 395287 h 626269"/>
              <a:gd name="connsiteX41" fmla="*/ 573881 w 726281"/>
              <a:gd name="connsiteY41" fmla="*/ 411956 h 626269"/>
              <a:gd name="connsiteX42" fmla="*/ 592931 w 726281"/>
              <a:gd name="connsiteY42" fmla="*/ 414337 h 626269"/>
              <a:gd name="connsiteX43" fmla="*/ 604837 w 726281"/>
              <a:gd name="connsiteY43" fmla="*/ 421481 h 626269"/>
              <a:gd name="connsiteX44" fmla="*/ 604837 w 726281"/>
              <a:gd name="connsiteY44" fmla="*/ 433387 h 626269"/>
              <a:gd name="connsiteX45" fmla="*/ 600075 w 726281"/>
              <a:gd name="connsiteY45" fmla="*/ 450056 h 626269"/>
              <a:gd name="connsiteX46" fmla="*/ 583406 w 726281"/>
              <a:gd name="connsiteY46" fmla="*/ 459581 h 626269"/>
              <a:gd name="connsiteX47" fmla="*/ 576262 w 726281"/>
              <a:gd name="connsiteY47" fmla="*/ 473869 h 626269"/>
              <a:gd name="connsiteX48" fmla="*/ 588168 w 726281"/>
              <a:gd name="connsiteY48" fmla="*/ 481012 h 626269"/>
              <a:gd name="connsiteX49" fmla="*/ 614362 w 726281"/>
              <a:gd name="connsiteY49" fmla="*/ 483394 h 626269"/>
              <a:gd name="connsiteX50" fmla="*/ 616743 w 726281"/>
              <a:gd name="connsiteY50" fmla="*/ 500062 h 626269"/>
              <a:gd name="connsiteX51" fmla="*/ 616743 w 726281"/>
              <a:gd name="connsiteY51" fmla="*/ 514350 h 626269"/>
              <a:gd name="connsiteX52" fmla="*/ 621506 w 726281"/>
              <a:gd name="connsiteY52" fmla="*/ 531019 h 626269"/>
              <a:gd name="connsiteX53" fmla="*/ 640556 w 726281"/>
              <a:gd name="connsiteY53" fmla="*/ 540544 h 626269"/>
              <a:gd name="connsiteX54" fmla="*/ 657225 w 726281"/>
              <a:gd name="connsiteY54" fmla="*/ 535781 h 626269"/>
              <a:gd name="connsiteX55" fmla="*/ 681037 w 726281"/>
              <a:gd name="connsiteY55" fmla="*/ 552450 h 626269"/>
              <a:gd name="connsiteX56" fmla="*/ 711993 w 726281"/>
              <a:gd name="connsiteY56" fmla="*/ 561975 h 626269"/>
              <a:gd name="connsiteX57" fmla="*/ 714375 w 726281"/>
              <a:gd name="connsiteY57" fmla="*/ 585787 h 626269"/>
              <a:gd name="connsiteX58" fmla="*/ 726281 w 726281"/>
              <a:gd name="connsiteY58" fmla="*/ 607219 h 626269"/>
              <a:gd name="connsiteX59" fmla="*/ 719137 w 726281"/>
              <a:gd name="connsiteY59" fmla="*/ 626269 h 626269"/>
              <a:gd name="connsiteX0" fmla="*/ 0 w 726281"/>
              <a:gd name="connsiteY0" fmla="*/ 0 h 607219"/>
              <a:gd name="connsiteX1" fmla="*/ 69056 w 726281"/>
              <a:gd name="connsiteY1" fmla="*/ 30956 h 607219"/>
              <a:gd name="connsiteX2" fmla="*/ 85725 w 726281"/>
              <a:gd name="connsiteY2" fmla="*/ 52387 h 607219"/>
              <a:gd name="connsiteX3" fmla="*/ 83343 w 726281"/>
              <a:gd name="connsiteY3" fmla="*/ 76200 h 607219"/>
              <a:gd name="connsiteX4" fmla="*/ 95250 w 726281"/>
              <a:gd name="connsiteY4" fmla="*/ 107156 h 607219"/>
              <a:gd name="connsiteX5" fmla="*/ 123825 w 726281"/>
              <a:gd name="connsiteY5" fmla="*/ 114300 h 607219"/>
              <a:gd name="connsiteX6" fmla="*/ 147637 w 726281"/>
              <a:gd name="connsiteY6" fmla="*/ 126206 h 607219"/>
              <a:gd name="connsiteX7" fmla="*/ 166687 w 726281"/>
              <a:gd name="connsiteY7" fmla="*/ 121444 h 607219"/>
              <a:gd name="connsiteX8" fmla="*/ 180975 w 726281"/>
              <a:gd name="connsiteY8" fmla="*/ 111919 h 607219"/>
              <a:gd name="connsiteX9" fmla="*/ 192881 w 726281"/>
              <a:gd name="connsiteY9" fmla="*/ 119062 h 607219"/>
              <a:gd name="connsiteX10" fmla="*/ 200025 w 726281"/>
              <a:gd name="connsiteY10" fmla="*/ 130969 h 607219"/>
              <a:gd name="connsiteX11" fmla="*/ 204787 w 726281"/>
              <a:gd name="connsiteY11" fmla="*/ 145256 h 607219"/>
              <a:gd name="connsiteX12" fmla="*/ 230981 w 726281"/>
              <a:gd name="connsiteY12" fmla="*/ 157162 h 607219"/>
              <a:gd name="connsiteX13" fmla="*/ 247650 w 726281"/>
              <a:gd name="connsiteY13" fmla="*/ 159544 h 607219"/>
              <a:gd name="connsiteX14" fmla="*/ 261937 w 726281"/>
              <a:gd name="connsiteY14" fmla="*/ 176212 h 607219"/>
              <a:gd name="connsiteX15" fmla="*/ 276225 w 726281"/>
              <a:gd name="connsiteY15" fmla="*/ 190500 h 607219"/>
              <a:gd name="connsiteX16" fmla="*/ 302418 w 726281"/>
              <a:gd name="connsiteY16" fmla="*/ 185737 h 607219"/>
              <a:gd name="connsiteX17" fmla="*/ 321468 w 726281"/>
              <a:gd name="connsiteY17" fmla="*/ 176212 h 607219"/>
              <a:gd name="connsiteX18" fmla="*/ 323850 w 726281"/>
              <a:gd name="connsiteY18" fmla="*/ 154781 h 607219"/>
              <a:gd name="connsiteX19" fmla="*/ 338137 w 726281"/>
              <a:gd name="connsiteY19" fmla="*/ 138112 h 607219"/>
              <a:gd name="connsiteX20" fmla="*/ 357187 w 726281"/>
              <a:gd name="connsiteY20" fmla="*/ 135731 h 607219"/>
              <a:gd name="connsiteX21" fmla="*/ 378618 w 726281"/>
              <a:gd name="connsiteY21" fmla="*/ 154781 h 607219"/>
              <a:gd name="connsiteX22" fmla="*/ 388143 w 726281"/>
              <a:gd name="connsiteY22" fmla="*/ 171450 h 607219"/>
              <a:gd name="connsiteX23" fmla="*/ 404812 w 726281"/>
              <a:gd name="connsiteY23" fmla="*/ 173831 h 607219"/>
              <a:gd name="connsiteX24" fmla="*/ 426243 w 726281"/>
              <a:gd name="connsiteY24" fmla="*/ 185737 h 607219"/>
              <a:gd name="connsiteX25" fmla="*/ 433387 w 726281"/>
              <a:gd name="connsiteY25" fmla="*/ 202406 h 607219"/>
              <a:gd name="connsiteX26" fmla="*/ 435768 w 726281"/>
              <a:gd name="connsiteY26" fmla="*/ 214312 h 607219"/>
              <a:gd name="connsiteX27" fmla="*/ 452437 w 726281"/>
              <a:gd name="connsiteY27" fmla="*/ 235744 h 607219"/>
              <a:gd name="connsiteX28" fmla="*/ 469106 w 726281"/>
              <a:gd name="connsiteY28" fmla="*/ 254794 h 607219"/>
              <a:gd name="connsiteX29" fmla="*/ 490537 w 726281"/>
              <a:gd name="connsiteY29" fmla="*/ 257175 h 607219"/>
              <a:gd name="connsiteX30" fmla="*/ 504825 w 726281"/>
              <a:gd name="connsiteY30" fmla="*/ 278606 h 607219"/>
              <a:gd name="connsiteX31" fmla="*/ 495300 w 726281"/>
              <a:gd name="connsiteY31" fmla="*/ 295275 h 607219"/>
              <a:gd name="connsiteX32" fmla="*/ 488156 w 726281"/>
              <a:gd name="connsiteY32" fmla="*/ 304800 h 607219"/>
              <a:gd name="connsiteX33" fmla="*/ 511968 w 726281"/>
              <a:gd name="connsiteY33" fmla="*/ 345281 h 607219"/>
              <a:gd name="connsiteX34" fmla="*/ 511968 w 726281"/>
              <a:gd name="connsiteY34" fmla="*/ 376237 h 607219"/>
              <a:gd name="connsiteX35" fmla="*/ 504825 w 726281"/>
              <a:gd name="connsiteY35" fmla="*/ 390525 h 607219"/>
              <a:gd name="connsiteX36" fmla="*/ 514350 w 726281"/>
              <a:gd name="connsiteY36" fmla="*/ 400050 h 607219"/>
              <a:gd name="connsiteX37" fmla="*/ 526256 w 726281"/>
              <a:gd name="connsiteY37" fmla="*/ 400050 h 607219"/>
              <a:gd name="connsiteX38" fmla="*/ 538162 w 726281"/>
              <a:gd name="connsiteY38" fmla="*/ 388144 h 607219"/>
              <a:gd name="connsiteX39" fmla="*/ 550068 w 726281"/>
              <a:gd name="connsiteY39" fmla="*/ 388144 h 607219"/>
              <a:gd name="connsiteX40" fmla="*/ 559593 w 726281"/>
              <a:gd name="connsiteY40" fmla="*/ 395287 h 607219"/>
              <a:gd name="connsiteX41" fmla="*/ 573881 w 726281"/>
              <a:gd name="connsiteY41" fmla="*/ 411956 h 607219"/>
              <a:gd name="connsiteX42" fmla="*/ 592931 w 726281"/>
              <a:gd name="connsiteY42" fmla="*/ 414337 h 607219"/>
              <a:gd name="connsiteX43" fmla="*/ 604837 w 726281"/>
              <a:gd name="connsiteY43" fmla="*/ 421481 h 607219"/>
              <a:gd name="connsiteX44" fmla="*/ 604837 w 726281"/>
              <a:gd name="connsiteY44" fmla="*/ 433387 h 607219"/>
              <a:gd name="connsiteX45" fmla="*/ 600075 w 726281"/>
              <a:gd name="connsiteY45" fmla="*/ 450056 h 607219"/>
              <a:gd name="connsiteX46" fmla="*/ 583406 w 726281"/>
              <a:gd name="connsiteY46" fmla="*/ 459581 h 607219"/>
              <a:gd name="connsiteX47" fmla="*/ 576262 w 726281"/>
              <a:gd name="connsiteY47" fmla="*/ 473869 h 607219"/>
              <a:gd name="connsiteX48" fmla="*/ 588168 w 726281"/>
              <a:gd name="connsiteY48" fmla="*/ 481012 h 607219"/>
              <a:gd name="connsiteX49" fmla="*/ 614362 w 726281"/>
              <a:gd name="connsiteY49" fmla="*/ 483394 h 607219"/>
              <a:gd name="connsiteX50" fmla="*/ 616743 w 726281"/>
              <a:gd name="connsiteY50" fmla="*/ 500062 h 607219"/>
              <a:gd name="connsiteX51" fmla="*/ 616743 w 726281"/>
              <a:gd name="connsiteY51" fmla="*/ 514350 h 607219"/>
              <a:gd name="connsiteX52" fmla="*/ 621506 w 726281"/>
              <a:gd name="connsiteY52" fmla="*/ 531019 h 607219"/>
              <a:gd name="connsiteX53" fmla="*/ 640556 w 726281"/>
              <a:gd name="connsiteY53" fmla="*/ 540544 h 607219"/>
              <a:gd name="connsiteX54" fmla="*/ 657225 w 726281"/>
              <a:gd name="connsiteY54" fmla="*/ 535781 h 607219"/>
              <a:gd name="connsiteX55" fmla="*/ 681037 w 726281"/>
              <a:gd name="connsiteY55" fmla="*/ 552450 h 607219"/>
              <a:gd name="connsiteX56" fmla="*/ 711993 w 726281"/>
              <a:gd name="connsiteY56" fmla="*/ 561975 h 607219"/>
              <a:gd name="connsiteX57" fmla="*/ 714375 w 726281"/>
              <a:gd name="connsiteY57" fmla="*/ 585787 h 607219"/>
              <a:gd name="connsiteX58" fmla="*/ 726281 w 726281"/>
              <a:gd name="connsiteY58" fmla="*/ 607219 h 607219"/>
              <a:gd name="connsiteX0" fmla="*/ 0 w 714376"/>
              <a:gd name="connsiteY0" fmla="*/ 0 h 585787"/>
              <a:gd name="connsiteX1" fmla="*/ 69056 w 714376"/>
              <a:gd name="connsiteY1" fmla="*/ 30956 h 585787"/>
              <a:gd name="connsiteX2" fmla="*/ 85725 w 714376"/>
              <a:gd name="connsiteY2" fmla="*/ 52387 h 585787"/>
              <a:gd name="connsiteX3" fmla="*/ 83343 w 714376"/>
              <a:gd name="connsiteY3" fmla="*/ 76200 h 585787"/>
              <a:gd name="connsiteX4" fmla="*/ 95250 w 714376"/>
              <a:gd name="connsiteY4" fmla="*/ 107156 h 585787"/>
              <a:gd name="connsiteX5" fmla="*/ 123825 w 714376"/>
              <a:gd name="connsiteY5" fmla="*/ 114300 h 585787"/>
              <a:gd name="connsiteX6" fmla="*/ 147637 w 714376"/>
              <a:gd name="connsiteY6" fmla="*/ 126206 h 585787"/>
              <a:gd name="connsiteX7" fmla="*/ 166687 w 714376"/>
              <a:gd name="connsiteY7" fmla="*/ 121444 h 585787"/>
              <a:gd name="connsiteX8" fmla="*/ 180975 w 714376"/>
              <a:gd name="connsiteY8" fmla="*/ 111919 h 585787"/>
              <a:gd name="connsiteX9" fmla="*/ 192881 w 714376"/>
              <a:gd name="connsiteY9" fmla="*/ 119062 h 585787"/>
              <a:gd name="connsiteX10" fmla="*/ 200025 w 714376"/>
              <a:gd name="connsiteY10" fmla="*/ 130969 h 585787"/>
              <a:gd name="connsiteX11" fmla="*/ 204787 w 714376"/>
              <a:gd name="connsiteY11" fmla="*/ 145256 h 585787"/>
              <a:gd name="connsiteX12" fmla="*/ 230981 w 714376"/>
              <a:gd name="connsiteY12" fmla="*/ 157162 h 585787"/>
              <a:gd name="connsiteX13" fmla="*/ 247650 w 714376"/>
              <a:gd name="connsiteY13" fmla="*/ 159544 h 585787"/>
              <a:gd name="connsiteX14" fmla="*/ 261937 w 714376"/>
              <a:gd name="connsiteY14" fmla="*/ 176212 h 585787"/>
              <a:gd name="connsiteX15" fmla="*/ 276225 w 714376"/>
              <a:gd name="connsiteY15" fmla="*/ 190500 h 585787"/>
              <a:gd name="connsiteX16" fmla="*/ 302418 w 714376"/>
              <a:gd name="connsiteY16" fmla="*/ 185737 h 585787"/>
              <a:gd name="connsiteX17" fmla="*/ 321468 w 714376"/>
              <a:gd name="connsiteY17" fmla="*/ 176212 h 585787"/>
              <a:gd name="connsiteX18" fmla="*/ 323850 w 714376"/>
              <a:gd name="connsiteY18" fmla="*/ 154781 h 585787"/>
              <a:gd name="connsiteX19" fmla="*/ 338137 w 714376"/>
              <a:gd name="connsiteY19" fmla="*/ 138112 h 585787"/>
              <a:gd name="connsiteX20" fmla="*/ 357187 w 714376"/>
              <a:gd name="connsiteY20" fmla="*/ 135731 h 585787"/>
              <a:gd name="connsiteX21" fmla="*/ 378618 w 714376"/>
              <a:gd name="connsiteY21" fmla="*/ 154781 h 585787"/>
              <a:gd name="connsiteX22" fmla="*/ 388143 w 714376"/>
              <a:gd name="connsiteY22" fmla="*/ 171450 h 585787"/>
              <a:gd name="connsiteX23" fmla="*/ 404812 w 714376"/>
              <a:gd name="connsiteY23" fmla="*/ 173831 h 585787"/>
              <a:gd name="connsiteX24" fmla="*/ 426243 w 714376"/>
              <a:gd name="connsiteY24" fmla="*/ 185737 h 585787"/>
              <a:gd name="connsiteX25" fmla="*/ 433387 w 714376"/>
              <a:gd name="connsiteY25" fmla="*/ 202406 h 585787"/>
              <a:gd name="connsiteX26" fmla="*/ 435768 w 714376"/>
              <a:gd name="connsiteY26" fmla="*/ 214312 h 585787"/>
              <a:gd name="connsiteX27" fmla="*/ 452437 w 714376"/>
              <a:gd name="connsiteY27" fmla="*/ 235744 h 585787"/>
              <a:gd name="connsiteX28" fmla="*/ 469106 w 714376"/>
              <a:gd name="connsiteY28" fmla="*/ 254794 h 585787"/>
              <a:gd name="connsiteX29" fmla="*/ 490537 w 714376"/>
              <a:gd name="connsiteY29" fmla="*/ 257175 h 585787"/>
              <a:gd name="connsiteX30" fmla="*/ 504825 w 714376"/>
              <a:gd name="connsiteY30" fmla="*/ 278606 h 585787"/>
              <a:gd name="connsiteX31" fmla="*/ 495300 w 714376"/>
              <a:gd name="connsiteY31" fmla="*/ 295275 h 585787"/>
              <a:gd name="connsiteX32" fmla="*/ 488156 w 714376"/>
              <a:gd name="connsiteY32" fmla="*/ 304800 h 585787"/>
              <a:gd name="connsiteX33" fmla="*/ 511968 w 714376"/>
              <a:gd name="connsiteY33" fmla="*/ 345281 h 585787"/>
              <a:gd name="connsiteX34" fmla="*/ 511968 w 714376"/>
              <a:gd name="connsiteY34" fmla="*/ 376237 h 585787"/>
              <a:gd name="connsiteX35" fmla="*/ 504825 w 714376"/>
              <a:gd name="connsiteY35" fmla="*/ 390525 h 585787"/>
              <a:gd name="connsiteX36" fmla="*/ 514350 w 714376"/>
              <a:gd name="connsiteY36" fmla="*/ 400050 h 585787"/>
              <a:gd name="connsiteX37" fmla="*/ 526256 w 714376"/>
              <a:gd name="connsiteY37" fmla="*/ 400050 h 585787"/>
              <a:gd name="connsiteX38" fmla="*/ 538162 w 714376"/>
              <a:gd name="connsiteY38" fmla="*/ 388144 h 585787"/>
              <a:gd name="connsiteX39" fmla="*/ 550068 w 714376"/>
              <a:gd name="connsiteY39" fmla="*/ 388144 h 585787"/>
              <a:gd name="connsiteX40" fmla="*/ 559593 w 714376"/>
              <a:gd name="connsiteY40" fmla="*/ 395287 h 585787"/>
              <a:gd name="connsiteX41" fmla="*/ 573881 w 714376"/>
              <a:gd name="connsiteY41" fmla="*/ 411956 h 585787"/>
              <a:gd name="connsiteX42" fmla="*/ 592931 w 714376"/>
              <a:gd name="connsiteY42" fmla="*/ 414337 h 585787"/>
              <a:gd name="connsiteX43" fmla="*/ 604837 w 714376"/>
              <a:gd name="connsiteY43" fmla="*/ 421481 h 585787"/>
              <a:gd name="connsiteX44" fmla="*/ 604837 w 714376"/>
              <a:gd name="connsiteY44" fmla="*/ 433387 h 585787"/>
              <a:gd name="connsiteX45" fmla="*/ 600075 w 714376"/>
              <a:gd name="connsiteY45" fmla="*/ 450056 h 585787"/>
              <a:gd name="connsiteX46" fmla="*/ 583406 w 714376"/>
              <a:gd name="connsiteY46" fmla="*/ 459581 h 585787"/>
              <a:gd name="connsiteX47" fmla="*/ 576262 w 714376"/>
              <a:gd name="connsiteY47" fmla="*/ 473869 h 585787"/>
              <a:gd name="connsiteX48" fmla="*/ 588168 w 714376"/>
              <a:gd name="connsiteY48" fmla="*/ 481012 h 585787"/>
              <a:gd name="connsiteX49" fmla="*/ 614362 w 714376"/>
              <a:gd name="connsiteY49" fmla="*/ 483394 h 585787"/>
              <a:gd name="connsiteX50" fmla="*/ 616743 w 714376"/>
              <a:gd name="connsiteY50" fmla="*/ 500062 h 585787"/>
              <a:gd name="connsiteX51" fmla="*/ 616743 w 714376"/>
              <a:gd name="connsiteY51" fmla="*/ 514350 h 585787"/>
              <a:gd name="connsiteX52" fmla="*/ 621506 w 714376"/>
              <a:gd name="connsiteY52" fmla="*/ 531019 h 585787"/>
              <a:gd name="connsiteX53" fmla="*/ 640556 w 714376"/>
              <a:gd name="connsiteY53" fmla="*/ 540544 h 585787"/>
              <a:gd name="connsiteX54" fmla="*/ 657225 w 714376"/>
              <a:gd name="connsiteY54" fmla="*/ 535781 h 585787"/>
              <a:gd name="connsiteX55" fmla="*/ 681037 w 714376"/>
              <a:gd name="connsiteY55" fmla="*/ 552450 h 585787"/>
              <a:gd name="connsiteX56" fmla="*/ 711993 w 714376"/>
              <a:gd name="connsiteY56" fmla="*/ 561975 h 585787"/>
              <a:gd name="connsiteX57" fmla="*/ 714375 w 714376"/>
              <a:gd name="connsiteY57" fmla="*/ 585787 h 585787"/>
              <a:gd name="connsiteX0" fmla="*/ 0 w 711993"/>
              <a:gd name="connsiteY0" fmla="*/ 0 h 561975"/>
              <a:gd name="connsiteX1" fmla="*/ 69056 w 711993"/>
              <a:gd name="connsiteY1" fmla="*/ 30956 h 561975"/>
              <a:gd name="connsiteX2" fmla="*/ 85725 w 711993"/>
              <a:gd name="connsiteY2" fmla="*/ 52387 h 561975"/>
              <a:gd name="connsiteX3" fmla="*/ 83343 w 711993"/>
              <a:gd name="connsiteY3" fmla="*/ 76200 h 561975"/>
              <a:gd name="connsiteX4" fmla="*/ 95250 w 711993"/>
              <a:gd name="connsiteY4" fmla="*/ 107156 h 561975"/>
              <a:gd name="connsiteX5" fmla="*/ 123825 w 711993"/>
              <a:gd name="connsiteY5" fmla="*/ 114300 h 561975"/>
              <a:gd name="connsiteX6" fmla="*/ 147637 w 711993"/>
              <a:gd name="connsiteY6" fmla="*/ 126206 h 561975"/>
              <a:gd name="connsiteX7" fmla="*/ 166687 w 711993"/>
              <a:gd name="connsiteY7" fmla="*/ 121444 h 561975"/>
              <a:gd name="connsiteX8" fmla="*/ 180975 w 711993"/>
              <a:gd name="connsiteY8" fmla="*/ 111919 h 561975"/>
              <a:gd name="connsiteX9" fmla="*/ 192881 w 711993"/>
              <a:gd name="connsiteY9" fmla="*/ 119062 h 561975"/>
              <a:gd name="connsiteX10" fmla="*/ 200025 w 711993"/>
              <a:gd name="connsiteY10" fmla="*/ 130969 h 561975"/>
              <a:gd name="connsiteX11" fmla="*/ 204787 w 711993"/>
              <a:gd name="connsiteY11" fmla="*/ 145256 h 561975"/>
              <a:gd name="connsiteX12" fmla="*/ 230981 w 711993"/>
              <a:gd name="connsiteY12" fmla="*/ 157162 h 561975"/>
              <a:gd name="connsiteX13" fmla="*/ 247650 w 711993"/>
              <a:gd name="connsiteY13" fmla="*/ 159544 h 561975"/>
              <a:gd name="connsiteX14" fmla="*/ 261937 w 711993"/>
              <a:gd name="connsiteY14" fmla="*/ 176212 h 561975"/>
              <a:gd name="connsiteX15" fmla="*/ 276225 w 711993"/>
              <a:gd name="connsiteY15" fmla="*/ 190500 h 561975"/>
              <a:gd name="connsiteX16" fmla="*/ 302418 w 711993"/>
              <a:gd name="connsiteY16" fmla="*/ 185737 h 561975"/>
              <a:gd name="connsiteX17" fmla="*/ 321468 w 711993"/>
              <a:gd name="connsiteY17" fmla="*/ 176212 h 561975"/>
              <a:gd name="connsiteX18" fmla="*/ 323850 w 711993"/>
              <a:gd name="connsiteY18" fmla="*/ 154781 h 561975"/>
              <a:gd name="connsiteX19" fmla="*/ 338137 w 711993"/>
              <a:gd name="connsiteY19" fmla="*/ 138112 h 561975"/>
              <a:gd name="connsiteX20" fmla="*/ 357187 w 711993"/>
              <a:gd name="connsiteY20" fmla="*/ 135731 h 561975"/>
              <a:gd name="connsiteX21" fmla="*/ 378618 w 711993"/>
              <a:gd name="connsiteY21" fmla="*/ 154781 h 561975"/>
              <a:gd name="connsiteX22" fmla="*/ 388143 w 711993"/>
              <a:gd name="connsiteY22" fmla="*/ 171450 h 561975"/>
              <a:gd name="connsiteX23" fmla="*/ 404812 w 711993"/>
              <a:gd name="connsiteY23" fmla="*/ 173831 h 561975"/>
              <a:gd name="connsiteX24" fmla="*/ 426243 w 711993"/>
              <a:gd name="connsiteY24" fmla="*/ 185737 h 561975"/>
              <a:gd name="connsiteX25" fmla="*/ 433387 w 711993"/>
              <a:gd name="connsiteY25" fmla="*/ 202406 h 561975"/>
              <a:gd name="connsiteX26" fmla="*/ 435768 w 711993"/>
              <a:gd name="connsiteY26" fmla="*/ 214312 h 561975"/>
              <a:gd name="connsiteX27" fmla="*/ 452437 w 711993"/>
              <a:gd name="connsiteY27" fmla="*/ 235744 h 561975"/>
              <a:gd name="connsiteX28" fmla="*/ 469106 w 711993"/>
              <a:gd name="connsiteY28" fmla="*/ 254794 h 561975"/>
              <a:gd name="connsiteX29" fmla="*/ 490537 w 711993"/>
              <a:gd name="connsiteY29" fmla="*/ 257175 h 561975"/>
              <a:gd name="connsiteX30" fmla="*/ 504825 w 711993"/>
              <a:gd name="connsiteY30" fmla="*/ 278606 h 561975"/>
              <a:gd name="connsiteX31" fmla="*/ 495300 w 711993"/>
              <a:gd name="connsiteY31" fmla="*/ 295275 h 561975"/>
              <a:gd name="connsiteX32" fmla="*/ 488156 w 711993"/>
              <a:gd name="connsiteY32" fmla="*/ 304800 h 561975"/>
              <a:gd name="connsiteX33" fmla="*/ 511968 w 711993"/>
              <a:gd name="connsiteY33" fmla="*/ 345281 h 561975"/>
              <a:gd name="connsiteX34" fmla="*/ 511968 w 711993"/>
              <a:gd name="connsiteY34" fmla="*/ 376237 h 561975"/>
              <a:gd name="connsiteX35" fmla="*/ 504825 w 711993"/>
              <a:gd name="connsiteY35" fmla="*/ 390525 h 561975"/>
              <a:gd name="connsiteX36" fmla="*/ 514350 w 711993"/>
              <a:gd name="connsiteY36" fmla="*/ 400050 h 561975"/>
              <a:gd name="connsiteX37" fmla="*/ 526256 w 711993"/>
              <a:gd name="connsiteY37" fmla="*/ 400050 h 561975"/>
              <a:gd name="connsiteX38" fmla="*/ 538162 w 711993"/>
              <a:gd name="connsiteY38" fmla="*/ 388144 h 561975"/>
              <a:gd name="connsiteX39" fmla="*/ 550068 w 711993"/>
              <a:gd name="connsiteY39" fmla="*/ 388144 h 561975"/>
              <a:gd name="connsiteX40" fmla="*/ 559593 w 711993"/>
              <a:gd name="connsiteY40" fmla="*/ 395287 h 561975"/>
              <a:gd name="connsiteX41" fmla="*/ 573881 w 711993"/>
              <a:gd name="connsiteY41" fmla="*/ 411956 h 561975"/>
              <a:gd name="connsiteX42" fmla="*/ 592931 w 711993"/>
              <a:gd name="connsiteY42" fmla="*/ 414337 h 561975"/>
              <a:gd name="connsiteX43" fmla="*/ 604837 w 711993"/>
              <a:gd name="connsiteY43" fmla="*/ 421481 h 561975"/>
              <a:gd name="connsiteX44" fmla="*/ 604837 w 711993"/>
              <a:gd name="connsiteY44" fmla="*/ 433387 h 561975"/>
              <a:gd name="connsiteX45" fmla="*/ 600075 w 711993"/>
              <a:gd name="connsiteY45" fmla="*/ 450056 h 561975"/>
              <a:gd name="connsiteX46" fmla="*/ 583406 w 711993"/>
              <a:gd name="connsiteY46" fmla="*/ 459581 h 561975"/>
              <a:gd name="connsiteX47" fmla="*/ 576262 w 711993"/>
              <a:gd name="connsiteY47" fmla="*/ 473869 h 561975"/>
              <a:gd name="connsiteX48" fmla="*/ 588168 w 711993"/>
              <a:gd name="connsiteY48" fmla="*/ 481012 h 561975"/>
              <a:gd name="connsiteX49" fmla="*/ 614362 w 711993"/>
              <a:gd name="connsiteY49" fmla="*/ 483394 h 561975"/>
              <a:gd name="connsiteX50" fmla="*/ 616743 w 711993"/>
              <a:gd name="connsiteY50" fmla="*/ 500062 h 561975"/>
              <a:gd name="connsiteX51" fmla="*/ 616743 w 711993"/>
              <a:gd name="connsiteY51" fmla="*/ 514350 h 561975"/>
              <a:gd name="connsiteX52" fmla="*/ 621506 w 711993"/>
              <a:gd name="connsiteY52" fmla="*/ 531019 h 561975"/>
              <a:gd name="connsiteX53" fmla="*/ 640556 w 711993"/>
              <a:gd name="connsiteY53" fmla="*/ 540544 h 561975"/>
              <a:gd name="connsiteX54" fmla="*/ 657225 w 711993"/>
              <a:gd name="connsiteY54" fmla="*/ 535781 h 561975"/>
              <a:gd name="connsiteX55" fmla="*/ 681037 w 711993"/>
              <a:gd name="connsiteY55" fmla="*/ 552450 h 561975"/>
              <a:gd name="connsiteX56" fmla="*/ 711993 w 711993"/>
              <a:gd name="connsiteY5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11993" h="561975">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1" name="フリーフォーム 690">
            <a:extLst>
              <a:ext uri="{FF2B5EF4-FFF2-40B4-BE49-F238E27FC236}">
                <a16:creationId xmlns:a16="http://schemas.microsoft.com/office/drawing/2014/main" id="{2C5CAE3C-B80E-4F12-A22D-7C5AF04FDC44}"/>
              </a:ext>
            </a:extLst>
          </p:cNvPr>
          <p:cNvSpPr/>
          <p:nvPr/>
        </p:nvSpPr>
        <p:spPr>
          <a:xfrm>
            <a:off x="6688138" y="8964613"/>
            <a:ext cx="117475" cy="231775"/>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62059 w 152400"/>
              <a:gd name="connsiteY7"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62059 w 152400"/>
              <a:gd name="connsiteY8"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46345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49806 w 149806"/>
              <a:gd name="connsiteY0" fmla="*/ 0 h 321664"/>
              <a:gd name="connsiteX1" fmla="*/ 113199 w 149806"/>
              <a:gd name="connsiteY1" fmla="*/ 97138 h 321664"/>
              <a:gd name="connsiteX2" fmla="*/ 83343 w 149806"/>
              <a:gd name="connsiteY2" fmla="*/ 116402 h 321664"/>
              <a:gd name="connsiteX3" fmla="*/ 59531 w 149806"/>
              <a:gd name="connsiteY3" fmla="*/ 126141 h 321664"/>
              <a:gd name="connsiteX4" fmla="*/ 35718 w 149806"/>
              <a:gd name="connsiteY4" fmla="*/ 136732 h 321664"/>
              <a:gd name="connsiteX5" fmla="*/ 14287 w 149806"/>
              <a:gd name="connsiteY5" fmla="*/ 146257 h 321664"/>
              <a:gd name="connsiteX6" fmla="*/ 0 w 149806"/>
              <a:gd name="connsiteY6" fmla="*/ 170924 h 321664"/>
              <a:gd name="connsiteX7" fmla="*/ 37354 w 149806"/>
              <a:gd name="connsiteY7" fmla="*/ 253656 h 321664"/>
              <a:gd name="connsiteX8" fmla="*/ 14002 w 149806"/>
              <a:gd name="connsiteY8" fmla="*/ 212141 h 321664"/>
              <a:gd name="connsiteX9" fmla="*/ 62059 w 149806"/>
              <a:gd name="connsiteY9" fmla="*/ 321664 h 321664"/>
              <a:gd name="connsiteX0" fmla="*/ 149806 w 162498"/>
              <a:gd name="connsiteY0" fmla="*/ 0 h 321664"/>
              <a:gd name="connsiteX1" fmla="*/ 162498 w 162498"/>
              <a:gd name="connsiteY1" fmla="*/ 66002 h 321664"/>
              <a:gd name="connsiteX2" fmla="*/ 83343 w 162498"/>
              <a:gd name="connsiteY2" fmla="*/ 116402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 name="connsiteX0" fmla="*/ 149806 w 162498"/>
              <a:gd name="connsiteY0" fmla="*/ 0 h 321664"/>
              <a:gd name="connsiteX1" fmla="*/ 162498 w 162498"/>
              <a:gd name="connsiteY1" fmla="*/ 66002 h 321664"/>
              <a:gd name="connsiteX2" fmla="*/ 104101 w 162498"/>
              <a:gd name="connsiteY2" fmla="*/ 108619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98" h="321664">
                <a:moveTo>
                  <a:pt x="149806" y="0"/>
                </a:moveTo>
                <a:lnTo>
                  <a:pt x="162498" y="66002"/>
                </a:lnTo>
                <a:lnTo>
                  <a:pt x="104101" y="108619"/>
                </a:lnTo>
                <a:lnTo>
                  <a:pt x="59531" y="126141"/>
                </a:lnTo>
                <a:lnTo>
                  <a:pt x="35718" y="136732"/>
                </a:lnTo>
                <a:lnTo>
                  <a:pt x="14287" y="146257"/>
                </a:lnTo>
                <a:lnTo>
                  <a:pt x="0" y="170924"/>
                </a:lnTo>
                <a:cubicBezTo>
                  <a:pt x="3844" y="188824"/>
                  <a:pt x="27011" y="226803"/>
                  <a:pt x="37354" y="253656"/>
                </a:cubicBezTo>
                <a:cubicBezTo>
                  <a:pt x="39688" y="262255"/>
                  <a:pt x="9885" y="200806"/>
                  <a:pt x="14002" y="212141"/>
                </a:cubicBezTo>
                <a:cubicBezTo>
                  <a:pt x="18119" y="223476"/>
                  <a:pt x="54050" y="303410"/>
                  <a:pt x="62059" y="32166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47" name="フリーフォーム 346">
            <a:extLst>
              <a:ext uri="{FF2B5EF4-FFF2-40B4-BE49-F238E27FC236}">
                <a16:creationId xmlns:a16="http://schemas.microsoft.com/office/drawing/2014/main" id="{A18B5928-E3F3-4A2C-A4D9-38E83662D8E7}"/>
              </a:ext>
            </a:extLst>
          </p:cNvPr>
          <p:cNvSpPr>
            <a:spLocks noChangeAspect="1"/>
          </p:cNvSpPr>
          <p:nvPr/>
        </p:nvSpPr>
        <p:spPr>
          <a:xfrm>
            <a:off x="9301163" y="1520825"/>
            <a:ext cx="258762" cy="176213"/>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226628"/>
              <a:gd name="connsiteY0" fmla="*/ 0 h 115967"/>
              <a:gd name="connsiteX1" fmla="*/ 20240 w 226628"/>
              <a:gd name="connsiteY1" fmla="*/ 19050 h 115967"/>
              <a:gd name="connsiteX2" fmla="*/ 38100 w 226628"/>
              <a:gd name="connsiteY2" fmla="*/ 15477 h 115967"/>
              <a:gd name="connsiteX3" fmla="*/ 48297 w 226628"/>
              <a:gd name="connsiteY3" fmla="*/ 2619 h 115967"/>
              <a:gd name="connsiteX4" fmla="*/ 62586 w 226628"/>
              <a:gd name="connsiteY4" fmla="*/ 1429 h 115967"/>
              <a:gd name="connsiteX5" fmla="*/ 85725 w 226628"/>
              <a:gd name="connsiteY5" fmla="*/ 9524 h 115967"/>
              <a:gd name="connsiteX6" fmla="*/ 97631 w 226628"/>
              <a:gd name="connsiteY6" fmla="*/ 11905 h 115967"/>
              <a:gd name="connsiteX7" fmla="*/ 226628 w 226628"/>
              <a:gd name="connsiteY7" fmla="*/ 115900 h 115967"/>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7605 w 226628"/>
              <a:gd name="connsiteY7" fmla="*/ 74623 h 115900"/>
              <a:gd name="connsiteX8" fmla="*/ 226628 w 226628"/>
              <a:gd name="connsiteY8" fmla="*/ 115900 h 115900"/>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9875 w 226628"/>
              <a:gd name="connsiteY7" fmla="*/ 88246 h 115900"/>
              <a:gd name="connsiteX8" fmla="*/ 226628 w 226628"/>
              <a:gd name="connsiteY8" fmla="*/ 115900 h 115900"/>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79875 w 226628"/>
              <a:gd name="connsiteY7" fmla="*/ 88246 h 122711"/>
              <a:gd name="connsiteX8" fmla="*/ 226628 w 226628"/>
              <a:gd name="connsiteY8"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79875 w 226628"/>
              <a:gd name="connsiteY8" fmla="*/ 88246 h 122711"/>
              <a:gd name="connsiteX9" fmla="*/ 226628 w 226628"/>
              <a:gd name="connsiteY9"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24674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8781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106712 w 226628"/>
              <a:gd name="connsiteY6" fmla="*/ 552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28057 w 206388"/>
              <a:gd name="connsiteY1" fmla="*/ 2067 h 122159"/>
              <a:gd name="connsiteX2" fmla="*/ 42346 w 206388"/>
              <a:gd name="connsiteY2" fmla="*/ 877 h 122159"/>
              <a:gd name="connsiteX3" fmla="*/ 65485 w 206388"/>
              <a:gd name="connsiteY3" fmla="*/ 8972 h 122159"/>
              <a:gd name="connsiteX4" fmla="*/ 86472 w 206388"/>
              <a:gd name="connsiteY4" fmla="*/ 0 h 122159"/>
              <a:gd name="connsiteX5" fmla="*/ 139202 w 206388"/>
              <a:gd name="connsiteY5" fmla="*/ 37745 h 122159"/>
              <a:gd name="connsiteX6" fmla="*/ 118767 w 206388"/>
              <a:gd name="connsiteY6" fmla="*/ 8229 h 122159"/>
              <a:gd name="connsiteX7" fmla="*/ 159635 w 206388"/>
              <a:gd name="connsiteY7" fmla="*/ 80883 h 122159"/>
              <a:gd name="connsiteX8" fmla="*/ 206388 w 206388"/>
              <a:gd name="connsiteY8" fmla="*/ 122159 h 122159"/>
              <a:gd name="connsiteX0" fmla="*/ 0 w 178331"/>
              <a:gd name="connsiteY0" fmla="*/ 2067 h 122159"/>
              <a:gd name="connsiteX1" fmla="*/ 14289 w 178331"/>
              <a:gd name="connsiteY1" fmla="*/ 877 h 122159"/>
              <a:gd name="connsiteX2" fmla="*/ 37428 w 178331"/>
              <a:gd name="connsiteY2" fmla="*/ 8972 h 122159"/>
              <a:gd name="connsiteX3" fmla="*/ 58415 w 178331"/>
              <a:gd name="connsiteY3" fmla="*/ 0 h 122159"/>
              <a:gd name="connsiteX4" fmla="*/ 111145 w 178331"/>
              <a:gd name="connsiteY4" fmla="*/ 37745 h 122159"/>
              <a:gd name="connsiteX5" fmla="*/ 90710 w 178331"/>
              <a:gd name="connsiteY5" fmla="*/ 8229 h 122159"/>
              <a:gd name="connsiteX6" fmla="*/ 131578 w 178331"/>
              <a:gd name="connsiteY6" fmla="*/ 80883 h 122159"/>
              <a:gd name="connsiteX7" fmla="*/ 178331 w 178331"/>
              <a:gd name="connsiteY7" fmla="*/ 122159 h 12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331" h="122159">
                <a:moveTo>
                  <a:pt x="0" y="2067"/>
                </a:moveTo>
                <a:lnTo>
                  <a:pt x="14289" y="877"/>
                </a:lnTo>
                <a:lnTo>
                  <a:pt x="37428" y="8972"/>
                </a:lnTo>
                <a:lnTo>
                  <a:pt x="58415" y="0"/>
                </a:lnTo>
                <a:cubicBezTo>
                  <a:pt x="68052" y="1768"/>
                  <a:pt x="106898" y="38266"/>
                  <a:pt x="111145" y="37745"/>
                </a:cubicBezTo>
                <a:cubicBezTo>
                  <a:pt x="115392" y="37224"/>
                  <a:pt x="84656" y="-3123"/>
                  <a:pt x="90710" y="8229"/>
                </a:cubicBezTo>
                <a:cubicBezTo>
                  <a:pt x="96764" y="19581"/>
                  <a:pt x="114326" y="64544"/>
                  <a:pt x="131578" y="80883"/>
                </a:cubicBezTo>
                <a:cubicBezTo>
                  <a:pt x="153077" y="98215"/>
                  <a:pt x="170161" y="115280"/>
                  <a:pt x="178331" y="122159"/>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5" name="フリーフォーム 694">
            <a:extLst>
              <a:ext uri="{FF2B5EF4-FFF2-40B4-BE49-F238E27FC236}">
                <a16:creationId xmlns:a16="http://schemas.microsoft.com/office/drawing/2014/main" id="{7E81DB3E-4DF5-45DC-80BB-1C8614C7641F}"/>
              </a:ext>
            </a:extLst>
          </p:cNvPr>
          <p:cNvSpPr/>
          <p:nvPr/>
        </p:nvSpPr>
        <p:spPr>
          <a:xfrm>
            <a:off x="12106275" y="3644900"/>
            <a:ext cx="44450" cy="12700"/>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0" name="フリーフォーム 699">
            <a:extLst>
              <a:ext uri="{FF2B5EF4-FFF2-40B4-BE49-F238E27FC236}">
                <a16:creationId xmlns:a16="http://schemas.microsoft.com/office/drawing/2014/main" id="{D5BB5FAE-9221-422A-8E88-DAE28F978859}"/>
              </a:ext>
            </a:extLst>
          </p:cNvPr>
          <p:cNvSpPr/>
          <p:nvPr/>
        </p:nvSpPr>
        <p:spPr>
          <a:xfrm>
            <a:off x="11077575" y="7518400"/>
            <a:ext cx="220663" cy="481013"/>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2" name="フリーフォーム 701">
            <a:extLst>
              <a:ext uri="{FF2B5EF4-FFF2-40B4-BE49-F238E27FC236}">
                <a16:creationId xmlns:a16="http://schemas.microsoft.com/office/drawing/2014/main" id="{23FA0D8D-FC35-478C-B6CF-2C6BC7DA8ABB}"/>
              </a:ext>
            </a:extLst>
          </p:cNvPr>
          <p:cNvSpPr/>
          <p:nvPr/>
        </p:nvSpPr>
        <p:spPr>
          <a:xfrm>
            <a:off x="11023600" y="7702550"/>
            <a:ext cx="63500" cy="201613"/>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 name="connsiteX0" fmla="*/ 0 w 87647"/>
              <a:gd name="connsiteY0" fmla="*/ 280462 h 280462"/>
              <a:gd name="connsiteX1" fmla="*/ 13828 w 87647"/>
              <a:gd name="connsiteY1" fmla="*/ 142875 h 280462"/>
              <a:gd name="connsiteX2" fmla="*/ 28116 w 87647"/>
              <a:gd name="connsiteY2" fmla="*/ 119062 h 280462"/>
              <a:gd name="connsiteX3" fmla="*/ 51928 w 87647"/>
              <a:gd name="connsiteY3" fmla="*/ 78581 h 280462"/>
              <a:gd name="connsiteX4" fmla="*/ 73360 w 87647"/>
              <a:gd name="connsiteY4" fmla="*/ 23812 h 280462"/>
              <a:gd name="connsiteX5" fmla="*/ 87647 w 87647"/>
              <a:gd name="connsiteY5" fmla="*/ 0 h 28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47" h="280462">
                <a:moveTo>
                  <a:pt x="0" y="280462"/>
                </a:moveTo>
                <a:lnTo>
                  <a:pt x="13828" y="142875"/>
                </a:lnTo>
                <a:lnTo>
                  <a:pt x="28116" y="119062"/>
                </a:lnTo>
                <a:lnTo>
                  <a:pt x="51928" y="78581"/>
                </a:lnTo>
                <a:lnTo>
                  <a:pt x="73360" y="23812"/>
                </a:lnTo>
                <a:lnTo>
                  <a:pt x="87647"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05" name="フリーフォーム 704">
            <a:extLst>
              <a:ext uri="{FF2B5EF4-FFF2-40B4-BE49-F238E27FC236}">
                <a16:creationId xmlns:a16="http://schemas.microsoft.com/office/drawing/2014/main" id="{5A955F67-277D-4EB4-B0FB-4E7094296F18}"/>
              </a:ext>
            </a:extLst>
          </p:cNvPr>
          <p:cNvSpPr/>
          <p:nvPr/>
        </p:nvSpPr>
        <p:spPr>
          <a:xfrm>
            <a:off x="7246938" y="8824913"/>
            <a:ext cx="153987" cy="328612"/>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 name="connsiteX0" fmla="*/ 0 w 213427"/>
              <a:gd name="connsiteY0" fmla="*/ 0 h 455327"/>
              <a:gd name="connsiteX1" fmla="*/ 23813 w 213427"/>
              <a:gd name="connsiteY1" fmla="*/ 38100 h 455327"/>
              <a:gd name="connsiteX2" fmla="*/ 19050 w 213427"/>
              <a:gd name="connsiteY2" fmla="*/ 64294 h 455327"/>
              <a:gd name="connsiteX3" fmla="*/ 38100 w 213427"/>
              <a:gd name="connsiteY3" fmla="*/ 95250 h 455327"/>
              <a:gd name="connsiteX4" fmla="*/ 69056 w 213427"/>
              <a:gd name="connsiteY4" fmla="*/ 107157 h 455327"/>
              <a:gd name="connsiteX5" fmla="*/ 111919 w 213427"/>
              <a:gd name="connsiteY5" fmla="*/ 109538 h 455327"/>
              <a:gd name="connsiteX6" fmla="*/ 154781 w 213427"/>
              <a:gd name="connsiteY6" fmla="*/ 142875 h 455327"/>
              <a:gd name="connsiteX7" fmla="*/ 180975 w 213427"/>
              <a:gd name="connsiteY7" fmla="*/ 173832 h 455327"/>
              <a:gd name="connsiteX8" fmla="*/ 211931 w 213427"/>
              <a:gd name="connsiteY8" fmla="*/ 221457 h 455327"/>
              <a:gd name="connsiteX9" fmla="*/ 195263 w 213427"/>
              <a:gd name="connsiteY9" fmla="*/ 276225 h 455327"/>
              <a:gd name="connsiteX10" fmla="*/ 212539 w 213427"/>
              <a:gd name="connsiteY10"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10785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00407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95861 w 212539"/>
              <a:gd name="connsiteY10" fmla="*/ 332943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539" h="455327">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cubicBezTo>
                  <a:pt x="192585" y="294806"/>
                  <a:pt x="185814" y="320030"/>
                  <a:pt x="188076" y="340727"/>
                </a:cubicBezTo>
                <a:cubicBezTo>
                  <a:pt x="190338" y="361424"/>
                  <a:pt x="206054" y="380010"/>
                  <a:pt x="208834" y="400407"/>
                </a:cubicBezTo>
                <a:cubicBezTo>
                  <a:pt x="211713" y="430257"/>
                  <a:pt x="211922" y="447903"/>
                  <a:pt x="212539" y="455327"/>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4" name="フリーフォーム 713">
            <a:extLst>
              <a:ext uri="{FF2B5EF4-FFF2-40B4-BE49-F238E27FC236}">
                <a16:creationId xmlns:a16="http://schemas.microsoft.com/office/drawing/2014/main" id="{92480434-62AF-46BF-83B2-F6FFB640FFB5}"/>
              </a:ext>
            </a:extLst>
          </p:cNvPr>
          <p:cNvSpPr/>
          <p:nvPr/>
        </p:nvSpPr>
        <p:spPr>
          <a:xfrm>
            <a:off x="11534775" y="6853238"/>
            <a:ext cx="450850" cy="663575"/>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0 w 689173"/>
              <a:gd name="connsiteY25"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26025 w 689173"/>
              <a:gd name="connsiteY25" fmla="*/ 129828 h 976612"/>
              <a:gd name="connsiteX26" fmla="*/ 0 w 689173"/>
              <a:gd name="connsiteY26"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53269 w 689173"/>
              <a:gd name="connsiteY25" fmla="*/ 93502 h 976612"/>
              <a:gd name="connsiteX26" fmla="*/ 0 w 689173"/>
              <a:gd name="connsiteY26" fmla="*/ 0 h 976612"/>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09 w 693713"/>
              <a:gd name="connsiteY25" fmla="*/ 68060 h 951170"/>
              <a:gd name="connsiteX26" fmla="*/ 0 w 693713"/>
              <a:gd name="connsiteY26"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57809 w 693713"/>
              <a:gd name="connsiteY26" fmla="*/ 68060 h 951170"/>
              <a:gd name="connsiteX27" fmla="*/ 0 w 693713"/>
              <a:gd name="connsiteY27"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80514 w 693713"/>
              <a:gd name="connsiteY26" fmla="*/ 295097 h 951170"/>
              <a:gd name="connsiteX27" fmla="*/ 57809 w 693713"/>
              <a:gd name="connsiteY27" fmla="*/ 68060 h 951170"/>
              <a:gd name="connsiteX28" fmla="*/ 0 w 693713"/>
              <a:gd name="connsiteY28"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75974 w 693713"/>
              <a:gd name="connsiteY26" fmla="*/ 190659 h 951170"/>
              <a:gd name="connsiteX27" fmla="*/ 80514 w 693713"/>
              <a:gd name="connsiteY27" fmla="*/ 295097 h 951170"/>
              <a:gd name="connsiteX28" fmla="*/ 57809 w 693713"/>
              <a:gd name="connsiteY28" fmla="*/ 68060 h 951170"/>
              <a:gd name="connsiteX29" fmla="*/ 0 w 693713"/>
              <a:gd name="connsiteY29"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80514 w 693713"/>
              <a:gd name="connsiteY28" fmla="*/ 295097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75974 w 693713"/>
              <a:gd name="connsiteY26" fmla="*/ 431321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4 w 693713"/>
              <a:gd name="connsiteY25" fmla="*/ 517594 h 951170"/>
              <a:gd name="connsiteX26" fmla="*/ 57811 w 693713"/>
              <a:gd name="connsiteY26" fmla="*/ 349586 h 951170"/>
              <a:gd name="connsiteX27" fmla="*/ 75974 w 693713"/>
              <a:gd name="connsiteY27" fmla="*/ 431321 h 951170"/>
              <a:gd name="connsiteX28" fmla="*/ 75974 w 693713"/>
              <a:gd name="connsiteY28" fmla="*/ 190659 h 951170"/>
              <a:gd name="connsiteX29" fmla="*/ 75974 w 693713"/>
              <a:gd name="connsiteY29" fmla="*/ 281476 h 951170"/>
              <a:gd name="connsiteX30" fmla="*/ 57809 w 693713"/>
              <a:gd name="connsiteY30" fmla="*/ 68060 h 951170"/>
              <a:gd name="connsiteX31" fmla="*/ 0 w 693713"/>
              <a:gd name="connsiteY31"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103219 w 693713"/>
              <a:gd name="connsiteY25" fmla="*/ 62203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38944 w 638944"/>
              <a:gd name="connsiteY0" fmla="*/ 946407 h 946407"/>
              <a:gd name="connsiteX1" fmla="*/ 622275 w 638944"/>
              <a:gd name="connsiteY1" fmla="*/ 920214 h 946407"/>
              <a:gd name="connsiteX2" fmla="*/ 591319 w 638944"/>
              <a:gd name="connsiteY2" fmla="*/ 901164 h 946407"/>
              <a:gd name="connsiteX3" fmla="*/ 579413 w 638944"/>
              <a:gd name="connsiteY3" fmla="*/ 872589 h 946407"/>
              <a:gd name="connsiteX4" fmla="*/ 546075 w 638944"/>
              <a:gd name="connsiteY4" fmla="*/ 851157 h 946407"/>
              <a:gd name="connsiteX5" fmla="*/ 500832 w 638944"/>
              <a:gd name="connsiteY5" fmla="*/ 810676 h 946407"/>
              <a:gd name="connsiteX6" fmla="*/ 481782 w 638944"/>
              <a:gd name="connsiteY6" fmla="*/ 796389 h 946407"/>
              <a:gd name="connsiteX7" fmla="*/ 465113 w 638944"/>
              <a:gd name="connsiteY7" fmla="*/ 791626 h 946407"/>
              <a:gd name="connsiteX8" fmla="*/ 443682 w 638944"/>
              <a:gd name="connsiteY8" fmla="*/ 794007 h 946407"/>
              <a:gd name="connsiteX9" fmla="*/ 427013 w 638944"/>
              <a:gd name="connsiteY9" fmla="*/ 794007 h 946407"/>
              <a:gd name="connsiteX10" fmla="*/ 403200 w 638944"/>
              <a:gd name="connsiteY10" fmla="*/ 796389 h 946407"/>
              <a:gd name="connsiteX11" fmla="*/ 386532 w 638944"/>
              <a:gd name="connsiteY11" fmla="*/ 810676 h 946407"/>
              <a:gd name="connsiteX12" fmla="*/ 362719 w 638944"/>
              <a:gd name="connsiteY12" fmla="*/ 810676 h 946407"/>
              <a:gd name="connsiteX13" fmla="*/ 346050 w 638944"/>
              <a:gd name="connsiteY13" fmla="*/ 808295 h 946407"/>
              <a:gd name="connsiteX14" fmla="*/ 319857 w 638944"/>
              <a:gd name="connsiteY14" fmla="*/ 805914 h 946407"/>
              <a:gd name="connsiteX15" fmla="*/ 296044 w 638944"/>
              <a:gd name="connsiteY15" fmla="*/ 796389 h 946407"/>
              <a:gd name="connsiteX16" fmla="*/ 276994 w 638944"/>
              <a:gd name="connsiteY16" fmla="*/ 791626 h 946407"/>
              <a:gd name="connsiteX17" fmla="*/ 257944 w 638944"/>
              <a:gd name="connsiteY17" fmla="*/ 772576 h 946407"/>
              <a:gd name="connsiteX18" fmla="*/ 241275 w 638944"/>
              <a:gd name="connsiteY18" fmla="*/ 765432 h 946407"/>
              <a:gd name="connsiteX19" fmla="*/ 222225 w 638944"/>
              <a:gd name="connsiteY19" fmla="*/ 753526 h 946407"/>
              <a:gd name="connsiteX20" fmla="*/ 193650 w 638944"/>
              <a:gd name="connsiteY20" fmla="*/ 722570 h 946407"/>
              <a:gd name="connsiteX21" fmla="*/ 167457 w 638944"/>
              <a:gd name="connsiteY21" fmla="*/ 703520 h 946407"/>
              <a:gd name="connsiteX22" fmla="*/ 138882 w 638944"/>
              <a:gd name="connsiteY22" fmla="*/ 682089 h 946407"/>
              <a:gd name="connsiteX23" fmla="*/ 115069 w 638944"/>
              <a:gd name="connsiteY23" fmla="*/ 663039 h 946407"/>
              <a:gd name="connsiteX24" fmla="*/ 80516 w 638944"/>
              <a:gd name="connsiteY24" fmla="*/ 617491 h 946407"/>
              <a:gd name="connsiteX25" fmla="*/ 85054 w 638944"/>
              <a:gd name="connsiteY25" fmla="*/ 513053 h 946407"/>
              <a:gd name="connsiteX26" fmla="*/ 44188 w 638944"/>
              <a:gd name="connsiteY26" fmla="*/ 340506 h 946407"/>
              <a:gd name="connsiteX27" fmla="*/ 75974 w 638944"/>
              <a:gd name="connsiteY27" fmla="*/ 431321 h 946407"/>
              <a:gd name="connsiteX28" fmla="*/ 75974 w 638944"/>
              <a:gd name="connsiteY28" fmla="*/ 190659 h 946407"/>
              <a:gd name="connsiteX29" fmla="*/ 75974 w 638944"/>
              <a:gd name="connsiteY29" fmla="*/ 281476 h 946407"/>
              <a:gd name="connsiteX30" fmla="*/ 57809 w 638944"/>
              <a:gd name="connsiteY30" fmla="*/ 68060 h 946407"/>
              <a:gd name="connsiteX31" fmla="*/ 0 w 638944"/>
              <a:gd name="connsiteY31" fmla="*/ 1803 h 946407"/>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75974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101274 w 622275"/>
              <a:gd name="connsiteY23" fmla="*/ 609707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75974 w 622275"/>
              <a:gd name="connsiteY24" fmla="*/ 190659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86353 w 622275"/>
              <a:gd name="connsiteY24" fmla="*/ 128386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1574 h 921574"/>
              <a:gd name="connsiteX1" fmla="*/ 591319 w 622275"/>
              <a:gd name="connsiteY1" fmla="*/ 902524 h 921574"/>
              <a:gd name="connsiteX2" fmla="*/ 579413 w 622275"/>
              <a:gd name="connsiteY2" fmla="*/ 873949 h 921574"/>
              <a:gd name="connsiteX3" fmla="*/ 546075 w 622275"/>
              <a:gd name="connsiteY3" fmla="*/ 852517 h 921574"/>
              <a:gd name="connsiteX4" fmla="*/ 500832 w 622275"/>
              <a:gd name="connsiteY4" fmla="*/ 812036 h 921574"/>
              <a:gd name="connsiteX5" fmla="*/ 481782 w 622275"/>
              <a:gd name="connsiteY5" fmla="*/ 797749 h 921574"/>
              <a:gd name="connsiteX6" fmla="*/ 465113 w 622275"/>
              <a:gd name="connsiteY6" fmla="*/ 792986 h 921574"/>
              <a:gd name="connsiteX7" fmla="*/ 443682 w 622275"/>
              <a:gd name="connsiteY7" fmla="*/ 795367 h 921574"/>
              <a:gd name="connsiteX8" fmla="*/ 386532 w 622275"/>
              <a:gd name="connsiteY8" fmla="*/ 812036 h 921574"/>
              <a:gd name="connsiteX9" fmla="*/ 362719 w 622275"/>
              <a:gd name="connsiteY9" fmla="*/ 812036 h 921574"/>
              <a:gd name="connsiteX10" fmla="*/ 346050 w 622275"/>
              <a:gd name="connsiteY10" fmla="*/ 809655 h 921574"/>
              <a:gd name="connsiteX11" fmla="*/ 319857 w 622275"/>
              <a:gd name="connsiteY11" fmla="*/ 807274 h 921574"/>
              <a:gd name="connsiteX12" fmla="*/ 296044 w 622275"/>
              <a:gd name="connsiteY12" fmla="*/ 797749 h 921574"/>
              <a:gd name="connsiteX13" fmla="*/ 276994 w 622275"/>
              <a:gd name="connsiteY13" fmla="*/ 792986 h 921574"/>
              <a:gd name="connsiteX14" fmla="*/ 257944 w 622275"/>
              <a:gd name="connsiteY14" fmla="*/ 773936 h 921574"/>
              <a:gd name="connsiteX15" fmla="*/ 241275 w 622275"/>
              <a:gd name="connsiteY15" fmla="*/ 766792 h 921574"/>
              <a:gd name="connsiteX16" fmla="*/ 222225 w 622275"/>
              <a:gd name="connsiteY16" fmla="*/ 754886 h 921574"/>
              <a:gd name="connsiteX17" fmla="*/ 193650 w 622275"/>
              <a:gd name="connsiteY17" fmla="*/ 723930 h 921574"/>
              <a:gd name="connsiteX18" fmla="*/ 167457 w 622275"/>
              <a:gd name="connsiteY18" fmla="*/ 704880 h 921574"/>
              <a:gd name="connsiteX19" fmla="*/ 138882 w 622275"/>
              <a:gd name="connsiteY19" fmla="*/ 683449 h 921574"/>
              <a:gd name="connsiteX20" fmla="*/ 115069 w 622275"/>
              <a:gd name="connsiteY20" fmla="*/ 664399 h 921574"/>
              <a:gd name="connsiteX21" fmla="*/ 101274 w 622275"/>
              <a:gd name="connsiteY21" fmla="*/ 611067 h 921574"/>
              <a:gd name="connsiteX22" fmla="*/ 85054 w 622275"/>
              <a:gd name="connsiteY22" fmla="*/ 514413 h 921574"/>
              <a:gd name="connsiteX23" fmla="*/ 88948 w 622275"/>
              <a:gd name="connsiteY23" fmla="*/ 432681 h 921574"/>
              <a:gd name="connsiteX24" fmla="*/ 86353 w 622275"/>
              <a:gd name="connsiteY24" fmla="*/ 129746 h 921574"/>
              <a:gd name="connsiteX25" fmla="*/ 75974 w 622275"/>
              <a:gd name="connsiteY25" fmla="*/ 282836 h 921574"/>
              <a:gd name="connsiteX26" fmla="*/ 68188 w 622275"/>
              <a:gd name="connsiteY26" fmla="*/ 66826 h 921574"/>
              <a:gd name="connsiteX27" fmla="*/ 0 w 622275"/>
              <a:gd name="connsiteY27" fmla="*/ 3163 h 921574"/>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75974 w 622275"/>
              <a:gd name="connsiteY25" fmla="*/ 279673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88949 w 622275"/>
              <a:gd name="connsiteY25" fmla="*/ 222589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1164 w 622275"/>
              <a:gd name="connsiteY26" fmla="*/ 225185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3757 w 622275"/>
              <a:gd name="connsiteY26" fmla="*/ 179126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3757 w 622275"/>
              <a:gd name="connsiteY25" fmla="*/ 179126 h 918411"/>
              <a:gd name="connsiteX26" fmla="*/ 68188 w 622275"/>
              <a:gd name="connsiteY26" fmla="*/ 63663 h 918411"/>
              <a:gd name="connsiteX27" fmla="*/ 0 w 622275"/>
              <a:gd name="connsiteY27" fmla="*/ 0 h 91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2275" h="918411">
                <a:moveTo>
                  <a:pt x="622275" y="918411"/>
                </a:moveTo>
                <a:lnTo>
                  <a:pt x="591319" y="899361"/>
                </a:lnTo>
                <a:lnTo>
                  <a:pt x="579413" y="870786"/>
                </a:lnTo>
                <a:lnTo>
                  <a:pt x="546075" y="849354"/>
                </a:lnTo>
                <a:lnTo>
                  <a:pt x="500832" y="808873"/>
                </a:lnTo>
                <a:lnTo>
                  <a:pt x="481782" y="794586"/>
                </a:lnTo>
                <a:lnTo>
                  <a:pt x="465113" y="789823"/>
                </a:lnTo>
                <a:lnTo>
                  <a:pt x="443682" y="792204"/>
                </a:lnTo>
                <a:lnTo>
                  <a:pt x="386532" y="808873"/>
                </a:lnTo>
                <a:lnTo>
                  <a:pt x="362719" y="808873"/>
                </a:lnTo>
                <a:lnTo>
                  <a:pt x="346050" y="806492"/>
                </a:lnTo>
                <a:lnTo>
                  <a:pt x="319857" y="804111"/>
                </a:lnTo>
                <a:lnTo>
                  <a:pt x="296044" y="794586"/>
                </a:lnTo>
                <a:lnTo>
                  <a:pt x="276994" y="789823"/>
                </a:lnTo>
                <a:lnTo>
                  <a:pt x="257944" y="770773"/>
                </a:lnTo>
                <a:lnTo>
                  <a:pt x="241275" y="763629"/>
                </a:lnTo>
                <a:lnTo>
                  <a:pt x="222225" y="751723"/>
                </a:lnTo>
                <a:lnTo>
                  <a:pt x="193650" y="720767"/>
                </a:lnTo>
                <a:lnTo>
                  <a:pt x="167457" y="701717"/>
                </a:lnTo>
                <a:lnTo>
                  <a:pt x="138882" y="680286"/>
                </a:lnTo>
                <a:lnTo>
                  <a:pt x="115069" y="661236"/>
                </a:lnTo>
                <a:cubicBezTo>
                  <a:pt x="109125" y="651226"/>
                  <a:pt x="107033" y="632145"/>
                  <a:pt x="101274" y="607904"/>
                </a:cubicBezTo>
                <a:cubicBezTo>
                  <a:pt x="95515" y="583663"/>
                  <a:pt x="97165" y="565739"/>
                  <a:pt x="85054" y="511250"/>
                </a:cubicBezTo>
                <a:cubicBezTo>
                  <a:pt x="84297" y="480222"/>
                  <a:pt x="90461" y="459789"/>
                  <a:pt x="88948" y="429518"/>
                </a:cubicBezTo>
                <a:cubicBezTo>
                  <a:pt x="87435" y="399247"/>
                  <a:pt x="76838" y="371352"/>
                  <a:pt x="75973" y="329620"/>
                </a:cubicBezTo>
                <a:cubicBezTo>
                  <a:pt x="75108" y="287888"/>
                  <a:pt x="85054" y="223452"/>
                  <a:pt x="83757" y="179126"/>
                </a:cubicBezTo>
                <a:cubicBezTo>
                  <a:pt x="80297" y="152638"/>
                  <a:pt x="82148" y="93517"/>
                  <a:pt x="68188" y="63663"/>
                </a:cubicBezTo>
                <a:cubicBezTo>
                  <a:pt x="29010" y="-40706"/>
                  <a:pt x="4337" y="21638"/>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5" name="フリーフォーム 714">
            <a:extLst>
              <a:ext uri="{FF2B5EF4-FFF2-40B4-BE49-F238E27FC236}">
                <a16:creationId xmlns:a16="http://schemas.microsoft.com/office/drawing/2014/main" id="{0828FB16-4511-4FF8-BE3D-227F7D32817E}"/>
              </a:ext>
            </a:extLst>
          </p:cNvPr>
          <p:cNvSpPr/>
          <p:nvPr/>
        </p:nvSpPr>
        <p:spPr>
          <a:xfrm>
            <a:off x="11661775" y="4203700"/>
            <a:ext cx="244475" cy="153988"/>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cxnSp>
        <p:nvCxnSpPr>
          <p:cNvPr id="650" name="直線コネクタ 649">
            <a:extLst>
              <a:ext uri="{FF2B5EF4-FFF2-40B4-BE49-F238E27FC236}">
                <a16:creationId xmlns:a16="http://schemas.microsoft.com/office/drawing/2014/main" id="{2983976C-81DC-47B7-95F1-8F67986AFD53}"/>
              </a:ext>
            </a:extLst>
          </p:cNvPr>
          <p:cNvCxnSpPr/>
          <p:nvPr/>
        </p:nvCxnSpPr>
        <p:spPr>
          <a:xfrm flipV="1">
            <a:off x="11009313" y="9261475"/>
            <a:ext cx="647700" cy="1588"/>
          </a:xfrm>
          <a:prstGeom prst="line">
            <a:avLst/>
          </a:prstGeom>
          <a:ln w="19050">
            <a:solidFill>
              <a:srgbClr val="00B0F0"/>
            </a:solidFill>
            <a:prstDash val="solid"/>
          </a:ln>
        </p:spPr>
        <p:style>
          <a:lnRef idx="1">
            <a:schemeClr val="accent1"/>
          </a:lnRef>
          <a:fillRef idx="0">
            <a:schemeClr val="accent1"/>
          </a:fillRef>
          <a:effectRef idx="0">
            <a:schemeClr val="accent1"/>
          </a:effectRef>
          <a:fontRef idx="minor">
            <a:schemeClr val="tx1"/>
          </a:fontRef>
        </p:style>
      </p:cxnSp>
      <p:sp>
        <p:nvSpPr>
          <p:cNvPr id="5" name="楕円 4">
            <a:extLst>
              <a:ext uri="{FF2B5EF4-FFF2-40B4-BE49-F238E27FC236}">
                <a16:creationId xmlns:a16="http://schemas.microsoft.com/office/drawing/2014/main" id="{AE5C13B1-2E15-4172-9D0C-23B85DFF4459}"/>
              </a:ext>
            </a:extLst>
          </p:cNvPr>
          <p:cNvSpPr/>
          <p:nvPr/>
        </p:nvSpPr>
        <p:spPr>
          <a:xfrm>
            <a:off x="9093200" y="142716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1</a:t>
            </a:r>
            <a:endParaRPr lang="ja-JP" altLang="en-US" sz="1377" dirty="0"/>
          </a:p>
        </p:txBody>
      </p:sp>
      <p:sp>
        <p:nvSpPr>
          <p:cNvPr id="654" name="楕円 653">
            <a:extLst>
              <a:ext uri="{FF2B5EF4-FFF2-40B4-BE49-F238E27FC236}">
                <a16:creationId xmlns:a16="http://schemas.microsoft.com/office/drawing/2014/main" id="{F2A292FC-784A-4B63-8E16-51DAB4465D38}"/>
              </a:ext>
            </a:extLst>
          </p:cNvPr>
          <p:cNvSpPr/>
          <p:nvPr/>
        </p:nvSpPr>
        <p:spPr>
          <a:xfrm>
            <a:off x="11318875" y="1698625"/>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4</a:t>
            </a:r>
            <a:endParaRPr lang="ja-JP" altLang="en-US" sz="1377" dirty="0"/>
          </a:p>
        </p:txBody>
      </p:sp>
      <p:sp>
        <p:nvSpPr>
          <p:cNvPr id="655" name="楕円 654">
            <a:extLst>
              <a:ext uri="{FF2B5EF4-FFF2-40B4-BE49-F238E27FC236}">
                <a16:creationId xmlns:a16="http://schemas.microsoft.com/office/drawing/2014/main" id="{9F722747-499C-4260-B6E7-94EE33B79F34}"/>
              </a:ext>
            </a:extLst>
          </p:cNvPr>
          <p:cNvSpPr/>
          <p:nvPr/>
        </p:nvSpPr>
        <p:spPr>
          <a:xfrm>
            <a:off x="11509375" y="21177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5</a:t>
            </a:r>
            <a:endParaRPr lang="ja-JP" altLang="en-US" sz="1377" dirty="0"/>
          </a:p>
        </p:txBody>
      </p:sp>
      <p:sp>
        <p:nvSpPr>
          <p:cNvPr id="656" name="楕円 655">
            <a:extLst>
              <a:ext uri="{FF2B5EF4-FFF2-40B4-BE49-F238E27FC236}">
                <a16:creationId xmlns:a16="http://schemas.microsoft.com/office/drawing/2014/main" id="{6B648CB7-A1D8-4FA3-8136-6011E52E4286}"/>
              </a:ext>
            </a:extLst>
          </p:cNvPr>
          <p:cNvSpPr/>
          <p:nvPr/>
        </p:nvSpPr>
        <p:spPr>
          <a:xfrm>
            <a:off x="11934825" y="6624638"/>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9</a:t>
            </a:r>
            <a:endParaRPr lang="ja-JP" altLang="en-US" sz="1377" dirty="0"/>
          </a:p>
        </p:txBody>
      </p:sp>
      <p:sp>
        <p:nvSpPr>
          <p:cNvPr id="658" name="楕円 657">
            <a:extLst>
              <a:ext uri="{FF2B5EF4-FFF2-40B4-BE49-F238E27FC236}">
                <a16:creationId xmlns:a16="http://schemas.microsoft.com/office/drawing/2014/main" id="{951B7B4E-F738-4B25-A1E6-0A40C74B449B}"/>
              </a:ext>
            </a:extLst>
          </p:cNvPr>
          <p:cNvSpPr/>
          <p:nvPr/>
        </p:nvSpPr>
        <p:spPr>
          <a:xfrm>
            <a:off x="10094913" y="24288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377" dirty="0"/>
              <a:t>２</a:t>
            </a:r>
          </a:p>
        </p:txBody>
      </p:sp>
      <p:sp>
        <p:nvSpPr>
          <p:cNvPr id="661" name="楕円 660">
            <a:extLst>
              <a:ext uri="{FF2B5EF4-FFF2-40B4-BE49-F238E27FC236}">
                <a16:creationId xmlns:a16="http://schemas.microsoft.com/office/drawing/2014/main" id="{C057DC2D-AD53-431D-8F6F-70DB18A30EE6}"/>
              </a:ext>
            </a:extLst>
          </p:cNvPr>
          <p:cNvSpPr/>
          <p:nvPr/>
        </p:nvSpPr>
        <p:spPr>
          <a:xfrm>
            <a:off x="11234738" y="191135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3</a:t>
            </a:r>
            <a:endParaRPr lang="ja-JP" altLang="en-US" sz="1377" dirty="0"/>
          </a:p>
        </p:txBody>
      </p:sp>
      <p:sp>
        <p:nvSpPr>
          <p:cNvPr id="662" name="楕円 661">
            <a:extLst>
              <a:ext uri="{FF2B5EF4-FFF2-40B4-BE49-F238E27FC236}">
                <a16:creationId xmlns:a16="http://schemas.microsoft.com/office/drawing/2014/main" id="{21EBBCA9-F31E-4370-B797-33C72BBF45AE}"/>
              </a:ext>
            </a:extLst>
          </p:cNvPr>
          <p:cNvSpPr/>
          <p:nvPr/>
        </p:nvSpPr>
        <p:spPr>
          <a:xfrm>
            <a:off x="12149138" y="38639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6</a:t>
            </a:r>
            <a:endParaRPr lang="ja-JP" altLang="en-US" sz="1377" dirty="0"/>
          </a:p>
        </p:txBody>
      </p:sp>
      <p:sp>
        <p:nvSpPr>
          <p:cNvPr id="663" name="楕円 662">
            <a:extLst>
              <a:ext uri="{FF2B5EF4-FFF2-40B4-BE49-F238E27FC236}">
                <a16:creationId xmlns:a16="http://schemas.microsoft.com/office/drawing/2014/main" id="{0C58E05F-E37C-42DC-87D6-9B6FCE5A49E2}"/>
              </a:ext>
            </a:extLst>
          </p:cNvPr>
          <p:cNvSpPr/>
          <p:nvPr/>
        </p:nvSpPr>
        <p:spPr>
          <a:xfrm>
            <a:off x="11945938" y="7011988"/>
            <a:ext cx="207962" cy="1841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665" name="楕円 664">
            <a:extLst>
              <a:ext uri="{FF2B5EF4-FFF2-40B4-BE49-F238E27FC236}">
                <a16:creationId xmlns:a16="http://schemas.microsoft.com/office/drawing/2014/main" id="{2FF5534D-1A8F-4E47-A11E-A99BB50532D3}"/>
              </a:ext>
            </a:extLst>
          </p:cNvPr>
          <p:cNvSpPr/>
          <p:nvPr/>
        </p:nvSpPr>
        <p:spPr>
          <a:xfrm>
            <a:off x="11966575" y="4673600"/>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8</a:t>
            </a:r>
            <a:endParaRPr lang="ja-JP" altLang="en-US" sz="1377" dirty="0"/>
          </a:p>
        </p:txBody>
      </p:sp>
      <p:sp>
        <p:nvSpPr>
          <p:cNvPr id="666" name="楕円 665">
            <a:extLst>
              <a:ext uri="{FF2B5EF4-FFF2-40B4-BE49-F238E27FC236}">
                <a16:creationId xmlns:a16="http://schemas.microsoft.com/office/drawing/2014/main" id="{769238B9-D3F3-473C-9755-107CE10D10E6}"/>
              </a:ext>
            </a:extLst>
          </p:cNvPr>
          <p:cNvSpPr/>
          <p:nvPr/>
        </p:nvSpPr>
        <p:spPr>
          <a:xfrm>
            <a:off x="11939588" y="4097338"/>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ja-JP" sz="1377" dirty="0"/>
              <a:t>7</a:t>
            </a:r>
            <a:endParaRPr lang="ja-JP" altLang="en-US" sz="1377" dirty="0"/>
          </a:p>
        </p:txBody>
      </p:sp>
      <p:sp>
        <p:nvSpPr>
          <p:cNvPr id="672" name="楕円 671">
            <a:extLst>
              <a:ext uri="{FF2B5EF4-FFF2-40B4-BE49-F238E27FC236}">
                <a16:creationId xmlns:a16="http://schemas.microsoft.com/office/drawing/2014/main" id="{5C10DF11-9002-4F02-A203-B9F9C584C1E4}"/>
              </a:ext>
            </a:extLst>
          </p:cNvPr>
          <p:cNvSpPr/>
          <p:nvPr/>
        </p:nvSpPr>
        <p:spPr>
          <a:xfrm>
            <a:off x="11960225" y="74295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673" name="楕円 672">
            <a:extLst>
              <a:ext uri="{FF2B5EF4-FFF2-40B4-BE49-F238E27FC236}">
                <a16:creationId xmlns:a16="http://schemas.microsoft.com/office/drawing/2014/main" id="{E598E077-47A8-42DA-8797-4BC9E129F5DB}"/>
              </a:ext>
            </a:extLst>
          </p:cNvPr>
          <p:cNvSpPr/>
          <p:nvPr/>
        </p:nvSpPr>
        <p:spPr>
          <a:xfrm>
            <a:off x="11131550" y="80010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endParaRPr lang="ja-JP" altLang="en-US" sz="1102" dirty="0"/>
          </a:p>
        </p:txBody>
      </p:sp>
      <p:sp>
        <p:nvSpPr>
          <p:cNvPr id="677" name="楕円 676">
            <a:extLst>
              <a:ext uri="{FF2B5EF4-FFF2-40B4-BE49-F238E27FC236}">
                <a16:creationId xmlns:a16="http://schemas.microsoft.com/office/drawing/2014/main" id="{0CE77B7B-62BF-4F5C-B098-00FD4DC09829}"/>
              </a:ext>
            </a:extLst>
          </p:cNvPr>
          <p:cNvSpPr/>
          <p:nvPr/>
        </p:nvSpPr>
        <p:spPr>
          <a:xfrm>
            <a:off x="10926763" y="7935913"/>
            <a:ext cx="184150" cy="173037"/>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79" name="楕円 678">
            <a:extLst>
              <a:ext uri="{FF2B5EF4-FFF2-40B4-BE49-F238E27FC236}">
                <a16:creationId xmlns:a16="http://schemas.microsoft.com/office/drawing/2014/main" id="{B17AA9D3-B8B9-40AF-B84F-3C87F61B5943}"/>
              </a:ext>
            </a:extLst>
          </p:cNvPr>
          <p:cNvSpPr/>
          <p:nvPr/>
        </p:nvSpPr>
        <p:spPr>
          <a:xfrm>
            <a:off x="6621463" y="91027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1" name="楕円 680">
            <a:extLst>
              <a:ext uri="{FF2B5EF4-FFF2-40B4-BE49-F238E27FC236}">
                <a16:creationId xmlns:a16="http://schemas.microsoft.com/office/drawing/2014/main" id="{2ED12D46-CD85-4B46-BA8F-67DA4849BB6C}"/>
              </a:ext>
            </a:extLst>
          </p:cNvPr>
          <p:cNvSpPr/>
          <p:nvPr/>
        </p:nvSpPr>
        <p:spPr>
          <a:xfrm>
            <a:off x="10126663" y="8102600"/>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2" name="楕円 681">
            <a:extLst>
              <a:ext uri="{FF2B5EF4-FFF2-40B4-BE49-F238E27FC236}">
                <a16:creationId xmlns:a16="http://schemas.microsoft.com/office/drawing/2014/main" id="{DAB3BD7E-AB51-4CFB-8EDC-47F6439CE4F0}"/>
              </a:ext>
            </a:extLst>
          </p:cNvPr>
          <p:cNvSpPr/>
          <p:nvPr/>
        </p:nvSpPr>
        <p:spPr>
          <a:xfrm>
            <a:off x="10347325" y="803751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4" name="楕円 683">
            <a:extLst>
              <a:ext uri="{FF2B5EF4-FFF2-40B4-BE49-F238E27FC236}">
                <a16:creationId xmlns:a16="http://schemas.microsoft.com/office/drawing/2014/main" id="{A67520A2-00A6-4D0F-A64E-496E6D8E8755}"/>
              </a:ext>
            </a:extLst>
          </p:cNvPr>
          <p:cNvSpPr/>
          <p:nvPr/>
        </p:nvSpPr>
        <p:spPr>
          <a:xfrm>
            <a:off x="10761663" y="78644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7" name="楕円 686">
            <a:extLst>
              <a:ext uri="{FF2B5EF4-FFF2-40B4-BE49-F238E27FC236}">
                <a16:creationId xmlns:a16="http://schemas.microsoft.com/office/drawing/2014/main" id="{B16819D2-DC3F-4552-B685-8439581A4FAD}"/>
              </a:ext>
            </a:extLst>
          </p:cNvPr>
          <p:cNvSpPr/>
          <p:nvPr/>
        </p:nvSpPr>
        <p:spPr>
          <a:xfrm>
            <a:off x="9224963" y="8640763"/>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8" name="楕円 687">
            <a:extLst>
              <a:ext uri="{FF2B5EF4-FFF2-40B4-BE49-F238E27FC236}">
                <a16:creationId xmlns:a16="http://schemas.microsoft.com/office/drawing/2014/main" id="{6268D1B5-D2C4-4807-9B30-12547402A45E}"/>
              </a:ext>
            </a:extLst>
          </p:cNvPr>
          <p:cNvSpPr/>
          <p:nvPr/>
        </p:nvSpPr>
        <p:spPr>
          <a:xfrm>
            <a:off x="9559925" y="8432800"/>
            <a:ext cx="184150" cy="173038"/>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89" name="楕円 688">
            <a:extLst>
              <a:ext uri="{FF2B5EF4-FFF2-40B4-BE49-F238E27FC236}">
                <a16:creationId xmlns:a16="http://schemas.microsoft.com/office/drawing/2014/main" id="{58A75C80-024E-45ED-B6C8-2C7118F84389}"/>
              </a:ext>
            </a:extLst>
          </p:cNvPr>
          <p:cNvSpPr/>
          <p:nvPr/>
        </p:nvSpPr>
        <p:spPr>
          <a:xfrm>
            <a:off x="9859963" y="823277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0" name="楕円 689">
            <a:extLst>
              <a:ext uri="{FF2B5EF4-FFF2-40B4-BE49-F238E27FC236}">
                <a16:creationId xmlns:a16="http://schemas.microsoft.com/office/drawing/2014/main" id="{687A9749-F44C-4BDA-BA82-3E44B0B3B105}"/>
              </a:ext>
            </a:extLst>
          </p:cNvPr>
          <p:cNvSpPr/>
          <p:nvPr/>
        </p:nvSpPr>
        <p:spPr>
          <a:xfrm>
            <a:off x="7826375" y="8926513"/>
            <a:ext cx="184150" cy="173037"/>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2" name="楕円 691">
            <a:extLst>
              <a:ext uri="{FF2B5EF4-FFF2-40B4-BE49-F238E27FC236}">
                <a16:creationId xmlns:a16="http://schemas.microsoft.com/office/drawing/2014/main" id="{DAA10FE3-32AD-4D33-A2EE-D54313F724FB}"/>
              </a:ext>
            </a:extLst>
          </p:cNvPr>
          <p:cNvSpPr/>
          <p:nvPr/>
        </p:nvSpPr>
        <p:spPr>
          <a:xfrm>
            <a:off x="8609013" y="8815388"/>
            <a:ext cx="182562"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693" name="楕円 692">
            <a:extLst>
              <a:ext uri="{FF2B5EF4-FFF2-40B4-BE49-F238E27FC236}">
                <a16:creationId xmlns:a16="http://schemas.microsoft.com/office/drawing/2014/main" id="{A5113C9A-C6CD-4BC4-9FF8-50A754F7958B}"/>
              </a:ext>
            </a:extLst>
          </p:cNvPr>
          <p:cNvSpPr/>
          <p:nvPr/>
        </p:nvSpPr>
        <p:spPr>
          <a:xfrm>
            <a:off x="7367588" y="9115425"/>
            <a:ext cx="184150" cy="171450"/>
          </a:xfrm>
          <a:prstGeom prst="ellipse">
            <a:avLst/>
          </a:prstGeom>
          <a:solidFill>
            <a:srgbClr val="FF0000">
              <a:alpha val="80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0" name="テキスト ボックス 29">
            <a:extLst>
              <a:ext uri="{FF2B5EF4-FFF2-40B4-BE49-F238E27FC236}">
                <a16:creationId xmlns:a16="http://schemas.microsoft.com/office/drawing/2014/main" id="{3ED6EB6C-5CB9-40D9-AA7D-0FC6DD5A0875}"/>
              </a:ext>
            </a:extLst>
          </p:cNvPr>
          <p:cNvSpPr txBox="1"/>
          <p:nvPr/>
        </p:nvSpPr>
        <p:spPr>
          <a:xfrm>
            <a:off x="11158538" y="7986713"/>
            <a:ext cx="225425" cy="190500"/>
          </a:xfrm>
          <a:prstGeom prst="rect">
            <a:avLst/>
          </a:prstGeom>
          <a:noFill/>
        </p:spPr>
        <p:txBody>
          <a:bodyPr lIns="0" tIns="0" rIns="0" bIns="0">
            <a:spAutoFit/>
          </a:bodyPr>
          <a:lstStyle/>
          <a:p>
            <a:pPr>
              <a:defRPr/>
            </a:pPr>
            <a:r>
              <a:rPr lang="en-US" altLang="ja-JP" sz="1241" dirty="0">
                <a:solidFill>
                  <a:schemeClr val="bg1"/>
                </a:solidFill>
              </a:rPr>
              <a:t>12</a:t>
            </a:r>
            <a:endParaRPr lang="ja-JP" altLang="en-US" sz="1241" dirty="0">
              <a:solidFill>
                <a:schemeClr val="bg1"/>
              </a:solidFill>
            </a:endParaRPr>
          </a:p>
        </p:txBody>
      </p:sp>
      <p:sp>
        <p:nvSpPr>
          <p:cNvPr id="697" name="テキスト ボックス 696">
            <a:extLst>
              <a:ext uri="{FF2B5EF4-FFF2-40B4-BE49-F238E27FC236}">
                <a16:creationId xmlns:a16="http://schemas.microsoft.com/office/drawing/2014/main" id="{3114FDC5-2291-455D-9628-2DC8E664E5E6}"/>
              </a:ext>
            </a:extLst>
          </p:cNvPr>
          <p:cNvSpPr txBox="1"/>
          <p:nvPr/>
        </p:nvSpPr>
        <p:spPr>
          <a:xfrm>
            <a:off x="10941050" y="7918450"/>
            <a:ext cx="225425" cy="192088"/>
          </a:xfrm>
          <a:prstGeom prst="rect">
            <a:avLst/>
          </a:prstGeom>
          <a:noFill/>
        </p:spPr>
        <p:txBody>
          <a:bodyPr lIns="0" tIns="0" rIns="0" bIns="0">
            <a:spAutoFit/>
          </a:bodyPr>
          <a:lstStyle/>
          <a:p>
            <a:pPr>
              <a:defRPr/>
            </a:pPr>
            <a:r>
              <a:rPr lang="en-US" altLang="ja-JP" sz="1241" dirty="0">
                <a:solidFill>
                  <a:schemeClr val="bg1"/>
                </a:solidFill>
              </a:rPr>
              <a:t>13</a:t>
            </a:r>
            <a:endParaRPr lang="ja-JP" altLang="en-US" sz="1241" dirty="0">
              <a:solidFill>
                <a:schemeClr val="bg1"/>
              </a:solidFill>
            </a:endParaRPr>
          </a:p>
        </p:txBody>
      </p:sp>
      <p:sp>
        <p:nvSpPr>
          <p:cNvPr id="698" name="テキスト ボックス 697">
            <a:extLst>
              <a:ext uri="{FF2B5EF4-FFF2-40B4-BE49-F238E27FC236}">
                <a16:creationId xmlns:a16="http://schemas.microsoft.com/office/drawing/2014/main" id="{8B9DB5E1-A977-4856-8563-0E02A8CA4C42}"/>
              </a:ext>
            </a:extLst>
          </p:cNvPr>
          <p:cNvSpPr txBox="1"/>
          <p:nvPr/>
        </p:nvSpPr>
        <p:spPr>
          <a:xfrm>
            <a:off x="10771188" y="7853363"/>
            <a:ext cx="225425" cy="192087"/>
          </a:xfrm>
          <a:prstGeom prst="rect">
            <a:avLst/>
          </a:prstGeom>
          <a:noFill/>
        </p:spPr>
        <p:txBody>
          <a:bodyPr lIns="0" tIns="0" rIns="0" bIns="0">
            <a:spAutoFit/>
          </a:bodyPr>
          <a:lstStyle/>
          <a:p>
            <a:pPr>
              <a:defRPr/>
            </a:pPr>
            <a:r>
              <a:rPr lang="en-US" altLang="ja-JP" sz="1241" dirty="0">
                <a:solidFill>
                  <a:schemeClr val="bg1"/>
                </a:solidFill>
              </a:rPr>
              <a:t>14</a:t>
            </a:r>
            <a:endParaRPr lang="ja-JP" altLang="en-US" sz="1241" dirty="0">
              <a:solidFill>
                <a:schemeClr val="bg1"/>
              </a:solidFill>
            </a:endParaRPr>
          </a:p>
        </p:txBody>
      </p:sp>
      <p:sp>
        <p:nvSpPr>
          <p:cNvPr id="699" name="テキスト ボックス 698">
            <a:extLst>
              <a:ext uri="{FF2B5EF4-FFF2-40B4-BE49-F238E27FC236}">
                <a16:creationId xmlns:a16="http://schemas.microsoft.com/office/drawing/2014/main" id="{5852AE6F-1EE4-4FA9-9D25-E4E36FB381AB}"/>
              </a:ext>
            </a:extLst>
          </p:cNvPr>
          <p:cNvSpPr txBox="1"/>
          <p:nvPr/>
        </p:nvSpPr>
        <p:spPr>
          <a:xfrm>
            <a:off x="9864725" y="8215313"/>
            <a:ext cx="225425" cy="190500"/>
          </a:xfrm>
          <a:prstGeom prst="rect">
            <a:avLst/>
          </a:prstGeom>
          <a:noFill/>
        </p:spPr>
        <p:txBody>
          <a:bodyPr lIns="0" tIns="0" rIns="0" bIns="0">
            <a:spAutoFit/>
          </a:bodyPr>
          <a:lstStyle/>
          <a:p>
            <a:pPr>
              <a:defRPr/>
            </a:pPr>
            <a:r>
              <a:rPr lang="en-US" altLang="ja-JP" sz="1241" dirty="0">
                <a:solidFill>
                  <a:schemeClr val="bg1"/>
                </a:solidFill>
              </a:rPr>
              <a:t>17</a:t>
            </a:r>
            <a:endParaRPr lang="ja-JP" altLang="en-US" sz="1241" dirty="0">
              <a:solidFill>
                <a:schemeClr val="bg1"/>
              </a:solidFill>
            </a:endParaRPr>
          </a:p>
        </p:txBody>
      </p:sp>
      <p:sp>
        <p:nvSpPr>
          <p:cNvPr id="701" name="テキスト ボックス 700">
            <a:extLst>
              <a:ext uri="{FF2B5EF4-FFF2-40B4-BE49-F238E27FC236}">
                <a16:creationId xmlns:a16="http://schemas.microsoft.com/office/drawing/2014/main" id="{886D63C7-0B4C-4321-8C99-01D2BD540FFF}"/>
              </a:ext>
            </a:extLst>
          </p:cNvPr>
          <p:cNvSpPr txBox="1"/>
          <p:nvPr/>
        </p:nvSpPr>
        <p:spPr>
          <a:xfrm>
            <a:off x="10147300" y="8089900"/>
            <a:ext cx="227013" cy="192088"/>
          </a:xfrm>
          <a:prstGeom prst="rect">
            <a:avLst/>
          </a:prstGeom>
          <a:noFill/>
        </p:spPr>
        <p:txBody>
          <a:bodyPr lIns="0" tIns="0" rIns="0" bIns="0">
            <a:spAutoFit/>
          </a:bodyPr>
          <a:lstStyle/>
          <a:p>
            <a:pPr>
              <a:defRPr/>
            </a:pPr>
            <a:r>
              <a:rPr lang="en-US" altLang="ja-JP" sz="1241" dirty="0">
                <a:solidFill>
                  <a:schemeClr val="bg1"/>
                </a:solidFill>
              </a:rPr>
              <a:t>16</a:t>
            </a:r>
            <a:endParaRPr lang="ja-JP" altLang="en-US" sz="1241" dirty="0">
              <a:solidFill>
                <a:schemeClr val="bg1"/>
              </a:solidFill>
            </a:endParaRPr>
          </a:p>
        </p:txBody>
      </p:sp>
      <p:sp>
        <p:nvSpPr>
          <p:cNvPr id="703" name="テキスト ボックス 702">
            <a:extLst>
              <a:ext uri="{FF2B5EF4-FFF2-40B4-BE49-F238E27FC236}">
                <a16:creationId xmlns:a16="http://schemas.microsoft.com/office/drawing/2014/main" id="{EBEB8082-4E40-48FC-87FA-42E4357DBF2E}"/>
              </a:ext>
            </a:extLst>
          </p:cNvPr>
          <p:cNvSpPr txBox="1"/>
          <p:nvPr/>
        </p:nvSpPr>
        <p:spPr>
          <a:xfrm>
            <a:off x="10358438" y="8031163"/>
            <a:ext cx="225425" cy="192087"/>
          </a:xfrm>
          <a:prstGeom prst="rect">
            <a:avLst/>
          </a:prstGeom>
          <a:noFill/>
        </p:spPr>
        <p:txBody>
          <a:bodyPr lIns="0" tIns="0" rIns="0" bIns="0">
            <a:spAutoFit/>
          </a:bodyPr>
          <a:lstStyle/>
          <a:p>
            <a:pPr>
              <a:defRPr/>
            </a:pPr>
            <a:r>
              <a:rPr lang="en-US" altLang="ja-JP" sz="1241" dirty="0">
                <a:solidFill>
                  <a:schemeClr val="bg1"/>
                </a:solidFill>
              </a:rPr>
              <a:t>15</a:t>
            </a:r>
            <a:endParaRPr lang="ja-JP" altLang="en-US" sz="1241" dirty="0">
              <a:solidFill>
                <a:schemeClr val="bg1"/>
              </a:solidFill>
            </a:endParaRPr>
          </a:p>
        </p:txBody>
      </p:sp>
      <p:sp>
        <p:nvSpPr>
          <p:cNvPr id="704" name="テキスト ボックス 703">
            <a:extLst>
              <a:ext uri="{FF2B5EF4-FFF2-40B4-BE49-F238E27FC236}">
                <a16:creationId xmlns:a16="http://schemas.microsoft.com/office/drawing/2014/main" id="{69F4596E-7868-4655-AEF0-FE1679F1287F}"/>
              </a:ext>
            </a:extLst>
          </p:cNvPr>
          <p:cNvSpPr txBox="1"/>
          <p:nvPr/>
        </p:nvSpPr>
        <p:spPr>
          <a:xfrm>
            <a:off x="9575800" y="8423275"/>
            <a:ext cx="225425" cy="190500"/>
          </a:xfrm>
          <a:prstGeom prst="rect">
            <a:avLst/>
          </a:prstGeom>
          <a:noFill/>
        </p:spPr>
        <p:txBody>
          <a:bodyPr lIns="0" tIns="0" rIns="0" bIns="0">
            <a:spAutoFit/>
          </a:bodyPr>
          <a:lstStyle/>
          <a:p>
            <a:pPr>
              <a:defRPr/>
            </a:pPr>
            <a:r>
              <a:rPr lang="en-US" altLang="ja-JP" sz="1241" dirty="0">
                <a:solidFill>
                  <a:schemeClr val="bg1"/>
                </a:solidFill>
              </a:rPr>
              <a:t>18</a:t>
            </a:r>
            <a:endParaRPr lang="ja-JP" altLang="en-US" sz="1241" dirty="0">
              <a:solidFill>
                <a:schemeClr val="bg1"/>
              </a:solidFill>
            </a:endParaRPr>
          </a:p>
        </p:txBody>
      </p:sp>
      <p:sp>
        <p:nvSpPr>
          <p:cNvPr id="706" name="テキスト ボックス 705">
            <a:extLst>
              <a:ext uri="{FF2B5EF4-FFF2-40B4-BE49-F238E27FC236}">
                <a16:creationId xmlns:a16="http://schemas.microsoft.com/office/drawing/2014/main" id="{7604DE82-597F-4EB7-864E-4E91F7A6869F}"/>
              </a:ext>
            </a:extLst>
          </p:cNvPr>
          <p:cNvSpPr txBox="1"/>
          <p:nvPr/>
        </p:nvSpPr>
        <p:spPr>
          <a:xfrm>
            <a:off x="9242425" y="8615363"/>
            <a:ext cx="225425" cy="190500"/>
          </a:xfrm>
          <a:prstGeom prst="rect">
            <a:avLst/>
          </a:prstGeom>
          <a:noFill/>
        </p:spPr>
        <p:txBody>
          <a:bodyPr lIns="0" tIns="0" rIns="0" bIns="0">
            <a:spAutoFit/>
          </a:bodyPr>
          <a:lstStyle/>
          <a:p>
            <a:pPr>
              <a:defRPr/>
            </a:pPr>
            <a:r>
              <a:rPr lang="en-US" altLang="ja-JP" sz="1241" dirty="0">
                <a:solidFill>
                  <a:schemeClr val="bg1"/>
                </a:solidFill>
              </a:rPr>
              <a:t>19</a:t>
            </a:r>
            <a:endParaRPr lang="ja-JP" altLang="en-US" sz="1241" dirty="0">
              <a:solidFill>
                <a:schemeClr val="bg1"/>
              </a:solidFill>
            </a:endParaRPr>
          </a:p>
        </p:txBody>
      </p:sp>
      <p:sp>
        <p:nvSpPr>
          <p:cNvPr id="707" name="テキスト ボックス 706">
            <a:extLst>
              <a:ext uri="{FF2B5EF4-FFF2-40B4-BE49-F238E27FC236}">
                <a16:creationId xmlns:a16="http://schemas.microsoft.com/office/drawing/2014/main" id="{F8831C19-DC55-4FA0-9D5A-5119DFFAE106}"/>
              </a:ext>
            </a:extLst>
          </p:cNvPr>
          <p:cNvSpPr txBox="1"/>
          <p:nvPr/>
        </p:nvSpPr>
        <p:spPr>
          <a:xfrm>
            <a:off x="8621713" y="8809038"/>
            <a:ext cx="225425" cy="190500"/>
          </a:xfrm>
          <a:prstGeom prst="rect">
            <a:avLst/>
          </a:prstGeom>
          <a:noFill/>
        </p:spPr>
        <p:txBody>
          <a:bodyPr lIns="0" tIns="0" rIns="0" bIns="0">
            <a:spAutoFit/>
          </a:bodyPr>
          <a:lstStyle/>
          <a:p>
            <a:pPr>
              <a:defRPr/>
            </a:pPr>
            <a:r>
              <a:rPr lang="en-US" altLang="ja-JP" sz="1241" dirty="0">
                <a:solidFill>
                  <a:schemeClr val="bg1"/>
                </a:solidFill>
              </a:rPr>
              <a:t>20</a:t>
            </a:r>
            <a:endParaRPr lang="ja-JP" altLang="en-US" sz="1241" dirty="0">
              <a:solidFill>
                <a:schemeClr val="bg1"/>
              </a:solidFill>
            </a:endParaRPr>
          </a:p>
        </p:txBody>
      </p:sp>
      <p:sp>
        <p:nvSpPr>
          <p:cNvPr id="708" name="テキスト ボックス 707">
            <a:extLst>
              <a:ext uri="{FF2B5EF4-FFF2-40B4-BE49-F238E27FC236}">
                <a16:creationId xmlns:a16="http://schemas.microsoft.com/office/drawing/2014/main" id="{61F92F97-A548-427D-B8C5-EAEA32DD4D10}"/>
              </a:ext>
            </a:extLst>
          </p:cNvPr>
          <p:cNvSpPr txBox="1"/>
          <p:nvPr/>
        </p:nvSpPr>
        <p:spPr>
          <a:xfrm>
            <a:off x="7843838" y="8918575"/>
            <a:ext cx="225425" cy="190500"/>
          </a:xfrm>
          <a:prstGeom prst="rect">
            <a:avLst/>
          </a:prstGeom>
          <a:noFill/>
        </p:spPr>
        <p:txBody>
          <a:bodyPr lIns="0" tIns="0" rIns="0" bIns="0">
            <a:spAutoFit/>
          </a:bodyPr>
          <a:lstStyle/>
          <a:p>
            <a:pPr>
              <a:defRPr/>
            </a:pPr>
            <a:r>
              <a:rPr lang="en-US" altLang="ja-JP" sz="1241" dirty="0">
                <a:solidFill>
                  <a:schemeClr val="bg1"/>
                </a:solidFill>
              </a:rPr>
              <a:t>21</a:t>
            </a:r>
            <a:endParaRPr lang="ja-JP" altLang="en-US" sz="1241" dirty="0">
              <a:solidFill>
                <a:schemeClr val="bg1"/>
              </a:solidFill>
            </a:endParaRPr>
          </a:p>
        </p:txBody>
      </p:sp>
      <p:sp>
        <p:nvSpPr>
          <p:cNvPr id="709" name="テキスト ボックス 708">
            <a:extLst>
              <a:ext uri="{FF2B5EF4-FFF2-40B4-BE49-F238E27FC236}">
                <a16:creationId xmlns:a16="http://schemas.microsoft.com/office/drawing/2014/main" id="{422D711D-A875-4C34-A42B-7E4867E1ECC5}"/>
              </a:ext>
            </a:extLst>
          </p:cNvPr>
          <p:cNvSpPr txBox="1"/>
          <p:nvPr/>
        </p:nvSpPr>
        <p:spPr>
          <a:xfrm>
            <a:off x="7385050" y="9099550"/>
            <a:ext cx="273050" cy="190500"/>
          </a:xfrm>
          <a:prstGeom prst="rect">
            <a:avLst/>
          </a:prstGeom>
          <a:noFill/>
        </p:spPr>
        <p:txBody>
          <a:bodyPr lIns="0" tIns="0" rIns="0" bIns="0">
            <a:spAutoFit/>
          </a:bodyPr>
          <a:lstStyle/>
          <a:p>
            <a:pPr>
              <a:defRPr/>
            </a:pPr>
            <a:r>
              <a:rPr lang="en-US" altLang="ja-JP" sz="1241" dirty="0">
                <a:solidFill>
                  <a:schemeClr val="bg1"/>
                </a:solidFill>
              </a:rPr>
              <a:t>22</a:t>
            </a:r>
            <a:endParaRPr lang="ja-JP" altLang="en-US" sz="1241" dirty="0">
              <a:solidFill>
                <a:schemeClr val="bg1"/>
              </a:solidFill>
            </a:endParaRPr>
          </a:p>
        </p:txBody>
      </p:sp>
      <p:sp>
        <p:nvSpPr>
          <p:cNvPr id="710" name="テキスト ボックス 709">
            <a:extLst>
              <a:ext uri="{FF2B5EF4-FFF2-40B4-BE49-F238E27FC236}">
                <a16:creationId xmlns:a16="http://schemas.microsoft.com/office/drawing/2014/main" id="{3228A1F5-AC17-4631-9ECA-DC473B8C2EC0}"/>
              </a:ext>
            </a:extLst>
          </p:cNvPr>
          <p:cNvSpPr txBox="1"/>
          <p:nvPr/>
        </p:nvSpPr>
        <p:spPr>
          <a:xfrm>
            <a:off x="6634163" y="9088438"/>
            <a:ext cx="309562" cy="192087"/>
          </a:xfrm>
          <a:prstGeom prst="rect">
            <a:avLst/>
          </a:prstGeom>
          <a:noFill/>
        </p:spPr>
        <p:txBody>
          <a:bodyPr lIns="0" tIns="0" rIns="0" bIns="0">
            <a:spAutoFit/>
          </a:bodyPr>
          <a:lstStyle/>
          <a:p>
            <a:pPr>
              <a:defRPr/>
            </a:pPr>
            <a:r>
              <a:rPr lang="en-US" altLang="ja-JP" sz="1241" dirty="0">
                <a:solidFill>
                  <a:schemeClr val="bg1"/>
                </a:solidFill>
              </a:rPr>
              <a:t>23</a:t>
            </a:r>
            <a:endParaRPr lang="ja-JP" altLang="en-US" sz="1241" dirty="0">
              <a:solidFill>
                <a:schemeClr val="bg1"/>
              </a:solidFill>
            </a:endParaRPr>
          </a:p>
        </p:txBody>
      </p:sp>
      <p:sp>
        <p:nvSpPr>
          <p:cNvPr id="757" name="テキスト ボックス 756">
            <a:extLst>
              <a:ext uri="{FF2B5EF4-FFF2-40B4-BE49-F238E27FC236}">
                <a16:creationId xmlns:a16="http://schemas.microsoft.com/office/drawing/2014/main" id="{5405A929-E6E5-4532-89C9-BFD197C7C7E9}"/>
              </a:ext>
            </a:extLst>
          </p:cNvPr>
          <p:cNvSpPr txBox="1"/>
          <p:nvPr/>
        </p:nvSpPr>
        <p:spPr>
          <a:xfrm>
            <a:off x="11615738" y="9069388"/>
            <a:ext cx="1890712" cy="338554"/>
          </a:xfrm>
          <a:prstGeom prst="rect">
            <a:avLst/>
          </a:prstGeom>
          <a:noFill/>
        </p:spPr>
        <p:txBody>
          <a:bodyPr>
            <a:spAutoFit/>
          </a:bodyPr>
          <a:lstStyle/>
          <a:p>
            <a:pPr>
              <a:defRPr/>
            </a:pPr>
            <a:r>
              <a:rPr lang="ja-JP" altLang="en-US" sz="1620" b="1" dirty="0"/>
              <a:t>流域治水対策河川</a:t>
            </a:r>
          </a:p>
        </p:txBody>
      </p:sp>
      <p:sp>
        <p:nvSpPr>
          <p:cNvPr id="758" name="テキスト ボックス 757">
            <a:extLst>
              <a:ext uri="{FF2B5EF4-FFF2-40B4-BE49-F238E27FC236}">
                <a16:creationId xmlns:a16="http://schemas.microsoft.com/office/drawing/2014/main" id="{C51C3848-68BD-41ED-A777-DB13D5C7388B}"/>
              </a:ext>
            </a:extLst>
          </p:cNvPr>
          <p:cNvSpPr txBox="1"/>
          <p:nvPr/>
        </p:nvSpPr>
        <p:spPr>
          <a:xfrm>
            <a:off x="10764838" y="8743950"/>
            <a:ext cx="1249362" cy="341313"/>
          </a:xfrm>
          <a:prstGeom prst="rect">
            <a:avLst/>
          </a:prstGeom>
          <a:noFill/>
        </p:spPr>
        <p:txBody>
          <a:bodyPr>
            <a:spAutoFit/>
          </a:bodyPr>
          <a:lstStyle/>
          <a:p>
            <a:pPr algn="ctr">
              <a:defRPr/>
            </a:pPr>
            <a:r>
              <a:rPr lang="en-US" altLang="ja-JP" sz="1617" dirty="0"/>
              <a:t>【</a:t>
            </a:r>
            <a:r>
              <a:rPr lang="ja-JP" altLang="en-US" sz="1617" dirty="0"/>
              <a:t>凡例</a:t>
            </a:r>
            <a:r>
              <a:rPr lang="en-US" altLang="ja-JP" sz="1617" dirty="0"/>
              <a:t>】</a:t>
            </a:r>
            <a:endParaRPr lang="ja-JP" altLang="en-US" sz="1617" dirty="0"/>
          </a:p>
        </p:txBody>
      </p:sp>
      <p:sp>
        <p:nvSpPr>
          <p:cNvPr id="4" name="正方形/長方形 3">
            <a:extLst>
              <a:ext uri="{FF2B5EF4-FFF2-40B4-BE49-F238E27FC236}">
                <a16:creationId xmlns:a16="http://schemas.microsoft.com/office/drawing/2014/main" id="{6B0CDA15-CD64-4956-83BF-1510CF4D59A5}"/>
              </a:ext>
            </a:extLst>
          </p:cNvPr>
          <p:cNvSpPr/>
          <p:nvPr/>
        </p:nvSpPr>
        <p:spPr>
          <a:xfrm>
            <a:off x="10945813" y="8678863"/>
            <a:ext cx="2632395" cy="1131887"/>
          </a:xfrm>
          <a:prstGeom prst="rect">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711" name="楕円 710">
            <a:extLst>
              <a:ext uri="{FF2B5EF4-FFF2-40B4-BE49-F238E27FC236}">
                <a16:creationId xmlns:a16="http://schemas.microsoft.com/office/drawing/2014/main" id="{42E1DA22-4EC6-46A7-AB80-363C0F4A1E3C}"/>
              </a:ext>
            </a:extLst>
          </p:cNvPr>
          <p:cNvSpPr/>
          <p:nvPr/>
        </p:nvSpPr>
        <p:spPr>
          <a:xfrm>
            <a:off x="11310938" y="9437688"/>
            <a:ext cx="231775" cy="233362"/>
          </a:xfrm>
          <a:prstGeom prst="ellipse">
            <a:avLst/>
          </a:prstGeom>
          <a:solidFill>
            <a:srgbClr val="FF0000">
              <a:alpha val="89000"/>
            </a:srgb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377" dirty="0"/>
          </a:p>
        </p:txBody>
      </p:sp>
      <p:sp>
        <p:nvSpPr>
          <p:cNvPr id="712" name="テキスト ボックス 711">
            <a:extLst>
              <a:ext uri="{FF2B5EF4-FFF2-40B4-BE49-F238E27FC236}">
                <a16:creationId xmlns:a16="http://schemas.microsoft.com/office/drawing/2014/main" id="{01DA79B3-C8D8-40F5-9F16-70723ADEDF5C}"/>
              </a:ext>
            </a:extLst>
          </p:cNvPr>
          <p:cNvSpPr txBox="1"/>
          <p:nvPr/>
        </p:nvSpPr>
        <p:spPr>
          <a:xfrm>
            <a:off x="6545263" y="6816725"/>
            <a:ext cx="225425" cy="127000"/>
          </a:xfrm>
          <a:prstGeom prst="rect">
            <a:avLst/>
          </a:prstGeom>
          <a:noFill/>
        </p:spPr>
        <p:txBody>
          <a:bodyPr lIns="0" tIns="0" rIns="0" bIns="0">
            <a:spAutoFit/>
          </a:bodyPr>
          <a:lstStyle/>
          <a:p>
            <a:pPr>
              <a:defRPr/>
            </a:pPr>
            <a:r>
              <a:rPr lang="ja-JP" altLang="en-US" sz="826" dirty="0">
                <a:solidFill>
                  <a:schemeClr val="bg1"/>
                </a:solidFill>
              </a:rPr>
              <a:t>番号</a:t>
            </a:r>
          </a:p>
        </p:txBody>
      </p:sp>
      <p:sp>
        <p:nvSpPr>
          <p:cNvPr id="713" name="テキスト ボックス 712">
            <a:extLst>
              <a:ext uri="{FF2B5EF4-FFF2-40B4-BE49-F238E27FC236}">
                <a16:creationId xmlns:a16="http://schemas.microsoft.com/office/drawing/2014/main" id="{60CE38FB-04BB-4C8C-ACDB-1F18E19A1C3B}"/>
              </a:ext>
            </a:extLst>
          </p:cNvPr>
          <p:cNvSpPr txBox="1"/>
          <p:nvPr/>
        </p:nvSpPr>
        <p:spPr>
          <a:xfrm>
            <a:off x="11620500" y="9369425"/>
            <a:ext cx="1096963" cy="341313"/>
          </a:xfrm>
          <a:prstGeom prst="rect">
            <a:avLst/>
          </a:prstGeom>
          <a:noFill/>
        </p:spPr>
        <p:txBody>
          <a:bodyPr>
            <a:spAutoFit/>
          </a:bodyPr>
          <a:lstStyle/>
          <a:p>
            <a:pPr>
              <a:defRPr/>
            </a:pPr>
            <a:r>
              <a:rPr lang="ja-JP" altLang="en-US" sz="1617" b="1" dirty="0"/>
              <a:t>選定地区</a:t>
            </a:r>
            <a:endParaRPr lang="en-US" altLang="ja-JP" sz="1617" b="1" dirty="0"/>
          </a:p>
        </p:txBody>
      </p:sp>
      <p:sp>
        <p:nvSpPr>
          <p:cNvPr id="716" name="テキスト ボックス 715">
            <a:extLst>
              <a:ext uri="{FF2B5EF4-FFF2-40B4-BE49-F238E27FC236}">
                <a16:creationId xmlns:a16="http://schemas.microsoft.com/office/drawing/2014/main" id="{F6CC17D1-0EFD-4097-BF0B-E14B80C7705E}"/>
              </a:ext>
            </a:extLst>
          </p:cNvPr>
          <p:cNvSpPr txBox="1"/>
          <p:nvPr/>
        </p:nvSpPr>
        <p:spPr>
          <a:xfrm>
            <a:off x="11964988" y="7013575"/>
            <a:ext cx="225425" cy="190500"/>
          </a:xfrm>
          <a:prstGeom prst="rect">
            <a:avLst/>
          </a:prstGeom>
          <a:noFill/>
        </p:spPr>
        <p:txBody>
          <a:bodyPr lIns="0" tIns="0" rIns="0" bIns="0">
            <a:spAutoFit/>
          </a:bodyPr>
          <a:lstStyle/>
          <a:p>
            <a:pPr>
              <a:defRPr/>
            </a:pPr>
            <a:r>
              <a:rPr lang="en-US" altLang="ja-JP" sz="1241" dirty="0">
                <a:solidFill>
                  <a:schemeClr val="bg1"/>
                </a:solidFill>
              </a:rPr>
              <a:t>10</a:t>
            </a:r>
            <a:endParaRPr lang="ja-JP" altLang="en-US" sz="1241" dirty="0">
              <a:solidFill>
                <a:schemeClr val="bg1"/>
              </a:solidFill>
            </a:endParaRPr>
          </a:p>
        </p:txBody>
      </p:sp>
      <p:sp>
        <p:nvSpPr>
          <p:cNvPr id="717" name="テキスト ボックス 716">
            <a:extLst>
              <a:ext uri="{FF2B5EF4-FFF2-40B4-BE49-F238E27FC236}">
                <a16:creationId xmlns:a16="http://schemas.microsoft.com/office/drawing/2014/main" id="{7CB66BC0-6DC0-452C-8DCE-09C07D41CDCD}"/>
              </a:ext>
            </a:extLst>
          </p:cNvPr>
          <p:cNvSpPr txBox="1"/>
          <p:nvPr/>
        </p:nvSpPr>
        <p:spPr>
          <a:xfrm>
            <a:off x="11972925" y="7412038"/>
            <a:ext cx="225425" cy="190500"/>
          </a:xfrm>
          <a:prstGeom prst="rect">
            <a:avLst/>
          </a:prstGeom>
          <a:noFill/>
        </p:spPr>
        <p:txBody>
          <a:bodyPr lIns="0" tIns="0" rIns="0" bIns="0">
            <a:spAutoFit/>
          </a:bodyPr>
          <a:lstStyle/>
          <a:p>
            <a:pPr>
              <a:defRPr/>
            </a:pPr>
            <a:r>
              <a:rPr lang="en-US" altLang="ja-JP" sz="1241" dirty="0">
                <a:solidFill>
                  <a:schemeClr val="bg1"/>
                </a:solidFill>
              </a:rPr>
              <a:t>11</a:t>
            </a:r>
            <a:endParaRPr lang="ja-JP" altLang="en-US" sz="1241" dirty="0">
              <a:solidFill>
                <a:schemeClr val="bg1"/>
              </a:solidFill>
            </a:endParaRPr>
          </a:p>
        </p:txBody>
      </p:sp>
      <p:sp>
        <p:nvSpPr>
          <p:cNvPr id="753" name="正方形/長方形 752">
            <a:extLst>
              <a:ext uri="{FF2B5EF4-FFF2-40B4-BE49-F238E27FC236}">
                <a16:creationId xmlns:a16="http://schemas.microsoft.com/office/drawing/2014/main" id="{8DF7F675-87C5-473D-B210-D345A9F3C5D3}"/>
              </a:ext>
            </a:extLst>
          </p:cNvPr>
          <p:cNvSpPr/>
          <p:nvPr/>
        </p:nvSpPr>
        <p:spPr>
          <a:xfrm rot="20225049">
            <a:off x="9371013" y="4856163"/>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淀川</a:t>
            </a:r>
          </a:p>
        </p:txBody>
      </p:sp>
      <p:sp>
        <p:nvSpPr>
          <p:cNvPr id="754" name="正方形/長方形 753">
            <a:extLst>
              <a:ext uri="{FF2B5EF4-FFF2-40B4-BE49-F238E27FC236}">
                <a16:creationId xmlns:a16="http://schemas.microsoft.com/office/drawing/2014/main" id="{C430B553-FAE9-4CF1-AF13-5234409F18B4}"/>
              </a:ext>
            </a:extLst>
          </p:cNvPr>
          <p:cNvSpPr/>
          <p:nvPr/>
        </p:nvSpPr>
        <p:spPr>
          <a:xfrm rot="1214933">
            <a:off x="10058400" y="5643563"/>
            <a:ext cx="336550" cy="1285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413" dirty="0">
                <a:solidFill>
                  <a:schemeClr val="bg1">
                    <a:lumMod val="50000"/>
                  </a:schemeClr>
                </a:solidFill>
              </a:rPr>
              <a:t>大和川</a:t>
            </a:r>
          </a:p>
        </p:txBody>
      </p:sp>
      <p:cxnSp>
        <p:nvCxnSpPr>
          <p:cNvPr id="694" name="直線コネクタ 693">
            <a:extLst>
              <a:ext uri="{FF2B5EF4-FFF2-40B4-BE49-F238E27FC236}">
                <a16:creationId xmlns:a16="http://schemas.microsoft.com/office/drawing/2014/main" id="{52CB6C3E-FD54-4C8A-8D6B-96E73B454418}"/>
              </a:ext>
            </a:extLst>
          </p:cNvPr>
          <p:cNvCxnSpPr/>
          <p:nvPr/>
        </p:nvCxnSpPr>
        <p:spPr>
          <a:xfrm flipV="1">
            <a:off x="11020425" y="9248775"/>
            <a:ext cx="633413" cy="11113"/>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sp>
        <p:nvSpPr>
          <p:cNvPr id="653" name="正方形/長方形 652">
            <a:extLst>
              <a:ext uri="{FF2B5EF4-FFF2-40B4-BE49-F238E27FC236}">
                <a16:creationId xmlns:a16="http://schemas.microsoft.com/office/drawing/2014/main" id="{310A5CDA-E02D-45CD-AD07-A80CEC4E7C21}"/>
              </a:ext>
            </a:extLst>
          </p:cNvPr>
          <p:cNvSpPr/>
          <p:nvPr/>
        </p:nvSpPr>
        <p:spPr>
          <a:xfrm>
            <a:off x="482600" y="225425"/>
            <a:ext cx="7037388" cy="1066800"/>
          </a:xfrm>
          <a:prstGeom prst="rect">
            <a:avLst/>
          </a:prstGeom>
          <a:solidFill>
            <a:srgbClr val="0066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dirty="0">
                <a:solidFill>
                  <a:schemeClr val="bg1"/>
                </a:solidFill>
              </a:rPr>
              <a:t>集水域（森林区域）における流域治水対策</a:t>
            </a:r>
            <a:endParaRPr lang="en-US" altLang="ja-JP" dirty="0">
              <a:solidFill>
                <a:schemeClr val="bg1"/>
              </a:solidFill>
            </a:endParaRPr>
          </a:p>
          <a:p>
            <a:pPr algn="ctr">
              <a:defRPr/>
            </a:pPr>
            <a:r>
              <a:rPr lang="ja-JP" altLang="en-US" dirty="0">
                <a:solidFill>
                  <a:schemeClr val="bg1"/>
                </a:solidFill>
              </a:rPr>
              <a:t>　選定地区</a:t>
            </a:r>
          </a:p>
        </p:txBody>
      </p:sp>
      <p:pic>
        <p:nvPicPr>
          <p:cNvPr id="7546" name="図 1">
            <a:extLst>
              <a:ext uri="{FF2B5EF4-FFF2-40B4-BE49-F238E27FC236}">
                <a16:creationId xmlns:a16="http://schemas.microsoft.com/office/drawing/2014/main" id="{8E51CBA0-1AB9-4AC0-901B-09D44DEDCC58}"/>
              </a:ext>
            </a:extLst>
          </p:cNvPr>
          <p:cNvPicPr>
            <a:picLocks noChangeAspect="1" noChangeArrowheads="1"/>
          </p:cNvPicPr>
          <p:nvPr/>
        </p:nvPicPr>
        <p:blipFill>
          <a:blip r:embed="rId4" cstate="email">
            <a:extLst>
              <a:ext uri="{28A0092B-C50C-407E-A947-70E740481C1C}">
                <a14:useLocalDpi xmlns:a14="http://schemas.microsoft.com/office/drawing/2010/main" val="0"/>
              </a:ext>
            </a:extLst>
          </a:blip>
          <a:srcRect/>
          <a:stretch>
            <a:fillRect/>
          </a:stretch>
        </p:blipFill>
        <p:spPr bwMode="auto">
          <a:xfrm>
            <a:off x="485775" y="1546225"/>
            <a:ext cx="5668963" cy="747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タイトル 1">
            <a:extLst>
              <a:ext uri="{FF2B5EF4-FFF2-40B4-BE49-F238E27FC236}">
                <a16:creationId xmlns:a16="http://schemas.microsoft.com/office/drawing/2014/main" id="{6ECD8F09-9237-4F2B-BFB9-0FDE34AF644E}"/>
              </a:ext>
            </a:extLst>
          </p:cNvPr>
          <p:cNvSpPr txBox="1">
            <a:spLocks/>
          </p:cNvSpPr>
          <p:nvPr/>
        </p:nvSpPr>
        <p:spPr bwMode="auto">
          <a:xfrm>
            <a:off x="933451" y="171450"/>
            <a:ext cx="11628438" cy="85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78" tIns="67891" rIns="135778" bIns="67891" anchor="ctr"/>
          <a:lstStyle>
            <a:lvl1pPr>
              <a:defRPr kumimoji="1" sz="2700">
                <a:solidFill>
                  <a:schemeClr val="tx1"/>
                </a:solidFill>
                <a:latin typeface="Calibri" panose="020F0502020204030204" pitchFamily="34" charset="0"/>
                <a:ea typeface="ＭＳ Ｐゴシック" panose="020B0600070205080204" pitchFamily="50" charset="-128"/>
              </a:defRPr>
            </a:lvl1pPr>
            <a:lvl2pPr>
              <a:defRPr kumimoji="1" sz="2700">
                <a:solidFill>
                  <a:schemeClr val="tx1"/>
                </a:solidFill>
                <a:latin typeface="Calibri" panose="020F0502020204030204" pitchFamily="34" charset="0"/>
                <a:ea typeface="ＭＳ Ｐゴシック" panose="020B0600070205080204" pitchFamily="50" charset="-128"/>
              </a:defRPr>
            </a:lvl2pPr>
            <a:lvl3pPr>
              <a:defRPr kumimoji="1" sz="2700">
                <a:solidFill>
                  <a:schemeClr val="tx1"/>
                </a:solidFill>
                <a:latin typeface="Calibri" panose="020F0502020204030204" pitchFamily="34" charset="0"/>
                <a:ea typeface="ＭＳ Ｐゴシック" panose="020B0600070205080204" pitchFamily="50" charset="-128"/>
              </a:defRPr>
            </a:lvl3pPr>
            <a:lvl4pPr>
              <a:defRPr kumimoji="1" sz="2700">
                <a:solidFill>
                  <a:schemeClr val="tx1"/>
                </a:solidFill>
                <a:latin typeface="Calibri" panose="020F0502020204030204" pitchFamily="34" charset="0"/>
                <a:ea typeface="ＭＳ Ｐゴシック" panose="020B0600070205080204" pitchFamily="50" charset="-128"/>
              </a:defRPr>
            </a:lvl4pPr>
            <a:lvl5pPr>
              <a:defRPr kumimoji="1" sz="2700">
                <a:solidFill>
                  <a:schemeClr val="tx1"/>
                </a:solidFill>
                <a:latin typeface="Calibri" panose="020F0502020204030204" pitchFamily="34" charset="0"/>
                <a:ea typeface="ＭＳ Ｐゴシック" panose="020B0600070205080204" pitchFamily="50" charset="-128"/>
              </a:defRPr>
            </a:lvl5pPr>
            <a:lvl6pPr marL="3170238" indent="-7731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6pPr>
            <a:lvl7pPr marL="3627438" indent="-7731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7pPr>
            <a:lvl8pPr marL="4084638" indent="-7731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8pPr>
            <a:lvl9pPr marL="4541838" indent="-7731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9pPr>
          </a:lstStyle>
          <a:p>
            <a:pPr algn="ctr" defTabSz="914375"/>
            <a:endParaRPr lang="ja-JP" altLang="en-US" sz="3600" b="1">
              <a:solidFill>
                <a:srgbClr val="000000"/>
              </a:solidFill>
            </a:endParaRPr>
          </a:p>
        </p:txBody>
      </p:sp>
      <p:sp>
        <p:nvSpPr>
          <p:cNvPr id="27" name="正方形/長方形 26">
            <a:extLst>
              <a:ext uri="{FF2B5EF4-FFF2-40B4-BE49-F238E27FC236}">
                <a16:creationId xmlns:a16="http://schemas.microsoft.com/office/drawing/2014/main" id="{32F86523-DE57-46E3-A088-80518CBCBE9F}"/>
              </a:ext>
            </a:extLst>
          </p:cNvPr>
          <p:cNvSpPr/>
          <p:nvPr/>
        </p:nvSpPr>
        <p:spPr>
          <a:xfrm>
            <a:off x="4739640" y="3045460"/>
            <a:ext cx="815340" cy="495300"/>
          </a:xfrm>
          <a:prstGeom prst="rect">
            <a:avLst/>
          </a:prstGeom>
          <a:noFill/>
          <a:ln w="60325">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pic>
        <p:nvPicPr>
          <p:cNvPr id="3" name="図 2">
            <a:extLst>
              <a:ext uri="{FF2B5EF4-FFF2-40B4-BE49-F238E27FC236}">
                <a16:creationId xmlns:a16="http://schemas.microsoft.com/office/drawing/2014/main" id="{CB67AA98-707C-4EEB-A3F0-731B762C9476}"/>
              </a:ext>
            </a:extLst>
          </p:cNvPr>
          <p:cNvPicPr>
            <a:picLocks noChangeAspect="1"/>
          </p:cNvPicPr>
          <p:nvPr/>
        </p:nvPicPr>
        <p:blipFill rotWithShape="1">
          <a:blip r:embed="rId2">
            <a:extLst>
              <a:ext uri="{28A0092B-C50C-407E-A947-70E740481C1C}">
                <a14:useLocalDpi xmlns:a14="http://schemas.microsoft.com/office/drawing/2010/main" val="0"/>
              </a:ext>
            </a:extLst>
          </a:blip>
          <a:srcRect r="841"/>
          <a:stretch/>
        </p:blipFill>
        <p:spPr>
          <a:xfrm>
            <a:off x="41152" y="306088"/>
            <a:ext cx="13598769" cy="9632569"/>
          </a:xfrm>
          <a:prstGeom prst="rect">
            <a:avLst/>
          </a:prstGeom>
        </p:spPr>
      </p:pic>
      <p:sp>
        <p:nvSpPr>
          <p:cNvPr id="10" name="正方形/長方形 9">
            <a:extLst>
              <a:ext uri="{FF2B5EF4-FFF2-40B4-BE49-F238E27FC236}">
                <a16:creationId xmlns:a16="http://schemas.microsoft.com/office/drawing/2014/main" id="{48C94398-1051-4456-983D-F961D0FC3AC5}"/>
              </a:ext>
            </a:extLst>
          </p:cNvPr>
          <p:cNvSpPr/>
          <p:nvPr/>
        </p:nvSpPr>
        <p:spPr>
          <a:xfrm>
            <a:off x="11556364" y="444006"/>
            <a:ext cx="2068195" cy="68004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835" b="1" dirty="0">
                <a:solidFill>
                  <a:schemeClr val="tx1"/>
                </a:solidFill>
              </a:rPr>
              <a:t>参 考 資 料</a:t>
            </a:r>
          </a:p>
        </p:txBody>
      </p:sp>
      <p:sp>
        <p:nvSpPr>
          <p:cNvPr id="4" name="正方形/長方形 3">
            <a:extLst>
              <a:ext uri="{FF2B5EF4-FFF2-40B4-BE49-F238E27FC236}">
                <a16:creationId xmlns:a16="http://schemas.microsoft.com/office/drawing/2014/main" id="{8E22C6FA-0960-4C84-907E-EEF1E11718B4}"/>
              </a:ext>
            </a:extLst>
          </p:cNvPr>
          <p:cNvSpPr/>
          <p:nvPr/>
        </p:nvSpPr>
        <p:spPr>
          <a:xfrm>
            <a:off x="4747260" y="3162300"/>
            <a:ext cx="876300" cy="505478"/>
          </a:xfrm>
          <a:prstGeom prst="rect">
            <a:avLst/>
          </a:prstGeom>
          <a:noFill/>
          <a:ln w="698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cxnSp>
        <p:nvCxnSpPr>
          <p:cNvPr id="5" name="直線コネクタ 4">
            <a:extLst>
              <a:ext uri="{FF2B5EF4-FFF2-40B4-BE49-F238E27FC236}">
                <a16:creationId xmlns:a16="http://schemas.microsoft.com/office/drawing/2014/main" id="{3FAECF03-8AB1-48F0-89A1-5E647F73297F}"/>
              </a:ext>
            </a:extLst>
          </p:cNvPr>
          <p:cNvCxnSpPr/>
          <p:nvPr/>
        </p:nvCxnSpPr>
        <p:spPr>
          <a:xfrm>
            <a:off x="7661148" y="2948940"/>
            <a:ext cx="1409700"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A05A75AE-6FD3-4490-80F9-184DA8BB7DC9}"/>
              </a:ext>
            </a:extLst>
          </p:cNvPr>
          <p:cNvCxnSpPr>
            <a:cxnSpLocks/>
          </p:cNvCxnSpPr>
          <p:nvPr/>
        </p:nvCxnSpPr>
        <p:spPr>
          <a:xfrm>
            <a:off x="6938010" y="8580120"/>
            <a:ext cx="1870710"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E5C1418F-C39D-4853-A39E-D71D19A614F8}"/>
              </a:ext>
            </a:extLst>
          </p:cNvPr>
          <p:cNvCxnSpPr>
            <a:cxnSpLocks/>
          </p:cNvCxnSpPr>
          <p:nvPr/>
        </p:nvCxnSpPr>
        <p:spPr>
          <a:xfrm>
            <a:off x="6938010" y="6393180"/>
            <a:ext cx="2998470" cy="0"/>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2001041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a:extLst>
              <a:ext uri="{FF2B5EF4-FFF2-40B4-BE49-F238E27FC236}">
                <a16:creationId xmlns:a16="http://schemas.microsoft.com/office/drawing/2014/main" id="{ED75834B-247F-491D-A74D-2B1A52A98CF1}"/>
              </a:ext>
            </a:extLst>
          </p:cNvPr>
          <p:cNvSpPr txBox="1">
            <a:spLocks noChangeArrowheads="1"/>
          </p:cNvSpPr>
          <p:nvPr/>
        </p:nvSpPr>
        <p:spPr bwMode="auto">
          <a:xfrm>
            <a:off x="7656513" y="7624763"/>
            <a:ext cx="178117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48" tIns="67875" rIns="135748" bIns="67875"/>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algn="ctr" eaLnBrk="1" hangingPunct="1">
              <a:spcBef>
                <a:spcPct val="0"/>
              </a:spcBef>
              <a:buFontTx/>
              <a:buNone/>
            </a:pPr>
            <a:r>
              <a:rPr lang="en-US" altLang="ja-JP" sz="2000" b="1" dirty="0">
                <a:latin typeface="Meiryo UI" panose="020B0604030504040204" pitchFamily="50" charset="-128"/>
                <a:ea typeface="Meiryo UI" panose="020B0604030504040204" pitchFamily="50" charset="-128"/>
              </a:rPr>
              <a:t>【</a:t>
            </a:r>
            <a:r>
              <a:rPr lang="ja-JP" altLang="en-US" sz="2000" b="1" dirty="0">
                <a:latin typeface="Meiryo UI" panose="020B0604030504040204" pitchFamily="50" charset="-128"/>
                <a:ea typeface="Meiryo UI" panose="020B0604030504040204" pitchFamily="50" charset="-128"/>
              </a:rPr>
              <a:t>スケジュール</a:t>
            </a:r>
            <a:r>
              <a:rPr lang="en-US" altLang="ja-JP" sz="2000" b="1" dirty="0">
                <a:latin typeface="Meiryo UI" panose="020B0604030504040204" pitchFamily="50" charset="-128"/>
                <a:ea typeface="Meiryo UI" panose="020B0604030504040204" pitchFamily="50" charset="-128"/>
              </a:rPr>
              <a:t>】</a:t>
            </a:r>
            <a:endParaRPr lang="ja-JP" altLang="en-US" sz="2000" dirty="0">
              <a:latin typeface="Meiryo UI" panose="020B0604030504040204" pitchFamily="50" charset="-128"/>
              <a:ea typeface="Meiryo UI" panose="020B0604030504040204" pitchFamily="50" charset="-128"/>
            </a:endParaRPr>
          </a:p>
        </p:txBody>
      </p:sp>
      <p:sp>
        <p:nvSpPr>
          <p:cNvPr id="9219" name="Rectangle 2">
            <a:extLst>
              <a:ext uri="{FF2B5EF4-FFF2-40B4-BE49-F238E27FC236}">
                <a16:creationId xmlns:a16="http://schemas.microsoft.com/office/drawing/2014/main" id="{8AAA3A46-849F-4CC4-8216-172722A3F40F}"/>
              </a:ext>
            </a:extLst>
          </p:cNvPr>
          <p:cNvSpPr txBox="1">
            <a:spLocks noChangeArrowheads="1"/>
          </p:cNvSpPr>
          <p:nvPr/>
        </p:nvSpPr>
        <p:spPr bwMode="auto">
          <a:xfrm>
            <a:off x="-112713" y="95250"/>
            <a:ext cx="4111626"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48" tIns="67875" rIns="135748" bIns="67875"/>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1101725" indent="-422275">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695450" indent="-338138">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2374900"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3052763" indent="-338138">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35099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39671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44243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4881563" indent="-338138" defTabSz="1355725"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eaLnBrk="1" hangingPunct="1">
              <a:spcBef>
                <a:spcPct val="0"/>
              </a:spcBef>
              <a:buFontTx/>
              <a:buNone/>
            </a:pPr>
            <a:r>
              <a:rPr lang="en-US" altLang="ja-JP" sz="2000" b="1">
                <a:latin typeface="メイリオ" panose="020B0604030504040204" pitchFamily="50" charset="-128"/>
                <a:ea typeface="メイリオ" panose="020B0604030504040204" pitchFamily="50" charset="-128"/>
              </a:rPr>
              <a:t>【</a:t>
            </a:r>
            <a:r>
              <a:rPr lang="ja-JP" altLang="en-US" sz="2000" b="1">
                <a:latin typeface="メイリオ" panose="020B0604030504040204" pitchFamily="50" charset="-128"/>
                <a:ea typeface="メイリオ" panose="020B0604030504040204" pitchFamily="50" charset="-128"/>
              </a:rPr>
              <a:t>令和６年事業　実施地区</a:t>
            </a:r>
            <a:r>
              <a:rPr lang="en-US" altLang="ja-JP" sz="2000" b="1">
                <a:latin typeface="メイリオ" panose="020B0604030504040204" pitchFamily="50" charset="-128"/>
                <a:ea typeface="メイリオ" panose="020B0604030504040204" pitchFamily="50" charset="-128"/>
              </a:rPr>
              <a:t>】</a:t>
            </a:r>
            <a:endParaRPr lang="ja-JP" altLang="en-US" sz="2000">
              <a:latin typeface="Meiryo UI" panose="020B0604030504040204" pitchFamily="50" charset="-128"/>
              <a:ea typeface="Meiryo UI" panose="020B0604030504040204" pitchFamily="50" charset="-128"/>
            </a:endParaRPr>
          </a:p>
        </p:txBody>
      </p:sp>
      <p:pic>
        <p:nvPicPr>
          <p:cNvPr id="9220" name="図 79">
            <a:extLst>
              <a:ext uri="{FF2B5EF4-FFF2-40B4-BE49-F238E27FC236}">
                <a16:creationId xmlns:a16="http://schemas.microsoft.com/office/drawing/2014/main" id="{7AD9983C-81EF-4E8E-BE5C-0AA90C03A595}"/>
              </a:ext>
            </a:extLst>
          </p:cNvPr>
          <p:cNvPicPr>
            <a:picLocks noChangeAspect="1" noChangeArrowheads="1"/>
          </p:cNvPicPr>
          <p:nvPr/>
        </p:nvPicPr>
        <p:blipFill>
          <a:blip r:embed="rId3" cstate="email">
            <a:extLst>
              <a:ext uri="{28A0092B-C50C-407E-A947-70E740481C1C}">
                <a14:useLocalDpi xmlns:a14="http://schemas.microsoft.com/office/drawing/2010/main" val="0"/>
              </a:ext>
            </a:extLst>
          </a:blip>
          <a:srcRect/>
          <a:stretch>
            <a:fillRect/>
          </a:stretch>
        </p:blipFill>
        <p:spPr bwMode="auto">
          <a:xfrm>
            <a:off x="122238" y="431800"/>
            <a:ext cx="6646862" cy="915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 name="フリーフォーム 348">
            <a:extLst>
              <a:ext uri="{FF2B5EF4-FFF2-40B4-BE49-F238E27FC236}">
                <a16:creationId xmlns:a16="http://schemas.microsoft.com/office/drawing/2014/main" id="{5D345DE0-98DC-4A87-88BA-A3C49FBCA748}"/>
              </a:ext>
            </a:extLst>
          </p:cNvPr>
          <p:cNvSpPr>
            <a:spLocks noChangeAspect="1"/>
          </p:cNvSpPr>
          <p:nvPr/>
        </p:nvSpPr>
        <p:spPr>
          <a:xfrm>
            <a:off x="3249613" y="1200150"/>
            <a:ext cx="268287" cy="411163"/>
          </a:xfrm>
          <a:custGeom>
            <a:avLst/>
            <a:gdLst>
              <a:gd name="connsiteX0" fmla="*/ 0 w 197643"/>
              <a:gd name="connsiteY0" fmla="*/ 0 h 292894"/>
              <a:gd name="connsiteX1" fmla="*/ 35718 w 197643"/>
              <a:gd name="connsiteY1" fmla="*/ 78581 h 292894"/>
              <a:gd name="connsiteX2" fmla="*/ 57150 w 197643"/>
              <a:gd name="connsiteY2" fmla="*/ 109537 h 292894"/>
              <a:gd name="connsiteX3" fmla="*/ 64293 w 197643"/>
              <a:gd name="connsiteY3" fmla="*/ 126206 h 292894"/>
              <a:gd name="connsiteX4" fmla="*/ 95250 w 197643"/>
              <a:gd name="connsiteY4" fmla="*/ 135731 h 292894"/>
              <a:gd name="connsiteX5" fmla="*/ 111918 w 197643"/>
              <a:gd name="connsiteY5" fmla="*/ 150019 h 292894"/>
              <a:gd name="connsiteX6" fmla="*/ 121443 w 197643"/>
              <a:gd name="connsiteY6" fmla="*/ 176212 h 292894"/>
              <a:gd name="connsiteX7" fmla="*/ 121443 w 197643"/>
              <a:gd name="connsiteY7" fmla="*/ 221456 h 292894"/>
              <a:gd name="connsiteX8" fmla="*/ 142875 w 197643"/>
              <a:gd name="connsiteY8" fmla="*/ 230981 h 292894"/>
              <a:gd name="connsiteX9" fmla="*/ 154781 w 197643"/>
              <a:gd name="connsiteY9" fmla="*/ 235744 h 292894"/>
              <a:gd name="connsiteX10" fmla="*/ 178593 w 197643"/>
              <a:gd name="connsiteY10" fmla="*/ 242887 h 292894"/>
              <a:gd name="connsiteX11" fmla="*/ 178593 w 197643"/>
              <a:gd name="connsiteY11" fmla="*/ 266700 h 292894"/>
              <a:gd name="connsiteX12" fmla="*/ 197643 w 197643"/>
              <a:gd name="connsiteY12" fmla="*/ 292894 h 292894"/>
              <a:gd name="connsiteX0" fmla="*/ 0 w 197643"/>
              <a:gd name="connsiteY0" fmla="*/ 0 h 292894"/>
              <a:gd name="connsiteX1" fmla="*/ 21896 w 197643"/>
              <a:gd name="connsiteY1" fmla="*/ 42547 h 292894"/>
              <a:gd name="connsiteX2" fmla="*/ 35718 w 197643"/>
              <a:gd name="connsiteY2" fmla="*/ 78581 h 292894"/>
              <a:gd name="connsiteX3" fmla="*/ 57150 w 197643"/>
              <a:gd name="connsiteY3" fmla="*/ 109537 h 292894"/>
              <a:gd name="connsiteX4" fmla="*/ 64293 w 197643"/>
              <a:gd name="connsiteY4" fmla="*/ 126206 h 292894"/>
              <a:gd name="connsiteX5" fmla="*/ 95250 w 197643"/>
              <a:gd name="connsiteY5" fmla="*/ 135731 h 292894"/>
              <a:gd name="connsiteX6" fmla="*/ 111918 w 197643"/>
              <a:gd name="connsiteY6" fmla="*/ 150019 h 292894"/>
              <a:gd name="connsiteX7" fmla="*/ 121443 w 197643"/>
              <a:gd name="connsiteY7" fmla="*/ 176212 h 292894"/>
              <a:gd name="connsiteX8" fmla="*/ 121443 w 197643"/>
              <a:gd name="connsiteY8" fmla="*/ 221456 h 292894"/>
              <a:gd name="connsiteX9" fmla="*/ 142875 w 197643"/>
              <a:gd name="connsiteY9" fmla="*/ 230981 h 292894"/>
              <a:gd name="connsiteX10" fmla="*/ 154781 w 197643"/>
              <a:gd name="connsiteY10" fmla="*/ 235744 h 292894"/>
              <a:gd name="connsiteX11" fmla="*/ 178593 w 197643"/>
              <a:gd name="connsiteY11" fmla="*/ 242887 h 292894"/>
              <a:gd name="connsiteX12" fmla="*/ 178593 w 197643"/>
              <a:gd name="connsiteY12" fmla="*/ 266700 h 292894"/>
              <a:gd name="connsiteX13" fmla="*/ 197643 w 197643"/>
              <a:gd name="connsiteY13" fmla="*/ 292894 h 292894"/>
              <a:gd name="connsiteX0" fmla="*/ 0 w 197643"/>
              <a:gd name="connsiteY0" fmla="*/ 5078 h 297972"/>
              <a:gd name="connsiteX1" fmla="*/ 52852 w 197643"/>
              <a:gd name="connsiteY1" fmla="*/ 0 h 297972"/>
              <a:gd name="connsiteX2" fmla="*/ 35718 w 197643"/>
              <a:gd name="connsiteY2" fmla="*/ 83659 h 297972"/>
              <a:gd name="connsiteX3" fmla="*/ 57150 w 197643"/>
              <a:gd name="connsiteY3" fmla="*/ 114615 h 297972"/>
              <a:gd name="connsiteX4" fmla="*/ 64293 w 197643"/>
              <a:gd name="connsiteY4" fmla="*/ 131284 h 297972"/>
              <a:gd name="connsiteX5" fmla="*/ 95250 w 197643"/>
              <a:gd name="connsiteY5" fmla="*/ 140809 h 297972"/>
              <a:gd name="connsiteX6" fmla="*/ 111918 w 197643"/>
              <a:gd name="connsiteY6" fmla="*/ 155097 h 297972"/>
              <a:gd name="connsiteX7" fmla="*/ 121443 w 197643"/>
              <a:gd name="connsiteY7" fmla="*/ 181290 h 297972"/>
              <a:gd name="connsiteX8" fmla="*/ 121443 w 197643"/>
              <a:gd name="connsiteY8" fmla="*/ 226534 h 297972"/>
              <a:gd name="connsiteX9" fmla="*/ 142875 w 197643"/>
              <a:gd name="connsiteY9" fmla="*/ 236059 h 297972"/>
              <a:gd name="connsiteX10" fmla="*/ 154781 w 197643"/>
              <a:gd name="connsiteY10" fmla="*/ 240822 h 297972"/>
              <a:gd name="connsiteX11" fmla="*/ 178593 w 197643"/>
              <a:gd name="connsiteY11" fmla="*/ 247965 h 297972"/>
              <a:gd name="connsiteX12" fmla="*/ 178593 w 197643"/>
              <a:gd name="connsiteY12" fmla="*/ 271778 h 297972"/>
              <a:gd name="connsiteX13" fmla="*/ 197643 w 197643"/>
              <a:gd name="connsiteY13" fmla="*/ 297972 h 297972"/>
              <a:gd name="connsiteX0" fmla="*/ 0 w 197643"/>
              <a:gd name="connsiteY0" fmla="*/ 5078 h 297972"/>
              <a:gd name="connsiteX1" fmla="*/ 52852 w 197643"/>
              <a:gd name="connsiteY1" fmla="*/ 0 h 297972"/>
              <a:gd name="connsiteX2" fmla="*/ 38565 w 197643"/>
              <a:gd name="connsiteY2" fmla="*/ 50006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5078 h 297972"/>
              <a:gd name="connsiteX1" fmla="*/ 52852 w 197643"/>
              <a:gd name="connsiteY1" fmla="*/ 0 h 297972"/>
              <a:gd name="connsiteX2" fmla="*/ 26658 w 197643"/>
              <a:gd name="connsiteY2" fmla="*/ 59531 h 297972"/>
              <a:gd name="connsiteX3" fmla="*/ 35718 w 197643"/>
              <a:gd name="connsiteY3" fmla="*/ 83659 h 297972"/>
              <a:gd name="connsiteX4" fmla="*/ 57150 w 197643"/>
              <a:gd name="connsiteY4" fmla="*/ 114615 h 297972"/>
              <a:gd name="connsiteX5" fmla="*/ 64293 w 197643"/>
              <a:gd name="connsiteY5" fmla="*/ 131284 h 297972"/>
              <a:gd name="connsiteX6" fmla="*/ 95250 w 197643"/>
              <a:gd name="connsiteY6" fmla="*/ 140809 h 297972"/>
              <a:gd name="connsiteX7" fmla="*/ 111918 w 197643"/>
              <a:gd name="connsiteY7" fmla="*/ 155097 h 297972"/>
              <a:gd name="connsiteX8" fmla="*/ 121443 w 197643"/>
              <a:gd name="connsiteY8" fmla="*/ 181290 h 297972"/>
              <a:gd name="connsiteX9" fmla="*/ 121443 w 197643"/>
              <a:gd name="connsiteY9" fmla="*/ 226534 h 297972"/>
              <a:gd name="connsiteX10" fmla="*/ 142875 w 197643"/>
              <a:gd name="connsiteY10" fmla="*/ 236059 h 297972"/>
              <a:gd name="connsiteX11" fmla="*/ 154781 w 197643"/>
              <a:gd name="connsiteY11" fmla="*/ 240822 h 297972"/>
              <a:gd name="connsiteX12" fmla="*/ 178593 w 197643"/>
              <a:gd name="connsiteY12" fmla="*/ 247965 h 297972"/>
              <a:gd name="connsiteX13" fmla="*/ 178593 w 197643"/>
              <a:gd name="connsiteY13" fmla="*/ 271778 h 297972"/>
              <a:gd name="connsiteX14" fmla="*/ 197643 w 197643"/>
              <a:gd name="connsiteY14" fmla="*/ 297972 h 297972"/>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443 w 197643"/>
              <a:gd name="connsiteY9" fmla="*/ 221456 h 292894"/>
              <a:gd name="connsiteX10" fmla="*/ 142875 w 197643"/>
              <a:gd name="connsiteY10" fmla="*/ 230981 h 292894"/>
              <a:gd name="connsiteX11" fmla="*/ 154781 w 197643"/>
              <a:gd name="connsiteY11" fmla="*/ 235744 h 292894"/>
              <a:gd name="connsiteX12" fmla="*/ 178593 w 197643"/>
              <a:gd name="connsiteY12" fmla="*/ 242887 h 292894"/>
              <a:gd name="connsiteX13" fmla="*/ 178593 w 197643"/>
              <a:gd name="connsiteY13" fmla="*/ 266700 h 292894"/>
              <a:gd name="connsiteX14" fmla="*/ 197643 w 197643"/>
              <a:gd name="connsiteY14"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1909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1443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7643"/>
              <a:gd name="connsiteY0" fmla="*/ 0 h 292894"/>
              <a:gd name="connsiteX1" fmla="*/ 14752 w 197643"/>
              <a:gd name="connsiteY1" fmla="*/ 21116 h 292894"/>
              <a:gd name="connsiteX2" fmla="*/ 26658 w 197643"/>
              <a:gd name="connsiteY2" fmla="*/ 54453 h 292894"/>
              <a:gd name="connsiteX3" fmla="*/ 35718 w 197643"/>
              <a:gd name="connsiteY3" fmla="*/ 78581 h 292894"/>
              <a:gd name="connsiteX4" fmla="*/ 57150 w 197643"/>
              <a:gd name="connsiteY4" fmla="*/ 109537 h 292894"/>
              <a:gd name="connsiteX5" fmla="*/ 64293 w 197643"/>
              <a:gd name="connsiteY5" fmla="*/ 126206 h 292894"/>
              <a:gd name="connsiteX6" fmla="*/ 95250 w 197643"/>
              <a:gd name="connsiteY6" fmla="*/ 135731 h 292894"/>
              <a:gd name="connsiteX7" fmla="*/ 111918 w 197643"/>
              <a:gd name="connsiteY7" fmla="*/ 150019 h 292894"/>
              <a:gd name="connsiteX8" fmla="*/ 121443 w 197643"/>
              <a:gd name="connsiteY8" fmla="*/ 176212 h 292894"/>
              <a:gd name="connsiteX9" fmla="*/ 126671 w 197643"/>
              <a:gd name="connsiteY9" fmla="*/ 192566 h 292894"/>
              <a:gd name="connsiteX10" fmla="*/ 123825 w 197643"/>
              <a:gd name="connsiteY10" fmla="*/ 221456 h 292894"/>
              <a:gd name="connsiteX11" fmla="*/ 142875 w 197643"/>
              <a:gd name="connsiteY11" fmla="*/ 230981 h 292894"/>
              <a:gd name="connsiteX12" fmla="*/ 154781 w 197643"/>
              <a:gd name="connsiteY12" fmla="*/ 235744 h 292894"/>
              <a:gd name="connsiteX13" fmla="*/ 178593 w 197643"/>
              <a:gd name="connsiteY13" fmla="*/ 242887 h 292894"/>
              <a:gd name="connsiteX14" fmla="*/ 178593 w 197643"/>
              <a:gd name="connsiteY14" fmla="*/ 266700 h 292894"/>
              <a:gd name="connsiteX15" fmla="*/ 197643 w 197643"/>
              <a:gd name="connsiteY15" fmla="*/ 292894 h 292894"/>
              <a:gd name="connsiteX0" fmla="*/ 0 w 195261"/>
              <a:gd name="connsiteY0" fmla="*/ 0 h 301229"/>
              <a:gd name="connsiteX1" fmla="*/ 12370 w 195261"/>
              <a:gd name="connsiteY1" fmla="*/ 29451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24276 w 195261"/>
              <a:gd name="connsiteY2" fmla="*/ 62788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9989 w 195261"/>
              <a:gd name="connsiteY1" fmla="*/ 12782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5261"/>
              <a:gd name="connsiteY0" fmla="*/ 0 h 301229"/>
              <a:gd name="connsiteX1" fmla="*/ 6417 w 195261"/>
              <a:gd name="connsiteY1" fmla="*/ 15163 h 301229"/>
              <a:gd name="connsiteX2" fmla="*/ 464 w 195261"/>
              <a:gd name="connsiteY2" fmla="*/ 40167 h 301229"/>
              <a:gd name="connsiteX3" fmla="*/ 33336 w 195261"/>
              <a:gd name="connsiteY3" fmla="*/ 86916 h 301229"/>
              <a:gd name="connsiteX4" fmla="*/ 54768 w 195261"/>
              <a:gd name="connsiteY4" fmla="*/ 117872 h 301229"/>
              <a:gd name="connsiteX5" fmla="*/ 61911 w 195261"/>
              <a:gd name="connsiteY5" fmla="*/ 134541 h 301229"/>
              <a:gd name="connsiteX6" fmla="*/ 92868 w 195261"/>
              <a:gd name="connsiteY6" fmla="*/ 144066 h 301229"/>
              <a:gd name="connsiteX7" fmla="*/ 109536 w 195261"/>
              <a:gd name="connsiteY7" fmla="*/ 158354 h 301229"/>
              <a:gd name="connsiteX8" fmla="*/ 119061 w 195261"/>
              <a:gd name="connsiteY8" fmla="*/ 184547 h 301229"/>
              <a:gd name="connsiteX9" fmla="*/ 124289 w 195261"/>
              <a:gd name="connsiteY9" fmla="*/ 200901 h 301229"/>
              <a:gd name="connsiteX10" fmla="*/ 121443 w 195261"/>
              <a:gd name="connsiteY10" fmla="*/ 229791 h 301229"/>
              <a:gd name="connsiteX11" fmla="*/ 140493 w 195261"/>
              <a:gd name="connsiteY11" fmla="*/ 239316 h 301229"/>
              <a:gd name="connsiteX12" fmla="*/ 152399 w 195261"/>
              <a:gd name="connsiteY12" fmla="*/ 244079 h 301229"/>
              <a:gd name="connsiteX13" fmla="*/ 176211 w 195261"/>
              <a:gd name="connsiteY13" fmla="*/ 251222 h 301229"/>
              <a:gd name="connsiteX14" fmla="*/ 176211 w 195261"/>
              <a:gd name="connsiteY14" fmla="*/ 275035 h 301229"/>
              <a:gd name="connsiteX15" fmla="*/ 195261 w 195261"/>
              <a:gd name="connsiteY15" fmla="*/ 301229 h 301229"/>
              <a:gd name="connsiteX0" fmla="*/ 0 w 196452"/>
              <a:gd name="connsiteY0" fmla="*/ 0 h 298847"/>
              <a:gd name="connsiteX1" fmla="*/ 7608 w 196452"/>
              <a:gd name="connsiteY1" fmla="*/ 12781 h 298847"/>
              <a:gd name="connsiteX2" fmla="*/ 1655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34527 w 196452"/>
              <a:gd name="connsiteY3" fmla="*/ 84534 h 298847"/>
              <a:gd name="connsiteX4" fmla="*/ 55959 w 196452"/>
              <a:gd name="connsiteY4" fmla="*/ 115490 h 298847"/>
              <a:gd name="connsiteX5" fmla="*/ 63102 w 196452"/>
              <a:gd name="connsiteY5" fmla="*/ 132159 h 298847"/>
              <a:gd name="connsiteX6" fmla="*/ 94059 w 196452"/>
              <a:gd name="connsiteY6" fmla="*/ 141684 h 298847"/>
              <a:gd name="connsiteX7" fmla="*/ 110727 w 196452"/>
              <a:gd name="connsiteY7" fmla="*/ 155972 h 298847"/>
              <a:gd name="connsiteX8" fmla="*/ 120252 w 196452"/>
              <a:gd name="connsiteY8" fmla="*/ 182165 h 298847"/>
              <a:gd name="connsiteX9" fmla="*/ 125480 w 196452"/>
              <a:gd name="connsiteY9" fmla="*/ 198519 h 298847"/>
              <a:gd name="connsiteX10" fmla="*/ 122634 w 196452"/>
              <a:gd name="connsiteY10" fmla="*/ 227409 h 298847"/>
              <a:gd name="connsiteX11" fmla="*/ 141684 w 196452"/>
              <a:gd name="connsiteY11" fmla="*/ 236934 h 298847"/>
              <a:gd name="connsiteX12" fmla="*/ 153590 w 196452"/>
              <a:gd name="connsiteY12" fmla="*/ 241697 h 298847"/>
              <a:gd name="connsiteX13" fmla="*/ 177402 w 196452"/>
              <a:gd name="connsiteY13" fmla="*/ 248840 h 298847"/>
              <a:gd name="connsiteX14" fmla="*/ 177402 w 196452"/>
              <a:gd name="connsiteY14" fmla="*/ 272653 h 298847"/>
              <a:gd name="connsiteX15" fmla="*/ 196452 w 196452"/>
              <a:gd name="connsiteY15" fmla="*/ 298847 h 298847"/>
              <a:gd name="connsiteX0" fmla="*/ 0 w 196452"/>
              <a:gd name="connsiteY0" fmla="*/ 0 h 298847"/>
              <a:gd name="connsiteX1" fmla="*/ 7608 w 196452"/>
              <a:gd name="connsiteY1" fmla="*/ 12781 h 298847"/>
              <a:gd name="connsiteX2" fmla="*/ 14752 w 196452"/>
              <a:gd name="connsiteY2" fmla="*/ 37785 h 298847"/>
              <a:gd name="connsiteX3" fmla="*/ 27855 w 196452"/>
              <a:gd name="connsiteY3" fmla="*/ 70883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34527 w 196452"/>
              <a:gd name="connsiteY4" fmla="*/ 8453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5959 w 196452"/>
              <a:gd name="connsiteY5" fmla="*/ 115490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63102 w 196452"/>
              <a:gd name="connsiteY6" fmla="*/ 132159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4059 w 196452"/>
              <a:gd name="connsiteY7" fmla="*/ 141684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55972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82165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25480 w 196452"/>
              <a:gd name="connsiteY10" fmla="*/ 198519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22634 w 196452"/>
              <a:gd name="connsiteY11" fmla="*/ 227409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7146 w 196452"/>
              <a:gd name="connsiteY10" fmla="*/ 193757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41684 w 196452"/>
              <a:gd name="connsiteY12" fmla="*/ 236934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41697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7402 w 196452"/>
              <a:gd name="connsiteY14" fmla="*/ 248840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7402 w 196452"/>
              <a:gd name="connsiteY15" fmla="*/ 272653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67877 w 196452"/>
              <a:gd name="connsiteY15" fmla="*/ 266700 h 298847"/>
              <a:gd name="connsiteX16" fmla="*/ 196452 w 196452"/>
              <a:gd name="connsiteY16" fmla="*/ 298847 h 298847"/>
              <a:gd name="connsiteX0" fmla="*/ 0 w 196452"/>
              <a:gd name="connsiteY0" fmla="*/ 0 h 298847"/>
              <a:gd name="connsiteX1" fmla="*/ 7608 w 196452"/>
              <a:gd name="connsiteY1" fmla="*/ 12781 h 298847"/>
              <a:gd name="connsiteX2" fmla="*/ 14752 w 196452"/>
              <a:gd name="connsiteY2" fmla="*/ 37785 h 298847"/>
              <a:gd name="connsiteX3" fmla="*/ 12377 w 196452"/>
              <a:gd name="connsiteY3" fmla="*/ 54214 h 298847"/>
              <a:gd name="connsiteX4" fmla="*/ 41671 w 196452"/>
              <a:gd name="connsiteY4" fmla="*/ 83344 h 298847"/>
              <a:gd name="connsiteX5" fmla="*/ 54769 w 196452"/>
              <a:gd name="connsiteY5" fmla="*/ 107156 h 298847"/>
              <a:gd name="connsiteX6" fmla="*/ 77390 w 196452"/>
              <a:gd name="connsiteY6" fmla="*/ 123825 h 298847"/>
              <a:gd name="connsiteX7" fmla="*/ 98822 w 196452"/>
              <a:gd name="connsiteY7" fmla="*/ 127397 h 298847"/>
              <a:gd name="connsiteX8" fmla="*/ 110727 w 196452"/>
              <a:gd name="connsiteY8" fmla="*/ 147638 h 298847"/>
              <a:gd name="connsiteX9" fmla="*/ 120252 w 196452"/>
              <a:gd name="connsiteY9" fmla="*/ 166687 h 298847"/>
              <a:gd name="connsiteX10" fmla="*/ 114765 w 196452"/>
              <a:gd name="connsiteY10" fmla="*/ 191376 h 298847"/>
              <a:gd name="connsiteX11" fmla="*/ 117872 w 196452"/>
              <a:gd name="connsiteY11" fmla="*/ 214313 h 298847"/>
              <a:gd name="connsiteX12" fmla="*/ 139303 w 196452"/>
              <a:gd name="connsiteY12" fmla="*/ 220265 h 298847"/>
              <a:gd name="connsiteX13" fmla="*/ 153590 w 196452"/>
              <a:gd name="connsiteY13" fmla="*/ 230982 h 298847"/>
              <a:gd name="connsiteX14" fmla="*/ 170259 w 196452"/>
              <a:gd name="connsiteY14" fmla="*/ 233362 h 298847"/>
              <a:gd name="connsiteX15" fmla="*/ 172640 w 196452"/>
              <a:gd name="connsiteY15" fmla="*/ 267891 h 298847"/>
              <a:gd name="connsiteX16" fmla="*/ 196452 w 196452"/>
              <a:gd name="connsiteY16" fmla="*/ 298847 h 298847"/>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2640 w 194071"/>
              <a:gd name="connsiteY15" fmla="*/ 267891 h 294085"/>
              <a:gd name="connsiteX16" fmla="*/ 194071 w 194071"/>
              <a:gd name="connsiteY16"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3590 w 194071"/>
              <a:gd name="connsiteY13" fmla="*/ 23098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0730 w 194071"/>
              <a:gd name="connsiteY15" fmla="*/ 251858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2377 w 194071"/>
              <a:gd name="connsiteY3" fmla="*/ 54214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8822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20252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94071"/>
              <a:gd name="connsiteY0" fmla="*/ 0 h 294085"/>
              <a:gd name="connsiteX1" fmla="*/ 7608 w 194071"/>
              <a:gd name="connsiteY1" fmla="*/ 12781 h 294085"/>
              <a:gd name="connsiteX2" fmla="*/ 14752 w 194071"/>
              <a:gd name="connsiteY2" fmla="*/ 37785 h 294085"/>
              <a:gd name="connsiteX3" fmla="*/ 18331 w 194071"/>
              <a:gd name="connsiteY3" fmla="*/ 57786 h 294085"/>
              <a:gd name="connsiteX4" fmla="*/ 41671 w 194071"/>
              <a:gd name="connsiteY4" fmla="*/ 83344 h 294085"/>
              <a:gd name="connsiteX5" fmla="*/ 54769 w 194071"/>
              <a:gd name="connsiteY5" fmla="*/ 107156 h 294085"/>
              <a:gd name="connsiteX6" fmla="*/ 77390 w 194071"/>
              <a:gd name="connsiteY6" fmla="*/ 123825 h 294085"/>
              <a:gd name="connsiteX7" fmla="*/ 95250 w 194071"/>
              <a:gd name="connsiteY7" fmla="*/ 127397 h 294085"/>
              <a:gd name="connsiteX8" fmla="*/ 110727 w 194071"/>
              <a:gd name="connsiteY8" fmla="*/ 147638 h 294085"/>
              <a:gd name="connsiteX9" fmla="*/ 115490 w 194071"/>
              <a:gd name="connsiteY9" fmla="*/ 166687 h 294085"/>
              <a:gd name="connsiteX10" fmla="*/ 114765 w 194071"/>
              <a:gd name="connsiteY10" fmla="*/ 191376 h 294085"/>
              <a:gd name="connsiteX11" fmla="*/ 117872 w 194071"/>
              <a:gd name="connsiteY11" fmla="*/ 214313 h 294085"/>
              <a:gd name="connsiteX12" fmla="*/ 139303 w 194071"/>
              <a:gd name="connsiteY12" fmla="*/ 220265 h 294085"/>
              <a:gd name="connsiteX13" fmla="*/ 152400 w 194071"/>
              <a:gd name="connsiteY13" fmla="*/ 229792 h 294085"/>
              <a:gd name="connsiteX14" fmla="*/ 170259 w 194071"/>
              <a:gd name="connsiteY14" fmla="*/ 233362 h 294085"/>
              <a:gd name="connsiteX15" fmla="*/ 171921 w 194071"/>
              <a:gd name="connsiteY15" fmla="*/ 249477 h 294085"/>
              <a:gd name="connsiteX16" fmla="*/ 172640 w 194071"/>
              <a:gd name="connsiteY16" fmla="*/ 267891 h 294085"/>
              <a:gd name="connsiteX17" fmla="*/ 194071 w 194071"/>
              <a:gd name="connsiteY17" fmla="*/ 294085 h 294085"/>
              <a:gd name="connsiteX0" fmla="*/ 0 w 185737"/>
              <a:gd name="connsiteY0" fmla="*/ 0 h 284560"/>
              <a:gd name="connsiteX1" fmla="*/ 7608 w 185737"/>
              <a:gd name="connsiteY1" fmla="*/ 12781 h 284560"/>
              <a:gd name="connsiteX2" fmla="*/ 14752 w 185737"/>
              <a:gd name="connsiteY2" fmla="*/ 37785 h 284560"/>
              <a:gd name="connsiteX3" fmla="*/ 18331 w 185737"/>
              <a:gd name="connsiteY3" fmla="*/ 57786 h 284560"/>
              <a:gd name="connsiteX4" fmla="*/ 41671 w 185737"/>
              <a:gd name="connsiteY4" fmla="*/ 83344 h 284560"/>
              <a:gd name="connsiteX5" fmla="*/ 54769 w 185737"/>
              <a:gd name="connsiteY5" fmla="*/ 107156 h 284560"/>
              <a:gd name="connsiteX6" fmla="*/ 77390 w 185737"/>
              <a:gd name="connsiteY6" fmla="*/ 123825 h 284560"/>
              <a:gd name="connsiteX7" fmla="*/ 95250 w 185737"/>
              <a:gd name="connsiteY7" fmla="*/ 127397 h 284560"/>
              <a:gd name="connsiteX8" fmla="*/ 110727 w 185737"/>
              <a:gd name="connsiteY8" fmla="*/ 147638 h 284560"/>
              <a:gd name="connsiteX9" fmla="*/ 115490 w 185737"/>
              <a:gd name="connsiteY9" fmla="*/ 166687 h 284560"/>
              <a:gd name="connsiteX10" fmla="*/ 114765 w 185737"/>
              <a:gd name="connsiteY10" fmla="*/ 191376 h 284560"/>
              <a:gd name="connsiteX11" fmla="*/ 117872 w 185737"/>
              <a:gd name="connsiteY11" fmla="*/ 214313 h 284560"/>
              <a:gd name="connsiteX12" fmla="*/ 139303 w 185737"/>
              <a:gd name="connsiteY12" fmla="*/ 220265 h 284560"/>
              <a:gd name="connsiteX13" fmla="*/ 152400 w 185737"/>
              <a:gd name="connsiteY13" fmla="*/ 229792 h 284560"/>
              <a:gd name="connsiteX14" fmla="*/ 170259 w 185737"/>
              <a:gd name="connsiteY14" fmla="*/ 233362 h 284560"/>
              <a:gd name="connsiteX15" fmla="*/ 171921 w 185737"/>
              <a:gd name="connsiteY15" fmla="*/ 249477 h 284560"/>
              <a:gd name="connsiteX16" fmla="*/ 172640 w 185737"/>
              <a:gd name="connsiteY16" fmla="*/ 267891 h 284560"/>
              <a:gd name="connsiteX17" fmla="*/ 185737 w 185737"/>
              <a:gd name="connsiteY17" fmla="*/ 284560 h 28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737" h="284560">
                <a:moveTo>
                  <a:pt x="0" y="0"/>
                </a:moveTo>
                <a:lnTo>
                  <a:pt x="7608" y="12781"/>
                </a:lnTo>
                <a:lnTo>
                  <a:pt x="14752" y="37785"/>
                </a:lnTo>
                <a:lnTo>
                  <a:pt x="18331" y="57786"/>
                </a:lnTo>
                <a:lnTo>
                  <a:pt x="41671" y="83344"/>
                </a:lnTo>
                <a:lnTo>
                  <a:pt x="54769" y="107156"/>
                </a:lnTo>
                <a:lnTo>
                  <a:pt x="77390" y="123825"/>
                </a:lnTo>
                <a:lnTo>
                  <a:pt x="95250" y="127397"/>
                </a:lnTo>
                <a:lnTo>
                  <a:pt x="110727" y="147638"/>
                </a:lnTo>
                <a:lnTo>
                  <a:pt x="115490" y="166687"/>
                </a:lnTo>
                <a:cubicBezTo>
                  <a:pt x="115645" y="172138"/>
                  <a:pt x="114610" y="185925"/>
                  <a:pt x="114765" y="191376"/>
                </a:cubicBezTo>
                <a:cubicBezTo>
                  <a:pt x="114610" y="201006"/>
                  <a:pt x="118027" y="204683"/>
                  <a:pt x="117872" y="214313"/>
                </a:cubicBezTo>
                <a:lnTo>
                  <a:pt x="139303" y="220265"/>
                </a:lnTo>
                <a:lnTo>
                  <a:pt x="152400" y="229792"/>
                </a:lnTo>
                <a:lnTo>
                  <a:pt x="170259" y="233362"/>
                </a:lnTo>
                <a:lnTo>
                  <a:pt x="171921" y="249477"/>
                </a:lnTo>
                <a:cubicBezTo>
                  <a:pt x="172161" y="255615"/>
                  <a:pt x="172400" y="261753"/>
                  <a:pt x="172640" y="267891"/>
                </a:cubicBezTo>
                <a:lnTo>
                  <a:pt x="185737" y="28456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2" name="フリーフォーム 349">
            <a:extLst>
              <a:ext uri="{FF2B5EF4-FFF2-40B4-BE49-F238E27FC236}">
                <a16:creationId xmlns:a16="http://schemas.microsoft.com/office/drawing/2014/main" id="{8EC0A422-3D35-4F15-A921-7043E4AB08C0}"/>
              </a:ext>
            </a:extLst>
          </p:cNvPr>
          <p:cNvSpPr>
            <a:spLocks noChangeAspect="1"/>
          </p:cNvSpPr>
          <p:nvPr/>
        </p:nvSpPr>
        <p:spPr>
          <a:xfrm>
            <a:off x="3155950" y="1492250"/>
            <a:ext cx="163513" cy="28575"/>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109" h="19050">
                <a:moveTo>
                  <a:pt x="0" y="0"/>
                </a:moveTo>
                <a:lnTo>
                  <a:pt x="20240" y="19050"/>
                </a:lnTo>
                <a:lnTo>
                  <a:pt x="38100" y="15477"/>
                </a:lnTo>
                <a:lnTo>
                  <a:pt x="48297" y="2619"/>
                </a:lnTo>
                <a:lnTo>
                  <a:pt x="62586" y="1429"/>
                </a:lnTo>
                <a:lnTo>
                  <a:pt x="85725" y="9524"/>
                </a:lnTo>
                <a:lnTo>
                  <a:pt x="97631" y="11905"/>
                </a:lnTo>
                <a:lnTo>
                  <a:pt x="113109" y="238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3" name="フリーフォーム 350">
            <a:extLst>
              <a:ext uri="{FF2B5EF4-FFF2-40B4-BE49-F238E27FC236}">
                <a16:creationId xmlns:a16="http://schemas.microsoft.com/office/drawing/2014/main" id="{287A659F-20FD-4819-A06D-4B4E64438AF1}"/>
              </a:ext>
            </a:extLst>
          </p:cNvPr>
          <p:cNvSpPr/>
          <p:nvPr/>
        </p:nvSpPr>
        <p:spPr>
          <a:xfrm>
            <a:off x="3317875" y="1493838"/>
            <a:ext cx="190500" cy="190500"/>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11957"/>
              <a:gd name="connsiteY0" fmla="*/ 0 h 402432"/>
              <a:gd name="connsiteX1" fmla="*/ 59532 w 411957"/>
              <a:gd name="connsiteY1" fmla="*/ 33339 h 402432"/>
              <a:gd name="connsiteX2" fmla="*/ 78582 w 411957"/>
              <a:gd name="connsiteY2" fmla="*/ 66676 h 402432"/>
              <a:gd name="connsiteX3" fmla="*/ 95250 w 411957"/>
              <a:gd name="connsiteY3" fmla="*/ 92869 h 402432"/>
              <a:gd name="connsiteX4" fmla="*/ 123826 w 411957"/>
              <a:gd name="connsiteY4" fmla="*/ 114301 h 402432"/>
              <a:gd name="connsiteX5" fmla="*/ 150020 w 411957"/>
              <a:gd name="connsiteY5" fmla="*/ 138114 h 402432"/>
              <a:gd name="connsiteX6" fmla="*/ 180976 w 411957"/>
              <a:gd name="connsiteY6" fmla="*/ 138114 h 402432"/>
              <a:gd name="connsiteX7" fmla="*/ 221457 w 411957"/>
              <a:gd name="connsiteY7" fmla="*/ 176214 h 402432"/>
              <a:gd name="connsiteX8" fmla="*/ 240507 w 411957"/>
              <a:gd name="connsiteY8" fmla="*/ 211932 h 402432"/>
              <a:gd name="connsiteX9" fmla="*/ 245270 w 411957"/>
              <a:gd name="connsiteY9" fmla="*/ 245270 h 402432"/>
              <a:gd name="connsiteX10" fmla="*/ 271463 w 411957"/>
              <a:gd name="connsiteY10" fmla="*/ 266701 h 402432"/>
              <a:gd name="connsiteX11" fmla="*/ 273845 w 411957"/>
              <a:gd name="connsiteY11" fmla="*/ 292895 h 402432"/>
              <a:gd name="connsiteX12" fmla="*/ 297657 w 411957"/>
              <a:gd name="connsiteY12" fmla="*/ 340520 h 402432"/>
              <a:gd name="connsiteX13" fmla="*/ 345282 w 411957"/>
              <a:gd name="connsiteY13" fmla="*/ 369095 h 402432"/>
              <a:gd name="connsiteX14" fmla="*/ 411957 w 411957"/>
              <a:gd name="connsiteY14" fmla="*/ 402432 h 402432"/>
              <a:gd name="connsiteX0" fmla="*/ 0 w 352425"/>
              <a:gd name="connsiteY0" fmla="*/ 0 h 369093"/>
              <a:gd name="connsiteX1" fmla="*/ 19050 w 352425"/>
              <a:gd name="connsiteY1" fmla="*/ 33337 h 369093"/>
              <a:gd name="connsiteX2" fmla="*/ 35718 w 352425"/>
              <a:gd name="connsiteY2" fmla="*/ 59530 h 369093"/>
              <a:gd name="connsiteX3" fmla="*/ 64294 w 352425"/>
              <a:gd name="connsiteY3" fmla="*/ 80962 h 369093"/>
              <a:gd name="connsiteX4" fmla="*/ 90488 w 352425"/>
              <a:gd name="connsiteY4" fmla="*/ 104775 h 369093"/>
              <a:gd name="connsiteX5" fmla="*/ 121444 w 352425"/>
              <a:gd name="connsiteY5" fmla="*/ 104775 h 369093"/>
              <a:gd name="connsiteX6" fmla="*/ 161925 w 352425"/>
              <a:gd name="connsiteY6" fmla="*/ 142875 h 369093"/>
              <a:gd name="connsiteX7" fmla="*/ 180975 w 352425"/>
              <a:gd name="connsiteY7" fmla="*/ 178593 h 369093"/>
              <a:gd name="connsiteX8" fmla="*/ 185738 w 352425"/>
              <a:gd name="connsiteY8" fmla="*/ 211931 h 369093"/>
              <a:gd name="connsiteX9" fmla="*/ 211931 w 352425"/>
              <a:gd name="connsiteY9" fmla="*/ 233362 h 369093"/>
              <a:gd name="connsiteX10" fmla="*/ 214313 w 352425"/>
              <a:gd name="connsiteY10" fmla="*/ 259556 h 369093"/>
              <a:gd name="connsiteX11" fmla="*/ 238125 w 352425"/>
              <a:gd name="connsiteY11" fmla="*/ 307181 h 369093"/>
              <a:gd name="connsiteX12" fmla="*/ 285750 w 352425"/>
              <a:gd name="connsiteY12" fmla="*/ 335756 h 369093"/>
              <a:gd name="connsiteX13" fmla="*/ 352425 w 352425"/>
              <a:gd name="connsiteY13" fmla="*/ 369093 h 369093"/>
              <a:gd name="connsiteX0" fmla="*/ 0 w 333375"/>
              <a:gd name="connsiteY0" fmla="*/ 1 h 335757"/>
              <a:gd name="connsiteX1" fmla="*/ 16668 w 333375"/>
              <a:gd name="connsiteY1" fmla="*/ 26194 h 335757"/>
              <a:gd name="connsiteX2" fmla="*/ 45244 w 333375"/>
              <a:gd name="connsiteY2" fmla="*/ 47626 h 335757"/>
              <a:gd name="connsiteX3" fmla="*/ 71438 w 333375"/>
              <a:gd name="connsiteY3" fmla="*/ 71439 h 335757"/>
              <a:gd name="connsiteX4" fmla="*/ 102394 w 333375"/>
              <a:gd name="connsiteY4" fmla="*/ 71439 h 335757"/>
              <a:gd name="connsiteX5" fmla="*/ 142875 w 333375"/>
              <a:gd name="connsiteY5" fmla="*/ 109539 h 335757"/>
              <a:gd name="connsiteX6" fmla="*/ 161925 w 333375"/>
              <a:gd name="connsiteY6" fmla="*/ 145257 h 335757"/>
              <a:gd name="connsiteX7" fmla="*/ 166688 w 333375"/>
              <a:gd name="connsiteY7" fmla="*/ 178595 h 335757"/>
              <a:gd name="connsiteX8" fmla="*/ 192881 w 333375"/>
              <a:gd name="connsiteY8" fmla="*/ 200026 h 335757"/>
              <a:gd name="connsiteX9" fmla="*/ 195263 w 333375"/>
              <a:gd name="connsiteY9" fmla="*/ 226220 h 335757"/>
              <a:gd name="connsiteX10" fmla="*/ 219075 w 333375"/>
              <a:gd name="connsiteY10" fmla="*/ 273845 h 335757"/>
              <a:gd name="connsiteX11" fmla="*/ 266700 w 333375"/>
              <a:gd name="connsiteY11" fmla="*/ 302420 h 335757"/>
              <a:gd name="connsiteX12" fmla="*/ 333375 w 333375"/>
              <a:gd name="connsiteY12" fmla="*/ 335757 h 335757"/>
              <a:gd name="connsiteX0" fmla="*/ 1 w 316708"/>
              <a:gd name="connsiteY0" fmla="*/ 1 h 309564"/>
              <a:gd name="connsiteX1" fmla="*/ 28577 w 316708"/>
              <a:gd name="connsiteY1" fmla="*/ 21433 h 309564"/>
              <a:gd name="connsiteX2" fmla="*/ 54771 w 316708"/>
              <a:gd name="connsiteY2" fmla="*/ 45246 h 309564"/>
              <a:gd name="connsiteX3" fmla="*/ 85727 w 316708"/>
              <a:gd name="connsiteY3" fmla="*/ 45246 h 309564"/>
              <a:gd name="connsiteX4" fmla="*/ 126208 w 316708"/>
              <a:gd name="connsiteY4" fmla="*/ 83346 h 309564"/>
              <a:gd name="connsiteX5" fmla="*/ 145258 w 316708"/>
              <a:gd name="connsiteY5" fmla="*/ 119064 h 309564"/>
              <a:gd name="connsiteX6" fmla="*/ 150021 w 316708"/>
              <a:gd name="connsiteY6" fmla="*/ 152402 h 309564"/>
              <a:gd name="connsiteX7" fmla="*/ 176214 w 316708"/>
              <a:gd name="connsiteY7" fmla="*/ 173833 h 309564"/>
              <a:gd name="connsiteX8" fmla="*/ 178596 w 316708"/>
              <a:gd name="connsiteY8" fmla="*/ 200027 h 309564"/>
              <a:gd name="connsiteX9" fmla="*/ 202408 w 316708"/>
              <a:gd name="connsiteY9" fmla="*/ 247652 h 309564"/>
              <a:gd name="connsiteX10" fmla="*/ 250033 w 316708"/>
              <a:gd name="connsiteY10" fmla="*/ 276227 h 309564"/>
              <a:gd name="connsiteX11" fmla="*/ 316708 w 316708"/>
              <a:gd name="connsiteY11" fmla="*/ 309564 h 309564"/>
              <a:gd name="connsiteX0" fmla="*/ -1 w 288130"/>
              <a:gd name="connsiteY0" fmla="*/ 0 h 288131"/>
              <a:gd name="connsiteX1" fmla="*/ 26193 w 288130"/>
              <a:gd name="connsiteY1" fmla="*/ 23813 h 288131"/>
              <a:gd name="connsiteX2" fmla="*/ 57149 w 288130"/>
              <a:gd name="connsiteY2" fmla="*/ 23813 h 288131"/>
              <a:gd name="connsiteX3" fmla="*/ 97630 w 288130"/>
              <a:gd name="connsiteY3" fmla="*/ 61913 h 288131"/>
              <a:gd name="connsiteX4" fmla="*/ 116680 w 288130"/>
              <a:gd name="connsiteY4" fmla="*/ 97631 h 288131"/>
              <a:gd name="connsiteX5" fmla="*/ 121443 w 288130"/>
              <a:gd name="connsiteY5" fmla="*/ 130969 h 288131"/>
              <a:gd name="connsiteX6" fmla="*/ 147636 w 288130"/>
              <a:gd name="connsiteY6" fmla="*/ 152400 h 288131"/>
              <a:gd name="connsiteX7" fmla="*/ 150018 w 288130"/>
              <a:gd name="connsiteY7" fmla="*/ 178594 h 288131"/>
              <a:gd name="connsiteX8" fmla="*/ 173830 w 288130"/>
              <a:gd name="connsiteY8" fmla="*/ 226219 h 288131"/>
              <a:gd name="connsiteX9" fmla="*/ 221455 w 288130"/>
              <a:gd name="connsiteY9" fmla="*/ 254794 h 288131"/>
              <a:gd name="connsiteX10" fmla="*/ 288130 w 288130"/>
              <a:gd name="connsiteY10" fmla="*/ 288131 h 288131"/>
              <a:gd name="connsiteX0" fmla="*/ 0 w 261937"/>
              <a:gd name="connsiteY0" fmla="*/ 0 h 264318"/>
              <a:gd name="connsiteX1" fmla="*/ 30956 w 261937"/>
              <a:gd name="connsiteY1" fmla="*/ 0 h 264318"/>
              <a:gd name="connsiteX2" fmla="*/ 71437 w 261937"/>
              <a:gd name="connsiteY2" fmla="*/ 38100 h 264318"/>
              <a:gd name="connsiteX3" fmla="*/ 90487 w 261937"/>
              <a:gd name="connsiteY3" fmla="*/ 73818 h 264318"/>
              <a:gd name="connsiteX4" fmla="*/ 95250 w 261937"/>
              <a:gd name="connsiteY4" fmla="*/ 107156 h 264318"/>
              <a:gd name="connsiteX5" fmla="*/ 121443 w 261937"/>
              <a:gd name="connsiteY5" fmla="*/ 128587 h 264318"/>
              <a:gd name="connsiteX6" fmla="*/ 123825 w 261937"/>
              <a:gd name="connsiteY6" fmla="*/ 154781 h 264318"/>
              <a:gd name="connsiteX7" fmla="*/ 147637 w 261937"/>
              <a:gd name="connsiteY7" fmla="*/ 202406 h 264318"/>
              <a:gd name="connsiteX8" fmla="*/ 195262 w 261937"/>
              <a:gd name="connsiteY8" fmla="*/ 230981 h 264318"/>
              <a:gd name="connsiteX9" fmla="*/ 261937 w 261937"/>
              <a:gd name="connsiteY9" fmla="*/ 264318 h 26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937" h="264318">
                <a:moveTo>
                  <a:pt x="0" y="0"/>
                </a:moveTo>
                <a:lnTo>
                  <a:pt x="30956" y="0"/>
                </a:lnTo>
                <a:lnTo>
                  <a:pt x="71437" y="38100"/>
                </a:lnTo>
                <a:lnTo>
                  <a:pt x="90487" y="73818"/>
                </a:lnTo>
                <a:lnTo>
                  <a:pt x="95250" y="107156"/>
                </a:lnTo>
                <a:lnTo>
                  <a:pt x="121443" y="128587"/>
                </a:lnTo>
                <a:lnTo>
                  <a:pt x="123825" y="154781"/>
                </a:lnTo>
                <a:lnTo>
                  <a:pt x="147637" y="202406"/>
                </a:lnTo>
                <a:lnTo>
                  <a:pt x="195262" y="230981"/>
                </a:lnTo>
                <a:lnTo>
                  <a:pt x="261937" y="26431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4" name="フリーフォーム 351">
            <a:extLst>
              <a:ext uri="{FF2B5EF4-FFF2-40B4-BE49-F238E27FC236}">
                <a16:creationId xmlns:a16="http://schemas.microsoft.com/office/drawing/2014/main" id="{036C4A3D-ABAB-4D81-90DD-1393D2039887}"/>
              </a:ext>
            </a:extLst>
          </p:cNvPr>
          <p:cNvSpPr/>
          <p:nvPr/>
        </p:nvSpPr>
        <p:spPr>
          <a:xfrm>
            <a:off x="3467100" y="1052513"/>
            <a:ext cx="327025" cy="714375"/>
          </a:xfrm>
          <a:custGeom>
            <a:avLst/>
            <a:gdLst>
              <a:gd name="connsiteX0" fmla="*/ 252412 w 359569"/>
              <a:gd name="connsiteY0" fmla="*/ 0 h 738187"/>
              <a:gd name="connsiteX1" fmla="*/ 290512 w 359569"/>
              <a:gd name="connsiteY1" fmla="*/ 33337 h 738187"/>
              <a:gd name="connsiteX2" fmla="*/ 278606 w 359569"/>
              <a:gd name="connsiteY2" fmla="*/ 69056 h 738187"/>
              <a:gd name="connsiteX3" fmla="*/ 302419 w 359569"/>
              <a:gd name="connsiteY3" fmla="*/ 85725 h 738187"/>
              <a:gd name="connsiteX4" fmla="*/ 319087 w 359569"/>
              <a:gd name="connsiteY4" fmla="*/ 109537 h 738187"/>
              <a:gd name="connsiteX5" fmla="*/ 345281 w 359569"/>
              <a:gd name="connsiteY5" fmla="*/ 145256 h 738187"/>
              <a:gd name="connsiteX6" fmla="*/ 321469 w 359569"/>
              <a:gd name="connsiteY6" fmla="*/ 166687 h 738187"/>
              <a:gd name="connsiteX7" fmla="*/ 323850 w 359569"/>
              <a:gd name="connsiteY7" fmla="*/ 183356 h 738187"/>
              <a:gd name="connsiteX8" fmla="*/ 347662 w 359569"/>
              <a:gd name="connsiteY8" fmla="*/ 211931 h 738187"/>
              <a:gd name="connsiteX9" fmla="*/ 347662 w 359569"/>
              <a:gd name="connsiteY9" fmla="*/ 226218 h 738187"/>
              <a:gd name="connsiteX10" fmla="*/ 330994 w 359569"/>
              <a:gd name="connsiteY10" fmla="*/ 264318 h 738187"/>
              <a:gd name="connsiteX11" fmla="*/ 330994 w 359569"/>
              <a:gd name="connsiteY11" fmla="*/ 278606 h 738187"/>
              <a:gd name="connsiteX12" fmla="*/ 335756 w 359569"/>
              <a:gd name="connsiteY12" fmla="*/ 307181 h 738187"/>
              <a:gd name="connsiteX13" fmla="*/ 347662 w 359569"/>
              <a:gd name="connsiteY13" fmla="*/ 319087 h 738187"/>
              <a:gd name="connsiteX14" fmla="*/ 345281 w 359569"/>
              <a:gd name="connsiteY14" fmla="*/ 335756 h 738187"/>
              <a:gd name="connsiteX15" fmla="*/ 359569 w 359569"/>
              <a:gd name="connsiteY15" fmla="*/ 366712 h 738187"/>
              <a:gd name="connsiteX16" fmla="*/ 352425 w 359569"/>
              <a:gd name="connsiteY16" fmla="*/ 395287 h 738187"/>
              <a:gd name="connsiteX17" fmla="*/ 330994 w 359569"/>
              <a:gd name="connsiteY17" fmla="*/ 419100 h 738187"/>
              <a:gd name="connsiteX18" fmla="*/ 316706 w 359569"/>
              <a:gd name="connsiteY18" fmla="*/ 419100 h 738187"/>
              <a:gd name="connsiteX19" fmla="*/ 295275 w 359569"/>
              <a:gd name="connsiteY19" fmla="*/ 440531 h 738187"/>
              <a:gd name="connsiteX20" fmla="*/ 276225 w 359569"/>
              <a:gd name="connsiteY20" fmla="*/ 452437 h 738187"/>
              <a:gd name="connsiteX21" fmla="*/ 240506 w 359569"/>
              <a:gd name="connsiteY21" fmla="*/ 452437 h 738187"/>
              <a:gd name="connsiteX22" fmla="*/ 209550 w 359569"/>
              <a:gd name="connsiteY22" fmla="*/ 481012 h 738187"/>
              <a:gd name="connsiteX23" fmla="*/ 176212 w 359569"/>
              <a:gd name="connsiteY23" fmla="*/ 485775 h 738187"/>
              <a:gd name="connsiteX24" fmla="*/ 154781 w 359569"/>
              <a:gd name="connsiteY24" fmla="*/ 502443 h 738187"/>
              <a:gd name="connsiteX25" fmla="*/ 130969 w 359569"/>
              <a:gd name="connsiteY25" fmla="*/ 502443 h 738187"/>
              <a:gd name="connsiteX26" fmla="*/ 102394 w 359569"/>
              <a:gd name="connsiteY26" fmla="*/ 516731 h 738187"/>
              <a:gd name="connsiteX27" fmla="*/ 80962 w 359569"/>
              <a:gd name="connsiteY27" fmla="*/ 528637 h 738187"/>
              <a:gd name="connsiteX28" fmla="*/ 59531 w 359569"/>
              <a:gd name="connsiteY28" fmla="*/ 528637 h 738187"/>
              <a:gd name="connsiteX29" fmla="*/ 40481 w 359569"/>
              <a:gd name="connsiteY29" fmla="*/ 578643 h 738187"/>
              <a:gd name="connsiteX30" fmla="*/ 16669 w 359569"/>
              <a:gd name="connsiteY30" fmla="*/ 607218 h 738187"/>
              <a:gd name="connsiteX31" fmla="*/ 23812 w 359569"/>
              <a:gd name="connsiteY31" fmla="*/ 645318 h 738187"/>
              <a:gd name="connsiteX32" fmla="*/ 23812 w 359569"/>
              <a:gd name="connsiteY32" fmla="*/ 657225 h 738187"/>
              <a:gd name="connsiteX33" fmla="*/ 7144 w 359569"/>
              <a:gd name="connsiteY33" fmla="*/ 683418 h 738187"/>
              <a:gd name="connsiteX34" fmla="*/ 11906 w 359569"/>
              <a:gd name="connsiteY34" fmla="*/ 700087 h 738187"/>
              <a:gd name="connsiteX35" fmla="*/ 0 w 359569"/>
              <a:gd name="connsiteY35" fmla="*/ 738187 h 738187"/>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0 w 409575"/>
              <a:gd name="connsiteY35"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40481 w 409575"/>
              <a:gd name="connsiteY35" fmla="*/ 821530 h 1007268"/>
              <a:gd name="connsiteX36" fmla="*/ 0 w 409575"/>
              <a:gd name="connsiteY36"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0 w 409575"/>
              <a:gd name="connsiteY37"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40481 w 409575"/>
              <a:gd name="connsiteY36" fmla="*/ 821530 h 1007268"/>
              <a:gd name="connsiteX37" fmla="*/ 23812 w 409575"/>
              <a:gd name="connsiteY37" fmla="*/ 916780 h 1007268"/>
              <a:gd name="connsiteX38" fmla="*/ 0 w 409575"/>
              <a:gd name="connsiteY38"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23812 w 409575"/>
              <a:gd name="connsiteY38" fmla="*/ 916780 h 1007268"/>
              <a:gd name="connsiteX39" fmla="*/ 0 w 409575"/>
              <a:gd name="connsiteY39"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0 w 409575"/>
              <a:gd name="connsiteY40" fmla="*/ 1007268 h 1007268"/>
              <a:gd name="connsiteX0" fmla="*/ 302418 w 409575"/>
              <a:gd name="connsiteY0" fmla="*/ 0 h 1007268"/>
              <a:gd name="connsiteX1" fmla="*/ 340518 w 409575"/>
              <a:gd name="connsiteY1" fmla="*/ 33337 h 1007268"/>
              <a:gd name="connsiteX2" fmla="*/ 328612 w 409575"/>
              <a:gd name="connsiteY2" fmla="*/ 69056 h 1007268"/>
              <a:gd name="connsiteX3" fmla="*/ 352425 w 409575"/>
              <a:gd name="connsiteY3" fmla="*/ 85725 h 1007268"/>
              <a:gd name="connsiteX4" fmla="*/ 369093 w 409575"/>
              <a:gd name="connsiteY4" fmla="*/ 109537 h 1007268"/>
              <a:gd name="connsiteX5" fmla="*/ 395287 w 409575"/>
              <a:gd name="connsiteY5" fmla="*/ 145256 h 1007268"/>
              <a:gd name="connsiteX6" fmla="*/ 371475 w 409575"/>
              <a:gd name="connsiteY6" fmla="*/ 166687 h 1007268"/>
              <a:gd name="connsiteX7" fmla="*/ 373856 w 409575"/>
              <a:gd name="connsiteY7" fmla="*/ 183356 h 1007268"/>
              <a:gd name="connsiteX8" fmla="*/ 397668 w 409575"/>
              <a:gd name="connsiteY8" fmla="*/ 211931 h 1007268"/>
              <a:gd name="connsiteX9" fmla="*/ 397668 w 409575"/>
              <a:gd name="connsiteY9" fmla="*/ 226218 h 1007268"/>
              <a:gd name="connsiteX10" fmla="*/ 381000 w 409575"/>
              <a:gd name="connsiteY10" fmla="*/ 264318 h 1007268"/>
              <a:gd name="connsiteX11" fmla="*/ 381000 w 409575"/>
              <a:gd name="connsiteY11" fmla="*/ 278606 h 1007268"/>
              <a:gd name="connsiteX12" fmla="*/ 385762 w 409575"/>
              <a:gd name="connsiteY12" fmla="*/ 307181 h 1007268"/>
              <a:gd name="connsiteX13" fmla="*/ 397668 w 409575"/>
              <a:gd name="connsiteY13" fmla="*/ 319087 h 1007268"/>
              <a:gd name="connsiteX14" fmla="*/ 395287 w 409575"/>
              <a:gd name="connsiteY14" fmla="*/ 335756 h 1007268"/>
              <a:gd name="connsiteX15" fmla="*/ 409575 w 409575"/>
              <a:gd name="connsiteY15" fmla="*/ 366712 h 1007268"/>
              <a:gd name="connsiteX16" fmla="*/ 402431 w 409575"/>
              <a:gd name="connsiteY16" fmla="*/ 395287 h 1007268"/>
              <a:gd name="connsiteX17" fmla="*/ 381000 w 409575"/>
              <a:gd name="connsiteY17" fmla="*/ 419100 h 1007268"/>
              <a:gd name="connsiteX18" fmla="*/ 366712 w 409575"/>
              <a:gd name="connsiteY18" fmla="*/ 419100 h 1007268"/>
              <a:gd name="connsiteX19" fmla="*/ 345281 w 409575"/>
              <a:gd name="connsiteY19" fmla="*/ 440531 h 1007268"/>
              <a:gd name="connsiteX20" fmla="*/ 326231 w 409575"/>
              <a:gd name="connsiteY20" fmla="*/ 452437 h 1007268"/>
              <a:gd name="connsiteX21" fmla="*/ 290512 w 409575"/>
              <a:gd name="connsiteY21" fmla="*/ 452437 h 1007268"/>
              <a:gd name="connsiteX22" fmla="*/ 259556 w 409575"/>
              <a:gd name="connsiteY22" fmla="*/ 481012 h 1007268"/>
              <a:gd name="connsiteX23" fmla="*/ 226218 w 409575"/>
              <a:gd name="connsiteY23" fmla="*/ 485775 h 1007268"/>
              <a:gd name="connsiteX24" fmla="*/ 204787 w 409575"/>
              <a:gd name="connsiteY24" fmla="*/ 502443 h 1007268"/>
              <a:gd name="connsiteX25" fmla="*/ 180975 w 409575"/>
              <a:gd name="connsiteY25" fmla="*/ 502443 h 1007268"/>
              <a:gd name="connsiteX26" fmla="*/ 152400 w 409575"/>
              <a:gd name="connsiteY26" fmla="*/ 516731 h 1007268"/>
              <a:gd name="connsiteX27" fmla="*/ 130968 w 409575"/>
              <a:gd name="connsiteY27" fmla="*/ 528637 h 1007268"/>
              <a:gd name="connsiteX28" fmla="*/ 109537 w 409575"/>
              <a:gd name="connsiteY28" fmla="*/ 528637 h 1007268"/>
              <a:gd name="connsiteX29" fmla="*/ 90487 w 409575"/>
              <a:gd name="connsiteY29" fmla="*/ 578643 h 1007268"/>
              <a:gd name="connsiteX30" fmla="*/ 66675 w 409575"/>
              <a:gd name="connsiteY30" fmla="*/ 607218 h 1007268"/>
              <a:gd name="connsiteX31" fmla="*/ 73818 w 409575"/>
              <a:gd name="connsiteY31" fmla="*/ 645318 h 1007268"/>
              <a:gd name="connsiteX32" fmla="*/ 73818 w 409575"/>
              <a:gd name="connsiteY32" fmla="*/ 657225 h 1007268"/>
              <a:gd name="connsiteX33" fmla="*/ 57150 w 409575"/>
              <a:gd name="connsiteY33" fmla="*/ 683418 h 1007268"/>
              <a:gd name="connsiteX34" fmla="*/ 61912 w 409575"/>
              <a:gd name="connsiteY34" fmla="*/ 700087 h 1007268"/>
              <a:gd name="connsiteX35" fmla="*/ 57150 w 409575"/>
              <a:gd name="connsiteY35" fmla="*/ 747711 h 1007268"/>
              <a:gd name="connsiteX36" fmla="*/ 50006 w 409575"/>
              <a:gd name="connsiteY36" fmla="*/ 776286 h 1007268"/>
              <a:gd name="connsiteX37" fmla="*/ 40481 w 409575"/>
              <a:gd name="connsiteY37" fmla="*/ 821530 h 1007268"/>
              <a:gd name="connsiteX38" fmla="*/ 33337 w 409575"/>
              <a:gd name="connsiteY38" fmla="*/ 864392 h 1007268"/>
              <a:gd name="connsiteX39" fmla="*/ 23812 w 409575"/>
              <a:gd name="connsiteY39" fmla="*/ 916780 h 1007268"/>
              <a:gd name="connsiteX40" fmla="*/ 14287 w 409575"/>
              <a:gd name="connsiteY40" fmla="*/ 959642 h 1007268"/>
              <a:gd name="connsiteX41" fmla="*/ 0 w 409575"/>
              <a:gd name="connsiteY41" fmla="*/ 1007268 h 1007268"/>
              <a:gd name="connsiteX0" fmla="*/ 333375 w 440532"/>
              <a:gd name="connsiteY0" fmla="*/ 0 h 1007268"/>
              <a:gd name="connsiteX1" fmla="*/ 371475 w 440532"/>
              <a:gd name="connsiteY1" fmla="*/ 33337 h 1007268"/>
              <a:gd name="connsiteX2" fmla="*/ 359569 w 440532"/>
              <a:gd name="connsiteY2" fmla="*/ 69056 h 1007268"/>
              <a:gd name="connsiteX3" fmla="*/ 383382 w 440532"/>
              <a:gd name="connsiteY3" fmla="*/ 85725 h 1007268"/>
              <a:gd name="connsiteX4" fmla="*/ 400050 w 440532"/>
              <a:gd name="connsiteY4" fmla="*/ 109537 h 1007268"/>
              <a:gd name="connsiteX5" fmla="*/ 426244 w 440532"/>
              <a:gd name="connsiteY5" fmla="*/ 145256 h 1007268"/>
              <a:gd name="connsiteX6" fmla="*/ 402432 w 440532"/>
              <a:gd name="connsiteY6" fmla="*/ 166687 h 1007268"/>
              <a:gd name="connsiteX7" fmla="*/ 404813 w 440532"/>
              <a:gd name="connsiteY7" fmla="*/ 183356 h 1007268"/>
              <a:gd name="connsiteX8" fmla="*/ 428625 w 440532"/>
              <a:gd name="connsiteY8" fmla="*/ 211931 h 1007268"/>
              <a:gd name="connsiteX9" fmla="*/ 428625 w 440532"/>
              <a:gd name="connsiteY9" fmla="*/ 226218 h 1007268"/>
              <a:gd name="connsiteX10" fmla="*/ 411957 w 440532"/>
              <a:gd name="connsiteY10" fmla="*/ 264318 h 1007268"/>
              <a:gd name="connsiteX11" fmla="*/ 411957 w 440532"/>
              <a:gd name="connsiteY11" fmla="*/ 278606 h 1007268"/>
              <a:gd name="connsiteX12" fmla="*/ 416719 w 440532"/>
              <a:gd name="connsiteY12" fmla="*/ 307181 h 1007268"/>
              <a:gd name="connsiteX13" fmla="*/ 428625 w 440532"/>
              <a:gd name="connsiteY13" fmla="*/ 319087 h 1007268"/>
              <a:gd name="connsiteX14" fmla="*/ 426244 w 440532"/>
              <a:gd name="connsiteY14" fmla="*/ 335756 h 1007268"/>
              <a:gd name="connsiteX15" fmla="*/ 440532 w 440532"/>
              <a:gd name="connsiteY15" fmla="*/ 366712 h 1007268"/>
              <a:gd name="connsiteX16" fmla="*/ 433388 w 440532"/>
              <a:gd name="connsiteY16" fmla="*/ 395287 h 1007268"/>
              <a:gd name="connsiteX17" fmla="*/ 411957 w 440532"/>
              <a:gd name="connsiteY17" fmla="*/ 419100 h 1007268"/>
              <a:gd name="connsiteX18" fmla="*/ 397669 w 440532"/>
              <a:gd name="connsiteY18" fmla="*/ 419100 h 1007268"/>
              <a:gd name="connsiteX19" fmla="*/ 376238 w 440532"/>
              <a:gd name="connsiteY19" fmla="*/ 440531 h 1007268"/>
              <a:gd name="connsiteX20" fmla="*/ 357188 w 440532"/>
              <a:gd name="connsiteY20" fmla="*/ 452437 h 1007268"/>
              <a:gd name="connsiteX21" fmla="*/ 321469 w 440532"/>
              <a:gd name="connsiteY21" fmla="*/ 452437 h 1007268"/>
              <a:gd name="connsiteX22" fmla="*/ 290513 w 440532"/>
              <a:gd name="connsiteY22" fmla="*/ 481012 h 1007268"/>
              <a:gd name="connsiteX23" fmla="*/ 257175 w 440532"/>
              <a:gd name="connsiteY23" fmla="*/ 485775 h 1007268"/>
              <a:gd name="connsiteX24" fmla="*/ 235744 w 440532"/>
              <a:gd name="connsiteY24" fmla="*/ 502443 h 1007268"/>
              <a:gd name="connsiteX25" fmla="*/ 211932 w 440532"/>
              <a:gd name="connsiteY25" fmla="*/ 502443 h 1007268"/>
              <a:gd name="connsiteX26" fmla="*/ 183357 w 440532"/>
              <a:gd name="connsiteY26" fmla="*/ 516731 h 1007268"/>
              <a:gd name="connsiteX27" fmla="*/ 161925 w 440532"/>
              <a:gd name="connsiteY27" fmla="*/ 528637 h 1007268"/>
              <a:gd name="connsiteX28" fmla="*/ 140494 w 440532"/>
              <a:gd name="connsiteY28" fmla="*/ 528637 h 1007268"/>
              <a:gd name="connsiteX29" fmla="*/ 121444 w 440532"/>
              <a:gd name="connsiteY29" fmla="*/ 578643 h 1007268"/>
              <a:gd name="connsiteX30" fmla="*/ 97632 w 440532"/>
              <a:gd name="connsiteY30" fmla="*/ 607218 h 1007268"/>
              <a:gd name="connsiteX31" fmla="*/ 104775 w 440532"/>
              <a:gd name="connsiteY31" fmla="*/ 645318 h 1007268"/>
              <a:gd name="connsiteX32" fmla="*/ 104775 w 440532"/>
              <a:gd name="connsiteY32" fmla="*/ 657225 h 1007268"/>
              <a:gd name="connsiteX33" fmla="*/ 88107 w 440532"/>
              <a:gd name="connsiteY33" fmla="*/ 683418 h 1007268"/>
              <a:gd name="connsiteX34" fmla="*/ 92869 w 440532"/>
              <a:gd name="connsiteY34" fmla="*/ 700087 h 1007268"/>
              <a:gd name="connsiteX35" fmla="*/ 88107 w 440532"/>
              <a:gd name="connsiteY35" fmla="*/ 747711 h 1007268"/>
              <a:gd name="connsiteX36" fmla="*/ 80963 w 440532"/>
              <a:gd name="connsiteY36" fmla="*/ 776286 h 1007268"/>
              <a:gd name="connsiteX37" fmla="*/ 71438 w 440532"/>
              <a:gd name="connsiteY37" fmla="*/ 821530 h 1007268"/>
              <a:gd name="connsiteX38" fmla="*/ 64294 w 440532"/>
              <a:gd name="connsiteY38" fmla="*/ 864392 h 1007268"/>
              <a:gd name="connsiteX39" fmla="*/ 54769 w 440532"/>
              <a:gd name="connsiteY39" fmla="*/ 916780 h 1007268"/>
              <a:gd name="connsiteX40" fmla="*/ 0 w 440532"/>
              <a:gd name="connsiteY40" fmla="*/ 990599 h 1007268"/>
              <a:gd name="connsiteX41" fmla="*/ 30957 w 440532"/>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78581 w 454819"/>
              <a:gd name="connsiteY38" fmla="*/ 864392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14287 w 454819"/>
              <a:gd name="connsiteY40" fmla="*/ 990599 h 1007268"/>
              <a:gd name="connsiteX41" fmla="*/ 45244 w 454819"/>
              <a:gd name="connsiteY41" fmla="*/ 1007268 h 1007268"/>
              <a:gd name="connsiteX0" fmla="*/ 347662 w 454819"/>
              <a:gd name="connsiteY0" fmla="*/ 0 h 1007268"/>
              <a:gd name="connsiteX1" fmla="*/ 385762 w 454819"/>
              <a:gd name="connsiteY1" fmla="*/ 33337 h 1007268"/>
              <a:gd name="connsiteX2" fmla="*/ 373856 w 454819"/>
              <a:gd name="connsiteY2" fmla="*/ 69056 h 1007268"/>
              <a:gd name="connsiteX3" fmla="*/ 397669 w 454819"/>
              <a:gd name="connsiteY3" fmla="*/ 85725 h 1007268"/>
              <a:gd name="connsiteX4" fmla="*/ 414337 w 454819"/>
              <a:gd name="connsiteY4" fmla="*/ 109537 h 1007268"/>
              <a:gd name="connsiteX5" fmla="*/ 440531 w 454819"/>
              <a:gd name="connsiteY5" fmla="*/ 145256 h 1007268"/>
              <a:gd name="connsiteX6" fmla="*/ 416719 w 454819"/>
              <a:gd name="connsiteY6" fmla="*/ 166687 h 1007268"/>
              <a:gd name="connsiteX7" fmla="*/ 419100 w 454819"/>
              <a:gd name="connsiteY7" fmla="*/ 183356 h 1007268"/>
              <a:gd name="connsiteX8" fmla="*/ 442912 w 454819"/>
              <a:gd name="connsiteY8" fmla="*/ 211931 h 1007268"/>
              <a:gd name="connsiteX9" fmla="*/ 442912 w 454819"/>
              <a:gd name="connsiteY9" fmla="*/ 226218 h 1007268"/>
              <a:gd name="connsiteX10" fmla="*/ 426244 w 454819"/>
              <a:gd name="connsiteY10" fmla="*/ 264318 h 1007268"/>
              <a:gd name="connsiteX11" fmla="*/ 426244 w 454819"/>
              <a:gd name="connsiteY11" fmla="*/ 278606 h 1007268"/>
              <a:gd name="connsiteX12" fmla="*/ 431006 w 454819"/>
              <a:gd name="connsiteY12" fmla="*/ 307181 h 1007268"/>
              <a:gd name="connsiteX13" fmla="*/ 442912 w 454819"/>
              <a:gd name="connsiteY13" fmla="*/ 319087 h 1007268"/>
              <a:gd name="connsiteX14" fmla="*/ 440531 w 454819"/>
              <a:gd name="connsiteY14" fmla="*/ 335756 h 1007268"/>
              <a:gd name="connsiteX15" fmla="*/ 454819 w 454819"/>
              <a:gd name="connsiteY15" fmla="*/ 366712 h 1007268"/>
              <a:gd name="connsiteX16" fmla="*/ 447675 w 454819"/>
              <a:gd name="connsiteY16" fmla="*/ 395287 h 1007268"/>
              <a:gd name="connsiteX17" fmla="*/ 426244 w 454819"/>
              <a:gd name="connsiteY17" fmla="*/ 419100 h 1007268"/>
              <a:gd name="connsiteX18" fmla="*/ 411956 w 454819"/>
              <a:gd name="connsiteY18" fmla="*/ 419100 h 1007268"/>
              <a:gd name="connsiteX19" fmla="*/ 390525 w 454819"/>
              <a:gd name="connsiteY19" fmla="*/ 440531 h 1007268"/>
              <a:gd name="connsiteX20" fmla="*/ 371475 w 454819"/>
              <a:gd name="connsiteY20" fmla="*/ 452437 h 1007268"/>
              <a:gd name="connsiteX21" fmla="*/ 335756 w 454819"/>
              <a:gd name="connsiteY21" fmla="*/ 452437 h 1007268"/>
              <a:gd name="connsiteX22" fmla="*/ 304800 w 454819"/>
              <a:gd name="connsiteY22" fmla="*/ 481012 h 1007268"/>
              <a:gd name="connsiteX23" fmla="*/ 271462 w 454819"/>
              <a:gd name="connsiteY23" fmla="*/ 485775 h 1007268"/>
              <a:gd name="connsiteX24" fmla="*/ 250031 w 454819"/>
              <a:gd name="connsiteY24" fmla="*/ 502443 h 1007268"/>
              <a:gd name="connsiteX25" fmla="*/ 226219 w 454819"/>
              <a:gd name="connsiteY25" fmla="*/ 502443 h 1007268"/>
              <a:gd name="connsiteX26" fmla="*/ 197644 w 454819"/>
              <a:gd name="connsiteY26" fmla="*/ 516731 h 1007268"/>
              <a:gd name="connsiteX27" fmla="*/ 176212 w 454819"/>
              <a:gd name="connsiteY27" fmla="*/ 528637 h 1007268"/>
              <a:gd name="connsiteX28" fmla="*/ 154781 w 454819"/>
              <a:gd name="connsiteY28" fmla="*/ 528637 h 1007268"/>
              <a:gd name="connsiteX29" fmla="*/ 135731 w 454819"/>
              <a:gd name="connsiteY29" fmla="*/ 578643 h 1007268"/>
              <a:gd name="connsiteX30" fmla="*/ 111919 w 454819"/>
              <a:gd name="connsiteY30" fmla="*/ 607218 h 1007268"/>
              <a:gd name="connsiteX31" fmla="*/ 119062 w 454819"/>
              <a:gd name="connsiteY31" fmla="*/ 645318 h 1007268"/>
              <a:gd name="connsiteX32" fmla="*/ 119062 w 454819"/>
              <a:gd name="connsiteY32" fmla="*/ 657225 h 1007268"/>
              <a:gd name="connsiteX33" fmla="*/ 102394 w 454819"/>
              <a:gd name="connsiteY33" fmla="*/ 683418 h 1007268"/>
              <a:gd name="connsiteX34" fmla="*/ 107156 w 454819"/>
              <a:gd name="connsiteY34" fmla="*/ 700087 h 1007268"/>
              <a:gd name="connsiteX35" fmla="*/ 102394 w 454819"/>
              <a:gd name="connsiteY35" fmla="*/ 747711 h 1007268"/>
              <a:gd name="connsiteX36" fmla="*/ 95250 w 454819"/>
              <a:gd name="connsiteY36" fmla="*/ 776286 h 1007268"/>
              <a:gd name="connsiteX37" fmla="*/ 85725 w 454819"/>
              <a:gd name="connsiteY37" fmla="*/ 821530 h 1007268"/>
              <a:gd name="connsiteX38" fmla="*/ 57150 w 454819"/>
              <a:gd name="connsiteY38" fmla="*/ 907254 h 1007268"/>
              <a:gd name="connsiteX39" fmla="*/ 0 w 454819"/>
              <a:gd name="connsiteY39" fmla="*/ 957262 h 1007268"/>
              <a:gd name="connsiteX40" fmla="*/ 23813 w 454819"/>
              <a:gd name="connsiteY40" fmla="*/ 926305 h 1007268"/>
              <a:gd name="connsiteX41" fmla="*/ 14287 w 454819"/>
              <a:gd name="connsiteY41" fmla="*/ 990599 h 1007268"/>
              <a:gd name="connsiteX42" fmla="*/ 45244 w 454819"/>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40481 w 495300"/>
              <a:gd name="connsiteY39" fmla="*/ 957262 h 1007268"/>
              <a:gd name="connsiteX40" fmla="*/ 0 w 495300"/>
              <a:gd name="connsiteY40" fmla="*/ 888205 h 1007268"/>
              <a:gd name="connsiteX41" fmla="*/ 54768 w 495300"/>
              <a:gd name="connsiteY41" fmla="*/ 990599 h 1007268"/>
              <a:gd name="connsiteX42" fmla="*/ 85725 w 495300"/>
              <a:gd name="connsiteY42" fmla="*/ 1007268 h 1007268"/>
              <a:gd name="connsiteX0" fmla="*/ 388143 w 495300"/>
              <a:gd name="connsiteY0" fmla="*/ 0 h 1007268"/>
              <a:gd name="connsiteX1" fmla="*/ 426243 w 495300"/>
              <a:gd name="connsiteY1" fmla="*/ 33337 h 1007268"/>
              <a:gd name="connsiteX2" fmla="*/ 414337 w 495300"/>
              <a:gd name="connsiteY2" fmla="*/ 69056 h 1007268"/>
              <a:gd name="connsiteX3" fmla="*/ 438150 w 495300"/>
              <a:gd name="connsiteY3" fmla="*/ 85725 h 1007268"/>
              <a:gd name="connsiteX4" fmla="*/ 454818 w 495300"/>
              <a:gd name="connsiteY4" fmla="*/ 109537 h 1007268"/>
              <a:gd name="connsiteX5" fmla="*/ 481012 w 495300"/>
              <a:gd name="connsiteY5" fmla="*/ 145256 h 1007268"/>
              <a:gd name="connsiteX6" fmla="*/ 457200 w 495300"/>
              <a:gd name="connsiteY6" fmla="*/ 166687 h 1007268"/>
              <a:gd name="connsiteX7" fmla="*/ 459581 w 495300"/>
              <a:gd name="connsiteY7" fmla="*/ 183356 h 1007268"/>
              <a:gd name="connsiteX8" fmla="*/ 483393 w 495300"/>
              <a:gd name="connsiteY8" fmla="*/ 211931 h 1007268"/>
              <a:gd name="connsiteX9" fmla="*/ 483393 w 495300"/>
              <a:gd name="connsiteY9" fmla="*/ 226218 h 1007268"/>
              <a:gd name="connsiteX10" fmla="*/ 466725 w 495300"/>
              <a:gd name="connsiteY10" fmla="*/ 264318 h 1007268"/>
              <a:gd name="connsiteX11" fmla="*/ 466725 w 495300"/>
              <a:gd name="connsiteY11" fmla="*/ 278606 h 1007268"/>
              <a:gd name="connsiteX12" fmla="*/ 471487 w 495300"/>
              <a:gd name="connsiteY12" fmla="*/ 307181 h 1007268"/>
              <a:gd name="connsiteX13" fmla="*/ 483393 w 495300"/>
              <a:gd name="connsiteY13" fmla="*/ 319087 h 1007268"/>
              <a:gd name="connsiteX14" fmla="*/ 481012 w 495300"/>
              <a:gd name="connsiteY14" fmla="*/ 335756 h 1007268"/>
              <a:gd name="connsiteX15" fmla="*/ 495300 w 495300"/>
              <a:gd name="connsiteY15" fmla="*/ 366712 h 1007268"/>
              <a:gd name="connsiteX16" fmla="*/ 488156 w 495300"/>
              <a:gd name="connsiteY16" fmla="*/ 395287 h 1007268"/>
              <a:gd name="connsiteX17" fmla="*/ 466725 w 495300"/>
              <a:gd name="connsiteY17" fmla="*/ 419100 h 1007268"/>
              <a:gd name="connsiteX18" fmla="*/ 452437 w 495300"/>
              <a:gd name="connsiteY18" fmla="*/ 419100 h 1007268"/>
              <a:gd name="connsiteX19" fmla="*/ 431006 w 495300"/>
              <a:gd name="connsiteY19" fmla="*/ 440531 h 1007268"/>
              <a:gd name="connsiteX20" fmla="*/ 411956 w 495300"/>
              <a:gd name="connsiteY20" fmla="*/ 452437 h 1007268"/>
              <a:gd name="connsiteX21" fmla="*/ 376237 w 495300"/>
              <a:gd name="connsiteY21" fmla="*/ 452437 h 1007268"/>
              <a:gd name="connsiteX22" fmla="*/ 345281 w 495300"/>
              <a:gd name="connsiteY22" fmla="*/ 481012 h 1007268"/>
              <a:gd name="connsiteX23" fmla="*/ 311943 w 495300"/>
              <a:gd name="connsiteY23" fmla="*/ 485775 h 1007268"/>
              <a:gd name="connsiteX24" fmla="*/ 290512 w 495300"/>
              <a:gd name="connsiteY24" fmla="*/ 502443 h 1007268"/>
              <a:gd name="connsiteX25" fmla="*/ 266700 w 495300"/>
              <a:gd name="connsiteY25" fmla="*/ 502443 h 1007268"/>
              <a:gd name="connsiteX26" fmla="*/ 238125 w 495300"/>
              <a:gd name="connsiteY26" fmla="*/ 516731 h 1007268"/>
              <a:gd name="connsiteX27" fmla="*/ 216693 w 495300"/>
              <a:gd name="connsiteY27" fmla="*/ 528637 h 1007268"/>
              <a:gd name="connsiteX28" fmla="*/ 195262 w 495300"/>
              <a:gd name="connsiteY28" fmla="*/ 528637 h 1007268"/>
              <a:gd name="connsiteX29" fmla="*/ 176212 w 495300"/>
              <a:gd name="connsiteY29" fmla="*/ 578643 h 1007268"/>
              <a:gd name="connsiteX30" fmla="*/ 152400 w 495300"/>
              <a:gd name="connsiteY30" fmla="*/ 607218 h 1007268"/>
              <a:gd name="connsiteX31" fmla="*/ 159543 w 495300"/>
              <a:gd name="connsiteY31" fmla="*/ 645318 h 1007268"/>
              <a:gd name="connsiteX32" fmla="*/ 159543 w 495300"/>
              <a:gd name="connsiteY32" fmla="*/ 657225 h 1007268"/>
              <a:gd name="connsiteX33" fmla="*/ 142875 w 495300"/>
              <a:gd name="connsiteY33" fmla="*/ 683418 h 1007268"/>
              <a:gd name="connsiteX34" fmla="*/ 147637 w 495300"/>
              <a:gd name="connsiteY34" fmla="*/ 700087 h 1007268"/>
              <a:gd name="connsiteX35" fmla="*/ 142875 w 495300"/>
              <a:gd name="connsiteY35" fmla="*/ 747711 h 1007268"/>
              <a:gd name="connsiteX36" fmla="*/ 135731 w 495300"/>
              <a:gd name="connsiteY36" fmla="*/ 776286 h 1007268"/>
              <a:gd name="connsiteX37" fmla="*/ 126206 w 495300"/>
              <a:gd name="connsiteY37" fmla="*/ 821530 h 1007268"/>
              <a:gd name="connsiteX38" fmla="*/ 97631 w 495300"/>
              <a:gd name="connsiteY38" fmla="*/ 907254 h 1007268"/>
              <a:gd name="connsiteX39" fmla="*/ 61913 w 495300"/>
              <a:gd name="connsiteY39" fmla="*/ 933449 h 1007268"/>
              <a:gd name="connsiteX40" fmla="*/ 0 w 495300"/>
              <a:gd name="connsiteY40" fmla="*/ 888205 h 1007268"/>
              <a:gd name="connsiteX41" fmla="*/ 54768 w 495300"/>
              <a:gd name="connsiteY41" fmla="*/ 990599 h 1007268"/>
              <a:gd name="connsiteX42" fmla="*/ 85725 w 495300"/>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4769 w 452438"/>
              <a:gd name="connsiteY38" fmla="*/ 907254 h 1007268"/>
              <a:gd name="connsiteX39" fmla="*/ 19051 w 452438"/>
              <a:gd name="connsiteY39" fmla="*/ 933449 h 1007268"/>
              <a:gd name="connsiteX40" fmla="*/ 0 w 452438"/>
              <a:gd name="connsiteY40" fmla="*/ 954880 h 1007268"/>
              <a:gd name="connsiteX41" fmla="*/ 11906 w 452438"/>
              <a:gd name="connsiteY41" fmla="*/ 990599 h 1007268"/>
              <a:gd name="connsiteX42" fmla="*/ 42863 w 452438"/>
              <a:gd name="connsiteY42"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66676 w 452438"/>
              <a:gd name="connsiteY38" fmla="*/ 857249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83344 w 452438"/>
              <a:gd name="connsiteY37" fmla="*/ 821530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92869 w 452438"/>
              <a:gd name="connsiteY36" fmla="*/ 776286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100013 w 452438"/>
              <a:gd name="connsiteY35" fmla="*/ 747711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0087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69 w 452438"/>
              <a:gd name="connsiteY39" fmla="*/ 907254 h 1007268"/>
              <a:gd name="connsiteX40" fmla="*/ 19051 w 452438"/>
              <a:gd name="connsiteY40" fmla="*/ 933449 h 1007268"/>
              <a:gd name="connsiteX41" fmla="*/ 0 w 452438"/>
              <a:gd name="connsiteY41" fmla="*/ 954880 h 1007268"/>
              <a:gd name="connsiteX42" fmla="*/ 11906 w 452438"/>
              <a:gd name="connsiteY42" fmla="*/ 990599 h 1007268"/>
              <a:gd name="connsiteX43" fmla="*/ 42863 w 452438"/>
              <a:gd name="connsiteY43"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2389 w 452438"/>
              <a:gd name="connsiteY39" fmla="*/ 869155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19051 w 452438"/>
              <a:gd name="connsiteY41" fmla="*/ 933449 h 1007268"/>
              <a:gd name="connsiteX42" fmla="*/ 0 w 452438"/>
              <a:gd name="connsiteY42" fmla="*/ 954880 h 1007268"/>
              <a:gd name="connsiteX43" fmla="*/ 11906 w 452438"/>
              <a:gd name="connsiteY43" fmla="*/ 990599 h 1007268"/>
              <a:gd name="connsiteX44" fmla="*/ 42863 w 452438"/>
              <a:gd name="connsiteY44" fmla="*/ 1007268 h 1007268"/>
              <a:gd name="connsiteX0" fmla="*/ 345281 w 452438"/>
              <a:gd name="connsiteY0" fmla="*/ 0 h 1007268"/>
              <a:gd name="connsiteX1" fmla="*/ 383381 w 452438"/>
              <a:gd name="connsiteY1" fmla="*/ 33337 h 1007268"/>
              <a:gd name="connsiteX2" fmla="*/ 371475 w 452438"/>
              <a:gd name="connsiteY2" fmla="*/ 69056 h 1007268"/>
              <a:gd name="connsiteX3" fmla="*/ 395288 w 452438"/>
              <a:gd name="connsiteY3" fmla="*/ 85725 h 1007268"/>
              <a:gd name="connsiteX4" fmla="*/ 411956 w 452438"/>
              <a:gd name="connsiteY4" fmla="*/ 109537 h 1007268"/>
              <a:gd name="connsiteX5" fmla="*/ 438150 w 452438"/>
              <a:gd name="connsiteY5" fmla="*/ 145256 h 1007268"/>
              <a:gd name="connsiteX6" fmla="*/ 414338 w 452438"/>
              <a:gd name="connsiteY6" fmla="*/ 166687 h 1007268"/>
              <a:gd name="connsiteX7" fmla="*/ 416719 w 452438"/>
              <a:gd name="connsiteY7" fmla="*/ 183356 h 1007268"/>
              <a:gd name="connsiteX8" fmla="*/ 440531 w 452438"/>
              <a:gd name="connsiteY8" fmla="*/ 211931 h 1007268"/>
              <a:gd name="connsiteX9" fmla="*/ 440531 w 452438"/>
              <a:gd name="connsiteY9" fmla="*/ 226218 h 1007268"/>
              <a:gd name="connsiteX10" fmla="*/ 423863 w 452438"/>
              <a:gd name="connsiteY10" fmla="*/ 264318 h 1007268"/>
              <a:gd name="connsiteX11" fmla="*/ 423863 w 452438"/>
              <a:gd name="connsiteY11" fmla="*/ 278606 h 1007268"/>
              <a:gd name="connsiteX12" fmla="*/ 428625 w 452438"/>
              <a:gd name="connsiteY12" fmla="*/ 307181 h 1007268"/>
              <a:gd name="connsiteX13" fmla="*/ 440531 w 452438"/>
              <a:gd name="connsiteY13" fmla="*/ 319087 h 1007268"/>
              <a:gd name="connsiteX14" fmla="*/ 438150 w 452438"/>
              <a:gd name="connsiteY14" fmla="*/ 335756 h 1007268"/>
              <a:gd name="connsiteX15" fmla="*/ 452438 w 452438"/>
              <a:gd name="connsiteY15" fmla="*/ 366712 h 1007268"/>
              <a:gd name="connsiteX16" fmla="*/ 445294 w 452438"/>
              <a:gd name="connsiteY16" fmla="*/ 395287 h 1007268"/>
              <a:gd name="connsiteX17" fmla="*/ 423863 w 452438"/>
              <a:gd name="connsiteY17" fmla="*/ 419100 h 1007268"/>
              <a:gd name="connsiteX18" fmla="*/ 409575 w 452438"/>
              <a:gd name="connsiteY18" fmla="*/ 419100 h 1007268"/>
              <a:gd name="connsiteX19" fmla="*/ 388144 w 452438"/>
              <a:gd name="connsiteY19" fmla="*/ 440531 h 1007268"/>
              <a:gd name="connsiteX20" fmla="*/ 369094 w 452438"/>
              <a:gd name="connsiteY20" fmla="*/ 452437 h 1007268"/>
              <a:gd name="connsiteX21" fmla="*/ 333375 w 452438"/>
              <a:gd name="connsiteY21" fmla="*/ 452437 h 1007268"/>
              <a:gd name="connsiteX22" fmla="*/ 302419 w 452438"/>
              <a:gd name="connsiteY22" fmla="*/ 481012 h 1007268"/>
              <a:gd name="connsiteX23" fmla="*/ 269081 w 452438"/>
              <a:gd name="connsiteY23" fmla="*/ 485775 h 1007268"/>
              <a:gd name="connsiteX24" fmla="*/ 247650 w 452438"/>
              <a:gd name="connsiteY24" fmla="*/ 502443 h 1007268"/>
              <a:gd name="connsiteX25" fmla="*/ 223838 w 452438"/>
              <a:gd name="connsiteY25" fmla="*/ 502443 h 1007268"/>
              <a:gd name="connsiteX26" fmla="*/ 195263 w 452438"/>
              <a:gd name="connsiteY26" fmla="*/ 516731 h 1007268"/>
              <a:gd name="connsiteX27" fmla="*/ 173831 w 452438"/>
              <a:gd name="connsiteY27" fmla="*/ 528637 h 1007268"/>
              <a:gd name="connsiteX28" fmla="*/ 152400 w 452438"/>
              <a:gd name="connsiteY28" fmla="*/ 528637 h 1007268"/>
              <a:gd name="connsiteX29" fmla="*/ 133350 w 452438"/>
              <a:gd name="connsiteY29" fmla="*/ 578643 h 1007268"/>
              <a:gd name="connsiteX30" fmla="*/ 109538 w 452438"/>
              <a:gd name="connsiteY30" fmla="*/ 607218 h 1007268"/>
              <a:gd name="connsiteX31" fmla="*/ 116681 w 452438"/>
              <a:gd name="connsiteY31" fmla="*/ 645318 h 1007268"/>
              <a:gd name="connsiteX32" fmla="*/ 116681 w 452438"/>
              <a:gd name="connsiteY32" fmla="*/ 657225 h 1007268"/>
              <a:gd name="connsiteX33" fmla="*/ 100013 w 452438"/>
              <a:gd name="connsiteY33" fmla="*/ 683418 h 1007268"/>
              <a:gd name="connsiteX34" fmla="*/ 104775 w 452438"/>
              <a:gd name="connsiteY34" fmla="*/ 707231 h 1007268"/>
              <a:gd name="connsiteX35" fmla="*/ 92870 w 452438"/>
              <a:gd name="connsiteY35" fmla="*/ 745329 h 1007268"/>
              <a:gd name="connsiteX36" fmla="*/ 83344 w 452438"/>
              <a:gd name="connsiteY36" fmla="*/ 771524 h 1007268"/>
              <a:gd name="connsiteX37" fmla="*/ 52388 w 452438"/>
              <a:gd name="connsiteY37" fmla="*/ 804861 h 1007268"/>
              <a:gd name="connsiteX38" fmla="*/ 52389 w 452438"/>
              <a:gd name="connsiteY38" fmla="*/ 842962 h 1007268"/>
              <a:gd name="connsiteX39" fmla="*/ 54770 w 452438"/>
              <a:gd name="connsiteY39" fmla="*/ 876299 h 1007268"/>
              <a:gd name="connsiteX40" fmla="*/ 54769 w 452438"/>
              <a:gd name="connsiteY40" fmla="*/ 907254 h 1007268"/>
              <a:gd name="connsiteX41" fmla="*/ 38101 w 452438"/>
              <a:gd name="connsiteY41" fmla="*/ 923924 h 1007268"/>
              <a:gd name="connsiteX42" fmla="*/ 19051 w 452438"/>
              <a:gd name="connsiteY42" fmla="*/ 933449 h 1007268"/>
              <a:gd name="connsiteX43" fmla="*/ 0 w 452438"/>
              <a:gd name="connsiteY43" fmla="*/ 954880 h 1007268"/>
              <a:gd name="connsiteX44" fmla="*/ 11906 w 452438"/>
              <a:gd name="connsiteY44" fmla="*/ 990599 h 1007268"/>
              <a:gd name="connsiteX45" fmla="*/ 42863 w 452438"/>
              <a:gd name="connsiteY45" fmla="*/ 1007268 h 1007268"/>
              <a:gd name="connsiteX0" fmla="*/ 363444 w 452438"/>
              <a:gd name="connsiteY0" fmla="*/ 0 h 989105"/>
              <a:gd name="connsiteX1" fmla="*/ 383381 w 452438"/>
              <a:gd name="connsiteY1" fmla="*/ 15174 h 989105"/>
              <a:gd name="connsiteX2" fmla="*/ 371475 w 452438"/>
              <a:gd name="connsiteY2" fmla="*/ 50893 h 989105"/>
              <a:gd name="connsiteX3" fmla="*/ 395288 w 452438"/>
              <a:gd name="connsiteY3" fmla="*/ 67562 h 989105"/>
              <a:gd name="connsiteX4" fmla="*/ 411956 w 452438"/>
              <a:gd name="connsiteY4" fmla="*/ 91374 h 989105"/>
              <a:gd name="connsiteX5" fmla="*/ 438150 w 452438"/>
              <a:gd name="connsiteY5" fmla="*/ 127093 h 989105"/>
              <a:gd name="connsiteX6" fmla="*/ 414338 w 452438"/>
              <a:gd name="connsiteY6" fmla="*/ 148524 h 989105"/>
              <a:gd name="connsiteX7" fmla="*/ 416719 w 452438"/>
              <a:gd name="connsiteY7" fmla="*/ 165193 h 989105"/>
              <a:gd name="connsiteX8" fmla="*/ 440531 w 452438"/>
              <a:gd name="connsiteY8" fmla="*/ 193768 h 989105"/>
              <a:gd name="connsiteX9" fmla="*/ 440531 w 452438"/>
              <a:gd name="connsiteY9" fmla="*/ 208055 h 989105"/>
              <a:gd name="connsiteX10" fmla="*/ 423863 w 452438"/>
              <a:gd name="connsiteY10" fmla="*/ 246155 h 989105"/>
              <a:gd name="connsiteX11" fmla="*/ 423863 w 452438"/>
              <a:gd name="connsiteY11" fmla="*/ 260443 h 989105"/>
              <a:gd name="connsiteX12" fmla="*/ 428625 w 452438"/>
              <a:gd name="connsiteY12" fmla="*/ 289018 h 989105"/>
              <a:gd name="connsiteX13" fmla="*/ 440531 w 452438"/>
              <a:gd name="connsiteY13" fmla="*/ 300924 h 989105"/>
              <a:gd name="connsiteX14" fmla="*/ 438150 w 452438"/>
              <a:gd name="connsiteY14" fmla="*/ 317593 h 989105"/>
              <a:gd name="connsiteX15" fmla="*/ 452438 w 452438"/>
              <a:gd name="connsiteY15" fmla="*/ 348549 h 989105"/>
              <a:gd name="connsiteX16" fmla="*/ 445294 w 452438"/>
              <a:gd name="connsiteY16" fmla="*/ 377124 h 989105"/>
              <a:gd name="connsiteX17" fmla="*/ 423863 w 452438"/>
              <a:gd name="connsiteY17" fmla="*/ 400937 h 989105"/>
              <a:gd name="connsiteX18" fmla="*/ 409575 w 452438"/>
              <a:gd name="connsiteY18" fmla="*/ 400937 h 989105"/>
              <a:gd name="connsiteX19" fmla="*/ 388144 w 452438"/>
              <a:gd name="connsiteY19" fmla="*/ 422368 h 989105"/>
              <a:gd name="connsiteX20" fmla="*/ 369094 w 452438"/>
              <a:gd name="connsiteY20" fmla="*/ 434274 h 989105"/>
              <a:gd name="connsiteX21" fmla="*/ 333375 w 452438"/>
              <a:gd name="connsiteY21" fmla="*/ 434274 h 989105"/>
              <a:gd name="connsiteX22" fmla="*/ 302419 w 452438"/>
              <a:gd name="connsiteY22" fmla="*/ 462849 h 989105"/>
              <a:gd name="connsiteX23" fmla="*/ 269081 w 452438"/>
              <a:gd name="connsiteY23" fmla="*/ 467612 h 989105"/>
              <a:gd name="connsiteX24" fmla="*/ 247650 w 452438"/>
              <a:gd name="connsiteY24" fmla="*/ 484280 h 989105"/>
              <a:gd name="connsiteX25" fmla="*/ 223838 w 452438"/>
              <a:gd name="connsiteY25" fmla="*/ 484280 h 989105"/>
              <a:gd name="connsiteX26" fmla="*/ 195263 w 452438"/>
              <a:gd name="connsiteY26" fmla="*/ 498568 h 989105"/>
              <a:gd name="connsiteX27" fmla="*/ 173831 w 452438"/>
              <a:gd name="connsiteY27" fmla="*/ 510474 h 989105"/>
              <a:gd name="connsiteX28" fmla="*/ 152400 w 452438"/>
              <a:gd name="connsiteY28" fmla="*/ 510474 h 989105"/>
              <a:gd name="connsiteX29" fmla="*/ 133350 w 452438"/>
              <a:gd name="connsiteY29" fmla="*/ 560480 h 989105"/>
              <a:gd name="connsiteX30" fmla="*/ 109538 w 452438"/>
              <a:gd name="connsiteY30" fmla="*/ 589055 h 989105"/>
              <a:gd name="connsiteX31" fmla="*/ 116681 w 452438"/>
              <a:gd name="connsiteY31" fmla="*/ 627155 h 989105"/>
              <a:gd name="connsiteX32" fmla="*/ 116681 w 452438"/>
              <a:gd name="connsiteY32" fmla="*/ 639062 h 989105"/>
              <a:gd name="connsiteX33" fmla="*/ 100013 w 452438"/>
              <a:gd name="connsiteY33" fmla="*/ 665255 h 989105"/>
              <a:gd name="connsiteX34" fmla="*/ 104775 w 452438"/>
              <a:gd name="connsiteY34" fmla="*/ 689068 h 989105"/>
              <a:gd name="connsiteX35" fmla="*/ 92870 w 452438"/>
              <a:gd name="connsiteY35" fmla="*/ 727166 h 989105"/>
              <a:gd name="connsiteX36" fmla="*/ 83344 w 452438"/>
              <a:gd name="connsiteY36" fmla="*/ 753361 h 989105"/>
              <a:gd name="connsiteX37" fmla="*/ 52388 w 452438"/>
              <a:gd name="connsiteY37" fmla="*/ 786698 h 989105"/>
              <a:gd name="connsiteX38" fmla="*/ 52389 w 452438"/>
              <a:gd name="connsiteY38" fmla="*/ 824799 h 989105"/>
              <a:gd name="connsiteX39" fmla="*/ 54770 w 452438"/>
              <a:gd name="connsiteY39" fmla="*/ 858136 h 989105"/>
              <a:gd name="connsiteX40" fmla="*/ 54769 w 452438"/>
              <a:gd name="connsiteY40" fmla="*/ 889091 h 989105"/>
              <a:gd name="connsiteX41" fmla="*/ 38101 w 452438"/>
              <a:gd name="connsiteY41" fmla="*/ 905761 h 989105"/>
              <a:gd name="connsiteX42" fmla="*/ 19051 w 452438"/>
              <a:gd name="connsiteY42" fmla="*/ 915286 h 989105"/>
              <a:gd name="connsiteX43" fmla="*/ 0 w 452438"/>
              <a:gd name="connsiteY43" fmla="*/ 936717 h 989105"/>
              <a:gd name="connsiteX44" fmla="*/ 11906 w 452438"/>
              <a:gd name="connsiteY44" fmla="*/ 972436 h 989105"/>
              <a:gd name="connsiteX45" fmla="*/ 42863 w 452438"/>
              <a:gd name="connsiteY45" fmla="*/ 989105 h 98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52438" h="989105">
                <a:moveTo>
                  <a:pt x="363444" y="0"/>
                </a:moveTo>
                <a:lnTo>
                  <a:pt x="383381" y="15174"/>
                </a:lnTo>
                <a:lnTo>
                  <a:pt x="371475" y="50893"/>
                </a:lnTo>
                <a:lnTo>
                  <a:pt x="395288" y="67562"/>
                </a:lnTo>
                <a:lnTo>
                  <a:pt x="411956" y="91374"/>
                </a:lnTo>
                <a:lnTo>
                  <a:pt x="438150" y="127093"/>
                </a:lnTo>
                <a:lnTo>
                  <a:pt x="414338" y="148524"/>
                </a:lnTo>
                <a:lnTo>
                  <a:pt x="416719" y="165193"/>
                </a:lnTo>
                <a:lnTo>
                  <a:pt x="440531" y="193768"/>
                </a:lnTo>
                <a:lnTo>
                  <a:pt x="440531" y="208055"/>
                </a:lnTo>
                <a:lnTo>
                  <a:pt x="423863" y="246155"/>
                </a:lnTo>
                <a:lnTo>
                  <a:pt x="423863" y="260443"/>
                </a:lnTo>
                <a:lnTo>
                  <a:pt x="428625" y="289018"/>
                </a:lnTo>
                <a:lnTo>
                  <a:pt x="440531" y="300924"/>
                </a:lnTo>
                <a:lnTo>
                  <a:pt x="438150" y="317593"/>
                </a:lnTo>
                <a:lnTo>
                  <a:pt x="452438" y="348549"/>
                </a:lnTo>
                <a:lnTo>
                  <a:pt x="445294" y="377124"/>
                </a:lnTo>
                <a:lnTo>
                  <a:pt x="423863" y="400937"/>
                </a:lnTo>
                <a:lnTo>
                  <a:pt x="409575" y="400937"/>
                </a:lnTo>
                <a:lnTo>
                  <a:pt x="388144" y="422368"/>
                </a:lnTo>
                <a:lnTo>
                  <a:pt x="369094" y="434274"/>
                </a:lnTo>
                <a:lnTo>
                  <a:pt x="333375" y="434274"/>
                </a:lnTo>
                <a:lnTo>
                  <a:pt x="302419" y="462849"/>
                </a:lnTo>
                <a:lnTo>
                  <a:pt x="269081" y="467612"/>
                </a:lnTo>
                <a:lnTo>
                  <a:pt x="247650" y="484280"/>
                </a:lnTo>
                <a:lnTo>
                  <a:pt x="223838" y="484280"/>
                </a:lnTo>
                <a:lnTo>
                  <a:pt x="195263" y="498568"/>
                </a:lnTo>
                <a:lnTo>
                  <a:pt x="173831" y="510474"/>
                </a:lnTo>
                <a:lnTo>
                  <a:pt x="152400" y="510474"/>
                </a:lnTo>
                <a:lnTo>
                  <a:pt x="133350" y="560480"/>
                </a:lnTo>
                <a:lnTo>
                  <a:pt x="109538" y="589055"/>
                </a:lnTo>
                <a:lnTo>
                  <a:pt x="116681" y="627155"/>
                </a:lnTo>
                <a:lnTo>
                  <a:pt x="116681" y="639062"/>
                </a:lnTo>
                <a:lnTo>
                  <a:pt x="100013" y="665255"/>
                </a:lnTo>
                <a:lnTo>
                  <a:pt x="104775" y="689068"/>
                </a:lnTo>
                <a:lnTo>
                  <a:pt x="92870" y="727166"/>
                </a:lnTo>
                <a:lnTo>
                  <a:pt x="83344" y="753361"/>
                </a:lnTo>
                <a:lnTo>
                  <a:pt x="52388" y="786698"/>
                </a:lnTo>
                <a:cubicBezTo>
                  <a:pt x="52388" y="799398"/>
                  <a:pt x="52389" y="812099"/>
                  <a:pt x="52389" y="824799"/>
                </a:cubicBezTo>
                <a:cubicBezTo>
                  <a:pt x="52389" y="835515"/>
                  <a:pt x="54373" y="847421"/>
                  <a:pt x="54770" y="858136"/>
                </a:cubicBezTo>
                <a:cubicBezTo>
                  <a:pt x="55167" y="868851"/>
                  <a:pt x="57547" y="881154"/>
                  <a:pt x="54769" y="889091"/>
                </a:cubicBezTo>
                <a:lnTo>
                  <a:pt x="38101" y="905761"/>
                </a:lnTo>
                <a:lnTo>
                  <a:pt x="19051" y="915286"/>
                </a:lnTo>
                <a:lnTo>
                  <a:pt x="0" y="936717"/>
                </a:lnTo>
                <a:lnTo>
                  <a:pt x="11906" y="972436"/>
                </a:lnTo>
                <a:lnTo>
                  <a:pt x="42863" y="98910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5" name="フリーフォーム 352">
            <a:extLst>
              <a:ext uri="{FF2B5EF4-FFF2-40B4-BE49-F238E27FC236}">
                <a16:creationId xmlns:a16="http://schemas.microsoft.com/office/drawing/2014/main" id="{79FC668E-AB50-4300-967C-750CAAF2F568}"/>
              </a:ext>
            </a:extLst>
          </p:cNvPr>
          <p:cNvSpPr/>
          <p:nvPr/>
        </p:nvSpPr>
        <p:spPr>
          <a:xfrm>
            <a:off x="3629025" y="1295400"/>
            <a:ext cx="493713" cy="563563"/>
          </a:xfrm>
          <a:custGeom>
            <a:avLst/>
            <a:gdLst>
              <a:gd name="connsiteX0" fmla="*/ 683419 w 683419"/>
              <a:gd name="connsiteY0" fmla="*/ 0 h 781050"/>
              <a:gd name="connsiteX1" fmla="*/ 654844 w 683419"/>
              <a:gd name="connsiteY1" fmla="*/ 45244 h 781050"/>
              <a:gd name="connsiteX2" fmla="*/ 614362 w 683419"/>
              <a:gd name="connsiteY2" fmla="*/ 54769 h 781050"/>
              <a:gd name="connsiteX3" fmla="*/ 569119 w 683419"/>
              <a:gd name="connsiteY3" fmla="*/ 78581 h 781050"/>
              <a:gd name="connsiteX4" fmla="*/ 535781 w 683419"/>
              <a:gd name="connsiteY4" fmla="*/ 97631 h 781050"/>
              <a:gd name="connsiteX5" fmla="*/ 523875 w 683419"/>
              <a:gd name="connsiteY5" fmla="*/ 121444 h 781050"/>
              <a:gd name="connsiteX6" fmla="*/ 492919 w 683419"/>
              <a:gd name="connsiteY6" fmla="*/ 154781 h 781050"/>
              <a:gd name="connsiteX7" fmla="*/ 459581 w 683419"/>
              <a:gd name="connsiteY7" fmla="*/ 192881 h 781050"/>
              <a:gd name="connsiteX8" fmla="*/ 433387 w 683419"/>
              <a:gd name="connsiteY8" fmla="*/ 223837 h 781050"/>
              <a:gd name="connsiteX9" fmla="*/ 423862 w 683419"/>
              <a:gd name="connsiteY9" fmla="*/ 240506 h 781050"/>
              <a:gd name="connsiteX10" fmla="*/ 397669 w 683419"/>
              <a:gd name="connsiteY10" fmla="*/ 266700 h 781050"/>
              <a:gd name="connsiteX11" fmla="*/ 371475 w 683419"/>
              <a:gd name="connsiteY11" fmla="*/ 278606 h 781050"/>
              <a:gd name="connsiteX12" fmla="*/ 326231 w 683419"/>
              <a:gd name="connsiteY12" fmla="*/ 278606 h 781050"/>
              <a:gd name="connsiteX13" fmla="*/ 309562 w 683419"/>
              <a:gd name="connsiteY13" fmla="*/ 285750 h 781050"/>
              <a:gd name="connsiteX14" fmla="*/ 266700 w 683419"/>
              <a:gd name="connsiteY14" fmla="*/ 316706 h 781050"/>
              <a:gd name="connsiteX15" fmla="*/ 238125 w 683419"/>
              <a:gd name="connsiteY15" fmla="*/ 345281 h 781050"/>
              <a:gd name="connsiteX16" fmla="*/ 219075 w 683419"/>
              <a:gd name="connsiteY16" fmla="*/ 371475 h 781050"/>
              <a:gd name="connsiteX17" fmla="*/ 195262 w 683419"/>
              <a:gd name="connsiteY17" fmla="*/ 397669 h 781050"/>
              <a:gd name="connsiteX18" fmla="*/ 152400 w 683419"/>
              <a:gd name="connsiteY18" fmla="*/ 423862 h 781050"/>
              <a:gd name="connsiteX19" fmla="*/ 121444 w 683419"/>
              <a:gd name="connsiteY19" fmla="*/ 481012 h 781050"/>
              <a:gd name="connsiteX20" fmla="*/ 92869 w 683419"/>
              <a:gd name="connsiteY20" fmla="*/ 507206 h 781050"/>
              <a:gd name="connsiteX21" fmla="*/ 59531 w 683419"/>
              <a:gd name="connsiteY21" fmla="*/ 557212 h 781050"/>
              <a:gd name="connsiteX22" fmla="*/ 30956 w 683419"/>
              <a:gd name="connsiteY22" fmla="*/ 590550 h 781050"/>
              <a:gd name="connsiteX23" fmla="*/ 28575 w 683419"/>
              <a:gd name="connsiteY23" fmla="*/ 621506 h 781050"/>
              <a:gd name="connsiteX24" fmla="*/ 0 w 683419"/>
              <a:gd name="connsiteY24" fmla="*/ 652462 h 781050"/>
              <a:gd name="connsiteX25" fmla="*/ 21431 w 683419"/>
              <a:gd name="connsiteY25" fmla="*/ 700087 h 781050"/>
              <a:gd name="connsiteX26" fmla="*/ 33337 w 683419"/>
              <a:gd name="connsiteY26" fmla="*/ 740569 h 781050"/>
              <a:gd name="connsiteX27" fmla="*/ 40481 w 683419"/>
              <a:gd name="connsiteY27" fmla="*/ 781050 h 781050"/>
              <a:gd name="connsiteX0" fmla="*/ 683419 w 683419"/>
              <a:gd name="connsiteY0" fmla="*/ 0 h 781050"/>
              <a:gd name="connsiteX1" fmla="*/ 654844 w 683419"/>
              <a:gd name="connsiteY1" fmla="*/ 45244 h 781050"/>
              <a:gd name="connsiteX2" fmla="*/ 666750 w 683419"/>
              <a:gd name="connsiteY2" fmla="*/ 28575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54844 w 683419"/>
              <a:gd name="connsiteY1" fmla="*/ 45244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38100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 name="connsiteX0" fmla="*/ 683419 w 683419"/>
              <a:gd name="connsiteY0" fmla="*/ 0 h 781050"/>
              <a:gd name="connsiteX1" fmla="*/ 666751 w 683419"/>
              <a:gd name="connsiteY1" fmla="*/ 35719 h 781050"/>
              <a:gd name="connsiteX2" fmla="*/ 635794 w 683419"/>
              <a:gd name="connsiteY2" fmla="*/ 42862 h 781050"/>
              <a:gd name="connsiteX3" fmla="*/ 614362 w 683419"/>
              <a:gd name="connsiteY3" fmla="*/ 54769 h 781050"/>
              <a:gd name="connsiteX4" fmla="*/ 569119 w 683419"/>
              <a:gd name="connsiteY4" fmla="*/ 78581 h 781050"/>
              <a:gd name="connsiteX5" fmla="*/ 535781 w 683419"/>
              <a:gd name="connsiteY5" fmla="*/ 97631 h 781050"/>
              <a:gd name="connsiteX6" fmla="*/ 523875 w 683419"/>
              <a:gd name="connsiteY6" fmla="*/ 121444 h 781050"/>
              <a:gd name="connsiteX7" fmla="*/ 492919 w 683419"/>
              <a:gd name="connsiteY7" fmla="*/ 154781 h 781050"/>
              <a:gd name="connsiteX8" fmla="*/ 459581 w 683419"/>
              <a:gd name="connsiteY8" fmla="*/ 192881 h 781050"/>
              <a:gd name="connsiteX9" fmla="*/ 433387 w 683419"/>
              <a:gd name="connsiteY9" fmla="*/ 223837 h 781050"/>
              <a:gd name="connsiteX10" fmla="*/ 423862 w 683419"/>
              <a:gd name="connsiteY10" fmla="*/ 240506 h 781050"/>
              <a:gd name="connsiteX11" fmla="*/ 397669 w 683419"/>
              <a:gd name="connsiteY11" fmla="*/ 266700 h 781050"/>
              <a:gd name="connsiteX12" fmla="*/ 371475 w 683419"/>
              <a:gd name="connsiteY12" fmla="*/ 278606 h 781050"/>
              <a:gd name="connsiteX13" fmla="*/ 326231 w 683419"/>
              <a:gd name="connsiteY13" fmla="*/ 278606 h 781050"/>
              <a:gd name="connsiteX14" fmla="*/ 309562 w 683419"/>
              <a:gd name="connsiteY14" fmla="*/ 285750 h 781050"/>
              <a:gd name="connsiteX15" fmla="*/ 266700 w 683419"/>
              <a:gd name="connsiteY15" fmla="*/ 316706 h 781050"/>
              <a:gd name="connsiteX16" fmla="*/ 238125 w 683419"/>
              <a:gd name="connsiteY16" fmla="*/ 345281 h 781050"/>
              <a:gd name="connsiteX17" fmla="*/ 219075 w 683419"/>
              <a:gd name="connsiteY17" fmla="*/ 371475 h 781050"/>
              <a:gd name="connsiteX18" fmla="*/ 195262 w 683419"/>
              <a:gd name="connsiteY18" fmla="*/ 397669 h 781050"/>
              <a:gd name="connsiteX19" fmla="*/ 152400 w 683419"/>
              <a:gd name="connsiteY19" fmla="*/ 423862 h 781050"/>
              <a:gd name="connsiteX20" fmla="*/ 121444 w 683419"/>
              <a:gd name="connsiteY20" fmla="*/ 481012 h 781050"/>
              <a:gd name="connsiteX21" fmla="*/ 92869 w 683419"/>
              <a:gd name="connsiteY21" fmla="*/ 507206 h 781050"/>
              <a:gd name="connsiteX22" fmla="*/ 59531 w 683419"/>
              <a:gd name="connsiteY22" fmla="*/ 557212 h 781050"/>
              <a:gd name="connsiteX23" fmla="*/ 30956 w 683419"/>
              <a:gd name="connsiteY23" fmla="*/ 590550 h 781050"/>
              <a:gd name="connsiteX24" fmla="*/ 28575 w 683419"/>
              <a:gd name="connsiteY24" fmla="*/ 621506 h 781050"/>
              <a:gd name="connsiteX25" fmla="*/ 0 w 683419"/>
              <a:gd name="connsiteY25" fmla="*/ 652462 h 781050"/>
              <a:gd name="connsiteX26" fmla="*/ 21431 w 683419"/>
              <a:gd name="connsiteY26" fmla="*/ 700087 h 781050"/>
              <a:gd name="connsiteX27" fmla="*/ 33337 w 683419"/>
              <a:gd name="connsiteY27" fmla="*/ 740569 h 781050"/>
              <a:gd name="connsiteX28" fmla="*/ 40481 w 683419"/>
              <a:gd name="connsiteY28" fmla="*/ 78105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83419" h="781050">
                <a:moveTo>
                  <a:pt x="683419" y="0"/>
                </a:moveTo>
                <a:lnTo>
                  <a:pt x="666751" y="35719"/>
                </a:lnTo>
                <a:lnTo>
                  <a:pt x="635794" y="42862"/>
                </a:lnTo>
                <a:lnTo>
                  <a:pt x="614362" y="54769"/>
                </a:lnTo>
                <a:lnTo>
                  <a:pt x="569119" y="78581"/>
                </a:lnTo>
                <a:lnTo>
                  <a:pt x="535781" y="97631"/>
                </a:lnTo>
                <a:lnTo>
                  <a:pt x="523875" y="121444"/>
                </a:lnTo>
                <a:lnTo>
                  <a:pt x="492919" y="154781"/>
                </a:lnTo>
                <a:lnTo>
                  <a:pt x="459581" y="192881"/>
                </a:lnTo>
                <a:lnTo>
                  <a:pt x="433387" y="223837"/>
                </a:lnTo>
                <a:lnTo>
                  <a:pt x="423862" y="240506"/>
                </a:lnTo>
                <a:lnTo>
                  <a:pt x="397669" y="266700"/>
                </a:lnTo>
                <a:lnTo>
                  <a:pt x="371475" y="278606"/>
                </a:lnTo>
                <a:lnTo>
                  <a:pt x="326231" y="278606"/>
                </a:lnTo>
                <a:lnTo>
                  <a:pt x="309562" y="285750"/>
                </a:lnTo>
                <a:lnTo>
                  <a:pt x="266700" y="316706"/>
                </a:lnTo>
                <a:lnTo>
                  <a:pt x="238125" y="345281"/>
                </a:lnTo>
                <a:lnTo>
                  <a:pt x="219075" y="371475"/>
                </a:lnTo>
                <a:lnTo>
                  <a:pt x="195262" y="397669"/>
                </a:lnTo>
                <a:lnTo>
                  <a:pt x="152400" y="423862"/>
                </a:lnTo>
                <a:lnTo>
                  <a:pt x="121444" y="481012"/>
                </a:lnTo>
                <a:lnTo>
                  <a:pt x="92869" y="507206"/>
                </a:lnTo>
                <a:lnTo>
                  <a:pt x="59531" y="557212"/>
                </a:lnTo>
                <a:lnTo>
                  <a:pt x="30956" y="590550"/>
                </a:lnTo>
                <a:lnTo>
                  <a:pt x="28575" y="621506"/>
                </a:lnTo>
                <a:lnTo>
                  <a:pt x="0" y="652462"/>
                </a:lnTo>
                <a:lnTo>
                  <a:pt x="21431" y="700087"/>
                </a:lnTo>
                <a:lnTo>
                  <a:pt x="33337" y="740569"/>
                </a:lnTo>
                <a:lnTo>
                  <a:pt x="40481" y="7810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6" name="フリーフォーム 353">
            <a:extLst>
              <a:ext uri="{FF2B5EF4-FFF2-40B4-BE49-F238E27FC236}">
                <a16:creationId xmlns:a16="http://schemas.microsoft.com/office/drawing/2014/main" id="{25983181-4442-4E56-8D4F-62E02E9D6C63}"/>
              </a:ext>
            </a:extLst>
          </p:cNvPr>
          <p:cNvSpPr/>
          <p:nvPr/>
        </p:nvSpPr>
        <p:spPr>
          <a:xfrm>
            <a:off x="3873500" y="1646238"/>
            <a:ext cx="112713" cy="93662"/>
          </a:xfrm>
          <a:custGeom>
            <a:avLst/>
            <a:gdLst>
              <a:gd name="connsiteX0" fmla="*/ 147638 w 147638"/>
              <a:gd name="connsiteY0" fmla="*/ 0 h 119062"/>
              <a:gd name="connsiteX1" fmla="*/ 78581 w 147638"/>
              <a:gd name="connsiteY1" fmla="*/ 26194 h 119062"/>
              <a:gd name="connsiteX2" fmla="*/ 52388 w 147638"/>
              <a:gd name="connsiteY2" fmla="*/ 71437 h 119062"/>
              <a:gd name="connsiteX3" fmla="*/ 0 w 147638"/>
              <a:gd name="connsiteY3" fmla="*/ 119062 h 119062"/>
              <a:gd name="connsiteX0" fmla="*/ 154782 w 154782"/>
              <a:gd name="connsiteY0" fmla="*/ 0 h 128587"/>
              <a:gd name="connsiteX1" fmla="*/ 85725 w 154782"/>
              <a:gd name="connsiteY1" fmla="*/ 26194 h 128587"/>
              <a:gd name="connsiteX2" fmla="*/ 59532 w 154782"/>
              <a:gd name="connsiteY2" fmla="*/ 71437 h 128587"/>
              <a:gd name="connsiteX3" fmla="*/ 0 w 154782"/>
              <a:gd name="connsiteY3" fmla="*/ 128587 h 128587"/>
            </a:gdLst>
            <a:ahLst/>
            <a:cxnLst>
              <a:cxn ang="0">
                <a:pos x="connsiteX0" y="connsiteY0"/>
              </a:cxn>
              <a:cxn ang="0">
                <a:pos x="connsiteX1" y="connsiteY1"/>
              </a:cxn>
              <a:cxn ang="0">
                <a:pos x="connsiteX2" y="connsiteY2"/>
              </a:cxn>
              <a:cxn ang="0">
                <a:pos x="connsiteX3" y="connsiteY3"/>
              </a:cxn>
            </a:cxnLst>
            <a:rect l="l" t="t" r="r" b="b"/>
            <a:pathLst>
              <a:path w="154782" h="128587">
                <a:moveTo>
                  <a:pt x="154782" y="0"/>
                </a:moveTo>
                <a:lnTo>
                  <a:pt x="85725" y="26194"/>
                </a:lnTo>
                <a:lnTo>
                  <a:pt x="59532" y="71437"/>
                </a:lnTo>
                <a:lnTo>
                  <a:pt x="0" y="12858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7" name="フリーフォーム 354">
            <a:extLst>
              <a:ext uri="{FF2B5EF4-FFF2-40B4-BE49-F238E27FC236}">
                <a16:creationId xmlns:a16="http://schemas.microsoft.com/office/drawing/2014/main" id="{452BDD84-78FA-4129-9A69-018BACCBCAB2}"/>
              </a:ext>
            </a:extLst>
          </p:cNvPr>
          <p:cNvSpPr/>
          <p:nvPr/>
        </p:nvSpPr>
        <p:spPr>
          <a:xfrm>
            <a:off x="3941763" y="1725613"/>
            <a:ext cx="98425" cy="42862"/>
          </a:xfrm>
          <a:custGeom>
            <a:avLst/>
            <a:gdLst>
              <a:gd name="connsiteX0" fmla="*/ 114300 w 114300"/>
              <a:gd name="connsiteY0" fmla="*/ 0 h 59532"/>
              <a:gd name="connsiteX1" fmla="*/ 69056 w 114300"/>
              <a:gd name="connsiteY1" fmla="*/ 47625 h 59532"/>
              <a:gd name="connsiteX2" fmla="*/ 26193 w 114300"/>
              <a:gd name="connsiteY2" fmla="*/ 59532 h 59532"/>
              <a:gd name="connsiteX3" fmla="*/ 0 w 114300"/>
              <a:gd name="connsiteY3" fmla="*/ 57150 h 59532"/>
              <a:gd name="connsiteX0" fmla="*/ 138113 w 138113"/>
              <a:gd name="connsiteY0" fmla="*/ 0 h 59532"/>
              <a:gd name="connsiteX1" fmla="*/ 92869 w 138113"/>
              <a:gd name="connsiteY1" fmla="*/ 47625 h 59532"/>
              <a:gd name="connsiteX2" fmla="*/ 50006 w 138113"/>
              <a:gd name="connsiteY2" fmla="*/ 59532 h 59532"/>
              <a:gd name="connsiteX3" fmla="*/ 0 w 138113"/>
              <a:gd name="connsiteY3" fmla="*/ 59532 h 59532"/>
            </a:gdLst>
            <a:ahLst/>
            <a:cxnLst>
              <a:cxn ang="0">
                <a:pos x="connsiteX0" y="connsiteY0"/>
              </a:cxn>
              <a:cxn ang="0">
                <a:pos x="connsiteX1" y="connsiteY1"/>
              </a:cxn>
              <a:cxn ang="0">
                <a:pos x="connsiteX2" y="connsiteY2"/>
              </a:cxn>
              <a:cxn ang="0">
                <a:pos x="connsiteX3" y="connsiteY3"/>
              </a:cxn>
            </a:cxnLst>
            <a:rect l="l" t="t" r="r" b="b"/>
            <a:pathLst>
              <a:path w="138113" h="59532">
                <a:moveTo>
                  <a:pt x="138113" y="0"/>
                </a:moveTo>
                <a:lnTo>
                  <a:pt x="92869" y="47625"/>
                </a:lnTo>
                <a:lnTo>
                  <a:pt x="50006" y="59532"/>
                </a:lnTo>
                <a:lnTo>
                  <a:pt x="0" y="5953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8" name="フリーフォーム 355">
            <a:extLst>
              <a:ext uri="{FF2B5EF4-FFF2-40B4-BE49-F238E27FC236}">
                <a16:creationId xmlns:a16="http://schemas.microsoft.com/office/drawing/2014/main" id="{82B838D0-9C1E-4ED3-9E56-5878278EFF4B}"/>
              </a:ext>
            </a:extLst>
          </p:cNvPr>
          <p:cNvSpPr/>
          <p:nvPr/>
        </p:nvSpPr>
        <p:spPr>
          <a:xfrm>
            <a:off x="3687763" y="1738313"/>
            <a:ext cx="298450" cy="120650"/>
          </a:xfrm>
          <a:custGeom>
            <a:avLst/>
            <a:gdLst>
              <a:gd name="connsiteX0" fmla="*/ 411957 w 411957"/>
              <a:gd name="connsiteY0" fmla="*/ 71438 h 169069"/>
              <a:gd name="connsiteX1" fmla="*/ 345282 w 411957"/>
              <a:gd name="connsiteY1" fmla="*/ 38100 h 169069"/>
              <a:gd name="connsiteX2" fmla="*/ 304800 w 411957"/>
              <a:gd name="connsiteY2" fmla="*/ 30956 h 169069"/>
              <a:gd name="connsiteX3" fmla="*/ 276225 w 411957"/>
              <a:gd name="connsiteY3" fmla="*/ 14288 h 169069"/>
              <a:gd name="connsiteX4" fmla="*/ 250032 w 411957"/>
              <a:gd name="connsiteY4" fmla="*/ 0 h 169069"/>
              <a:gd name="connsiteX5" fmla="*/ 226219 w 411957"/>
              <a:gd name="connsiteY5" fmla="*/ 7144 h 169069"/>
              <a:gd name="connsiteX6" fmla="*/ 192882 w 411957"/>
              <a:gd name="connsiteY6" fmla="*/ 0 h 169069"/>
              <a:gd name="connsiteX7" fmla="*/ 154782 w 411957"/>
              <a:gd name="connsiteY7" fmla="*/ 30956 h 169069"/>
              <a:gd name="connsiteX8" fmla="*/ 90488 w 411957"/>
              <a:gd name="connsiteY8" fmla="*/ 40481 h 169069"/>
              <a:gd name="connsiteX9" fmla="*/ 69057 w 411957"/>
              <a:gd name="connsiteY9" fmla="*/ 59531 h 169069"/>
              <a:gd name="connsiteX10" fmla="*/ 57150 w 411957"/>
              <a:gd name="connsiteY10" fmla="*/ 78581 h 169069"/>
              <a:gd name="connsiteX11" fmla="*/ 57150 w 411957"/>
              <a:gd name="connsiteY11" fmla="*/ 78581 h 169069"/>
              <a:gd name="connsiteX12" fmla="*/ 21432 w 411957"/>
              <a:gd name="connsiteY12" fmla="*/ 102394 h 169069"/>
              <a:gd name="connsiteX13" fmla="*/ 19050 w 411957"/>
              <a:gd name="connsiteY13" fmla="*/ 126206 h 169069"/>
              <a:gd name="connsiteX14" fmla="*/ 0 w 411957"/>
              <a:gd name="connsiteY14" fmla="*/ 145256 h 169069"/>
              <a:gd name="connsiteX15" fmla="*/ 0 w 411957"/>
              <a:gd name="connsiteY15" fmla="*/ 169069 h 16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1957" h="169069">
                <a:moveTo>
                  <a:pt x="411957" y="71438"/>
                </a:moveTo>
                <a:lnTo>
                  <a:pt x="345282" y="38100"/>
                </a:lnTo>
                <a:lnTo>
                  <a:pt x="304800" y="30956"/>
                </a:lnTo>
                <a:lnTo>
                  <a:pt x="276225" y="14288"/>
                </a:lnTo>
                <a:lnTo>
                  <a:pt x="250032" y="0"/>
                </a:lnTo>
                <a:lnTo>
                  <a:pt x="226219" y="7144"/>
                </a:lnTo>
                <a:lnTo>
                  <a:pt x="192882" y="0"/>
                </a:lnTo>
                <a:lnTo>
                  <a:pt x="154782" y="30956"/>
                </a:lnTo>
                <a:lnTo>
                  <a:pt x="90488" y="40481"/>
                </a:lnTo>
                <a:lnTo>
                  <a:pt x="69057" y="59531"/>
                </a:lnTo>
                <a:lnTo>
                  <a:pt x="57150" y="78581"/>
                </a:lnTo>
                <a:lnTo>
                  <a:pt x="57150" y="78581"/>
                </a:lnTo>
                <a:lnTo>
                  <a:pt x="21432" y="102394"/>
                </a:lnTo>
                <a:lnTo>
                  <a:pt x="19050" y="126206"/>
                </a:lnTo>
                <a:lnTo>
                  <a:pt x="0" y="145256"/>
                </a:lnTo>
                <a:lnTo>
                  <a:pt x="0" y="1690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49" name="フリーフォーム 356">
            <a:extLst>
              <a:ext uri="{FF2B5EF4-FFF2-40B4-BE49-F238E27FC236}">
                <a16:creationId xmlns:a16="http://schemas.microsoft.com/office/drawing/2014/main" id="{268C6AD6-032E-457B-A4BE-2DDCB342FA98}"/>
              </a:ext>
            </a:extLst>
          </p:cNvPr>
          <p:cNvSpPr/>
          <p:nvPr/>
        </p:nvSpPr>
        <p:spPr>
          <a:xfrm>
            <a:off x="4375150" y="1974850"/>
            <a:ext cx="128588" cy="25400"/>
          </a:xfrm>
          <a:custGeom>
            <a:avLst/>
            <a:gdLst>
              <a:gd name="connsiteX0" fmla="*/ 178594 w 178594"/>
              <a:gd name="connsiteY0" fmla="*/ 2381 h 35719"/>
              <a:gd name="connsiteX1" fmla="*/ 130969 w 178594"/>
              <a:gd name="connsiteY1" fmla="*/ 23813 h 35719"/>
              <a:gd name="connsiteX2" fmla="*/ 102394 w 178594"/>
              <a:gd name="connsiteY2" fmla="*/ 35719 h 35719"/>
              <a:gd name="connsiteX3" fmla="*/ 73819 w 178594"/>
              <a:gd name="connsiteY3" fmla="*/ 26194 h 35719"/>
              <a:gd name="connsiteX4" fmla="*/ 57150 w 178594"/>
              <a:gd name="connsiteY4" fmla="*/ 19050 h 35719"/>
              <a:gd name="connsiteX5" fmla="*/ 35719 w 178594"/>
              <a:gd name="connsiteY5" fmla="*/ 26194 h 35719"/>
              <a:gd name="connsiteX6" fmla="*/ 0 w 178594"/>
              <a:gd name="connsiteY6" fmla="*/ 0 h 3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594" h="35719">
                <a:moveTo>
                  <a:pt x="178594" y="2381"/>
                </a:moveTo>
                <a:lnTo>
                  <a:pt x="130969" y="23813"/>
                </a:lnTo>
                <a:lnTo>
                  <a:pt x="102394" y="35719"/>
                </a:lnTo>
                <a:lnTo>
                  <a:pt x="73819" y="26194"/>
                </a:lnTo>
                <a:lnTo>
                  <a:pt x="57150" y="19050"/>
                </a:lnTo>
                <a:lnTo>
                  <a:pt x="35719" y="26194"/>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0" name="フリーフォーム 357">
            <a:extLst>
              <a:ext uri="{FF2B5EF4-FFF2-40B4-BE49-F238E27FC236}">
                <a16:creationId xmlns:a16="http://schemas.microsoft.com/office/drawing/2014/main" id="{7E54227A-3D06-4534-AB7C-548F1FEA762F}"/>
              </a:ext>
            </a:extLst>
          </p:cNvPr>
          <p:cNvSpPr/>
          <p:nvPr/>
        </p:nvSpPr>
        <p:spPr>
          <a:xfrm>
            <a:off x="4316413" y="1887538"/>
            <a:ext cx="115887" cy="136525"/>
          </a:xfrm>
          <a:custGeom>
            <a:avLst/>
            <a:gdLst>
              <a:gd name="connsiteX0" fmla="*/ 159543 w 159543"/>
              <a:gd name="connsiteY0" fmla="*/ 0 h 188119"/>
              <a:gd name="connsiteX1" fmla="*/ 142875 w 159543"/>
              <a:gd name="connsiteY1" fmla="*/ 47625 h 188119"/>
              <a:gd name="connsiteX2" fmla="*/ 140493 w 159543"/>
              <a:gd name="connsiteY2" fmla="*/ 76200 h 188119"/>
              <a:gd name="connsiteX3" fmla="*/ 135731 w 159543"/>
              <a:gd name="connsiteY3" fmla="*/ 88107 h 188119"/>
              <a:gd name="connsiteX4" fmla="*/ 107156 w 159543"/>
              <a:gd name="connsiteY4" fmla="*/ 116682 h 188119"/>
              <a:gd name="connsiteX5" fmla="*/ 83343 w 159543"/>
              <a:gd name="connsiteY5" fmla="*/ 123825 h 188119"/>
              <a:gd name="connsiteX6" fmla="*/ 64293 w 159543"/>
              <a:gd name="connsiteY6" fmla="*/ 123825 h 188119"/>
              <a:gd name="connsiteX7" fmla="*/ 57150 w 159543"/>
              <a:gd name="connsiteY7" fmla="*/ 130969 h 188119"/>
              <a:gd name="connsiteX8" fmla="*/ 38100 w 159543"/>
              <a:gd name="connsiteY8" fmla="*/ 150019 h 188119"/>
              <a:gd name="connsiteX9" fmla="*/ 0 w 159543"/>
              <a:gd name="connsiteY9" fmla="*/ 188119 h 18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43" h="188119">
                <a:moveTo>
                  <a:pt x="159543" y="0"/>
                </a:moveTo>
                <a:lnTo>
                  <a:pt x="142875" y="47625"/>
                </a:lnTo>
                <a:lnTo>
                  <a:pt x="140493" y="76200"/>
                </a:lnTo>
                <a:lnTo>
                  <a:pt x="135731" y="88107"/>
                </a:lnTo>
                <a:lnTo>
                  <a:pt x="107156" y="116682"/>
                </a:lnTo>
                <a:lnTo>
                  <a:pt x="83343" y="123825"/>
                </a:lnTo>
                <a:lnTo>
                  <a:pt x="64293" y="123825"/>
                </a:lnTo>
                <a:lnTo>
                  <a:pt x="57150" y="130969"/>
                </a:lnTo>
                <a:lnTo>
                  <a:pt x="38100" y="150019"/>
                </a:lnTo>
                <a:lnTo>
                  <a:pt x="0" y="1881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1" name="フリーフォーム 358">
            <a:extLst>
              <a:ext uri="{FF2B5EF4-FFF2-40B4-BE49-F238E27FC236}">
                <a16:creationId xmlns:a16="http://schemas.microsoft.com/office/drawing/2014/main" id="{4E1DECCC-AEE2-41AD-AD93-C438A5BD2D1E}"/>
              </a:ext>
            </a:extLst>
          </p:cNvPr>
          <p:cNvSpPr/>
          <p:nvPr/>
        </p:nvSpPr>
        <p:spPr>
          <a:xfrm>
            <a:off x="4308475" y="2060575"/>
            <a:ext cx="153988" cy="98425"/>
          </a:xfrm>
          <a:custGeom>
            <a:avLst/>
            <a:gdLst>
              <a:gd name="connsiteX0" fmla="*/ 214313 w 214313"/>
              <a:gd name="connsiteY0" fmla="*/ 135731 h 135731"/>
              <a:gd name="connsiteX1" fmla="*/ 190500 w 214313"/>
              <a:gd name="connsiteY1" fmla="*/ 83343 h 135731"/>
              <a:gd name="connsiteX2" fmla="*/ 173832 w 214313"/>
              <a:gd name="connsiteY2" fmla="*/ 59531 h 135731"/>
              <a:gd name="connsiteX3" fmla="*/ 145257 w 214313"/>
              <a:gd name="connsiteY3" fmla="*/ 33337 h 135731"/>
              <a:gd name="connsiteX4" fmla="*/ 128588 w 214313"/>
              <a:gd name="connsiteY4" fmla="*/ 26193 h 135731"/>
              <a:gd name="connsiteX5" fmla="*/ 80963 w 214313"/>
              <a:gd name="connsiteY5" fmla="*/ 19050 h 135731"/>
              <a:gd name="connsiteX6" fmla="*/ 47625 w 214313"/>
              <a:gd name="connsiteY6" fmla="*/ 0 h 135731"/>
              <a:gd name="connsiteX7" fmla="*/ 26194 w 214313"/>
              <a:gd name="connsiteY7" fmla="*/ 19050 h 135731"/>
              <a:gd name="connsiteX8" fmla="*/ 0 w 214313"/>
              <a:gd name="connsiteY8" fmla="*/ 30956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313" h="135731">
                <a:moveTo>
                  <a:pt x="214313" y="135731"/>
                </a:moveTo>
                <a:lnTo>
                  <a:pt x="190500" y="83343"/>
                </a:lnTo>
                <a:lnTo>
                  <a:pt x="173832" y="59531"/>
                </a:lnTo>
                <a:lnTo>
                  <a:pt x="145257" y="33337"/>
                </a:lnTo>
                <a:lnTo>
                  <a:pt x="128588" y="26193"/>
                </a:lnTo>
                <a:lnTo>
                  <a:pt x="80963" y="19050"/>
                </a:lnTo>
                <a:lnTo>
                  <a:pt x="47625" y="0"/>
                </a:lnTo>
                <a:lnTo>
                  <a:pt x="26194" y="19050"/>
                </a:lnTo>
                <a:lnTo>
                  <a:pt x="0" y="3095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2" name="フリーフォーム 359">
            <a:extLst>
              <a:ext uri="{FF2B5EF4-FFF2-40B4-BE49-F238E27FC236}">
                <a16:creationId xmlns:a16="http://schemas.microsoft.com/office/drawing/2014/main" id="{DFE600CF-2CBE-4938-9230-AB2CA9D729AB}"/>
              </a:ext>
            </a:extLst>
          </p:cNvPr>
          <p:cNvSpPr/>
          <p:nvPr/>
        </p:nvSpPr>
        <p:spPr>
          <a:xfrm>
            <a:off x="3635375" y="1885950"/>
            <a:ext cx="682625" cy="1082675"/>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45356" h="1497807">
                <a:moveTo>
                  <a:pt x="890587" y="0"/>
                </a:moveTo>
                <a:lnTo>
                  <a:pt x="885825" y="61913"/>
                </a:lnTo>
                <a:lnTo>
                  <a:pt x="909637" y="90488"/>
                </a:lnTo>
                <a:lnTo>
                  <a:pt x="914400" y="109538"/>
                </a:lnTo>
                <a:lnTo>
                  <a:pt x="904875" y="133350"/>
                </a:lnTo>
                <a:lnTo>
                  <a:pt x="914400" y="154781"/>
                </a:lnTo>
                <a:lnTo>
                  <a:pt x="945356" y="192881"/>
                </a:lnTo>
                <a:lnTo>
                  <a:pt x="935831" y="209550"/>
                </a:lnTo>
                <a:lnTo>
                  <a:pt x="909637" y="235744"/>
                </a:lnTo>
                <a:lnTo>
                  <a:pt x="926306" y="254794"/>
                </a:lnTo>
                <a:lnTo>
                  <a:pt x="938212" y="271463"/>
                </a:lnTo>
                <a:lnTo>
                  <a:pt x="928687" y="285750"/>
                </a:lnTo>
                <a:lnTo>
                  <a:pt x="912018" y="283369"/>
                </a:lnTo>
                <a:lnTo>
                  <a:pt x="890587" y="295275"/>
                </a:lnTo>
                <a:lnTo>
                  <a:pt x="878681" y="330994"/>
                </a:lnTo>
                <a:lnTo>
                  <a:pt x="866775" y="347663"/>
                </a:lnTo>
                <a:lnTo>
                  <a:pt x="840581" y="371475"/>
                </a:lnTo>
                <a:lnTo>
                  <a:pt x="812006" y="392906"/>
                </a:lnTo>
                <a:lnTo>
                  <a:pt x="790575" y="416719"/>
                </a:lnTo>
                <a:lnTo>
                  <a:pt x="766762" y="435769"/>
                </a:lnTo>
                <a:lnTo>
                  <a:pt x="766762" y="461963"/>
                </a:lnTo>
                <a:lnTo>
                  <a:pt x="776287" y="492919"/>
                </a:lnTo>
                <a:lnTo>
                  <a:pt x="773906" y="511969"/>
                </a:lnTo>
                <a:lnTo>
                  <a:pt x="750093" y="523875"/>
                </a:lnTo>
                <a:lnTo>
                  <a:pt x="731043" y="540544"/>
                </a:lnTo>
                <a:lnTo>
                  <a:pt x="726281" y="550069"/>
                </a:lnTo>
                <a:lnTo>
                  <a:pt x="726281" y="571500"/>
                </a:lnTo>
                <a:lnTo>
                  <a:pt x="728662" y="592931"/>
                </a:lnTo>
                <a:lnTo>
                  <a:pt x="721518" y="607219"/>
                </a:lnTo>
                <a:lnTo>
                  <a:pt x="695325" y="604838"/>
                </a:lnTo>
                <a:lnTo>
                  <a:pt x="676275" y="611981"/>
                </a:lnTo>
                <a:lnTo>
                  <a:pt x="669131" y="626269"/>
                </a:lnTo>
                <a:lnTo>
                  <a:pt x="657225" y="647700"/>
                </a:lnTo>
                <a:lnTo>
                  <a:pt x="657225" y="664369"/>
                </a:lnTo>
                <a:lnTo>
                  <a:pt x="621506" y="681038"/>
                </a:lnTo>
                <a:lnTo>
                  <a:pt x="602456" y="697706"/>
                </a:lnTo>
                <a:lnTo>
                  <a:pt x="588168" y="723900"/>
                </a:lnTo>
                <a:lnTo>
                  <a:pt x="583406" y="745331"/>
                </a:lnTo>
                <a:lnTo>
                  <a:pt x="552450" y="764381"/>
                </a:lnTo>
                <a:lnTo>
                  <a:pt x="523875" y="788194"/>
                </a:lnTo>
                <a:lnTo>
                  <a:pt x="507206" y="795338"/>
                </a:lnTo>
                <a:lnTo>
                  <a:pt x="490537" y="826294"/>
                </a:lnTo>
                <a:lnTo>
                  <a:pt x="483393" y="847725"/>
                </a:lnTo>
                <a:lnTo>
                  <a:pt x="483393" y="862013"/>
                </a:lnTo>
                <a:lnTo>
                  <a:pt x="447675" y="888206"/>
                </a:lnTo>
                <a:lnTo>
                  <a:pt x="431006" y="916781"/>
                </a:lnTo>
                <a:lnTo>
                  <a:pt x="416718" y="928688"/>
                </a:lnTo>
                <a:lnTo>
                  <a:pt x="402431" y="935831"/>
                </a:lnTo>
                <a:lnTo>
                  <a:pt x="357187" y="938213"/>
                </a:lnTo>
                <a:lnTo>
                  <a:pt x="347662" y="962025"/>
                </a:lnTo>
                <a:lnTo>
                  <a:pt x="350043" y="988219"/>
                </a:lnTo>
                <a:lnTo>
                  <a:pt x="338137" y="1002506"/>
                </a:lnTo>
                <a:lnTo>
                  <a:pt x="330993" y="1016794"/>
                </a:lnTo>
                <a:lnTo>
                  <a:pt x="335756" y="1042988"/>
                </a:lnTo>
                <a:lnTo>
                  <a:pt x="335756" y="1062038"/>
                </a:lnTo>
                <a:lnTo>
                  <a:pt x="311943" y="1064419"/>
                </a:lnTo>
                <a:lnTo>
                  <a:pt x="276224" y="1076325"/>
                </a:lnTo>
                <a:lnTo>
                  <a:pt x="252412" y="1102519"/>
                </a:lnTo>
                <a:lnTo>
                  <a:pt x="259556" y="1123950"/>
                </a:lnTo>
                <a:lnTo>
                  <a:pt x="285749" y="1116806"/>
                </a:lnTo>
                <a:lnTo>
                  <a:pt x="304800" y="1121569"/>
                </a:lnTo>
                <a:lnTo>
                  <a:pt x="309561" y="1159669"/>
                </a:lnTo>
                <a:lnTo>
                  <a:pt x="295275" y="1197769"/>
                </a:lnTo>
                <a:lnTo>
                  <a:pt x="257174" y="1204913"/>
                </a:lnTo>
                <a:lnTo>
                  <a:pt x="240506" y="1243012"/>
                </a:lnTo>
                <a:lnTo>
                  <a:pt x="190499" y="1300163"/>
                </a:lnTo>
                <a:lnTo>
                  <a:pt x="150018" y="1333501"/>
                </a:lnTo>
                <a:lnTo>
                  <a:pt x="102393" y="1366838"/>
                </a:lnTo>
                <a:lnTo>
                  <a:pt x="71437" y="1395412"/>
                </a:lnTo>
                <a:lnTo>
                  <a:pt x="30955" y="1443038"/>
                </a:lnTo>
                <a:lnTo>
                  <a:pt x="0" y="1497807"/>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3" name="フリーフォーム 360">
            <a:extLst>
              <a:ext uri="{FF2B5EF4-FFF2-40B4-BE49-F238E27FC236}">
                <a16:creationId xmlns:a16="http://schemas.microsoft.com/office/drawing/2014/main" id="{50C4268E-C7D7-487D-B7A3-58C9EDC8AF36}"/>
              </a:ext>
            </a:extLst>
          </p:cNvPr>
          <p:cNvSpPr/>
          <p:nvPr/>
        </p:nvSpPr>
        <p:spPr>
          <a:xfrm>
            <a:off x="3575050" y="2828925"/>
            <a:ext cx="53975" cy="120650"/>
          </a:xfrm>
          <a:custGeom>
            <a:avLst/>
            <a:gdLst>
              <a:gd name="connsiteX0" fmla="*/ 0 w 76200"/>
              <a:gd name="connsiteY0" fmla="*/ 0 h 166688"/>
              <a:gd name="connsiteX1" fmla="*/ 30957 w 76200"/>
              <a:gd name="connsiteY1" fmla="*/ 50006 h 166688"/>
              <a:gd name="connsiteX2" fmla="*/ 66675 w 76200"/>
              <a:gd name="connsiteY2" fmla="*/ 119063 h 166688"/>
              <a:gd name="connsiteX3" fmla="*/ 76200 w 76200"/>
              <a:gd name="connsiteY3" fmla="*/ 166688 h 166688"/>
            </a:gdLst>
            <a:ahLst/>
            <a:cxnLst>
              <a:cxn ang="0">
                <a:pos x="connsiteX0" y="connsiteY0"/>
              </a:cxn>
              <a:cxn ang="0">
                <a:pos x="connsiteX1" y="connsiteY1"/>
              </a:cxn>
              <a:cxn ang="0">
                <a:pos x="connsiteX2" y="connsiteY2"/>
              </a:cxn>
              <a:cxn ang="0">
                <a:pos x="connsiteX3" y="connsiteY3"/>
              </a:cxn>
            </a:cxnLst>
            <a:rect l="l" t="t" r="r" b="b"/>
            <a:pathLst>
              <a:path w="76200" h="166688">
                <a:moveTo>
                  <a:pt x="0" y="0"/>
                </a:moveTo>
                <a:lnTo>
                  <a:pt x="30957" y="50006"/>
                </a:lnTo>
                <a:lnTo>
                  <a:pt x="66675" y="119063"/>
                </a:lnTo>
                <a:lnTo>
                  <a:pt x="76200" y="1666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4" name="フリーフォーム 361">
            <a:extLst>
              <a:ext uri="{FF2B5EF4-FFF2-40B4-BE49-F238E27FC236}">
                <a16:creationId xmlns:a16="http://schemas.microsoft.com/office/drawing/2014/main" id="{E6A8D8DA-256A-4C2E-942D-87EF9C38FB8E}"/>
              </a:ext>
            </a:extLst>
          </p:cNvPr>
          <p:cNvSpPr/>
          <p:nvPr/>
        </p:nvSpPr>
        <p:spPr>
          <a:xfrm>
            <a:off x="3890963" y="3033713"/>
            <a:ext cx="39687" cy="212725"/>
          </a:xfrm>
          <a:custGeom>
            <a:avLst/>
            <a:gdLst>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11906 w 54769"/>
              <a:gd name="connsiteY12" fmla="*/ 259556 h 288131"/>
              <a:gd name="connsiteX13" fmla="*/ 28575 w 54769"/>
              <a:gd name="connsiteY13" fmla="*/ 288131 h 288131"/>
              <a:gd name="connsiteX0" fmla="*/ 54769 w 54769"/>
              <a:gd name="connsiteY0" fmla="*/ 0 h 288131"/>
              <a:gd name="connsiteX1" fmla="*/ 42863 w 54769"/>
              <a:gd name="connsiteY1" fmla="*/ 50006 h 288131"/>
              <a:gd name="connsiteX2" fmla="*/ 11906 w 54769"/>
              <a:gd name="connsiteY2" fmla="*/ 83344 h 288131"/>
              <a:gd name="connsiteX3" fmla="*/ 9525 w 54769"/>
              <a:gd name="connsiteY3" fmla="*/ 119062 h 288131"/>
              <a:gd name="connsiteX4" fmla="*/ 11906 w 54769"/>
              <a:gd name="connsiteY4" fmla="*/ 135731 h 288131"/>
              <a:gd name="connsiteX5" fmla="*/ 4763 w 54769"/>
              <a:gd name="connsiteY5" fmla="*/ 152400 h 288131"/>
              <a:gd name="connsiteX6" fmla="*/ 2381 w 54769"/>
              <a:gd name="connsiteY6" fmla="*/ 171450 h 288131"/>
              <a:gd name="connsiteX7" fmla="*/ 0 w 54769"/>
              <a:gd name="connsiteY7" fmla="*/ 185737 h 288131"/>
              <a:gd name="connsiteX8" fmla="*/ 16669 w 54769"/>
              <a:gd name="connsiteY8" fmla="*/ 204787 h 288131"/>
              <a:gd name="connsiteX9" fmla="*/ 16669 w 54769"/>
              <a:gd name="connsiteY9" fmla="*/ 214312 h 288131"/>
              <a:gd name="connsiteX10" fmla="*/ 7144 w 54769"/>
              <a:gd name="connsiteY10" fmla="*/ 233362 h 288131"/>
              <a:gd name="connsiteX11" fmla="*/ 14288 w 54769"/>
              <a:gd name="connsiteY11" fmla="*/ 254794 h 288131"/>
              <a:gd name="connsiteX12" fmla="*/ 9525 w 54769"/>
              <a:gd name="connsiteY12" fmla="*/ 269081 h 288131"/>
              <a:gd name="connsiteX13" fmla="*/ 28575 w 54769"/>
              <a:gd name="connsiteY13" fmla="*/ 288131 h 288131"/>
              <a:gd name="connsiteX0" fmla="*/ 54769 w 54769"/>
              <a:gd name="connsiteY0" fmla="*/ 0 h 295275"/>
              <a:gd name="connsiteX1" fmla="*/ 42863 w 54769"/>
              <a:gd name="connsiteY1" fmla="*/ 50006 h 295275"/>
              <a:gd name="connsiteX2" fmla="*/ 11906 w 54769"/>
              <a:gd name="connsiteY2" fmla="*/ 83344 h 295275"/>
              <a:gd name="connsiteX3" fmla="*/ 9525 w 54769"/>
              <a:gd name="connsiteY3" fmla="*/ 119062 h 295275"/>
              <a:gd name="connsiteX4" fmla="*/ 11906 w 54769"/>
              <a:gd name="connsiteY4" fmla="*/ 135731 h 295275"/>
              <a:gd name="connsiteX5" fmla="*/ 4763 w 54769"/>
              <a:gd name="connsiteY5" fmla="*/ 152400 h 295275"/>
              <a:gd name="connsiteX6" fmla="*/ 2381 w 54769"/>
              <a:gd name="connsiteY6" fmla="*/ 171450 h 295275"/>
              <a:gd name="connsiteX7" fmla="*/ 0 w 54769"/>
              <a:gd name="connsiteY7" fmla="*/ 185737 h 295275"/>
              <a:gd name="connsiteX8" fmla="*/ 16669 w 54769"/>
              <a:gd name="connsiteY8" fmla="*/ 204787 h 295275"/>
              <a:gd name="connsiteX9" fmla="*/ 16669 w 54769"/>
              <a:gd name="connsiteY9" fmla="*/ 214312 h 295275"/>
              <a:gd name="connsiteX10" fmla="*/ 7144 w 54769"/>
              <a:gd name="connsiteY10" fmla="*/ 233362 h 295275"/>
              <a:gd name="connsiteX11" fmla="*/ 14288 w 54769"/>
              <a:gd name="connsiteY11" fmla="*/ 254794 h 295275"/>
              <a:gd name="connsiteX12" fmla="*/ 9525 w 54769"/>
              <a:gd name="connsiteY12" fmla="*/ 269081 h 295275"/>
              <a:gd name="connsiteX13" fmla="*/ 21431 w 54769"/>
              <a:gd name="connsiteY13"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769" h="295275">
                <a:moveTo>
                  <a:pt x="54769" y="0"/>
                </a:moveTo>
                <a:lnTo>
                  <a:pt x="42863" y="50006"/>
                </a:lnTo>
                <a:lnTo>
                  <a:pt x="11906" y="83344"/>
                </a:lnTo>
                <a:lnTo>
                  <a:pt x="9525" y="119062"/>
                </a:lnTo>
                <a:lnTo>
                  <a:pt x="11906" y="135731"/>
                </a:lnTo>
                <a:lnTo>
                  <a:pt x="4763" y="152400"/>
                </a:lnTo>
                <a:lnTo>
                  <a:pt x="2381" y="171450"/>
                </a:lnTo>
                <a:lnTo>
                  <a:pt x="0" y="185737"/>
                </a:lnTo>
                <a:lnTo>
                  <a:pt x="16669" y="204787"/>
                </a:lnTo>
                <a:lnTo>
                  <a:pt x="16669" y="214312"/>
                </a:lnTo>
                <a:lnTo>
                  <a:pt x="7144" y="233362"/>
                </a:lnTo>
                <a:lnTo>
                  <a:pt x="14288" y="254794"/>
                </a:lnTo>
                <a:lnTo>
                  <a:pt x="9525" y="269081"/>
                </a:lnTo>
                <a:lnTo>
                  <a:pt x="21431"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5" name="フリーフォーム 362">
            <a:extLst>
              <a:ext uri="{FF2B5EF4-FFF2-40B4-BE49-F238E27FC236}">
                <a16:creationId xmlns:a16="http://schemas.microsoft.com/office/drawing/2014/main" id="{37C0357B-DDDF-4FE2-8E2F-AA436217E588}"/>
              </a:ext>
            </a:extLst>
          </p:cNvPr>
          <p:cNvSpPr/>
          <p:nvPr/>
        </p:nvSpPr>
        <p:spPr>
          <a:xfrm>
            <a:off x="4170363" y="2714625"/>
            <a:ext cx="80962" cy="47625"/>
          </a:xfrm>
          <a:custGeom>
            <a:avLst/>
            <a:gdLst>
              <a:gd name="connsiteX0" fmla="*/ 111918 w 111918"/>
              <a:gd name="connsiteY0" fmla="*/ 0 h 64293"/>
              <a:gd name="connsiteX1" fmla="*/ 71437 w 111918"/>
              <a:gd name="connsiteY1" fmla="*/ 35718 h 64293"/>
              <a:gd name="connsiteX2" fmla="*/ 64293 w 111918"/>
              <a:gd name="connsiteY2" fmla="*/ 45243 h 64293"/>
              <a:gd name="connsiteX3" fmla="*/ 45243 w 111918"/>
              <a:gd name="connsiteY3" fmla="*/ 61912 h 64293"/>
              <a:gd name="connsiteX4" fmla="*/ 35718 w 111918"/>
              <a:gd name="connsiteY4" fmla="*/ 64293 h 64293"/>
              <a:gd name="connsiteX5" fmla="*/ 0 w 111918"/>
              <a:gd name="connsiteY5" fmla="*/ 47625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918" h="64293">
                <a:moveTo>
                  <a:pt x="111918" y="0"/>
                </a:moveTo>
                <a:lnTo>
                  <a:pt x="71437" y="35718"/>
                </a:lnTo>
                <a:lnTo>
                  <a:pt x="64293" y="45243"/>
                </a:lnTo>
                <a:lnTo>
                  <a:pt x="45243" y="61912"/>
                </a:lnTo>
                <a:lnTo>
                  <a:pt x="35718" y="64293"/>
                </a:lnTo>
                <a:lnTo>
                  <a:pt x="0" y="47625"/>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6" name="フリーフォーム 363">
            <a:extLst>
              <a:ext uri="{FF2B5EF4-FFF2-40B4-BE49-F238E27FC236}">
                <a16:creationId xmlns:a16="http://schemas.microsoft.com/office/drawing/2014/main" id="{B0FFD22D-56D6-4853-8C07-6D943AC7F13E}"/>
              </a:ext>
            </a:extLst>
          </p:cNvPr>
          <p:cNvSpPr/>
          <p:nvPr/>
        </p:nvSpPr>
        <p:spPr>
          <a:xfrm>
            <a:off x="3705225" y="2622550"/>
            <a:ext cx="468313" cy="814388"/>
          </a:xfrm>
          <a:custGeom>
            <a:avLst/>
            <a:gdLst>
              <a:gd name="connsiteX0" fmla="*/ 609600 w 631031"/>
              <a:gd name="connsiteY0" fmla="*/ 0 h 1092994"/>
              <a:gd name="connsiteX1" fmla="*/ 631031 w 631031"/>
              <a:gd name="connsiteY1" fmla="*/ 57150 h 1092994"/>
              <a:gd name="connsiteX2" fmla="*/ 616744 w 631031"/>
              <a:gd name="connsiteY2" fmla="*/ 73819 h 1092994"/>
              <a:gd name="connsiteX3" fmla="*/ 616744 w 631031"/>
              <a:gd name="connsiteY3" fmla="*/ 92869 h 1092994"/>
              <a:gd name="connsiteX4" fmla="*/ 628650 w 631031"/>
              <a:gd name="connsiteY4" fmla="*/ 107156 h 1092994"/>
              <a:gd name="connsiteX5" fmla="*/ 621506 w 631031"/>
              <a:gd name="connsiteY5" fmla="*/ 111919 h 1092994"/>
              <a:gd name="connsiteX6" fmla="*/ 602456 w 631031"/>
              <a:gd name="connsiteY6" fmla="*/ 109538 h 1092994"/>
              <a:gd name="connsiteX7" fmla="*/ 600075 w 631031"/>
              <a:gd name="connsiteY7" fmla="*/ 116681 h 1092994"/>
              <a:gd name="connsiteX8" fmla="*/ 595312 w 631031"/>
              <a:gd name="connsiteY8" fmla="*/ 138113 h 1092994"/>
              <a:gd name="connsiteX9" fmla="*/ 609600 w 631031"/>
              <a:gd name="connsiteY9" fmla="*/ 159544 h 1092994"/>
              <a:gd name="connsiteX10" fmla="*/ 628650 w 631031"/>
              <a:gd name="connsiteY10" fmla="*/ 178594 h 1092994"/>
              <a:gd name="connsiteX11" fmla="*/ 623887 w 631031"/>
              <a:gd name="connsiteY11" fmla="*/ 192881 h 1092994"/>
              <a:gd name="connsiteX12" fmla="*/ 611981 w 631031"/>
              <a:gd name="connsiteY12" fmla="*/ 216694 h 1092994"/>
              <a:gd name="connsiteX13" fmla="*/ 592931 w 631031"/>
              <a:gd name="connsiteY13" fmla="*/ 221456 h 1092994"/>
              <a:gd name="connsiteX14" fmla="*/ 564356 w 631031"/>
              <a:gd name="connsiteY14" fmla="*/ 214313 h 1092994"/>
              <a:gd name="connsiteX15" fmla="*/ 533400 w 631031"/>
              <a:gd name="connsiteY15" fmla="*/ 216694 h 1092994"/>
              <a:gd name="connsiteX16" fmla="*/ 523875 w 631031"/>
              <a:gd name="connsiteY16" fmla="*/ 223838 h 1092994"/>
              <a:gd name="connsiteX17" fmla="*/ 516731 w 631031"/>
              <a:gd name="connsiteY17" fmla="*/ 238125 h 1092994"/>
              <a:gd name="connsiteX18" fmla="*/ 526256 w 631031"/>
              <a:gd name="connsiteY18" fmla="*/ 252413 h 1092994"/>
              <a:gd name="connsiteX19" fmla="*/ 538162 w 631031"/>
              <a:gd name="connsiteY19" fmla="*/ 264319 h 1092994"/>
              <a:gd name="connsiteX20" fmla="*/ 533400 w 631031"/>
              <a:gd name="connsiteY20" fmla="*/ 273844 h 1092994"/>
              <a:gd name="connsiteX21" fmla="*/ 526256 w 631031"/>
              <a:gd name="connsiteY21" fmla="*/ 285750 h 1092994"/>
              <a:gd name="connsiteX22" fmla="*/ 531019 w 631031"/>
              <a:gd name="connsiteY22" fmla="*/ 297656 h 1092994"/>
              <a:gd name="connsiteX23" fmla="*/ 552450 w 631031"/>
              <a:gd name="connsiteY23" fmla="*/ 311944 h 1092994"/>
              <a:gd name="connsiteX24" fmla="*/ 559594 w 631031"/>
              <a:gd name="connsiteY24" fmla="*/ 326231 h 1092994"/>
              <a:gd name="connsiteX25" fmla="*/ 557212 w 631031"/>
              <a:gd name="connsiteY25" fmla="*/ 342900 h 1092994"/>
              <a:gd name="connsiteX26" fmla="*/ 557212 w 631031"/>
              <a:gd name="connsiteY26" fmla="*/ 369094 h 1092994"/>
              <a:gd name="connsiteX27" fmla="*/ 557212 w 631031"/>
              <a:gd name="connsiteY27" fmla="*/ 381000 h 1092994"/>
              <a:gd name="connsiteX28" fmla="*/ 542925 w 631031"/>
              <a:gd name="connsiteY28" fmla="*/ 395288 h 1092994"/>
              <a:gd name="connsiteX29" fmla="*/ 526256 w 631031"/>
              <a:gd name="connsiteY29" fmla="*/ 421481 h 1092994"/>
              <a:gd name="connsiteX30" fmla="*/ 531019 w 631031"/>
              <a:gd name="connsiteY30" fmla="*/ 435769 h 1092994"/>
              <a:gd name="connsiteX31" fmla="*/ 540544 w 631031"/>
              <a:gd name="connsiteY31" fmla="*/ 454819 h 1092994"/>
              <a:gd name="connsiteX32" fmla="*/ 540544 w 631031"/>
              <a:gd name="connsiteY32" fmla="*/ 476250 h 1092994"/>
              <a:gd name="connsiteX33" fmla="*/ 526256 w 631031"/>
              <a:gd name="connsiteY33" fmla="*/ 488156 h 1092994"/>
              <a:gd name="connsiteX34" fmla="*/ 504825 w 631031"/>
              <a:gd name="connsiteY34" fmla="*/ 504825 h 1092994"/>
              <a:gd name="connsiteX35" fmla="*/ 488156 w 631031"/>
              <a:gd name="connsiteY35" fmla="*/ 523875 h 1092994"/>
              <a:gd name="connsiteX36" fmla="*/ 478631 w 631031"/>
              <a:gd name="connsiteY36" fmla="*/ 523875 h 1092994"/>
              <a:gd name="connsiteX37" fmla="*/ 466725 w 631031"/>
              <a:gd name="connsiteY37" fmla="*/ 533400 h 1092994"/>
              <a:gd name="connsiteX38" fmla="*/ 469106 w 631031"/>
              <a:gd name="connsiteY38" fmla="*/ 547688 h 1092994"/>
              <a:gd name="connsiteX39" fmla="*/ 469106 w 631031"/>
              <a:gd name="connsiteY39" fmla="*/ 576263 h 1092994"/>
              <a:gd name="connsiteX40" fmla="*/ 459581 w 631031"/>
              <a:gd name="connsiteY40" fmla="*/ 590550 h 1092994"/>
              <a:gd name="connsiteX41" fmla="*/ 452437 w 631031"/>
              <a:gd name="connsiteY41" fmla="*/ 611981 h 1092994"/>
              <a:gd name="connsiteX42" fmla="*/ 459581 w 631031"/>
              <a:gd name="connsiteY42" fmla="*/ 633413 h 1092994"/>
              <a:gd name="connsiteX43" fmla="*/ 459581 w 631031"/>
              <a:gd name="connsiteY43" fmla="*/ 650081 h 1092994"/>
              <a:gd name="connsiteX44" fmla="*/ 450056 w 631031"/>
              <a:gd name="connsiteY44" fmla="*/ 661988 h 1092994"/>
              <a:gd name="connsiteX45" fmla="*/ 442912 w 631031"/>
              <a:gd name="connsiteY45" fmla="*/ 681038 h 1092994"/>
              <a:gd name="connsiteX46" fmla="*/ 442912 w 631031"/>
              <a:gd name="connsiteY46" fmla="*/ 681038 h 1092994"/>
              <a:gd name="connsiteX47" fmla="*/ 414337 w 631031"/>
              <a:gd name="connsiteY47" fmla="*/ 702469 h 1092994"/>
              <a:gd name="connsiteX48" fmla="*/ 400050 w 631031"/>
              <a:gd name="connsiteY48" fmla="*/ 728663 h 1092994"/>
              <a:gd name="connsiteX49" fmla="*/ 397669 w 631031"/>
              <a:gd name="connsiteY49" fmla="*/ 742950 h 1092994"/>
              <a:gd name="connsiteX50" fmla="*/ 388144 w 631031"/>
              <a:gd name="connsiteY50" fmla="*/ 764381 h 1092994"/>
              <a:gd name="connsiteX51" fmla="*/ 354806 w 631031"/>
              <a:gd name="connsiteY51" fmla="*/ 802481 h 1092994"/>
              <a:gd name="connsiteX52" fmla="*/ 333375 w 631031"/>
              <a:gd name="connsiteY52" fmla="*/ 821531 h 1092994"/>
              <a:gd name="connsiteX53" fmla="*/ 319087 w 631031"/>
              <a:gd name="connsiteY53" fmla="*/ 835819 h 1092994"/>
              <a:gd name="connsiteX54" fmla="*/ 304800 w 631031"/>
              <a:gd name="connsiteY54" fmla="*/ 850106 h 1092994"/>
              <a:gd name="connsiteX55" fmla="*/ 285750 w 631031"/>
              <a:gd name="connsiteY55" fmla="*/ 850106 h 1092994"/>
              <a:gd name="connsiteX56" fmla="*/ 261937 w 631031"/>
              <a:gd name="connsiteY56" fmla="*/ 864394 h 1092994"/>
              <a:gd name="connsiteX57" fmla="*/ 238125 w 631031"/>
              <a:gd name="connsiteY57" fmla="*/ 890588 h 1092994"/>
              <a:gd name="connsiteX58" fmla="*/ 216694 w 631031"/>
              <a:gd name="connsiteY58" fmla="*/ 909638 h 1092994"/>
              <a:gd name="connsiteX59" fmla="*/ 195262 w 631031"/>
              <a:gd name="connsiteY59" fmla="*/ 928688 h 1092994"/>
              <a:gd name="connsiteX60" fmla="*/ 178594 w 631031"/>
              <a:gd name="connsiteY60" fmla="*/ 954881 h 1092994"/>
              <a:gd name="connsiteX61" fmla="*/ 154781 w 631031"/>
              <a:gd name="connsiteY61" fmla="*/ 985838 h 1092994"/>
              <a:gd name="connsiteX62" fmla="*/ 140494 w 631031"/>
              <a:gd name="connsiteY62" fmla="*/ 1009650 h 1092994"/>
              <a:gd name="connsiteX63" fmla="*/ 111919 w 631031"/>
              <a:gd name="connsiteY63" fmla="*/ 1028700 h 1092994"/>
              <a:gd name="connsiteX64" fmla="*/ 90487 w 631031"/>
              <a:gd name="connsiteY64" fmla="*/ 1040606 h 1092994"/>
              <a:gd name="connsiteX65" fmla="*/ 69056 w 631031"/>
              <a:gd name="connsiteY65" fmla="*/ 1054894 h 1092994"/>
              <a:gd name="connsiteX66" fmla="*/ 52387 w 631031"/>
              <a:gd name="connsiteY66" fmla="*/ 1066800 h 1092994"/>
              <a:gd name="connsiteX67" fmla="*/ 21431 w 631031"/>
              <a:gd name="connsiteY67" fmla="*/ 1073944 h 1092994"/>
              <a:gd name="connsiteX68" fmla="*/ 0 w 631031"/>
              <a:gd name="connsiteY68" fmla="*/ 1092994 h 1092994"/>
              <a:gd name="connsiteX0" fmla="*/ 621506 w 642937"/>
              <a:gd name="connsiteY0" fmla="*/ 0 h 1145382"/>
              <a:gd name="connsiteX1" fmla="*/ 642937 w 642937"/>
              <a:gd name="connsiteY1" fmla="*/ 57150 h 1145382"/>
              <a:gd name="connsiteX2" fmla="*/ 628650 w 642937"/>
              <a:gd name="connsiteY2" fmla="*/ 73819 h 1145382"/>
              <a:gd name="connsiteX3" fmla="*/ 628650 w 642937"/>
              <a:gd name="connsiteY3" fmla="*/ 92869 h 1145382"/>
              <a:gd name="connsiteX4" fmla="*/ 640556 w 642937"/>
              <a:gd name="connsiteY4" fmla="*/ 107156 h 1145382"/>
              <a:gd name="connsiteX5" fmla="*/ 633412 w 642937"/>
              <a:gd name="connsiteY5" fmla="*/ 111919 h 1145382"/>
              <a:gd name="connsiteX6" fmla="*/ 614362 w 642937"/>
              <a:gd name="connsiteY6" fmla="*/ 109538 h 1145382"/>
              <a:gd name="connsiteX7" fmla="*/ 611981 w 642937"/>
              <a:gd name="connsiteY7" fmla="*/ 116681 h 1145382"/>
              <a:gd name="connsiteX8" fmla="*/ 607218 w 642937"/>
              <a:gd name="connsiteY8" fmla="*/ 138113 h 1145382"/>
              <a:gd name="connsiteX9" fmla="*/ 621506 w 642937"/>
              <a:gd name="connsiteY9" fmla="*/ 159544 h 1145382"/>
              <a:gd name="connsiteX10" fmla="*/ 640556 w 642937"/>
              <a:gd name="connsiteY10" fmla="*/ 178594 h 1145382"/>
              <a:gd name="connsiteX11" fmla="*/ 635793 w 642937"/>
              <a:gd name="connsiteY11" fmla="*/ 192881 h 1145382"/>
              <a:gd name="connsiteX12" fmla="*/ 623887 w 642937"/>
              <a:gd name="connsiteY12" fmla="*/ 216694 h 1145382"/>
              <a:gd name="connsiteX13" fmla="*/ 604837 w 642937"/>
              <a:gd name="connsiteY13" fmla="*/ 221456 h 1145382"/>
              <a:gd name="connsiteX14" fmla="*/ 576262 w 642937"/>
              <a:gd name="connsiteY14" fmla="*/ 214313 h 1145382"/>
              <a:gd name="connsiteX15" fmla="*/ 545306 w 642937"/>
              <a:gd name="connsiteY15" fmla="*/ 216694 h 1145382"/>
              <a:gd name="connsiteX16" fmla="*/ 535781 w 642937"/>
              <a:gd name="connsiteY16" fmla="*/ 223838 h 1145382"/>
              <a:gd name="connsiteX17" fmla="*/ 528637 w 642937"/>
              <a:gd name="connsiteY17" fmla="*/ 238125 h 1145382"/>
              <a:gd name="connsiteX18" fmla="*/ 538162 w 642937"/>
              <a:gd name="connsiteY18" fmla="*/ 252413 h 1145382"/>
              <a:gd name="connsiteX19" fmla="*/ 550068 w 642937"/>
              <a:gd name="connsiteY19" fmla="*/ 264319 h 1145382"/>
              <a:gd name="connsiteX20" fmla="*/ 545306 w 642937"/>
              <a:gd name="connsiteY20" fmla="*/ 273844 h 1145382"/>
              <a:gd name="connsiteX21" fmla="*/ 538162 w 642937"/>
              <a:gd name="connsiteY21" fmla="*/ 285750 h 1145382"/>
              <a:gd name="connsiteX22" fmla="*/ 542925 w 642937"/>
              <a:gd name="connsiteY22" fmla="*/ 297656 h 1145382"/>
              <a:gd name="connsiteX23" fmla="*/ 564356 w 642937"/>
              <a:gd name="connsiteY23" fmla="*/ 311944 h 1145382"/>
              <a:gd name="connsiteX24" fmla="*/ 571500 w 642937"/>
              <a:gd name="connsiteY24" fmla="*/ 326231 h 1145382"/>
              <a:gd name="connsiteX25" fmla="*/ 569118 w 642937"/>
              <a:gd name="connsiteY25" fmla="*/ 342900 h 1145382"/>
              <a:gd name="connsiteX26" fmla="*/ 569118 w 642937"/>
              <a:gd name="connsiteY26" fmla="*/ 369094 h 1145382"/>
              <a:gd name="connsiteX27" fmla="*/ 569118 w 642937"/>
              <a:gd name="connsiteY27" fmla="*/ 381000 h 1145382"/>
              <a:gd name="connsiteX28" fmla="*/ 554831 w 642937"/>
              <a:gd name="connsiteY28" fmla="*/ 395288 h 1145382"/>
              <a:gd name="connsiteX29" fmla="*/ 538162 w 642937"/>
              <a:gd name="connsiteY29" fmla="*/ 421481 h 1145382"/>
              <a:gd name="connsiteX30" fmla="*/ 542925 w 642937"/>
              <a:gd name="connsiteY30" fmla="*/ 435769 h 1145382"/>
              <a:gd name="connsiteX31" fmla="*/ 552450 w 642937"/>
              <a:gd name="connsiteY31" fmla="*/ 454819 h 1145382"/>
              <a:gd name="connsiteX32" fmla="*/ 552450 w 642937"/>
              <a:gd name="connsiteY32" fmla="*/ 476250 h 1145382"/>
              <a:gd name="connsiteX33" fmla="*/ 538162 w 642937"/>
              <a:gd name="connsiteY33" fmla="*/ 488156 h 1145382"/>
              <a:gd name="connsiteX34" fmla="*/ 516731 w 642937"/>
              <a:gd name="connsiteY34" fmla="*/ 504825 h 1145382"/>
              <a:gd name="connsiteX35" fmla="*/ 500062 w 642937"/>
              <a:gd name="connsiteY35" fmla="*/ 523875 h 1145382"/>
              <a:gd name="connsiteX36" fmla="*/ 490537 w 642937"/>
              <a:gd name="connsiteY36" fmla="*/ 523875 h 1145382"/>
              <a:gd name="connsiteX37" fmla="*/ 478631 w 642937"/>
              <a:gd name="connsiteY37" fmla="*/ 533400 h 1145382"/>
              <a:gd name="connsiteX38" fmla="*/ 481012 w 642937"/>
              <a:gd name="connsiteY38" fmla="*/ 547688 h 1145382"/>
              <a:gd name="connsiteX39" fmla="*/ 481012 w 642937"/>
              <a:gd name="connsiteY39" fmla="*/ 576263 h 1145382"/>
              <a:gd name="connsiteX40" fmla="*/ 471487 w 642937"/>
              <a:gd name="connsiteY40" fmla="*/ 590550 h 1145382"/>
              <a:gd name="connsiteX41" fmla="*/ 464343 w 642937"/>
              <a:gd name="connsiteY41" fmla="*/ 611981 h 1145382"/>
              <a:gd name="connsiteX42" fmla="*/ 471487 w 642937"/>
              <a:gd name="connsiteY42" fmla="*/ 633413 h 1145382"/>
              <a:gd name="connsiteX43" fmla="*/ 471487 w 642937"/>
              <a:gd name="connsiteY43" fmla="*/ 650081 h 1145382"/>
              <a:gd name="connsiteX44" fmla="*/ 461962 w 642937"/>
              <a:gd name="connsiteY44" fmla="*/ 661988 h 1145382"/>
              <a:gd name="connsiteX45" fmla="*/ 454818 w 642937"/>
              <a:gd name="connsiteY45" fmla="*/ 681038 h 1145382"/>
              <a:gd name="connsiteX46" fmla="*/ 454818 w 642937"/>
              <a:gd name="connsiteY46" fmla="*/ 681038 h 1145382"/>
              <a:gd name="connsiteX47" fmla="*/ 426243 w 642937"/>
              <a:gd name="connsiteY47" fmla="*/ 702469 h 1145382"/>
              <a:gd name="connsiteX48" fmla="*/ 411956 w 642937"/>
              <a:gd name="connsiteY48" fmla="*/ 728663 h 1145382"/>
              <a:gd name="connsiteX49" fmla="*/ 409575 w 642937"/>
              <a:gd name="connsiteY49" fmla="*/ 742950 h 1145382"/>
              <a:gd name="connsiteX50" fmla="*/ 400050 w 642937"/>
              <a:gd name="connsiteY50" fmla="*/ 764381 h 1145382"/>
              <a:gd name="connsiteX51" fmla="*/ 366712 w 642937"/>
              <a:gd name="connsiteY51" fmla="*/ 802481 h 1145382"/>
              <a:gd name="connsiteX52" fmla="*/ 345281 w 642937"/>
              <a:gd name="connsiteY52" fmla="*/ 821531 h 1145382"/>
              <a:gd name="connsiteX53" fmla="*/ 330993 w 642937"/>
              <a:gd name="connsiteY53" fmla="*/ 835819 h 1145382"/>
              <a:gd name="connsiteX54" fmla="*/ 316706 w 642937"/>
              <a:gd name="connsiteY54" fmla="*/ 850106 h 1145382"/>
              <a:gd name="connsiteX55" fmla="*/ 297656 w 642937"/>
              <a:gd name="connsiteY55" fmla="*/ 850106 h 1145382"/>
              <a:gd name="connsiteX56" fmla="*/ 273843 w 642937"/>
              <a:gd name="connsiteY56" fmla="*/ 864394 h 1145382"/>
              <a:gd name="connsiteX57" fmla="*/ 250031 w 642937"/>
              <a:gd name="connsiteY57" fmla="*/ 890588 h 1145382"/>
              <a:gd name="connsiteX58" fmla="*/ 228600 w 642937"/>
              <a:gd name="connsiteY58" fmla="*/ 909638 h 1145382"/>
              <a:gd name="connsiteX59" fmla="*/ 207168 w 642937"/>
              <a:gd name="connsiteY59" fmla="*/ 928688 h 1145382"/>
              <a:gd name="connsiteX60" fmla="*/ 190500 w 642937"/>
              <a:gd name="connsiteY60" fmla="*/ 954881 h 1145382"/>
              <a:gd name="connsiteX61" fmla="*/ 166687 w 642937"/>
              <a:gd name="connsiteY61" fmla="*/ 985838 h 1145382"/>
              <a:gd name="connsiteX62" fmla="*/ 152400 w 642937"/>
              <a:gd name="connsiteY62" fmla="*/ 1009650 h 1145382"/>
              <a:gd name="connsiteX63" fmla="*/ 123825 w 642937"/>
              <a:gd name="connsiteY63" fmla="*/ 1028700 h 1145382"/>
              <a:gd name="connsiteX64" fmla="*/ 102393 w 642937"/>
              <a:gd name="connsiteY64" fmla="*/ 1040606 h 1145382"/>
              <a:gd name="connsiteX65" fmla="*/ 80962 w 642937"/>
              <a:gd name="connsiteY65" fmla="*/ 1054894 h 1145382"/>
              <a:gd name="connsiteX66" fmla="*/ 64293 w 642937"/>
              <a:gd name="connsiteY66" fmla="*/ 1066800 h 1145382"/>
              <a:gd name="connsiteX67" fmla="*/ 33337 w 642937"/>
              <a:gd name="connsiteY67" fmla="*/ 1073944 h 1145382"/>
              <a:gd name="connsiteX68" fmla="*/ 0 w 642937"/>
              <a:gd name="connsiteY68" fmla="*/ 1145382 h 1145382"/>
              <a:gd name="connsiteX0" fmla="*/ 622332 w 643763"/>
              <a:gd name="connsiteY0" fmla="*/ 0 h 1145965"/>
              <a:gd name="connsiteX1" fmla="*/ 643763 w 643763"/>
              <a:gd name="connsiteY1" fmla="*/ 57150 h 1145965"/>
              <a:gd name="connsiteX2" fmla="*/ 629476 w 643763"/>
              <a:gd name="connsiteY2" fmla="*/ 73819 h 1145965"/>
              <a:gd name="connsiteX3" fmla="*/ 629476 w 643763"/>
              <a:gd name="connsiteY3" fmla="*/ 92869 h 1145965"/>
              <a:gd name="connsiteX4" fmla="*/ 641382 w 643763"/>
              <a:gd name="connsiteY4" fmla="*/ 107156 h 1145965"/>
              <a:gd name="connsiteX5" fmla="*/ 634238 w 643763"/>
              <a:gd name="connsiteY5" fmla="*/ 111919 h 1145965"/>
              <a:gd name="connsiteX6" fmla="*/ 615188 w 643763"/>
              <a:gd name="connsiteY6" fmla="*/ 109538 h 1145965"/>
              <a:gd name="connsiteX7" fmla="*/ 612807 w 643763"/>
              <a:gd name="connsiteY7" fmla="*/ 116681 h 1145965"/>
              <a:gd name="connsiteX8" fmla="*/ 608044 w 643763"/>
              <a:gd name="connsiteY8" fmla="*/ 138113 h 1145965"/>
              <a:gd name="connsiteX9" fmla="*/ 622332 w 643763"/>
              <a:gd name="connsiteY9" fmla="*/ 159544 h 1145965"/>
              <a:gd name="connsiteX10" fmla="*/ 641382 w 643763"/>
              <a:gd name="connsiteY10" fmla="*/ 178594 h 1145965"/>
              <a:gd name="connsiteX11" fmla="*/ 636619 w 643763"/>
              <a:gd name="connsiteY11" fmla="*/ 192881 h 1145965"/>
              <a:gd name="connsiteX12" fmla="*/ 624713 w 643763"/>
              <a:gd name="connsiteY12" fmla="*/ 216694 h 1145965"/>
              <a:gd name="connsiteX13" fmla="*/ 605663 w 643763"/>
              <a:gd name="connsiteY13" fmla="*/ 221456 h 1145965"/>
              <a:gd name="connsiteX14" fmla="*/ 577088 w 643763"/>
              <a:gd name="connsiteY14" fmla="*/ 214313 h 1145965"/>
              <a:gd name="connsiteX15" fmla="*/ 546132 w 643763"/>
              <a:gd name="connsiteY15" fmla="*/ 216694 h 1145965"/>
              <a:gd name="connsiteX16" fmla="*/ 536607 w 643763"/>
              <a:gd name="connsiteY16" fmla="*/ 223838 h 1145965"/>
              <a:gd name="connsiteX17" fmla="*/ 529463 w 643763"/>
              <a:gd name="connsiteY17" fmla="*/ 238125 h 1145965"/>
              <a:gd name="connsiteX18" fmla="*/ 538988 w 643763"/>
              <a:gd name="connsiteY18" fmla="*/ 252413 h 1145965"/>
              <a:gd name="connsiteX19" fmla="*/ 550894 w 643763"/>
              <a:gd name="connsiteY19" fmla="*/ 264319 h 1145965"/>
              <a:gd name="connsiteX20" fmla="*/ 546132 w 643763"/>
              <a:gd name="connsiteY20" fmla="*/ 273844 h 1145965"/>
              <a:gd name="connsiteX21" fmla="*/ 538988 w 643763"/>
              <a:gd name="connsiteY21" fmla="*/ 285750 h 1145965"/>
              <a:gd name="connsiteX22" fmla="*/ 543751 w 643763"/>
              <a:gd name="connsiteY22" fmla="*/ 297656 h 1145965"/>
              <a:gd name="connsiteX23" fmla="*/ 565182 w 643763"/>
              <a:gd name="connsiteY23" fmla="*/ 311944 h 1145965"/>
              <a:gd name="connsiteX24" fmla="*/ 572326 w 643763"/>
              <a:gd name="connsiteY24" fmla="*/ 326231 h 1145965"/>
              <a:gd name="connsiteX25" fmla="*/ 569944 w 643763"/>
              <a:gd name="connsiteY25" fmla="*/ 342900 h 1145965"/>
              <a:gd name="connsiteX26" fmla="*/ 569944 w 643763"/>
              <a:gd name="connsiteY26" fmla="*/ 369094 h 1145965"/>
              <a:gd name="connsiteX27" fmla="*/ 569944 w 643763"/>
              <a:gd name="connsiteY27" fmla="*/ 381000 h 1145965"/>
              <a:gd name="connsiteX28" fmla="*/ 555657 w 643763"/>
              <a:gd name="connsiteY28" fmla="*/ 395288 h 1145965"/>
              <a:gd name="connsiteX29" fmla="*/ 538988 w 643763"/>
              <a:gd name="connsiteY29" fmla="*/ 421481 h 1145965"/>
              <a:gd name="connsiteX30" fmla="*/ 543751 w 643763"/>
              <a:gd name="connsiteY30" fmla="*/ 435769 h 1145965"/>
              <a:gd name="connsiteX31" fmla="*/ 553276 w 643763"/>
              <a:gd name="connsiteY31" fmla="*/ 454819 h 1145965"/>
              <a:gd name="connsiteX32" fmla="*/ 553276 w 643763"/>
              <a:gd name="connsiteY32" fmla="*/ 476250 h 1145965"/>
              <a:gd name="connsiteX33" fmla="*/ 538988 w 643763"/>
              <a:gd name="connsiteY33" fmla="*/ 488156 h 1145965"/>
              <a:gd name="connsiteX34" fmla="*/ 517557 w 643763"/>
              <a:gd name="connsiteY34" fmla="*/ 504825 h 1145965"/>
              <a:gd name="connsiteX35" fmla="*/ 500888 w 643763"/>
              <a:gd name="connsiteY35" fmla="*/ 523875 h 1145965"/>
              <a:gd name="connsiteX36" fmla="*/ 491363 w 643763"/>
              <a:gd name="connsiteY36" fmla="*/ 523875 h 1145965"/>
              <a:gd name="connsiteX37" fmla="*/ 479457 w 643763"/>
              <a:gd name="connsiteY37" fmla="*/ 533400 h 1145965"/>
              <a:gd name="connsiteX38" fmla="*/ 481838 w 643763"/>
              <a:gd name="connsiteY38" fmla="*/ 547688 h 1145965"/>
              <a:gd name="connsiteX39" fmla="*/ 481838 w 643763"/>
              <a:gd name="connsiteY39" fmla="*/ 576263 h 1145965"/>
              <a:gd name="connsiteX40" fmla="*/ 472313 w 643763"/>
              <a:gd name="connsiteY40" fmla="*/ 590550 h 1145965"/>
              <a:gd name="connsiteX41" fmla="*/ 465169 w 643763"/>
              <a:gd name="connsiteY41" fmla="*/ 611981 h 1145965"/>
              <a:gd name="connsiteX42" fmla="*/ 472313 w 643763"/>
              <a:gd name="connsiteY42" fmla="*/ 633413 h 1145965"/>
              <a:gd name="connsiteX43" fmla="*/ 472313 w 643763"/>
              <a:gd name="connsiteY43" fmla="*/ 650081 h 1145965"/>
              <a:gd name="connsiteX44" fmla="*/ 462788 w 643763"/>
              <a:gd name="connsiteY44" fmla="*/ 661988 h 1145965"/>
              <a:gd name="connsiteX45" fmla="*/ 455644 w 643763"/>
              <a:gd name="connsiteY45" fmla="*/ 681038 h 1145965"/>
              <a:gd name="connsiteX46" fmla="*/ 455644 w 643763"/>
              <a:gd name="connsiteY46" fmla="*/ 681038 h 1145965"/>
              <a:gd name="connsiteX47" fmla="*/ 427069 w 643763"/>
              <a:gd name="connsiteY47" fmla="*/ 702469 h 1145965"/>
              <a:gd name="connsiteX48" fmla="*/ 412782 w 643763"/>
              <a:gd name="connsiteY48" fmla="*/ 728663 h 1145965"/>
              <a:gd name="connsiteX49" fmla="*/ 410401 w 643763"/>
              <a:gd name="connsiteY49" fmla="*/ 742950 h 1145965"/>
              <a:gd name="connsiteX50" fmla="*/ 400876 w 643763"/>
              <a:gd name="connsiteY50" fmla="*/ 764381 h 1145965"/>
              <a:gd name="connsiteX51" fmla="*/ 367538 w 643763"/>
              <a:gd name="connsiteY51" fmla="*/ 802481 h 1145965"/>
              <a:gd name="connsiteX52" fmla="*/ 346107 w 643763"/>
              <a:gd name="connsiteY52" fmla="*/ 821531 h 1145965"/>
              <a:gd name="connsiteX53" fmla="*/ 331819 w 643763"/>
              <a:gd name="connsiteY53" fmla="*/ 835819 h 1145965"/>
              <a:gd name="connsiteX54" fmla="*/ 317532 w 643763"/>
              <a:gd name="connsiteY54" fmla="*/ 850106 h 1145965"/>
              <a:gd name="connsiteX55" fmla="*/ 298482 w 643763"/>
              <a:gd name="connsiteY55" fmla="*/ 850106 h 1145965"/>
              <a:gd name="connsiteX56" fmla="*/ 274669 w 643763"/>
              <a:gd name="connsiteY56" fmla="*/ 864394 h 1145965"/>
              <a:gd name="connsiteX57" fmla="*/ 250857 w 643763"/>
              <a:gd name="connsiteY57" fmla="*/ 890588 h 1145965"/>
              <a:gd name="connsiteX58" fmla="*/ 229426 w 643763"/>
              <a:gd name="connsiteY58" fmla="*/ 909638 h 1145965"/>
              <a:gd name="connsiteX59" fmla="*/ 207994 w 643763"/>
              <a:gd name="connsiteY59" fmla="*/ 928688 h 1145965"/>
              <a:gd name="connsiteX60" fmla="*/ 191326 w 643763"/>
              <a:gd name="connsiteY60" fmla="*/ 954881 h 1145965"/>
              <a:gd name="connsiteX61" fmla="*/ 167513 w 643763"/>
              <a:gd name="connsiteY61" fmla="*/ 985838 h 1145965"/>
              <a:gd name="connsiteX62" fmla="*/ 153226 w 643763"/>
              <a:gd name="connsiteY62" fmla="*/ 1009650 h 1145965"/>
              <a:gd name="connsiteX63" fmla="*/ 124651 w 643763"/>
              <a:gd name="connsiteY63" fmla="*/ 1028700 h 1145965"/>
              <a:gd name="connsiteX64" fmla="*/ 103219 w 643763"/>
              <a:gd name="connsiteY64" fmla="*/ 1040606 h 1145965"/>
              <a:gd name="connsiteX65" fmla="*/ 81788 w 643763"/>
              <a:gd name="connsiteY65" fmla="*/ 1054894 h 1145965"/>
              <a:gd name="connsiteX66" fmla="*/ 65119 w 643763"/>
              <a:gd name="connsiteY66" fmla="*/ 1066800 h 1145965"/>
              <a:gd name="connsiteX67" fmla="*/ 34163 w 643763"/>
              <a:gd name="connsiteY67" fmla="*/ 1073944 h 1145965"/>
              <a:gd name="connsiteX68" fmla="*/ 826 w 643763"/>
              <a:gd name="connsiteY68" fmla="*/ 1145382 h 1145965"/>
              <a:gd name="connsiteX69" fmla="*/ 10351 w 643763"/>
              <a:gd name="connsiteY69" fmla="*/ 1107281 h 1145965"/>
              <a:gd name="connsiteX0" fmla="*/ 662061 w 683492"/>
              <a:gd name="connsiteY0" fmla="*/ 0 h 1145853"/>
              <a:gd name="connsiteX1" fmla="*/ 683492 w 683492"/>
              <a:gd name="connsiteY1" fmla="*/ 57150 h 1145853"/>
              <a:gd name="connsiteX2" fmla="*/ 669205 w 683492"/>
              <a:gd name="connsiteY2" fmla="*/ 73819 h 1145853"/>
              <a:gd name="connsiteX3" fmla="*/ 669205 w 683492"/>
              <a:gd name="connsiteY3" fmla="*/ 92869 h 1145853"/>
              <a:gd name="connsiteX4" fmla="*/ 681111 w 683492"/>
              <a:gd name="connsiteY4" fmla="*/ 107156 h 1145853"/>
              <a:gd name="connsiteX5" fmla="*/ 673967 w 683492"/>
              <a:gd name="connsiteY5" fmla="*/ 111919 h 1145853"/>
              <a:gd name="connsiteX6" fmla="*/ 654917 w 683492"/>
              <a:gd name="connsiteY6" fmla="*/ 109538 h 1145853"/>
              <a:gd name="connsiteX7" fmla="*/ 652536 w 683492"/>
              <a:gd name="connsiteY7" fmla="*/ 116681 h 1145853"/>
              <a:gd name="connsiteX8" fmla="*/ 647773 w 683492"/>
              <a:gd name="connsiteY8" fmla="*/ 138113 h 1145853"/>
              <a:gd name="connsiteX9" fmla="*/ 662061 w 683492"/>
              <a:gd name="connsiteY9" fmla="*/ 159544 h 1145853"/>
              <a:gd name="connsiteX10" fmla="*/ 681111 w 683492"/>
              <a:gd name="connsiteY10" fmla="*/ 178594 h 1145853"/>
              <a:gd name="connsiteX11" fmla="*/ 676348 w 683492"/>
              <a:gd name="connsiteY11" fmla="*/ 192881 h 1145853"/>
              <a:gd name="connsiteX12" fmla="*/ 664442 w 683492"/>
              <a:gd name="connsiteY12" fmla="*/ 216694 h 1145853"/>
              <a:gd name="connsiteX13" fmla="*/ 645392 w 683492"/>
              <a:gd name="connsiteY13" fmla="*/ 221456 h 1145853"/>
              <a:gd name="connsiteX14" fmla="*/ 616817 w 683492"/>
              <a:gd name="connsiteY14" fmla="*/ 214313 h 1145853"/>
              <a:gd name="connsiteX15" fmla="*/ 585861 w 683492"/>
              <a:gd name="connsiteY15" fmla="*/ 216694 h 1145853"/>
              <a:gd name="connsiteX16" fmla="*/ 576336 w 683492"/>
              <a:gd name="connsiteY16" fmla="*/ 223838 h 1145853"/>
              <a:gd name="connsiteX17" fmla="*/ 569192 w 683492"/>
              <a:gd name="connsiteY17" fmla="*/ 238125 h 1145853"/>
              <a:gd name="connsiteX18" fmla="*/ 578717 w 683492"/>
              <a:gd name="connsiteY18" fmla="*/ 252413 h 1145853"/>
              <a:gd name="connsiteX19" fmla="*/ 590623 w 683492"/>
              <a:gd name="connsiteY19" fmla="*/ 264319 h 1145853"/>
              <a:gd name="connsiteX20" fmla="*/ 585861 w 683492"/>
              <a:gd name="connsiteY20" fmla="*/ 273844 h 1145853"/>
              <a:gd name="connsiteX21" fmla="*/ 578717 w 683492"/>
              <a:gd name="connsiteY21" fmla="*/ 285750 h 1145853"/>
              <a:gd name="connsiteX22" fmla="*/ 583480 w 683492"/>
              <a:gd name="connsiteY22" fmla="*/ 297656 h 1145853"/>
              <a:gd name="connsiteX23" fmla="*/ 604911 w 683492"/>
              <a:gd name="connsiteY23" fmla="*/ 311944 h 1145853"/>
              <a:gd name="connsiteX24" fmla="*/ 612055 w 683492"/>
              <a:gd name="connsiteY24" fmla="*/ 326231 h 1145853"/>
              <a:gd name="connsiteX25" fmla="*/ 609673 w 683492"/>
              <a:gd name="connsiteY25" fmla="*/ 342900 h 1145853"/>
              <a:gd name="connsiteX26" fmla="*/ 609673 w 683492"/>
              <a:gd name="connsiteY26" fmla="*/ 369094 h 1145853"/>
              <a:gd name="connsiteX27" fmla="*/ 609673 w 683492"/>
              <a:gd name="connsiteY27" fmla="*/ 381000 h 1145853"/>
              <a:gd name="connsiteX28" fmla="*/ 595386 w 683492"/>
              <a:gd name="connsiteY28" fmla="*/ 395288 h 1145853"/>
              <a:gd name="connsiteX29" fmla="*/ 578717 w 683492"/>
              <a:gd name="connsiteY29" fmla="*/ 421481 h 1145853"/>
              <a:gd name="connsiteX30" fmla="*/ 583480 w 683492"/>
              <a:gd name="connsiteY30" fmla="*/ 435769 h 1145853"/>
              <a:gd name="connsiteX31" fmla="*/ 593005 w 683492"/>
              <a:gd name="connsiteY31" fmla="*/ 454819 h 1145853"/>
              <a:gd name="connsiteX32" fmla="*/ 593005 w 683492"/>
              <a:gd name="connsiteY32" fmla="*/ 476250 h 1145853"/>
              <a:gd name="connsiteX33" fmla="*/ 578717 w 683492"/>
              <a:gd name="connsiteY33" fmla="*/ 488156 h 1145853"/>
              <a:gd name="connsiteX34" fmla="*/ 557286 w 683492"/>
              <a:gd name="connsiteY34" fmla="*/ 504825 h 1145853"/>
              <a:gd name="connsiteX35" fmla="*/ 540617 w 683492"/>
              <a:gd name="connsiteY35" fmla="*/ 523875 h 1145853"/>
              <a:gd name="connsiteX36" fmla="*/ 531092 w 683492"/>
              <a:gd name="connsiteY36" fmla="*/ 523875 h 1145853"/>
              <a:gd name="connsiteX37" fmla="*/ 519186 w 683492"/>
              <a:gd name="connsiteY37" fmla="*/ 533400 h 1145853"/>
              <a:gd name="connsiteX38" fmla="*/ 521567 w 683492"/>
              <a:gd name="connsiteY38" fmla="*/ 547688 h 1145853"/>
              <a:gd name="connsiteX39" fmla="*/ 521567 w 683492"/>
              <a:gd name="connsiteY39" fmla="*/ 576263 h 1145853"/>
              <a:gd name="connsiteX40" fmla="*/ 512042 w 683492"/>
              <a:gd name="connsiteY40" fmla="*/ 590550 h 1145853"/>
              <a:gd name="connsiteX41" fmla="*/ 504898 w 683492"/>
              <a:gd name="connsiteY41" fmla="*/ 611981 h 1145853"/>
              <a:gd name="connsiteX42" fmla="*/ 512042 w 683492"/>
              <a:gd name="connsiteY42" fmla="*/ 633413 h 1145853"/>
              <a:gd name="connsiteX43" fmla="*/ 512042 w 683492"/>
              <a:gd name="connsiteY43" fmla="*/ 650081 h 1145853"/>
              <a:gd name="connsiteX44" fmla="*/ 502517 w 683492"/>
              <a:gd name="connsiteY44" fmla="*/ 661988 h 1145853"/>
              <a:gd name="connsiteX45" fmla="*/ 495373 w 683492"/>
              <a:gd name="connsiteY45" fmla="*/ 681038 h 1145853"/>
              <a:gd name="connsiteX46" fmla="*/ 495373 w 683492"/>
              <a:gd name="connsiteY46" fmla="*/ 681038 h 1145853"/>
              <a:gd name="connsiteX47" fmla="*/ 466798 w 683492"/>
              <a:gd name="connsiteY47" fmla="*/ 702469 h 1145853"/>
              <a:gd name="connsiteX48" fmla="*/ 452511 w 683492"/>
              <a:gd name="connsiteY48" fmla="*/ 728663 h 1145853"/>
              <a:gd name="connsiteX49" fmla="*/ 450130 w 683492"/>
              <a:gd name="connsiteY49" fmla="*/ 742950 h 1145853"/>
              <a:gd name="connsiteX50" fmla="*/ 440605 w 683492"/>
              <a:gd name="connsiteY50" fmla="*/ 764381 h 1145853"/>
              <a:gd name="connsiteX51" fmla="*/ 407267 w 683492"/>
              <a:gd name="connsiteY51" fmla="*/ 802481 h 1145853"/>
              <a:gd name="connsiteX52" fmla="*/ 385836 w 683492"/>
              <a:gd name="connsiteY52" fmla="*/ 821531 h 1145853"/>
              <a:gd name="connsiteX53" fmla="*/ 371548 w 683492"/>
              <a:gd name="connsiteY53" fmla="*/ 835819 h 1145853"/>
              <a:gd name="connsiteX54" fmla="*/ 357261 w 683492"/>
              <a:gd name="connsiteY54" fmla="*/ 850106 h 1145853"/>
              <a:gd name="connsiteX55" fmla="*/ 338211 w 683492"/>
              <a:gd name="connsiteY55" fmla="*/ 850106 h 1145853"/>
              <a:gd name="connsiteX56" fmla="*/ 314398 w 683492"/>
              <a:gd name="connsiteY56" fmla="*/ 864394 h 1145853"/>
              <a:gd name="connsiteX57" fmla="*/ 290586 w 683492"/>
              <a:gd name="connsiteY57" fmla="*/ 890588 h 1145853"/>
              <a:gd name="connsiteX58" fmla="*/ 269155 w 683492"/>
              <a:gd name="connsiteY58" fmla="*/ 909638 h 1145853"/>
              <a:gd name="connsiteX59" fmla="*/ 247723 w 683492"/>
              <a:gd name="connsiteY59" fmla="*/ 928688 h 1145853"/>
              <a:gd name="connsiteX60" fmla="*/ 231055 w 683492"/>
              <a:gd name="connsiteY60" fmla="*/ 954881 h 1145853"/>
              <a:gd name="connsiteX61" fmla="*/ 207242 w 683492"/>
              <a:gd name="connsiteY61" fmla="*/ 985838 h 1145853"/>
              <a:gd name="connsiteX62" fmla="*/ 192955 w 683492"/>
              <a:gd name="connsiteY62" fmla="*/ 1009650 h 1145853"/>
              <a:gd name="connsiteX63" fmla="*/ 164380 w 683492"/>
              <a:gd name="connsiteY63" fmla="*/ 1028700 h 1145853"/>
              <a:gd name="connsiteX64" fmla="*/ 142948 w 683492"/>
              <a:gd name="connsiteY64" fmla="*/ 1040606 h 1145853"/>
              <a:gd name="connsiteX65" fmla="*/ 121517 w 683492"/>
              <a:gd name="connsiteY65" fmla="*/ 1054894 h 1145853"/>
              <a:gd name="connsiteX66" fmla="*/ 104848 w 683492"/>
              <a:gd name="connsiteY66" fmla="*/ 1066800 h 1145853"/>
              <a:gd name="connsiteX67" fmla="*/ 73892 w 683492"/>
              <a:gd name="connsiteY67" fmla="*/ 1073944 h 1145853"/>
              <a:gd name="connsiteX68" fmla="*/ 40555 w 683492"/>
              <a:gd name="connsiteY68" fmla="*/ 1145382 h 1145853"/>
              <a:gd name="connsiteX69" fmla="*/ 74 w 683492"/>
              <a:gd name="connsiteY69" fmla="*/ 1097756 h 1145853"/>
              <a:gd name="connsiteX0" fmla="*/ 662050 w 683481"/>
              <a:gd name="connsiteY0" fmla="*/ 0 h 1104046"/>
              <a:gd name="connsiteX1" fmla="*/ 683481 w 683481"/>
              <a:gd name="connsiteY1" fmla="*/ 57150 h 1104046"/>
              <a:gd name="connsiteX2" fmla="*/ 669194 w 683481"/>
              <a:gd name="connsiteY2" fmla="*/ 73819 h 1104046"/>
              <a:gd name="connsiteX3" fmla="*/ 669194 w 683481"/>
              <a:gd name="connsiteY3" fmla="*/ 92869 h 1104046"/>
              <a:gd name="connsiteX4" fmla="*/ 681100 w 683481"/>
              <a:gd name="connsiteY4" fmla="*/ 107156 h 1104046"/>
              <a:gd name="connsiteX5" fmla="*/ 673956 w 683481"/>
              <a:gd name="connsiteY5" fmla="*/ 111919 h 1104046"/>
              <a:gd name="connsiteX6" fmla="*/ 654906 w 683481"/>
              <a:gd name="connsiteY6" fmla="*/ 109538 h 1104046"/>
              <a:gd name="connsiteX7" fmla="*/ 652525 w 683481"/>
              <a:gd name="connsiteY7" fmla="*/ 116681 h 1104046"/>
              <a:gd name="connsiteX8" fmla="*/ 647762 w 683481"/>
              <a:gd name="connsiteY8" fmla="*/ 138113 h 1104046"/>
              <a:gd name="connsiteX9" fmla="*/ 662050 w 683481"/>
              <a:gd name="connsiteY9" fmla="*/ 159544 h 1104046"/>
              <a:gd name="connsiteX10" fmla="*/ 681100 w 683481"/>
              <a:gd name="connsiteY10" fmla="*/ 178594 h 1104046"/>
              <a:gd name="connsiteX11" fmla="*/ 676337 w 683481"/>
              <a:gd name="connsiteY11" fmla="*/ 192881 h 1104046"/>
              <a:gd name="connsiteX12" fmla="*/ 664431 w 683481"/>
              <a:gd name="connsiteY12" fmla="*/ 216694 h 1104046"/>
              <a:gd name="connsiteX13" fmla="*/ 645381 w 683481"/>
              <a:gd name="connsiteY13" fmla="*/ 221456 h 1104046"/>
              <a:gd name="connsiteX14" fmla="*/ 616806 w 683481"/>
              <a:gd name="connsiteY14" fmla="*/ 214313 h 1104046"/>
              <a:gd name="connsiteX15" fmla="*/ 585850 w 683481"/>
              <a:gd name="connsiteY15" fmla="*/ 216694 h 1104046"/>
              <a:gd name="connsiteX16" fmla="*/ 576325 w 683481"/>
              <a:gd name="connsiteY16" fmla="*/ 223838 h 1104046"/>
              <a:gd name="connsiteX17" fmla="*/ 569181 w 683481"/>
              <a:gd name="connsiteY17" fmla="*/ 238125 h 1104046"/>
              <a:gd name="connsiteX18" fmla="*/ 578706 w 683481"/>
              <a:gd name="connsiteY18" fmla="*/ 252413 h 1104046"/>
              <a:gd name="connsiteX19" fmla="*/ 590612 w 683481"/>
              <a:gd name="connsiteY19" fmla="*/ 264319 h 1104046"/>
              <a:gd name="connsiteX20" fmla="*/ 585850 w 683481"/>
              <a:gd name="connsiteY20" fmla="*/ 273844 h 1104046"/>
              <a:gd name="connsiteX21" fmla="*/ 578706 w 683481"/>
              <a:gd name="connsiteY21" fmla="*/ 285750 h 1104046"/>
              <a:gd name="connsiteX22" fmla="*/ 583469 w 683481"/>
              <a:gd name="connsiteY22" fmla="*/ 297656 h 1104046"/>
              <a:gd name="connsiteX23" fmla="*/ 604900 w 683481"/>
              <a:gd name="connsiteY23" fmla="*/ 311944 h 1104046"/>
              <a:gd name="connsiteX24" fmla="*/ 612044 w 683481"/>
              <a:gd name="connsiteY24" fmla="*/ 326231 h 1104046"/>
              <a:gd name="connsiteX25" fmla="*/ 609662 w 683481"/>
              <a:gd name="connsiteY25" fmla="*/ 342900 h 1104046"/>
              <a:gd name="connsiteX26" fmla="*/ 609662 w 683481"/>
              <a:gd name="connsiteY26" fmla="*/ 369094 h 1104046"/>
              <a:gd name="connsiteX27" fmla="*/ 609662 w 683481"/>
              <a:gd name="connsiteY27" fmla="*/ 381000 h 1104046"/>
              <a:gd name="connsiteX28" fmla="*/ 595375 w 683481"/>
              <a:gd name="connsiteY28" fmla="*/ 395288 h 1104046"/>
              <a:gd name="connsiteX29" fmla="*/ 578706 w 683481"/>
              <a:gd name="connsiteY29" fmla="*/ 421481 h 1104046"/>
              <a:gd name="connsiteX30" fmla="*/ 583469 w 683481"/>
              <a:gd name="connsiteY30" fmla="*/ 435769 h 1104046"/>
              <a:gd name="connsiteX31" fmla="*/ 592994 w 683481"/>
              <a:gd name="connsiteY31" fmla="*/ 454819 h 1104046"/>
              <a:gd name="connsiteX32" fmla="*/ 592994 w 683481"/>
              <a:gd name="connsiteY32" fmla="*/ 476250 h 1104046"/>
              <a:gd name="connsiteX33" fmla="*/ 578706 w 683481"/>
              <a:gd name="connsiteY33" fmla="*/ 488156 h 1104046"/>
              <a:gd name="connsiteX34" fmla="*/ 557275 w 683481"/>
              <a:gd name="connsiteY34" fmla="*/ 504825 h 1104046"/>
              <a:gd name="connsiteX35" fmla="*/ 540606 w 683481"/>
              <a:gd name="connsiteY35" fmla="*/ 523875 h 1104046"/>
              <a:gd name="connsiteX36" fmla="*/ 531081 w 683481"/>
              <a:gd name="connsiteY36" fmla="*/ 523875 h 1104046"/>
              <a:gd name="connsiteX37" fmla="*/ 519175 w 683481"/>
              <a:gd name="connsiteY37" fmla="*/ 533400 h 1104046"/>
              <a:gd name="connsiteX38" fmla="*/ 521556 w 683481"/>
              <a:gd name="connsiteY38" fmla="*/ 547688 h 1104046"/>
              <a:gd name="connsiteX39" fmla="*/ 521556 w 683481"/>
              <a:gd name="connsiteY39" fmla="*/ 576263 h 1104046"/>
              <a:gd name="connsiteX40" fmla="*/ 512031 w 683481"/>
              <a:gd name="connsiteY40" fmla="*/ 590550 h 1104046"/>
              <a:gd name="connsiteX41" fmla="*/ 504887 w 683481"/>
              <a:gd name="connsiteY41" fmla="*/ 611981 h 1104046"/>
              <a:gd name="connsiteX42" fmla="*/ 512031 w 683481"/>
              <a:gd name="connsiteY42" fmla="*/ 633413 h 1104046"/>
              <a:gd name="connsiteX43" fmla="*/ 512031 w 683481"/>
              <a:gd name="connsiteY43" fmla="*/ 650081 h 1104046"/>
              <a:gd name="connsiteX44" fmla="*/ 502506 w 683481"/>
              <a:gd name="connsiteY44" fmla="*/ 661988 h 1104046"/>
              <a:gd name="connsiteX45" fmla="*/ 495362 w 683481"/>
              <a:gd name="connsiteY45" fmla="*/ 681038 h 1104046"/>
              <a:gd name="connsiteX46" fmla="*/ 495362 w 683481"/>
              <a:gd name="connsiteY46" fmla="*/ 681038 h 1104046"/>
              <a:gd name="connsiteX47" fmla="*/ 466787 w 683481"/>
              <a:gd name="connsiteY47" fmla="*/ 702469 h 1104046"/>
              <a:gd name="connsiteX48" fmla="*/ 452500 w 683481"/>
              <a:gd name="connsiteY48" fmla="*/ 728663 h 1104046"/>
              <a:gd name="connsiteX49" fmla="*/ 450119 w 683481"/>
              <a:gd name="connsiteY49" fmla="*/ 742950 h 1104046"/>
              <a:gd name="connsiteX50" fmla="*/ 440594 w 683481"/>
              <a:gd name="connsiteY50" fmla="*/ 764381 h 1104046"/>
              <a:gd name="connsiteX51" fmla="*/ 407256 w 683481"/>
              <a:gd name="connsiteY51" fmla="*/ 802481 h 1104046"/>
              <a:gd name="connsiteX52" fmla="*/ 385825 w 683481"/>
              <a:gd name="connsiteY52" fmla="*/ 821531 h 1104046"/>
              <a:gd name="connsiteX53" fmla="*/ 371537 w 683481"/>
              <a:gd name="connsiteY53" fmla="*/ 835819 h 1104046"/>
              <a:gd name="connsiteX54" fmla="*/ 357250 w 683481"/>
              <a:gd name="connsiteY54" fmla="*/ 850106 h 1104046"/>
              <a:gd name="connsiteX55" fmla="*/ 338200 w 683481"/>
              <a:gd name="connsiteY55" fmla="*/ 850106 h 1104046"/>
              <a:gd name="connsiteX56" fmla="*/ 314387 w 683481"/>
              <a:gd name="connsiteY56" fmla="*/ 864394 h 1104046"/>
              <a:gd name="connsiteX57" fmla="*/ 290575 w 683481"/>
              <a:gd name="connsiteY57" fmla="*/ 890588 h 1104046"/>
              <a:gd name="connsiteX58" fmla="*/ 269144 w 683481"/>
              <a:gd name="connsiteY58" fmla="*/ 909638 h 1104046"/>
              <a:gd name="connsiteX59" fmla="*/ 247712 w 683481"/>
              <a:gd name="connsiteY59" fmla="*/ 928688 h 1104046"/>
              <a:gd name="connsiteX60" fmla="*/ 231044 w 683481"/>
              <a:gd name="connsiteY60" fmla="*/ 954881 h 1104046"/>
              <a:gd name="connsiteX61" fmla="*/ 207231 w 683481"/>
              <a:gd name="connsiteY61" fmla="*/ 985838 h 1104046"/>
              <a:gd name="connsiteX62" fmla="*/ 192944 w 683481"/>
              <a:gd name="connsiteY62" fmla="*/ 1009650 h 1104046"/>
              <a:gd name="connsiteX63" fmla="*/ 164369 w 683481"/>
              <a:gd name="connsiteY63" fmla="*/ 1028700 h 1104046"/>
              <a:gd name="connsiteX64" fmla="*/ 142937 w 683481"/>
              <a:gd name="connsiteY64" fmla="*/ 1040606 h 1104046"/>
              <a:gd name="connsiteX65" fmla="*/ 121506 w 683481"/>
              <a:gd name="connsiteY65" fmla="*/ 1054894 h 1104046"/>
              <a:gd name="connsiteX66" fmla="*/ 104837 w 683481"/>
              <a:gd name="connsiteY66" fmla="*/ 1066800 h 1104046"/>
              <a:gd name="connsiteX67" fmla="*/ 73881 w 683481"/>
              <a:gd name="connsiteY67" fmla="*/ 1073944 h 1104046"/>
              <a:gd name="connsiteX68" fmla="*/ 47688 w 683481"/>
              <a:gd name="connsiteY68" fmla="*/ 1100138 h 1104046"/>
              <a:gd name="connsiteX69" fmla="*/ 63 w 683481"/>
              <a:gd name="connsiteY69" fmla="*/ 1097756 h 1104046"/>
              <a:gd name="connsiteX0" fmla="*/ 626528 w 647959"/>
              <a:gd name="connsiteY0" fmla="*/ 0 h 1127714"/>
              <a:gd name="connsiteX1" fmla="*/ 647959 w 647959"/>
              <a:gd name="connsiteY1" fmla="*/ 57150 h 1127714"/>
              <a:gd name="connsiteX2" fmla="*/ 633672 w 647959"/>
              <a:gd name="connsiteY2" fmla="*/ 73819 h 1127714"/>
              <a:gd name="connsiteX3" fmla="*/ 633672 w 647959"/>
              <a:gd name="connsiteY3" fmla="*/ 92869 h 1127714"/>
              <a:gd name="connsiteX4" fmla="*/ 645578 w 647959"/>
              <a:gd name="connsiteY4" fmla="*/ 107156 h 1127714"/>
              <a:gd name="connsiteX5" fmla="*/ 638434 w 647959"/>
              <a:gd name="connsiteY5" fmla="*/ 111919 h 1127714"/>
              <a:gd name="connsiteX6" fmla="*/ 619384 w 647959"/>
              <a:gd name="connsiteY6" fmla="*/ 109538 h 1127714"/>
              <a:gd name="connsiteX7" fmla="*/ 617003 w 647959"/>
              <a:gd name="connsiteY7" fmla="*/ 116681 h 1127714"/>
              <a:gd name="connsiteX8" fmla="*/ 612240 w 647959"/>
              <a:gd name="connsiteY8" fmla="*/ 138113 h 1127714"/>
              <a:gd name="connsiteX9" fmla="*/ 626528 w 647959"/>
              <a:gd name="connsiteY9" fmla="*/ 159544 h 1127714"/>
              <a:gd name="connsiteX10" fmla="*/ 645578 w 647959"/>
              <a:gd name="connsiteY10" fmla="*/ 178594 h 1127714"/>
              <a:gd name="connsiteX11" fmla="*/ 640815 w 647959"/>
              <a:gd name="connsiteY11" fmla="*/ 192881 h 1127714"/>
              <a:gd name="connsiteX12" fmla="*/ 628909 w 647959"/>
              <a:gd name="connsiteY12" fmla="*/ 216694 h 1127714"/>
              <a:gd name="connsiteX13" fmla="*/ 609859 w 647959"/>
              <a:gd name="connsiteY13" fmla="*/ 221456 h 1127714"/>
              <a:gd name="connsiteX14" fmla="*/ 581284 w 647959"/>
              <a:gd name="connsiteY14" fmla="*/ 214313 h 1127714"/>
              <a:gd name="connsiteX15" fmla="*/ 550328 w 647959"/>
              <a:gd name="connsiteY15" fmla="*/ 216694 h 1127714"/>
              <a:gd name="connsiteX16" fmla="*/ 540803 w 647959"/>
              <a:gd name="connsiteY16" fmla="*/ 223838 h 1127714"/>
              <a:gd name="connsiteX17" fmla="*/ 533659 w 647959"/>
              <a:gd name="connsiteY17" fmla="*/ 238125 h 1127714"/>
              <a:gd name="connsiteX18" fmla="*/ 543184 w 647959"/>
              <a:gd name="connsiteY18" fmla="*/ 252413 h 1127714"/>
              <a:gd name="connsiteX19" fmla="*/ 555090 w 647959"/>
              <a:gd name="connsiteY19" fmla="*/ 264319 h 1127714"/>
              <a:gd name="connsiteX20" fmla="*/ 550328 w 647959"/>
              <a:gd name="connsiteY20" fmla="*/ 273844 h 1127714"/>
              <a:gd name="connsiteX21" fmla="*/ 543184 w 647959"/>
              <a:gd name="connsiteY21" fmla="*/ 285750 h 1127714"/>
              <a:gd name="connsiteX22" fmla="*/ 547947 w 647959"/>
              <a:gd name="connsiteY22" fmla="*/ 297656 h 1127714"/>
              <a:gd name="connsiteX23" fmla="*/ 569378 w 647959"/>
              <a:gd name="connsiteY23" fmla="*/ 311944 h 1127714"/>
              <a:gd name="connsiteX24" fmla="*/ 576522 w 647959"/>
              <a:gd name="connsiteY24" fmla="*/ 326231 h 1127714"/>
              <a:gd name="connsiteX25" fmla="*/ 574140 w 647959"/>
              <a:gd name="connsiteY25" fmla="*/ 342900 h 1127714"/>
              <a:gd name="connsiteX26" fmla="*/ 574140 w 647959"/>
              <a:gd name="connsiteY26" fmla="*/ 369094 h 1127714"/>
              <a:gd name="connsiteX27" fmla="*/ 574140 w 647959"/>
              <a:gd name="connsiteY27" fmla="*/ 381000 h 1127714"/>
              <a:gd name="connsiteX28" fmla="*/ 559853 w 647959"/>
              <a:gd name="connsiteY28" fmla="*/ 395288 h 1127714"/>
              <a:gd name="connsiteX29" fmla="*/ 543184 w 647959"/>
              <a:gd name="connsiteY29" fmla="*/ 421481 h 1127714"/>
              <a:gd name="connsiteX30" fmla="*/ 547947 w 647959"/>
              <a:gd name="connsiteY30" fmla="*/ 435769 h 1127714"/>
              <a:gd name="connsiteX31" fmla="*/ 557472 w 647959"/>
              <a:gd name="connsiteY31" fmla="*/ 454819 h 1127714"/>
              <a:gd name="connsiteX32" fmla="*/ 557472 w 647959"/>
              <a:gd name="connsiteY32" fmla="*/ 476250 h 1127714"/>
              <a:gd name="connsiteX33" fmla="*/ 543184 w 647959"/>
              <a:gd name="connsiteY33" fmla="*/ 488156 h 1127714"/>
              <a:gd name="connsiteX34" fmla="*/ 521753 w 647959"/>
              <a:gd name="connsiteY34" fmla="*/ 504825 h 1127714"/>
              <a:gd name="connsiteX35" fmla="*/ 505084 w 647959"/>
              <a:gd name="connsiteY35" fmla="*/ 523875 h 1127714"/>
              <a:gd name="connsiteX36" fmla="*/ 495559 w 647959"/>
              <a:gd name="connsiteY36" fmla="*/ 523875 h 1127714"/>
              <a:gd name="connsiteX37" fmla="*/ 483653 w 647959"/>
              <a:gd name="connsiteY37" fmla="*/ 533400 h 1127714"/>
              <a:gd name="connsiteX38" fmla="*/ 486034 w 647959"/>
              <a:gd name="connsiteY38" fmla="*/ 547688 h 1127714"/>
              <a:gd name="connsiteX39" fmla="*/ 486034 w 647959"/>
              <a:gd name="connsiteY39" fmla="*/ 576263 h 1127714"/>
              <a:gd name="connsiteX40" fmla="*/ 476509 w 647959"/>
              <a:gd name="connsiteY40" fmla="*/ 590550 h 1127714"/>
              <a:gd name="connsiteX41" fmla="*/ 469365 w 647959"/>
              <a:gd name="connsiteY41" fmla="*/ 611981 h 1127714"/>
              <a:gd name="connsiteX42" fmla="*/ 476509 w 647959"/>
              <a:gd name="connsiteY42" fmla="*/ 633413 h 1127714"/>
              <a:gd name="connsiteX43" fmla="*/ 476509 w 647959"/>
              <a:gd name="connsiteY43" fmla="*/ 650081 h 1127714"/>
              <a:gd name="connsiteX44" fmla="*/ 466984 w 647959"/>
              <a:gd name="connsiteY44" fmla="*/ 661988 h 1127714"/>
              <a:gd name="connsiteX45" fmla="*/ 459840 w 647959"/>
              <a:gd name="connsiteY45" fmla="*/ 681038 h 1127714"/>
              <a:gd name="connsiteX46" fmla="*/ 459840 w 647959"/>
              <a:gd name="connsiteY46" fmla="*/ 681038 h 1127714"/>
              <a:gd name="connsiteX47" fmla="*/ 431265 w 647959"/>
              <a:gd name="connsiteY47" fmla="*/ 702469 h 1127714"/>
              <a:gd name="connsiteX48" fmla="*/ 416978 w 647959"/>
              <a:gd name="connsiteY48" fmla="*/ 728663 h 1127714"/>
              <a:gd name="connsiteX49" fmla="*/ 414597 w 647959"/>
              <a:gd name="connsiteY49" fmla="*/ 742950 h 1127714"/>
              <a:gd name="connsiteX50" fmla="*/ 405072 w 647959"/>
              <a:gd name="connsiteY50" fmla="*/ 764381 h 1127714"/>
              <a:gd name="connsiteX51" fmla="*/ 371734 w 647959"/>
              <a:gd name="connsiteY51" fmla="*/ 802481 h 1127714"/>
              <a:gd name="connsiteX52" fmla="*/ 350303 w 647959"/>
              <a:gd name="connsiteY52" fmla="*/ 821531 h 1127714"/>
              <a:gd name="connsiteX53" fmla="*/ 336015 w 647959"/>
              <a:gd name="connsiteY53" fmla="*/ 835819 h 1127714"/>
              <a:gd name="connsiteX54" fmla="*/ 321728 w 647959"/>
              <a:gd name="connsiteY54" fmla="*/ 850106 h 1127714"/>
              <a:gd name="connsiteX55" fmla="*/ 302678 w 647959"/>
              <a:gd name="connsiteY55" fmla="*/ 850106 h 1127714"/>
              <a:gd name="connsiteX56" fmla="*/ 278865 w 647959"/>
              <a:gd name="connsiteY56" fmla="*/ 864394 h 1127714"/>
              <a:gd name="connsiteX57" fmla="*/ 255053 w 647959"/>
              <a:gd name="connsiteY57" fmla="*/ 890588 h 1127714"/>
              <a:gd name="connsiteX58" fmla="*/ 233622 w 647959"/>
              <a:gd name="connsiteY58" fmla="*/ 909638 h 1127714"/>
              <a:gd name="connsiteX59" fmla="*/ 212190 w 647959"/>
              <a:gd name="connsiteY59" fmla="*/ 928688 h 1127714"/>
              <a:gd name="connsiteX60" fmla="*/ 195522 w 647959"/>
              <a:gd name="connsiteY60" fmla="*/ 954881 h 1127714"/>
              <a:gd name="connsiteX61" fmla="*/ 171709 w 647959"/>
              <a:gd name="connsiteY61" fmla="*/ 985838 h 1127714"/>
              <a:gd name="connsiteX62" fmla="*/ 157422 w 647959"/>
              <a:gd name="connsiteY62" fmla="*/ 1009650 h 1127714"/>
              <a:gd name="connsiteX63" fmla="*/ 128847 w 647959"/>
              <a:gd name="connsiteY63" fmla="*/ 1028700 h 1127714"/>
              <a:gd name="connsiteX64" fmla="*/ 107415 w 647959"/>
              <a:gd name="connsiteY64" fmla="*/ 1040606 h 1127714"/>
              <a:gd name="connsiteX65" fmla="*/ 85984 w 647959"/>
              <a:gd name="connsiteY65" fmla="*/ 1054894 h 1127714"/>
              <a:gd name="connsiteX66" fmla="*/ 69315 w 647959"/>
              <a:gd name="connsiteY66" fmla="*/ 1066800 h 1127714"/>
              <a:gd name="connsiteX67" fmla="*/ 38359 w 647959"/>
              <a:gd name="connsiteY67" fmla="*/ 1073944 h 1127714"/>
              <a:gd name="connsiteX68" fmla="*/ 12166 w 647959"/>
              <a:gd name="connsiteY68" fmla="*/ 1100138 h 1127714"/>
              <a:gd name="connsiteX69" fmla="*/ 260 w 647959"/>
              <a:gd name="connsiteY69" fmla="*/ 1126331 h 112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47959" h="1127714">
                <a:moveTo>
                  <a:pt x="626528" y="0"/>
                </a:moveTo>
                <a:lnTo>
                  <a:pt x="647959" y="57150"/>
                </a:lnTo>
                <a:lnTo>
                  <a:pt x="633672" y="73819"/>
                </a:lnTo>
                <a:lnTo>
                  <a:pt x="633672" y="92869"/>
                </a:lnTo>
                <a:lnTo>
                  <a:pt x="645578" y="107156"/>
                </a:lnTo>
                <a:lnTo>
                  <a:pt x="638434" y="111919"/>
                </a:lnTo>
                <a:lnTo>
                  <a:pt x="619384" y="109538"/>
                </a:lnTo>
                <a:lnTo>
                  <a:pt x="617003" y="116681"/>
                </a:lnTo>
                <a:lnTo>
                  <a:pt x="612240" y="138113"/>
                </a:lnTo>
                <a:lnTo>
                  <a:pt x="626528" y="159544"/>
                </a:lnTo>
                <a:lnTo>
                  <a:pt x="645578" y="178594"/>
                </a:lnTo>
                <a:lnTo>
                  <a:pt x="640815" y="192881"/>
                </a:lnTo>
                <a:lnTo>
                  <a:pt x="628909" y="216694"/>
                </a:lnTo>
                <a:lnTo>
                  <a:pt x="609859" y="221456"/>
                </a:lnTo>
                <a:lnTo>
                  <a:pt x="581284" y="214313"/>
                </a:lnTo>
                <a:lnTo>
                  <a:pt x="550328" y="216694"/>
                </a:lnTo>
                <a:lnTo>
                  <a:pt x="540803" y="223838"/>
                </a:lnTo>
                <a:lnTo>
                  <a:pt x="533659" y="238125"/>
                </a:lnTo>
                <a:lnTo>
                  <a:pt x="543184" y="252413"/>
                </a:lnTo>
                <a:lnTo>
                  <a:pt x="555090" y="264319"/>
                </a:lnTo>
                <a:lnTo>
                  <a:pt x="550328" y="273844"/>
                </a:lnTo>
                <a:lnTo>
                  <a:pt x="543184" y="285750"/>
                </a:lnTo>
                <a:lnTo>
                  <a:pt x="547947" y="297656"/>
                </a:lnTo>
                <a:lnTo>
                  <a:pt x="569378" y="311944"/>
                </a:lnTo>
                <a:lnTo>
                  <a:pt x="576522" y="326231"/>
                </a:lnTo>
                <a:lnTo>
                  <a:pt x="574140" y="342900"/>
                </a:lnTo>
                <a:lnTo>
                  <a:pt x="574140" y="369094"/>
                </a:lnTo>
                <a:lnTo>
                  <a:pt x="574140" y="381000"/>
                </a:lnTo>
                <a:lnTo>
                  <a:pt x="559853" y="395288"/>
                </a:lnTo>
                <a:lnTo>
                  <a:pt x="543184" y="421481"/>
                </a:lnTo>
                <a:lnTo>
                  <a:pt x="547947" y="435769"/>
                </a:lnTo>
                <a:lnTo>
                  <a:pt x="557472" y="454819"/>
                </a:lnTo>
                <a:lnTo>
                  <a:pt x="557472" y="476250"/>
                </a:lnTo>
                <a:lnTo>
                  <a:pt x="543184" y="488156"/>
                </a:lnTo>
                <a:lnTo>
                  <a:pt x="521753" y="504825"/>
                </a:lnTo>
                <a:lnTo>
                  <a:pt x="505084" y="523875"/>
                </a:lnTo>
                <a:lnTo>
                  <a:pt x="495559" y="523875"/>
                </a:lnTo>
                <a:lnTo>
                  <a:pt x="483653" y="533400"/>
                </a:lnTo>
                <a:lnTo>
                  <a:pt x="486034" y="547688"/>
                </a:lnTo>
                <a:lnTo>
                  <a:pt x="486034" y="576263"/>
                </a:lnTo>
                <a:lnTo>
                  <a:pt x="476509" y="590550"/>
                </a:lnTo>
                <a:lnTo>
                  <a:pt x="469365" y="611981"/>
                </a:lnTo>
                <a:lnTo>
                  <a:pt x="476509" y="633413"/>
                </a:lnTo>
                <a:lnTo>
                  <a:pt x="476509" y="650081"/>
                </a:lnTo>
                <a:lnTo>
                  <a:pt x="466984" y="661988"/>
                </a:lnTo>
                <a:lnTo>
                  <a:pt x="459840" y="681038"/>
                </a:lnTo>
                <a:lnTo>
                  <a:pt x="459840" y="681038"/>
                </a:lnTo>
                <a:lnTo>
                  <a:pt x="431265" y="702469"/>
                </a:lnTo>
                <a:lnTo>
                  <a:pt x="416978" y="728663"/>
                </a:lnTo>
                <a:lnTo>
                  <a:pt x="414597" y="742950"/>
                </a:lnTo>
                <a:lnTo>
                  <a:pt x="405072" y="764381"/>
                </a:lnTo>
                <a:lnTo>
                  <a:pt x="371734" y="802481"/>
                </a:lnTo>
                <a:lnTo>
                  <a:pt x="350303" y="821531"/>
                </a:lnTo>
                <a:lnTo>
                  <a:pt x="336015" y="835819"/>
                </a:lnTo>
                <a:lnTo>
                  <a:pt x="321728" y="850106"/>
                </a:lnTo>
                <a:lnTo>
                  <a:pt x="302678" y="850106"/>
                </a:lnTo>
                <a:lnTo>
                  <a:pt x="278865" y="864394"/>
                </a:lnTo>
                <a:lnTo>
                  <a:pt x="255053" y="890588"/>
                </a:lnTo>
                <a:lnTo>
                  <a:pt x="233622" y="909638"/>
                </a:lnTo>
                <a:lnTo>
                  <a:pt x="212190" y="928688"/>
                </a:lnTo>
                <a:lnTo>
                  <a:pt x="195522" y="954881"/>
                </a:lnTo>
                <a:lnTo>
                  <a:pt x="171709" y="985838"/>
                </a:lnTo>
                <a:lnTo>
                  <a:pt x="157422" y="1009650"/>
                </a:lnTo>
                <a:lnTo>
                  <a:pt x="128847" y="1028700"/>
                </a:lnTo>
                <a:lnTo>
                  <a:pt x="107415" y="1040606"/>
                </a:lnTo>
                <a:lnTo>
                  <a:pt x="85984" y="1054894"/>
                </a:lnTo>
                <a:lnTo>
                  <a:pt x="69315" y="1066800"/>
                </a:lnTo>
                <a:lnTo>
                  <a:pt x="38359" y="1073944"/>
                </a:lnTo>
                <a:lnTo>
                  <a:pt x="12166" y="1100138"/>
                </a:lnTo>
                <a:cubicBezTo>
                  <a:pt x="8197" y="1105694"/>
                  <a:pt x="-1724" y="1134269"/>
                  <a:pt x="260" y="1126331"/>
                </a:cubicBez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7" name="フリーフォーム 364">
            <a:extLst>
              <a:ext uri="{FF2B5EF4-FFF2-40B4-BE49-F238E27FC236}">
                <a16:creationId xmlns:a16="http://schemas.microsoft.com/office/drawing/2014/main" id="{61B417AB-B998-44BB-A1E1-328F79DD386E}"/>
              </a:ext>
            </a:extLst>
          </p:cNvPr>
          <p:cNvSpPr/>
          <p:nvPr/>
        </p:nvSpPr>
        <p:spPr>
          <a:xfrm>
            <a:off x="4243388" y="3059113"/>
            <a:ext cx="84137" cy="57150"/>
          </a:xfrm>
          <a:custGeom>
            <a:avLst/>
            <a:gdLst>
              <a:gd name="connsiteX0" fmla="*/ 116681 w 116681"/>
              <a:gd name="connsiteY0" fmla="*/ 0 h 78581"/>
              <a:gd name="connsiteX1" fmla="*/ 76200 w 116681"/>
              <a:gd name="connsiteY1" fmla="*/ 50006 h 78581"/>
              <a:gd name="connsiteX2" fmla="*/ 52388 w 116681"/>
              <a:gd name="connsiteY2" fmla="*/ 50006 h 78581"/>
              <a:gd name="connsiteX3" fmla="*/ 21431 w 116681"/>
              <a:gd name="connsiteY3" fmla="*/ 76200 h 78581"/>
              <a:gd name="connsiteX4" fmla="*/ 0 w 116681"/>
              <a:gd name="connsiteY4" fmla="*/ 78581 h 78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681" h="78581">
                <a:moveTo>
                  <a:pt x="116681" y="0"/>
                </a:moveTo>
                <a:lnTo>
                  <a:pt x="76200" y="50006"/>
                </a:lnTo>
                <a:lnTo>
                  <a:pt x="52388" y="50006"/>
                </a:lnTo>
                <a:lnTo>
                  <a:pt x="21431" y="76200"/>
                </a:lnTo>
                <a:lnTo>
                  <a:pt x="0" y="78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8" name="フリーフォーム 365">
            <a:extLst>
              <a:ext uri="{FF2B5EF4-FFF2-40B4-BE49-F238E27FC236}">
                <a16:creationId xmlns:a16="http://schemas.microsoft.com/office/drawing/2014/main" id="{DE828329-2460-4106-9BF4-BDAF064A1D98}"/>
              </a:ext>
            </a:extLst>
          </p:cNvPr>
          <p:cNvSpPr/>
          <p:nvPr/>
        </p:nvSpPr>
        <p:spPr>
          <a:xfrm>
            <a:off x="4159250" y="3016250"/>
            <a:ext cx="34925" cy="146050"/>
          </a:xfrm>
          <a:custGeom>
            <a:avLst/>
            <a:gdLst>
              <a:gd name="connsiteX0" fmla="*/ 45244 w 45244"/>
              <a:gd name="connsiteY0" fmla="*/ 0 h 180975"/>
              <a:gd name="connsiteX1" fmla="*/ 35719 w 45244"/>
              <a:gd name="connsiteY1" fmla="*/ 59532 h 180975"/>
              <a:gd name="connsiteX2" fmla="*/ 35719 w 45244"/>
              <a:gd name="connsiteY2" fmla="*/ 92869 h 180975"/>
              <a:gd name="connsiteX3" fmla="*/ 16669 w 45244"/>
              <a:gd name="connsiteY3" fmla="*/ 119063 h 180975"/>
              <a:gd name="connsiteX4" fmla="*/ 14288 w 45244"/>
              <a:gd name="connsiteY4" fmla="*/ 142875 h 180975"/>
              <a:gd name="connsiteX5" fmla="*/ 0 w 45244"/>
              <a:gd name="connsiteY5" fmla="*/ 180975 h 180975"/>
              <a:gd name="connsiteX0" fmla="*/ 47625 w 47625"/>
              <a:gd name="connsiteY0" fmla="*/ 0 h 202406"/>
              <a:gd name="connsiteX1" fmla="*/ 38100 w 47625"/>
              <a:gd name="connsiteY1" fmla="*/ 59532 h 202406"/>
              <a:gd name="connsiteX2" fmla="*/ 38100 w 47625"/>
              <a:gd name="connsiteY2" fmla="*/ 92869 h 202406"/>
              <a:gd name="connsiteX3" fmla="*/ 19050 w 47625"/>
              <a:gd name="connsiteY3" fmla="*/ 119063 h 202406"/>
              <a:gd name="connsiteX4" fmla="*/ 16669 w 47625"/>
              <a:gd name="connsiteY4" fmla="*/ 142875 h 202406"/>
              <a:gd name="connsiteX5" fmla="*/ 0 w 47625"/>
              <a:gd name="connsiteY5" fmla="*/ 202406 h 202406"/>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 name="connsiteX0" fmla="*/ 47850 w 47850"/>
              <a:gd name="connsiteY0" fmla="*/ 0 h 202927"/>
              <a:gd name="connsiteX1" fmla="*/ 38325 w 47850"/>
              <a:gd name="connsiteY1" fmla="*/ 59532 h 202927"/>
              <a:gd name="connsiteX2" fmla="*/ 38325 w 47850"/>
              <a:gd name="connsiteY2" fmla="*/ 92869 h 202927"/>
              <a:gd name="connsiteX3" fmla="*/ 19275 w 47850"/>
              <a:gd name="connsiteY3" fmla="*/ 119063 h 202927"/>
              <a:gd name="connsiteX4" fmla="*/ 16894 w 47850"/>
              <a:gd name="connsiteY4" fmla="*/ 142875 h 202927"/>
              <a:gd name="connsiteX5" fmla="*/ 225 w 47850"/>
              <a:gd name="connsiteY5" fmla="*/ 202406 h 202927"/>
              <a:gd name="connsiteX6" fmla="*/ 7370 w 47850"/>
              <a:gd name="connsiteY6" fmla="*/ 171449 h 20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0" h="202927">
                <a:moveTo>
                  <a:pt x="47850" y="0"/>
                </a:moveTo>
                <a:lnTo>
                  <a:pt x="38325" y="59532"/>
                </a:lnTo>
                <a:lnTo>
                  <a:pt x="38325" y="92869"/>
                </a:lnTo>
                <a:lnTo>
                  <a:pt x="19275" y="119063"/>
                </a:lnTo>
                <a:lnTo>
                  <a:pt x="16894" y="142875"/>
                </a:lnTo>
                <a:lnTo>
                  <a:pt x="225" y="202406"/>
                </a:lnTo>
                <a:cubicBezTo>
                  <a:pt x="-1362" y="207168"/>
                  <a:pt x="5881" y="177899"/>
                  <a:pt x="7370" y="171449"/>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59" name="フリーフォーム 366">
            <a:extLst>
              <a:ext uri="{FF2B5EF4-FFF2-40B4-BE49-F238E27FC236}">
                <a16:creationId xmlns:a16="http://schemas.microsoft.com/office/drawing/2014/main" id="{8C30372E-170F-4F41-A028-0295DF92E3A8}"/>
              </a:ext>
            </a:extLst>
          </p:cNvPr>
          <p:cNvSpPr/>
          <p:nvPr/>
        </p:nvSpPr>
        <p:spPr>
          <a:xfrm>
            <a:off x="3895725" y="2970213"/>
            <a:ext cx="376238" cy="866775"/>
          </a:xfrm>
          <a:custGeom>
            <a:avLst/>
            <a:gdLst>
              <a:gd name="connsiteX0" fmla="*/ 514350 w 519112"/>
              <a:gd name="connsiteY0" fmla="*/ 0 h 1059656"/>
              <a:gd name="connsiteX1" fmla="*/ 519112 w 519112"/>
              <a:gd name="connsiteY1" fmla="*/ 66675 h 1059656"/>
              <a:gd name="connsiteX2" fmla="*/ 519112 w 519112"/>
              <a:gd name="connsiteY2" fmla="*/ 92868 h 1059656"/>
              <a:gd name="connsiteX3" fmla="*/ 497681 w 519112"/>
              <a:gd name="connsiteY3" fmla="*/ 130968 h 1059656"/>
              <a:gd name="connsiteX4" fmla="*/ 497681 w 519112"/>
              <a:gd name="connsiteY4" fmla="*/ 173831 h 1059656"/>
              <a:gd name="connsiteX5" fmla="*/ 488156 w 519112"/>
              <a:gd name="connsiteY5" fmla="*/ 204787 h 1059656"/>
              <a:gd name="connsiteX6" fmla="*/ 445294 w 519112"/>
              <a:gd name="connsiteY6" fmla="*/ 219075 h 1059656"/>
              <a:gd name="connsiteX7" fmla="*/ 419100 w 519112"/>
              <a:gd name="connsiteY7" fmla="*/ 233362 h 1059656"/>
              <a:gd name="connsiteX8" fmla="*/ 388144 w 519112"/>
              <a:gd name="connsiteY8" fmla="*/ 247650 h 1059656"/>
              <a:gd name="connsiteX9" fmla="*/ 366712 w 519112"/>
              <a:gd name="connsiteY9" fmla="*/ 266700 h 1059656"/>
              <a:gd name="connsiteX10" fmla="*/ 347662 w 519112"/>
              <a:gd name="connsiteY10" fmla="*/ 285750 h 1059656"/>
              <a:gd name="connsiteX11" fmla="*/ 338137 w 519112"/>
              <a:gd name="connsiteY11" fmla="*/ 311943 h 1059656"/>
              <a:gd name="connsiteX12" fmla="*/ 338137 w 519112"/>
              <a:gd name="connsiteY12" fmla="*/ 333375 h 1059656"/>
              <a:gd name="connsiteX13" fmla="*/ 328612 w 519112"/>
              <a:gd name="connsiteY13" fmla="*/ 357187 h 1059656"/>
              <a:gd name="connsiteX14" fmla="*/ 316706 w 519112"/>
              <a:gd name="connsiteY14" fmla="*/ 366712 h 1059656"/>
              <a:gd name="connsiteX15" fmla="*/ 314325 w 519112"/>
              <a:gd name="connsiteY15" fmla="*/ 390525 h 1059656"/>
              <a:gd name="connsiteX16" fmla="*/ 288131 w 519112"/>
              <a:gd name="connsiteY16" fmla="*/ 402431 h 1059656"/>
              <a:gd name="connsiteX17" fmla="*/ 269081 w 519112"/>
              <a:gd name="connsiteY17" fmla="*/ 402431 h 1059656"/>
              <a:gd name="connsiteX18" fmla="*/ 252412 w 519112"/>
              <a:gd name="connsiteY18" fmla="*/ 423862 h 1059656"/>
              <a:gd name="connsiteX19" fmla="*/ 254794 w 519112"/>
              <a:gd name="connsiteY19" fmla="*/ 440531 h 1059656"/>
              <a:gd name="connsiteX20" fmla="*/ 269081 w 519112"/>
              <a:gd name="connsiteY20" fmla="*/ 469106 h 1059656"/>
              <a:gd name="connsiteX21" fmla="*/ 252412 w 519112"/>
              <a:gd name="connsiteY21" fmla="*/ 485775 h 1059656"/>
              <a:gd name="connsiteX22" fmla="*/ 240506 w 519112"/>
              <a:gd name="connsiteY22" fmla="*/ 504825 h 1059656"/>
              <a:gd name="connsiteX23" fmla="*/ 233362 w 519112"/>
              <a:gd name="connsiteY23" fmla="*/ 523875 h 1059656"/>
              <a:gd name="connsiteX24" fmla="*/ 216694 w 519112"/>
              <a:gd name="connsiteY24" fmla="*/ 535781 h 1059656"/>
              <a:gd name="connsiteX25" fmla="*/ 216694 w 519112"/>
              <a:gd name="connsiteY25" fmla="*/ 535781 h 1059656"/>
              <a:gd name="connsiteX26" fmla="*/ 214312 w 519112"/>
              <a:gd name="connsiteY26" fmla="*/ 573881 h 1059656"/>
              <a:gd name="connsiteX27" fmla="*/ 202406 w 519112"/>
              <a:gd name="connsiteY27" fmla="*/ 585787 h 1059656"/>
              <a:gd name="connsiteX28" fmla="*/ 192881 w 519112"/>
              <a:gd name="connsiteY28" fmla="*/ 602456 h 1059656"/>
              <a:gd name="connsiteX29" fmla="*/ 197644 w 519112"/>
              <a:gd name="connsiteY29" fmla="*/ 619125 h 1059656"/>
              <a:gd name="connsiteX30" fmla="*/ 197644 w 519112"/>
              <a:gd name="connsiteY30" fmla="*/ 635793 h 1059656"/>
              <a:gd name="connsiteX31" fmla="*/ 188119 w 519112"/>
              <a:gd name="connsiteY31" fmla="*/ 650081 h 1059656"/>
              <a:gd name="connsiteX32" fmla="*/ 188119 w 519112"/>
              <a:gd name="connsiteY32" fmla="*/ 666750 h 1059656"/>
              <a:gd name="connsiteX33" fmla="*/ 188119 w 519112"/>
              <a:gd name="connsiteY33" fmla="*/ 688181 h 1059656"/>
              <a:gd name="connsiteX34" fmla="*/ 161925 w 519112"/>
              <a:gd name="connsiteY34" fmla="*/ 707231 h 1059656"/>
              <a:gd name="connsiteX35" fmla="*/ 159544 w 519112"/>
              <a:gd name="connsiteY35" fmla="*/ 719137 h 1059656"/>
              <a:gd name="connsiteX36" fmla="*/ 157162 w 519112"/>
              <a:gd name="connsiteY36" fmla="*/ 740568 h 1059656"/>
              <a:gd name="connsiteX37" fmla="*/ 147637 w 519112"/>
              <a:gd name="connsiteY37" fmla="*/ 757237 h 1059656"/>
              <a:gd name="connsiteX38" fmla="*/ 119062 w 519112"/>
              <a:gd name="connsiteY38" fmla="*/ 771525 h 1059656"/>
              <a:gd name="connsiteX39" fmla="*/ 80962 w 519112"/>
              <a:gd name="connsiteY39" fmla="*/ 778668 h 1059656"/>
              <a:gd name="connsiteX40" fmla="*/ 59531 w 519112"/>
              <a:gd name="connsiteY40" fmla="*/ 797718 h 1059656"/>
              <a:gd name="connsiteX41" fmla="*/ 42862 w 519112"/>
              <a:gd name="connsiteY41" fmla="*/ 814387 h 1059656"/>
              <a:gd name="connsiteX42" fmla="*/ 21431 w 519112"/>
              <a:gd name="connsiteY42" fmla="*/ 823912 h 1059656"/>
              <a:gd name="connsiteX43" fmla="*/ 2381 w 519112"/>
              <a:gd name="connsiteY43" fmla="*/ 823912 h 1059656"/>
              <a:gd name="connsiteX44" fmla="*/ 2381 w 519112"/>
              <a:gd name="connsiteY44" fmla="*/ 850106 h 1059656"/>
              <a:gd name="connsiteX45" fmla="*/ 9525 w 519112"/>
              <a:gd name="connsiteY45" fmla="*/ 883443 h 1059656"/>
              <a:gd name="connsiteX46" fmla="*/ 14287 w 519112"/>
              <a:gd name="connsiteY46" fmla="*/ 904875 h 1059656"/>
              <a:gd name="connsiteX47" fmla="*/ 0 w 519112"/>
              <a:gd name="connsiteY47" fmla="*/ 926306 h 1059656"/>
              <a:gd name="connsiteX48" fmla="*/ 4762 w 519112"/>
              <a:gd name="connsiteY48" fmla="*/ 962025 h 1059656"/>
              <a:gd name="connsiteX49" fmla="*/ 11906 w 519112"/>
              <a:gd name="connsiteY49" fmla="*/ 1009650 h 1059656"/>
              <a:gd name="connsiteX50" fmla="*/ 16669 w 519112"/>
              <a:gd name="connsiteY50" fmla="*/ 1059656 h 1059656"/>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0 w 521493"/>
              <a:gd name="connsiteY50"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7144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33337 w 521493"/>
              <a:gd name="connsiteY50" fmla="*/ 1088231 h 1200150"/>
              <a:gd name="connsiteX51" fmla="*/ 0 w 521493"/>
              <a:gd name="connsiteY51"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21432 w 521493"/>
              <a:gd name="connsiteY50" fmla="*/ 1031081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0 w 521493"/>
              <a:gd name="connsiteY52"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9051 w 521493"/>
              <a:gd name="connsiteY52" fmla="*/ 1126331 h 1200150"/>
              <a:gd name="connsiteX53" fmla="*/ 0 w 521493"/>
              <a:gd name="connsiteY53" fmla="*/ 1200150 h 1200150"/>
              <a:gd name="connsiteX0" fmla="*/ 516731 w 521493"/>
              <a:gd name="connsiteY0" fmla="*/ 0 h 1200150"/>
              <a:gd name="connsiteX1" fmla="*/ 521493 w 521493"/>
              <a:gd name="connsiteY1" fmla="*/ 66675 h 1200150"/>
              <a:gd name="connsiteX2" fmla="*/ 521493 w 521493"/>
              <a:gd name="connsiteY2" fmla="*/ 92868 h 1200150"/>
              <a:gd name="connsiteX3" fmla="*/ 500062 w 521493"/>
              <a:gd name="connsiteY3" fmla="*/ 130968 h 1200150"/>
              <a:gd name="connsiteX4" fmla="*/ 500062 w 521493"/>
              <a:gd name="connsiteY4" fmla="*/ 173831 h 1200150"/>
              <a:gd name="connsiteX5" fmla="*/ 490537 w 521493"/>
              <a:gd name="connsiteY5" fmla="*/ 204787 h 1200150"/>
              <a:gd name="connsiteX6" fmla="*/ 447675 w 521493"/>
              <a:gd name="connsiteY6" fmla="*/ 219075 h 1200150"/>
              <a:gd name="connsiteX7" fmla="*/ 421481 w 521493"/>
              <a:gd name="connsiteY7" fmla="*/ 233362 h 1200150"/>
              <a:gd name="connsiteX8" fmla="*/ 390525 w 521493"/>
              <a:gd name="connsiteY8" fmla="*/ 247650 h 1200150"/>
              <a:gd name="connsiteX9" fmla="*/ 369093 w 521493"/>
              <a:gd name="connsiteY9" fmla="*/ 266700 h 1200150"/>
              <a:gd name="connsiteX10" fmla="*/ 350043 w 521493"/>
              <a:gd name="connsiteY10" fmla="*/ 285750 h 1200150"/>
              <a:gd name="connsiteX11" fmla="*/ 340518 w 521493"/>
              <a:gd name="connsiteY11" fmla="*/ 311943 h 1200150"/>
              <a:gd name="connsiteX12" fmla="*/ 340518 w 521493"/>
              <a:gd name="connsiteY12" fmla="*/ 333375 h 1200150"/>
              <a:gd name="connsiteX13" fmla="*/ 330993 w 521493"/>
              <a:gd name="connsiteY13" fmla="*/ 357187 h 1200150"/>
              <a:gd name="connsiteX14" fmla="*/ 319087 w 521493"/>
              <a:gd name="connsiteY14" fmla="*/ 366712 h 1200150"/>
              <a:gd name="connsiteX15" fmla="*/ 316706 w 521493"/>
              <a:gd name="connsiteY15" fmla="*/ 390525 h 1200150"/>
              <a:gd name="connsiteX16" fmla="*/ 290512 w 521493"/>
              <a:gd name="connsiteY16" fmla="*/ 402431 h 1200150"/>
              <a:gd name="connsiteX17" fmla="*/ 271462 w 521493"/>
              <a:gd name="connsiteY17" fmla="*/ 402431 h 1200150"/>
              <a:gd name="connsiteX18" fmla="*/ 254793 w 521493"/>
              <a:gd name="connsiteY18" fmla="*/ 423862 h 1200150"/>
              <a:gd name="connsiteX19" fmla="*/ 257175 w 521493"/>
              <a:gd name="connsiteY19" fmla="*/ 440531 h 1200150"/>
              <a:gd name="connsiteX20" fmla="*/ 271462 w 521493"/>
              <a:gd name="connsiteY20" fmla="*/ 469106 h 1200150"/>
              <a:gd name="connsiteX21" fmla="*/ 254793 w 521493"/>
              <a:gd name="connsiteY21" fmla="*/ 485775 h 1200150"/>
              <a:gd name="connsiteX22" fmla="*/ 242887 w 521493"/>
              <a:gd name="connsiteY22" fmla="*/ 504825 h 1200150"/>
              <a:gd name="connsiteX23" fmla="*/ 235743 w 521493"/>
              <a:gd name="connsiteY23" fmla="*/ 523875 h 1200150"/>
              <a:gd name="connsiteX24" fmla="*/ 219075 w 521493"/>
              <a:gd name="connsiteY24" fmla="*/ 535781 h 1200150"/>
              <a:gd name="connsiteX25" fmla="*/ 219075 w 521493"/>
              <a:gd name="connsiteY25" fmla="*/ 535781 h 1200150"/>
              <a:gd name="connsiteX26" fmla="*/ 216693 w 521493"/>
              <a:gd name="connsiteY26" fmla="*/ 573881 h 1200150"/>
              <a:gd name="connsiteX27" fmla="*/ 204787 w 521493"/>
              <a:gd name="connsiteY27" fmla="*/ 585787 h 1200150"/>
              <a:gd name="connsiteX28" fmla="*/ 195262 w 521493"/>
              <a:gd name="connsiteY28" fmla="*/ 602456 h 1200150"/>
              <a:gd name="connsiteX29" fmla="*/ 200025 w 521493"/>
              <a:gd name="connsiteY29" fmla="*/ 619125 h 1200150"/>
              <a:gd name="connsiteX30" fmla="*/ 200025 w 521493"/>
              <a:gd name="connsiteY30" fmla="*/ 635793 h 1200150"/>
              <a:gd name="connsiteX31" fmla="*/ 190500 w 521493"/>
              <a:gd name="connsiteY31" fmla="*/ 650081 h 1200150"/>
              <a:gd name="connsiteX32" fmla="*/ 190500 w 521493"/>
              <a:gd name="connsiteY32" fmla="*/ 666750 h 1200150"/>
              <a:gd name="connsiteX33" fmla="*/ 190500 w 521493"/>
              <a:gd name="connsiteY33" fmla="*/ 688181 h 1200150"/>
              <a:gd name="connsiteX34" fmla="*/ 164306 w 521493"/>
              <a:gd name="connsiteY34" fmla="*/ 707231 h 1200150"/>
              <a:gd name="connsiteX35" fmla="*/ 161925 w 521493"/>
              <a:gd name="connsiteY35" fmla="*/ 719137 h 1200150"/>
              <a:gd name="connsiteX36" fmla="*/ 159543 w 521493"/>
              <a:gd name="connsiteY36" fmla="*/ 740568 h 1200150"/>
              <a:gd name="connsiteX37" fmla="*/ 150018 w 521493"/>
              <a:gd name="connsiteY37" fmla="*/ 757237 h 1200150"/>
              <a:gd name="connsiteX38" fmla="*/ 121443 w 521493"/>
              <a:gd name="connsiteY38" fmla="*/ 771525 h 1200150"/>
              <a:gd name="connsiteX39" fmla="*/ 83343 w 521493"/>
              <a:gd name="connsiteY39" fmla="*/ 778668 h 1200150"/>
              <a:gd name="connsiteX40" fmla="*/ 61912 w 521493"/>
              <a:gd name="connsiteY40" fmla="*/ 797718 h 1200150"/>
              <a:gd name="connsiteX41" fmla="*/ 45243 w 521493"/>
              <a:gd name="connsiteY41" fmla="*/ 814387 h 1200150"/>
              <a:gd name="connsiteX42" fmla="*/ 23812 w 521493"/>
              <a:gd name="connsiteY42" fmla="*/ 823912 h 1200150"/>
              <a:gd name="connsiteX43" fmla="*/ 4762 w 521493"/>
              <a:gd name="connsiteY43" fmla="*/ 823912 h 1200150"/>
              <a:gd name="connsiteX44" fmla="*/ 4762 w 521493"/>
              <a:gd name="connsiteY44" fmla="*/ 850106 h 1200150"/>
              <a:gd name="connsiteX45" fmla="*/ 11906 w 521493"/>
              <a:gd name="connsiteY45" fmla="*/ 883443 h 1200150"/>
              <a:gd name="connsiteX46" fmla="*/ 16668 w 521493"/>
              <a:gd name="connsiteY46" fmla="*/ 904875 h 1200150"/>
              <a:gd name="connsiteX47" fmla="*/ 2381 w 521493"/>
              <a:gd name="connsiteY47" fmla="*/ 926306 h 1200150"/>
              <a:gd name="connsiteX48" fmla="*/ 7143 w 521493"/>
              <a:gd name="connsiteY48" fmla="*/ 962025 h 1200150"/>
              <a:gd name="connsiteX49" fmla="*/ 14287 w 521493"/>
              <a:gd name="connsiteY49" fmla="*/ 1009650 h 1200150"/>
              <a:gd name="connsiteX50" fmla="*/ 16670 w 521493"/>
              <a:gd name="connsiteY50" fmla="*/ 1054894 h 1200150"/>
              <a:gd name="connsiteX51" fmla="*/ 33337 w 521493"/>
              <a:gd name="connsiteY51" fmla="*/ 1088231 h 1200150"/>
              <a:gd name="connsiteX52" fmla="*/ 11908 w 521493"/>
              <a:gd name="connsiteY52" fmla="*/ 1133475 h 1200150"/>
              <a:gd name="connsiteX53" fmla="*/ 0 w 521493"/>
              <a:gd name="connsiteY53" fmla="*/ 1200150 h 1200150"/>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3520 w 521676"/>
              <a:gd name="connsiteY51" fmla="*/ 1088231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3996 w 521676"/>
              <a:gd name="connsiteY53" fmla="*/ 1116806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28759 w 521676"/>
              <a:gd name="connsiteY53" fmla="*/ 1109662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12091 w 521676"/>
              <a:gd name="connsiteY52" fmla="*/ 1133475 h 1200688"/>
              <a:gd name="connsiteX53" fmla="*/ 183 w 521676"/>
              <a:gd name="connsiteY53" fmla="*/ 1200150 h 1200688"/>
              <a:gd name="connsiteX54" fmla="*/ 4946 w 521676"/>
              <a:gd name="connsiteY54"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26377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 name="connsiteX0" fmla="*/ 516914 w 521676"/>
              <a:gd name="connsiteY0" fmla="*/ 0 h 1200688"/>
              <a:gd name="connsiteX1" fmla="*/ 521676 w 521676"/>
              <a:gd name="connsiteY1" fmla="*/ 66675 h 1200688"/>
              <a:gd name="connsiteX2" fmla="*/ 521676 w 521676"/>
              <a:gd name="connsiteY2" fmla="*/ 92868 h 1200688"/>
              <a:gd name="connsiteX3" fmla="*/ 500245 w 521676"/>
              <a:gd name="connsiteY3" fmla="*/ 130968 h 1200688"/>
              <a:gd name="connsiteX4" fmla="*/ 500245 w 521676"/>
              <a:gd name="connsiteY4" fmla="*/ 173831 h 1200688"/>
              <a:gd name="connsiteX5" fmla="*/ 490720 w 521676"/>
              <a:gd name="connsiteY5" fmla="*/ 204787 h 1200688"/>
              <a:gd name="connsiteX6" fmla="*/ 447858 w 521676"/>
              <a:gd name="connsiteY6" fmla="*/ 219075 h 1200688"/>
              <a:gd name="connsiteX7" fmla="*/ 421664 w 521676"/>
              <a:gd name="connsiteY7" fmla="*/ 233362 h 1200688"/>
              <a:gd name="connsiteX8" fmla="*/ 390708 w 521676"/>
              <a:gd name="connsiteY8" fmla="*/ 247650 h 1200688"/>
              <a:gd name="connsiteX9" fmla="*/ 369276 w 521676"/>
              <a:gd name="connsiteY9" fmla="*/ 266700 h 1200688"/>
              <a:gd name="connsiteX10" fmla="*/ 350226 w 521676"/>
              <a:gd name="connsiteY10" fmla="*/ 285750 h 1200688"/>
              <a:gd name="connsiteX11" fmla="*/ 340701 w 521676"/>
              <a:gd name="connsiteY11" fmla="*/ 311943 h 1200688"/>
              <a:gd name="connsiteX12" fmla="*/ 340701 w 521676"/>
              <a:gd name="connsiteY12" fmla="*/ 333375 h 1200688"/>
              <a:gd name="connsiteX13" fmla="*/ 331176 w 521676"/>
              <a:gd name="connsiteY13" fmla="*/ 357187 h 1200688"/>
              <a:gd name="connsiteX14" fmla="*/ 319270 w 521676"/>
              <a:gd name="connsiteY14" fmla="*/ 366712 h 1200688"/>
              <a:gd name="connsiteX15" fmla="*/ 316889 w 521676"/>
              <a:gd name="connsiteY15" fmla="*/ 390525 h 1200688"/>
              <a:gd name="connsiteX16" fmla="*/ 290695 w 521676"/>
              <a:gd name="connsiteY16" fmla="*/ 402431 h 1200688"/>
              <a:gd name="connsiteX17" fmla="*/ 271645 w 521676"/>
              <a:gd name="connsiteY17" fmla="*/ 402431 h 1200688"/>
              <a:gd name="connsiteX18" fmla="*/ 254976 w 521676"/>
              <a:gd name="connsiteY18" fmla="*/ 423862 h 1200688"/>
              <a:gd name="connsiteX19" fmla="*/ 257358 w 521676"/>
              <a:gd name="connsiteY19" fmla="*/ 440531 h 1200688"/>
              <a:gd name="connsiteX20" fmla="*/ 271645 w 521676"/>
              <a:gd name="connsiteY20" fmla="*/ 469106 h 1200688"/>
              <a:gd name="connsiteX21" fmla="*/ 254976 w 521676"/>
              <a:gd name="connsiteY21" fmla="*/ 485775 h 1200688"/>
              <a:gd name="connsiteX22" fmla="*/ 243070 w 521676"/>
              <a:gd name="connsiteY22" fmla="*/ 504825 h 1200688"/>
              <a:gd name="connsiteX23" fmla="*/ 235926 w 521676"/>
              <a:gd name="connsiteY23" fmla="*/ 523875 h 1200688"/>
              <a:gd name="connsiteX24" fmla="*/ 219258 w 521676"/>
              <a:gd name="connsiteY24" fmla="*/ 535781 h 1200688"/>
              <a:gd name="connsiteX25" fmla="*/ 219258 w 521676"/>
              <a:gd name="connsiteY25" fmla="*/ 535781 h 1200688"/>
              <a:gd name="connsiteX26" fmla="*/ 216876 w 521676"/>
              <a:gd name="connsiteY26" fmla="*/ 573881 h 1200688"/>
              <a:gd name="connsiteX27" fmla="*/ 204970 w 521676"/>
              <a:gd name="connsiteY27" fmla="*/ 585787 h 1200688"/>
              <a:gd name="connsiteX28" fmla="*/ 195445 w 521676"/>
              <a:gd name="connsiteY28" fmla="*/ 602456 h 1200688"/>
              <a:gd name="connsiteX29" fmla="*/ 200208 w 521676"/>
              <a:gd name="connsiteY29" fmla="*/ 619125 h 1200688"/>
              <a:gd name="connsiteX30" fmla="*/ 200208 w 521676"/>
              <a:gd name="connsiteY30" fmla="*/ 635793 h 1200688"/>
              <a:gd name="connsiteX31" fmla="*/ 190683 w 521676"/>
              <a:gd name="connsiteY31" fmla="*/ 650081 h 1200688"/>
              <a:gd name="connsiteX32" fmla="*/ 190683 w 521676"/>
              <a:gd name="connsiteY32" fmla="*/ 666750 h 1200688"/>
              <a:gd name="connsiteX33" fmla="*/ 190683 w 521676"/>
              <a:gd name="connsiteY33" fmla="*/ 688181 h 1200688"/>
              <a:gd name="connsiteX34" fmla="*/ 164489 w 521676"/>
              <a:gd name="connsiteY34" fmla="*/ 707231 h 1200688"/>
              <a:gd name="connsiteX35" fmla="*/ 162108 w 521676"/>
              <a:gd name="connsiteY35" fmla="*/ 719137 h 1200688"/>
              <a:gd name="connsiteX36" fmla="*/ 159726 w 521676"/>
              <a:gd name="connsiteY36" fmla="*/ 740568 h 1200688"/>
              <a:gd name="connsiteX37" fmla="*/ 150201 w 521676"/>
              <a:gd name="connsiteY37" fmla="*/ 757237 h 1200688"/>
              <a:gd name="connsiteX38" fmla="*/ 121626 w 521676"/>
              <a:gd name="connsiteY38" fmla="*/ 771525 h 1200688"/>
              <a:gd name="connsiteX39" fmla="*/ 83526 w 521676"/>
              <a:gd name="connsiteY39" fmla="*/ 778668 h 1200688"/>
              <a:gd name="connsiteX40" fmla="*/ 62095 w 521676"/>
              <a:gd name="connsiteY40" fmla="*/ 797718 h 1200688"/>
              <a:gd name="connsiteX41" fmla="*/ 45426 w 521676"/>
              <a:gd name="connsiteY41" fmla="*/ 814387 h 1200688"/>
              <a:gd name="connsiteX42" fmla="*/ 23995 w 521676"/>
              <a:gd name="connsiteY42" fmla="*/ 823912 h 1200688"/>
              <a:gd name="connsiteX43" fmla="*/ 4945 w 521676"/>
              <a:gd name="connsiteY43" fmla="*/ 823912 h 1200688"/>
              <a:gd name="connsiteX44" fmla="*/ 4945 w 521676"/>
              <a:gd name="connsiteY44" fmla="*/ 850106 h 1200688"/>
              <a:gd name="connsiteX45" fmla="*/ 12089 w 521676"/>
              <a:gd name="connsiteY45" fmla="*/ 883443 h 1200688"/>
              <a:gd name="connsiteX46" fmla="*/ 16851 w 521676"/>
              <a:gd name="connsiteY46" fmla="*/ 904875 h 1200688"/>
              <a:gd name="connsiteX47" fmla="*/ 2564 w 521676"/>
              <a:gd name="connsiteY47" fmla="*/ 926306 h 1200688"/>
              <a:gd name="connsiteX48" fmla="*/ 7326 w 521676"/>
              <a:gd name="connsiteY48" fmla="*/ 962025 h 1200688"/>
              <a:gd name="connsiteX49" fmla="*/ 14470 w 521676"/>
              <a:gd name="connsiteY49" fmla="*/ 1009650 h 1200688"/>
              <a:gd name="connsiteX50" fmla="*/ 16853 w 521676"/>
              <a:gd name="connsiteY50" fmla="*/ 1054894 h 1200688"/>
              <a:gd name="connsiteX51" fmla="*/ 38283 w 521676"/>
              <a:gd name="connsiteY51" fmla="*/ 1085850 h 1200688"/>
              <a:gd name="connsiteX52" fmla="*/ 31140 w 521676"/>
              <a:gd name="connsiteY52" fmla="*/ 1114425 h 1200688"/>
              <a:gd name="connsiteX53" fmla="*/ 12091 w 521676"/>
              <a:gd name="connsiteY53" fmla="*/ 1133475 h 1200688"/>
              <a:gd name="connsiteX54" fmla="*/ 183 w 521676"/>
              <a:gd name="connsiteY54" fmla="*/ 1200150 h 1200688"/>
              <a:gd name="connsiteX55" fmla="*/ 4946 w 521676"/>
              <a:gd name="connsiteY55" fmla="*/ 1164431 h 12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21676" h="1200688">
                <a:moveTo>
                  <a:pt x="516914" y="0"/>
                </a:moveTo>
                <a:lnTo>
                  <a:pt x="521676" y="66675"/>
                </a:lnTo>
                <a:lnTo>
                  <a:pt x="521676" y="92868"/>
                </a:lnTo>
                <a:lnTo>
                  <a:pt x="500245" y="130968"/>
                </a:lnTo>
                <a:lnTo>
                  <a:pt x="500245" y="173831"/>
                </a:lnTo>
                <a:lnTo>
                  <a:pt x="490720" y="204787"/>
                </a:lnTo>
                <a:lnTo>
                  <a:pt x="447858" y="219075"/>
                </a:lnTo>
                <a:lnTo>
                  <a:pt x="421664" y="233362"/>
                </a:lnTo>
                <a:lnTo>
                  <a:pt x="390708" y="247650"/>
                </a:lnTo>
                <a:lnTo>
                  <a:pt x="369276" y="266700"/>
                </a:lnTo>
                <a:lnTo>
                  <a:pt x="350226" y="285750"/>
                </a:lnTo>
                <a:lnTo>
                  <a:pt x="340701" y="311943"/>
                </a:lnTo>
                <a:lnTo>
                  <a:pt x="340701" y="333375"/>
                </a:lnTo>
                <a:lnTo>
                  <a:pt x="331176" y="357187"/>
                </a:lnTo>
                <a:lnTo>
                  <a:pt x="319270" y="366712"/>
                </a:lnTo>
                <a:lnTo>
                  <a:pt x="316889" y="390525"/>
                </a:lnTo>
                <a:lnTo>
                  <a:pt x="290695" y="402431"/>
                </a:lnTo>
                <a:lnTo>
                  <a:pt x="271645" y="402431"/>
                </a:lnTo>
                <a:lnTo>
                  <a:pt x="254976" y="423862"/>
                </a:lnTo>
                <a:lnTo>
                  <a:pt x="257358" y="440531"/>
                </a:lnTo>
                <a:lnTo>
                  <a:pt x="271645" y="469106"/>
                </a:lnTo>
                <a:lnTo>
                  <a:pt x="254976" y="485775"/>
                </a:lnTo>
                <a:lnTo>
                  <a:pt x="243070" y="504825"/>
                </a:lnTo>
                <a:lnTo>
                  <a:pt x="235926" y="523875"/>
                </a:lnTo>
                <a:lnTo>
                  <a:pt x="219258" y="535781"/>
                </a:lnTo>
                <a:lnTo>
                  <a:pt x="219258" y="535781"/>
                </a:lnTo>
                <a:lnTo>
                  <a:pt x="216876" y="573881"/>
                </a:lnTo>
                <a:lnTo>
                  <a:pt x="204970" y="585787"/>
                </a:lnTo>
                <a:lnTo>
                  <a:pt x="195445" y="602456"/>
                </a:lnTo>
                <a:lnTo>
                  <a:pt x="200208" y="619125"/>
                </a:lnTo>
                <a:lnTo>
                  <a:pt x="200208" y="635793"/>
                </a:lnTo>
                <a:lnTo>
                  <a:pt x="190683" y="650081"/>
                </a:lnTo>
                <a:lnTo>
                  <a:pt x="190683" y="666750"/>
                </a:lnTo>
                <a:lnTo>
                  <a:pt x="190683" y="688181"/>
                </a:lnTo>
                <a:lnTo>
                  <a:pt x="164489" y="707231"/>
                </a:lnTo>
                <a:lnTo>
                  <a:pt x="162108" y="719137"/>
                </a:lnTo>
                <a:lnTo>
                  <a:pt x="159726" y="740568"/>
                </a:lnTo>
                <a:lnTo>
                  <a:pt x="150201" y="757237"/>
                </a:lnTo>
                <a:lnTo>
                  <a:pt x="121626" y="771525"/>
                </a:lnTo>
                <a:lnTo>
                  <a:pt x="83526" y="778668"/>
                </a:lnTo>
                <a:lnTo>
                  <a:pt x="62095" y="797718"/>
                </a:lnTo>
                <a:lnTo>
                  <a:pt x="45426" y="814387"/>
                </a:lnTo>
                <a:lnTo>
                  <a:pt x="23995" y="823912"/>
                </a:lnTo>
                <a:lnTo>
                  <a:pt x="4945" y="823912"/>
                </a:lnTo>
                <a:lnTo>
                  <a:pt x="4945" y="850106"/>
                </a:lnTo>
                <a:lnTo>
                  <a:pt x="12089" y="883443"/>
                </a:lnTo>
                <a:lnTo>
                  <a:pt x="16851" y="904875"/>
                </a:lnTo>
                <a:lnTo>
                  <a:pt x="2564" y="926306"/>
                </a:lnTo>
                <a:lnTo>
                  <a:pt x="7326" y="962025"/>
                </a:lnTo>
                <a:lnTo>
                  <a:pt x="14470" y="1009650"/>
                </a:lnTo>
                <a:lnTo>
                  <a:pt x="16853" y="1054894"/>
                </a:lnTo>
                <a:lnTo>
                  <a:pt x="38283" y="1085850"/>
                </a:lnTo>
                <a:lnTo>
                  <a:pt x="31140" y="1114425"/>
                </a:lnTo>
                <a:lnTo>
                  <a:pt x="12091" y="1133475"/>
                </a:lnTo>
                <a:lnTo>
                  <a:pt x="183" y="1200150"/>
                </a:lnTo>
                <a:cubicBezTo>
                  <a:pt x="-1008" y="1205309"/>
                  <a:pt x="3954" y="1171872"/>
                  <a:pt x="4946" y="1164431"/>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0" name="フリーフォーム 367">
            <a:extLst>
              <a:ext uri="{FF2B5EF4-FFF2-40B4-BE49-F238E27FC236}">
                <a16:creationId xmlns:a16="http://schemas.microsoft.com/office/drawing/2014/main" id="{F1453193-97A7-4C08-9904-5FEA63A6B481}"/>
              </a:ext>
            </a:extLst>
          </p:cNvPr>
          <p:cNvSpPr/>
          <p:nvPr/>
        </p:nvSpPr>
        <p:spPr>
          <a:xfrm>
            <a:off x="3705225" y="4351338"/>
            <a:ext cx="212725" cy="161925"/>
          </a:xfrm>
          <a:custGeom>
            <a:avLst/>
            <a:gdLst>
              <a:gd name="connsiteX0" fmla="*/ 295275 w 295275"/>
              <a:gd name="connsiteY0" fmla="*/ 0 h 223837"/>
              <a:gd name="connsiteX1" fmla="*/ 257175 w 295275"/>
              <a:gd name="connsiteY1" fmla="*/ 40481 h 223837"/>
              <a:gd name="connsiteX2" fmla="*/ 226219 w 295275"/>
              <a:gd name="connsiteY2" fmla="*/ 64294 h 223837"/>
              <a:gd name="connsiteX3" fmla="*/ 145256 w 295275"/>
              <a:gd name="connsiteY3" fmla="*/ 97631 h 223837"/>
              <a:gd name="connsiteX4" fmla="*/ 88106 w 295275"/>
              <a:gd name="connsiteY4" fmla="*/ 111919 h 223837"/>
              <a:gd name="connsiteX5" fmla="*/ 42863 w 295275"/>
              <a:gd name="connsiteY5" fmla="*/ 142875 h 223837"/>
              <a:gd name="connsiteX6" fmla="*/ 21431 w 295275"/>
              <a:gd name="connsiteY6" fmla="*/ 178594 h 223837"/>
              <a:gd name="connsiteX7" fmla="*/ 0 w 295275"/>
              <a:gd name="connsiteY7"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275" h="223837">
                <a:moveTo>
                  <a:pt x="295275" y="0"/>
                </a:moveTo>
                <a:lnTo>
                  <a:pt x="257175" y="40481"/>
                </a:lnTo>
                <a:lnTo>
                  <a:pt x="226219" y="64294"/>
                </a:lnTo>
                <a:lnTo>
                  <a:pt x="145256" y="97631"/>
                </a:lnTo>
                <a:lnTo>
                  <a:pt x="88106" y="111919"/>
                </a:lnTo>
                <a:lnTo>
                  <a:pt x="42863" y="142875"/>
                </a:lnTo>
                <a:lnTo>
                  <a:pt x="21431" y="178594"/>
                </a:lnTo>
                <a:lnTo>
                  <a:pt x="0" y="22383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1" name="フリーフォーム 368">
            <a:extLst>
              <a:ext uri="{FF2B5EF4-FFF2-40B4-BE49-F238E27FC236}">
                <a16:creationId xmlns:a16="http://schemas.microsoft.com/office/drawing/2014/main" id="{FBAD2E25-B164-443A-B719-60611DAA0A0F}"/>
              </a:ext>
            </a:extLst>
          </p:cNvPr>
          <p:cNvSpPr/>
          <p:nvPr/>
        </p:nvSpPr>
        <p:spPr>
          <a:xfrm>
            <a:off x="3516313" y="4510088"/>
            <a:ext cx="190500" cy="128587"/>
          </a:xfrm>
          <a:custGeom>
            <a:avLst/>
            <a:gdLst>
              <a:gd name="connsiteX0" fmla="*/ 261937 w 261937"/>
              <a:gd name="connsiteY0" fmla="*/ 0 h 176213"/>
              <a:gd name="connsiteX1" fmla="*/ 214312 w 261937"/>
              <a:gd name="connsiteY1" fmla="*/ 30956 h 176213"/>
              <a:gd name="connsiteX2" fmla="*/ 135731 w 261937"/>
              <a:gd name="connsiteY2" fmla="*/ 54769 h 176213"/>
              <a:gd name="connsiteX3" fmla="*/ 92869 w 261937"/>
              <a:gd name="connsiteY3" fmla="*/ 73819 h 176213"/>
              <a:gd name="connsiteX4" fmla="*/ 59531 w 261937"/>
              <a:gd name="connsiteY4" fmla="*/ 97631 h 176213"/>
              <a:gd name="connsiteX5" fmla="*/ 26194 w 261937"/>
              <a:gd name="connsiteY5" fmla="*/ 126206 h 176213"/>
              <a:gd name="connsiteX6" fmla="*/ 0 w 261937"/>
              <a:gd name="connsiteY6" fmla="*/ 176213 h 17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937" h="176213">
                <a:moveTo>
                  <a:pt x="261937" y="0"/>
                </a:moveTo>
                <a:lnTo>
                  <a:pt x="214312" y="30956"/>
                </a:lnTo>
                <a:lnTo>
                  <a:pt x="135731" y="54769"/>
                </a:lnTo>
                <a:lnTo>
                  <a:pt x="92869" y="73819"/>
                </a:lnTo>
                <a:lnTo>
                  <a:pt x="59531" y="97631"/>
                </a:lnTo>
                <a:lnTo>
                  <a:pt x="26194" y="126206"/>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2" name="フリーフォーム 369">
            <a:extLst>
              <a:ext uri="{FF2B5EF4-FFF2-40B4-BE49-F238E27FC236}">
                <a16:creationId xmlns:a16="http://schemas.microsoft.com/office/drawing/2014/main" id="{B204D1BC-0924-4EDD-ABA9-F6EBF5A3C655}"/>
              </a:ext>
            </a:extLst>
          </p:cNvPr>
          <p:cNvSpPr/>
          <p:nvPr/>
        </p:nvSpPr>
        <p:spPr>
          <a:xfrm>
            <a:off x="3709988" y="4545013"/>
            <a:ext cx="20637" cy="163512"/>
          </a:xfrm>
          <a:custGeom>
            <a:avLst/>
            <a:gdLst>
              <a:gd name="connsiteX0" fmla="*/ 14288 w 47625"/>
              <a:gd name="connsiteY0" fmla="*/ 0 h 264318"/>
              <a:gd name="connsiteX1" fmla="*/ 9525 w 47625"/>
              <a:gd name="connsiteY1" fmla="*/ 66675 h 264318"/>
              <a:gd name="connsiteX2" fmla="*/ 2382 w 47625"/>
              <a:gd name="connsiteY2" fmla="*/ 97631 h 264318"/>
              <a:gd name="connsiteX3" fmla="*/ 0 w 47625"/>
              <a:gd name="connsiteY3" fmla="*/ 126206 h 264318"/>
              <a:gd name="connsiteX4" fmla="*/ 4763 w 47625"/>
              <a:gd name="connsiteY4" fmla="*/ 159543 h 264318"/>
              <a:gd name="connsiteX5" fmla="*/ 11907 w 47625"/>
              <a:gd name="connsiteY5" fmla="*/ 190500 h 264318"/>
              <a:gd name="connsiteX6" fmla="*/ 16669 w 47625"/>
              <a:gd name="connsiteY6" fmla="*/ 223837 h 264318"/>
              <a:gd name="connsiteX7" fmla="*/ 47625 w 47625"/>
              <a:gd name="connsiteY7" fmla="*/ 264318 h 264318"/>
              <a:gd name="connsiteX0" fmla="*/ 14288 w 16669"/>
              <a:gd name="connsiteY0" fmla="*/ 0 h 223837"/>
              <a:gd name="connsiteX1" fmla="*/ 9525 w 16669"/>
              <a:gd name="connsiteY1" fmla="*/ 66675 h 223837"/>
              <a:gd name="connsiteX2" fmla="*/ 2382 w 16669"/>
              <a:gd name="connsiteY2" fmla="*/ 97631 h 223837"/>
              <a:gd name="connsiteX3" fmla="*/ 0 w 16669"/>
              <a:gd name="connsiteY3" fmla="*/ 126206 h 223837"/>
              <a:gd name="connsiteX4" fmla="*/ 4763 w 16669"/>
              <a:gd name="connsiteY4" fmla="*/ 159543 h 223837"/>
              <a:gd name="connsiteX5" fmla="*/ 11907 w 16669"/>
              <a:gd name="connsiteY5" fmla="*/ 190500 h 223837"/>
              <a:gd name="connsiteX6" fmla="*/ 16669 w 16669"/>
              <a:gd name="connsiteY6" fmla="*/ 223837 h 223837"/>
              <a:gd name="connsiteX0" fmla="*/ 14288 w 16669"/>
              <a:gd name="connsiteY0" fmla="*/ 0 h 200024"/>
              <a:gd name="connsiteX1" fmla="*/ 9525 w 16669"/>
              <a:gd name="connsiteY1" fmla="*/ 42862 h 200024"/>
              <a:gd name="connsiteX2" fmla="*/ 2382 w 16669"/>
              <a:gd name="connsiteY2" fmla="*/ 73818 h 200024"/>
              <a:gd name="connsiteX3" fmla="*/ 0 w 16669"/>
              <a:gd name="connsiteY3" fmla="*/ 102393 h 200024"/>
              <a:gd name="connsiteX4" fmla="*/ 4763 w 16669"/>
              <a:gd name="connsiteY4" fmla="*/ 135730 h 200024"/>
              <a:gd name="connsiteX5" fmla="*/ 11907 w 16669"/>
              <a:gd name="connsiteY5" fmla="*/ 166687 h 200024"/>
              <a:gd name="connsiteX6" fmla="*/ 16669 w 16669"/>
              <a:gd name="connsiteY6" fmla="*/ 200024 h 200024"/>
              <a:gd name="connsiteX0" fmla="*/ 14288 w 16669"/>
              <a:gd name="connsiteY0" fmla="*/ 0 h 219074"/>
              <a:gd name="connsiteX1" fmla="*/ 9525 w 16669"/>
              <a:gd name="connsiteY1" fmla="*/ 61912 h 219074"/>
              <a:gd name="connsiteX2" fmla="*/ 2382 w 16669"/>
              <a:gd name="connsiteY2" fmla="*/ 92868 h 219074"/>
              <a:gd name="connsiteX3" fmla="*/ 0 w 16669"/>
              <a:gd name="connsiteY3" fmla="*/ 121443 h 219074"/>
              <a:gd name="connsiteX4" fmla="*/ 4763 w 16669"/>
              <a:gd name="connsiteY4" fmla="*/ 154780 h 219074"/>
              <a:gd name="connsiteX5" fmla="*/ 11907 w 16669"/>
              <a:gd name="connsiteY5" fmla="*/ 185737 h 219074"/>
              <a:gd name="connsiteX6" fmla="*/ 16669 w 16669"/>
              <a:gd name="connsiteY6" fmla="*/ 219074 h 219074"/>
              <a:gd name="connsiteX0" fmla="*/ 14288 w 28575"/>
              <a:gd name="connsiteY0" fmla="*/ 0 h 226218"/>
              <a:gd name="connsiteX1" fmla="*/ 9525 w 28575"/>
              <a:gd name="connsiteY1" fmla="*/ 61912 h 226218"/>
              <a:gd name="connsiteX2" fmla="*/ 2382 w 28575"/>
              <a:gd name="connsiteY2" fmla="*/ 92868 h 226218"/>
              <a:gd name="connsiteX3" fmla="*/ 0 w 28575"/>
              <a:gd name="connsiteY3" fmla="*/ 121443 h 226218"/>
              <a:gd name="connsiteX4" fmla="*/ 4763 w 28575"/>
              <a:gd name="connsiteY4" fmla="*/ 154780 h 226218"/>
              <a:gd name="connsiteX5" fmla="*/ 11907 w 28575"/>
              <a:gd name="connsiteY5" fmla="*/ 185737 h 226218"/>
              <a:gd name="connsiteX6" fmla="*/ 28575 w 28575"/>
              <a:gd name="connsiteY6" fmla="*/ 226218 h 22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5" h="226218">
                <a:moveTo>
                  <a:pt x="14288" y="0"/>
                </a:moveTo>
                <a:lnTo>
                  <a:pt x="9525" y="61912"/>
                </a:lnTo>
                <a:lnTo>
                  <a:pt x="2382" y="92868"/>
                </a:lnTo>
                <a:lnTo>
                  <a:pt x="0" y="121443"/>
                </a:lnTo>
                <a:lnTo>
                  <a:pt x="4763" y="154780"/>
                </a:lnTo>
                <a:lnTo>
                  <a:pt x="11907" y="185737"/>
                </a:lnTo>
                <a:lnTo>
                  <a:pt x="28575" y="22621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3" name="フリーフォーム 370">
            <a:extLst>
              <a:ext uri="{FF2B5EF4-FFF2-40B4-BE49-F238E27FC236}">
                <a16:creationId xmlns:a16="http://schemas.microsoft.com/office/drawing/2014/main" id="{BCBBD5FF-0F70-4062-A80C-26A8DC17DA71}"/>
              </a:ext>
            </a:extLst>
          </p:cNvPr>
          <p:cNvSpPr/>
          <p:nvPr/>
        </p:nvSpPr>
        <p:spPr>
          <a:xfrm>
            <a:off x="3973513" y="4033838"/>
            <a:ext cx="14287" cy="174625"/>
          </a:xfrm>
          <a:custGeom>
            <a:avLst/>
            <a:gdLst>
              <a:gd name="connsiteX0" fmla="*/ 19050 w 19050"/>
              <a:gd name="connsiteY0" fmla="*/ 0 h 240506"/>
              <a:gd name="connsiteX1" fmla="*/ 14287 w 19050"/>
              <a:gd name="connsiteY1" fmla="*/ 88106 h 240506"/>
              <a:gd name="connsiteX2" fmla="*/ 9525 w 19050"/>
              <a:gd name="connsiteY2" fmla="*/ 116681 h 240506"/>
              <a:gd name="connsiteX3" fmla="*/ 4762 w 19050"/>
              <a:gd name="connsiteY3" fmla="*/ 140494 h 240506"/>
              <a:gd name="connsiteX4" fmla="*/ 0 w 19050"/>
              <a:gd name="connsiteY4" fmla="*/ 240506 h 240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240506">
                <a:moveTo>
                  <a:pt x="19050" y="0"/>
                </a:moveTo>
                <a:lnTo>
                  <a:pt x="14287" y="88106"/>
                </a:lnTo>
                <a:lnTo>
                  <a:pt x="9525" y="116681"/>
                </a:lnTo>
                <a:lnTo>
                  <a:pt x="4762" y="140494"/>
                </a:lnTo>
                <a:lnTo>
                  <a:pt x="0" y="24050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4" name="フリーフォーム 371">
            <a:extLst>
              <a:ext uri="{FF2B5EF4-FFF2-40B4-BE49-F238E27FC236}">
                <a16:creationId xmlns:a16="http://schemas.microsoft.com/office/drawing/2014/main" id="{708A0C45-73BA-4B00-BE90-4CCBA047A8FC}"/>
              </a:ext>
            </a:extLst>
          </p:cNvPr>
          <p:cNvSpPr/>
          <p:nvPr/>
        </p:nvSpPr>
        <p:spPr>
          <a:xfrm>
            <a:off x="4121150" y="3419475"/>
            <a:ext cx="26988" cy="195263"/>
          </a:xfrm>
          <a:custGeom>
            <a:avLst/>
            <a:gdLst>
              <a:gd name="connsiteX0" fmla="*/ 0 w 38100"/>
              <a:gd name="connsiteY0" fmla="*/ 0 h 219075"/>
              <a:gd name="connsiteX1" fmla="*/ 30956 w 38100"/>
              <a:gd name="connsiteY1" fmla="*/ 45244 h 219075"/>
              <a:gd name="connsiteX2" fmla="*/ 35718 w 38100"/>
              <a:gd name="connsiteY2" fmla="*/ 69056 h 219075"/>
              <a:gd name="connsiteX3" fmla="*/ 26193 w 38100"/>
              <a:gd name="connsiteY3" fmla="*/ 78581 h 219075"/>
              <a:gd name="connsiteX4" fmla="*/ 30956 w 38100"/>
              <a:gd name="connsiteY4" fmla="*/ 97631 h 219075"/>
              <a:gd name="connsiteX5" fmla="*/ 38100 w 38100"/>
              <a:gd name="connsiteY5" fmla="*/ 116681 h 219075"/>
              <a:gd name="connsiteX6" fmla="*/ 28575 w 38100"/>
              <a:gd name="connsiteY6" fmla="*/ 130969 h 219075"/>
              <a:gd name="connsiteX7" fmla="*/ 28575 w 38100"/>
              <a:gd name="connsiteY7" fmla="*/ 161925 h 219075"/>
              <a:gd name="connsiteX8" fmla="*/ 11906 w 38100"/>
              <a:gd name="connsiteY8" fmla="*/ 178594 h 219075"/>
              <a:gd name="connsiteX9" fmla="*/ 14287 w 38100"/>
              <a:gd name="connsiteY9" fmla="*/ 195262 h 219075"/>
              <a:gd name="connsiteX10" fmla="*/ 26193 w 38100"/>
              <a:gd name="connsiteY10" fmla="*/ 219075 h 219075"/>
              <a:gd name="connsiteX0" fmla="*/ 0 w 38100"/>
              <a:gd name="connsiteY0" fmla="*/ 0 h 271796"/>
              <a:gd name="connsiteX1" fmla="*/ 30956 w 38100"/>
              <a:gd name="connsiteY1" fmla="*/ 45244 h 271796"/>
              <a:gd name="connsiteX2" fmla="*/ 35718 w 38100"/>
              <a:gd name="connsiteY2" fmla="*/ 69056 h 271796"/>
              <a:gd name="connsiteX3" fmla="*/ 26193 w 38100"/>
              <a:gd name="connsiteY3" fmla="*/ 78581 h 271796"/>
              <a:gd name="connsiteX4" fmla="*/ 30956 w 38100"/>
              <a:gd name="connsiteY4" fmla="*/ 97631 h 271796"/>
              <a:gd name="connsiteX5" fmla="*/ 38100 w 38100"/>
              <a:gd name="connsiteY5" fmla="*/ 116681 h 271796"/>
              <a:gd name="connsiteX6" fmla="*/ 28575 w 38100"/>
              <a:gd name="connsiteY6" fmla="*/ 130969 h 271796"/>
              <a:gd name="connsiteX7" fmla="*/ 28575 w 38100"/>
              <a:gd name="connsiteY7" fmla="*/ 161925 h 271796"/>
              <a:gd name="connsiteX8" fmla="*/ 11906 w 38100"/>
              <a:gd name="connsiteY8" fmla="*/ 178594 h 271796"/>
              <a:gd name="connsiteX9" fmla="*/ 14287 w 38100"/>
              <a:gd name="connsiteY9" fmla="*/ 195262 h 271796"/>
              <a:gd name="connsiteX10" fmla="*/ 26192 w 38100"/>
              <a:gd name="connsiteY10" fmla="*/ 271796 h 27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271796">
                <a:moveTo>
                  <a:pt x="0" y="0"/>
                </a:moveTo>
                <a:lnTo>
                  <a:pt x="30956" y="45244"/>
                </a:lnTo>
                <a:lnTo>
                  <a:pt x="35718" y="69056"/>
                </a:lnTo>
                <a:lnTo>
                  <a:pt x="26193" y="78581"/>
                </a:lnTo>
                <a:lnTo>
                  <a:pt x="30956" y="97631"/>
                </a:lnTo>
                <a:lnTo>
                  <a:pt x="38100" y="116681"/>
                </a:lnTo>
                <a:lnTo>
                  <a:pt x="28575" y="130969"/>
                </a:lnTo>
                <a:lnTo>
                  <a:pt x="28575" y="161925"/>
                </a:lnTo>
                <a:lnTo>
                  <a:pt x="11906" y="178594"/>
                </a:lnTo>
                <a:lnTo>
                  <a:pt x="14287" y="195262"/>
                </a:lnTo>
                <a:cubicBezTo>
                  <a:pt x="18256" y="203200"/>
                  <a:pt x="22223" y="263858"/>
                  <a:pt x="26192" y="271796"/>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5" name="フリーフォーム 372">
            <a:extLst>
              <a:ext uri="{FF2B5EF4-FFF2-40B4-BE49-F238E27FC236}">
                <a16:creationId xmlns:a16="http://schemas.microsoft.com/office/drawing/2014/main" id="{AEB1A931-4195-44E5-9EA4-E9668EA3851C}"/>
              </a:ext>
            </a:extLst>
          </p:cNvPr>
          <p:cNvSpPr/>
          <p:nvPr/>
        </p:nvSpPr>
        <p:spPr>
          <a:xfrm>
            <a:off x="4137025" y="3473450"/>
            <a:ext cx="182563" cy="701675"/>
          </a:xfrm>
          <a:custGeom>
            <a:avLst/>
            <a:gdLst>
              <a:gd name="connsiteX0" fmla="*/ 252412 w 252412"/>
              <a:gd name="connsiteY0" fmla="*/ 0 h 928688"/>
              <a:gd name="connsiteX1" fmla="*/ 214312 w 252412"/>
              <a:gd name="connsiteY1" fmla="*/ 54769 h 928688"/>
              <a:gd name="connsiteX2" fmla="*/ 202406 w 252412"/>
              <a:gd name="connsiteY2" fmla="*/ 71438 h 928688"/>
              <a:gd name="connsiteX3" fmla="*/ 188119 w 252412"/>
              <a:gd name="connsiteY3" fmla="*/ 73819 h 928688"/>
              <a:gd name="connsiteX4" fmla="*/ 176212 w 252412"/>
              <a:gd name="connsiteY4" fmla="*/ 78582 h 928688"/>
              <a:gd name="connsiteX5" fmla="*/ 164306 w 252412"/>
              <a:gd name="connsiteY5" fmla="*/ 100013 h 928688"/>
              <a:gd name="connsiteX6" fmla="*/ 145256 w 252412"/>
              <a:gd name="connsiteY6" fmla="*/ 123825 h 928688"/>
              <a:gd name="connsiteX7" fmla="*/ 121444 w 252412"/>
              <a:gd name="connsiteY7" fmla="*/ 147638 h 928688"/>
              <a:gd name="connsiteX8" fmla="*/ 97631 w 252412"/>
              <a:gd name="connsiteY8" fmla="*/ 171450 h 928688"/>
              <a:gd name="connsiteX9" fmla="*/ 78581 w 252412"/>
              <a:gd name="connsiteY9" fmla="*/ 185738 h 928688"/>
              <a:gd name="connsiteX10" fmla="*/ 54769 w 252412"/>
              <a:gd name="connsiteY10" fmla="*/ 188119 h 928688"/>
              <a:gd name="connsiteX11" fmla="*/ 23812 w 252412"/>
              <a:gd name="connsiteY11" fmla="*/ 192882 h 928688"/>
              <a:gd name="connsiteX12" fmla="*/ 4762 w 252412"/>
              <a:gd name="connsiteY12" fmla="*/ 200025 h 928688"/>
              <a:gd name="connsiteX13" fmla="*/ 0 w 252412"/>
              <a:gd name="connsiteY13" fmla="*/ 221457 h 928688"/>
              <a:gd name="connsiteX14" fmla="*/ 11906 w 252412"/>
              <a:gd name="connsiteY14" fmla="*/ 250032 h 928688"/>
              <a:gd name="connsiteX15" fmla="*/ 21431 w 252412"/>
              <a:gd name="connsiteY15" fmla="*/ 276225 h 928688"/>
              <a:gd name="connsiteX16" fmla="*/ 30956 w 252412"/>
              <a:gd name="connsiteY16" fmla="*/ 300038 h 928688"/>
              <a:gd name="connsiteX17" fmla="*/ 54769 w 252412"/>
              <a:gd name="connsiteY17" fmla="*/ 326232 h 928688"/>
              <a:gd name="connsiteX18" fmla="*/ 52387 w 252412"/>
              <a:gd name="connsiteY18" fmla="*/ 352425 h 928688"/>
              <a:gd name="connsiteX19" fmla="*/ 59531 w 252412"/>
              <a:gd name="connsiteY19" fmla="*/ 378619 h 928688"/>
              <a:gd name="connsiteX20" fmla="*/ 59531 w 252412"/>
              <a:gd name="connsiteY20" fmla="*/ 400050 h 928688"/>
              <a:gd name="connsiteX21" fmla="*/ 47625 w 252412"/>
              <a:gd name="connsiteY21" fmla="*/ 428625 h 928688"/>
              <a:gd name="connsiteX22" fmla="*/ 47625 w 252412"/>
              <a:gd name="connsiteY22" fmla="*/ 442913 h 928688"/>
              <a:gd name="connsiteX23" fmla="*/ 38100 w 252412"/>
              <a:gd name="connsiteY23" fmla="*/ 466725 h 928688"/>
              <a:gd name="connsiteX24" fmla="*/ 38100 w 252412"/>
              <a:gd name="connsiteY24" fmla="*/ 519113 h 928688"/>
              <a:gd name="connsiteX25" fmla="*/ 35719 w 252412"/>
              <a:gd name="connsiteY25" fmla="*/ 545307 h 928688"/>
              <a:gd name="connsiteX26" fmla="*/ 30956 w 252412"/>
              <a:gd name="connsiteY26" fmla="*/ 559594 h 928688"/>
              <a:gd name="connsiteX27" fmla="*/ 26194 w 252412"/>
              <a:gd name="connsiteY27" fmla="*/ 607219 h 928688"/>
              <a:gd name="connsiteX28" fmla="*/ 23812 w 252412"/>
              <a:gd name="connsiteY28" fmla="*/ 652463 h 928688"/>
              <a:gd name="connsiteX29" fmla="*/ 19050 w 252412"/>
              <a:gd name="connsiteY29" fmla="*/ 678657 h 928688"/>
              <a:gd name="connsiteX30" fmla="*/ 28575 w 252412"/>
              <a:gd name="connsiteY30" fmla="*/ 697707 h 928688"/>
              <a:gd name="connsiteX31" fmla="*/ 16669 w 252412"/>
              <a:gd name="connsiteY31" fmla="*/ 721519 h 928688"/>
              <a:gd name="connsiteX32" fmla="*/ 35719 w 252412"/>
              <a:gd name="connsiteY32" fmla="*/ 757238 h 928688"/>
              <a:gd name="connsiteX33" fmla="*/ 30956 w 252412"/>
              <a:gd name="connsiteY33" fmla="*/ 773907 h 928688"/>
              <a:gd name="connsiteX34" fmla="*/ 19050 w 252412"/>
              <a:gd name="connsiteY34" fmla="*/ 788194 h 928688"/>
              <a:gd name="connsiteX35" fmla="*/ 14287 w 252412"/>
              <a:gd name="connsiteY35" fmla="*/ 819150 h 928688"/>
              <a:gd name="connsiteX36" fmla="*/ 14287 w 252412"/>
              <a:gd name="connsiteY36" fmla="*/ 869157 h 928688"/>
              <a:gd name="connsiteX37" fmla="*/ 11906 w 252412"/>
              <a:gd name="connsiteY37" fmla="*/ 885825 h 928688"/>
              <a:gd name="connsiteX38" fmla="*/ 23812 w 252412"/>
              <a:gd name="connsiteY38" fmla="*/ 916782 h 928688"/>
              <a:gd name="connsiteX39" fmla="*/ 47625 w 252412"/>
              <a:gd name="connsiteY39" fmla="*/ 928688 h 928688"/>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23812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1906 w 252412"/>
              <a:gd name="connsiteY37" fmla="*/ 885825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5719 w 252412"/>
              <a:gd name="connsiteY32" fmla="*/ 757238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45357"/>
              <a:gd name="connsiteX1" fmla="*/ 214312 w 252412"/>
              <a:gd name="connsiteY1" fmla="*/ 54769 h 945357"/>
              <a:gd name="connsiteX2" fmla="*/ 202406 w 252412"/>
              <a:gd name="connsiteY2" fmla="*/ 71438 h 945357"/>
              <a:gd name="connsiteX3" fmla="*/ 188119 w 252412"/>
              <a:gd name="connsiteY3" fmla="*/ 73819 h 945357"/>
              <a:gd name="connsiteX4" fmla="*/ 176212 w 252412"/>
              <a:gd name="connsiteY4" fmla="*/ 78582 h 945357"/>
              <a:gd name="connsiteX5" fmla="*/ 164306 w 252412"/>
              <a:gd name="connsiteY5" fmla="*/ 100013 h 945357"/>
              <a:gd name="connsiteX6" fmla="*/ 145256 w 252412"/>
              <a:gd name="connsiteY6" fmla="*/ 123825 h 945357"/>
              <a:gd name="connsiteX7" fmla="*/ 121444 w 252412"/>
              <a:gd name="connsiteY7" fmla="*/ 147638 h 945357"/>
              <a:gd name="connsiteX8" fmla="*/ 97631 w 252412"/>
              <a:gd name="connsiteY8" fmla="*/ 171450 h 945357"/>
              <a:gd name="connsiteX9" fmla="*/ 78581 w 252412"/>
              <a:gd name="connsiteY9" fmla="*/ 185738 h 945357"/>
              <a:gd name="connsiteX10" fmla="*/ 54769 w 252412"/>
              <a:gd name="connsiteY10" fmla="*/ 188119 h 945357"/>
              <a:gd name="connsiteX11" fmla="*/ 23812 w 252412"/>
              <a:gd name="connsiteY11" fmla="*/ 192882 h 945357"/>
              <a:gd name="connsiteX12" fmla="*/ 4762 w 252412"/>
              <a:gd name="connsiteY12" fmla="*/ 200025 h 945357"/>
              <a:gd name="connsiteX13" fmla="*/ 0 w 252412"/>
              <a:gd name="connsiteY13" fmla="*/ 221457 h 945357"/>
              <a:gd name="connsiteX14" fmla="*/ 11906 w 252412"/>
              <a:gd name="connsiteY14" fmla="*/ 250032 h 945357"/>
              <a:gd name="connsiteX15" fmla="*/ 21431 w 252412"/>
              <a:gd name="connsiteY15" fmla="*/ 276225 h 945357"/>
              <a:gd name="connsiteX16" fmla="*/ 30956 w 252412"/>
              <a:gd name="connsiteY16" fmla="*/ 300038 h 945357"/>
              <a:gd name="connsiteX17" fmla="*/ 54769 w 252412"/>
              <a:gd name="connsiteY17" fmla="*/ 326232 h 945357"/>
              <a:gd name="connsiteX18" fmla="*/ 52387 w 252412"/>
              <a:gd name="connsiteY18" fmla="*/ 352425 h 945357"/>
              <a:gd name="connsiteX19" fmla="*/ 59531 w 252412"/>
              <a:gd name="connsiteY19" fmla="*/ 378619 h 945357"/>
              <a:gd name="connsiteX20" fmla="*/ 59531 w 252412"/>
              <a:gd name="connsiteY20" fmla="*/ 400050 h 945357"/>
              <a:gd name="connsiteX21" fmla="*/ 47625 w 252412"/>
              <a:gd name="connsiteY21" fmla="*/ 428625 h 945357"/>
              <a:gd name="connsiteX22" fmla="*/ 47625 w 252412"/>
              <a:gd name="connsiteY22" fmla="*/ 442913 h 945357"/>
              <a:gd name="connsiteX23" fmla="*/ 38100 w 252412"/>
              <a:gd name="connsiteY23" fmla="*/ 466725 h 945357"/>
              <a:gd name="connsiteX24" fmla="*/ 38100 w 252412"/>
              <a:gd name="connsiteY24" fmla="*/ 519113 h 945357"/>
              <a:gd name="connsiteX25" fmla="*/ 35719 w 252412"/>
              <a:gd name="connsiteY25" fmla="*/ 545307 h 945357"/>
              <a:gd name="connsiteX26" fmla="*/ 30956 w 252412"/>
              <a:gd name="connsiteY26" fmla="*/ 559594 h 945357"/>
              <a:gd name="connsiteX27" fmla="*/ 26194 w 252412"/>
              <a:gd name="connsiteY27" fmla="*/ 607219 h 945357"/>
              <a:gd name="connsiteX28" fmla="*/ 23812 w 252412"/>
              <a:gd name="connsiteY28" fmla="*/ 652463 h 945357"/>
              <a:gd name="connsiteX29" fmla="*/ 19050 w 252412"/>
              <a:gd name="connsiteY29" fmla="*/ 678657 h 945357"/>
              <a:gd name="connsiteX30" fmla="*/ 28575 w 252412"/>
              <a:gd name="connsiteY30" fmla="*/ 697707 h 945357"/>
              <a:gd name="connsiteX31" fmla="*/ 16669 w 252412"/>
              <a:gd name="connsiteY31" fmla="*/ 721519 h 945357"/>
              <a:gd name="connsiteX32" fmla="*/ 30957 w 252412"/>
              <a:gd name="connsiteY32" fmla="*/ 754857 h 945357"/>
              <a:gd name="connsiteX33" fmla="*/ 30956 w 252412"/>
              <a:gd name="connsiteY33" fmla="*/ 773907 h 945357"/>
              <a:gd name="connsiteX34" fmla="*/ 19050 w 252412"/>
              <a:gd name="connsiteY34" fmla="*/ 788194 h 945357"/>
              <a:gd name="connsiteX35" fmla="*/ 14287 w 252412"/>
              <a:gd name="connsiteY35" fmla="*/ 819150 h 945357"/>
              <a:gd name="connsiteX36" fmla="*/ 14287 w 252412"/>
              <a:gd name="connsiteY36" fmla="*/ 869157 h 945357"/>
              <a:gd name="connsiteX37" fmla="*/ 16668 w 252412"/>
              <a:gd name="connsiteY37" fmla="*/ 892969 h 945357"/>
              <a:gd name="connsiteX38" fmla="*/ 30956 w 252412"/>
              <a:gd name="connsiteY38" fmla="*/ 916782 h 945357"/>
              <a:gd name="connsiteX39" fmla="*/ 59531 w 252412"/>
              <a:gd name="connsiteY39" fmla="*/ 945357 h 945357"/>
              <a:gd name="connsiteX0" fmla="*/ 252412 w 252412"/>
              <a:gd name="connsiteY0" fmla="*/ 0 h 971551"/>
              <a:gd name="connsiteX1" fmla="*/ 214312 w 252412"/>
              <a:gd name="connsiteY1" fmla="*/ 54769 h 971551"/>
              <a:gd name="connsiteX2" fmla="*/ 202406 w 252412"/>
              <a:gd name="connsiteY2" fmla="*/ 71438 h 971551"/>
              <a:gd name="connsiteX3" fmla="*/ 188119 w 252412"/>
              <a:gd name="connsiteY3" fmla="*/ 73819 h 971551"/>
              <a:gd name="connsiteX4" fmla="*/ 176212 w 252412"/>
              <a:gd name="connsiteY4" fmla="*/ 78582 h 971551"/>
              <a:gd name="connsiteX5" fmla="*/ 164306 w 252412"/>
              <a:gd name="connsiteY5" fmla="*/ 100013 h 971551"/>
              <a:gd name="connsiteX6" fmla="*/ 145256 w 252412"/>
              <a:gd name="connsiteY6" fmla="*/ 123825 h 971551"/>
              <a:gd name="connsiteX7" fmla="*/ 121444 w 252412"/>
              <a:gd name="connsiteY7" fmla="*/ 147638 h 971551"/>
              <a:gd name="connsiteX8" fmla="*/ 97631 w 252412"/>
              <a:gd name="connsiteY8" fmla="*/ 171450 h 971551"/>
              <a:gd name="connsiteX9" fmla="*/ 78581 w 252412"/>
              <a:gd name="connsiteY9" fmla="*/ 185738 h 971551"/>
              <a:gd name="connsiteX10" fmla="*/ 54769 w 252412"/>
              <a:gd name="connsiteY10" fmla="*/ 188119 h 971551"/>
              <a:gd name="connsiteX11" fmla="*/ 23812 w 252412"/>
              <a:gd name="connsiteY11" fmla="*/ 192882 h 971551"/>
              <a:gd name="connsiteX12" fmla="*/ 4762 w 252412"/>
              <a:gd name="connsiteY12" fmla="*/ 200025 h 971551"/>
              <a:gd name="connsiteX13" fmla="*/ 0 w 252412"/>
              <a:gd name="connsiteY13" fmla="*/ 221457 h 971551"/>
              <a:gd name="connsiteX14" fmla="*/ 11906 w 252412"/>
              <a:gd name="connsiteY14" fmla="*/ 250032 h 971551"/>
              <a:gd name="connsiteX15" fmla="*/ 21431 w 252412"/>
              <a:gd name="connsiteY15" fmla="*/ 276225 h 971551"/>
              <a:gd name="connsiteX16" fmla="*/ 30956 w 252412"/>
              <a:gd name="connsiteY16" fmla="*/ 300038 h 971551"/>
              <a:gd name="connsiteX17" fmla="*/ 54769 w 252412"/>
              <a:gd name="connsiteY17" fmla="*/ 326232 h 971551"/>
              <a:gd name="connsiteX18" fmla="*/ 52387 w 252412"/>
              <a:gd name="connsiteY18" fmla="*/ 352425 h 971551"/>
              <a:gd name="connsiteX19" fmla="*/ 59531 w 252412"/>
              <a:gd name="connsiteY19" fmla="*/ 378619 h 971551"/>
              <a:gd name="connsiteX20" fmla="*/ 59531 w 252412"/>
              <a:gd name="connsiteY20" fmla="*/ 400050 h 971551"/>
              <a:gd name="connsiteX21" fmla="*/ 47625 w 252412"/>
              <a:gd name="connsiteY21" fmla="*/ 428625 h 971551"/>
              <a:gd name="connsiteX22" fmla="*/ 47625 w 252412"/>
              <a:gd name="connsiteY22" fmla="*/ 442913 h 971551"/>
              <a:gd name="connsiteX23" fmla="*/ 38100 w 252412"/>
              <a:gd name="connsiteY23" fmla="*/ 466725 h 971551"/>
              <a:gd name="connsiteX24" fmla="*/ 38100 w 252412"/>
              <a:gd name="connsiteY24" fmla="*/ 519113 h 971551"/>
              <a:gd name="connsiteX25" fmla="*/ 35719 w 252412"/>
              <a:gd name="connsiteY25" fmla="*/ 545307 h 971551"/>
              <a:gd name="connsiteX26" fmla="*/ 30956 w 252412"/>
              <a:gd name="connsiteY26" fmla="*/ 559594 h 971551"/>
              <a:gd name="connsiteX27" fmla="*/ 26194 w 252412"/>
              <a:gd name="connsiteY27" fmla="*/ 607219 h 971551"/>
              <a:gd name="connsiteX28" fmla="*/ 23812 w 252412"/>
              <a:gd name="connsiteY28" fmla="*/ 652463 h 971551"/>
              <a:gd name="connsiteX29" fmla="*/ 19050 w 252412"/>
              <a:gd name="connsiteY29" fmla="*/ 678657 h 971551"/>
              <a:gd name="connsiteX30" fmla="*/ 28575 w 252412"/>
              <a:gd name="connsiteY30" fmla="*/ 697707 h 971551"/>
              <a:gd name="connsiteX31" fmla="*/ 16669 w 252412"/>
              <a:gd name="connsiteY31" fmla="*/ 721519 h 971551"/>
              <a:gd name="connsiteX32" fmla="*/ 30957 w 252412"/>
              <a:gd name="connsiteY32" fmla="*/ 754857 h 971551"/>
              <a:gd name="connsiteX33" fmla="*/ 30956 w 252412"/>
              <a:gd name="connsiteY33" fmla="*/ 773907 h 971551"/>
              <a:gd name="connsiteX34" fmla="*/ 19050 w 252412"/>
              <a:gd name="connsiteY34" fmla="*/ 788194 h 971551"/>
              <a:gd name="connsiteX35" fmla="*/ 14287 w 252412"/>
              <a:gd name="connsiteY35" fmla="*/ 819150 h 971551"/>
              <a:gd name="connsiteX36" fmla="*/ 14287 w 252412"/>
              <a:gd name="connsiteY36" fmla="*/ 869157 h 971551"/>
              <a:gd name="connsiteX37" fmla="*/ 16668 w 252412"/>
              <a:gd name="connsiteY37" fmla="*/ 892969 h 971551"/>
              <a:gd name="connsiteX38" fmla="*/ 30956 w 252412"/>
              <a:gd name="connsiteY38" fmla="*/ 916782 h 971551"/>
              <a:gd name="connsiteX39" fmla="*/ 69056 w 252412"/>
              <a:gd name="connsiteY39" fmla="*/ 971551 h 97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2412" h="971551">
                <a:moveTo>
                  <a:pt x="252412" y="0"/>
                </a:moveTo>
                <a:lnTo>
                  <a:pt x="214312" y="54769"/>
                </a:lnTo>
                <a:lnTo>
                  <a:pt x="202406" y="71438"/>
                </a:lnTo>
                <a:lnTo>
                  <a:pt x="188119" y="73819"/>
                </a:lnTo>
                <a:lnTo>
                  <a:pt x="176212" y="78582"/>
                </a:lnTo>
                <a:lnTo>
                  <a:pt x="164306" y="100013"/>
                </a:lnTo>
                <a:lnTo>
                  <a:pt x="145256" y="123825"/>
                </a:lnTo>
                <a:lnTo>
                  <a:pt x="121444" y="147638"/>
                </a:lnTo>
                <a:lnTo>
                  <a:pt x="97631" y="171450"/>
                </a:lnTo>
                <a:lnTo>
                  <a:pt x="78581" y="185738"/>
                </a:lnTo>
                <a:lnTo>
                  <a:pt x="54769" y="188119"/>
                </a:lnTo>
                <a:lnTo>
                  <a:pt x="23812" y="192882"/>
                </a:lnTo>
                <a:lnTo>
                  <a:pt x="4762" y="200025"/>
                </a:lnTo>
                <a:lnTo>
                  <a:pt x="0" y="221457"/>
                </a:lnTo>
                <a:lnTo>
                  <a:pt x="11906" y="250032"/>
                </a:lnTo>
                <a:lnTo>
                  <a:pt x="21431" y="276225"/>
                </a:lnTo>
                <a:lnTo>
                  <a:pt x="30956" y="300038"/>
                </a:lnTo>
                <a:lnTo>
                  <a:pt x="54769" y="326232"/>
                </a:lnTo>
                <a:lnTo>
                  <a:pt x="52387" y="352425"/>
                </a:lnTo>
                <a:lnTo>
                  <a:pt x="59531" y="378619"/>
                </a:lnTo>
                <a:lnTo>
                  <a:pt x="59531" y="400050"/>
                </a:lnTo>
                <a:lnTo>
                  <a:pt x="47625" y="428625"/>
                </a:lnTo>
                <a:lnTo>
                  <a:pt x="47625" y="442913"/>
                </a:lnTo>
                <a:lnTo>
                  <a:pt x="38100" y="466725"/>
                </a:lnTo>
                <a:lnTo>
                  <a:pt x="38100" y="519113"/>
                </a:lnTo>
                <a:lnTo>
                  <a:pt x="35719" y="545307"/>
                </a:lnTo>
                <a:lnTo>
                  <a:pt x="30956" y="559594"/>
                </a:lnTo>
                <a:lnTo>
                  <a:pt x="26194" y="607219"/>
                </a:lnTo>
                <a:lnTo>
                  <a:pt x="23812" y="652463"/>
                </a:lnTo>
                <a:lnTo>
                  <a:pt x="19050" y="678657"/>
                </a:lnTo>
                <a:lnTo>
                  <a:pt x="28575" y="697707"/>
                </a:lnTo>
                <a:lnTo>
                  <a:pt x="16669" y="721519"/>
                </a:lnTo>
                <a:lnTo>
                  <a:pt x="30957" y="754857"/>
                </a:lnTo>
                <a:cubicBezTo>
                  <a:pt x="30957" y="761207"/>
                  <a:pt x="30956" y="767557"/>
                  <a:pt x="30956" y="773907"/>
                </a:cubicBezTo>
                <a:lnTo>
                  <a:pt x="19050" y="788194"/>
                </a:lnTo>
                <a:lnTo>
                  <a:pt x="14287" y="819150"/>
                </a:lnTo>
                <a:lnTo>
                  <a:pt x="14287" y="869157"/>
                </a:lnTo>
                <a:lnTo>
                  <a:pt x="16668" y="892969"/>
                </a:lnTo>
                <a:lnTo>
                  <a:pt x="30956" y="916782"/>
                </a:lnTo>
                <a:lnTo>
                  <a:pt x="69056" y="97155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6" name="フリーフォーム 373">
            <a:extLst>
              <a:ext uri="{FF2B5EF4-FFF2-40B4-BE49-F238E27FC236}">
                <a16:creationId xmlns:a16="http://schemas.microsoft.com/office/drawing/2014/main" id="{26D81092-7388-4DB1-960D-CF41733164F1}"/>
              </a:ext>
            </a:extLst>
          </p:cNvPr>
          <p:cNvSpPr/>
          <p:nvPr/>
        </p:nvSpPr>
        <p:spPr>
          <a:xfrm>
            <a:off x="4237038" y="3643313"/>
            <a:ext cx="101600" cy="434975"/>
          </a:xfrm>
          <a:custGeom>
            <a:avLst/>
            <a:gdLst>
              <a:gd name="connsiteX0" fmla="*/ 140494 w 140494"/>
              <a:gd name="connsiteY0" fmla="*/ 0 h 585787"/>
              <a:gd name="connsiteX1" fmla="*/ 121444 w 140494"/>
              <a:gd name="connsiteY1" fmla="*/ 61912 h 585787"/>
              <a:gd name="connsiteX2" fmla="*/ 109538 w 140494"/>
              <a:gd name="connsiteY2" fmla="*/ 76200 h 585787"/>
              <a:gd name="connsiteX3" fmla="*/ 111919 w 140494"/>
              <a:gd name="connsiteY3" fmla="*/ 100012 h 585787"/>
              <a:gd name="connsiteX4" fmla="*/ 121444 w 140494"/>
              <a:gd name="connsiteY4" fmla="*/ 126206 h 585787"/>
              <a:gd name="connsiteX5" fmla="*/ 114300 w 140494"/>
              <a:gd name="connsiteY5" fmla="*/ 142875 h 585787"/>
              <a:gd name="connsiteX6" fmla="*/ 76200 w 140494"/>
              <a:gd name="connsiteY6" fmla="*/ 147637 h 585787"/>
              <a:gd name="connsiteX7" fmla="*/ 61913 w 140494"/>
              <a:gd name="connsiteY7" fmla="*/ 171450 h 585787"/>
              <a:gd name="connsiteX8" fmla="*/ 57150 w 140494"/>
              <a:gd name="connsiteY8" fmla="*/ 192881 h 585787"/>
              <a:gd name="connsiteX9" fmla="*/ 52388 w 140494"/>
              <a:gd name="connsiteY9" fmla="*/ 207169 h 585787"/>
              <a:gd name="connsiteX10" fmla="*/ 57150 w 140494"/>
              <a:gd name="connsiteY10" fmla="*/ 226219 h 585787"/>
              <a:gd name="connsiteX11" fmla="*/ 59532 w 140494"/>
              <a:gd name="connsiteY11" fmla="*/ 247650 h 585787"/>
              <a:gd name="connsiteX12" fmla="*/ 47625 w 140494"/>
              <a:gd name="connsiteY12" fmla="*/ 273844 h 585787"/>
              <a:gd name="connsiteX13" fmla="*/ 26194 w 140494"/>
              <a:gd name="connsiteY13" fmla="*/ 304800 h 585787"/>
              <a:gd name="connsiteX14" fmla="*/ 23813 w 140494"/>
              <a:gd name="connsiteY14" fmla="*/ 321469 h 585787"/>
              <a:gd name="connsiteX15" fmla="*/ 30957 w 140494"/>
              <a:gd name="connsiteY15" fmla="*/ 361950 h 585787"/>
              <a:gd name="connsiteX16" fmla="*/ 26194 w 140494"/>
              <a:gd name="connsiteY16" fmla="*/ 414337 h 585787"/>
              <a:gd name="connsiteX17" fmla="*/ 14288 w 140494"/>
              <a:gd name="connsiteY17" fmla="*/ 471487 h 585787"/>
              <a:gd name="connsiteX18" fmla="*/ 9525 w 140494"/>
              <a:gd name="connsiteY18" fmla="*/ 490537 h 585787"/>
              <a:gd name="connsiteX19" fmla="*/ 11907 w 140494"/>
              <a:gd name="connsiteY19" fmla="*/ 519112 h 585787"/>
              <a:gd name="connsiteX20" fmla="*/ 0 w 140494"/>
              <a:gd name="connsiteY20" fmla="*/ 550069 h 585787"/>
              <a:gd name="connsiteX21" fmla="*/ 14288 w 140494"/>
              <a:gd name="connsiteY21" fmla="*/ 585787 h 585787"/>
              <a:gd name="connsiteX0" fmla="*/ 140494 w 140494"/>
              <a:gd name="connsiteY0" fmla="*/ 0 h 602456"/>
              <a:gd name="connsiteX1" fmla="*/ 121444 w 140494"/>
              <a:gd name="connsiteY1" fmla="*/ 61912 h 602456"/>
              <a:gd name="connsiteX2" fmla="*/ 109538 w 140494"/>
              <a:gd name="connsiteY2" fmla="*/ 76200 h 602456"/>
              <a:gd name="connsiteX3" fmla="*/ 111919 w 140494"/>
              <a:gd name="connsiteY3" fmla="*/ 100012 h 602456"/>
              <a:gd name="connsiteX4" fmla="*/ 121444 w 140494"/>
              <a:gd name="connsiteY4" fmla="*/ 126206 h 602456"/>
              <a:gd name="connsiteX5" fmla="*/ 114300 w 140494"/>
              <a:gd name="connsiteY5" fmla="*/ 142875 h 602456"/>
              <a:gd name="connsiteX6" fmla="*/ 76200 w 140494"/>
              <a:gd name="connsiteY6" fmla="*/ 147637 h 602456"/>
              <a:gd name="connsiteX7" fmla="*/ 61913 w 140494"/>
              <a:gd name="connsiteY7" fmla="*/ 171450 h 602456"/>
              <a:gd name="connsiteX8" fmla="*/ 57150 w 140494"/>
              <a:gd name="connsiteY8" fmla="*/ 192881 h 602456"/>
              <a:gd name="connsiteX9" fmla="*/ 52388 w 140494"/>
              <a:gd name="connsiteY9" fmla="*/ 207169 h 602456"/>
              <a:gd name="connsiteX10" fmla="*/ 57150 w 140494"/>
              <a:gd name="connsiteY10" fmla="*/ 226219 h 602456"/>
              <a:gd name="connsiteX11" fmla="*/ 59532 w 140494"/>
              <a:gd name="connsiteY11" fmla="*/ 247650 h 602456"/>
              <a:gd name="connsiteX12" fmla="*/ 47625 w 140494"/>
              <a:gd name="connsiteY12" fmla="*/ 273844 h 602456"/>
              <a:gd name="connsiteX13" fmla="*/ 26194 w 140494"/>
              <a:gd name="connsiteY13" fmla="*/ 304800 h 602456"/>
              <a:gd name="connsiteX14" fmla="*/ 23813 w 140494"/>
              <a:gd name="connsiteY14" fmla="*/ 321469 h 602456"/>
              <a:gd name="connsiteX15" fmla="*/ 30957 w 140494"/>
              <a:gd name="connsiteY15" fmla="*/ 361950 h 602456"/>
              <a:gd name="connsiteX16" fmla="*/ 26194 w 140494"/>
              <a:gd name="connsiteY16" fmla="*/ 414337 h 602456"/>
              <a:gd name="connsiteX17" fmla="*/ 14288 w 140494"/>
              <a:gd name="connsiteY17" fmla="*/ 471487 h 602456"/>
              <a:gd name="connsiteX18" fmla="*/ 9525 w 140494"/>
              <a:gd name="connsiteY18" fmla="*/ 490537 h 602456"/>
              <a:gd name="connsiteX19" fmla="*/ 11907 w 140494"/>
              <a:gd name="connsiteY19" fmla="*/ 519112 h 602456"/>
              <a:gd name="connsiteX20" fmla="*/ 0 w 140494"/>
              <a:gd name="connsiteY20" fmla="*/ 550069 h 602456"/>
              <a:gd name="connsiteX21" fmla="*/ 21431 w 140494"/>
              <a:gd name="connsiteY21" fmla="*/ 602456 h 60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494" h="602456">
                <a:moveTo>
                  <a:pt x="140494" y="0"/>
                </a:moveTo>
                <a:lnTo>
                  <a:pt x="121444" y="61912"/>
                </a:lnTo>
                <a:lnTo>
                  <a:pt x="109538" y="76200"/>
                </a:lnTo>
                <a:lnTo>
                  <a:pt x="111919" y="100012"/>
                </a:lnTo>
                <a:lnTo>
                  <a:pt x="121444" y="126206"/>
                </a:lnTo>
                <a:lnTo>
                  <a:pt x="114300" y="142875"/>
                </a:lnTo>
                <a:lnTo>
                  <a:pt x="76200" y="147637"/>
                </a:lnTo>
                <a:lnTo>
                  <a:pt x="61913" y="171450"/>
                </a:lnTo>
                <a:lnTo>
                  <a:pt x="57150" y="192881"/>
                </a:lnTo>
                <a:lnTo>
                  <a:pt x="52388" y="207169"/>
                </a:lnTo>
                <a:lnTo>
                  <a:pt x="57150" y="226219"/>
                </a:lnTo>
                <a:lnTo>
                  <a:pt x="59532" y="247650"/>
                </a:lnTo>
                <a:lnTo>
                  <a:pt x="47625" y="273844"/>
                </a:lnTo>
                <a:lnTo>
                  <a:pt x="26194" y="304800"/>
                </a:lnTo>
                <a:lnTo>
                  <a:pt x="23813" y="321469"/>
                </a:lnTo>
                <a:lnTo>
                  <a:pt x="30957" y="361950"/>
                </a:lnTo>
                <a:lnTo>
                  <a:pt x="26194" y="414337"/>
                </a:lnTo>
                <a:lnTo>
                  <a:pt x="14288" y="471487"/>
                </a:lnTo>
                <a:lnTo>
                  <a:pt x="9525" y="490537"/>
                </a:lnTo>
                <a:lnTo>
                  <a:pt x="11907" y="519112"/>
                </a:lnTo>
                <a:lnTo>
                  <a:pt x="0" y="550069"/>
                </a:lnTo>
                <a:lnTo>
                  <a:pt x="21431" y="6024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7" name="フリーフォーム 374">
            <a:extLst>
              <a:ext uri="{FF2B5EF4-FFF2-40B4-BE49-F238E27FC236}">
                <a16:creationId xmlns:a16="http://schemas.microsoft.com/office/drawing/2014/main" id="{2E76C762-F3B5-4F62-9EF1-0C6536ADCBF1}"/>
              </a:ext>
            </a:extLst>
          </p:cNvPr>
          <p:cNvSpPr/>
          <p:nvPr/>
        </p:nvSpPr>
        <p:spPr>
          <a:xfrm>
            <a:off x="4440238" y="3848100"/>
            <a:ext cx="28575" cy="19050"/>
          </a:xfrm>
          <a:custGeom>
            <a:avLst/>
            <a:gdLst>
              <a:gd name="connsiteX0" fmla="*/ 0 w 61912"/>
              <a:gd name="connsiteY0" fmla="*/ 40481 h 40481"/>
              <a:gd name="connsiteX1" fmla="*/ 61912 w 61912"/>
              <a:gd name="connsiteY1" fmla="*/ 0 h 40481"/>
              <a:gd name="connsiteX0" fmla="*/ 0 w 35718"/>
              <a:gd name="connsiteY0" fmla="*/ 19050 h 19050"/>
              <a:gd name="connsiteX1" fmla="*/ 35718 w 35718"/>
              <a:gd name="connsiteY1" fmla="*/ 0 h 19050"/>
              <a:gd name="connsiteX0" fmla="*/ 0 w 45243"/>
              <a:gd name="connsiteY0" fmla="*/ 19050 h 19050"/>
              <a:gd name="connsiteX1" fmla="*/ 45243 w 45243"/>
              <a:gd name="connsiteY1" fmla="*/ 0 h 19050"/>
              <a:gd name="connsiteX0" fmla="*/ 0 w 40480"/>
              <a:gd name="connsiteY0" fmla="*/ 26194 h 26194"/>
              <a:gd name="connsiteX1" fmla="*/ 40480 w 40480"/>
              <a:gd name="connsiteY1" fmla="*/ 0 h 26194"/>
            </a:gdLst>
            <a:ahLst/>
            <a:cxnLst>
              <a:cxn ang="0">
                <a:pos x="connsiteX0" y="connsiteY0"/>
              </a:cxn>
              <a:cxn ang="0">
                <a:pos x="connsiteX1" y="connsiteY1"/>
              </a:cxn>
            </a:cxnLst>
            <a:rect l="l" t="t" r="r" b="b"/>
            <a:pathLst>
              <a:path w="40480" h="26194">
                <a:moveTo>
                  <a:pt x="0" y="26194"/>
                </a:moveTo>
                <a:lnTo>
                  <a:pt x="4048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8" name="フリーフォーム 375">
            <a:extLst>
              <a:ext uri="{FF2B5EF4-FFF2-40B4-BE49-F238E27FC236}">
                <a16:creationId xmlns:a16="http://schemas.microsoft.com/office/drawing/2014/main" id="{6E0B1FD7-4F64-4477-AC41-BE49984AE56C}"/>
              </a:ext>
            </a:extLst>
          </p:cNvPr>
          <p:cNvSpPr/>
          <p:nvPr/>
        </p:nvSpPr>
        <p:spPr>
          <a:xfrm>
            <a:off x="4297363" y="3684588"/>
            <a:ext cx="144462" cy="331787"/>
          </a:xfrm>
          <a:custGeom>
            <a:avLst/>
            <a:gdLst>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85738 w 190500"/>
              <a:gd name="connsiteY11" fmla="*/ 297657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8119 w 190500"/>
              <a:gd name="connsiteY10" fmla="*/ 276225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90500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45256 w 190500"/>
              <a:gd name="connsiteY0" fmla="*/ 0 h 452438"/>
              <a:gd name="connsiteX1" fmla="*/ 152400 w 190500"/>
              <a:gd name="connsiteY1" fmla="*/ 76200 h 452438"/>
              <a:gd name="connsiteX2" fmla="*/ 147638 w 190500"/>
              <a:gd name="connsiteY2" fmla="*/ 114300 h 452438"/>
              <a:gd name="connsiteX3" fmla="*/ 147638 w 190500"/>
              <a:gd name="connsiteY3" fmla="*/ 138113 h 452438"/>
              <a:gd name="connsiteX4" fmla="*/ 161925 w 190500"/>
              <a:gd name="connsiteY4" fmla="*/ 152400 h 452438"/>
              <a:gd name="connsiteX5" fmla="*/ 190500 w 190500"/>
              <a:gd name="connsiteY5" fmla="*/ 169069 h 452438"/>
              <a:gd name="connsiteX6" fmla="*/ 190500 w 190500"/>
              <a:gd name="connsiteY6" fmla="*/ 188119 h 452438"/>
              <a:gd name="connsiteX7" fmla="*/ 178594 w 190500"/>
              <a:gd name="connsiteY7" fmla="*/ 207169 h 452438"/>
              <a:gd name="connsiteX8" fmla="*/ 178594 w 190500"/>
              <a:gd name="connsiteY8" fmla="*/ 219075 h 452438"/>
              <a:gd name="connsiteX9" fmla="*/ 185738 w 190500"/>
              <a:gd name="connsiteY9" fmla="*/ 252413 h 452438"/>
              <a:gd name="connsiteX10" fmla="*/ 183356 w 190500"/>
              <a:gd name="connsiteY10" fmla="*/ 273844 h 452438"/>
              <a:gd name="connsiteX11" fmla="*/ 176213 w 190500"/>
              <a:gd name="connsiteY11" fmla="*/ 304801 h 452438"/>
              <a:gd name="connsiteX12" fmla="*/ 157163 w 190500"/>
              <a:gd name="connsiteY12" fmla="*/ 326232 h 452438"/>
              <a:gd name="connsiteX13" fmla="*/ 111919 w 190500"/>
              <a:gd name="connsiteY13" fmla="*/ 364332 h 452438"/>
              <a:gd name="connsiteX14" fmla="*/ 69056 w 190500"/>
              <a:gd name="connsiteY14" fmla="*/ 395288 h 452438"/>
              <a:gd name="connsiteX15" fmla="*/ 42863 w 190500"/>
              <a:gd name="connsiteY15" fmla="*/ 421482 h 452438"/>
              <a:gd name="connsiteX16" fmla="*/ 0 w 190500"/>
              <a:gd name="connsiteY16" fmla="*/ 452438 h 452438"/>
              <a:gd name="connsiteX0" fmla="*/ 154781 w 200025"/>
              <a:gd name="connsiteY0" fmla="*/ 0 h 459581"/>
              <a:gd name="connsiteX1" fmla="*/ 161925 w 200025"/>
              <a:gd name="connsiteY1" fmla="*/ 76200 h 459581"/>
              <a:gd name="connsiteX2" fmla="*/ 157163 w 200025"/>
              <a:gd name="connsiteY2" fmla="*/ 114300 h 459581"/>
              <a:gd name="connsiteX3" fmla="*/ 157163 w 200025"/>
              <a:gd name="connsiteY3" fmla="*/ 138113 h 459581"/>
              <a:gd name="connsiteX4" fmla="*/ 171450 w 200025"/>
              <a:gd name="connsiteY4" fmla="*/ 152400 h 459581"/>
              <a:gd name="connsiteX5" fmla="*/ 200025 w 200025"/>
              <a:gd name="connsiteY5" fmla="*/ 169069 h 459581"/>
              <a:gd name="connsiteX6" fmla="*/ 200025 w 200025"/>
              <a:gd name="connsiteY6" fmla="*/ 188119 h 459581"/>
              <a:gd name="connsiteX7" fmla="*/ 188119 w 200025"/>
              <a:gd name="connsiteY7" fmla="*/ 207169 h 459581"/>
              <a:gd name="connsiteX8" fmla="*/ 188119 w 200025"/>
              <a:gd name="connsiteY8" fmla="*/ 219075 h 459581"/>
              <a:gd name="connsiteX9" fmla="*/ 195263 w 200025"/>
              <a:gd name="connsiteY9" fmla="*/ 252413 h 459581"/>
              <a:gd name="connsiteX10" fmla="*/ 192881 w 200025"/>
              <a:gd name="connsiteY10" fmla="*/ 273844 h 459581"/>
              <a:gd name="connsiteX11" fmla="*/ 185738 w 200025"/>
              <a:gd name="connsiteY11" fmla="*/ 304801 h 459581"/>
              <a:gd name="connsiteX12" fmla="*/ 166688 w 200025"/>
              <a:gd name="connsiteY12" fmla="*/ 326232 h 459581"/>
              <a:gd name="connsiteX13" fmla="*/ 121444 w 200025"/>
              <a:gd name="connsiteY13" fmla="*/ 364332 h 459581"/>
              <a:gd name="connsiteX14" fmla="*/ 78581 w 200025"/>
              <a:gd name="connsiteY14" fmla="*/ 395288 h 459581"/>
              <a:gd name="connsiteX15" fmla="*/ 52388 w 200025"/>
              <a:gd name="connsiteY15" fmla="*/ 421482 h 459581"/>
              <a:gd name="connsiteX16" fmla="*/ 0 w 200025"/>
              <a:gd name="connsiteY16" fmla="*/ 459581 h 45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25" h="459581">
                <a:moveTo>
                  <a:pt x="154781" y="0"/>
                </a:moveTo>
                <a:lnTo>
                  <a:pt x="161925" y="76200"/>
                </a:lnTo>
                <a:lnTo>
                  <a:pt x="157163" y="114300"/>
                </a:lnTo>
                <a:lnTo>
                  <a:pt x="157163" y="138113"/>
                </a:lnTo>
                <a:lnTo>
                  <a:pt x="171450" y="152400"/>
                </a:lnTo>
                <a:lnTo>
                  <a:pt x="200025" y="169069"/>
                </a:lnTo>
                <a:lnTo>
                  <a:pt x="200025" y="188119"/>
                </a:lnTo>
                <a:lnTo>
                  <a:pt x="188119" y="207169"/>
                </a:lnTo>
                <a:lnTo>
                  <a:pt x="188119" y="219075"/>
                </a:lnTo>
                <a:lnTo>
                  <a:pt x="195263" y="252413"/>
                </a:lnTo>
                <a:lnTo>
                  <a:pt x="192881" y="273844"/>
                </a:lnTo>
                <a:lnTo>
                  <a:pt x="185738" y="304801"/>
                </a:lnTo>
                <a:lnTo>
                  <a:pt x="166688" y="326232"/>
                </a:lnTo>
                <a:lnTo>
                  <a:pt x="121444" y="364332"/>
                </a:lnTo>
                <a:lnTo>
                  <a:pt x="78581" y="395288"/>
                </a:lnTo>
                <a:lnTo>
                  <a:pt x="52388" y="421482"/>
                </a:lnTo>
                <a:lnTo>
                  <a:pt x="0" y="45958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69" name="フリーフォーム 376">
            <a:extLst>
              <a:ext uri="{FF2B5EF4-FFF2-40B4-BE49-F238E27FC236}">
                <a16:creationId xmlns:a16="http://schemas.microsoft.com/office/drawing/2014/main" id="{E5D5D984-29C0-4508-B4C7-2F35ED29628F}"/>
              </a:ext>
            </a:extLst>
          </p:cNvPr>
          <p:cNvSpPr/>
          <p:nvPr/>
        </p:nvSpPr>
        <p:spPr>
          <a:xfrm>
            <a:off x="4592638" y="3541713"/>
            <a:ext cx="249237" cy="247650"/>
          </a:xfrm>
          <a:custGeom>
            <a:avLst/>
            <a:gdLst>
              <a:gd name="connsiteX0" fmla="*/ 0 w 345281"/>
              <a:gd name="connsiteY0" fmla="*/ 0 h 342900"/>
              <a:gd name="connsiteX1" fmla="*/ 50006 w 345281"/>
              <a:gd name="connsiteY1" fmla="*/ 23812 h 342900"/>
              <a:gd name="connsiteX2" fmla="*/ 88106 w 345281"/>
              <a:gd name="connsiteY2" fmla="*/ 52387 h 342900"/>
              <a:gd name="connsiteX3" fmla="*/ 109538 w 345281"/>
              <a:gd name="connsiteY3" fmla="*/ 73818 h 342900"/>
              <a:gd name="connsiteX4" fmla="*/ 145256 w 345281"/>
              <a:gd name="connsiteY4" fmla="*/ 69056 h 342900"/>
              <a:gd name="connsiteX5" fmla="*/ 188119 w 345281"/>
              <a:gd name="connsiteY5" fmla="*/ 95250 h 342900"/>
              <a:gd name="connsiteX6" fmla="*/ 221456 w 345281"/>
              <a:gd name="connsiteY6" fmla="*/ 138112 h 342900"/>
              <a:gd name="connsiteX7" fmla="*/ 238125 w 345281"/>
              <a:gd name="connsiteY7" fmla="*/ 183356 h 342900"/>
              <a:gd name="connsiteX8" fmla="*/ 276225 w 345281"/>
              <a:gd name="connsiteY8" fmla="*/ 245268 h 342900"/>
              <a:gd name="connsiteX9" fmla="*/ 307181 w 345281"/>
              <a:gd name="connsiteY9" fmla="*/ 290512 h 342900"/>
              <a:gd name="connsiteX10" fmla="*/ 345281 w 345281"/>
              <a:gd name="connsiteY10" fmla="*/ 34290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281" h="342900">
                <a:moveTo>
                  <a:pt x="0" y="0"/>
                </a:moveTo>
                <a:lnTo>
                  <a:pt x="50006" y="23812"/>
                </a:lnTo>
                <a:lnTo>
                  <a:pt x="88106" y="52387"/>
                </a:lnTo>
                <a:lnTo>
                  <a:pt x="109538" y="73818"/>
                </a:lnTo>
                <a:lnTo>
                  <a:pt x="145256" y="69056"/>
                </a:lnTo>
                <a:lnTo>
                  <a:pt x="188119" y="95250"/>
                </a:lnTo>
                <a:lnTo>
                  <a:pt x="221456" y="138112"/>
                </a:lnTo>
                <a:lnTo>
                  <a:pt x="238125" y="183356"/>
                </a:lnTo>
                <a:lnTo>
                  <a:pt x="276225" y="245268"/>
                </a:lnTo>
                <a:lnTo>
                  <a:pt x="307181" y="290512"/>
                </a:lnTo>
                <a:lnTo>
                  <a:pt x="345281" y="34290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0" name="フリーフォーム 377">
            <a:extLst>
              <a:ext uri="{FF2B5EF4-FFF2-40B4-BE49-F238E27FC236}">
                <a16:creationId xmlns:a16="http://schemas.microsoft.com/office/drawing/2014/main" id="{950F3E12-2860-42D2-A393-2DF3C1195AB4}"/>
              </a:ext>
            </a:extLst>
          </p:cNvPr>
          <p:cNvSpPr/>
          <p:nvPr/>
        </p:nvSpPr>
        <p:spPr>
          <a:xfrm>
            <a:off x="4475163" y="3246438"/>
            <a:ext cx="433387" cy="512762"/>
          </a:xfrm>
          <a:custGeom>
            <a:avLst/>
            <a:gdLst>
              <a:gd name="connsiteX0" fmla="*/ 0 w 600075"/>
              <a:gd name="connsiteY0" fmla="*/ 0 h 709612"/>
              <a:gd name="connsiteX1" fmla="*/ 28575 w 600075"/>
              <a:gd name="connsiteY1" fmla="*/ 45244 h 709612"/>
              <a:gd name="connsiteX2" fmla="*/ 50006 w 600075"/>
              <a:gd name="connsiteY2" fmla="*/ 90487 h 709612"/>
              <a:gd name="connsiteX3" fmla="*/ 61913 w 600075"/>
              <a:gd name="connsiteY3" fmla="*/ 128587 h 709612"/>
              <a:gd name="connsiteX4" fmla="*/ 90488 w 600075"/>
              <a:gd name="connsiteY4" fmla="*/ 161925 h 709612"/>
              <a:gd name="connsiteX5" fmla="*/ 100013 w 600075"/>
              <a:gd name="connsiteY5" fmla="*/ 190500 h 709612"/>
              <a:gd name="connsiteX6" fmla="*/ 126206 w 600075"/>
              <a:gd name="connsiteY6" fmla="*/ 214312 h 709612"/>
              <a:gd name="connsiteX7" fmla="*/ 161925 w 600075"/>
              <a:gd name="connsiteY7" fmla="*/ 223837 h 709612"/>
              <a:gd name="connsiteX8" fmla="*/ 195263 w 600075"/>
              <a:gd name="connsiteY8" fmla="*/ 230981 h 709612"/>
              <a:gd name="connsiteX9" fmla="*/ 197644 w 600075"/>
              <a:gd name="connsiteY9" fmla="*/ 254794 h 709612"/>
              <a:gd name="connsiteX10" fmla="*/ 209550 w 600075"/>
              <a:gd name="connsiteY10" fmla="*/ 273844 h 709612"/>
              <a:gd name="connsiteX11" fmla="*/ 233363 w 600075"/>
              <a:gd name="connsiteY11" fmla="*/ 295275 h 709612"/>
              <a:gd name="connsiteX12" fmla="*/ 269081 w 600075"/>
              <a:gd name="connsiteY12" fmla="*/ 309562 h 709612"/>
              <a:gd name="connsiteX13" fmla="*/ 283369 w 600075"/>
              <a:gd name="connsiteY13" fmla="*/ 335756 h 709612"/>
              <a:gd name="connsiteX14" fmla="*/ 297656 w 600075"/>
              <a:gd name="connsiteY14" fmla="*/ 352425 h 709612"/>
              <a:gd name="connsiteX15" fmla="*/ 335756 w 600075"/>
              <a:gd name="connsiteY15" fmla="*/ 371475 h 709612"/>
              <a:gd name="connsiteX16" fmla="*/ 357188 w 600075"/>
              <a:gd name="connsiteY16" fmla="*/ 402431 h 709612"/>
              <a:gd name="connsiteX17" fmla="*/ 373856 w 600075"/>
              <a:gd name="connsiteY17" fmla="*/ 431006 h 709612"/>
              <a:gd name="connsiteX18" fmla="*/ 388144 w 600075"/>
              <a:gd name="connsiteY18" fmla="*/ 445294 h 709612"/>
              <a:gd name="connsiteX19" fmla="*/ 416719 w 600075"/>
              <a:gd name="connsiteY19" fmla="*/ 461962 h 709612"/>
              <a:gd name="connsiteX20" fmla="*/ 416719 w 600075"/>
              <a:gd name="connsiteY20" fmla="*/ 490537 h 709612"/>
              <a:gd name="connsiteX21" fmla="*/ 416719 w 600075"/>
              <a:gd name="connsiteY21" fmla="*/ 511969 h 709612"/>
              <a:gd name="connsiteX22" fmla="*/ 459581 w 600075"/>
              <a:gd name="connsiteY22" fmla="*/ 531019 h 709612"/>
              <a:gd name="connsiteX23" fmla="*/ 485775 w 600075"/>
              <a:gd name="connsiteY23" fmla="*/ 554831 h 709612"/>
              <a:gd name="connsiteX24" fmla="*/ 511969 w 600075"/>
              <a:gd name="connsiteY24" fmla="*/ 590550 h 709612"/>
              <a:gd name="connsiteX25" fmla="*/ 519113 w 600075"/>
              <a:gd name="connsiteY25" fmla="*/ 611981 h 709612"/>
              <a:gd name="connsiteX26" fmla="*/ 533400 w 600075"/>
              <a:gd name="connsiteY26" fmla="*/ 614362 h 709612"/>
              <a:gd name="connsiteX27" fmla="*/ 561975 w 600075"/>
              <a:gd name="connsiteY27" fmla="*/ 642937 h 709612"/>
              <a:gd name="connsiteX28" fmla="*/ 571500 w 600075"/>
              <a:gd name="connsiteY28" fmla="*/ 666750 h 709612"/>
              <a:gd name="connsiteX29" fmla="*/ 597694 w 600075"/>
              <a:gd name="connsiteY29" fmla="*/ 681037 h 709612"/>
              <a:gd name="connsiteX30" fmla="*/ 600075 w 600075"/>
              <a:gd name="connsiteY30" fmla="*/ 709612 h 70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75" h="709612">
                <a:moveTo>
                  <a:pt x="0" y="0"/>
                </a:moveTo>
                <a:lnTo>
                  <a:pt x="28575" y="45244"/>
                </a:lnTo>
                <a:lnTo>
                  <a:pt x="50006" y="90487"/>
                </a:lnTo>
                <a:lnTo>
                  <a:pt x="61913" y="128587"/>
                </a:lnTo>
                <a:lnTo>
                  <a:pt x="90488" y="161925"/>
                </a:lnTo>
                <a:lnTo>
                  <a:pt x="100013" y="190500"/>
                </a:lnTo>
                <a:lnTo>
                  <a:pt x="126206" y="214312"/>
                </a:lnTo>
                <a:lnTo>
                  <a:pt x="161925" y="223837"/>
                </a:lnTo>
                <a:lnTo>
                  <a:pt x="195263" y="230981"/>
                </a:lnTo>
                <a:lnTo>
                  <a:pt x="197644" y="254794"/>
                </a:lnTo>
                <a:lnTo>
                  <a:pt x="209550" y="273844"/>
                </a:lnTo>
                <a:lnTo>
                  <a:pt x="233363" y="295275"/>
                </a:lnTo>
                <a:lnTo>
                  <a:pt x="269081" y="309562"/>
                </a:lnTo>
                <a:lnTo>
                  <a:pt x="283369" y="335756"/>
                </a:lnTo>
                <a:lnTo>
                  <a:pt x="297656" y="352425"/>
                </a:lnTo>
                <a:lnTo>
                  <a:pt x="335756" y="371475"/>
                </a:lnTo>
                <a:lnTo>
                  <a:pt x="357188" y="402431"/>
                </a:lnTo>
                <a:lnTo>
                  <a:pt x="373856" y="431006"/>
                </a:lnTo>
                <a:lnTo>
                  <a:pt x="388144" y="445294"/>
                </a:lnTo>
                <a:lnTo>
                  <a:pt x="416719" y="461962"/>
                </a:lnTo>
                <a:lnTo>
                  <a:pt x="416719" y="490537"/>
                </a:lnTo>
                <a:lnTo>
                  <a:pt x="416719" y="511969"/>
                </a:lnTo>
                <a:lnTo>
                  <a:pt x="459581" y="531019"/>
                </a:lnTo>
                <a:lnTo>
                  <a:pt x="485775" y="554831"/>
                </a:lnTo>
                <a:lnTo>
                  <a:pt x="511969" y="590550"/>
                </a:lnTo>
                <a:lnTo>
                  <a:pt x="519113" y="611981"/>
                </a:lnTo>
                <a:lnTo>
                  <a:pt x="533400" y="614362"/>
                </a:lnTo>
                <a:lnTo>
                  <a:pt x="561975" y="642937"/>
                </a:lnTo>
                <a:lnTo>
                  <a:pt x="571500" y="666750"/>
                </a:lnTo>
                <a:lnTo>
                  <a:pt x="597694" y="681037"/>
                </a:lnTo>
                <a:lnTo>
                  <a:pt x="600075" y="70961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1" name="フリーフォーム 378">
            <a:extLst>
              <a:ext uri="{FF2B5EF4-FFF2-40B4-BE49-F238E27FC236}">
                <a16:creationId xmlns:a16="http://schemas.microsoft.com/office/drawing/2014/main" id="{DDB9383A-C000-45A8-998E-F71087E6C063}"/>
              </a:ext>
            </a:extLst>
          </p:cNvPr>
          <p:cNvSpPr/>
          <p:nvPr/>
        </p:nvSpPr>
        <p:spPr>
          <a:xfrm>
            <a:off x="4703763" y="3568700"/>
            <a:ext cx="46037" cy="26988"/>
          </a:xfrm>
          <a:custGeom>
            <a:avLst/>
            <a:gdLst>
              <a:gd name="connsiteX0" fmla="*/ 0 w 61913"/>
              <a:gd name="connsiteY0" fmla="*/ 38100 h 38100"/>
              <a:gd name="connsiteX1" fmla="*/ 61913 w 61913"/>
              <a:gd name="connsiteY1" fmla="*/ 0 h 38100"/>
              <a:gd name="connsiteX0" fmla="*/ 0 w 61913"/>
              <a:gd name="connsiteY0" fmla="*/ 38100 h 38100"/>
              <a:gd name="connsiteX1" fmla="*/ 61913 w 61913"/>
              <a:gd name="connsiteY1" fmla="*/ 0 h 38100"/>
            </a:gdLst>
            <a:ahLst/>
            <a:cxnLst>
              <a:cxn ang="0">
                <a:pos x="connsiteX0" y="connsiteY0"/>
              </a:cxn>
              <a:cxn ang="0">
                <a:pos x="connsiteX1" y="connsiteY1"/>
              </a:cxn>
            </a:cxnLst>
            <a:rect l="l" t="t" r="r" b="b"/>
            <a:pathLst>
              <a:path w="61913" h="38100">
                <a:moveTo>
                  <a:pt x="0" y="38100"/>
                </a:moveTo>
                <a:lnTo>
                  <a:pt x="61913"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2" name="フリーフォーム 379">
            <a:extLst>
              <a:ext uri="{FF2B5EF4-FFF2-40B4-BE49-F238E27FC236}">
                <a16:creationId xmlns:a16="http://schemas.microsoft.com/office/drawing/2014/main" id="{9359AB00-6025-47ED-97DE-3A8DB74A0FB3}"/>
              </a:ext>
            </a:extLst>
          </p:cNvPr>
          <p:cNvSpPr/>
          <p:nvPr/>
        </p:nvSpPr>
        <p:spPr>
          <a:xfrm>
            <a:off x="4860925" y="3267075"/>
            <a:ext cx="117475" cy="461963"/>
          </a:xfrm>
          <a:custGeom>
            <a:avLst/>
            <a:gdLst>
              <a:gd name="connsiteX0" fmla="*/ 0 w 159544"/>
              <a:gd name="connsiteY0" fmla="*/ 0 h 635794"/>
              <a:gd name="connsiteX1" fmla="*/ 28575 w 159544"/>
              <a:gd name="connsiteY1" fmla="*/ 47625 h 635794"/>
              <a:gd name="connsiteX2" fmla="*/ 26194 w 159544"/>
              <a:gd name="connsiteY2" fmla="*/ 78581 h 635794"/>
              <a:gd name="connsiteX3" fmla="*/ 45244 w 159544"/>
              <a:gd name="connsiteY3" fmla="*/ 107156 h 635794"/>
              <a:gd name="connsiteX4" fmla="*/ 59531 w 159544"/>
              <a:gd name="connsiteY4" fmla="*/ 119062 h 635794"/>
              <a:gd name="connsiteX5" fmla="*/ 95250 w 159544"/>
              <a:gd name="connsiteY5" fmla="*/ 119062 h 635794"/>
              <a:gd name="connsiteX6" fmla="*/ 114300 w 159544"/>
              <a:gd name="connsiteY6" fmla="*/ 154781 h 635794"/>
              <a:gd name="connsiteX7" fmla="*/ 121444 w 159544"/>
              <a:gd name="connsiteY7" fmla="*/ 185737 h 635794"/>
              <a:gd name="connsiteX8" fmla="*/ 116681 w 159544"/>
              <a:gd name="connsiteY8" fmla="*/ 228600 h 635794"/>
              <a:gd name="connsiteX9" fmla="*/ 119063 w 159544"/>
              <a:gd name="connsiteY9" fmla="*/ 283369 h 635794"/>
              <a:gd name="connsiteX10" fmla="*/ 123825 w 159544"/>
              <a:gd name="connsiteY10" fmla="*/ 319087 h 635794"/>
              <a:gd name="connsiteX11" fmla="*/ 119063 w 159544"/>
              <a:gd name="connsiteY11" fmla="*/ 376237 h 635794"/>
              <a:gd name="connsiteX12" fmla="*/ 100013 w 159544"/>
              <a:gd name="connsiteY12" fmla="*/ 421481 h 635794"/>
              <a:gd name="connsiteX13" fmla="*/ 76200 w 159544"/>
              <a:gd name="connsiteY13" fmla="*/ 464344 h 635794"/>
              <a:gd name="connsiteX14" fmla="*/ 73819 w 159544"/>
              <a:gd name="connsiteY14" fmla="*/ 500062 h 635794"/>
              <a:gd name="connsiteX15" fmla="*/ 95250 w 159544"/>
              <a:gd name="connsiteY15" fmla="*/ 540544 h 635794"/>
              <a:gd name="connsiteX16" fmla="*/ 114300 w 159544"/>
              <a:gd name="connsiteY16" fmla="*/ 573881 h 635794"/>
              <a:gd name="connsiteX17" fmla="*/ 159544 w 159544"/>
              <a:gd name="connsiteY17" fmla="*/ 635794 h 635794"/>
              <a:gd name="connsiteX0" fmla="*/ 0 w 161925"/>
              <a:gd name="connsiteY0" fmla="*/ 0 h 638175"/>
              <a:gd name="connsiteX1" fmla="*/ 28575 w 161925"/>
              <a:gd name="connsiteY1" fmla="*/ 47625 h 638175"/>
              <a:gd name="connsiteX2" fmla="*/ 26194 w 161925"/>
              <a:gd name="connsiteY2" fmla="*/ 78581 h 638175"/>
              <a:gd name="connsiteX3" fmla="*/ 45244 w 161925"/>
              <a:gd name="connsiteY3" fmla="*/ 107156 h 638175"/>
              <a:gd name="connsiteX4" fmla="*/ 59531 w 161925"/>
              <a:gd name="connsiteY4" fmla="*/ 119062 h 638175"/>
              <a:gd name="connsiteX5" fmla="*/ 95250 w 161925"/>
              <a:gd name="connsiteY5" fmla="*/ 119062 h 638175"/>
              <a:gd name="connsiteX6" fmla="*/ 114300 w 161925"/>
              <a:gd name="connsiteY6" fmla="*/ 154781 h 638175"/>
              <a:gd name="connsiteX7" fmla="*/ 121444 w 161925"/>
              <a:gd name="connsiteY7" fmla="*/ 185737 h 638175"/>
              <a:gd name="connsiteX8" fmla="*/ 116681 w 161925"/>
              <a:gd name="connsiteY8" fmla="*/ 228600 h 638175"/>
              <a:gd name="connsiteX9" fmla="*/ 119063 w 161925"/>
              <a:gd name="connsiteY9" fmla="*/ 283369 h 638175"/>
              <a:gd name="connsiteX10" fmla="*/ 123825 w 161925"/>
              <a:gd name="connsiteY10" fmla="*/ 319087 h 638175"/>
              <a:gd name="connsiteX11" fmla="*/ 119063 w 161925"/>
              <a:gd name="connsiteY11" fmla="*/ 376237 h 638175"/>
              <a:gd name="connsiteX12" fmla="*/ 100013 w 161925"/>
              <a:gd name="connsiteY12" fmla="*/ 421481 h 638175"/>
              <a:gd name="connsiteX13" fmla="*/ 76200 w 161925"/>
              <a:gd name="connsiteY13" fmla="*/ 464344 h 638175"/>
              <a:gd name="connsiteX14" fmla="*/ 73819 w 161925"/>
              <a:gd name="connsiteY14" fmla="*/ 500062 h 638175"/>
              <a:gd name="connsiteX15" fmla="*/ 95250 w 161925"/>
              <a:gd name="connsiteY15" fmla="*/ 540544 h 638175"/>
              <a:gd name="connsiteX16" fmla="*/ 114300 w 161925"/>
              <a:gd name="connsiteY16" fmla="*/ 573881 h 638175"/>
              <a:gd name="connsiteX17" fmla="*/ 161925 w 161925"/>
              <a:gd name="connsiteY17" fmla="*/ 638175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925" h="638175">
                <a:moveTo>
                  <a:pt x="0" y="0"/>
                </a:moveTo>
                <a:lnTo>
                  <a:pt x="28575" y="47625"/>
                </a:lnTo>
                <a:lnTo>
                  <a:pt x="26194" y="78581"/>
                </a:lnTo>
                <a:lnTo>
                  <a:pt x="45244" y="107156"/>
                </a:lnTo>
                <a:lnTo>
                  <a:pt x="59531" y="119062"/>
                </a:lnTo>
                <a:lnTo>
                  <a:pt x="95250" y="119062"/>
                </a:lnTo>
                <a:lnTo>
                  <a:pt x="114300" y="154781"/>
                </a:lnTo>
                <a:lnTo>
                  <a:pt x="121444" y="185737"/>
                </a:lnTo>
                <a:lnTo>
                  <a:pt x="116681" y="228600"/>
                </a:lnTo>
                <a:lnTo>
                  <a:pt x="119063" y="283369"/>
                </a:lnTo>
                <a:lnTo>
                  <a:pt x="123825" y="319087"/>
                </a:lnTo>
                <a:lnTo>
                  <a:pt x="119063" y="376237"/>
                </a:lnTo>
                <a:lnTo>
                  <a:pt x="100013" y="421481"/>
                </a:lnTo>
                <a:lnTo>
                  <a:pt x="76200" y="464344"/>
                </a:lnTo>
                <a:lnTo>
                  <a:pt x="73819" y="500062"/>
                </a:lnTo>
                <a:lnTo>
                  <a:pt x="95250" y="540544"/>
                </a:lnTo>
                <a:lnTo>
                  <a:pt x="114300" y="573881"/>
                </a:lnTo>
                <a:lnTo>
                  <a:pt x="161925" y="6381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3" name="フリーフォーム 380">
            <a:extLst>
              <a:ext uri="{FF2B5EF4-FFF2-40B4-BE49-F238E27FC236}">
                <a16:creationId xmlns:a16="http://schemas.microsoft.com/office/drawing/2014/main" id="{AEA728C4-F8D8-4F85-9255-8599A92A8DCC}"/>
              </a:ext>
            </a:extLst>
          </p:cNvPr>
          <p:cNvSpPr/>
          <p:nvPr/>
        </p:nvSpPr>
        <p:spPr>
          <a:xfrm>
            <a:off x="4841875" y="3546475"/>
            <a:ext cx="74613" cy="80963"/>
          </a:xfrm>
          <a:custGeom>
            <a:avLst/>
            <a:gdLst>
              <a:gd name="connsiteX0" fmla="*/ 0 w 102394"/>
              <a:gd name="connsiteY0" fmla="*/ 0 h 111919"/>
              <a:gd name="connsiteX1" fmla="*/ 47625 w 102394"/>
              <a:gd name="connsiteY1" fmla="*/ 33338 h 111919"/>
              <a:gd name="connsiteX2" fmla="*/ 64294 w 102394"/>
              <a:gd name="connsiteY2" fmla="*/ 66675 h 111919"/>
              <a:gd name="connsiteX3" fmla="*/ 71438 w 102394"/>
              <a:gd name="connsiteY3" fmla="*/ 83344 h 111919"/>
              <a:gd name="connsiteX4" fmla="*/ 102394 w 102394"/>
              <a:gd name="connsiteY4" fmla="*/ 111919 h 11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94" h="111919">
                <a:moveTo>
                  <a:pt x="0" y="0"/>
                </a:moveTo>
                <a:lnTo>
                  <a:pt x="47625" y="33338"/>
                </a:lnTo>
                <a:lnTo>
                  <a:pt x="64294" y="66675"/>
                </a:lnTo>
                <a:lnTo>
                  <a:pt x="71438" y="83344"/>
                </a:lnTo>
                <a:lnTo>
                  <a:pt x="102394" y="111919"/>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4" name="フリーフォーム 381">
            <a:extLst>
              <a:ext uri="{FF2B5EF4-FFF2-40B4-BE49-F238E27FC236}">
                <a16:creationId xmlns:a16="http://schemas.microsoft.com/office/drawing/2014/main" id="{5D51CFD4-60BE-4193-A77A-802A46252929}"/>
              </a:ext>
            </a:extLst>
          </p:cNvPr>
          <p:cNvSpPr/>
          <p:nvPr/>
        </p:nvSpPr>
        <p:spPr>
          <a:xfrm>
            <a:off x="4770438" y="3349625"/>
            <a:ext cx="127000" cy="14288"/>
          </a:xfrm>
          <a:custGeom>
            <a:avLst/>
            <a:gdLst>
              <a:gd name="connsiteX0" fmla="*/ 0 w 176212"/>
              <a:gd name="connsiteY0" fmla="*/ 19050 h 19050"/>
              <a:gd name="connsiteX1" fmla="*/ 61912 w 176212"/>
              <a:gd name="connsiteY1" fmla="*/ 9525 h 19050"/>
              <a:gd name="connsiteX2" fmla="*/ 102394 w 176212"/>
              <a:gd name="connsiteY2" fmla="*/ 11906 h 19050"/>
              <a:gd name="connsiteX3" fmla="*/ 130969 w 176212"/>
              <a:gd name="connsiteY3" fmla="*/ 11906 h 19050"/>
              <a:gd name="connsiteX4" fmla="*/ 152400 w 176212"/>
              <a:gd name="connsiteY4" fmla="*/ 7144 h 19050"/>
              <a:gd name="connsiteX5" fmla="*/ 176212 w 176212"/>
              <a:gd name="connsiteY5" fmla="*/ 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9050">
                <a:moveTo>
                  <a:pt x="0" y="19050"/>
                </a:moveTo>
                <a:lnTo>
                  <a:pt x="61912" y="9525"/>
                </a:lnTo>
                <a:lnTo>
                  <a:pt x="102394" y="11906"/>
                </a:lnTo>
                <a:lnTo>
                  <a:pt x="130969" y="11906"/>
                </a:lnTo>
                <a:lnTo>
                  <a:pt x="152400" y="7144"/>
                </a:lnTo>
                <a:lnTo>
                  <a:pt x="17621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5" name="フリーフォーム 382">
            <a:extLst>
              <a:ext uri="{FF2B5EF4-FFF2-40B4-BE49-F238E27FC236}">
                <a16:creationId xmlns:a16="http://schemas.microsoft.com/office/drawing/2014/main" id="{12169261-0879-4D4F-A348-A51A54724830}"/>
              </a:ext>
            </a:extLst>
          </p:cNvPr>
          <p:cNvSpPr/>
          <p:nvPr/>
        </p:nvSpPr>
        <p:spPr>
          <a:xfrm>
            <a:off x="4852988" y="3359150"/>
            <a:ext cx="93662" cy="68263"/>
          </a:xfrm>
          <a:custGeom>
            <a:avLst/>
            <a:gdLst>
              <a:gd name="connsiteX0" fmla="*/ 0 w 130969"/>
              <a:gd name="connsiteY0" fmla="*/ 0 h 95250"/>
              <a:gd name="connsiteX1" fmla="*/ 40481 w 130969"/>
              <a:gd name="connsiteY1" fmla="*/ 33338 h 95250"/>
              <a:gd name="connsiteX2" fmla="*/ 47625 w 130969"/>
              <a:gd name="connsiteY2" fmla="*/ 54769 h 95250"/>
              <a:gd name="connsiteX3" fmla="*/ 50006 w 130969"/>
              <a:gd name="connsiteY3" fmla="*/ 64294 h 95250"/>
              <a:gd name="connsiteX4" fmla="*/ 71437 w 130969"/>
              <a:gd name="connsiteY4" fmla="*/ 88106 h 95250"/>
              <a:gd name="connsiteX5" fmla="*/ 88106 w 130969"/>
              <a:gd name="connsiteY5" fmla="*/ 95250 h 95250"/>
              <a:gd name="connsiteX6" fmla="*/ 130969 w 130969"/>
              <a:gd name="connsiteY6"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969" h="95250">
                <a:moveTo>
                  <a:pt x="0" y="0"/>
                </a:moveTo>
                <a:lnTo>
                  <a:pt x="40481" y="33338"/>
                </a:lnTo>
                <a:lnTo>
                  <a:pt x="47625" y="54769"/>
                </a:lnTo>
                <a:lnTo>
                  <a:pt x="50006" y="64294"/>
                </a:lnTo>
                <a:lnTo>
                  <a:pt x="71437" y="88106"/>
                </a:lnTo>
                <a:lnTo>
                  <a:pt x="88106" y="95250"/>
                </a:lnTo>
                <a:lnTo>
                  <a:pt x="130969" y="952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6" name="フリーフォーム 383">
            <a:extLst>
              <a:ext uri="{FF2B5EF4-FFF2-40B4-BE49-F238E27FC236}">
                <a16:creationId xmlns:a16="http://schemas.microsoft.com/office/drawing/2014/main" id="{8DC62A52-5EA5-4C25-A2A2-60FB01B14B8F}"/>
              </a:ext>
            </a:extLst>
          </p:cNvPr>
          <p:cNvSpPr/>
          <p:nvPr/>
        </p:nvSpPr>
        <p:spPr>
          <a:xfrm>
            <a:off x="4340225" y="2655888"/>
            <a:ext cx="577850" cy="403225"/>
          </a:xfrm>
          <a:custGeom>
            <a:avLst/>
            <a:gdLst>
              <a:gd name="connsiteX0" fmla="*/ 33338 w 783432"/>
              <a:gd name="connsiteY0" fmla="*/ 0 h 557213"/>
              <a:gd name="connsiteX1" fmla="*/ 69057 w 783432"/>
              <a:gd name="connsiteY1" fmla="*/ 57150 h 557213"/>
              <a:gd name="connsiteX2" fmla="*/ 61913 w 783432"/>
              <a:gd name="connsiteY2" fmla="*/ 64294 h 557213"/>
              <a:gd name="connsiteX3" fmla="*/ 40482 w 783432"/>
              <a:gd name="connsiteY3" fmla="*/ 80963 h 557213"/>
              <a:gd name="connsiteX4" fmla="*/ 19050 w 783432"/>
              <a:gd name="connsiteY4" fmla="*/ 97631 h 557213"/>
              <a:gd name="connsiteX5" fmla="*/ 16669 w 783432"/>
              <a:gd name="connsiteY5" fmla="*/ 111919 h 557213"/>
              <a:gd name="connsiteX6" fmla="*/ 19050 w 783432"/>
              <a:gd name="connsiteY6" fmla="*/ 135731 h 557213"/>
              <a:gd name="connsiteX7" fmla="*/ 0 w 783432"/>
              <a:gd name="connsiteY7" fmla="*/ 157163 h 557213"/>
              <a:gd name="connsiteX8" fmla="*/ 9525 w 783432"/>
              <a:gd name="connsiteY8" fmla="*/ 180975 h 557213"/>
              <a:gd name="connsiteX9" fmla="*/ 23813 w 783432"/>
              <a:gd name="connsiteY9" fmla="*/ 216694 h 557213"/>
              <a:gd name="connsiteX10" fmla="*/ 28575 w 783432"/>
              <a:gd name="connsiteY10" fmla="*/ 257175 h 557213"/>
              <a:gd name="connsiteX11" fmla="*/ 42863 w 783432"/>
              <a:gd name="connsiteY11" fmla="*/ 278606 h 557213"/>
              <a:gd name="connsiteX12" fmla="*/ 52388 w 783432"/>
              <a:gd name="connsiteY12" fmla="*/ 297656 h 557213"/>
              <a:gd name="connsiteX13" fmla="*/ 85725 w 783432"/>
              <a:gd name="connsiteY13" fmla="*/ 309563 h 557213"/>
              <a:gd name="connsiteX14" fmla="*/ 104775 w 783432"/>
              <a:gd name="connsiteY14" fmla="*/ 319088 h 557213"/>
              <a:gd name="connsiteX15" fmla="*/ 150019 w 783432"/>
              <a:gd name="connsiteY15" fmla="*/ 319088 h 557213"/>
              <a:gd name="connsiteX16" fmla="*/ 164307 w 783432"/>
              <a:gd name="connsiteY16" fmla="*/ 335756 h 557213"/>
              <a:gd name="connsiteX17" fmla="*/ 183357 w 783432"/>
              <a:gd name="connsiteY17" fmla="*/ 366713 h 557213"/>
              <a:gd name="connsiteX18" fmla="*/ 195263 w 783432"/>
              <a:gd name="connsiteY18" fmla="*/ 376238 h 557213"/>
              <a:gd name="connsiteX19" fmla="*/ 216694 w 783432"/>
              <a:gd name="connsiteY19" fmla="*/ 381000 h 557213"/>
              <a:gd name="connsiteX20" fmla="*/ 247650 w 783432"/>
              <a:gd name="connsiteY20" fmla="*/ 371475 h 557213"/>
              <a:gd name="connsiteX21" fmla="*/ 290513 w 783432"/>
              <a:gd name="connsiteY21" fmla="*/ 373856 h 557213"/>
              <a:gd name="connsiteX22" fmla="*/ 333375 w 783432"/>
              <a:gd name="connsiteY22" fmla="*/ 378619 h 557213"/>
              <a:gd name="connsiteX23" fmla="*/ 350044 w 783432"/>
              <a:gd name="connsiteY23" fmla="*/ 381000 h 557213"/>
              <a:gd name="connsiteX24" fmla="*/ 378619 w 783432"/>
              <a:gd name="connsiteY24" fmla="*/ 404813 h 557213"/>
              <a:gd name="connsiteX25" fmla="*/ 388144 w 783432"/>
              <a:gd name="connsiteY25" fmla="*/ 428625 h 557213"/>
              <a:gd name="connsiteX26" fmla="*/ 404813 w 783432"/>
              <a:gd name="connsiteY26" fmla="*/ 445294 h 557213"/>
              <a:gd name="connsiteX27" fmla="*/ 428625 w 783432"/>
              <a:gd name="connsiteY27" fmla="*/ 461963 h 557213"/>
              <a:gd name="connsiteX28" fmla="*/ 457200 w 783432"/>
              <a:gd name="connsiteY28" fmla="*/ 476250 h 557213"/>
              <a:gd name="connsiteX29" fmla="*/ 469107 w 783432"/>
              <a:gd name="connsiteY29" fmla="*/ 478631 h 557213"/>
              <a:gd name="connsiteX30" fmla="*/ 497682 w 783432"/>
              <a:gd name="connsiteY30" fmla="*/ 500063 h 557213"/>
              <a:gd name="connsiteX31" fmla="*/ 483394 w 783432"/>
              <a:gd name="connsiteY31" fmla="*/ 519113 h 557213"/>
              <a:gd name="connsiteX32" fmla="*/ 483394 w 783432"/>
              <a:gd name="connsiteY32" fmla="*/ 538163 h 557213"/>
              <a:gd name="connsiteX33" fmla="*/ 502444 w 783432"/>
              <a:gd name="connsiteY33" fmla="*/ 557213 h 557213"/>
              <a:gd name="connsiteX34" fmla="*/ 528638 w 783432"/>
              <a:gd name="connsiteY34" fmla="*/ 554831 h 557213"/>
              <a:gd name="connsiteX35" fmla="*/ 552450 w 783432"/>
              <a:gd name="connsiteY35" fmla="*/ 540544 h 557213"/>
              <a:gd name="connsiteX36" fmla="*/ 583407 w 783432"/>
              <a:gd name="connsiteY36" fmla="*/ 526256 h 557213"/>
              <a:gd name="connsiteX37" fmla="*/ 604838 w 783432"/>
              <a:gd name="connsiteY37" fmla="*/ 511969 h 557213"/>
              <a:gd name="connsiteX38" fmla="*/ 621507 w 783432"/>
              <a:gd name="connsiteY38" fmla="*/ 497681 h 557213"/>
              <a:gd name="connsiteX39" fmla="*/ 645319 w 783432"/>
              <a:gd name="connsiteY39" fmla="*/ 509588 h 557213"/>
              <a:gd name="connsiteX40" fmla="*/ 657225 w 783432"/>
              <a:gd name="connsiteY40" fmla="*/ 502444 h 557213"/>
              <a:gd name="connsiteX41" fmla="*/ 661988 w 783432"/>
              <a:gd name="connsiteY41" fmla="*/ 478631 h 557213"/>
              <a:gd name="connsiteX42" fmla="*/ 681038 w 783432"/>
              <a:gd name="connsiteY42" fmla="*/ 471488 h 557213"/>
              <a:gd name="connsiteX43" fmla="*/ 704850 w 783432"/>
              <a:gd name="connsiteY43" fmla="*/ 471488 h 557213"/>
              <a:gd name="connsiteX44" fmla="*/ 723900 w 783432"/>
              <a:gd name="connsiteY44" fmla="*/ 452438 h 557213"/>
              <a:gd name="connsiteX45" fmla="*/ 757238 w 783432"/>
              <a:gd name="connsiteY45" fmla="*/ 442913 h 557213"/>
              <a:gd name="connsiteX46" fmla="*/ 783432 w 783432"/>
              <a:gd name="connsiteY46" fmla="*/ 447675 h 557213"/>
              <a:gd name="connsiteX0" fmla="*/ 33338 w 800101"/>
              <a:gd name="connsiteY0" fmla="*/ 0 h 557213"/>
              <a:gd name="connsiteX1" fmla="*/ 69057 w 800101"/>
              <a:gd name="connsiteY1" fmla="*/ 57150 h 557213"/>
              <a:gd name="connsiteX2" fmla="*/ 61913 w 800101"/>
              <a:gd name="connsiteY2" fmla="*/ 64294 h 557213"/>
              <a:gd name="connsiteX3" fmla="*/ 40482 w 800101"/>
              <a:gd name="connsiteY3" fmla="*/ 80963 h 557213"/>
              <a:gd name="connsiteX4" fmla="*/ 19050 w 800101"/>
              <a:gd name="connsiteY4" fmla="*/ 97631 h 557213"/>
              <a:gd name="connsiteX5" fmla="*/ 16669 w 800101"/>
              <a:gd name="connsiteY5" fmla="*/ 111919 h 557213"/>
              <a:gd name="connsiteX6" fmla="*/ 19050 w 800101"/>
              <a:gd name="connsiteY6" fmla="*/ 135731 h 557213"/>
              <a:gd name="connsiteX7" fmla="*/ 0 w 800101"/>
              <a:gd name="connsiteY7" fmla="*/ 157163 h 557213"/>
              <a:gd name="connsiteX8" fmla="*/ 9525 w 800101"/>
              <a:gd name="connsiteY8" fmla="*/ 180975 h 557213"/>
              <a:gd name="connsiteX9" fmla="*/ 23813 w 800101"/>
              <a:gd name="connsiteY9" fmla="*/ 216694 h 557213"/>
              <a:gd name="connsiteX10" fmla="*/ 28575 w 800101"/>
              <a:gd name="connsiteY10" fmla="*/ 257175 h 557213"/>
              <a:gd name="connsiteX11" fmla="*/ 42863 w 800101"/>
              <a:gd name="connsiteY11" fmla="*/ 278606 h 557213"/>
              <a:gd name="connsiteX12" fmla="*/ 52388 w 800101"/>
              <a:gd name="connsiteY12" fmla="*/ 297656 h 557213"/>
              <a:gd name="connsiteX13" fmla="*/ 85725 w 800101"/>
              <a:gd name="connsiteY13" fmla="*/ 309563 h 557213"/>
              <a:gd name="connsiteX14" fmla="*/ 104775 w 800101"/>
              <a:gd name="connsiteY14" fmla="*/ 319088 h 557213"/>
              <a:gd name="connsiteX15" fmla="*/ 150019 w 800101"/>
              <a:gd name="connsiteY15" fmla="*/ 319088 h 557213"/>
              <a:gd name="connsiteX16" fmla="*/ 164307 w 800101"/>
              <a:gd name="connsiteY16" fmla="*/ 335756 h 557213"/>
              <a:gd name="connsiteX17" fmla="*/ 183357 w 800101"/>
              <a:gd name="connsiteY17" fmla="*/ 366713 h 557213"/>
              <a:gd name="connsiteX18" fmla="*/ 195263 w 800101"/>
              <a:gd name="connsiteY18" fmla="*/ 376238 h 557213"/>
              <a:gd name="connsiteX19" fmla="*/ 216694 w 800101"/>
              <a:gd name="connsiteY19" fmla="*/ 381000 h 557213"/>
              <a:gd name="connsiteX20" fmla="*/ 247650 w 800101"/>
              <a:gd name="connsiteY20" fmla="*/ 371475 h 557213"/>
              <a:gd name="connsiteX21" fmla="*/ 290513 w 800101"/>
              <a:gd name="connsiteY21" fmla="*/ 373856 h 557213"/>
              <a:gd name="connsiteX22" fmla="*/ 333375 w 800101"/>
              <a:gd name="connsiteY22" fmla="*/ 378619 h 557213"/>
              <a:gd name="connsiteX23" fmla="*/ 350044 w 800101"/>
              <a:gd name="connsiteY23" fmla="*/ 381000 h 557213"/>
              <a:gd name="connsiteX24" fmla="*/ 378619 w 800101"/>
              <a:gd name="connsiteY24" fmla="*/ 404813 h 557213"/>
              <a:gd name="connsiteX25" fmla="*/ 388144 w 800101"/>
              <a:gd name="connsiteY25" fmla="*/ 428625 h 557213"/>
              <a:gd name="connsiteX26" fmla="*/ 404813 w 800101"/>
              <a:gd name="connsiteY26" fmla="*/ 445294 h 557213"/>
              <a:gd name="connsiteX27" fmla="*/ 428625 w 800101"/>
              <a:gd name="connsiteY27" fmla="*/ 461963 h 557213"/>
              <a:gd name="connsiteX28" fmla="*/ 457200 w 800101"/>
              <a:gd name="connsiteY28" fmla="*/ 476250 h 557213"/>
              <a:gd name="connsiteX29" fmla="*/ 469107 w 800101"/>
              <a:gd name="connsiteY29" fmla="*/ 478631 h 557213"/>
              <a:gd name="connsiteX30" fmla="*/ 497682 w 800101"/>
              <a:gd name="connsiteY30" fmla="*/ 500063 h 557213"/>
              <a:gd name="connsiteX31" fmla="*/ 483394 w 800101"/>
              <a:gd name="connsiteY31" fmla="*/ 519113 h 557213"/>
              <a:gd name="connsiteX32" fmla="*/ 483394 w 800101"/>
              <a:gd name="connsiteY32" fmla="*/ 538163 h 557213"/>
              <a:gd name="connsiteX33" fmla="*/ 502444 w 800101"/>
              <a:gd name="connsiteY33" fmla="*/ 557213 h 557213"/>
              <a:gd name="connsiteX34" fmla="*/ 528638 w 800101"/>
              <a:gd name="connsiteY34" fmla="*/ 554831 h 557213"/>
              <a:gd name="connsiteX35" fmla="*/ 552450 w 800101"/>
              <a:gd name="connsiteY35" fmla="*/ 540544 h 557213"/>
              <a:gd name="connsiteX36" fmla="*/ 583407 w 800101"/>
              <a:gd name="connsiteY36" fmla="*/ 526256 h 557213"/>
              <a:gd name="connsiteX37" fmla="*/ 604838 w 800101"/>
              <a:gd name="connsiteY37" fmla="*/ 511969 h 557213"/>
              <a:gd name="connsiteX38" fmla="*/ 621507 w 800101"/>
              <a:gd name="connsiteY38" fmla="*/ 497681 h 557213"/>
              <a:gd name="connsiteX39" fmla="*/ 645319 w 800101"/>
              <a:gd name="connsiteY39" fmla="*/ 509588 h 557213"/>
              <a:gd name="connsiteX40" fmla="*/ 657225 w 800101"/>
              <a:gd name="connsiteY40" fmla="*/ 502444 h 557213"/>
              <a:gd name="connsiteX41" fmla="*/ 661988 w 800101"/>
              <a:gd name="connsiteY41" fmla="*/ 478631 h 557213"/>
              <a:gd name="connsiteX42" fmla="*/ 681038 w 800101"/>
              <a:gd name="connsiteY42" fmla="*/ 471488 h 557213"/>
              <a:gd name="connsiteX43" fmla="*/ 704850 w 800101"/>
              <a:gd name="connsiteY43" fmla="*/ 471488 h 557213"/>
              <a:gd name="connsiteX44" fmla="*/ 723900 w 800101"/>
              <a:gd name="connsiteY44" fmla="*/ 452438 h 557213"/>
              <a:gd name="connsiteX45" fmla="*/ 757238 w 800101"/>
              <a:gd name="connsiteY45" fmla="*/ 442913 h 557213"/>
              <a:gd name="connsiteX46" fmla="*/ 800101 w 800101"/>
              <a:gd name="connsiteY46" fmla="*/ 452437 h 55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0101" h="557213">
                <a:moveTo>
                  <a:pt x="33338" y="0"/>
                </a:moveTo>
                <a:lnTo>
                  <a:pt x="69057" y="57150"/>
                </a:lnTo>
                <a:lnTo>
                  <a:pt x="61913" y="64294"/>
                </a:lnTo>
                <a:lnTo>
                  <a:pt x="40482" y="80963"/>
                </a:lnTo>
                <a:lnTo>
                  <a:pt x="19050" y="97631"/>
                </a:lnTo>
                <a:lnTo>
                  <a:pt x="16669" y="111919"/>
                </a:lnTo>
                <a:lnTo>
                  <a:pt x="19050" y="135731"/>
                </a:lnTo>
                <a:lnTo>
                  <a:pt x="0" y="157163"/>
                </a:lnTo>
                <a:lnTo>
                  <a:pt x="9525" y="180975"/>
                </a:lnTo>
                <a:lnTo>
                  <a:pt x="23813" y="216694"/>
                </a:lnTo>
                <a:lnTo>
                  <a:pt x="28575" y="257175"/>
                </a:lnTo>
                <a:lnTo>
                  <a:pt x="42863" y="278606"/>
                </a:lnTo>
                <a:lnTo>
                  <a:pt x="52388" y="297656"/>
                </a:lnTo>
                <a:lnTo>
                  <a:pt x="85725" y="309563"/>
                </a:lnTo>
                <a:lnTo>
                  <a:pt x="104775" y="319088"/>
                </a:lnTo>
                <a:lnTo>
                  <a:pt x="150019" y="319088"/>
                </a:lnTo>
                <a:lnTo>
                  <a:pt x="164307" y="335756"/>
                </a:lnTo>
                <a:lnTo>
                  <a:pt x="183357" y="366713"/>
                </a:lnTo>
                <a:lnTo>
                  <a:pt x="195263" y="376238"/>
                </a:lnTo>
                <a:lnTo>
                  <a:pt x="216694" y="381000"/>
                </a:lnTo>
                <a:lnTo>
                  <a:pt x="247650" y="371475"/>
                </a:lnTo>
                <a:lnTo>
                  <a:pt x="290513" y="373856"/>
                </a:lnTo>
                <a:lnTo>
                  <a:pt x="333375" y="378619"/>
                </a:lnTo>
                <a:lnTo>
                  <a:pt x="350044" y="381000"/>
                </a:lnTo>
                <a:lnTo>
                  <a:pt x="378619" y="404813"/>
                </a:lnTo>
                <a:lnTo>
                  <a:pt x="388144" y="428625"/>
                </a:lnTo>
                <a:lnTo>
                  <a:pt x="404813" y="445294"/>
                </a:lnTo>
                <a:lnTo>
                  <a:pt x="428625" y="461963"/>
                </a:lnTo>
                <a:lnTo>
                  <a:pt x="457200" y="476250"/>
                </a:lnTo>
                <a:lnTo>
                  <a:pt x="469107" y="478631"/>
                </a:lnTo>
                <a:lnTo>
                  <a:pt x="497682" y="500063"/>
                </a:lnTo>
                <a:lnTo>
                  <a:pt x="483394" y="519113"/>
                </a:lnTo>
                <a:lnTo>
                  <a:pt x="483394" y="538163"/>
                </a:lnTo>
                <a:lnTo>
                  <a:pt x="502444" y="557213"/>
                </a:lnTo>
                <a:lnTo>
                  <a:pt x="528638" y="554831"/>
                </a:lnTo>
                <a:lnTo>
                  <a:pt x="552450" y="540544"/>
                </a:lnTo>
                <a:lnTo>
                  <a:pt x="583407" y="526256"/>
                </a:lnTo>
                <a:lnTo>
                  <a:pt x="604838" y="511969"/>
                </a:lnTo>
                <a:lnTo>
                  <a:pt x="621507" y="497681"/>
                </a:lnTo>
                <a:lnTo>
                  <a:pt x="645319" y="509588"/>
                </a:lnTo>
                <a:lnTo>
                  <a:pt x="657225" y="502444"/>
                </a:lnTo>
                <a:lnTo>
                  <a:pt x="661988" y="478631"/>
                </a:lnTo>
                <a:lnTo>
                  <a:pt x="681038" y="471488"/>
                </a:lnTo>
                <a:lnTo>
                  <a:pt x="704850" y="471488"/>
                </a:lnTo>
                <a:lnTo>
                  <a:pt x="723900" y="452438"/>
                </a:lnTo>
                <a:lnTo>
                  <a:pt x="757238" y="442913"/>
                </a:lnTo>
                <a:lnTo>
                  <a:pt x="800101" y="4524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7" name="フリーフォーム 384">
            <a:extLst>
              <a:ext uri="{FF2B5EF4-FFF2-40B4-BE49-F238E27FC236}">
                <a16:creationId xmlns:a16="http://schemas.microsoft.com/office/drawing/2014/main" id="{3E3DB2F1-7173-4932-87B6-5705ABEB6F8F}"/>
              </a:ext>
            </a:extLst>
          </p:cNvPr>
          <p:cNvSpPr/>
          <p:nvPr/>
        </p:nvSpPr>
        <p:spPr>
          <a:xfrm>
            <a:off x="4476750" y="2855913"/>
            <a:ext cx="42863" cy="71437"/>
          </a:xfrm>
          <a:custGeom>
            <a:avLst/>
            <a:gdLst>
              <a:gd name="connsiteX0" fmla="*/ 0 w 59532"/>
              <a:gd name="connsiteY0" fmla="*/ 0 h 97631"/>
              <a:gd name="connsiteX1" fmla="*/ 28575 w 59532"/>
              <a:gd name="connsiteY1" fmla="*/ 54769 h 97631"/>
              <a:gd name="connsiteX2" fmla="*/ 59532 w 59532"/>
              <a:gd name="connsiteY2" fmla="*/ 97631 h 97631"/>
            </a:gdLst>
            <a:ahLst/>
            <a:cxnLst>
              <a:cxn ang="0">
                <a:pos x="connsiteX0" y="connsiteY0"/>
              </a:cxn>
              <a:cxn ang="0">
                <a:pos x="connsiteX1" y="connsiteY1"/>
              </a:cxn>
              <a:cxn ang="0">
                <a:pos x="connsiteX2" y="connsiteY2"/>
              </a:cxn>
            </a:cxnLst>
            <a:rect l="l" t="t" r="r" b="b"/>
            <a:pathLst>
              <a:path w="59532" h="97631">
                <a:moveTo>
                  <a:pt x="0" y="0"/>
                </a:moveTo>
                <a:lnTo>
                  <a:pt x="28575" y="54769"/>
                </a:lnTo>
                <a:lnTo>
                  <a:pt x="59532" y="97631"/>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8" name="フリーフォーム 385">
            <a:extLst>
              <a:ext uri="{FF2B5EF4-FFF2-40B4-BE49-F238E27FC236}">
                <a16:creationId xmlns:a16="http://schemas.microsoft.com/office/drawing/2014/main" id="{5B8CE550-67A5-42D8-A1E7-094CBE6D3000}"/>
              </a:ext>
            </a:extLst>
          </p:cNvPr>
          <p:cNvSpPr/>
          <p:nvPr/>
        </p:nvSpPr>
        <p:spPr>
          <a:xfrm>
            <a:off x="4538663" y="2790825"/>
            <a:ext cx="49212" cy="141288"/>
          </a:xfrm>
          <a:custGeom>
            <a:avLst/>
            <a:gdLst>
              <a:gd name="connsiteX0" fmla="*/ 0 w 66675"/>
              <a:gd name="connsiteY0" fmla="*/ 0 h 195262"/>
              <a:gd name="connsiteX1" fmla="*/ 7144 w 66675"/>
              <a:gd name="connsiteY1" fmla="*/ 73818 h 195262"/>
              <a:gd name="connsiteX2" fmla="*/ 14288 w 66675"/>
              <a:gd name="connsiteY2" fmla="*/ 92868 h 195262"/>
              <a:gd name="connsiteX3" fmla="*/ 23813 w 66675"/>
              <a:gd name="connsiteY3" fmla="*/ 97631 h 195262"/>
              <a:gd name="connsiteX4" fmla="*/ 54769 w 66675"/>
              <a:gd name="connsiteY4" fmla="*/ 119062 h 195262"/>
              <a:gd name="connsiteX5" fmla="*/ 66675 w 66675"/>
              <a:gd name="connsiteY5" fmla="*/ 140493 h 195262"/>
              <a:gd name="connsiteX6" fmla="*/ 64294 w 66675"/>
              <a:gd name="connsiteY6" fmla="*/ 166687 h 195262"/>
              <a:gd name="connsiteX7" fmla="*/ 64294 w 66675"/>
              <a:gd name="connsiteY7" fmla="*/ 195262 h 19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5" h="195262">
                <a:moveTo>
                  <a:pt x="0" y="0"/>
                </a:moveTo>
                <a:lnTo>
                  <a:pt x="7144" y="73818"/>
                </a:lnTo>
                <a:lnTo>
                  <a:pt x="14288" y="92868"/>
                </a:lnTo>
                <a:lnTo>
                  <a:pt x="23813" y="97631"/>
                </a:lnTo>
                <a:lnTo>
                  <a:pt x="54769" y="119062"/>
                </a:lnTo>
                <a:lnTo>
                  <a:pt x="66675" y="140493"/>
                </a:lnTo>
                <a:lnTo>
                  <a:pt x="64294" y="166687"/>
                </a:lnTo>
                <a:lnTo>
                  <a:pt x="64294" y="195262"/>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79" name="フリーフォーム 386">
            <a:extLst>
              <a:ext uri="{FF2B5EF4-FFF2-40B4-BE49-F238E27FC236}">
                <a16:creationId xmlns:a16="http://schemas.microsoft.com/office/drawing/2014/main" id="{3346B6C9-9214-4305-AAE7-E089A5E0991E}"/>
              </a:ext>
            </a:extLst>
          </p:cNvPr>
          <p:cNvSpPr/>
          <p:nvPr/>
        </p:nvSpPr>
        <p:spPr>
          <a:xfrm>
            <a:off x="4379913" y="2949575"/>
            <a:ext cx="311150" cy="95250"/>
          </a:xfrm>
          <a:custGeom>
            <a:avLst/>
            <a:gdLst>
              <a:gd name="connsiteX0" fmla="*/ 0 w 431006"/>
              <a:gd name="connsiteY0" fmla="*/ 0 h 133350"/>
              <a:gd name="connsiteX1" fmla="*/ 33338 w 431006"/>
              <a:gd name="connsiteY1" fmla="*/ 47625 h 133350"/>
              <a:gd name="connsiteX2" fmla="*/ 57150 w 431006"/>
              <a:gd name="connsiteY2" fmla="*/ 47625 h 133350"/>
              <a:gd name="connsiteX3" fmla="*/ 66675 w 431006"/>
              <a:gd name="connsiteY3" fmla="*/ 78581 h 133350"/>
              <a:gd name="connsiteX4" fmla="*/ 83344 w 431006"/>
              <a:gd name="connsiteY4" fmla="*/ 92868 h 133350"/>
              <a:gd name="connsiteX5" fmla="*/ 111919 w 431006"/>
              <a:gd name="connsiteY5" fmla="*/ 109537 h 133350"/>
              <a:gd name="connsiteX6" fmla="*/ 145256 w 431006"/>
              <a:gd name="connsiteY6" fmla="*/ 121443 h 133350"/>
              <a:gd name="connsiteX7" fmla="*/ 192881 w 431006"/>
              <a:gd name="connsiteY7" fmla="*/ 121443 h 133350"/>
              <a:gd name="connsiteX8" fmla="*/ 223838 w 431006"/>
              <a:gd name="connsiteY8" fmla="*/ 130968 h 133350"/>
              <a:gd name="connsiteX9" fmla="*/ 252413 w 431006"/>
              <a:gd name="connsiteY9" fmla="*/ 121443 h 133350"/>
              <a:gd name="connsiteX10" fmla="*/ 276225 w 431006"/>
              <a:gd name="connsiteY10" fmla="*/ 123825 h 133350"/>
              <a:gd name="connsiteX11" fmla="*/ 304800 w 431006"/>
              <a:gd name="connsiteY11" fmla="*/ 133350 h 133350"/>
              <a:gd name="connsiteX12" fmla="*/ 338138 w 431006"/>
              <a:gd name="connsiteY12" fmla="*/ 126206 h 133350"/>
              <a:gd name="connsiteX13" fmla="*/ 357188 w 431006"/>
              <a:gd name="connsiteY13" fmla="*/ 133350 h 133350"/>
              <a:gd name="connsiteX14" fmla="*/ 395288 w 431006"/>
              <a:gd name="connsiteY14" fmla="*/ 121443 h 133350"/>
              <a:gd name="connsiteX15" fmla="*/ 431006 w 431006"/>
              <a:gd name="connsiteY15" fmla="*/ 116681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1006" h="133350">
                <a:moveTo>
                  <a:pt x="0" y="0"/>
                </a:moveTo>
                <a:lnTo>
                  <a:pt x="33338" y="47625"/>
                </a:lnTo>
                <a:lnTo>
                  <a:pt x="57150" y="47625"/>
                </a:lnTo>
                <a:lnTo>
                  <a:pt x="66675" y="78581"/>
                </a:lnTo>
                <a:lnTo>
                  <a:pt x="83344" y="92868"/>
                </a:lnTo>
                <a:lnTo>
                  <a:pt x="111919" y="109537"/>
                </a:lnTo>
                <a:lnTo>
                  <a:pt x="145256" y="121443"/>
                </a:lnTo>
                <a:lnTo>
                  <a:pt x="192881" y="121443"/>
                </a:lnTo>
                <a:lnTo>
                  <a:pt x="223838" y="130968"/>
                </a:lnTo>
                <a:lnTo>
                  <a:pt x="252413" y="121443"/>
                </a:lnTo>
                <a:lnTo>
                  <a:pt x="276225" y="123825"/>
                </a:lnTo>
                <a:lnTo>
                  <a:pt x="304800" y="133350"/>
                </a:lnTo>
                <a:lnTo>
                  <a:pt x="338138" y="126206"/>
                </a:lnTo>
                <a:lnTo>
                  <a:pt x="357188" y="133350"/>
                </a:lnTo>
                <a:lnTo>
                  <a:pt x="395288" y="121443"/>
                </a:lnTo>
                <a:lnTo>
                  <a:pt x="431006" y="116681"/>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0" name="フリーフォーム 387">
            <a:extLst>
              <a:ext uri="{FF2B5EF4-FFF2-40B4-BE49-F238E27FC236}">
                <a16:creationId xmlns:a16="http://schemas.microsoft.com/office/drawing/2014/main" id="{2619865A-D870-47E2-A617-CCB020B5C940}"/>
              </a:ext>
            </a:extLst>
          </p:cNvPr>
          <p:cNvSpPr/>
          <p:nvPr/>
        </p:nvSpPr>
        <p:spPr>
          <a:xfrm>
            <a:off x="4351338" y="3038475"/>
            <a:ext cx="141287" cy="31750"/>
          </a:xfrm>
          <a:custGeom>
            <a:avLst/>
            <a:gdLst>
              <a:gd name="connsiteX0" fmla="*/ 0 w 195263"/>
              <a:gd name="connsiteY0" fmla="*/ 4762 h 42862"/>
              <a:gd name="connsiteX1" fmla="*/ 52388 w 195263"/>
              <a:gd name="connsiteY1" fmla="*/ 19050 h 42862"/>
              <a:gd name="connsiteX2" fmla="*/ 76200 w 195263"/>
              <a:gd name="connsiteY2" fmla="*/ 26193 h 42862"/>
              <a:gd name="connsiteX3" fmla="*/ 104775 w 195263"/>
              <a:gd name="connsiteY3" fmla="*/ 42862 h 42862"/>
              <a:gd name="connsiteX4" fmla="*/ 147638 w 195263"/>
              <a:gd name="connsiteY4" fmla="*/ 42862 h 42862"/>
              <a:gd name="connsiteX5" fmla="*/ 176213 w 195263"/>
              <a:gd name="connsiteY5" fmla="*/ 30956 h 42862"/>
              <a:gd name="connsiteX6" fmla="*/ 195263 w 195263"/>
              <a:gd name="connsiteY6" fmla="*/ 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263" h="42862">
                <a:moveTo>
                  <a:pt x="0" y="4762"/>
                </a:moveTo>
                <a:lnTo>
                  <a:pt x="52388" y="19050"/>
                </a:lnTo>
                <a:lnTo>
                  <a:pt x="76200" y="26193"/>
                </a:lnTo>
                <a:lnTo>
                  <a:pt x="104775" y="42862"/>
                </a:lnTo>
                <a:lnTo>
                  <a:pt x="147638" y="42862"/>
                </a:lnTo>
                <a:lnTo>
                  <a:pt x="176213" y="30956"/>
                </a:lnTo>
                <a:lnTo>
                  <a:pt x="195263"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1" name="フリーフォーム 388">
            <a:extLst>
              <a:ext uri="{FF2B5EF4-FFF2-40B4-BE49-F238E27FC236}">
                <a16:creationId xmlns:a16="http://schemas.microsoft.com/office/drawing/2014/main" id="{E5232CDB-D34E-4255-AE5D-49FC9A62A3B8}"/>
              </a:ext>
            </a:extLst>
          </p:cNvPr>
          <p:cNvSpPr/>
          <p:nvPr/>
        </p:nvSpPr>
        <p:spPr>
          <a:xfrm>
            <a:off x="4594225" y="2601913"/>
            <a:ext cx="460375" cy="508000"/>
          </a:xfrm>
          <a:custGeom>
            <a:avLst/>
            <a:gdLst>
              <a:gd name="connsiteX0" fmla="*/ 0 w 628650"/>
              <a:gd name="connsiteY0" fmla="*/ 0 h 702469"/>
              <a:gd name="connsiteX1" fmla="*/ 42863 w 628650"/>
              <a:gd name="connsiteY1" fmla="*/ 47625 h 702469"/>
              <a:gd name="connsiteX2" fmla="*/ 76200 w 628650"/>
              <a:gd name="connsiteY2" fmla="*/ 50006 h 702469"/>
              <a:gd name="connsiteX3" fmla="*/ 76200 w 628650"/>
              <a:gd name="connsiteY3" fmla="*/ 76200 h 702469"/>
              <a:gd name="connsiteX4" fmla="*/ 97632 w 628650"/>
              <a:gd name="connsiteY4" fmla="*/ 100013 h 702469"/>
              <a:gd name="connsiteX5" fmla="*/ 121444 w 628650"/>
              <a:gd name="connsiteY5" fmla="*/ 119063 h 702469"/>
              <a:gd name="connsiteX6" fmla="*/ 147638 w 628650"/>
              <a:gd name="connsiteY6" fmla="*/ 116681 h 702469"/>
              <a:gd name="connsiteX7" fmla="*/ 171450 w 628650"/>
              <a:gd name="connsiteY7" fmla="*/ 107156 h 702469"/>
              <a:gd name="connsiteX8" fmla="*/ 192882 w 628650"/>
              <a:gd name="connsiteY8" fmla="*/ 128588 h 702469"/>
              <a:gd name="connsiteX9" fmla="*/ 195263 w 628650"/>
              <a:gd name="connsiteY9" fmla="*/ 159544 h 702469"/>
              <a:gd name="connsiteX10" fmla="*/ 216694 w 628650"/>
              <a:gd name="connsiteY10" fmla="*/ 169069 h 702469"/>
              <a:gd name="connsiteX11" fmla="*/ 242888 w 628650"/>
              <a:gd name="connsiteY11" fmla="*/ 166688 h 702469"/>
              <a:gd name="connsiteX12" fmla="*/ 250032 w 628650"/>
              <a:gd name="connsiteY12" fmla="*/ 190500 h 702469"/>
              <a:gd name="connsiteX13" fmla="*/ 233363 w 628650"/>
              <a:gd name="connsiteY13" fmla="*/ 216694 h 702469"/>
              <a:gd name="connsiteX14" fmla="*/ 250032 w 628650"/>
              <a:gd name="connsiteY14" fmla="*/ 238125 h 702469"/>
              <a:gd name="connsiteX15" fmla="*/ 280988 w 628650"/>
              <a:gd name="connsiteY15" fmla="*/ 242888 h 702469"/>
              <a:gd name="connsiteX16" fmla="*/ 300038 w 628650"/>
              <a:gd name="connsiteY16" fmla="*/ 264319 h 702469"/>
              <a:gd name="connsiteX17" fmla="*/ 300038 w 628650"/>
              <a:gd name="connsiteY17" fmla="*/ 285750 h 702469"/>
              <a:gd name="connsiteX18" fmla="*/ 319088 w 628650"/>
              <a:gd name="connsiteY18" fmla="*/ 300038 h 702469"/>
              <a:gd name="connsiteX19" fmla="*/ 338138 w 628650"/>
              <a:gd name="connsiteY19" fmla="*/ 316706 h 702469"/>
              <a:gd name="connsiteX20" fmla="*/ 323850 w 628650"/>
              <a:gd name="connsiteY20" fmla="*/ 347663 h 702469"/>
              <a:gd name="connsiteX21" fmla="*/ 342900 w 628650"/>
              <a:gd name="connsiteY21" fmla="*/ 371475 h 702469"/>
              <a:gd name="connsiteX22" fmla="*/ 352425 w 628650"/>
              <a:gd name="connsiteY22" fmla="*/ 392906 h 702469"/>
              <a:gd name="connsiteX23" fmla="*/ 373857 w 628650"/>
              <a:gd name="connsiteY23" fmla="*/ 400050 h 702469"/>
              <a:gd name="connsiteX24" fmla="*/ 385763 w 628650"/>
              <a:gd name="connsiteY24" fmla="*/ 428625 h 702469"/>
              <a:gd name="connsiteX25" fmla="*/ 407194 w 628650"/>
              <a:gd name="connsiteY25" fmla="*/ 440531 h 702469"/>
              <a:gd name="connsiteX26" fmla="*/ 416719 w 628650"/>
              <a:gd name="connsiteY26" fmla="*/ 440531 h 702469"/>
              <a:gd name="connsiteX27" fmla="*/ 426244 w 628650"/>
              <a:gd name="connsiteY27" fmla="*/ 459581 h 702469"/>
              <a:gd name="connsiteX28" fmla="*/ 419100 w 628650"/>
              <a:gd name="connsiteY28" fmla="*/ 473869 h 702469"/>
              <a:gd name="connsiteX29" fmla="*/ 428625 w 628650"/>
              <a:gd name="connsiteY29" fmla="*/ 500063 h 702469"/>
              <a:gd name="connsiteX30" fmla="*/ 445294 w 628650"/>
              <a:gd name="connsiteY30" fmla="*/ 523875 h 702469"/>
              <a:gd name="connsiteX31" fmla="*/ 466725 w 628650"/>
              <a:gd name="connsiteY31" fmla="*/ 552450 h 702469"/>
              <a:gd name="connsiteX32" fmla="*/ 459582 w 628650"/>
              <a:gd name="connsiteY32" fmla="*/ 569119 h 702469"/>
              <a:gd name="connsiteX33" fmla="*/ 457200 w 628650"/>
              <a:gd name="connsiteY33" fmla="*/ 604838 h 702469"/>
              <a:gd name="connsiteX34" fmla="*/ 495300 w 628650"/>
              <a:gd name="connsiteY34" fmla="*/ 650081 h 702469"/>
              <a:gd name="connsiteX35" fmla="*/ 523875 w 628650"/>
              <a:gd name="connsiteY35" fmla="*/ 652463 h 702469"/>
              <a:gd name="connsiteX36" fmla="*/ 557213 w 628650"/>
              <a:gd name="connsiteY36" fmla="*/ 652463 h 702469"/>
              <a:gd name="connsiteX37" fmla="*/ 592932 w 628650"/>
              <a:gd name="connsiteY37" fmla="*/ 671513 h 702469"/>
              <a:gd name="connsiteX38" fmla="*/ 628650 w 628650"/>
              <a:gd name="connsiteY38" fmla="*/ 702469 h 702469"/>
              <a:gd name="connsiteX0" fmla="*/ 0 w 635794"/>
              <a:gd name="connsiteY0" fmla="*/ 0 h 702469"/>
              <a:gd name="connsiteX1" fmla="*/ 42863 w 635794"/>
              <a:gd name="connsiteY1" fmla="*/ 47625 h 702469"/>
              <a:gd name="connsiteX2" fmla="*/ 76200 w 635794"/>
              <a:gd name="connsiteY2" fmla="*/ 50006 h 702469"/>
              <a:gd name="connsiteX3" fmla="*/ 76200 w 635794"/>
              <a:gd name="connsiteY3" fmla="*/ 76200 h 702469"/>
              <a:gd name="connsiteX4" fmla="*/ 97632 w 635794"/>
              <a:gd name="connsiteY4" fmla="*/ 100013 h 702469"/>
              <a:gd name="connsiteX5" fmla="*/ 121444 w 635794"/>
              <a:gd name="connsiteY5" fmla="*/ 119063 h 702469"/>
              <a:gd name="connsiteX6" fmla="*/ 147638 w 635794"/>
              <a:gd name="connsiteY6" fmla="*/ 116681 h 702469"/>
              <a:gd name="connsiteX7" fmla="*/ 171450 w 635794"/>
              <a:gd name="connsiteY7" fmla="*/ 107156 h 702469"/>
              <a:gd name="connsiteX8" fmla="*/ 192882 w 635794"/>
              <a:gd name="connsiteY8" fmla="*/ 128588 h 702469"/>
              <a:gd name="connsiteX9" fmla="*/ 195263 w 635794"/>
              <a:gd name="connsiteY9" fmla="*/ 159544 h 702469"/>
              <a:gd name="connsiteX10" fmla="*/ 216694 w 635794"/>
              <a:gd name="connsiteY10" fmla="*/ 169069 h 702469"/>
              <a:gd name="connsiteX11" fmla="*/ 242888 w 635794"/>
              <a:gd name="connsiteY11" fmla="*/ 166688 h 702469"/>
              <a:gd name="connsiteX12" fmla="*/ 250032 w 635794"/>
              <a:gd name="connsiteY12" fmla="*/ 190500 h 702469"/>
              <a:gd name="connsiteX13" fmla="*/ 233363 w 635794"/>
              <a:gd name="connsiteY13" fmla="*/ 216694 h 702469"/>
              <a:gd name="connsiteX14" fmla="*/ 250032 w 635794"/>
              <a:gd name="connsiteY14" fmla="*/ 238125 h 702469"/>
              <a:gd name="connsiteX15" fmla="*/ 280988 w 635794"/>
              <a:gd name="connsiteY15" fmla="*/ 242888 h 702469"/>
              <a:gd name="connsiteX16" fmla="*/ 300038 w 635794"/>
              <a:gd name="connsiteY16" fmla="*/ 264319 h 702469"/>
              <a:gd name="connsiteX17" fmla="*/ 300038 w 635794"/>
              <a:gd name="connsiteY17" fmla="*/ 285750 h 702469"/>
              <a:gd name="connsiteX18" fmla="*/ 319088 w 635794"/>
              <a:gd name="connsiteY18" fmla="*/ 300038 h 702469"/>
              <a:gd name="connsiteX19" fmla="*/ 338138 w 635794"/>
              <a:gd name="connsiteY19" fmla="*/ 316706 h 702469"/>
              <a:gd name="connsiteX20" fmla="*/ 323850 w 635794"/>
              <a:gd name="connsiteY20" fmla="*/ 347663 h 702469"/>
              <a:gd name="connsiteX21" fmla="*/ 342900 w 635794"/>
              <a:gd name="connsiteY21" fmla="*/ 371475 h 702469"/>
              <a:gd name="connsiteX22" fmla="*/ 352425 w 635794"/>
              <a:gd name="connsiteY22" fmla="*/ 392906 h 702469"/>
              <a:gd name="connsiteX23" fmla="*/ 373857 w 635794"/>
              <a:gd name="connsiteY23" fmla="*/ 400050 h 702469"/>
              <a:gd name="connsiteX24" fmla="*/ 385763 w 635794"/>
              <a:gd name="connsiteY24" fmla="*/ 428625 h 702469"/>
              <a:gd name="connsiteX25" fmla="*/ 407194 w 635794"/>
              <a:gd name="connsiteY25" fmla="*/ 440531 h 702469"/>
              <a:gd name="connsiteX26" fmla="*/ 416719 w 635794"/>
              <a:gd name="connsiteY26" fmla="*/ 440531 h 702469"/>
              <a:gd name="connsiteX27" fmla="*/ 426244 w 635794"/>
              <a:gd name="connsiteY27" fmla="*/ 459581 h 702469"/>
              <a:gd name="connsiteX28" fmla="*/ 419100 w 635794"/>
              <a:gd name="connsiteY28" fmla="*/ 473869 h 702469"/>
              <a:gd name="connsiteX29" fmla="*/ 428625 w 635794"/>
              <a:gd name="connsiteY29" fmla="*/ 500063 h 702469"/>
              <a:gd name="connsiteX30" fmla="*/ 445294 w 635794"/>
              <a:gd name="connsiteY30" fmla="*/ 523875 h 702469"/>
              <a:gd name="connsiteX31" fmla="*/ 466725 w 635794"/>
              <a:gd name="connsiteY31" fmla="*/ 552450 h 702469"/>
              <a:gd name="connsiteX32" fmla="*/ 459582 w 635794"/>
              <a:gd name="connsiteY32" fmla="*/ 569119 h 702469"/>
              <a:gd name="connsiteX33" fmla="*/ 457200 w 635794"/>
              <a:gd name="connsiteY33" fmla="*/ 604838 h 702469"/>
              <a:gd name="connsiteX34" fmla="*/ 495300 w 635794"/>
              <a:gd name="connsiteY34" fmla="*/ 650081 h 702469"/>
              <a:gd name="connsiteX35" fmla="*/ 523875 w 635794"/>
              <a:gd name="connsiteY35" fmla="*/ 652463 h 702469"/>
              <a:gd name="connsiteX36" fmla="*/ 557213 w 635794"/>
              <a:gd name="connsiteY36" fmla="*/ 652463 h 702469"/>
              <a:gd name="connsiteX37" fmla="*/ 592932 w 635794"/>
              <a:gd name="connsiteY37" fmla="*/ 671513 h 702469"/>
              <a:gd name="connsiteX38" fmla="*/ 635794 w 635794"/>
              <a:gd name="connsiteY38" fmla="*/ 702469 h 70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35794" h="702469">
                <a:moveTo>
                  <a:pt x="0" y="0"/>
                </a:moveTo>
                <a:lnTo>
                  <a:pt x="42863" y="47625"/>
                </a:lnTo>
                <a:lnTo>
                  <a:pt x="76200" y="50006"/>
                </a:lnTo>
                <a:lnTo>
                  <a:pt x="76200" y="76200"/>
                </a:lnTo>
                <a:lnTo>
                  <a:pt x="97632" y="100013"/>
                </a:lnTo>
                <a:lnTo>
                  <a:pt x="121444" y="119063"/>
                </a:lnTo>
                <a:lnTo>
                  <a:pt x="147638" y="116681"/>
                </a:lnTo>
                <a:lnTo>
                  <a:pt x="171450" y="107156"/>
                </a:lnTo>
                <a:lnTo>
                  <a:pt x="192882" y="128588"/>
                </a:lnTo>
                <a:lnTo>
                  <a:pt x="195263" y="159544"/>
                </a:lnTo>
                <a:lnTo>
                  <a:pt x="216694" y="169069"/>
                </a:lnTo>
                <a:lnTo>
                  <a:pt x="242888" y="166688"/>
                </a:lnTo>
                <a:lnTo>
                  <a:pt x="250032" y="190500"/>
                </a:lnTo>
                <a:lnTo>
                  <a:pt x="233363" y="216694"/>
                </a:lnTo>
                <a:lnTo>
                  <a:pt x="250032" y="238125"/>
                </a:lnTo>
                <a:lnTo>
                  <a:pt x="280988" y="242888"/>
                </a:lnTo>
                <a:lnTo>
                  <a:pt x="300038" y="264319"/>
                </a:lnTo>
                <a:lnTo>
                  <a:pt x="300038" y="285750"/>
                </a:lnTo>
                <a:lnTo>
                  <a:pt x="319088" y="300038"/>
                </a:lnTo>
                <a:lnTo>
                  <a:pt x="338138" y="316706"/>
                </a:lnTo>
                <a:lnTo>
                  <a:pt x="323850" y="347663"/>
                </a:lnTo>
                <a:lnTo>
                  <a:pt x="342900" y="371475"/>
                </a:lnTo>
                <a:lnTo>
                  <a:pt x="352425" y="392906"/>
                </a:lnTo>
                <a:lnTo>
                  <a:pt x="373857" y="400050"/>
                </a:lnTo>
                <a:lnTo>
                  <a:pt x="385763" y="428625"/>
                </a:lnTo>
                <a:lnTo>
                  <a:pt x="407194" y="440531"/>
                </a:lnTo>
                <a:lnTo>
                  <a:pt x="416719" y="440531"/>
                </a:lnTo>
                <a:lnTo>
                  <a:pt x="426244" y="459581"/>
                </a:lnTo>
                <a:lnTo>
                  <a:pt x="419100" y="473869"/>
                </a:lnTo>
                <a:lnTo>
                  <a:pt x="428625" y="500063"/>
                </a:lnTo>
                <a:lnTo>
                  <a:pt x="445294" y="523875"/>
                </a:lnTo>
                <a:lnTo>
                  <a:pt x="466725" y="552450"/>
                </a:lnTo>
                <a:lnTo>
                  <a:pt x="459582" y="569119"/>
                </a:lnTo>
                <a:lnTo>
                  <a:pt x="457200" y="604838"/>
                </a:lnTo>
                <a:lnTo>
                  <a:pt x="495300" y="650081"/>
                </a:lnTo>
                <a:lnTo>
                  <a:pt x="523875" y="652463"/>
                </a:lnTo>
                <a:lnTo>
                  <a:pt x="557213" y="652463"/>
                </a:lnTo>
                <a:lnTo>
                  <a:pt x="592932" y="671513"/>
                </a:lnTo>
                <a:lnTo>
                  <a:pt x="635794" y="7024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2" name="フリーフォーム 389">
            <a:extLst>
              <a:ext uri="{FF2B5EF4-FFF2-40B4-BE49-F238E27FC236}">
                <a16:creationId xmlns:a16="http://schemas.microsoft.com/office/drawing/2014/main" id="{E047A8DF-3854-456B-AAD6-B81288299A9B}"/>
              </a:ext>
            </a:extLst>
          </p:cNvPr>
          <p:cNvSpPr/>
          <p:nvPr/>
        </p:nvSpPr>
        <p:spPr>
          <a:xfrm>
            <a:off x="4695825" y="2197100"/>
            <a:ext cx="252413" cy="109538"/>
          </a:xfrm>
          <a:custGeom>
            <a:avLst/>
            <a:gdLst>
              <a:gd name="connsiteX0" fmla="*/ 0 w 350044"/>
              <a:gd name="connsiteY0" fmla="*/ 30957 h 152400"/>
              <a:gd name="connsiteX1" fmla="*/ 57150 w 350044"/>
              <a:gd name="connsiteY1" fmla="*/ 54769 h 152400"/>
              <a:gd name="connsiteX2" fmla="*/ 78581 w 350044"/>
              <a:gd name="connsiteY2" fmla="*/ 61913 h 152400"/>
              <a:gd name="connsiteX3" fmla="*/ 92869 w 350044"/>
              <a:gd name="connsiteY3" fmla="*/ 47625 h 152400"/>
              <a:gd name="connsiteX4" fmla="*/ 109538 w 350044"/>
              <a:gd name="connsiteY4" fmla="*/ 26194 h 152400"/>
              <a:gd name="connsiteX5" fmla="*/ 138113 w 350044"/>
              <a:gd name="connsiteY5" fmla="*/ 26194 h 152400"/>
              <a:gd name="connsiteX6" fmla="*/ 164306 w 350044"/>
              <a:gd name="connsiteY6" fmla="*/ 16669 h 152400"/>
              <a:gd name="connsiteX7" fmla="*/ 192881 w 350044"/>
              <a:gd name="connsiteY7" fmla="*/ 14288 h 152400"/>
              <a:gd name="connsiteX8" fmla="*/ 216694 w 350044"/>
              <a:gd name="connsiteY8" fmla="*/ 0 h 152400"/>
              <a:gd name="connsiteX9" fmla="*/ 226219 w 350044"/>
              <a:gd name="connsiteY9" fmla="*/ 14288 h 152400"/>
              <a:gd name="connsiteX10" fmla="*/ 242888 w 350044"/>
              <a:gd name="connsiteY10" fmla="*/ 42863 h 152400"/>
              <a:gd name="connsiteX11" fmla="*/ 259556 w 350044"/>
              <a:gd name="connsiteY11" fmla="*/ 50007 h 152400"/>
              <a:gd name="connsiteX12" fmla="*/ 266700 w 350044"/>
              <a:gd name="connsiteY12" fmla="*/ 52388 h 152400"/>
              <a:gd name="connsiteX13" fmla="*/ 283369 w 350044"/>
              <a:gd name="connsiteY13" fmla="*/ 85725 h 152400"/>
              <a:gd name="connsiteX14" fmla="*/ 302419 w 350044"/>
              <a:gd name="connsiteY14" fmla="*/ 107157 h 152400"/>
              <a:gd name="connsiteX15" fmla="*/ 311944 w 350044"/>
              <a:gd name="connsiteY15" fmla="*/ 123825 h 152400"/>
              <a:gd name="connsiteX16" fmla="*/ 328613 w 350044"/>
              <a:gd name="connsiteY16" fmla="*/ 135732 h 152400"/>
              <a:gd name="connsiteX17" fmla="*/ 350044 w 350044"/>
              <a:gd name="connsiteY17"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0044" h="152400">
                <a:moveTo>
                  <a:pt x="0" y="30957"/>
                </a:moveTo>
                <a:lnTo>
                  <a:pt x="57150" y="54769"/>
                </a:lnTo>
                <a:lnTo>
                  <a:pt x="78581" y="61913"/>
                </a:lnTo>
                <a:lnTo>
                  <a:pt x="92869" y="47625"/>
                </a:lnTo>
                <a:lnTo>
                  <a:pt x="109538" y="26194"/>
                </a:lnTo>
                <a:lnTo>
                  <a:pt x="138113" y="26194"/>
                </a:lnTo>
                <a:lnTo>
                  <a:pt x="164306" y="16669"/>
                </a:lnTo>
                <a:lnTo>
                  <a:pt x="192881" y="14288"/>
                </a:lnTo>
                <a:lnTo>
                  <a:pt x="216694" y="0"/>
                </a:lnTo>
                <a:lnTo>
                  <a:pt x="226219" y="14288"/>
                </a:lnTo>
                <a:lnTo>
                  <a:pt x="242888" y="42863"/>
                </a:lnTo>
                <a:lnTo>
                  <a:pt x="259556" y="50007"/>
                </a:lnTo>
                <a:lnTo>
                  <a:pt x="266700" y="52388"/>
                </a:lnTo>
                <a:lnTo>
                  <a:pt x="283369" y="85725"/>
                </a:lnTo>
                <a:lnTo>
                  <a:pt x="302419" y="107157"/>
                </a:lnTo>
                <a:lnTo>
                  <a:pt x="311944" y="123825"/>
                </a:lnTo>
                <a:lnTo>
                  <a:pt x="328613" y="135732"/>
                </a:lnTo>
                <a:lnTo>
                  <a:pt x="350044"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3" name="フリーフォーム 390">
            <a:extLst>
              <a:ext uri="{FF2B5EF4-FFF2-40B4-BE49-F238E27FC236}">
                <a16:creationId xmlns:a16="http://schemas.microsoft.com/office/drawing/2014/main" id="{A015B72F-0D20-42D2-8209-5A20225A4DC0}"/>
              </a:ext>
            </a:extLst>
          </p:cNvPr>
          <p:cNvSpPr/>
          <p:nvPr/>
        </p:nvSpPr>
        <p:spPr>
          <a:xfrm>
            <a:off x="4637088" y="2097088"/>
            <a:ext cx="608012" cy="1887537"/>
          </a:xfrm>
          <a:custGeom>
            <a:avLst/>
            <a:gdLst>
              <a:gd name="connsiteX0" fmla="*/ 226219 w 226219"/>
              <a:gd name="connsiteY0" fmla="*/ 0 h 1016793"/>
              <a:gd name="connsiteX1" fmla="*/ 183356 w 226219"/>
              <a:gd name="connsiteY1" fmla="*/ 26193 h 1016793"/>
              <a:gd name="connsiteX2" fmla="*/ 176212 w 226219"/>
              <a:gd name="connsiteY2" fmla="*/ 47625 h 1016793"/>
              <a:gd name="connsiteX3" fmla="*/ 176212 w 226219"/>
              <a:gd name="connsiteY3" fmla="*/ 71437 h 1016793"/>
              <a:gd name="connsiteX4" fmla="*/ 157162 w 226219"/>
              <a:gd name="connsiteY4" fmla="*/ 76200 h 1016793"/>
              <a:gd name="connsiteX5" fmla="*/ 135731 w 226219"/>
              <a:gd name="connsiteY5" fmla="*/ 71437 h 1016793"/>
              <a:gd name="connsiteX6" fmla="*/ 119062 w 226219"/>
              <a:gd name="connsiteY6" fmla="*/ 78581 h 1016793"/>
              <a:gd name="connsiteX7" fmla="*/ 130969 w 226219"/>
              <a:gd name="connsiteY7" fmla="*/ 97631 h 1016793"/>
              <a:gd name="connsiteX8" fmla="*/ 161925 w 226219"/>
              <a:gd name="connsiteY8" fmla="*/ 104775 h 1016793"/>
              <a:gd name="connsiteX9" fmla="*/ 169069 w 226219"/>
              <a:gd name="connsiteY9" fmla="*/ 121443 h 1016793"/>
              <a:gd name="connsiteX10" fmla="*/ 166687 w 226219"/>
              <a:gd name="connsiteY10" fmla="*/ 138112 h 1016793"/>
              <a:gd name="connsiteX11" fmla="*/ 176212 w 226219"/>
              <a:gd name="connsiteY11" fmla="*/ 157162 h 1016793"/>
              <a:gd name="connsiteX12" fmla="*/ 173831 w 226219"/>
              <a:gd name="connsiteY12" fmla="*/ 166687 h 1016793"/>
              <a:gd name="connsiteX13" fmla="*/ 145256 w 226219"/>
              <a:gd name="connsiteY13" fmla="*/ 188118 h 1016793"/>
              <a:gd name="connsiteX14" fmla="*/ 130969 w 226219"/>
              <a:gd name="connsiteY14" fmla="*/ 209550 h 1016793"/>
              <a:gd name="connsiteX15" fmla="*/ 111919 w 226219"/>
              <a:gd name="connsiteY15" fmla="*/ 233362 h 1016793"/>
              <a:gd name="connsiteX16" fmla="*/ 111919 w 226219"/>
              <a:gd name="connsiteY16" fmla="*/ 252412 h 1016793"/>
              <a:gd name="connsiteX17" fmla="*/ 107156 w 226219"/>
              <a:gd name="connsiteY17" fmla="*/ 273843 h 1016793"/>
              <a:gd name="connsiteX18" fmla="*/ 90487 w 226219"/>
              <a:gd name="connsiteY18" fmla="*/ 288131 h 1016793"/>
              <a:gd name="connsiteX19" fmla="*/ 71437 w 226219"/>
              <a:gd name="connsiteY19" fmla="*/ 307181 h 1016793"/>
              <a:gd name="connsiteX20" fmla="*/ 64294 w 226219"/>
              <a:gd name="connsiteY20" fmla="*/ 328612 h 1016793"/>
              <a:gd name="connsiteX21" fmla="*/ 83344 w 226219"/>
              <a:gd name="connsiteY21" fmla="*/ 350043 h 1016793"/>
              <a:gd name="connsiteX22" fmla="*/ 85725 w 226219"/>
              <a:gd name="connsiteY22" fmla="*/ 364331 h 1016793"/>
              <a:gd name="connsiteX23" fmla="*/ 47625 w 226219"/>
              <a:gd name="connsiteY23" fmla="*/ 376237 h 1016793"/>
              <a:gd name="connsiteX24" fmla="*/ 50006 w 226219"/>
              <a:gd name="connsiteY24" fmla="*/ 397668 h 1016793"/>
              <a:gd name="connsiteX25" fmla="*/ 57150 w 226219"/>
              <a:gd name="connsiteY25" fmla="*/ 416718 h 1016793"/>
              <a:gd name="connsiteX26" fmla="*/ 30956 w 226219"/>
              <a:gd name="connsiteY26" fmla="*/ 438150 h 1016793"/>
              <a:gd name="connsiteX27" fmla="*/ 28575 w 226219"/>
              <a:gd name="connsiteY27" fmla="*/ 461962 h 1016793"/>
              <a:gd name="connsiteX28" fmla="*/ 14287 w 226219"/>
              <a:gd name="connsiteY28" fmla="*/ 500062 h 1016793"/>
              <a:gd name="connsiteX29" fmla="*/ 9525 w 226219"/>
              <a:gd name="connsiteY29" fmla="*/ 535781 h 1016793"/>
              <a:gd name="connsiteX30" fmla="*/ 9525 w 226219"/>
              <a:gd name="connsiteY30" fmla="*/ 550068 h 1016793"/>
              <a:gd name="connsiteX31" fmla="*/ 0 w 226219"/>
              <a:gd name="connsiteY31" fmla="*/ 569118 h 1016793"/>
              <a:gd name="connsiteX32" fmla="*/ 21431 w 226219"/>
              <a:gd name="connsiteY32" fmla="*/ 595312 h 1016793"/>
              <a:gd name="connsiteX33" fmla="*/ 35719 w 226219"/>
              <a:gd name="connsiteY33" fmla="*/ 623887 h 1016793"/>
              <a:gd name="connsiteX34" fmla="*/ 40481 w 226219"/>
              <a:gd name="connsiteY34" fmla="*/ 645318 h 1016793"/>
              <a:gd name="connsiteX35" fmla="*/ 69056 w 226219"/>
              <a:gd name="connsiteY35" fmla="*/ 635793 h 1016793"/>
              <a:gd name="connsiteX36" fmla="*/ 92869 w 226219"/>
              <a:gd name="connsiteY36" fmla="*/ 657225 h 1016793"/>
              <a:gd name="connsiteX37" fmla="*/ 109537 w 226219"/>
              <a:gd name="connsiteY37" fmla="*/ 678656 h 1016793"/>
              <a:gd name="connsiteX38" fmla="*/ 102394 w 226219"/>
              <a:gd name="connsiteY38" fmla="*/ 695325 h 1016793"/>
              <a:gd name="connsiteX39" fmla="*/ 73819 w 226219"/>
              <a:gd name="connsiteY39" fmla="*/ 709612 h 1016793"/>
              <a:gd name="connsiteX40" fmla="*/ 45244 w 226219"/>
              <a:gd name="connsiteY40" fmla="*/ 711993 h 1016793"/>
              <a:gd name="connsiteX41" fmla="*/ 52387 w 226219"/>
              <a:gd name="connsiteY41" fmla="*/ 735806 h 1016793"/>
              <a:gd name="connsiteX42" fmla="*/ 71437 w 226219"/>
              <a:gd name="connsiteY42" fmla="*/ 747712 h 1016793"/>
              <a:gd name="connsiteX43" fmla="*/ 66675 w 226219"/>
              <a:gd name="connsiteY43" fmla="*/ 764381 h 1016793"/>
              <a:gd name="connsiteX44" fmla="*/ 64294 w 226219"/>
              <a:gd name="connsiteY44" fmla="*/ 781050 h 1016793"/>
              <a:gd name="connsiteX45" fmla="*/ 85725 w 226219"/>
              <a:gd name="connsiteY45" fmla="*/ 800100 h 1016793"/>
              <a:gd name="connsiteX46" fmla="*/ 88106 w 226219"/>
              <a:gd name="connsiteY46" fmla="*/ 823912 h 1016793"/>
              <a:gd name="connsiteX47" fmla="*/ 107156 w 226219"/>
              <a:gd name="connsiteY47" fmla="*/ 873918 h 1016793"/>
              <a:gd name="connsiteX48" fmla="*/ 95250 w 226219"/>
              <a:gd name="connsiteY48" fmla="*/ 904875 h 1016793"/>
              <a:gd name="connsiteX49" fmla="*/ 64294 w 226219"/>
              <a:gd name="connsiteY49" fmla="*/ 933450 h 1016793"/>
              <a:gd name="connsiteX50" fmla="*/ 73819 w 226219"/>
              <a:gd name="connsiteY50" fmla="*/ 954881 h 1016793"/>
              <a:gd name="connsiteX51" fmla="*/ 92869 w 226219"/>
              <a:gd name="connsiteY51" fmla="*/ 969168 h 1016793"/>
              <a:gd name="connsiteX52" fmla="*/ 114300 w 226219"/>
              <a:gd name="connsiteY52" fmla="*/ 966787 h 1016793"/>
              <a:gd name="connsiteX53" fmla="*/ 133350 w 226219"/>
              <a:gd name="connsiteY53" fmla="*/ 957262 h 1016793"/>
              <a:gd name="connsiteX54" fmla="*/ 154781 w 226219"/>
              <a:gd name="connsiteY54" fmla="*/ 985837 h 1016793"/>
              <a:gd name="connsiteX55" fmla="*/ 161925 w 226219"/>
              <a:gd name="connsiteY55" fmla="*/ 1016793 h 1016793"/>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402431 w 402431"/>
              <a:gd name="connsiteY5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402431 w 402431"/>
              <a:gd name="connsiteY5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402431 w 402431"/>
              <a:gd name="connsiteY5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402431 w 402431"/>
              <a:gd name="connsiteY5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402431 w 402431"/>
              <a:gd name="connsiteY5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321469 w 402431"/>
              <a:gd name="connsiteY58" fmla="*/ 1650205 h 2028824"/>
              <a:gd name="connsiteX59" fmla="*/ 364331 w 402431"/>
              <a:gd name="connsiteY59" fmla="*/ 1852611 h 2028824"/>
              <a:gd name="connsiteX60" fmla="*/ 402431 w 402431"/>
              <a:gd name="connsiteY6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64331 w 402431"/>
              <a:gd name="connsiteY60" fmla="*/ 1852611 h 2028824"/>
              <a:gd name="connsiteX61" fmla="*/ 402431 w 402431"/>
              <a:gd name="connsiteY6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52412 w 402431"/>
              <a:gd name="connsiteY57" fmla="*/ 1354930 h 2028824"/>
              <a:gd name="connsiteX58" fmla="*/ 285750 w 402431"/>
              <a:gd name="connsiteY58" fmla="*/ 1488280 h 2028824"/>
              <a:gd name="connsiteX59" fmla="*/ 321469 w 402431"/>
              <a:gd name="connsiteY59" fmla="*/ 1650205 h 2028824"/>
              <a:gd name="connsiteX60" fmla="*/ 345281 w 402431"/>
              <a:gd name="connsiteY60" fmla="*/ 1757361 h 2028824"/>
              <a:gd name="connsiteX61" fmla="*/ 364331 w 402431"/>
              <a:gd name="connsiteY61" fmla="*/ 1852611 h 2028824"/>
              <a:gd name="connsiteX62" fmla="*/ 402431 w 402431"/>
              <a:gd name="connsiteY62"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11931 w 402431"/>
              <a:gd name="connsiteY56" fmla="*/ 1197767 h 2028824"/>
              <a:gd name="connsiteX57" fmla="*/ 235744 w 402431"/>
              <a:gd name="connsiteY57" fmla="*/ 1276349 h 2028824"/>
              <a:gd name="connsiteX58" fmla="*/ 252412 w 402431"/>
              <a:gd name="connsiteY58" fmla="*/ 1354930 h 2028824"/>
              <a:gd name="connsiteX59" fmla="*/ 285750 w 402431"/>
              <a:gd name="connsiteY59" fmla="*/ 1488280 h 2028824"/>
              <a:gd name="connsiteX60" fmla="*/ 321469 w 402431"/>
              <a:gd name="connsiteY60" fmla="*/ 1650205 h 2028824"/>
              <a:gd name="connsiteX61" fmla="*/ 345281 w 402431"/>
              <a:gd name="connsiteY61" fmla="*/ 1757361 h 2028824"/>
              <a:gd name="connsiteX62" fmla="*/ 364331 w 402431"/>
              <a:gd name="connsiteY62" fmla="*/ 1852611 h 2028824"/>
              <a:gd name="connsiteX63" fmla="*/ 402431 w 402431"/>
              <a:gd name="connsiteY63"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402431 w 402431"/>
              <a:gd name="connsiteY64"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21469 w 402431"/>
              <a:gd name="connsiteY61" fmla="*/ 1650205 h 2028824"/>
              <a:gd name="connsiteX62" fmla="*/ 345281 w 402431"/>
              <a:gd name="connsiteY62" fmla="*/ 1757361 h 2028824"/>
              <a:gd name="connsiteX63" fmla="*/ 364331 w 402431"/>
              <a:gd name="connsiteY63" fmla="*/ 1852611 h 2028824"/>
              <a:gd name="connsiteX64" fmla="*/ 381000 w 402431"/>
              <a:gd name="connsiteY64" fmla="*/ 1916905 h 2028824"/>
              <a:gd name="connsiteX65" fmla="*/ 402431 w 402431"/>
              <a:gd name="connsiteY65"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73831 w 402431"/>
              <a:gd name="connsiteY55" fmla="*/ 1057274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200025 w 402431"/>
              <a:gd name="connsiteY56" fmla="*/ 1133474 h 2028824"/>
              <a:gd name="connsiteX57" fmla="*/ 211931 w 402431"/>
              <a:gd name="connsiteY57" fmla="*/ 1197767 h 2028824"/>
              <a:gd name="connsiteX58" fmla="*/ 235744 w 402431"/>
              <a:gd name="connsiteY58" fmla="*/ 1276349 h 2028824"/>
              <a:gd name="connsiteX59" fmla="*/ 252412 w 402431"/>
              <a:gd name="connsiteY59" fmla="*/ 1354930 h 2028824"/>
              <a:gd name="connsiteX60" fmla="*/ 285750 w 402431"/>
              <a:gd name="connsiteY60" fmla="*/ 1488280 h 2028824"/>
              <a:gd name="connsiteX61" fmla="*/ 307181 w 402431"/>
              <a:gd name="connsiteY61" fmla="*/ 1569242 h 2028824"/>
              <a:gd name="connsiteX62" fmla="*/ 321469 w 402431"/>
              <a:gd name="connsiteY62" fmla="*/ 1650205 h 2028824"/>
              <a:gd name="connsiteX63" fmla="*/ 345281 w 402431"/>
              <a:gd name="connsiteY63" fmla="*/ 1757361 h 2028824"/>
              <a:gd name="connsiteX64" fmla="*/ 364331 w 402431"/>
              <a:gd name="connsiteY64" fmla="*/ 1852611 h 2028824"/>
              <a:gd name="connsiteX65" fmla="*/ 381000 w 402431"/>
              <a:gd name="connsiteY65" fmla="*/ 1916905 h 2028824"/>
              <a:gd name="connsiteX66" fmla="*/ 402431 w 402431"/>
              <a:gd name="connsiteY66"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88119 w 402431"/>
              <a:gd name="connsiteY56" fmla="*/ 109775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211931 w 402431"/>
              <a:gd name="connsiteY58" fmla="*/ 1197767 h 2028824"/>
              <a:gd name="connsiteX59" fmla="*/ 235744 w 402431"/>
              <a:gd name="connsiteY59" fmla="*/ 1276349 h 2028824"/>
              <a:gd name="connsiteX60" fmla="*/ 252412 w 402431"/>
              <a:gd name="connsiteY60" fmla="*/ 1354930 h 2028824"/>
              <a:gd name="connsiteX61" fmla="*/ 285750 w 402431"/>
              <a:gd name="connsiteY61" fmla="*/ 1488280 h 2028824"/>
              <a:gd name="connsiteX62" fmla="*/ 307181 w 402431"/>
              <a:gd name="connsiteY62" fmla="*/ 1569242 h 2028824"/>
              <a:gd name="connsiteX63" fmla="*/ 321469 w 402431"/>
              <a:gd name="connsiteY63" fmla="*/ 1650205 h 2028824"/>
              <a:gd name="connsiteX64" fmla="*/ 345281 w 402431"/>
              <a:gd name="connsiteY64" fmla="*/ 1757361 h 2028824"/>
              <a:gd name="connsiteX65" fmla="*/ 364331 w 402431"/>
              <a:gd name="connsiteY65" fmla="*/ 1852611 h 2028824"/>
              <a:gd name="connsiteX66" fmla="*/ 381000 w 402431"/>
              <a:gd name="connsiteY66" fmla="*/ 1916905 h 2028824"/>
              <a:gd name="connsiteX67" fmla="*/ 402431 w 402431"/>
              <a:gd name="connsiteY67"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00025 w 402431"/>
              <a:gd name="connsiteY57" fmla="*/ 1133474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188119 w 402431"/>
              <a:gd name="connsiteY58" fmla="*/ 111204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11931 w 402431"/>
              <a:gd name="connsiteY59" fmla="*/ 1197767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35744 w 402431"/>
              <a:gd name="connsiteY60" fmla="*/ 1276349 h 2028824"/>
              <a:gd name="connsiteX61" fmla="*/ 252412 w 402431"/>
              <a:gd name="connsiteY61" fmla="*/ 1354930 h 2028824"/>
              <a:gd name="connsiteX62" fmla="*/ 285750 w 402431"/>
              <a:gd name="connsiteY62" fmla="*/ 1488280 h 2028824"/>
              <a:gd name="connsiteX63" fmla="*/ 307181 w 402431"/>
              <a:gd name="connsiteY63" fmla="*/ 1569242 h 2028824"/>
              <a:gd name="connsiteX64" fmla="*/ 321469 w 402431"/>
              <a:gd name="connsiteY64" fmla="*/ 1650205 h 2028824"/>
              <a:gd name="connsiteX65" fmla="*/ 345281 w 402431"/>
              <a:gd name="connsiteY65" fmla="*/ 1757361 h 2028824"/>
              <a:gd name="connsiteX66" fmla="*/ 364331 w 402431"/>
              <a:gd name="connsiteY66" fmla="*/ 1852611 h 2028824"/>
              <a:gd name="connsiteX67" fmla="*/ 381000 w 402431"/>
              <a:gd name="connsiteY67" fmla="*/ 1916905 h 2028824"/>
              <a:gd name="connsiteX68" fmla="*/ 402431 w 402431"/>
              <a:gd name="connsiteY68"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92881 w 402431"/>
              <a:gd name="connsiteY59" fmla="*/ 1200148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209550 w 402431"/>
              <a:gd name="connsiteY60" fmla="*/ 1164430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154781 w 402431"/>
              <a:gd name="connsiteY59" fmla="*/ 1159666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1092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35744 w 402431"/>
              <a:gd name="connsiteY61" fmla="*/ 1276349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52412 w 402431"/>
              <a:gd name="connsiteY62" fmla="*/ 1354930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3011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85750 w 402431"/>
              <a:gd name="connsiteY63" fmla="*/ 1488280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21456 w 402431"/>
              <a:gd name="connsiteY63" fmla="*/ 1416843 h 2028824"/>
              <a:gd name="connsiteX64" fmla="*/ 307181 w 402431"/>
              <a:gd name="connsiteY64" fmla="*/ 1569242 h 2028824"/>
              <a:gd name="connsiteX65" fmla="*/ 321469 w 402431"/>
              <a:gd name="connsiteY65" fmla="*/ 1650205 h 2028824"/>
              <a:gd name="connsiteX66" fmla="*/ 345281 w 402431"/>
              <a:gd name="connsiteY66" fmla="*/ 1757361 h 2028824"/>
              <a:gd name="connsiteX67" fmla="*/ 364331 w 402431"/>
              <a:gd name="connsiteY67" fmla="*/ 1852611 h 2028824"/>
              <a:gd name="connsiteX68" fmla="*/ 381000 w 402431"/>
              <a:gd name="connsiteY68" fmla="*/ 1916905 h 2028824"/>
              <a:gd name="connsiteX69" fmla="*/ 402431 w 402431"/>
              <a:gd name="connsiteY69"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28736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8125 w 402431"/>
              <a:gd name="connsiteY62" fmla="*/ 1271586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16843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1456 w 402431"/>
              <a:gd name="connsiteY64" fmla="*/ 1426368 h 2028824"/>
              <a:gd name="connsiteX65" fmla="*/ 307181 w 402431"/>
              <a:gd name="connsiteY65" fmla="*/ 1569242 h 2028824"/>
              <a:gd name="connsiteX66" fmla="*/ 321469 w 402431"/>
              <a:gd name="connsiteY66" fmla="*/ 1650205 h 2028824"/>
              <a:gd name="connsiteX67" fmla="*/ 345281 w 402431"/>
              <a:gd name="connsiteY67" fmla="*/ 1757361 h 2028824"/>
              <a:gd name="connsiteX68" fmla="*/ 364331 w 402431"/>
              <a:gd name="connsiteY68" fmla="*/ 1852611 h 2028824"/>
              <a:gd name="connsiteX69" fmla="*/ 381000 w 402431"/>
              <a:gd name="connsiteY69" fmla="*/ 1916905 h 2028824"/>
              <a:gd name="connsiteX70" fmla="*/ 402431 w 402431"/>
              <a:gd name="connsiteY70"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3837 w 402431"/>
              <a:gd name="connsiteY64" fmla="*/ 1357311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02431"/>
              <a:gd name="connsiteY0" fmla="*/ 0 h 2028824"/>
              <a:gd name="connsiteX1" fmla="*/ 183356 w 402431"/>
              <a:gd name="connsiteY1" fmla="*/ 26193 h 2028824"/>
              <a:gd name="connsiteX2" fmla="*/ 176212 w 402431"/>
              <a:gd name="connsiteY2" fmla="*/ 47625 h 2028824"/>
              <a:gd name="connsiteX3" fmla="*/ 176212 w 402431"/>
              <a:gd name="connsiteY3" fmla="*/ 71437 h 2028824"/>
              <a:gd name="connsiteX4" fmla="*/ 157162 w 402431"/>
              <a:gd name="connsiteY4" fmla="*/ 76200 h 2028824"/>
              <a:gd name="connsiteX5" fmla="*/ 135731 w 402431"/>
              <a:gd name="connsiteY5" fmla="*/ 71437 h 2028824"/>
              <a:gd name="connsiteX6" fmla="*/ 119062 w 402431"/>
              <a:gd name="connsiteY6" fmla="*/ 78581 h 2028824"/>
              <a:gd name="connsiteX7" fmla="*/ 130969 w 402431"/>
              <a:gd name="connsiteY7" fmla="*/ 97631 h 2028824"/>
              <a:gd name="connsiteX8" fmla="*/ 161925 w 402431"/>
              <a:gd name="connsiteY8" fmla="*/ 104775 h 2028824"/>
              <a:gd name="connsiteX9" fmla="*/ 169069 w 402431"/>
              <a:gd name="connsiteY9" fmla="*/ 121443 h 2028824"/>
              <a:gd name="connsiteX10" fmla="*/ 166687 w 402431"/>
              <a:gd name="connsiteY10" fmla="*/ 138112 h 2028824"/>
              <a:gd name="connsiteX11" fmla="*/ 176212 w 402431"/>
              <a:gd name="connsiteY11" fmla="*/ 157162 h 2028824"/>
              <a:gd name="connsiteX12" fmla="*/ 173831 w 402431"/>
              <a:gd name="connsiteY12" fmla="*/ 166687 h 2028824"/>
              <a:gd name="connsiteX13" fmla="*/ 145256 w 402431"/>
              <a:gd name="connsiteY13" fmla="*/ 188118 h 2028824"/>
              <a:gd name="connsiteX14" fmla="*/ 130969 w 402431"/>
              <a:gd name="connsiteY14" fmla="*/ 209550 h 2028824"/>
              <a:gd name="connsiteX15" fmla="*/ 111919 w 402431"/>
              <a:gd name="connsiteY15" fmla="*/ 233362 h 2028824"/>
              <a:gd name="connsiteX16" fmla="*/ 111919 w 402431"/>
              <a:gd name="connsiteY16" fmla="*/ 252412 h 2028824"/>
              <a:gd name="connsiteX17" fmla="*/ 107156 w 402431"/>
              <a:gd name="connsiteY17" fmla="*/ 273843 h 2028824"/>
              <a:gd name="connsiteX18" fmla="*/ 90487 w 402431"/>
              <a:gd name="connsiteY18" fmla="*/ 288131 h 2028824"/>
              <a:gd name="connsiteX19" fmla="*/ 71437 w 402431"/>
              <a:gd name="connsiteY19" fmla="*/ 307181 h 2028824"/>
              <a:gd name="connsiteX20" fmla="*/ 64294 w 402431"/>
              <a:gd name="connsiteY20" fmla="*/ 328612 h 2028824"/>
              <a:gd name="connsiteX21" fmla="*/ 83344 w 402431"/>
              <a:gd name="connsiteY21" fmla="*/ 350043 h 2028824"/>
              <a:gd name="connsiteX22" fmla="*/ 85725 w 402431"/>
              <a:gd name="connsiteY22" fmla="*/ 364331 h 2028824"/>
              <a:gd name="connsiteX23" fmla="*/ 47625 w 402431"/>
              <a:gd name="connsiteY23" fmla="*/ 376237 h 2028824"/>
              <a:gd name="connsiteX24" fmla="*/ 50006 w 402431"/>
              <a:gd name="connsiteY24" fmla="*/ 397668 h 2028824"/>
              <a:gd name="connsiteX25" fmla="*/ 57150 w 402431"/>
              <a:gd name="connsiteY25" fmla="*/ 416718 h 2028824"/>
              <a:gd name="connsiteX26" fmla="*/ 30956 w 402431"/>
              <a:gd name="connsiteY26" fmla="*/ 438150 h 2028824"/>
              <a:gd name="connsiteX27" fmla="*/ 28575 w 402431"/>
              <a:gd name="connsiteY27" fmla="*/ 461962 h 2028824"/>
              <a:gd name="connsiteX28" fmla="*/ 14287 w 402431"/>
              <a:gd name="connsiteY28" fmla="*/ 500062 h 2028824"/>
              <a:gd name="connsiteX29" fmla="*/ 9525 w 402431"/>
              <a:gd name="connsiteY29" fmla="*/ 535781 h 2028824"/>
              <a:gd name="connsiteX30" fmla="*/ 9525 w 402431"/>
              <a:gd name="connsiteY30" fmla="*/ 550068 h 2028824"/>
              <a:gd name="connsiteX31" fmla="*/ 0 w 402431"/>
              <a:gd name="connsiteY31" fmla="*/ 569118 h 2028824"/>
              <a:gd name="connsiteX32" fmla="*/ 21431 w 402431"/>
              <a:gd name="connsiteY32" fmla="*/ 595312 h 2028824"/>
              <a:gd name="connsiteX33" fmla="*/ 35719 w 402431"/>
              <a:gd name="connsiteY33" fmla="*/ 623887 h 2028824"/>
              <a:gd name="connsiteX34" fmla="*/ 40481 w 402431"/>
              <a:gd name="connsiteY34" fmla="*/ 645318 h 2028824"/>
              <a:gd name="connsiteX35" fmla="*/ 69056 w 402431"/>
              <a:gd name="connsiteY35" fmla="*/ 635793 h 2028824"/>
              <a:gd name="connsiteX36" fmla="*/ 92869 w 402431"/>
              <a:gd name="connsiteY36" fmla="*/ 657225 h 2028824"/>
              <a:gd name="connsiteX37" fmla="*/ 109537 w 402431"/>
              <a:gd name="connsiteY37" fmla="*/ 678656 h 2028824"/>
              <a:gd name="connsiteX38" fmla="*/ 102394 w 402431"/>
              <a:gd name="connsiteY38" fmla="*/ 695325 h 2028824"/>
              <a:gd name="connsiteX39" fmla="*/ 73819 w 402431"/>
              <a:gd name="connsiteY39" fmla="*/ 709612 h 2028824"/>
              <a:gd name="connsiteX40" fmla="*/ 45244 w 402431"/>
              <a:gd name="connsiteY40" fmla="*/ 711993 h 2028824"/>
              <a:gd name="connsiteX41" fmla="*/ 52387 w 402431"/>
              <a:gd name="connsiteY41" fmla="*/ 735806 h 2028824"/>
              <a:gd name="connsiteX42" fmla="*/ 71437 w 402431"/>
              <a:gd name="connsiteY42" fmla="*/ 747712 h 2028824"/>
              <a:gd name="connsiteX43" fmla="*/ 66675 w 402431"/>
              <a:gd name="connsiteY43" fmla="*/ 764381 h 2028824"/>
              <a:gd name="connsiteX44" fmla="*/ 64294 w 402431"/>
              <a:gd name="connsiteY44" fmla="*/ 781050 h 2028824"/>
              <a:gd name="connsiteX45" fmla="*/ 85725 w 402431"/>
              <a:gd name="connsiteY45" fmla="*/ 800100 h 2028824"/>
              <a:gd name="connsiteX46" fmla="*/ 88106 w 402431"/>
              <a:gd name="connsiteY46" fmla="*/ 823912 h 2028824"/>
              <a:gd name="connsiteX47" fmla="*/ 107156 w 402431"/>
              <a:gd name="connsiteY47" fmla="*/ 873918 h 2028824"/>
              <a:gd name="connsiteX48" fmla="*/ 95250 w 402431"/>
              <a:gd name="connsiteY48" fmla="*/ 904875 h 2028824"/>
              <a:gd name="connsiteX49" fmla="*/ 64294 w 402431"/>
              <a:gd name="connsiteY49" fmla="*/ 933450 h 2028824"/>
              <a:gd name="connsiteX50" fmla="*/ 73819 w 402431"/>
              <a:gd name="connsiteY50" fmla="*/ 954881 h 2028824"/>
              <a:gd name="connsiteX51" fmla="*/ 92869 w 402431"/>
              <a:gd name="connsiteY51" fmla="*/ 969168 h 2028824"/>
              <a:gd name="connsiteX52" fmla="*/ 114300 w 402431"/>
              <a:gd name="connsiteY52" fmla="*/ 966787 h 2028824"/>
              <a:gd name="connsiteX53" fmla="*/ 133350 w 402431"/>
              <a:gd name="connsiteY53" fmla="*/ 957262 h 2028824"/>
              <a:gd name="connsiteX54" fmla="*/ 154781 w 402431"/>
              <a:gd name="connsiteY54" fmla="*/ 985837 h 2028824"/>
              <a:gd name="connsiteX55" fmla="*/ 164306 w 402431"/>
              <a:gd name="connsiteY55" fmla="*/ 1026318 h 2028824"/>
              <a:gd name="connsiteX56" fmla="*/ 169069 w 402431"/>
              <a:gd name="connsiteY56" fmla="*/ 1078705 h 2028824"/>
              <a:gd name="connsiteX57" fmla="*/ 211932 w 402431"/>
              <a:gd name="connsiteY57" fmla="*/ 1109662 h 2028824"/>
              <a:gd name="connsiteX58" fmla="*/ 221456 w 402431"/>
              <a:gd name="connsiteY58" fmla="*/ 1138236 h 2028824"/>
              <a:gd name="connsiteX59" fmla="*/ 202406 w 402431"/>
              <a:gd name="connsiteY59" fmla="*/ 1166810 h 2028824"/>
              <a:gd name="connsiteX60" fmla="*/ 195263 w 402431"/>
              <a:gd name="connsiteY60" fmla="*/ 1204911 h 2028824"/>
              <a:gd name="connsiteX61" fmla="*/ 211932 w 402431"/>
              <a:gd name="connsiteY61" fmla="*/ 1240630 h 2028824"/>
              <a:gd name="connsiteX62" fmla="*/ 230981 w 402431"/>
              <a:gd name="connsiteY62" fmla="*/ 1276348 h 2028824"/>
              <a:gd name="connsiteX63" fmla="*/ 230981 w 402431"/>
              <a:gd name="connsiteY63" fmla="*/ 1314449 h 2028824"/>
              <a:gd name="connsiteX64" fmla="*/ 228600 w 402431"/>
              <a:gd name="connsiteY64" fmla="*/ 1362074 h 2028824"/>
              <a:gd name="connsiteX65" fmla="*/ 221456 w 402431"/>
              <a:gd name="connsiteY65" fmla="*/ 1426368 h 2028824"/>
              <a:gd name="connsiteX66" fmla="*/ 307181 w 402431"/>
              <a:gd name="connsiteY66" fmla="*/ 1569242 h 2028824"/>
              <a:gd name="connsiteX67" fmla="*/ 321469 w 402431"/>
              <a:gd name="connsiteY67" fmla="*/ 1650205 h 2028824"/>
              <a:gd name="connsiteX68" fmla="*/ 345281 w 402431"/>
              <a:gd name="connsiteY68" fmla="*/ 1757361 h 2028824"/>
              <a:gd name="connsiteX69" fmla="*/ 364331 w 402431"/>
              <a:gd name="connsiteY69" fmla="*/ 1852611 h 2028824"/>
              <a:gd name="connsiteX70" fmla="*/ 381000 w 402431"/>
              <a:gd name="connsiteY70" fmla="*/ 1916905 h 2028824"/>
              <a:gd name="connsiteX71" fmla="*/ 402431 w 402431"/>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364331 w 461962"/>
              <a:gd name="connsiteY69" fmla="*/ 1852611 h 2028824"/>
              <a:gd name="connsiteX70" fmla="*/ 461962 w 461962"/>
              <a:gd name="connsiteY70" fmla="*/ 1952623 h 2028824"/>
              <a:gd name="connsiteX71" fmla="*/ 402431 w 461962"/>
              <a:gd name="connsiteY71" fmla="*/ 2028824 h 2028824"/>
              <a:gd name="connsiteX0" fmla="*/ 226219 w 461962"/>
              <a:gd name="connsiteY0" fmla="*/ 0 h 2028824"/>
              <a:gd name="connsiteX1" fmla="*/ 183356 w 461962"/>
              <a:gd name="connsiteY1" fmla="*/ 26193 h 2028824"/>
              <a:gd name="connsiteX2" fmla="*/ 176212 w 461962"/>
              <a:gd name="connsiteY2" fmla="*/ 47625 h 2028824"/>
              <a:gd name="connsiteX3" fmla="*/ 176212 w 461962"/>
              <a:gd name="connsiteY3" fmla="*/ 71437 h 2028824"/>
              <a:gd name="connsiteX4" fmla="*/ 157162 w 461962"/>
              <a:gd name="connsiteY4" fmla="*/ 76200 h 2028824"/>
              <a:gd name="connsiteX5" fmla="*/ 135731 w 461962"/>
              <a:gd name="connsiteY5" fmla="*/ 71437 h 2028824"/>
              <a:gd name="connsiteX6" fmla="*/ 119062 w 461962"/>
              <a:gd name="connsiteY6" fmla="*/ 78581 h 2028824"/>
              <a:gd name="connsiteX7" fmla="*/ 130969 w 461962"/>
              <a:gd name="connsiteY7" fmla="*/ 97631 h 2028824"/>
              <a:gd name="connsiteX8" fmla="*/ 161925 w 461962"/>
              <a:gd name="connsiteY8" fmla="*/ 104775 h 2028824"/>
              <a:gd name="connsiteX9" fmla="*/ 169069 w 461962"/>
              <a:gd name="connsiteY9" fmla="*/ 121443 h 2028824"/>
              <a:gd name="connsiteX10" fmla="*/ 166687 w 461962"/>
              <a:gd name="connsiteY10" fmla="*/ 138112 h 2028824"/>
              <a:gd name="connsiteX11" fmla="*/ 176212 w 461962"/>
              <a:gd name="connsiteY11" fmla="*/ 157162 h 2028824"/>
              <a:gd name="connsiteX12" fmla="*/ 173831 w 461962"/>
              <a:gd name="connsiteY12" fmla="*/ 166687 h 2028824"/>
              <a:gd name="connsiteX13" fmla="*/ 145256 w 461962"/>
              <a:gd name="connsiteY13" fmla="*/ 188118 h 2028824"/>
              <a:gd name="connsiteX14" fmla="*/ 130969 w 461962"/>
              <a:gd name="connsiteY14" fmla="*/ 209550 h 2028824"/>
              <a:gd name="connsiteX15" fmla="*/ 111919 w 461962"/>
              <a:gd name="connsiteY15" fmla="*/ 233362 h 2028824"/>
              <a:gd name="connsiteX16" fmla="*/ 111919 w 461962"/>
              <a:gd name="connsiteY16" fmla="*/ 252412 h 2028824"/>
              <a:gd name="connsiteX17" fmla="*/ 107156 w 461962"/>
              <a:gd name="connsiteY17" fmla="*/ 273843 h 2028824"/>
              <a:gd name="connsiteX18" fmla="*/ 90487 w 461962"/>
              <a:gd name="connsiteY18" fmla="*/ 288131 h 2028824"/>
              <a:gd name="connsiteX19" fmla="*/ 71437 w 461962"/>
              <a:gd name="connsiteY19" fmla="*/ 307181 h 2028824"/>
              <a:gd name="connsiteX20" fmla="*/ 64294 w 461962"/>
              <a:gd name="connsiteY20" fmla="*/ 328612 h 2028824"/>
              <a:gd name="connsiteX21" fmla="*/ 83344 w 461962"/>
              <a:gd name="connsiteY21" fmla="*/ 350043 h 2028824"/>
              <a:gd name="connsiteX22" fmla="*/ 85725 w 461962"/>
              <a:gd name="connsiteY22" fmla="*/ 364331 h 2028824"/>
              <a:gd name="connsiteX23" fmla="*/ 47625 w 461962"/>
              <a:gd name="connsiteY23" fmla="*/ 376237 h 2028824"/>
              <a:gd name="connsiteX24" fmla="*/ 50006 w 461962"/>
              <a:gd name="connsiteY24" fmla="*/ 397668 h 2028824"/>
              <a:gd name="connsiteX25" fmla="*/ 57150 w 461962"/>
              <a:gd name="connsiteY25" fmla="*/ 416718 h 2028824"/>
              <a:gd name="connsiteX26" fmla="*/ 30956 w 461962"/>
              <a:gd name="connsiteY26" fmla="*/ 438150 h 2028824"/>
              <a:gd name="connsiteX27" fmla="*/ 28575 w 461962"/>
              <a:gd name="connsiteY27" fmla="*/ 461962 h 2028824"/>
              <a:gd name="connsiteX28" fmla="*/ 14287 w 461962"/>
              <a:gd name="connsiteY28" fmla="*/ 500062 h 2028824"/>
              <a:gd name="connsiteX29" fmla="*/ 9525 w 461962"/>
              <a:gd name="connsiteY29" fmla="*/ 535781 h 2028824"/>
              <a:gd name="connsiteX30" fmla="*/ 9525 w 461962"/>
              <a:gd name="connsiteY30" fmla="*/ 550068 h 2028824"/>
              <a:gd name="connsiteX31" fmla="*/ 0 w 461962"/>
              <a:gd name="connsiteY31" fmla="*/ 569118 h 2028824"/>
              <a:gd name="connsiteX32" fmla="*/ 21431 w 461962"/>
              <a:gd name="connsiteY32" fmla="*/ 595312 h 2028824"/>
              <a:gd name="connsiteX33" fmla="*/ 35719 w 461962"/>
              <a:gd name="connsiteY33" fmla="*/ 623887 h 2028824"/>
              <a:gd name="connsiteX34" fmla="*/ 40481 w 461962"/>
              <a:gd name="connsiteY34" fmla="*/ 645318 h 2028824"/>
              <a:gd name="connsiteX35" fmla="*/ 69056 w 461962"/>
              <a:gd name="connsiteY35" fmla="*/ 635793 h 2028824"/>
              <a:gd name="connsiteX36" fmla="*/ 92869 w 461962"/>
              <a:gd name="connsiteY36" fmla="*/ 657225 h 2028824"/>
              <a:gd name="connsiteX37" fmla="*/ 109537 w 461962"/>
              <a:gd name="connsiteY37" fmla="*/ 678656 h 2028824"/>
              <a:gd name="connsiteX38" fmla="*/ 102394 w 461962"/>
              <a:gd name="connsiteY38" fmla="*/ 695325 h 2028824"/>
              <a:gd name="connsiteX39" fmla="*/ 73819 w 461962"/>
              <a:gd name="connsiteY39" fmla="*/ 709612 h 2028824"/>
              <a:gd name="connsiteX40" fmla="*/ 45244 w 461962"/>
              <a:gd name="connsiteY40" fmla="*/ 711993 h 2028824"/>
              <a:gd name="connsiteX41" fmla="*/ 52387 w 461962"/>
              <a:gd name="connsiteY41" fmla="*/ 735806 h 2028824"/>
              <a:gd name="connsiteX42" fmla="*/ 71437 w 461962"/>
              <a:gd name="connsiteY42" fmla="*/ 747712 h 2028824"/>
              <a:gd name="connsiteX43" fmla="*/ 66675 w 461962"/>
              <a:gd name="connsiteY43" fmla="*/ 764381 h 2028824"/>
              <a:gd name="connsiteX44" fmla="*/ 64294 w 461962"/>
              <a:gd name="connsiteY44" fmla="*/ 781050 h 2028824"/>
              <a:gd name="connsiteX45" fmla="*/ 85725 w 461962"/>
              <a:gd name="connsiteY45" fmla="*/ 800100 h 2028824"/>
              <a:gd name="connsiteX46" fmla="*/ 88106 w 461962"/>
              <a:gd name="connsiteY46" fmla="*/ 823912 h 2028824"/>
              <a:gd name="connsiteX47" fmla="*/ 107156 w 461962"/>
              <a:gd name="connsiteY47" fmla="*/ 873918 h 2028824"/>
              <a:gd name="connsiteX48" fmla="*/ 95250 w 461962"/>
              <a:gd name="connsiteY48" fmla="*/ 904875 h 2028824"/>
              <a:gd name="connsiteX49" fmla="*/ 64294 w 461962"/>
              <a:gd name="connsiteY49" fmla="*/ 933450 h 2028824"/>
              <a:gd name="connsiteX50" fmla="*/ 73819 w 461962"/>
              <a:gd name="connsiteY50" fmla="*/ 954881 h 2028824"/>
              <a:gd name="connsiteX51" fmla="*/ 92869 w 461962"/>
              <a:gd name="connsiteY51" fmla="*/ 969168 h 2028824"/>
              <a:gd name="connsiteX52" fmla="*/ 114300 w 461962"/>
              <a:gd name="connsiteY52" fmla="*/ 966787 h 2028824"/>
              <a:gd name="connsiteX53" fmla="*/ 133350 w 461962"/>
              <a:gd name="connsiteY53" fmla="*/ 957262 h 2028824"/>
              <a:gd name="connsiteX54" fmla="*/ 154781 w 461962"/>
              <a:gd name="connsiteY54" fmla="*/ 985837 h 2028824"/>
              <a:gd name="connsiteX55" fmla="*/ 164306 w 461962"/>
              <a:gd name="connsiteY55" fmla="*/ 1026318 h 2028824"/>
              <a:gd name="connsiteX56" fmla="*/ 169069 w 461962"/>
              <a:gd name="connsiteY56" fmla="*/ 1078705 h 2028824"/>
              <a:gd name="connsiteX57" fmla="*/ 211932 w 461962"/>
              <a:gd name="connsiteY57" fmla="*/ 1109662 h 2028824"/>
              <a:gd name="connsiteX58" fmla="*/ 221456 w 461962"/>
              <a:gd name="connsiteY58" fmla="*/ 1138236 h 2028824"/>
              <a:gd name="connsiteX59" fmla="*/ 202406 w 461962"/>
              <a:gd name="connsiteY59" fmla="*/ 1166810 h 2028824"/>
              <a:gd name="connsiteX60" fmla="*/ 195263 w 461962"/>
              <a:gd name="connsiteY60" fmla="*/ 1204911 h 2028824"/>
              <a:gd name="connsiteX61" fmla="*/ 211932 w 461962"/>
              <a:gd name="connsiteY61" fmla="*/ 1240630 h 2028824"/>
              <a:gd name="connsiteX62" fmla="*/ 230981 w 461962"/>
              <a:gd name="connsiteY62" fmla="*/ 1276348 h 2028824"/>
              <a:gd name="connsiteX63" fmla="*/ 230981 w 461962"/>
              <a:gd name="connsiteY63" fmla="*/ 1314449 h 2028824"/>
              <a:gd name="connsiteX64" fmla="*/ 228600 w 461962"/>
              <a:gd name="connsiteY64" fmla="*/ 1362074 h 2028824"/>
              <a:gd name="connsiteX65" fmla="*/ 221456 w 461962"/>
              <a:gd name="connsiteY65" fmla="*/ 1426368 h 2028824"/>
              <a:gd name="connsiteX66" fmla="*/ 307181 w 461962"/>
              <a:gd name="connsiteY66" fmla="*/ 1569242 h 2028824"/>
              <a:gd name="connsiteX67" fmla="*/ 321469 w 461962"/>
              <a:gd name="connsiteY67" fmla="*/ 1650205 h 2028824"/>
              <a:gd name="connsiteX68" fmla="*/ 345281 w 461962"/>
              <a:gd name="connsiteY68" fmla="*/ 1757361 h 2028824"/>
              <a:gd name="connsiteX69" fmla="*/ 457200 w 461962"/>
              <a:gd name="connsiteY69" fmla="*/ 1904999 h 2028824"/>
              <a:gd name="connsiteX70" fmla="*/ 461962 w 461962"/>
              <a:gd name="connsiteY70" fmla="*/ 1952623 h 2028824"/>
              <a:gd name="connsiteX71" fmla="*/ 402431 w 461962"/>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321469 w 485774"/>
              <a:gd name="connsiteY67" fmla="*/ 1650205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07181 w 485774"/>
              <a:gd name="connsiteY66" fmla="*/ 1569242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57201 w 485774"/>
              <a:gd name="connsiteY67" fmla="*/ 1690687 h 2028824"/>
              <a:gd name="connsiteX68" fmla="*/ 485774 w 485774"/>
              <a:gd name="connsiteY68" fmla="*/ 1745455 h 2028824"/>
              <a:gd name="connsiteX69" fmla="*/ 457200 w 485774"/>
              <a:gd name="connsiteY69" fmla="*/ 1904999 h 2028824"/>
              <a:gd name="connsiteX70" fmla="*/ 461962 w 485774"/>
              <a:gd name="connsiteY70" fmla="*/ 1952623 h 2028824"/>
              <a:gd name="connsiteX71" fmla="*/ 402431 w 485774"/>
              <a:gd name="connsiteY71"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19099 w 485774"/>
              <a:gd name="connsiteY67" fmla="*/ 16406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7201 w 485774"/>
              <a:gd name="connsiteY68" fmla="*/ 1690687 h 2028824"/>
              <a:gd name="connsiteX69" fmla="*/ 485774 w 485774"/>
              <a:gd name="connsiteY69" fmla="*/ 1745455 h 2028824"/>
              <a:gd name="connsiteX70" fmla="*/ 457200 w 485774"/>
              <a:gd name="connsiteY70" fmla="*/ 1904999 h 2028824"/>
              <a:gd name="connsiteX71" fmla="*/ 461962 w 485774"/>
              <a:gd name="connsiteY71" fmla="*/ 1952623 h 2028824"/>
              <a:gd name="connsiteX72" fmla="*/ 402431 w 485774"/>
              <a:gd name="connsiteY72"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45293 w 485774"/>
              <a:gd name="connsiteY68" fmla="*/ 1662111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435768 w 485774"/>
              <a:gd name="connsiteY67" fmla="*/ 1602580 h 2028824"/>
              <a:gd name="connsiteX68" fmla="*/ 454818 w 485774"/>
              <a:gd name="connsiteY68" fmla="*/ 1640680 h 2028824"/>
              <a:gd name="connsiteX69" fmla="*/ 457201 w 485774"/>
              <a:gd name="connsiteY69" fmla="*/ 1690687 h 2028824"/>
              <a:gd name="connsiteX70" fmla="*/ 485774 w 485774"/>
              <a:gd name="connsiteY70" fmla="*/ 1745455 h 2028824"/>
              <a:gd name="connsiteX71" fmla="*/ 457200 w 485774"/>
              <a:gd name="connsiteY71" fmla="*/ 1904999 h 2028824"/>
              <a:gd name="connsiteX72" fmla="*/ 461962 w 485774"/>
              <a:gd name="connsiteY72" fmla="*/ 1952623 h 2028824"/>
              <a:gd name="connsiteX73" fmla="*/ 402431 w 485774"/>
              <a:gd name="connsiteY73"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69242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226219 w 485774"/>
              <a:gd name="connsiteY0" fmla="*/ 0 h 2028824"/>
              <a:gd name="connsiteX1" fmla="*/ 183356 w 485774"/>
              <a:gd name="connsiteY1" fmla="*/ 26193 h 2028824"/>
              <a:gd name="connsiteX2" fmla="*/ 176212 w 485774"/>
              <a:gd name="connsiteY2" fmla="*/ 47625 h 2028824"/>
              <a:gd name="connsiteX3" fmla="*/ 176212 w 485774"/>
              <a:gd name="connsiteY3" fmla="*/ 71437 h 2028824"/>
              <a:gd name="connsiteX4" fmla="*/ 157162 w 485774"/>
              <a:gd name="connsiteY4" fmla="*/ 76200 h 2028824"/>
              <a:gd name="connsiteX5" fmla="*/ 135731 w 485774"/>
              <a:gd name="connsiteY5" fmla="*/ 71437 h 2028824"/>
              <a:gd name="connsiteX6" fmla="*/ 119062 w 485774"/>
              <a:gd name="connsiteY6" fmla="*/ 78581 h 2028824"/>
              <a:gd name="connsiteX7" fmla="*/ 130969 w 485774"/>
              <a:gd name="connsiteY7" fmla="*/ 97631 h 2028824"/>
              <a:gd name="connsiteX8" fmla="*/ 161925 w 485774"/>
              <a:gd name="connsiteY8" fmla="*/ 104775 h 2028824"/>
              <a:gd name="connsiteX9" fmla="*/ 169069 w 485774"/>
              <a:gd name="connsiteY9" fmla="*/ 121443 h 2028824"/>
              <a:gd name="connsiteX10" fmla="*/ 166687 w 485774"/>
              <a:gd name="connsiteY10" fmla="*/ 138112 h 2028824"/>
              <a:gd name="connsiteX11" fmla="*/ 176212 w 485774"/>
              <a:gd name="connsiteY11" fmla="*/ 157162 h 2028824"/>
              <a:gd name="connsiteX12" fmla="*/ 173831 w 485774"/>
              <a:gd name="connsiteY12" fmla="*/ 166687 h 2028824"/>
              <a:gd name="connsiteX13" fmla="*/ 145256 w 485774"/>
              <a:gd name="connsiteY13" fmla="*/ 188118 h 2028824"/>
              <a:gd name="connsiteX14" fmla="*/ 130969 w 485774"/>
              <a:gd name="connsiteY14" fmla="*/ 209550 h 2028824"/>
              <a:gd name="connsiteX15" fmla="*/ 111919 w 485774"/>
              <a:gd name="connsiteY15" fmla="*/ 233362 h 2028824"/>
              <a:gd name="connsiteX16" fmla="*/ 111919 w 485774"/>
              <a:gd name="connsiteY16" fmla="*/ 252412 h 2028824"/>
              <a:gd name="connsiteX17" fmla="*/ 107156 w 485774"/>
              <a:gd name="connsiteY17" fmla="*/ 273843 h 2028824"/>
              <a:gd name="connsiteX18" fmla="*/ 90487 w 485774"/>
              <a:gd name="connsiteY18" fmla="*/ 288131 h 2028824"/>
              <a:gd name="connsiteX19" fmla="*/ 71437 w 485774"/>
              <a:gd name="connsiteY19" fmla="*/ 307181 h 2028824"/>
              <a:gd name="connsiteX20" fmla="*/ 64294 w 485774"/>
              <a:gd name="connsiteY20" fmla="*/ 328612 h 2028824"/>
              <a:gd name="connsiteX21" fmla="*/ 83344 w 485774"/>
              <a:gd name="connsiteY21" fmla="*/ 350043 h 2028824"/>
              <a:gd name="connsiteX22" fmla="*/ 85725 w 485774"/>
              <a:gd name="connsiteY22" fmla="*/ 364331 h 2028824"/>
              <a:gd name="connsiteX23" fmla="*/ 47625 w 485774"/>
              <a:gd name="connsiteY23" fmla="*/ 376237 h 2028824"/>
              <a:gd name="connsiteX24" fmla="*/ 50006 w 485774"/>
              <a:gd name="connsiteY24" fmla="*/ 397668 h 2028824"/>
              <a:gd name="connsiteX25" fmla="*/ 57150 w 485774"/>
              <a:gd name="connsiteY25" fmla="*/ 416718 h 2028824"/>
              <a:gd name="connsiteX26" fmla="*/ 30956 w 485774"/>
              <a:gd name="connsiteY26" fmla="*/ 438150 h 2028824"/>
              <a:gd name="connsiteX27" fmla="*/ 28575 w 485774"/>
              <a:gd name="connsiteY27" fmla="*/ 461962 h 2028824"/>
              <a:gd name="connsiteX28" fmla="*/ 14287 w 485774"/>
              <a:gd name="connsiteY28" fmla="*/ 500062 h 2028824"/>
              <a:gd name="connsiteX29" fmla="*/ 9525 w 485774"/>
              <a:gd name="connsiteY29" fmla="*/ 535781 h 2028824"/>
              <a:gd name="connsiteX30" fmla="*/ 9525 w 485774"/>
              <a:gd name="connsiteY30" fmla="*/ 550068 h 2028824"/>
              <a:gd name="connsiteX31" fmla="*/ 0 w 485774"/>
              <a:gd name="connsiteY31" fmla="*/ 569118 h 2028824"/>
              <a:gd name="connsiteX32" fmla="*/ 21431 w 485774"/>
              <a:gd name="connsiteY32" fmla="*/ 595312 h 2028824"/>
              <a:gd name="connsiteX33" fmla="*/ 35719 w 485774"/>
              <a:gd name="connsiteY33" fmla="*/ 623887 h 2028824"/>
              <a:gd name="connsiteX34" fmla="*/ 40481 w 485774"/>
              <a:gd name="connsiteY34" fmla="*/ 645318 h 2028824"/>
              <a:gd name="connsiteX35" fmla="*/ 69056 w 485774"/>
              <a:gd name="connsiteY35" fmla="*/ 635793 h 2028824"/>
              <a:gd name="connsiteX36" fmla="*/ 92869 w 485774"/>
              <a:gd name="connsiteY36" fmla="*/ 657225 h 2028824"/>
              <a:gd name="connsiteX37" fmla="*/ 109537 w 485774"/>
              <a:gd name="connsiteY37" fmla="*/ 678656 h 2028824"/>
              <a:gd name="connsiteX38" fmla="*/ 102394 w 485774"/>
              <a:gd name="connsiteY38" fmla="*/ 695325 h 2028824"/>
              <a:gd name="connsiteX39" fmla="*/ 73819 w 485774"/>
              <a:gd name="connsiteY39" fmla="*/ 709612 h 2028824"/>
              <a:gd name="connsiteX40" fmla="*/ 45244 w 485774"/>
              <a:gd name="connsiteY40" fmla="*/ 711993 h 2028824"/>
              <a:gd name="connsiteX41" fmla="*/ 52387 w 485774"/>
              <a:gd name="connsiteY41" fmla="*/ 735806 h 2028824"/>
              <a:gd name="connsiteX42" fmla="*/ 71437 w 485774"/>
              <a:gd name="connsiteY42" fmla="*/ 747712 h 2028824"/>
              <a:gd name="connsiteX43" fmla="*/ 66675 w 485774"/>
              <a:gd name="connsiteY43" fmla="*/ 764381 h 2028824"/>
              <a:gd name="connsiteX44" fmla="*/ 64294 w 485774"/>
              <a:gd name="connsiteY44" fmla="*/ 781050 h 2028824"/>
              <a:gd name="connsiteX45" fmla="*/ 85725 w 485774"/>
              <a:gd name="connsiteY45" fmla="*/ 800100 h 2028824"/>
              <a:gd name="connsiteX46" fmla="*/ 88106 w 485774"/>
              <a:gd name="connsiteY46" fmla="*/ 823912 h 2028824"/>
              <a:gd name="connsiteX47" fmla="*/ 107156 w 485774"/>
              <a:gd name="connsiteY47" fmla="*/ 873918 h 2028824"/>
              <a:gd name="connsiteX48" fmla="*/ 95250 w 485774"/>
              <a:gd name="connsiteY48" fmla="*/ 904875 h 2028824"/>
              <a:gd name="connsiteX49" fmla="*/ 64294 w 485774"/>
              <a:gd name="connsiteY49" fmla="*/ 933450 h 2028824"/>
              <a:gd name="connsiteX50" fmla="*/ 73819 w 485774"/>
              <a:gd name="connsiteY50" fmla="*/ 954881 h 2028824"/>
              <a:gd name="connsiteX51" fmla="*/ 92869 w 485774"/>
              <a:gd name="connsiteY51" fmla="*/ 969168 h 2028824"/>
              <a:gd name="connsiteX52" fmla="*/ 114300 w 485774"/>
              <a:gd name="connsiteY52" fmla="*/ 966787 h 2028824"/>
              <a:gd name="connsiteX53" fmla="*/ 133350 w 485774"/>
              <a:gd name="connsiteY53" fmla="*/ 957262 h 2028824"/>
              <a:gd name="connsiteX54" fmla="*/ 154781 w 485774"/>
              <a:gd name="connsiteY54" fmla="*/ 985837 h 2028824"/>
              <a:gd name="connsiteX55" fmla="*/ 164306 w 485774"/>
              <a:gd name="connsiteY55" fmla="*/ 1026318 h 2028824"/>
              <a:gd name="connsiteX56" fmla="*/ 169069 w 485774"/>
              <a:gd name="connsiteY56" fmla="*/ 1078705 h 2028824"/>
              <a:gd name="connsiteX57" fmla="*/ 211932 w 485774"/>
              <a:gd name="connsiteY57" fmla="*/ 1109662 h 2028824"/>
              <a:gd name="connsiteX58" fmla="*/ 221456 w 485774"/>
              <a:gd name="connsiteY58" fmla="*/ 1138236 h 2028824"/>
              <a:gd name="connsiteX59" fmla="*/ 202406 w 485774"/>
              <a:gd name="connsiteY59" fmla="*/ 1166810 h 2028824"/>
              <a:gd name="connsiteX60" fmla="*/ 195263 w 485774"/>
              <a:gd name="connsiteY60" fmla="*/ 1204911 h 2028824"/>
              <a:gd name="connsiteX61" fmla="*/ 211932 w 485774"/>
              <a:gd name="connsiteY61" fmla="*/ 1240630 h 2028824"/>
              <a:gd name="connsiteX62" fmla="*/ 230981 w 485774"/>
              <a:gd name="connsiteY62" fmla="*/ 1276348 h 2028824"/>
              <a:gd name="connsiteX63" fmla="*/ 230981 w 485774"/>
              <a:gd name="connsiteY63" fmla="*/ 1314449 h 2028824"/>
              <a:gd name="connsiteX64" fmla="*/ 228600 w 485774"/>
              <a:gd name="connsiteY64" fmla="*/ 1362074 h 2028824"/>
              <a:gd name="connsiteX65" fmla="*/ 221456 w 485774"/>
              <a:gd name="connsiteY65" fmla="*/ 1426368 h 2028824"/>
              <a:gd name="connsiteX66" fmla="*/ 347663 w 485774"/>
              <a:gd name="connsiteY66" fmla="*/ 1535905 h 2028824"/>
              <a:gd name="connsiteX67" fmla="*/ 388143 w 485774"/>
              <a:gd name="connsiteY67" fmla="*/ 1545429 h 2028824"/>
              <a:gd name="connsiteX68" fmla="*/ 435768 w 485774"/>
              <a:gd name="connsiteY68" fmla="*/ 1602580 h 2028824"/>
              <a:gd name="connsiteX69" fmla="*/ 454818 w 485774"/>
              <a:gd name="connsiteY69" fmla="*/ 1640680 h 2028824"/>
              <a:gd name="connsiteX70" fmla="*/ 457201 w 485774"/>
              <a:gd name="connsiteY70" fmla="*/ 1690687 h 2028824"/>
              <a:gd name="connsiteX71" fmla="*/ 485774 w 485774"/>
              <a:gd name="connsiteY71" fmla="*/ 1745455 h 2028824"/>
              <a:gd name="connsiteX72" fmla="*/ 457200 w 485774"/>
              <a:gd name="connsiteY72" fmla="*/ 1904999 h 2028824"/>
              <a:gd name="connsiteX73" fmla="*/ 461962 w 485774"/>
              <a:gd name="connsiteY73" fmla="*/ 1952623 h 2028824"/>
              <a:gd name="connsiteX74" fmla="*/ 402431 w 485774"/>
              <a:gd name="connsiteY74" fmla="*/ 2028824 h 2028824"/>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0 w 828674"/>
              <a:gd name="connsiteY7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95311 w 828674"/>
              <a:gd name="connsiteY74" fmla="*/ 2121692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0 w 828674"/>
              <a:gd name="connsiteY7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283368 w 828674"/>
              <a:gd name="connsiteY75" fmla="*/ 2397917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188118 w 828674"/>
              <a:gd name="connsiteY75" fmla="*/ 2400298 h 2605086"/>
              <a:gd name="connsiteX76" fmla="*/ 0 w 828674"/>
              <a:gd name="connsiteY7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188118 w 828674"/>
              <a:gd name="connsiteY76" fmla="*/ 2400298 h 2605086"/>
              <a:gd name="connsiteX77" fmla="*/ 0 w 828674"/>
              <a:gd name="connsiteY7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0 w 828674"/>
              <a:gd name="connsiteY7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0 w 828674"/>
              <a:gd name="connsiteY79"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585786 w 828674"/>
              <a:gd name="connsiteY74" fmla="*/ 2181223 h 2605086"/>
              <a:gd name="connsiteX75" fmla="*/ 502443 w 828674"/>
              <a:gd name="connsiteY75" fmla="*/ 2226467 h 2605086"/>
              <a:gd name="connsiteX76" fmla="*/ 316705 w 828674"/>
              <a:gd name="connsiteY76" fmla="*/ 2321717 h 2605086"/>
              <a:gd name="connsiteX77" fmla="*/ 188118 w 828674"/>
              <a:gd name="connsiteY77" fmla="*/ 2400298 h 2605086"/>
              <a:gd name="connsiteX78" fmla="*/ 140493 w 828674"/>
              <a:gd name="connsiteY78" fmla="*/ 2455067 h 2605086"/>
              <a:gd name="connsiteX79" fmla="*/ 57149 w 828674"/>
              <a:gd name="connsiteY79" fmla="*/ 2543174 h 2605086"/>
              <a:gd name="connsiteX80" fmla="*/ 0 w 828674"/>
              <a:gd name="connsiteY80"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671511 w 828674"/>
              <a:gd name="connsiteY74" fmla="*/ 2088355 h 2605086"/>
              <a:gd name="connsiteX75" fmla="*/ 585786 w 828674"/>
              <a:gd name="connsiteY75" fmla="*/ 2181223 h 2605086"/>
              <a:gd name="connsiteX76" fmla="*/ 502443 w 828674"/>
              <a:gd name="connsiteY76" fmla="*/ 2226467 h 2605086"/>
              <a:gd name="connsiteX77" fmla="*/ 316705 w 828674"/>
              <a:gd name="connsiteY77" fmla="*/ 2321717 h 2605086"/>
              <a:gd name="connsiteX78" fmla="*/ 188118 w 828674"/>
              <a:gd name="connsiteY78" fmla="*/ 2400298 h 2605086"/>
              <a:gd name="connsiteX79" fmla="*/ 140493 w 828674"/>
              <a:gd name="connsiteY79" fmla="*/ 2455067 h 2605086"/>
              <a:gd name="connsiteX80" fmla="*/ 57149 w 828674"/>
              <a:gd name="connsiteY80" fmla="*/ 2543174 h 2605086"/>
              <a:gd name="connsiteX81" fmla="*/ 0 w 828674"/>
              <a:gd name="connsiteY81"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585786 w 828674"/>
              <a:gd name="connsiteY76" fmla="*/ 2181223 h 2605086"/>
              <a:gd name="connsiteX77" fmla="*/ 502443 w 828674"/>
              <a:gd name="connsiteY77" fmla="*/ 2226467 h 2605086"/>
              <a:gd name="connsiteX78" fmla="*/ 316705 w 828674"/>
              <a:gd name="connsiteY78" fmla="*/ 2321717 h 2605086"/>
              <a:gd name="connsiteX79" fmla="*/ 188118 w 828674"/>
              <a:gd name="connsiteY79" fmla="*/ 2400298 h 2605086"/>
              <a:gd name="connsiteX80" fmla="*/ 140493 w 828674"/>
              <a:gd name="connsiteY80" fmla="*/ 2455067 h 2605086"/>
              <a:gd name="connsiteX81" fmla="*/ 57149 w 828674"/>
              <a:gd name="connsiteY81" fmla="*/ 2543174 h 2605086"/>
              <a:gd name="connsiteX82" fmla="*/ 0 w 828674"/>
              <a:gd name="connsiteY82"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57149 w 828674"/>
              <a:gd name="connsiteY82" fmla="*/ 2543174 h 2605086"/>
              <a:gd name="connsiteX83" fmla="*/ 0 w 828674"/>
              <a:gd name="connsiteY83"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088355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85786 w 828674"/>
              <a:gd name="connsiteY77" fmla="*/ 2181223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2443 w 828674"/>
              <a:gd name="connsiteY78" fmla="*/ 2226467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16705 w 828674"/>
              <a:gd name="connsiteY79" fmla="*/ 2321717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369092 w 828674"/>
              <a:gd name="connsiteY79" fmla="*/ 2324099 h 2605086"/>
              <a:gd name="connsiteX80" fmla="*/ 188118 w 828674"/>
              <a:gd name="connsiteY80" fmla="*/ 2400298 h 2605086"/>
              <a:gd name="connsiteX81" fmla="*/ 140493 w 828674"/>
              <a:gd name="connsiteY81" fmla="*/ 2455067 h 2605086"/>
              <a:gd name="connsiteX82" fmla="*/ 107155 w 828674"/>
              <a:gd name="connsiteY82" fmla="*/ 2493167 h 2605086"/>
              <a:gd name="connsiteX83" fmla="*/ 57149 w 828674"/>
              <a:gd name="connsiteY83" fmla="*/ 2543174 h 2605086"/>
              <a:gd name="connsiteX84" fmla="*/ 0 w 828674"/>
              <a:gd name="connsiteY84"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52436 w 828674"/>
              <a:gd name="connsiteY79" fmla="*/ 2278855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88118 w 828674"/>
              <a:gd name="connsiteY81" fmla="*/ 2400298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40493 w 828674"/>
              <a:gd name="connsiteY82" fmla="*/ 2455067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07155 w 828674"/>
              <a:gd name="connsiteY83" fmla="*/ 2493167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16680 w 828674"/>
              <a:gd name="connsiteY83" fmla="*/ 2507455 h 2605086"/>
              <a:gd name="connsiteX84" fmla="*/ 57149 w 828674"/>
              <a:gd name="connsiteY84" fmla="*/ 2543174 h 2605086"/>
              <a:gd name="connsiteX85" fmla="*/ 0 w 828674"/>
              <a:gd name="connsiteY85"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57149 w 828674"/>
              <a:gd name="connsiteY85" fmla="*/ 2543174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40480 w 828674"/>
              <a:gd name="connsiteY85" fmla="*/ 2521742 h 2605086"/>
              <a:gd name="connsiteX86" fmla="*/ 0 w 828674"/>
              <a:gd name="connsiteY86"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14599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16680 w 828674"/>
              <a:gd name="connsiteY84" fmla="*/ 2507455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0 w 828674"/>
              <a:gd name="connsiteY87"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23811 w 828674"/>
              <a:gd name="connsiteY87" fmla="*/ 2555080 h 2605086"/>
              <a:gd name="connsiteX88" fmla="*/ 0 w 828674"/>
              <a:gd name="connsiteY88" fmla="*/ 2605086 h 2605086"/>
              <a:gd name="connsiteX0" fmla="*/ 569119 w 828674"/>
              <a:gd name="connsiteY0" fmla="*/ 0 h 2605086"/>
              <a:gd name="connsiteX1" fmla="*/ 526256 w 828674"/>
              <a:gd name="connsiteY1" fmla="*/ 26193 h 2605086"/>
              <a:gd name="connsiteX2" fmla="*/ 519112 w 828674"/>
              <a:gd name="connsiteY2" fmla="*/ 47625 h 2605086"/>
              <a:gd name="connsiteX3" fmla="*/ 519112 w 828674"/>
              <a:gd name="connsiteY3" fmla="*/ 71437 h 2605086"/>
              <a:gd name="connsiteX4" fmla="*/ 500062 w 828674"/>
              <a:gd name="connsiteY4" fmla="*/ 76200 h 2605086"/>
              <a:gd name="connsiteX5" fmla="*/ 478631 w 828674"/>
              <a:gd name="connsiteY5" fmla="*/ 71437 h 2605086"/>
              <a:gd name="connsiteX6" fmla="*/ 461962 w 828674"/>
              <a:gd name="connsiteY6" fmla="*/ 78581 h 2605086"/>
              <a:gd name="connsiteX7" fmla="*/ 473869 w 828674"/>
              <a:gd name="connsiteY7" fmla="*/ 97631 h 2605086"/>
              <a:gd name="connsiteX8" fmla="*/ 504825 w 828674"/>
              <a:gd name="connsiteY8" fmla="*/ 104775 h 2605086"/>
              <a:gd name="connsiteX9" fmla="*/ 511969 w 828674"/>
              <a:gd name="connsiteY9" fmla="*/ 121443 h 2605086"/>
              <a:gd name="connsiteX10" fmla="*/ 509587 w 828674"/>
              <a:gd name="connsiteY10" fmla="*/ 138112 h 2605086"/>
              <a:gd name="connsiteX11" fmla="*/ 519112 w 828674"/>
              <a:gd name="connsiteY11" fmla="*/ 157162 h 2605086"/>
              <a:gd name="connsiteX12" fmla="*/ 516731 w 828674"/>
              <a:gd name="connsiteY12" fmla="*/ 166687 h 2605086"/>
              <a:gd name="connsiteX13" fmla="*/ 488156 w 828674"/>
              <a:gd name="connsiteY13" fmla="*/ 188118 h 2605086"/>
              <a:gd name="connsiteX14" fmla="*/ 473869 w 828674"/>
              <a:gd name="connsiteY14" fmla="*/ 209550 h 2605086"/>
              <a:gd name="connsiteX15" fmla="*/ 454819 w 828674"/>
              <a:gd name="connsiteY15" fmla="*/ 233362 h 2605086"/>
              <a:gd name="connsiteX16" fmla="*/ 454819 w 828674"/>
              <a:gd name="connsiteY16" fmla="*/ 252412 h 2605086"/>
              <a:gd name="connsiteX17" fmla="*/ 450056 w 828674"/>
              <a:gd name="connsiteY17" fmla="*/ 273843 h 2605086"/>
              <a:gd name="connsiteX18" fmla="*/ 433387 w 828674"/>
              <a:gd name="connsiteY18" fmla="*/ 288131 h 2605086"/>
              <a:gd name="connsiteX19" fmla="*/ 414337 w 828674"/>
              <a:gd name="connsiteY19" fmla="*/ 307181 h 2605086"/>
              <a:gd name="connsiteX20" fmla="*/ 407194 w 828674"/>
              <a:gd name="connsiteY20" fmla="*/ 328612 h 2605086"/>
              <a:gd name="connsiteX21" fmla="*/ 426244 w 828674"/>
              <a:gd name="connsiteY21" fmla="*/ 350043 h 2605086"/>
              <a:gd name="connsiteX22" fmla="*/ 428625 w 828674"/>
              <a:gd name="connsiteY22" fmla="*/ 364331 h 2605086"/>
              <a:gd name="connsiteX23" fmla="*/ 390525 w 828674"/>
              <a:gd name="connsiteY23" fmla="*/ 376237 h 2605086"/>
              <a:gd name="connsiteX24" fmla="*/ 392906 w 828674"/>
              <a:gd name="connsiteY24" fmla="*/ 397668 h 2605086"/>
              <a:gd name="connsiteX25" fmla="*/ 400050 w 828674"/>
              <a:gd name="connsiteY25" fmla="*/ 416718 h 2605086"/>
              <a:gd name="connsiteX26" fmla="*/ 373856 w 828674"/>
              <a:gd name="connsiteY26" fmla="*/ 438150 h 2605086"/>
              <a:gd name="connsiteX27" fmla="*/ 371475 w 828674"/>
              <a:gd name="connsiteY27" fmla="*/ 461962 h 2605086"/>
              <a:gd name="connsiteX28" fmla="*/ 357187 w 828674"/>
              <a:gd name="connsiteY28" fmla="*/ 500062 h 2605086"/>
              <a:gd name="connsiteX29" fmla="*/ 352425 w 828674"/>
              <a:gd name="connsiteY29" fmla="*/ 535781 h 2605086"/>
              <a:gd name="connsiteX30" fmla="*/ 352425 w 828674"/>
              <a:gd name="connsiteY30" fmla="*/ 550068 h 2605086"/>
              <a:gd name="connsiteX31" fmla="*/ 342900 w 828674"/>
              <a:gd name="connsiteY31" fmla="*/ 569118 h 2605086"/>
              <a:gd name="connsiteX32" fmla="*/ 364331 w 828674"/>
              <a:gd name="connsiteY32" fmla="*/ 595312 h 2605086"/>
              <a:gd name="connsiteX33" fmla="*/ 378619 w 828674"/>
              <a:gd name="connsiteY33" fmla="*/ 623887 h 2605086"/>
              <a:gd name="connsiteX34" fmla="*/ 383381 w 828674"/>
              <a:gd name="connsiteY34" fmla="*/ 645318 h 2605086"/>
              <a:gd name="connsiteX35" fmla="*/ 411956 w 828674"/>
              <a:gd name="connsiteY35" fmla="*/ 635793 h 2605086"/>
              <a:gd name="connsiteX36" fmla="*/ 435769 w 828674"/>
              <a:gd name="connsiteY36" fmla="*/ 657225 h 2605086"/>
              <a:gd name="connsiteX37" fmla="*/ 452437 w 828674"/>
              <a:gd name="connsiteY37" fmla="*/ 678656 h 2605086"/>
              <a:gd name="connsiteX38" fmla="*/ 445294 w 828674"/>
              <a:gd name="connsiteY38" fmla="*/ 695325 h 2605086"/>
              <a:gd name="connsiteX39" fmla="*/ 416719 w 828674"/>
              <a:gd name="connsiteY39" fmla="*/ 709612 h 2605086"/>
              <a:gd name="connsiteX40" fmla="*/ 388144 w 828674"/>
              <a:gd name="connsiteY40" fmla="*/ 711993 h 2605086"/>
              <a:gd name="connsiteX41" fmla="*/ 395287 w 828674"/>
              <a:gd name="connsiteY41" fmla="*/ 735806 h 2605086"/>
              <a:gd name="connsiteX42" fmla="*/ 414337 w 828674"/>
              <a:gd name="connsiteY42" fmla="*/ 747712 h 2605086"/>
              <a:gd name="connsiteX43" fmla="*/ 409575 w 828674"/>
              <a:gd name="connsiteY43" fmla="*/ 764381 h 2605086"/>
              <a:gd name="connsiteX44" fmla="*/ 407194 w 828674"/>
              <a:gd name="connsiteY44" fmla="*/ 781050 h 2605086"/>
              <a:gd name="connsiteX45" fmla="*/ 428625 w 828674"/>
              <a:gd name="connsiteY45" fmla="*/ 800100 h 2605086"/>
              <a:gd name="connsiteX46" fmla="*/ 431006 w 828674"/>
              <a:gd name="connsiteY46" fmla="*/ 823912 h 2605086"/>
              <a:gd name="connsiteX47" fmla="*/ 450056 w 828674"/>
              <a:gd name="connsiteY47" fmla="*/ 873918 h 2605086"/>
              <a:gd name="connsiteX48" fmla="*/ 438150 w 828674"/>
              <a:gd name="connsiteY48" fmla="*/ 904875 h 2605086"/>
              <a:gd name="connsiteX49" fmla="*/ 407194 w 828674"/>
              <a:gd name="connsiteY49" fmla="*/ 933450 h 2605086"/>
              <a:gd name="connsiteX50" fmla="*/ 416719 w 828674"/>
              <a:gd name="connsiteY50" fmla="*/ 954881 h 2605086"/>
              <a:gd name="connsiteX51" fmla="*/ 435769 w 828674"/>
              <a:gd name="connsiteY51" fmla="*/ 969168 h 2605086"/>
              <a:gd name="connsiteX52" fmla="*/ 457200 w 828674"/>
              <a:gd name="connsiteY52" fmla="*/ 966787 h 2605086"/>
              <a:gd name="connsiteX53" fmla="*/ 476250 w 828674"/>
              <a:gd name="connsiteY53" fmla="*/ 957262 h 2605086"/>
              <a:gd name="connsiteX54" fmla="*/ 497681 w 828674"/>
              <a:gd name="connsiteY54" fmla="*/ 985837 h 2605086"/>
              <a:gd name="connsiteX55" fmla="*/ 507206 w 828674"/>
              <a:gd name="connsiteY55" fmla="*/ 1026318 h 2605086"/>
              <a:gd name="connsiteX56" fmla="*/ 511969 w 828674"/>
              <a:gd name="connsiteY56" fmla="*/ 1078705 h 2605086"/>
              <a:gd name="connsiteX57" fmla="*/ 554832 w 828674"/>
              <a:gd name="connsiteY57" fmla="*/ 1109662 h 2605086"/>
              <a:gd name="connsiteX58" fmla="*/ 564356 w 828674"/>
              <a:gd name="connsiteY58" fmla="*/ 1138236 h 2605086"/>
              <a:gd name="connsiteX59" fmla="*/ 545306 w 828674"/>
              <a:gd name="connsiteY59" fmla="*/ 1166810 h 2605086"/>
              <a:gd name="connsiteX60" fmla="*/ 538163 w 828674"/>
              <a:gd name="connsiteY60" fmla="*/ 1204911 h 2605086"/>
              <a:gd name="connsiteX61" fmla="*/ 554832 w 828674"/>
              <a:gd name="connsiteY61" fmla="*/ 1240630 h 2605086"/>
              <a:gd name="connsiteX62" fmla="*/ 573881 w 828674"/>
              <a:gd name="connsiteY62" fmla="*/ 1276348 h 2605086"/>
              <a:gd name="connsiteX63" fmla="*/ 573881 w 828674"/>
              <a:gd name="connsiteY63" fmla="*/ 1314449 h 2605086"/>
              <a:gd name="connsiteX64" fmla="*/ 571500 w 828674"/>
              <a:gd name="connsiteY64" fmla="*/ 1362074 h 2605086"/>
              <a:gd name="connsiteX65" fmla="*/ 564356 w 828674"/>
              <a:gd name="connsiteY65" fmla="*/ 1426368 h 2605086"/>
              <a:gd name="connsiteX66" fmla="*/ 690563 w 828674"/>
              <a:gd name="connsiteY66" fmla="*/ 1535905 h 2605086"/>
              <a:gd name="connsiteX67" fmla="*/ 731043 w 828674"/>
              <a:gd name="connsiteY67" fmla="*/ 1545429 h 2605086"/>
              <a:gd name="connsiteX68" fmla="*/ 778668 w 828674"/>
              <a:gd name="connsiteY68" fmla="*/ 1602580 h 2605086"/>
              <a:gd name="connsiteX69" fmla="*/ 797718 w 828674"/>
              <a:gd name="connsiteY69" fmla="*/ 1640680 h 2605086"/>
              <a:gd name="connsiteX70" fmla="*/ 800101 w 828674"/>
              <a:gd name="connsiteY70" fmla="*/ 1690687 h 2605086"/>
              <a:gd name="connsiteX71" fmla="*/ 828674 w 828674"/>
              <a:gd name="connsiteY71" fmla="*/ 1745455 h 2605086"/>
              <a:gd name="connsiteX72" fmla="*/ 800100 w 828674"/>
              <a:gd name="connsiteY72" fmla="*/ 1904999 h 2605086"/>
              <a:gd name="connsiteX73" fmla="*/ 804862 w 828674"/>
              <a:gd name="connsiteY73" fmla="*/ 1952623 h 2605086"/>
              <a:gd name="connsiteX74" fmla="*/ 752474 w 828674"/>
              <a:gd name="connsiteY74" fmla="*/ 2012155 h 2605086"/>
              <a:gd name="connsiteX75" fmla="*/ 671511 w 828674"/>
              <a:gd name="connsiteY75" fmla="*/ 2100261 h 2605086"/>
              <a:gd name="connsiteX76" fmla="*/ 626268 w 828674"/>
              <a:gd name="connsiteY76" fmla="*/ 2128836 h 2605086"/>
              <a:gd name="connsiteX77" fmla="*/ 576261 w 828674"/>
              <a:gd name="connsiteY77" fmla="*/ 2197891 h 2605086"/>
              <a:gd name="connsiteX78" fmla="*/ 509587 w 828674"/>
              <a:gd name="connsiteY78" fmla="*/ 2243136 h 2605086"/>
              <a:gd name="connsiteX79" fmla="*/ 433386 w 828674"/>
              <a:gd name="connsiteY79" fmla="*/ 2295524 h 2605086"/>
              <a:gd name="connsiteX80" fmla="*/ 369092 w 828674"/>
              <a:gd name="connsiteY80" fmla="*/ 2324099 h 2605086"/>
              <a:gd name="connsiteX81" fmla="*/ 197643 w 828674"/>
              <a:gd name="connsiteY81" fmla="*/ 2390773 h 2605086"/>
              <a:gd name="connsiteX82" fmla="*/ 161925 w 828674"/>
              <a:gd name="connsiteY82" fmla="*/ 2421729 h 2605086"/>
              <a:gd name="connsiteX83" fmla="*/ 145255 w 828674"/>
              <a:gd name="connsiteY83" fmla="*/ 2459830 h 2605086"/>
              <a:gd name="connsiteX84" fmla="*/ 126205 w 828674"/>
              <a:gd name="connsiteY84" fmla="*/ 2502693 h 2605086"/>
              <a:gd name="connsiteX85" fmla="*/ 88105 w 828674"/>
              <a:gd name="connsiteY85" fmla="*/ 2521742 h 2605086"/>
              <a:gd name="connsiteX86" fmla="*/ 40480 w 828674"/>
              <a:gd name="connsiteY86" fmla="*/ 2521742 h 2605086"/>
              <a:gd name="connsiteX87" fmla="*/ 14286 w 828674"/>
              <a:gd name="connsiteY87" fmla="*/ 2564605 h 2605086"/>
              <a:gd name="connsiteX88" fmla="*/ 0 w 828674"/>
              <a:gd name="connsiteY88" fmla="*/ 2605086 h 2605086"/>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2386 w 840580"/>
              <a:gd name="connsiteY86" fmla="*/ 2521742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21729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 name="connsiteX0" fmla="*/ 581025 w 840580"/>
              <a:gd name="connsiteY0" fmla="*/ 0 h 2612230"/>
              <a:gd name="connsiteX1" fmla="*/ 538162 w 840580"/>
              <a:gd name="connsiteY1" fmla="*/ 26193 h 2612230"/>
              <a:gd name="connsiteX2" fmla="*/ 531018 w 840580"/>
              <a:gd name="connsiteY2" fmla="*/ 47625 h 2612230"/>
              <a:gd name="connsiteX3" fmla="*/ 531018 w 840580"/>
              <a:gd name="connsiteY3" fmla="*/ 71437 h 2612230"/>
              <a:gd name="connsiteX4" fmla="*/ 511968 w 840580"/>
              <a:gd name="connsiteY4" fmla="*/ 76200 h 2612230"/>
              <a:gd name="connsiteX5" fmla="*/ 490537 w 840580"/>
              <a:gd name="connsiteY5" fmla="*/ 71437 h 2612230"/>
              <a:gd name="connsiteX6" fmla="*/ 473868 w 840580"/>
              <a:gd name="connsiteY6" fmla="*/ 78581 h 2612230"/>
              <a:gd name="connsiteX7" fmla="*/ 485775 w 840580"/>
              <a:gd name="connsiteY7" fmla="*/ 97631 h 2612230"/>
              <a:gd name="connsiteX8" fmla="*/ 516731 w 840580"/>
              <a:gd name="connsiteY8" fmla="*/ 104775 h 2612230"/>
              <a:gd name="connsiteX9" fmla="*/ 523875 w 840580"/>
              <a:gd name="connsiteY9" fmla="*/ 121443 h 2612230"/>
              <a:gd name="connsiteX10" fmla="*/ 521493 w 840580"/>
              <a:gd name="connsiteY10" fmla="*/ 138112 h 2612230"/>
              <a:gd name="connsiteX11" fmla="*/ 531018 w 840580"/>
              <a:gd name="connsiteY11" fmla="*/ 157162 h 2612230"/>
              <a:gd name="connsiteX12" fmla="*/ 528637 w 840580"/>
              <a:gd name="connsiteY12" fmla="*/ 166687 h 2612230"/>
              <a:gd name="connsiteX13" fmla="*/ 500062 w 840580"/>
              <a:gd name="connsiteY13" fmla="*/ 188118 h 2612230"/>
              <a:gd name="connsiteX14" fmla="*/ 485775 w 840580"/>
              <a:gd name="connsiteY14" fmla="*/ 209550 h 2612230"/>
              <a:gd name="connsiteX15" fmla="*/ 466725 w 840580"/>
              <a:gd name="connsiteY15" fmla="*/ 233362 h 2612230"/>
              <a:gd name="connsiteX16" fmla="*/ 466725 w 840580"/>
              <a:gd name="connsiteY16" fmla="*/ 252412 h 2612230"/>
              <a:gd name="connsiteX17" fmla="*/ 461962 w 840580"/>
              <a:gd name="connsiteY17" fmla="*/ 273843 h 2612230"/>
              <a:gd name="connsiteX18" fmla="*/ 445293 w 840580"/>
              <a:gd name="connsiteY18" fmla="*/ 288131 h 2612230"/>
              <a:gd name="connsiteX19" fmla="*/ 426243 w 840580"/>
              <a:gd name="connsiteY19" fmla="*/ 307181 h 2612230"/>
              <a:gd name="connsiteX20" fmla="*/ 419100 w 840580"/>
              <a:gd name="connsiteY20" fmla="*/ 328612 h 2612230"/>
              <a:gd name="connsiteX21" fmla="*/ 438150 w 840580"/>
              <a:gd name="connsiteY21" fmla="*/ 350043 h 2612230"/>
              <a:gd name="connsiteX22" fmla="*/ 440531 w 840580"/>
              <a:gd name="connsiteY22" fmla="*/ 364331 h 2612230"/>
              <a:gd name="connsiteX23" fmla="*/ 402431 w 840580"/>
              <a:gd name="connsiteY23" fmla="*/ 376237 h 2612230"/>
              <a:gd name="connsiteX24" fmla="*/ 404812 w 840580"/>
              <a:gd name="connsiteY24" fmla="*/ 397668 h 2612230"/>
              <a:gd name="connsiteX25" fmla="*/ 411956 w 840580"/>
              <a:gd name="connsiteY25" fmla="*/ 416718 h 2612230"/>
              <a:gd name="connsiteX26" fmla="*/ 385762 w 840580"/>
              <a:gd name="connsiteY26" fmla="*/ 438150 h 2612230"/>
              <a:gd name="connsiteX27" fmla="*/ 383381 w 840580"/>
              <a:gd name="connsiteY27" fmla="*/ 461962 h 2612230"/>
              <a:gd name="connsiteX28" fmla="*/ 369093 w 840580"/>
              <a:gd name="connsiteY28" fmla="*/ 500062 h 2612230"/>
              <a:gd name="connsiteX29" fmla="*/ 364331 w 840580"/>
              <a:gd name="connsiteY29" fmla="*/ 535781 h 2612230"/>
              <a:gd name="connsiteX30" fmla="*/ 364331 w 840580"/>
              <a:gd name="connsiteY30" fmla="*/ 550068 h 2612230"/>
              <a:gd name="connsiteX31" fmla="*/ 354806 w 840580"/>
              <a:gd name="connsiteY31" fmla="*/ 569118 h 2612230"/>
              <a:gd name="connsiteX32" fmla="*/ 376237 w 840580"/>
              <a:gd name="connsiteY32" fmla="*/ 595312 h 2612230"/>
              <a:gd name="connsiteX33" fmla="*/ 390525 w 840580"/>
              <a:gd name="connsiteY33" fmla="*/ 623887 h 2612230"/>
              <a:gd name="connsiteX34" fmla="*/ 395287 w 840580"/>
              <a:gd name="connsiteY34" fmla="*/ 645318 h 2612230"/>
              <a:gd name="connsiteX35" fmla="*/ 423862 w 840580"/>
              <a:gd name="connsiteY35" fmla="*/ 635793 h 2612230"/>
              <a:gd name="connsiteX36" fmla="*/ 447675 w 840580"/>
              <a:gd name="connsiteY36" fmla="*/ 657225 h 2612230"/>
              <a:gd name="connsiteX37" fmla="*/ 464343 w 840580"/>
              <a:gd name="connsiteY37" fmla="*/ 678656 h 2612230"/>
              <a:gd name="connsiteX38" fmla="*/ 457200 w 840580"/>
              <a:gd name="connsiteY38" fmla="*/ 695325 h 2612230"/>
              <a:gd name="connsiteX39" fmla="*/ 428625 w 840580"/>
              <a:gd name="connsiteY39" fmla="*/ 709612 h 2612230"/>
              <a:gd name="connsiteX40" fmla="*/ 400050 w 840580"/>
              <a:gd name="connsiteY40" fmla="*/ 711993 h 2612230"/>
              <a:gd name="connsiteX41" fmla="*/ 407193 w 840580"/>
              <a:gd name="connsiteY41" fmla="*/ 735806 h 2612230"/>
              <a:gd name="connsiteX42" fmla="*/ 426243 w 840580"/>
              <a:gd name="connsiteY42" fmla="*/ 747712 h 2612230"/>
              <a:gd name="connsiteX43" fmla="*/ 421481 w 840580"/>
              <a:gd name="connsiteY43" fmla="*/ 764381 h 2612230"/>
              <a:gd name="connsiteX44" fmla="*/ 419100 w 840580"/>
              <a:gd name="connsiteY44" fmla="*/ 781050 h 2612230"/>
              <a:gd name="connsiteX45" fmla="*/ 440531 w 840580"/>
              <a:gd name="connsiteY45" fmla="*/ 800100 h 2612230"/>
              <a:gd name="connsiteX46" fmla="*/ 442912 w 840580"/>
              <a:gd name="connsiteY46" fmla="*/ 823912 h 2612230"/>
              <a:gd name="connsiteX47" fmla="*/ 461962 w 840580"/>
              <a:gd name="connsiteY47" fmla="*/ 873918 h 2612230"/>
              <a:gd name="connsiteX48" fmla="*/ 450056 w 840580"/>
              <a:gd name="connsiteY48" fmla="*/ 904875 h 2612230"/>
              <a:gd name="connsiteX49" fmla="*/ 419100 w 840580"/>
              <a:gd name="connsiteY49" fmla="*/ 933450 h 2612230"/>
              <a:gd name="connsiteX50" fmla="*/ 428625 w 840580"/>
              <a:gd name="connsiteY50" fmla="*/ 954881 h 2612230"/>
              <a:gd name="connsiteX51" fmla="*/ 447675 w 840580"/>
              <a:gd name="connsiteY51" fmla="*/ 969168 h 2612230"/>
              <a:gd name="connsiteX52" fmla="*/ 469106 w 840580"/>
              <a:gd name="connsiteY52" fmla="*/ 966787 h 2612230"/>
              <a:gd name="connsiteX53" fmla="*/ 488156 w 840580"/>
              <a:gd name="connsiteY53" fmla="*/ 957262 h 2612230"/>
              <a:gd name="connsiteX54" fmla="*/ 509587 w 840580"/>
              <a:gd name="connsiteY54" fmla="*/ 985837 h 2612230"/>
              <a:gd name="connsiteX55" fmla="*/ 519112 w 840580"/>
              <a:gd name="connsiteY55" fmla="*/ 1026318 h 2612230"/>
              <a:gd name="connsiteX56" fmla="*/ 523875 w 840580"/>
              <a:gd name="connsiteY56" fmla="*/ 1078705 h 2612230"/>
              <a:gd name="connsiteX57" fmla="*/ 566738 w 840580"/>
              <a:gd name="connsiteY57" fmla="*/ 1109662 h 2612230"/>
              <a:gd name="connsiteX58" fmla="*/ 576262 w 840580"/>
              <a:gd name="connsiteY58" fmla="*/ 1138236 h 2612230"/>
              <a:gd name="connsiteX59" fmla="*/ 557212 w 840580"/>
              <a:gd name="connsiteY59" fmla="*/ 1166810 h 2612230"/>
              <a:gd name="connsiteX60" fmla="*/ 550069 w 840580"/>
              <a:gd name="connsiteY60" fmla="*/ 1204911 h 2612230"/>
              <a:gd name="connsiteX61" fmla="*/ 566738 w 840580"/>
              <a:gd name="connsiteY61" fmla="*/ 1240630 h 2612230"/>
              <a:gd name="connsiteX62" fmla="*/ 585787 w 840580"/>
              <a:gd name="connsiteY62" fmla="*/ 1276348 h 2612230"/>
              <a:gd name="connsiteX63" fmla="*/ 585787 w 840580"/>
              <a:gd name="connsiteY63" fmla="*/ 1314449 h 2612230"/>
              <a:gd name="connsiteX64" fmla="*/ 583406 w 840580"/>
              <a:gd name="connsiteY64" fmla="*/ 1362074 h 2612230"/>
              <a:gd name="connsiteX65" fmla="*/ 576262 w 840580"/>
              <a:gd name="connsiteY65" fmla="*/ 1426368 h 2612230"/>
              <a:gd name="connsiteX66" fmla="*/ 702469 w 840580"/>
              <a:gd name="connsiteY66" fmla="*/ 1535905 h 2612230"/>
              <a:gd name="connsiteX67" fmla="*/ 742949 w 840580"/>
              <a:gd name="connsiteY67" fmla="*/ 1545429 h 2612230"/>
              <a:gd name="connsiteX68" fmla="*/ 790574 w 840580"/>
              <a:gd name="connsiteY68" fmla="*/ 1602580 h 2612230"/>
              <a:gd name="connsiteX69" fmla="*/ 809624 w 840580"/>
              <a:gd name="connsiteY69" fmla="*/ 1640680 h 2612230"/>
              <a:gd name="connsiteX70" fmla="*/ 812007 w 840580"/>
              <a:gd name="connsiteY70" fmla="*/ 1690687 h 2612230"/>
              <a:gd name="connsiteX71" fmla="*/ 840580 w 840580"/>
              <a:gd name="connsiteY71" fmla="*/ 1745455 h 2612230"/>
              <a:gd name="connsiteX72" fmla="*/ 812006 w 840580"/>
              <a:gd name="connsiteY72" fmla="*/ 1904999 h 2612230"/>
              <a:gd name="connsiteX73" fmla="*/ 816768 w 840580"/>
              <a:gd name="connsiteY73" fmla="*/ 1952623 h 2612230"/>
              <a:gd name="connsiteX74" fmla="*/ 764380 w 840580"/>
              <a:gd name="connsiteY74" fmla="*/ 2012155 h 2612230"/>
              <a:gd name="connsiteX75" fmla="*/ 683417 w 840580"/>
              <a:gd name="connsiteY75" fmla="*/ 2100261 h 2612230"/>
              <a:gd name="connsiteX76" fmla="*/ 638174 w 840580"/>
              <a:gd name="connsiteY76" fmla="*/ 2128836 h 2612230"/>
              <a:gd name="connsiteX77" fmla="*/ 588167 w 840580"/>
              <a:gd name="connsiteY77" fmla="*/ 2197891 h 2612230"/>
              <a:gd name="connsiteX78" fmla="*/ 521493 w 840580"/>
              <a:gd name="connsiteY78" fmla="*/ 2243136 h 2612230"/>
              <a:gd name="connsiteX79" fmla="*/ 445292 w 840580"/>
              <a:gd name="connsiteY79" fmla="*/ 2295524 h 2612230"/>
              <a:gd name="connsiteX80" fmla="*/ 380998 w 840580"/>
              <a:gd name="connsiteY80" fmla="*/ 2324099 h 2612230"/>
              <a:gd name="connsiteX81" fmla="*/ 209549 w 840580"/>
              <a:gd name="connsiteY81" fmla="*/ 2390773 h 2612230"/>
              <a:gd name="connsiteX82" fmla="*/ 173831 w 840580"/>
              <a:gd name="connsiteY82" fmla="*/ 2414585 h 2612230"/>
              <a:gd name="connsiteX83" fmla="*/ 157161 w 840580"/>
              <a:gd name="connsiteY83" fmla="*/ 2459830 h 2612230"/>
              <a:gd name="connsiteX84" fmla="*/ 138111 w 840580"/>
              <a:gd name="connsiteY84" fmla="*/ 2502693 h 2612230"/>
              <a:gd name="connsiteX85" fmla="*/ 100011 w 840580"/>
              <a:gd name="connsiteY85" fmla="*/ 2521742 h 2612230"/>
              <a:gd name="connsiteX86" fmla="*/ 57148 w 840580"/>
              <a:gd name="connsiteY86" fmla="*/ 2528886 h 2612230"/>
              <a:gd name="connsiteX87" fmla="*/ 26192 w 840580"/>
              <a:gd name="connsiteY87" fmla="*/ 2564605 h 2612230"/>
              <a:gd name="connsiteX88" fmla="*/ 0 w 840580"/>
              <a:gd name="connsiteY88" fmla="*/ 2612230 h 261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840580" h="2612230">
                <a:moveTo>
                  <a:pt x="581025" y="0"/>
                </a:moveTo>
                <a:lnTo>
                  <a:pt x="538162" y="26193"/>
                </a:lnTo>
                <a:lnTo>
                  <a:pt x="531018" y="47625"/>
                </a:lnTo>
                <a:lnTo>
                  <a:pt x="531018" y="71437"/>
                </a:lnTo>
                <a:lnTo>
                  <a:pt x="511968" y="76200"/>
                </a:lnTo>
                <a:lnTo>
                  <a:pt x="490537" y="71437"/>
                </a:lnTo>
                <a:lnTo>
                  <a:pt x="473868" y="78581"/>
                </a:lnTo>
                <a:lnTo>
                  <a:pt x="485775" y="97631"/>
                </a:lnTo>
                <a:lnTo>
                  <a:pt x="516731" y="104775"/>
                </a:lnTo>
                <a:lnTo>
                  <a:pt x="523875" y="121443"/>
                </a:lnTo>
                <a:lnTo>
                  <a:pt x="521493" y="138112"/>
                </a:lnTo>
                <a:lnTo>
                  <a:pt x="531018" y="157162"/>
                </a:lnTo>
                <a:lnTo>
                  <a:pt x="528637" y="166687"/>
                </a:lnTo>
                <a:lnTo>
                  <a:pt x="500062" y="188118"/>
                </a:lnTo>
                <a:lnTo>
                  <a:pt x="485775" y="209550"/>
                </a:lnTo>
                <a:lnTo>
                  <a:pt x="466725" y="233362"/>
                </a:lnTo>
                <a:lnTo>
                  <a:pt x="466725" y="252412"/>
                </a:lnTo>
                <a:lnTo>
                  <a:pt x="461962" y="273843"/>
                </a:lnTo>
                <a:lnTo>
                  <a:pt x="445293" y="288131"/>
                </a:lnTo>
                <a:lnTo>
                  <a:pt x="426243" y="307181"/>
                </a:lnTo>
                <a:lnTo>
                  <a:pt x="419100" y="328612"/>
                </a:lnTo>
                <a:lnTo>
                  <a:pt x="438150" y="350043"/>
                </a:lnTo>
                <a:lnTo>
                  <a:pt x="440531" y="364331"/>
                </a:lnTo>
                <a:lnTo>
                  <a:pt x="402431" y="376237"/>
                </a:lnTo>
                <a:lnTo>
                  <a:pt x="404812" y="397668"/>
                </a:lnTo>
                <a:lnTo>
                  <a:pt x="411956" y="416718"/>
                </a:lnTo>
                <a:lnTo>
                  <a:pt x="385762" y="438150"/>
                </a:lnTo>
                <a:lnTo>
                  <a:pt x="383381" y="461962"/>
                </a:lnTo>
                <a:lnTo>
                  <a:pt x="369093" y="500062"/>
                </a:lnTo>
                <a:lnTo>
                  <a:pt x="364331" y="535781"/>
                </a:lnTo>
                <a:lnTo>
                  <a:pt x="364331" y="550068"/>
                </a:lnTo>
                <a:lnTo>
                  <a:pt x="354806" y="569118"/>
                </a:lnTo>
                <a:lnTo>
                  <a:pt x="376237" y="595312"/>
                </a:lnTo>
                <a:lnTo>
                  <a:pt x="390525" y="623887"/>
                </a:lnTo>
                <a:lnTo>
                  <a:pt x="395287" y="645318"/>
                </a:lnTo>
                <a:lnTo>
                  <a:pt x="423862" y="635793"/>
                </a:lnTo>
                <a:lnTo>
                  <a:pt x="447675" y="657225"/>
                </a:lnTo>
                <a:lnTo>
                  <a:pt x="464343" y="678656"/>
                </a:lnTo>
                <a:lnTo>
                  <a:pt x="457200" y="695325"/>
                </a:lnTo>
                <a:lnTo>
                  <a:pt x="428625" y="709612"/>
                </a:lnTo>
                <a:lnTo>
                  <a:pt x="400050" y="711993"/>
                </a:lnTo>
                <a:lnTo>
                  <a:pt x="407193" y="735806"/>
                </a:lnTo>
                <a:lnTo>
                  <a:pt x="426243" y="747712"/>
                </a:lnTo>
                <a:lnTo>
                  <a:pt x="421481" y="764381"/>
                </a:lnTo>
                <a:lnTo>
                  <a:pt x="419100" y="781050"/>
                </a:lnTo>
                <a:lnTo>
                  <a:pt x="440531" y="800100"/>
                </a:lnTo>
                <a:lnTo>
                  <a:pt x="442912" y="823912"/>
                </a:lnTo>
                <a:lnTo>
                  <a:pt x="461962" y="873918"/>
                </a:lnTo>
                <a:lnTo>
                  <a:pt x="450056" y="904875"/>
                </a:lnTo>
                <a:lnTo>
                  <a:pt x="419100" y="933450"/>
                </a:lnTo>
                <a:lnTo>
                  <a:pt x="428625" y="954881"/>
                </a:lnTo>
                <a:lnTo>
                  <a:pt x="447675" y="969168"/>
                </a:lnTo>
                <a:lnTo>
                  <a:pt x="469106" y="966787"/>
                </a:lnTo>
                <a:lnTo>
                  <a:pt x="488156" y="957262"/>
                </a:lnTo>
                <a:lnTo>
                  <a:pt x="509587" y="985837"/>
                </a:lnTo>
                <a:lnTo>
                  <a:pt x="519112" y="1026318"/>
                </a:lnTo>
                <a:lnTo>
                  <a:pt x="523875" y="1078705"/>
                </a:lnTo>
                <a:lnTo>
                  <a:pt x="566738" y="1109662"/>
                </a:lnTo>
                <a:lnTo>
                  <a:pt x="576262" y="1138236"/>
                </a:lnTo>
                <a:lnTo>
                  <a:pt x="557212" y="1166810"/>
                </a:lnTo>
                <a:lnTo>
                  <a:pt x="550069" y="1204911"/>
                </a:lnTo>
                <a:lnTo>
                  <a:pt x="566738" y="1240630"/>
                </a:lnTo>
                <a:lnTo>
                  <a:pt x="585787" y="1276348"/>
                </a:lnTo>
                <a:lnTo>
                  <a:pt x="585787" y="1314449"/>
                </a:lnTo>
                <a:lnTo>
                  <a:pt x="583406" y="1362074"/>
                </a:lnTo>
                <a:cubicBezTo>
                  <a:pt x="582612" y="1385093"/>
                  <a:pt x="577056" y="1403349"/>
                  <a:pt x="576262" y="1426368"/>
                </a:cubicBezTo>
                <a:lnTo>
                  <a:pt x="702469" y="1535905"/>
                </a:lnTo>
                <a:lnTo>
                  <a:pt x="742949" y="1545429"/>
                </a:lnTo>
                <a:lnTo>
                  <a:pt x="790574" y="1602580"/>
                </a:lnTo>
                <a:lnTo>
                  <a:pt x="809624" y="1640680"/>
                </a:lnTo>
                <a:lnTo>
                  <a:pt x="812007" y="1690687"/>
                </a:lnTo>
                <a:lnTo>
                  <a:pt x="840580" y="1745455"/>
                </a:lnTo>
                <a:lnTo>
                  <a:pt x="812006" y="1904999"/>
                </a:lnTo>
                <a:lnTo>
                  <a:pt x="816768" y="1952623"/>
                </a:lnTo>
                <a:lnTo>
                  <a:pt x="764380" y="2012155"/>
                </a:lnTo>
                <a:lnTo>
                  <a:pt x="683417" y="2100261"/>
                </a:lnTo>
                <a:lnTo>
                  <a:pt x="638174" y="2128836"/>
                </a:lnTo>
                <a:lnTo>
                  <a:pt x="588167" y="2197891"/>
                </a:lnTo>
                <a:lnTo>
                  <a:pt x="521493" y="2243136"/>
                </a:lnTo>
                <a:lnTo>
                  <a:pt x="445292" y="2295524"/>
                </a:lnTo>
                <a:lnTo>
                  <a:pt x="380998" y="2324099"/>
                </a:lnTo>
                <a:lnTo>
                  <a:pt x="209549" y="2390773"/>
                </a:lnTo>
                <a:lnTo>
                  <a:pt x="173831" y="2414585"/>
                </a:lnTo>
                <a:lnTo>
                  <a:pt x="157161" y="2459830"/>
                </a:lnTo>
                <a:lnTo>
                  <a:pt x="138111" y="2502693"/>
                </a:lnTo>
                <a:lnTo>
                  <a:pt x="100011" y="2521742"/>
                </a:lnTo>
                <a:lnTo>
                  <a:pt x="57148" y="2528886"/>
                </a:lnTo>
                <a:lnTo>
                  <a:pt x="26192" y="2564605"/>
                </a:lnTo>
                <a:lnTo>
                  <a:pt x="0" y="261223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4" name="フリーフォーム 391">
            <a:extLst>
              <a:ext uri="{FF2B5EF4-FFF2-40B4-BE49-F238E27FC236}">
                <a16:creationId xmlns:a16="http://schemas.microsoft.com/office/drawing/2014/main" id="{3BEA5543-0A01-4035-8A41-05F1C1EBEF8F}"/>
              </a:ext>
            </a:extLst>
          </p:cNvPr>
          <p:cNvSpPr/>
          <p:nvPr/>
        </p:nvSpPr>
        <p:spPr>
          <a:xfrm>
            <a:off x="5051425" y="2830513"/>
            <a:ext cx="95250" cy="74612"/>
          </a:xfrm>
          <a:custGeom>
            <a:avLst/>
            <a:gdLst>
              <a:gd name="connsiteX0" fmla="*/ 130969 w 130969"/>
              <a:gd name="connsiteY0" fmla="*/ 0 h 102394"/>
              <a:gd name="connsiteX1" fmla="*/ 78581 w 130969"/>
              <a:gd name="connsiteY1" fmla="*/ 61913 h 102394"/>
              <a:gd name="connsiteX2" fmla="*/ 47625 w 130969"/>
              <a:gd name="connsiteY2" fmla="*/ 69057 h 102394"/>
              <a:gd name="connsiteX3" fmla="*/ 0 w 130969"/>
              <a:gd name="connsiteY3" fmla="*/ 102394 h 102394"/>
            </a:gdLst>
            <a:ahLst/>
            <a:cxnLst>
              <a:cxn ang="0">
                <a:pos x="connsiteX0" y="connsiteY0"/>
              </a:cxn>
              <a:cxn ang="0">
                <a:pos x="connsiteX1" y="connsiteY1"/>
              </a:cxn>
              <a:cxn ang="0">
                <a:pos x="connsiteX2" y="connsiteY2"/>
              </a:cxn>
              <a:cxn ang="0">
                <a:pos x="connsiteX3" y="connsiteY3"/>
              </a:cxn>
            </a:cxnLst>
            <a:rect l="l" t="t" r="r" b="b"/>
            <a:pathLst>
              <a:path w="130969" h="102394">
                <a:moveTo>
                  <a:pt x="130969" y="0"/>
                </a:moveTo>
                <a:lnTo>
                  <a:pt x="78581" y="61913"/>
                </a:lnTo>
                <a:lnTo>
                  <a:pt x="47625" y="69057"/>
                </a:lnTo>
                <a:lnTo>
                  <a:pt x="0" y="102394"/>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5" name="フリーフォーム 392">
            <a:extLst>
              <a:ext uri="{FF2B5EF4-FFF2-40B4-BE49-F238E27FC236}">
                <a16:creationId xmlns:a16="http://schemas.microsoft.com/office/drawing/2014/main" id="{4DE1C270-235E-446C-B82D-339DE311CF9F}"/>
              </a:ext>
            </a:extLst>
          </p:cNvPr>
          <p:cNvSpPr/>
          <p:nvPr/>
        </p:nvSpPr>
        <p:spPr>
          <a:xfrm>
            <a:off x="3617913" y="3940175"/>
            <a:ext cx="1371600" cy="774700"/>
          </a:xfrm>
          <a:custGeom>
            <a:avLst/>
            <a:gdLst>
              <a:gd name="connsiteX0" fmla="*/ 1743075 w 1743075"/>
              <a:gd name="connsiteY0" fmla="*/ 0 h 1073944"/>
              <a:gd name="connsiteX1" fmla="*/ 1657350 w 1743075"/>
              <a:gd name="connsiteY1" fmla="*/ 2381 h 1073944"/>
              <a:gd name="connsiteX2" fmla="*/ 1602581 w 1743075"/>
              <a:gd name="connsiteY2" fmla="*/ 14287 h 1073944"/>
              <a:gd name="connsiteX3" fmla="*/ 1540668 w 1743075"/>
              <a:gd name="connsiteY3" fmla="*/ 38100 h 1073944"/>
              <a:gd name="connsiteX4" fmla="*/ 1488281 w 1743075"/>
              <a:gd name="connsiteY4" fmla="*/ 52387 h 1073944"/>
              <a:gd name="connsiteX5" fmla="*/ 1447800 w 1743075"/>
              <a:gd name="connsiteY5" fmla="*/ 73819 h 1073944"/>
              <a:gd name="connsiteX6" fmla="*/ 1419225 w 1743075"/>
              <a:gd name="connsiteY6" fmla="*/ 97631 h 1073944"/>
              <a:gd name="connsiteX7" fmla="*/ 1393031 w 1743075"/>
              <a:gd name="connsiteY7" fmla="*/ 114300 h 1073944"/>
              <a:gd name="connsiteX8" fmla="*/ 1352550 w 1743075"/>
              <a:gd name="connsiteY8" fmla="*/ 116681 h 1073944"/>
              <a:gd name="connsiteX9" fmla="*/ 1314450 w 1743075"/>
              <a:gd name="connsiteY9" fmla="*/ 126206 h 1073944"/>
              <a:gd name="connsiteX10" fmla="*/ 1281112 w 1743075"/>
              <a:gd name="connsiteY10" fmla="*/ 138112 h 1073944"/>
              <a:gd name="connsiteX11" fmla="*/ 1247775 w 1743075"/>
              <a:gd name="connsiteY11" fmla="*/ 169069 h 1073944"/>
              <a:gd name="connsiteX12" fmla="*/ 1221581 w 1743075"/>
              <a:gd name="connsiteY12" fmla="*/ 195262 h 1073944"/>
              <a:gd name="connsiteX13" fmla="*/ 1197768 w 1743075"/>
              <a:gd name="connsiteY13" fmla="*/ 204787 h 1073944"/>
              <a:gd name="connsiteX14" fmla="*/ 1162050 w 1743075"/>
              <a:gd name="connsiteY14" fmla="*/ 192881 h 1073944"/>
              <a:gd name="connsiteX15" fmla="*/ 1066800 w 1743075"/>
              <a:gd name="connsiteY15" fmla="*/ 138112 h 1073944"/>
              <a:gd name="connsiteX16" fmla="*/ 1023937 w 1743075"/>
              <a:gd name="connsiteY16" fmla="*/ 116681 h 1073944"/>
              <a:gd name="connsiteX17" fmla="*/ 990600 w 1743075"/>
              <a:gd name="connsiteY17" fmla="*/ 104775 h 1073944"/>
              <a:gd name="connsiteX18" fmla="*/ 969168 w 1743075"/>
              <a:gd name="connsiteY18" fmla="*/ 97631 h 1073944"/>
              <a:gd name="connsiteX19" fmla="*/ 947737 w 1743075"/>
              <a:gd name="connsiteY19" fmla="*/ 114300 h 1073944"/>
              <a:gd name="connsiteX20" fmla="*/ 916781 w 1743075"/>
              <a:gd name="connsiteY20" fmla="*/ 154781 h 1073944"/>
              <a:gd name="connsiteX21" fmla="*/ 895350 w 1743075"/>
              <a:gd name="connsiteY21" fmla="*/ 190500 h 1073944"/>
              <a:gd name="connsiteX22" fmla="*/ 881062 w 1743075"/>
              <a:gd name="connsiteY22" fmla="*/ 238125 h 1073944"/>
              <a:gd name="connsiteX23" fmla="*/ 876300 w 1743075"/>
              <a:gd name="connsiteY23" fmla="*/ 271462 h 1073944"/>
              <a:gd name="connsiteX24" fmla="*/ 857250 w 1743075"/>
              <a:gd name="connsiteY24" fmla="*/ 290512 h 1073944"/>
              <a:gd name="connsiteX25" fmla="*/ 842962 w 1743075"/>
              <a:gd name="connsiteY25" fmla="*/ 314325 h 1073944"/>
              <a:gd name="connsiteX26" fmla="*/ 804862 w 1743075"/>
              <a:gd name="connsiteY26" fmla="*/ 330994 h 1073944"/>
              <a:gd name="connsiteX27" fmla="*/ 769143 w 1743075"/>
              <a:gd name="connsiteY27" fmla="*/ 340519 h 1073944"/>
              <a:gd name="connsiteX28" fmla="*/ 726281 w 1743075"/>
              <a:gd name="connsiteY28" fmla="*/ 378619 h 1073944"/>
              <a:gd name="connsiteX29" fmla="*/ 690562 w 1743075"/>
              <a:gd name="connsiteY29" fmla="*/ 402431 h 1073944"/>
              <a:gd name="connsiteX30" fmla="*/ 650081 w 1743075"/>
              <a:gd name="connsiteY30" fmla="*/ 414337 h 1073944"/>
              <a:gd name="connsiteX31" fmla="*/ 619125 w 1743075"/>
              <a:gd name="connsiteY31" fmla="*/ 414337 h 1073944"/>
              <a:gd name="connsiteX32" fmla="*/ 581025 w 1743075"/>
              <a:gd name="connsiteY32" fmla="*/ 392906 h 1073944"/>
              <a:gd name="connsiteX33" fmla="*/ 545306 w 1743075"/>
              <a:gd name="connsiteY33" fmla="*/ 383381 h 1073944"/>
              <a:gd name="connsiteX34" fmla="*/ 476250 w 1743075"/>
              <a:gd name="connsiteY34" fmla="*/ 373856 h 1073944"/>
              <a:gd name="connsiteX35" fmla="*/ 423862 w 1743075"/>
              <a:gd name="connsiteY35" fmla="*/ 373856 h 1073944"/>
              <a:gd name="connsiteX36" fmla="*/ 397668 w 1743075"/>
              <a:gd name="connsiteY36" fmla="*/ 383381 h 1073944"/>
              <a:gd name="connsiteX37" fmla="*/ 383381 w 1743075"/>
              <a:gd name="connsiteY37" fmla="*/ 404812 h 1073944"/>
              <a:gd name="connsiteX38" fmla="*/ 364331 w 1743075"/>
              <a:gd name="connsiteY38" fmla="*/ 435769 h 1073944"/>
              <a:gd name="connsiteX39" fmla="*/ 371475 w 1743075"/>
              <a:gd name="connsiteY39" fmla="*/ 476250 h 1073944"/>
              <a:gd name="connsiteX40" fmla="*/ 376237 w 1743075"/>
              <a:gd name="connsiteY40" fmla="*/ 509587 h 1073944"/>
              <a:gd name="connsiteX41" fmla="*/ 404812 w 1743075"/>
              <a:gd name="connsiteY41" fmla="*/ 564356 h 1073944"/>
              <a:gd name="connsiteX42" fmla="*/ 435768 w 1743075"/>
              <a:gd name="connsiteY42" fmla="*/ 614362 h 1073944"/>
              <a:gd name="connsiteX43" fmla="*/ 435768 w 1743075"/>
              <a:gd name="connsiteY43" fmla="*/ 659606 h 1073944"/>
              <a:gd name="connsiteX44" fmla="*/ 428625 w 1743075"/>
              <a:gd name="connsiteY44" fmla="*/ 697706 h 1073944"/>
              <a:gd name="connsiteX45" fmla="*/ 392906 w 1743075"/>
              <a:gd name="connsiteY45" fmla="*/ 750094 h 1073944"/>
              <a:gd name="connsiteX46" fmla="*/ 345281 w 1743075"/>
              <a:gd name="connsiteY46" fmla="*/ 752475 h 1073944"/>
              <a:gd name="connsiteX47" fmla="*/ 297656 w 1743075"/>
              <a:gd name="connsiteY47" fmla="*/ 754856 h 1073944"/>
              <a:gd name="connsiteX48" fmla="*/ 226218 w 1743075"/>
              <a:gd name="connsiteY48" fmla="*/ 795337 h 1073944"/>
              <a:gd name="connsiteX49" fmla="*/ 195262 w 1743075"/>
              <a:gd name="connsiteY49" fmla="*/ 838200 h 1073944"/>
              <a:gd name="connsiteX50" fmla="*/ 171450 w 1743075"/>
              <a:gd name="connsiteY50" fmla="*/ 866775 h 1073944"/>
              <a:gd name="connsiteX51" fmla="*/ 142875 w 1743075"/>
              <a:gd name="connsiteY51" fmla="*/ 912019 h 1073944"/>
              <a:gd name="connsiteX52" fmla="*/ 138112 w 1743075"/>
              <a:gd name="connsiteY52" fmla="*/ 931069 h 1073944"/>
              <a:gd name="connsiteX53" fmla="*/ 130968 w 1743075"/>
              <a:gd name="connsiteY53" fmla="*/ 966787 h 1073944"/>
              <a:gd name="connsiteX54" fmla="*/ 76200 w 1743075"/>
              <a:gd name="connsiteY54" fmla="*/ 1012031 h 1073944"/>
              <a:gd name="connsiteX55" fmla="*/ 35718 w 1743075"/>
              <a:gd name="connsiteY55" fmla="*/ 1050131 h 1073944"/>
              <a:gd name="connsiteX56" fmla="*/ 0 w 1743075"/>
              <a:gd name="connsiteY56" fmla="*/ 1073944 h 1073944"/>
              <a:gd name="connsiteX0" fmla="*/ 1897857 w 1897857"/>
              <a:gd name="connsiteY0" fmla="*/ 33337 h 1071563"/>
              <a:gd name="connsiteX1" fmla="*/ 1657350 w 1897857"/>
              <a:gd name="connsiteY1" fmla="*/ 0 h 1071563"/>
              <a:gd name="connsiteX2" fmla="*/ 1602581 w 1897857"/>
              <a:gd name="connsiteY2" fmla="*/ 11906 h 1071563"/>
              <a:gd name="connsiteX3" fmla="*/ 1540668 w 1897857"/>
              <a:gd name="connsiteY3" fmla="*/ 35719 h 1071563"/>
              <a:gd name="connsiteX4" fmla="*/ 1488281 w 1897857"/>
              <a:gd name="connsiteY4" fmla="*/ 50006 h 1071563"/>
              <a:gd name="connsiteX5" fmla="*/ 1447800 w 1897857"/>
              <a:gd name="connsiteY5" fmla="*/ 71438 h 1071563"/>
              <a:gd name="connsiteX6" fmla="*/ 1419225 w 1897857"/>
              <a:gd name="connsiteY6" fmla="*/ 95250 h 1071563"/>
              <a:gd name="connsiteX7" fmla="*/ 1393031 w 1897857"/>
              <a:gd name="connsiteY7" fmla="*/ 111919 h 1071563"/>
              <a:gd name="connsiteX8" fmla="*/ 1352550 w 1897857"/>
              <a:gd name="connsiteY8" fmla="*/ 114300 h 1071563"/>
              <a:gd name="connsiteX9" fmla="*/ 1314450 w 1897857"/>
              <a:gd name="connsiteY9" fmla="*/ 123825 h 1071563"/>
              <a:gd name="connsiteX10" fmla="*/ 1281112 w 1897857"/>
              <a:gd name="connsiteY10" fmla="*/ 135731 h 1071563"/>
              <a:gd name="connsiteX11" fmla="*/ 1247775 w 1897857"/>
              <a:gd name="connsiteY11" fmla="*/ 166688 h 1071563"/>
              <a:gd name="connsiteX12" fmla="*/ 1221581 w 1897857"/>
              <a:gd name="connsiteY12" fmla="*/ 192881 h 1071563"/>
              <a:gd name="connsiteX13" fmla="*/ 1197768 w 1897857"/>
              <a:gd name="connsiteY13" fmla="*/ 202406 h 1071563"/>
              <a:gd name="connsiteX14" fmla="*/ 1162050 w 1897857"/>
              <a:gd name="connsiteY14" fmla="*/ 190500 h 1071563"/>
              <a:gd name="connsiteX15" fmla="*/ 1066800 w 1897857"/>
              <a:gd name="connsiteY15" fmla="*/ 135731 h 1071563"/>
              <a:gd name="connsiteX16" fmla="*/ 1023937 w 1897857"/>
              <a:gd name="connsiteY16" fmla="*/ 114300 h 1071563"/>
              <a:gd name="connsiteX17" fmla="*/ 990600 w 1897857"/>
              <a:gd name="connsiteY17" fmla="*/ 102394 h 1071563"/>
              <a:gd name="connsiteX18" fmla="*/ 969168 w 1897857"/>
              <a:gd name="connsiteY18" fmla="*/ 95250 h 1071563"/>
              <a:gd name="connsiteX19" fmla="*/ 947737 w 1897857"/>
              <a:gd name="connsiteY19" fmla="*/ 111919 h 1071563"/>
              <a:gd name="connsiteX20" fmla="*/ 916781 w 1897857"/>
              <a:gd name="connsiteY20" fmla="*/ 152400 h 1071563"/>
              <a:gd name="connsiteX21" fmla="*/ 895350 w 1897857"/>
              <a:gd name="connsiteY21" fmla="*/ 188119 h 1071563"/>
              <a:gd name="connsiteX22" fmla="*/ 881062 w 1897857"/>
              <a:gd name="connsiteY22" fmla="*/ 235744 h 1071563"/>
              <a:gd name="connsiteX23" fmla="*/ 876300 w 1897857"/>
              <a:gd name="connsiteY23" fmla="*/ 269081 h 1071563"/>
              <a:gd name="connsiteX24" fmla="*/ 857250 w 1897857"/>
              <a:gd name="connsiteY24" fmla="*/ 288131 h 1071563"/>
              <a:gd name="connsiteX25" fmla="*/ 842962 w 1897857"/>
              <a:gd name="connsiteY25" fmla="*/ 311944 h 1071563"/>
              <a:gd name="connsiteX26" fmla="*/ 804862 w 1897857"/>
              <a:gd name="connsiteY26" fmla="*/ 328613 h 1071563"/>
              <a:gd name="connsiteX27" fmla="*/ 769143 w 1897857"/>
              <a:gd name="connsiteY27" fmla="*/ 338138 h 1071563"/>
              <a:gd name="connsiteX28" fmla="*/ 726281 w 1897857"/>
              <a:gd name="connsiteY28" fmla="*/ 376238 h 1071563"/>
              <a:gd name="connsiteX29" fmla="*/ 690562 w 1897857"/>
              <a:gd name="connsiteY29" fmla="*/ 400050 h 1071563"/>
              <a:gd name="connsiteX30" fmla="*/ 650081 w 1897857"/>
              <a:gd name="connsiteY30" fmla="*/ 411956 h 1071563"/>
              <a:gd name="connsiteX31" fmla="*/ 619125 w 1897857"/>
              <a:gd name="connsiteY31" fmla="*/ 411956 h 1071563"/>
              <a:gd name="connsiteX32" fmla="*/ 581025 w 1897857"/>
              <a:gd name="connsiteY32" fmla="*/ 390525 h 1071563"/>
              <a:gd name="connsiteX33" fmla="*/ 545306 w 1897857"/>
              <a:gd name="connsiteY33" fmla="*/ 381000 h 1071563"/>
              <a:gd name="connsiteX34" fmla="*/ 476250 w 1897857"/>
              <a:gd name="connsiteY34" fmla="*/ 371475 h 1071563"/>
              <a:gd name="connsiteX35" fmla="*/ 423862 w 1897857"/>
              <a:gd name="connsiteY35" fmla="*/ 371475 h 1071563"/>
              <a:gd name="connsiteX36" fmla="*/ 397668 w 1897857"/>
              <a:gd name="connsiteY36" fmla="*/ 381000 h 1071563"/>
              <a:gd name="connsiteX37" fmla="*/ 383381 w 1897857"/>
              <a:gd name="connsiteY37" fmla="*/ 402431 h 1071563"/>
              <a:gd name="connsiteX38" fmla="*/ 364331 w 1897857"/>
              <a:gd name="connsiteY38" fmla="*/ 433388 h 1071563"/>
              <a:gd name="connsiteX39" fmla="*/ 371475 w 1897857"/>
              <a:gd name="connsiteY39" fmla="*/ 473869 h 1071563"/>
              <a:gd name="connsiteX40" fmla="*/ 376237 w 1897857"/>
              <a:gd name="connsiteY40" fmla="*/ 507206 h 1071563"/>
              <a:gd name="connsiteX41" fmla="*/ 404812 w 1897857"/>
              <a:gd name="connsiteY41" fmla="*/ 561975 h 1071563"/>
              <a:gd name="connsiteX42" fmla="*/ 435768 w 1897857"/>
              <a:gd name="connsiteY42" fmla="*/ 611981 h 1071563"/>
              <a:gd name="connsiteX43" fmla="*/ 435768 w 1897857"/>
              <a:gd name="connsiteY43" fmla="*/ 657225 h 1071563"/>
              <a:gd name="connsiteX44" fmla="*/ 428625 w 1897857"/>
              <a:gd name="connsiteY44" fmla="*/ 695325 h 1071563"/>
              <a:gd name="connsiteX45" fmla="*/ 392906 w 1897857"/>
              <a:gd name="connsiteY45" fmla="*/ 747713 h 1071563"/>
              <a:gd name="connsiteX46" fmla="*/ 345281 w 1897857"/>
              <a:gd name="connsiteY46" fmla="*/ 750094 h 1071563"/>
              <a:gd name="connsiteX47" fmla="*/ 297656 w 1897857"/>
              <a:gd name="connsiteY47" fmla="*/ 752475 h 1071563"/>
              <a:gd name="connsiteX48" fmla="*/ 226218 w 1897857"/>
              <a:gd name="connsiteY48" fmla="*/ 792956 h 1071563"/>
              <a:gd name="connsiteX49" fmla="*/ 195262 w 1897857"/>
              <a:gd name="connsiteY49" fmla="*/ 835819 h 1071563"/>
              <a:gd name="connsiteX50" fmla="*/ 171450 w 1897857"/>
              <a:gd name="connsiteY50" fmla="*/ 864394 h 1071563"/>
              <a:gd name="connsiteX51" fmla="*/ 142875 w 1897857"/>
              <a:gd name="connsiteY51" fmla="*/ 909638 h 1071563"/>
              <a:gd name="connsiteX52" fmla="*/ 138112 w 1897857"/>
              <a:gd name="connsiteY52" fmla="*/ 928688 h 1071563"/>
              <a:gd name="connsiteX53" fmla="*/ 130968 w 1897857"/>
              <a:gd name="connsiteY53" fmla="*/ 964406 h 1071563"/>
              <a:gd name="connsiteX54" fmla="*/ 76200 w 1897857"/>
              <a:gd name="connsiteY54" fmla="*/ 1009650 h 1071563"/>
              <a:gd name="connsiteX55" fmla="*/ 35718 w 1897857"/>
              <a:gd name="connsiteY55" fmla="*/ 1047750 h 1071563"/>
              <a:gd name="connsiteX56" fmla="*/ 0 w 1897857"/>
              <a:gd name="connsiteY56" fmla="*/ 1071563 h 1071563"/>
              <a:gd name="connsiteX0" fmla="*/ 1897857 w 1897857"/>
              <a:gd name="connsiteY0" fmla="*/ 33337 h 1071563"/>
              <a:gd name="connsiteX1" fmla="*/ 1769268 w 1897857"/>
              <a:gd name="connsiteY1" fmla="*/ 16669 h 1071563"/>
              <a:gd name="connsiteX2" fmla="*/ 1657350 w 1897857"/>
              <a:gd name="connsiteY2" fmla="*/ 0 h 1071563"/>
              <a:gd name="connsiteX3" fmla="*/ 1602581 w 1897857"/>
              <a:gd name="connsiteY3" fmla="*/ 11906 h 1071563"/>
              <a:gd name="connsiteX4" fmla="*/ 1540668 w 1897857"/>
              <a:gd name="connsiteY4" fmla="*/ 35719 h 1071563"/>
              <a:gd name="connsiteX5" fmla="*/ 1488281 w 1897857"/>
              <a:gd name="connsiteY5" fmla="*/ 50006 h 1071563"/>
              <a:gd name="connsiteX6" fmla="*/ 1447800 w 1897857"/>
              <a:gd name="connsiteY6" fmla="*/ 71438 h 1071563"/>
              <a:gd name="connsiteX7" fmla="*/ 1419225 w 1897857"/>
              <a:gd name="connsiteY7" fmla="*/ 95250 h 1071563"/>
              <a:gd name="connsiteX8" fmla="*/ 1393031 w 1897857"/>
              <a:gd name="connsiteY8" fmla="*/ 111919 h 1071563"/>
              <a:gd name="connsiteX9" fmla="*/ 1352550 w 1897857"/>
              <a:gd name="connsiteY9" fmla="*/ 114300 h 1071563"/>
              <a:gd name="connsiteX10" fmla="*/ 1314450 w 1897857"/>
              <a:gd name="connsiteY10" fmla="*/ 123825 h 1071563"/>
              <a:gd name="connsiteX11" fmla="*/ 1281112 w 1897857"/>
              <a:gd name="connsiteY11" fmla="*/ 135731 h 1071563"/>
              <a:gd name="connsiteX12" fmla="*/ 1247775 w 1897857"/>
              <a:gd name="connsiteY12" fmla="*/ 166688 h 1071563"/>
              <a:gd name="connsiteX13" fmla="*/ 1221581 w 1897857"/>
              <a:gd name="connsiteY13" fmla="*/ 192881 h 1071563"/>
              <a:gd name="connsiteX14" fmla="*/ 1197768 w 1897857"/>
              <a:gd name="connsiteY14" fmla="*/ 202406 h 1071563"/>
              <a:gd name="connsiteX15" fmla="*/ 1162050 w 1897857"/>
              <a:gd name="connsiteY15" fmla="*/ 190500 h 1071563"/>
              <a:gd name="connsiteX16" fmla="*/ 1066800 w 1897857"/>
              <a:gd name="connsiteY16" fmla="*/ 135731 h 1071563"/>
              <a:gd name="connsiteX17" fmla="*/ 1023937 w 1897857"/>
              <a:gd name="connsiteY17" fmla="*/ 114300 h 1071563"/>
              <a:gd name="connsiteX18" fmla="*/ 990600 w 1897857"/>
              <a:gd name="connsiteY18" fmla="*/ 102394 h 1071563"/>
              <a:gd name="connsiteX19" fmla="*/ 969168 w 1897857"/>
              <a:gd name="connsiteY19" fmla="*/ 95250 h 1071563"/>
              <a:gd name="connsiteX20" fmla="*/ 947737 w 1897857"/>
              <a:gd name="connsiteY20" fmla="*/ 111919 h 1071563"/>
              <a:gd name="connsiteX21" fmla="*/ 916781 w 1897857"/>
              <a:gd name="connsiteY21" fmla="*/ 152400 h 1071563"/>
              <a:gd name="connsiteX22" fmla="*/ 895350 w 1897857"/>
              <a:gd name="connsiteY22" fmla="*/ 188119 h 1071563"/>
              <a:gd name="connsiteX23" fmla="*/ 881062 w 1897857"/>
              <a:gd name="connsiteY23" fmla="*/ 235744 h 1071563"/>
              <a:gd name="connsiteX24" fmla="*/ 876300 w 1897857"/>
              <a:gd name="connsiteY24" fmla="*/ 269081 h 1071563"/>
              <a:gd name="connsiteX25" fmla="*/ 857250 w 1897857"/>
              <a:gd name="connsiteY25" fmla="*/ 288131 h 1071563"/>
              <a:gd name="connsiteX26" fmla="*/ 842962 w 1897857"/>
              <a:gd name="connsiteY26" fmla="*/ 311944 h 1071563"/>
              <a:gd name="connsiteX27" fmla="*/ 804862 w 1897857"/>
              <a:gd name="connsiteY27" fmla="*/ 328613 h 1071563"/>
              <a:gd name="connsiteX28" fmla="*/ 769143 w 1897857"/>
              <a:gd name="connsiteY28" fmla="*/ 338138 h 1071563"/>
              <a:gd name="connsiteX29" fmla="*/ 726281 w 1897857"/>
              <a:gd name="connsiteY29" fmla="*/ 376238 h 1071563"/>
              <a:gd name="connsiteX30" fmla="*/ 690562 w 1897857"/>
              <a:gd name="connsiteY30" fmla="*/ 400050 h 1071563"/>
              <a:gd name="connsiteX31" fmla="*/ 650081 w 1897857"/>
              <a:gd name="connsiteY31" fmla="*/ 411956 h 1071563"/>
              <a:gd name="connsiteX32" fmla="*/ 619125 w 1897857"/>
              <a:gd name="connsiteY32" fmla="*/ 411956 h 1071563"/>
              <a:gd name="connsiteX33" fmla="*/ 581025 w 1897857"/>
              <a:gd name="connsiteY33" fmla="*/ 390525 h 1071563"/>
              <a:gd name="connsiteX34" fmla="*/ 545306 w 1897857"/>
              <a:gd name="connsiteY34" fmla="*/ 381000 h 1071563"/>
              <a:gd name="connsiteX35" fmla="*/ 476250 w 1897857"/>
              <a:gd name="connsiteY35" fmla="*/ 371475 h 1071563"/>
              <a:gd name="connsiteX36" fmla="*/ 423862 w 1897857"/>
              <a:gd name="connsiteY36" fmla="*/ 371475 h 1071563"/>
              <a:gd name="connsiteX37" fmla="*/ 397668 w 1897857"/>
              <a:gd name="connsiteY37" fmla="*/ 381000 h 1071563"/>
              <a:gd name="connsiteX38" fmla="*/ 383381 w 1897857"/>
              <a:gd name="connsiteY38" fmla="*/ 402431 h 1071563"/>
              <a:gd name="connsiteX39" fmla="*/ 364331 w 1897857"/>
              <a:gd name="connsiteY39" fmla="*/ 433388 h 1071563"/>
              <a:gd name="connsiteX40" fmla="*/ 371475 w 1897857"/>
              <a:gd name="connsiteY40" fmla="*/ 473869 h 1071563"/>
              <a:gd name="connsiteX41" fmla="*/ 376237 w 1897857"/>
              <a:gd name="connsiteY41" fmla="*/ 507206 h 1071563"/>
              <a:gd name="connsiteX42" fmla="*/ 404812 w 1897857"/>
              <a:gd name="connsiteY42" fmla="*/ 561975 h 1071563"/>
              <a:gd name="connsiteX43" fmla="*/ 435768 w 1897857"/>
              <a:gd name="connsiteY43" fmla="*/ 611981 h 1071563"/>
              <a:gd name="connsiteX44" fmla="*/ 435768 w 1897857"/>
              <a:gd name="connsiteY44" fmla="*/ 657225 h 1071563"/>
              <a:gd name="connsiteX45" fmla="*/ 428625 w 1897857"/>
              <a:gd name="connsiteY45" fmla="*/ 695325 h 1071563"/>
              <a:gd name="connsiteX46" fmla="*/ 392906 w 1897857"/>
              <a:gd name="connsiteY46" fmla="*/ 747713 h 1071563"/>
              <a:gd name="connsiteX47" fmla="*/ 345281 w 1897857"/>
              <a:gd name="connsiteY47" fmla="*/ 750094 h 1071563"/>
              <a:gd name="connsiteX48" fmla="*/ 297656 w 1897857"/>
              <a:gd name="connsiteY48" fmla="*/ 752475 h 1071563"/>
              <a:gd name="connsiteX49" fmla="*/ 226218 w 1897857"/>
              <a:gd name="connsiteY49" fmla="*/ 792956 h 1071563"/>
              <a:gd name="connsiteX50" fmla="*/ 195262 w 1897857"/>
              <a:gd name="connsiteY50" fmla="*/ 835819 h 1071563"/>
              <a:gd name="connsiteX51" fmla="*/ 171450 w 1897857"/>
              <a:gd name="connsiteY51" fmla="*/ 864394 h 1071563"/>
              <a:gd name="connsiteX52" fmla="*/ 142875 w 1897857"/>
              <a:gd name="connsiteY52" fmla="*/ 909638 h 1071563"/>
              <a:gd name="connsiteX53" fmla="*/ 138112 w 1897857"/>
              <a:gd name="connsiteY53" fmla="*/ 928688 h 1071563"/>
              <a:gd name="connsiteX54" fmla="*/ 130968 w 1897857"/>
              <a:gd name="connsiteY54" fmla="*/ 964406 h 1071563"/>
              <a:gd name="connsiteX55" fmla="*/ 76200 w 1897857"/>
              <a:gd name="connsiteY55" fmla="*/ 1009650 h 1071563"/>
              <a:gd name="connsiteX56" fmla="*/ 35718 w 1897857"/>
              <a:gd name="connsiteY56" fmla="*/ 1047750 h 1071563"/>
              <a:gd name="connsiteX57" fmla="*/ 0 w 1897857"/>
              <a:gd name="connsiteY57" fmla="*/ 1071563 h 1071563"/>
              <a:gd name="connsiteX0" fmla="*/ 1897857 w 1897857"/>
              <a:gd name="connsiteY0" fmla="*/ 33337 h 1071563"/>
              <a:gd name="connsiteX1" fmla="*/ 1769268 w 1897857"/>
              <a:gd name="connsiteY1" fmla="*/ 16669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00212 w 1897857"/>
              <a:gd name="connsiteY2" fmla="*/ 4763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62137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 name="connsiteX0" fmla="*/ 1897857 w 1897857"/>
              <a:gd name="connsiteY0" fmla="*/ 33337 h 1071563"/>
              <a:gd name="connsiteX1" fmla="*/ 1831180 w 1897857"/>
              <a:gd name="connsiteY1" fmla="*/ 0 h 1071563"/>
              <a:gd name="connsiteX2" fmla="*/ 1733549 w 1897857"/>
              <a:gd name="connsiteY2" fmla="*/ 2381 h 1071563"/>
              <a:gd name="connsiteX3" fmla="*/ 1657350 w 1897857"/>
              <a:gd name="connsiteY3" fmla="*/ 0 h 1071563"/>
              <a:gd name="connsiteX4" fmla="*/ 1602581 w 1897857"/>
              <a:gd name="connsiteY4" fmla="*/ 11906 h 1071563"/>
              <a:gd name="connsiteX5" fmla="*/ 1540668 w 1897857"/>
              <a:gd name="connsiteY5" fmla="*/ 35719 h 1071563"/>
              <a:gd name="connsiteX6" fmla="*/ 1488281 w 1897857"/>
              <a:gd name="connsiteY6" fmla="*/ 50006 h 1071563"/>
              <a:gd name="connsiteX7" fmla="*/ 1447800 w 1897857"/>
              <a:gd name="connsiteY7" fmla="*/ 71438 h 1071563"/>
              <a:gd name="connsiteX8" fmla="*/ 1419225 w 1897857"/>
              <a:gd name="connsiteY8" fmla="*/ 95250 h 1071563"/>
              <a:gd name="connsiteX9" fmla="*/ 1393031 w 1897857"/>
              <a:gd name="connsiteY9" fmla="*/ 111919 h 1071563"/>
              <a:gd name="connsiteX10" fmla="*/ 1352550 w 1897857"/>
              <a:gd name="connsiteY10" fmla="*/ 114300 h 1071563"/>
              <a:gd name="connsiteX11" fmla="*/ 1314450 w 1897857"/>
              <a:gd name="connsiteY11" fmla="*/ 123825 h 1071563"/>
              <a:gd name="connsiteX12" fmla="*/ 1281112 w 1897857"/>
              <a:gd name="connsiteY12" fmla="*/ 135731 h 1071563"/>
              <a:gd name="connsiteX13" fmla="*/ 1247775 w 1897857"/>
              <a:gd name="connsiteY13" fmla="*/ 166688 h 1071563"/>
              <a:gd name="connsiteX14" fmla="*/ 1221581 w 1897857"/>
              <a:gd name="connsiteY14" fmla="*/ 192881 h 1071563"/>
              <a:gd name="connsiteX15" fmla="*/ 1197768 w 1897857"/>
              <a:gd name="connsiteY15" fmla="*/ 202406 h 1071563"/>
              <a:gd name="connsiteX16" fmla="*/ 1162050 w 1897857"/>
              <a:gd name="connsiteY16" fmla="*/ 190500 h 1071563"/>
              <a:gd name="connsiteX17" fmla="*/ 1066800 w 1897857"/>
              <a:gd name="connsiteY17" fmla="*/ 135731 h 1071563"/>
              <a:gd name="connsiteX18" fmla="*/ 1023937 w 1897857"/>
              <a:gd name="connsiteY18" fmla="*/ 114300 h 1071563"/>
              <a:gd name="connsiteX19" fmla="*/ 990600 w 1897857"/>
              <a:gd name="connsiteY19" fmla="*/ 102394 h 1071563"/>
              <a:gd name="connsiteX20" fmla="*/ 969168 w 1897857"/>
              <a:gd name="connsiteY20" fmla="*/ 95250 h 1071563"/>
              <a:gd name="connsiteX21" fmla="*/ 947737 w 1897857"/>
              <a:gd name="connsiteY21" fmla="*/ 111919 h 1071563"/>
              <a:gd name="connsiteX22" fmla="*/ 916781 w 1897857"/>
              <a:gd name="connsiteY22" fmla="*/ 152400 h 1071563"/>
              <a:gd name="connsiteX23" fmla="*/ 895350 w 1897857"/>
              <a:gd name="connsiteY23" fmla="*/ 188119 h 1071563"/>
              <a:gd name="connsiteX24" fmla="*/ 881062 w 1897857"/>
              <a:gd name="connsiteY24" fmla="*/ 235744 h 1071563"/>
              <a:gd name="connsiteX25" fmla="*/ 876300 w 1897857"/>
              <a:gd name="connsiteY25" fmla="*/ 269081 h 1071563"/>
              <a:gd name="connsiteX26" fmla="*/ 857250 w 1897857"/>
              <a:gd name="connsiteY26" fmla="*/ 288131 h 1071563"/>
              <a:gd name="connsiteX27" fmla="*/ 842962 w 1897857"/>
              <a:gd name="connsiteY27" fmla="*/ 311944 h 1071563"/>
              <a:gd name="connsiteX28" fmla="*/ 804862 w 1897857"/>
              <a:gd name="connsiteY28" fmla="*/ 328613 h 1071563"/>
              <a:gd name="connsiteX29" fmla="*/ 769143 w 1897857"/>
              <a:gd name="connsiteY29" fmla="*/ 338138 h 1071563"/>
              <a:gd name="connsiteX30" fmla="*/ 726281 w 1897857"/>
              <a:gd name="connsiteY30" fmla="*/ 376238 h 1071563"/>
              <a:gd name="connsiteX31" fmla="*/ 690562 w 1897857"/>
              <a:gd name="connsiteY31" fmla="*/ 400050 h 1071563"/>
              <a:gd name="connsiteX32" fmla="*/ 650081 w 1897857"/>
              <a:gd name="connsiteY32" fmla="*/ 411956 h 1071563"/>
              <a:gd name="connsiteX33" fmla="*/ 619125 w 1897857"/>
              <a:gd name="connsiteY33" fmla="*/ 411956 h 1071563"/>
              <a:gd name="connsiteX34" fmla="*/ 581025 w 1897857"/>
              <a:gd name="connsiteY34" fmla="*/ 390525 h 1071563"/>
              <a:gd name="connsiteX35" fmla="*/ 545306 w 1897857"/>
              <a:gd name="connsiteY35" fmla="*/ 381000 h 1071563"/>
              <a:gd name="connsiteX36" fmla="*/ 476250 w 1897857"/>
              <a:gd name="connsiteY36" fmla="*/ 371475 h 1071563"/>
              <a:gd name="connsiteX37" fmla="*/ 423862 w 1897857"/>
              <a:gd name="connsiteY37" fmla="*/ 371475 h 1071563"/>
              <a:gd name="connsiteX38" fmla="*/ 397668 w 1897857"/>
              <a:gd name="connsiteY38" fmla="*/ 381000 h 1071563"/>
              <a:gd name="connsiteX39" fmla="*/ 383381 w 1897857"/>
              <a:gd name="connsiteY39" fmla="*/ 402431 h 1071563"/>
              <a:gd name="connsiteX40" fmla="*/ 364331 w 1897857"/>
              <a:gd name="connsiteY40" fmla="*/ 433388 h 1071563"/>
              <a:gd name="connsiteX41" fmla="*/ 371475 w 1897857"/>
              <a:gd name="connsiteY41" fmla="*/ 473869 h 1071563"/>
              <a:gd name="connsiteX42" fmla="*/ 376237 w 1897857"/>
              <a:gd name="connsiteY42" fmla="*/ 507206 h 1071563"/>
              <a:gd name="connsiteX43" fmla="*/ 404812 w 1897857"/>
              <a:gd name="connsiteY43" fmla="*/ 561975 h 1071563"/>
              <a:gd name="connsiteX44" fmla="*/ 435768 w 1897857"/>
              <a:gd name="connsiteY44" fmla="*/ 611981 h 1071563"/>
              <a:gd name="connsiteX45" fmla="*/ 435768 w 1897857"/>
              <a:gd name="connsiteY45" fmla="*/ 657225 h 1071563"/>
              <a:gd name="connsiteX46" fmla="*/ 428625 w 1897857"/>
              <a:gd name="connsiteY46" fmla="*/ 695325 h 1071563"/>
              <a:gd name="connsiteX47" fmla="*/ 392906 w 1897857"/>
              <a:gd name="connsiteY47" fmla="*/ 747713 h 1071563"/>
              <a:gd name="connsiteX48" fmla="*/ 345281 w 1897857"/>
              <a:gd name="connsiteY48" fmla="*/ 750094 h 1071563"/>
              <a:gd name="connsiteX49" fmla="*/ 297656 w 1897857"/>
              <a:gd name="connsiteY49" fmla="*/ 752475 h 1071563"/>
              <a:gd name="connsiteX50" fmla="*/ 226218 w 1897857"/>
              <a:gd name="connsiteY50" fmla="*/ 792956 h 1071563"/>
              <a:gd name="connsiteX51" fmla="*/ 195262 w 1897857"/>
              <a:gd name="connsiteY51" fmla="*/ 835819 h 1071563"/>
              <a:gd name="connsiteX52" fmla="*/ 171450 w 1897857"/>
              <a:gd name="connsiteY52" fmla="*/ 864394 h 1071563"/>
              <a:gd name="connsiteX53" fmla="*/ 142875 w 1897857"/>
              <a:gd name="connsiteY53" fmla="*/ 909638 h 1071563"/>
              <a:gd name="connsiteX54" fmla="*/ 138112 w 1897857"/>
              <a:gd name="connsiteY54" fmla="*/ 928688 h 1071563"/>
              <a:gd name="connsiteX55" fmla="*/ 130968 w 1897857"/>
              <a:gd name="connsiteY55" fmla="*/ 964406 h 1071563"/>
              <a:gd name="connsiteX56" fmla="*/ 76200 w 1897857"/>
              <a:gd name="connsiteY56" fmla="*/ 1009650 h 1071563"/>
              <a:gd name="connsiteX57" fmla="*/ 35718 w 1897857"/>
              <a:gd name="connsiteY57" fmla="*/ 1047750 h 1071563"/>
              <a:gd name="connsiteX58" fmla="*/ 0 w 1897857"/>
              <a:gd name="connsiteY58" fmla="*/ 1071563 h 107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897857" h="1071563">
                <a:moveTo>
                  <a:pt x="1897857" y="33337"/>
                </a:moveTo>
                <a:lnTo>
                  <a:pt x="1831180" y="0"/>
                </a:lnTo>
                <a:lnTo>
                  <a:pt x="1733549" y="2381"/>
                </a:lnTo>
                <a:lnTo>
                  <a:pt x="1657350" y="0"/>
                </a:lnTo>
                <a:lnTo>
                  <a:pt x="1602581" y="11906"/>
                </a:lnTo>
                <a:lnTo>
                  <a:pt x="1540668" y="35719"/>
                </a:lnTo>
                <a:lnTo>
                  <a:pt x="1488281" y="50006"/>
                </a:lnTo>
                <a:lnTo>
                  <a:pt x="1447800" y="71438"/>
                </a:lnTo>
                <a:lnTo>
                  <a:pt x="1419225" y="95250"/>
                </a:lnTo>
                <a:lnTo>
                  <a:pt x="1393031" y="111919"/>
                </a:lnTo>
                <a:lnTo>
                  <a:pt x="1352550" y="114300"/>
                </a:lnTo>
                <a:lnTo>
                  <a:pt x="1314450" y="123825"/>
                </a:lnTo>
                <a:lnTo>
                  <a:pt x="1281112" y="135731"/>
                </a:lnTo>
                <a:lnTo>
                  <a:pt x="1247775" y="166688"/>
                </a:lnTo>
                <a:lnTo>
                  <a:pt x="1221581" y="192881"/>
                </a:lnTo>
                <a:lnTo>
                  <a:pt x="1197768" y="202406"/>
                </a:lnTo>
                <a:lnTo>
                  <a:pt x="1162050" y="190500"/>
                </a:lnTo>
                <a:lnTo>
                  <a:pt x="1066800" y="135731"/>
                </a:lnTo>
                <a:lnTo>
                  <a:pt x="1023937" y="114300"/>
                </a:lnTo>
                <a:lnTo>
                  <a:pt x="990600" y="102394"/>
                </a:lnTo>
                <a:lnTo>
                  <a:pt x="969168" y="95250"/>
                </a:lnTo>
                <a:lnTo>
                  <a:pt x="947737" y="111919"/>
                </a:lnTo>
                <a:lnTo>
                  <a:pt x="916781" y="152400"/>
                </a:lnTo>
                <a:lnTo>
                  <a:pt x="895350" y="188119"/>
                </a:lnTo>
                <a:lnTo>
                  <a:pt x="881062" y="235744"/>
                </a:lnTo>
                <a:lnTo>
                  <a:pt x="876300" y="269081"/>
                </a:lnTo>
                <a:lnTo>
                  <a:pt x="857250" y="288131"/>
                </a:lnTo>
                <a:lnTo>
                  <a:pt x="842962" y="311944"/>
                </a:lnTo>
                <a:lnTo>
                  <a:pt x="804862" y="328613"/>
                </a:lnTo>
                <a:lnTo>
                  <a:pt x="769143" y="338138"/>
                </a:lnTo>
                <a:lnTo>
                  <a:pt x="726281" y="376238"/>
                </a:lnTo>
                <a:lnTo>
                  <a:pt x="690562" y="400050"/>
                </a:lnTo>
                <a:lnTo>
                  <a:pt x="650081" y="411956"/>
                </a:lnTo>
                <a:lnTo>
                  <a:pt x="619125" y="411956"/>
                </a:lnTo>
                <a:lnTo>
                  <a:pt x="581025" y="390525"/>
                </a:lnTo>
                <a:lnTo>
                  <a:pt x="545306" y="381000"/>
                </a:lnTo>
                <a:lnTo>
                  <a:pt x="476250" y="371475"/>
                </a:lnTo>
                <a:lnTo>
                  <a:pt x="423862" y="371475"/>
                </a:lnTo>
                <a:lnTo>
                  <a:pt x="397668" y="381000"/>
                </a:lnTo>
                <a:lnTo>
                  <a:pt x="383381" y="402431"/>
                </a:lnTo>
                <a:lnTo>
                  <a:pt x="364331" y="433388"/>
                </a:lnTo>
                <a:lnTo>
                  <a:pt x="371475" y="473869"/>
                </a:lnTo>
                <a:lnTo>
                  <a:pt x="376237" y="507206"/>
                </a:lnTo>
                <a:lnTo>
                  <a:pt x="404812" y="561975"/>
                </a:lnTo>
                <a:lnTo>
                  <a:pt x="435768" y="611981"/>
                </a:lnTo>
                <a:lnTo>
                  <a:pt x="435768" y="657225"/>
                </a:lnTo>
                <a:lnTo>
                  <a:pt x="428625" y="695325"/>
                </a:lnTo>
                <a:lnTo>
                  <a:pt x="392906" y="747713"/>
                </a:lnTo>
                <a:lnTo>
                  <a:pt x="345281" y="750094"/>
                </a:lnTo>
                <a:lnTo>
                  <a:pt x="297656" y="752475"/>
                </a:lnTo>
                <a:lnTo>
                  <a:pt x="226218" y="792956"/>
                </a:lnTo>
                <a:lnTo>
                  <a:pt x="195262" y="835819"/>
                </a:lnTo>
                <a:lnTo>
                  <a:pt x="171450" y="864394"/>
                </a:lnTo>
                <a:lnTo>
                  <a:pt x="142875" y="909638"/>
                </a:lnTo>
                <a:lnTo>
                  <a:pt x="138112" y="928688"/>
                </a:lnTo>
                <a:lnTo>
                  <a:pt x="130968" y="964406"/>
                </a:lnTo>
                <a:lnTo>
                  <a:pt x="76200" y="1009650"/>
                </a:lnTo>
                <a:lnTo>
                  <a:pt x="35718" y="1047750"/>
                </a:lnTo>
                <a:lnTo>
                  <a:pt x="0" y="107156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6" name="フリーフォーム 393">
            <a:extLst>
              <a:ext uri="{FF2B5EF4-FFF2-40B4-BE49-F238E27FC236}">
                <a16:creationId xmlns:a16="http://schemas.microsoft.com/office/drawing/2014/main" id="{BE4C5C1F-317E-4CF0-81E0-3E8E029861B2}"/>
              </a:ext>
            </a:extLst>
          </p:cNvPr>
          <p:cNvSpPr/>
          <p:nvPr/>
        </p:nvSpPr>
        <p:spPr>
          <a:xfrm>
            <a:off x="5675313" y="2278063"/>
            <a:ext cx="411162" cy="15557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664038"/>
              <a:gd name="connsiteY0" fmla="*/ 19050 h 171450"/>
              <a:gd name="connsiteX1" fmla="*/ 337807 w 664038"/>
              <a:gd name="connsiteY1" fmla="*/ 0 h 171450"/>
              <a:gd name="connsiteX2" fmla="*/ 359238 w 664038"/>
              <a:gd name="connsiteY2" fmla="*/ 7143 h 171450"/>
              <a:gd name="connsiteX3" fmla="*/ 373526 w 664038"/>
              <a:gd name="connsiteY3" fmla="*/ 26193 h 171450"/>
              <a:gd name="connsiteX4" fmla="*/ 371144 w 664038"/>
              <a:gd name="connsiteY4" fmla="*/ 47625 h 171450"/>
              <a:gd name="connsiteX5" fmla="*/ 387813 w 664038"/>
              <a:gd name="connsiteY5" fmla="*/ 59531 h 171450"/>
              <a:gd name="connsiteX6" fmla="*/ 414007 w 664038"/>
              <a:gd name="connsiteY6" fmla="*/ 80962 h 171450"/>
              <a:gd name="connsiteX7" fmla="*/ 411626 w 664038"/>
              <a:gd name="connsiteY7" fmla="*/ 95250 h 171450"/>
              <a:gd name="connsiteX8" fmla="*/ 435438 w 664038"/>
              <a:gd name="connsiteY8" fmla="*/ 100012 h 171450"/>
              <a:gd name="connsiteX9" fmla="*/ 456869 w 664038"/>
              <a:gd name="connsiteY9" fmla="*/ 90487 h 171450"/>
              <a:gd name="connsiteX10" fmla="*/ 471157 w 664038"/>
              <a:gd name="connsiteY10" fmla="*/ 97631 h 171450"/>
              <a:gd name="connsiteX11" fmla="*/ 492588 w 664038"/>
              <a:gd name="connsiteY11" fmla="*/ 111918 h 171450"/>
              <a:gd name="connsiteX12" fmla="*/ 497351 w 664038"/>
              <a:gd name="connsiteY12" fmla="*/ 135731 h 171450"/>
              <a:gd name="connsiteX13" fmla="*/ 516401 w 664038"/>
              <a:gd name="connsiteY13" fmla="*/ 150018 h 171450"/>
              <a:gd name="connsiteX14" fmla="*/ 542594 w 664038"/>
              <a:gd name="connsiteY14" fmla="*/ 161925 h 171450"/>
              <a:gd name="connsiteX15" fmla="*/ 566407 w 664038"/>
              <a:gd name="connsiteY15" fmla="*/ 169068 h 171450"/>
              <a:gd name="connsiteX16" fmla="*/ 592601 w 664038"/>
              <a:gd name="connsiteY16" fmla="*/ 166687 h 171450"/>
              <a:gd name="connsiteX17" fmla="*/ 623557 w 664038"/>
              <a:gd name="connsiteY17" fmla="*/ 171450 h 171450"/>
              <a:gd name="connsiteX18" fmla="*/ 664038 w 664038"/>
              <a:gd name="connsiteY18" fmla="*/ 171450 h 171450"/>
              <a:gd name="connsiteX0" fmla="*/ 0 w 664038"/>
              <a:gd name="connsiteY0" fmla="*/ 19050 h 171450"/>
              <a:gd name="connsiteX1" fmla="*/ 224809 w 664038"/>
              <a:gd name="connsiteY1" fmla="*/ 1095 h 171450"/>
              <a:gd name="connsiteX2" fmla="*/ 337807 w 664038"/>
              <a:gd name="connsiteY2" fmla="*/ 0 h 171450"/>
              <a:gd name="connsiteX3" fmla="*/ 359238 w 664038"/>
              <a:gd name="connsiteY3" fmla="*/ 7143 h 171450"/>
              <a:gd name="connsiteX4" fmla="*/ 373526 w 664038"/>
              <a:gd name="connsiteY4" fmla="*/ 26193 h 171450"/>
              <a:gd name="connsiteX5" fmla="*/ 371144 w 664038"/>
              <a:gd name="connsiteY5" fmla="*/ 47625 h 171450"/>
              <a:gd name="connsiteX6" fmla="*/ 387813 w 664038"/>
              <a:gd name="connsiteY6" fmla="*/ 59531 h 171450"/>
              <a:gd name="connsiteX7" fmla="*/ 414007 w 664038"/>
              <a:gd name="connsiteY7" fmla="*/ 80962 h 171450"/>
              <a:gd name="connsiteX8" fmla="*/ 411626 w 664038"/>
              <a:gd name="connsiteY8" fmla="*/ 95250 h 171450"/>
              <a:gd name="connsiteX9" fmla="*/ 435438 w 664038"/>
              <a:gd name="connsiteY9" fmla="*/ 100012 h 171450"/>
              <a:gd name="connsiteX10" fmla="*/ 456869 w 664038"/>
              <a:gd name="connsiteY10" fmla="*/ 90487 h 171450"/>
              <a:gd name="connsiteX11" fmla="*/ 471157 w 664038"/>
              <a:gd name="connsiteY11" fmla="*/ 97631 h 171450"/>
              <a:gd name="connsiteX12" fmla="*/ 492588 w 664038"/>
              <a:gd name="connsiteY12" fmla="*/ 111918 h 171450"/>
              <a:gd name="connsiteX13" fmla="*/ 497351 w 664038"/>
              <a:gd name="connsiteY13" fmla="*/ 135731 h 171450"/>
              <a:gd name="connsiteX14" fmla="*/ 516401 w 664038"/>
              <a:gd name="connsiteY14" fmla="*/ 150018 h 171450"/>
              <a:gd name="connsiteX15" fmla="*/ 542594 w 664038"/>
              <a:gd name="connsiteY15" fmla="*/ 161925 h 171450"/>
              <a:gd name="connsiteX16" fmla="*/ 566407 w 664038"/>
              <a:gd name="connsiteY16" fmla="*/ 169068 h 171450"/>
              <a:gd name="connsiteX17" fmla="*/ 592601 w 664038"/>
              <a:gd name="connsiteY17" fmla="*/ 166687 h 171450"/>
              <a:gd name="connsiteX18" fmla="*/ 623557 w 664038"/>
              <a:gd name="connsiteY18" fmla="*/ 171450 h 171450"/>
              <a:gd name="connsiteX19" fmla="*/ 664038 w 664038"/>
              <a:gd name="connsiteY19" fmla="*/ 171450 h 171450"/>
              <a:gd name="connsiteX0" fmla="*/ 0 w 664038"/>
              <a:gd name="connsiteY0" fmla="*/ 19050 h 171450"/>
              <a:gd name="connsiteX1" fmla="*/ 224809 w 664038"/>
              <a:gd name="connsiteY1" fmla="*/ 1095 h 171450"/>
              <a:gd name="connsiteX2" fmla="*/ 136589 w 664038"/>
              <a:gd name="connsiteY2" fmla="*/ 11474 h 171450"/>
              <a:gd name="connsiteX3" fmla="*/ 337807 w 664038"/>
              <a:gd name="connsiteY3" fmla="*/ 0 h 171450"/>
              <a:gd name="connsiteX4" fmla="*/ 359238 w 664038"/>
              <a:gd name="connsiteY4" fmla="*/ 7143 h 171450"/>
              <a:gd name="connsiteX5" fmla="*/ 373526 w 664038"/>
              <a:gd name="connsiteY5" fmla="*/ 26193 h 171450"/>
              <a:gd name="connsiteX6" fmla="*/ 371144 w 664038"/>
              <a:gd name="connsiteY6" fmla="*/ 47625 h 171450"/>
              <a:gd name="connsiteX7" fmla="*/ 387813 w 664038"/>
              <a:gd name="connsiteY7" fmla="*/ 59531 h 171450"/>
              <a:gd name="connsiteX8" fmla="*/ 414007 w 664038"/>
              <a:gd name="connsiteY8" fmla="*/ 80962 h 171450"/>
              <a:gd name="connsiteX9" fmla="*/ 411626 w 664038"/>
              <a:gd name="connsiteY9" fmla="*/ 95250 h 171450"/>
              <a:gd name="connsiteX10" fmla="*/ 435438 w 664038"/>
              <a:gd name="connsiteY10" fmla="*/ 100012 h 171450"/>
              <a:gd name="connsiteX11" fmla="*/ 456869 w 664038"/>
              <a:gd name="connsiteY11" fmla="*/ 90487 h 171450"/>
              <a:gd name="connsiteX12" fmla="*/ 471157 w 664038"/>
              <a:gd name="connsiteY12" fmla="*/ 97631 h 171450"/>
              <a:gd name="connsiteX13" fmla="*/ 492588 w 664038"/>
              <a:gd name="connsiteY13" fmla="*/ 111918 h 171450"/>
              <a:gd name="connsiteX14" fmla="*/ 497351 w 664038"/>
              <a:gd name="connsiteY14" fmla="*/ 135731 h 171450"/>
              <a:gd name="connsiteX15" fmla="*/ 516401 w 664038"/>
              <a:gd name="connsiteY15" fmla="*/ 150018 h 171450"/>
              <a:gd name="connsiteX16" fmla="*/ 542594 w 664038"/>
              <a:gd name="connsiteY16" fmla="*/ 161925 h 171450"/>
              <a:gd name="connsiteX17" fmla="*/ 566407 w 664038"/>
              <a:gd name="connsiteY17" fmla="*/ 169068 h 171450"/>
              <a:gd name="connsiteX18" fmla="*/ 592601 w 664038"/>
              <a:gd name="connsiteY18" fmla="*/ 166687 h 171450"/>
              <a:gd name="connsiteX19" fmla="*/ 623557 w 664038"/>
              <a:gd name="connsiteY19" fmla="*/ 171450 h 171450"/>
              <a:gd name="connsiteX20" fmla="*/ 664038 w 664038"/>
              <a:gd name="connsiteY20"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337807 w 664038"/>
              <a:gd name="connsiteY4" fmla="*/ 0 h 171450"/>
              <a:gd name="connsiteX5" fmla="*/ 359238 w 664038"/>
              <a:gd name="connsiteY5" fmla="*/ 7143 h 171450"/>
              <a:gd name="connsiteX6" fmla="*/ 373526 w 664038"/>
              <a:gd name="connsiteY6" fmla="*/ 26193 h 171450"/>
              <a:gd name="connsiteX7" fmla="*/ 371144 w 664038"/>
              <a:gd name="connsiteY7" fmla="*/ 47625 h 171450"/>
              <a:gd name="connsiteX8" fmla="*/ 387813 w 664038"/>
              <a:gd name="connsiteY8" fmla="*/ 59531 h 171450"/>
              <a:gd name="connsiteX9" fmla="*/ 414007 w 664038"/>
              <a:gd name="connsiteY9" fmla="*/ 80962 h 171450"/>
              <a:gd name="connsiteX10" fmla="*/ 411626 w 664038"/>
              <a:gd name="connsiteY10" fmla="*/ 95250 h 171450"/>
              <a:gd name="connsiteX11" fmla="*/ 435438 w 664038"/>
              <a:gd name="connsiteY11" fmla="*/ 100012 h 171450"/>
              <a:gd name="connsiteX12" fmla="*/ 456869 w 664038"/>
              <a:gd name="connsiteY12" fmla="*/ 90487 h 171450"/>
              <a:gd name="connsiteX13" fmla="*/ 471157 w 664038"/>
              <a:gd name="connsiteY13" fmla="*/ 97631 h 171450"/>
              <a:gd name="connsiteX14" fmla="*/ 492588 w 664038"/>
              <a:gd name="connsiteY14" fmla="*/ 111918 h 171450"/>
              <a:gd name="connsiteX15" fmla="*/ 497351 w 664038"/>
              <a:gd name="connsiteY15" fmla="*/ 135731 h 171450"/>
              <a:gd name="connsiteX16" fmla="*/ 516401 w 664038"/>
              <a:gd name="connsiteY16" fmla="*/ 150018 h 171450"/>
              <a:gd name="connsiteX17" fmla="*/ 542594 w 664038"/>
              <a:gd name="connsiteY17" fmla="*/ 161925 h 171450"/>
              <a:gd name="connsiteX18" fmla="*/ 566407 w 664038"/>
              <a:gd name="connsiteY18" fmla="*/ 169068 h 171450"/>
              <a:gd name="connsiteX19" fmla="*/ 592601 w 664038"/>
              <a:gd name="connsiteY19" fmla="*/ 166687 h 171450"/>
              <a:gd name="connsiteX20" fmla="*/ 623557 w 664038"/>
              <a:gd name="connsiteY20" fmla="*/ 171450 h 171450"/>
              <a:gd name="connsiteX21" fmla="*/ 664038 w 664038"/>
              <a:gd name="connsiteY21" fmla="*/ 171450 h 171450"/>
              <a:gd name="connsiteX0" fmla="*/ 0 w 664038"/>
              <a:gd name="connsiteY0" fmla="*/ 19050 h 171450"/>
              <a:gd name="connsiteX1" fmla="*/ 74316 w 664038"/>
              <a:gd name="connsiteY1" fmla="*/ 11474 h 171450"/>
              <a:gd name="connsiteX2" fmla="*/ 224809 w 664038"/>
              <a:gd name="connsiteY2" fmla="*/ 1095 h 171450"/>
              <a:gd name="connsiteX3" fmla="*/ 136589 w 664038"/>
              <a:gd name="connsiteY3" fmla="*/ 11474 h 171450"/>
              <a:gd name="connsiteX4" fmla="*/ 276703 w 664038"/>
              <a:gd name="connsiteY4" fmla="*/ 6284 h 171450"/>
              <a:gd name="connsiteX5" fmla="*/ 337807 w 664038"/>
              <a:gd name="connsiteY5" fmla="*/ 0 h 171450"/>
              <a:gd name="connsiteX6" fmla="*/ 359238 w 664038"/>
              <a:gd name="connsiteY6" fmla="*/ 7143 h 171450"/>
              <a:gd name="connsiteX7" fmla="*/ 373526 w 664038"/>
              <a:gd name="connsiteY7" fmla="*/ 26193 h 171450"/>
              <a:gd name="connsiteX8" fmla="*/ 371144 w 664038"/>
              <a:gd name="connsiteY8" fmla="*/ 47625 h 171450"/>
              <a:gd name="connsiteX9" fmla="*/ 387813 w 664038"/>
              <a:gd name="connsiteY9" fmla="*/ 59531 h 171450"/>
              <a:gd name="connsiteX10" fmla="*/ 414007 w 664038"/>
              <a:gd name="connsiteY10" fmla="*/ 80962 h 171450"/>
              <a:gd name="connsiteX11" fmla="*/ 411626 w 664038"/>
              <a:gd name="connsiteY11" fmla="*/ 95250 h 171450"/>
              <a:gd name="connsiteX12" fmla="*/ 435438 w 664038"/>
              <a:gd name="connsiteY12" fmla="*/ 100012 h 171450"/>
              <a:gd name="connsiteX13" fmla="*/ 456869 w 664038"/>
              <a:gd name="connsiteY13" fmla="*/ 90487 h 171450"/>
              <a:gd name="connsiteX14" fmla="*/ 471157 w 664038"/>
              <a:gd name="connsiteY14" fmla="*/ 97631 h 171450"/>
              <a:gd name="connsiteX15" fmla="*/ 492588 w 664038"/>
              <a:gd name="connsiteY15" fmla="*/ 111918 h 171450"/>
              <a:gd name="connsiteX16" fmla="*/ 497351 w 664038"/>
              <a:gd name="connsiteY16" fmla="*/ 135731 h 171450"/>
              <a:gd name="connsiteX17" fmla="*/ 516401 w 664038"/>
              <a:gd name="connsiteY17" fmla="*/ 150018 h 171450"/>
              <a:gd name="connsiteX18" fmla="*/ 542594 w 664038"/>
              <a:gd name="connsiteY18" fmla="*/ 161925 h 171450"/>
              <a:gd name="connsiteX19" fmla="*/ 566407 w 664038"/>
              <a:gd name="connsiteY19" fmla="*/ 169068 h 171450"/>
              <a:gd name="connsiteX20" fmla="*/ 592601 w 664038"/>
              <a:gd name="connsiteY20" fmla="*/ 166687 h 171450"/>
              <a:gd name="connsiteX21" fmla="*/ 623557 w 664038"/>
              <a:gd name="connsiteY21" fmla="*/ 171450 h 171450"/>
              <a:gd name="connsiteX22" fmla="*/ 664038 w 664038"/>
              <a:gd name="connsiteY22" fmla="*/ 171450 h 171450"/>
              <a:gd name="connsiteX0" fmla="*/ 0 w 664038"/>
              <a:gd name="connsiteY0" fmla="*/ 33523 h 185923"/>
              <a:gd name="connsiteX1" fmla="*/ 74316 w 664038"/>
              <a:gd name="connsiteY1" fmla="*/ 25947 h 185923"/>
              <a:gd name="connsiteX2" fmla="*/ 209240 w 664038"/>
              <a:gd name="connsiteY2" fmla="*/ 0 h 185923"/>
              <a:gd name="connsiteX3" fmla="*/ 136589 w 664038"/>
              <a:gd name="connsiteY3" fmla="*/ 25947 h 185923"/>
              <a:gd name="connsiteX4" fmla="*/ 276703 w 664038"/>
              <a:gd name="connsiteY4" fmla="*/ 20757 h 185923"/>
              <a:gd name="connsiteX5" fmla="*/ 337807 w 664038"/>
              <a:gd name="connsiteY5" fmla="*/ 14473 h 185923"/>
              <a:gd name="connsiteX6" fmla="*/ 359238 w 664038"/>
              <a:gd name="connsiteY6" fmla="*/ 21616 h 185923"/>
              <a:gd name="connsiteX7" fmla="*/ 373526 w 664038"/>
              <a:gd name="connsiteY7" fmla="*/ 40666 h 185923"/>
              <a:gd name="connsiteX8" fmla="*/ 371144 w 664038"/>
              <a:gd name="connsiteY8" fmla="*/ 62098 h 185923"/>
              <a:gd name="connsiteX9" fmla="*/ 387813 w 664038"/>
              <a:gd name="connsiteY9" fmla="*/ 74004 h 185923"/>
              <a:gd name="connsiteX10" fmla="*/ 414007 w 664038"/>
              <a:gd name="connsiteY10" fmla="*/ 95435 h 185923"/>
              <a:gd name="connsiteX11" fmla="*/ 411626 w 664038"/>
              <a:gd name="connsiteY11" fmla="*/ 109723 h 185923"/>
              <a:gd name="connsiteX12" fmla="*/ 435438 w 664038"/>
              <a:gd name="connsiteY12" fmla="*/ 114485 h 185923"/>
              <a:gd name="connsiteX13" fmla="*/ 456869 w 664038"/>
              <a:gd name="connsiteY13" fmla="*/ 104960 h 185923"/>
              <a:gd name="connsiteX14" fmla="*/ 471157 w 664038"/>
              <a:gd name="connsiteY14" fmla="*/ 112104 h 185923"/>
              <a:gd name="connsiteX15" fmla="*/ 492588 w 664038"/>
              <a:gd name="connsiteY15" fmla="*/ 126391 h 185923"/>
              <a:gd name="connsiteX16" fmla="*/ 497351 w 664038"/>
              <a:gd name="connsiteY16" fmla="*/ 150204 h 185923"/>
              <a:gd name="connsiteX17" fmla="*/ 516401 w 664038"/>
              <a:gd name="connsiteY17" fmla="*/ 164491 h 185923"/>
              <a:gd name="connsiteX18" fmla="*/ 542594 w 664038"/>
              <a:gd name="connsiteY18" fmla="*/ 176398 h 185923"/>
              <a:gd name="connsiteX19" fmla="*/ 566407 w 664038"/>
              <a:gd name="connsiteY19" fmla="*/ 183541 h 185923"/>
              <a:gd name="connsiteX20" fmla="*/ 592601 w 664038"/>
              <a:gd name="connsiteY20" fmla="*/ 181160 h 185923"/>
              <a:gd name="connsiteX21" fmla="*/ 623557 w 664038"/>
              <a:gd name="connsiteY21" fmla="*/ 185923 h 185923"/>
              <a:gd name="connsiteX22" fmla="*/ 664038 w 664038"/>
              <a:gd name="connsiteY22" fmla="*/ 185923 h 185923"/>
              <a:gd name="connsiteX0" fmla="*/ 0 w 664038"/>
              <a:gd name="connsiteY0" fmla="*/ 33524 h 185924"/>
              <a:gd name="connsiteX1" fmla="*/ 74316 w 664038"/>
              <a:gd name="connsiteY1" fmla="*/ 25948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36589 w 664038"/>
              <a:gd name="connsiteY3" fmla="*/ 25948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151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4316 w 664038"/>
              <a:gd name="connsiteY1" fmla="*/ 46706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46968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209240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83293 w 664038"/>
              <a:gd name="connsiteY2" fmla="*/ 1 h 185924"/>
              <a:gd name="connsiteX3" fmla="*/ 133994 w 664038"/>
              <a:gd name="connsiteY3" fmla="*/ 10380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3524 h 185924"/>
              <a:gd name="connsiteX1" fmla="*/ 79506 w 664038"/>
              <a:gd name="connsiteY1" fmla="*/ 23353 h 185924"/>
              <a:gd name="connsiteX2" fmla="*/ 133994 w 664038"/>
              <a:gd name="connsiteY2" fmla="*/ 10380 h 185924"/>
              <a:gd name="connsiteX3" fmla="*/ 276704 w 664038"/>
              <a:gd name="connsiteY3" fmla="*/ 0 h 185924"/>
              <a:gd name="connsiteX4" fmla="*/ 337807 w 664038"/>
              <a:gd name="connsiteY4" fmla="*/ 14474 h 185924"/>
              <a:gd name="connsiteX5" fmla="*/ 359238 w 664038"/>
              <a:gd name="connsiteY5" fmla="*/ 21617 h 185924"/>
              <a:gd name="connsiteX6" fmla="*/ 373526 w 664038"/>
              <a:gd name="connsiteY6" fmla="*/ 40667 h 185924"/>
              <a:gd name="connsiteX7" fmla="*/ 371144 w 664038"/>
              <a:gd name="connsiteY7" fmla="*/ 62099 h 185924"/>
              <a:gd name="connsiteX8" fmla="*/ 387813 w 664038"/>
              <a:gd name="connsiteY8" fmla="*/ 74005 h 185924"/>
              <a:gd name="connsiteX9" fmla="*/ 414007 w 664038"/>
              <a:gd name="connsiteY9" fmla="*/ 95436 h 185924"/>
              <a:gd name="connsiteX10" fmla="*/ 411626 w 664038"/>
              <a:gd name="connsiteY10" fmla="*/ 109724 h 185924"/>
              <a:gd name="connsiteX11" fmla="*/ 435438 w 664038"/>
              <a:gd name="connsiteY11" fmla="*/ 114486 h 185924"/>
              <a:gd name="connsiteX12" fmla="*/ 456869 w 664038"/>
              <a:gd name="connsiteY12" fmla="*/ 104961 h 185924"/>
              <a:gd name="connsiteX13" fmla="*/ 471157 w 664038"/>
              <a:gd name="connsiteY13" fmla="*/ 112105 h 185924"/>
              <a:gd name="connsiteX14" fmla="*/ 492588 w 664038"/>
              <a:gd name="connsiteY14" fmla="*/ 126392 h 185924"/>
              <a:gd name="connsiteX15" fmla="*/ 497351 w 664038"/>
              <a:gd name="connsiteY15" fmla="*/ 150205 h 185924"/>
              <a:gd name="connsiteX16" fmla="*/ 516401 w 664038"/>
              <a:gd name="connsiteY16" fmla="*/ 164492 h 185924"/>
              <a:gd name="connsiteX17" fmla="*/ 542594 w 664038"/>
              <a:gd name="connsiteY17" fmla="*/ 176399 h 185924"/>
              <a:gd name="connsiteX18" fmla="*/ 566407 w 664038"/>
              <a:gd name="connsiteY18" fmla="*/ 183542 h 185924"/>
              <a:gd name="connsiteX19" fmla="*/ 592601 w 664038"/>
              <a:gd name="connsiteY19" fmla="*/ 181161 h 185924"/>
              <a:gd name="connsiteX20" fmla="*/ 623557 w 664038"/>
              <a:gd name="connsiteY20" fmla="*/ 185924 h 185924"/>
              <a:gd name="connsiteX21" fmla="*/ 664038 w 664038"/>
              <a:gd name="connsiteY21" fmla="*/ 185924 h 185924"/>
              <a:gd name="connsiteX0" fmla="*/ 0 w 664038"/>
              <a:gd name="connsiteY0" fmla="*/ 33524 h 185924"/>
              <a:gd name="connsiteX1" fmla="*/ 79506 w 664038"/>
              <a:gd name="connsiteY1" fmla="*/ 23353 h 185924"/>
              <a:gd name="connsiteX2" fmla="*/ 133994 w 664038"/>
              <a:gd name="connsiteY2" fmla="*/ 10380 h 185924"/>
              <a:gd name="connsiteX3" fmla="*/ 198862 w 664038"/>
              <a:gd name="connsiteY3" fmla="*/ 2596 h 185924"/>
              <a:gd name="connsiteX4" fmla="*/ 276704 w 664038"/>
              <a:gd name="connsiteY4" fmla="*/ 0 h 185924"/>
              <a:gd name="connsiteX5" fmla="*/ 337807 w 664038"/>
              <a:gd name="connsiteY5" fmla="*/ 14474 h 185924"/>
              <a:gd name="connsiteX6" fmla="*/ 359238 w 664038"/>
              <a:gd name="connsiteY6" fmla="*/ 21617 h 185924"/>
              <a:gd name="connsiteX7" fmla="*/ 373526 w 664038"/>
              <a:gd name="connsiteY7" fmla="*/ 40667 h 185924"/>
              <a:gd name="connsiteX8" fmla="*/ 371144 w 664038"/>
              <a:gd name="connsiteY8" fmla="*/ 62099 h 185924"/>
              <a:gd name="connsiteX9" fmla="*/ 387813 w 664038"/>
              <a:gd name="connsiteY9" fmla="*/ 74005 h 185924"/>
              <a:gd name="connsiteX10" fmla="*/ 414007 w 664038"/>
              <a:gd name="connsiteY10" fmla="*/ 95436 h 185924"/>
              <a:gd name="connsiteX11" fmla="*/ 411626 w 664038"/>
              <a:gd name="connsiteY11" fmla="*/ 109724 h 185924"/>
              <a:gd name="connsiteX12" fmla="*/ 435438 w 664038"/>
              <a:gd name="connsiteY12" fmla="*/ 114486 h 185924"/>
              <a:gd name="connsiteX13" fmla="*/ 456869 w 664038"/>
              <a:gd name="connsiteY13" fmla="*/ 104961 h 185924"/>
              <a:gd name="connsiteX14" fmla="*/ 471157 w 664038"/>
              <a:gd name="connsiteY14" fmla="*/ 112105 h 185924"/>
              <a:gd name="connsiteX15" fmla="*/ 492588 w 664038"/>
              <a:gd name="connsiteY15" fmla="*/ 126392 h 185924"/>
              <a:gd name="connsiteX16" fmla="*/ 497351 w 664038"/>
              <a:gd name="connsiteY16" fmla="*/ 150205 h 185924"/>
              <a:gd name="connsiteX17" fmla="*/ 516401 w 664038"/>
              <a:gd name="connsiteY17" fmla="*/ 164492 h 185924"/>
              <a:gd name="connsiteX18" fmla="*/ 542594 w 664038"/>
              <a:gd name="connsiteY18" fmla="*/ 176399 h 185924"/>
              <a:gd name="connsiteX19" fmla="*/ 566407 w 664038"/>
              <a:gd name="connsiteY19" fmla="*/ 183542 h 185924"/>
              <a:gd name="connsiteX20" fmla="*/ 592601 w 664038"/>
              <a:gd name="connsiteY20" fmla="*/ 181161 h 185924"/>
              <a:gd name="connsiteX21" fmla="*/ 623557 w 664038"/>
              <a:gd name="connsiteY21" fmla="*/ 185924 h 185924"/>
              <a:gd name="connsiteX22" fmla="*/ 664038 w 664038"/>
              <a:gd name="connsiteY22" fmla="*/ 185924 h 185924"/>
              <a:gd name="connsiteX0" fmla="*/ 0 w 664038"/>
              <a:gd name="connsiteY0" fmla="*/ 36117 h 188517"/>
              <a:gd name="connsiteX1" fmla="*/ 79506 w 664038"/>
              <a:gd name="connsiteY1" fmla="*/ 25946 h 188517"/>
              <a:gd name="connsiteX2" fmla="*/ 157346 w 664038"/>
              <a:gd name="connsiteY2" fmla="*/ 0 h 188517"/>
              <a:gd name="connsiteX3" fmla="*/ 198862 w 664038"/>
              <a:gd name="connsiteY3" fmla="*/ 5189 h 188517"/>
              <a:gd name="connsiteX4" fmla="*/ 276704 w 664038"/>
              <a:gd name="connsiteY4" fmla="*/ 2593 h 188517"/>
              <a:gd name="connsiteX5" fmla="*/ 337807 w 664038"/>
              <a:gd name="connsiteY5" fmla="*/ 17067 h 188517"/>
              <a:gd name="connsiteX6" fmla="*/ 359238 w 664038"/>
              <a:gd name="connsiteY6" fmla="*/ 24210 h 188517"/>
              <a:gd name="connsiteX7" fmla="*/ 373526 w 664038"/>
              <a:gd name="connsiteY7" fmla="*/ 43260 h 188517"/>
              <a:gd name="connsiteX8" fmla="*/ 371144 w 664038"/>
              <a:gd name="connsiteY8" fmla="*/ 64692 h 188517"/>
              <a:gd name="connsiteX9" fmla="*/ 387813 w 664038"/>
              <a:gd name="connsiteY9" fmla="*/ 76598 h 188517"/>
              <a:gd name="connsiteX10" fmla="*/ 414007 w 664038"/>
              <a:gd name="connsiteY10" fmla="*/ 98029 h 188517"/>
              <a:gd name="connsiteX11" fmla="*/ 411626 w 664038"/>
              <a:gd name="connsiteY11" fmla="*/ 112317 h 188517"/>
              <a:gd name="connsiteX12" fmla="*/ 435438 w 664038"/>
              <a:gd name="connsiteY12" fmla="*/ 117079 h 188517"/>
              <a:gd name="connsiteX13" fmla="*/ 456869 w 664038"/>
              <a:gd name="connsiteY13" fmla="*/ 107554 h 188517"/>
              <a:gd name="connsiteX14" fmla="*/ 471157 w 664038"/>
              <a:gd name="connsiteY14" fmla="*/ 114698 h 188517"/>
              <a:gd name="connsiteX15" fmla="*/ 492588 w 664038"/>
              <a:gd name="connsiteY15" fmla="*/ 128985 h 188517"/>
              <a:gd name="connsiteX16" fmla="*/ 497351 w 664038"/>
              <a:gd name="connsiteY16" fmla="*/ 152798 h 188517"/>
              <a:gd name="connsiteX17" fmla="*/ 516401 w 664038"/>
              <a:gd name="connsiteY17" fmla="*/ 167085 h 188517"/>
              <a:gd name="connsiteX18" fmla="*/ 542594 w 664038"/>
              <a:gd name="connsiteY18" fmla="*/ 178992 h 188517"/>
              <a:gd name="connsiteX19" fmla="*/ 566407 w 664038"/>
              <a:gd name="connsiteY19" fmla="*/ 186135 h 188517"/>
              <a:gd name="connsiteX20" fmla="*/ 592601 w 664038"/>
              <a:gd name="connsiteY20" fmla="*/ 183754 h 188517"/>
              <a:gd name="connsiteX21" fmla="*/ 623557 w 664038"/>
              <a:gd name="connsiteY21" fmla="*/ 188517 h 188517"/>
              <a:gd name="connsiteX22" fmla="*/ 664038 w 664038"/>
              <a:gd name="connsiteY22" fmla="*/ 188517 h 188517"/>
              <a:gd name="connsiteX0" fmla="*/ 0 w 664038"/>
              <a:gd name="connsiteY0" fmla="*/ 38713 h 191113"/>
              <a:gd name="connsiteX1" fmla="*/ 79506 w 664038"/>
              <a:gd name="connsiteY1" fmla="*/ 28542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38713 h 191113"/>
              <a:gd name="connsiteX1" fmla="*/ 118427 w 664038"/>
              <a:gd name="connsiteY1" fmla="*/ 2596 h 191113"/>
              <a:gd name="connsiteX2" fmla="*/ 157346 w 664038"/>
              <a:gd name="connsiteY2" fmla="*/ 2596 h 191113"/>
              <a:gd name="connsiteX3" fmla="*/ 217026 w 664038"/>
              <a:gd name="connsiteY3" fmla="*/ 0 h 191113"/>
              <a:gd name="connsiteX4" fmla="*/ 276704 w 664038"/>
              <a:gd name="connsiteY4" fmla="*/ 5189 h 191113"/>
              <a:gd name="connsiteX5" fmla="*/ 337807 w 664038"/>
              <a:gd name="connsiteY5" fmla="*/ 19663 h 191113"/>
              <a:gd name="connsiteX6" fmla="*/ 359238 w 664038"/>
              <a:gd name="connsiteY6" fmla="*/ 26806 h 191113"/>
              <a:gd name="connsiteX7" fmla="*/ 373526 w 664038"/>
              <a:gd name="connsiteY7" fmla="*/ 45856 h 191113"/>
              <a:gd name="connsiteX8" fmla="*/ 371144 w 664038"/>
              <a:gd name="connsiteY8" fmla="*/ 67288 h 191113"/>
              <a:gd name="connsiteX9" fmla="*/ 387813 w 664038"/>
              <a:gd name="connsiteY9" fmla="*/ 79194 h 191113"/>
              <a:gd name="connsiteX10" fmla="*/ 414007 w 664038"/>
              <a:gd name="connsiteY10" fmla="*/ 100625 h 191113"/>
              <a:gd name="connsiteX11" fmla="*/ 411626 w 664038"/>
              <a:gd name="connsiteY11" fmla="*/ 114913 h 191113"/>
              <a:gd name="connsiteX12" fmla="*/ 435438 w 664038"/>
              <a:gd name="connsiteY12" fmla="*/ 119675 h 191113"/>
              <a:gd name="connsiteX13" fmla="*/ 456869 w 664038"/>
              <a:gd name="connsiteY13" fmla="*/ 110150 h 191113"/>
              <a:gd name="connsiteX14" fmla="*/ 471157 w 664038"/>
              <a:gd name="connsiteY14" fmla="*/ 117294 h 191113"/>
              <a:gd name="connsiteX15" fmla="*/ 492588 w 664038"/>
              <a:gd name="connsiteY15" fmla="*/ 131581 h 191113"/>
              <a:gd name="connsiteX16" fmla="*/ 497351 w 664038"/>
              <a:gd name="connsiteY16" fmla="*/ 155394 h 191113"/>
              <a:gd name="connsiteX17" fmla="*/ 516401 w 664038"/>
              <a:gd name="connsiteY17" fmla="*/ 169681 h 191113"/>
              <a:gd name="connsiteX18" fmla="*/ 542594 w 664038"/>
              <a:gd name="connsiteY18" fmla="*/ 181588 h 191113"/>
              <a:gd name="connsiteX19" fmla="*/ 566407 w 664038"/>
              <a:gd name="connsiteY19" fmla="*/ 188731 h 191113"/>
              <a:gd name="connsiteX20" fmla="*/ 592601 w 664038"/>
              <a:gd name="connsiteY20" fmla="*/ 186350 h 191113"/>
              <a:gd name="connsiteX21" fmla="*/ 623557 w 664038"/>
              <a:gd name="connsiteY21" fmla="*/ 191113 h 191113"/>
              <a:gd name="connsiteX22" fmla="*/ 664038 w 664038"/>
              <a:gd name="connsiteY22" fmla="*/ 191113 h 191113"/>
              <a:gd name="connsiteX0" fmla="*/ 0 w 664038"/>
              <a:gd name="connsiteY0" fmla="*/ 46496 h 198896"/>
              <a:gd name="connsiteX1" fmla="*/ 118427 w 664038"/>
              <a:gd name="connsiteY1" fmla="*/ 10379 h 198896"/>
              <a:gd name="connsiteX2" fmla="*/ 178103 w 664038"/>
              <a:gd name="connsiteY2" fmla="*/ 0 h 198896"/>
              <a:gd name="connsiteX3" fmla="*/ 217026 w 664038"/>
              <a:gd name="connsiteY3" fmla="*/ 7783 h 198896"/>
              <a:gd name="connsiteX4" fmla="*/ 276704 w 664038"/>
              <a:gd name="connsiteY4" fmla="*/ 12972 h 198896"/>
              <a:gd name="connsiteX5" fmla="*/ 337807 w 664038"/>
              <a:gd name="connsiteY5" fmla="*/ 27446 h 198896"/>
              <a:gd name="connsiteX6" fmla="*/ 359238 w 664038"/>
              <a:gd name="connsiteY6" fmla="*/ 34589 h 198896"/>
              <a:gd name="connsiteX7" fmla="*/ 373526 w 664038"/>
              <a:gd name="connsiteY7" fmla="*/ 53639 h 198896"/>
              <a:gd name="connsiteX8" fmla="*/ 371144 w 664038"/>
              <a:gd name="connsiteY8" fmla="*/ 75071 h 198896"/>
              <a:gd name="connsiteX9" fmla="*/ 387813 w 664038"/>
              <a:gd name="connsiteY9" fmla="*/ 86977 h 198896"/>
              <a:gd name="connsiteX10" fmla="*/ 414007 w 664038"/>
              <a:gd name="connsiteY10" fmla="*/ 108408 h 198896"/>
              <a:gd name="connsiteX11" fmla="*/ 411626 w 664038"/>
              <a:gd name="connsiteY11" fmla="*/ 122696 h 198896"/>
              <a:gd name="connsiteX12" fmla="*/ 435438 w 664038"/>
              <a:gd name="connsiteY12" fmla="*/ 127458 h 198896"/>
              <a:gd name="connsiteX13" fmla="*/ 456869 w 664038"/>
              <a:gd name="connsiteY13" fmla="*/ 117933 h 198896"/>
              <a:gd name="connsiteX14" fmla="*/ 471157 w 664038"/>
              <a:gd name="connsiteY14" fmla="*/ 125077 h 198896"/>
              <a:gd name="connsiteX15" fmla="*/ 492588 w 664038"/>
              <a:gd name="connsiteY15" fmla="*/ 139364 h 198896"/>
              <a:gd name="connsiteX16" fmla="*/ 497351 w 664038"/>
              <a:gd name="connsiteY16" fmla="*/ 163177 h 198896"/>
              <a:gd name="connsiteX17" fmla="*/ 516401 w 664038"/>
              <a:gd name="connsiteY17" fmla="*/ 177464 h 198896"/>
              <a:gd name="connsiteX18" fmla="*/ 542594 w 664038"/>
              <a:gd name="connsiteY18" fmla="*/ 189371 h 198896"/>
              <a:gd name="connsiteX19" fmla="*/ 566407 w 664038"/>
              <a:gd name="connsiteY19" fmla="*/ 196514 h 198896"/>
              <a:gd name="connsiteX20" fmla="*/ 592601 w 664038"/>
              <a:gd name="connsiteY20" fmla="*/ 194133 h 198896"/>
              <a:gd name="connsiteX21" fmla="*/ 623557 w 664038"/>
              <a:gd name="connsiteY21" fmla="*/ 198896 h 198896"/>
              <a:gd name="connsiteX22" fmla="*/ 664038 w 664038"/>
              <a:gd name="connsiteY22" fmla="*/ 198896 h 198896"/>
              <a:gd name="connsiteX0" fmla="*/ 0 w 568033"/>
              <a:gd name="connsiteY0" fmla="*/ 0 h 214673"/>
              <a:gd name="connsiteX1" fmla="*/ 22422 w 568033"/>
              <a:gd name="connsiteY1" fmla="*/ 26156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80699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 name="connsiteX0" fmla="*/ 0 w 568033"/>
              <a:gd name="connsiteY0" fmla="*/ 0 h 214673"/>
              <a:gd name="connsiteX1" fmla="*/ 43179 w 568033"/>
              <a:gd name="connsiteY1" fmla="*/ 7993 h 214673"/>
              <a:gd name="connsiteX2" fmla="*/ 82098 w 568033"/>
              <a:gd name="connsiteY2" fmla="*/ 15777 h 214673"/>
              <a:gd name="connsiteX3" fmla="*/ 121021 w 568033"/>
              <a:gd name="connsiteY3" fmla="*/ 23560 h 214673"/>
              <a:gd name="connsiteX4" fmla="*/ 170320 w 568033"/>
              <a:gd name="connsiteY4" fmla="*/ 28749 h 214673"/>
              <a:gd name="connsiteX5" fmla="*/ 241802 w 568033"/>
              <a:gd name="connsiteY5" fmla="*/ 43223 h 214673"/>
              <a:gd name="connsiteX6" fmla="*/ 263233 w 568033"/>
              <a:gd name="connsiteY6" fmla="*/ 50366 h 214673"/>
              <a:gd name="connsiteX7" fmla="*/ 277521 w 568033"/>
              <a:gd name="connsiteY7" fmla="*/ 69416 h 214673"/>
              <a:gd name="connsiteX8" fmla="*/ 275139 w 568033"/>
              <a:gd name="connsiteY8" fmla="*/ 90848 h 214673"/>
              <a:gd name="connsiteX9" fmla="*/ 291808 w 568033"/>
              <a:gd name="connsiteY9" fmla="*/ 102754 h 214673"/>
              <a:gd name="connsiteX10" fmla="*/ 318002 w 568033"/>
              <a:gd name="connsiteY10" fmla="*/ 124185 h 214673"/>
              <a:gd name="connsiteX11" fmla="*/ 315621 w 568033"/>
              <a:gd name="connsiteY11" fmla="*/ 138473 h 214673"/>
              <a:gd name="connsiteX12" fmla="*/ 339433 w 568033"/>
              <a:gd name="connsiteY12" fmla="*/ 143235 h 214673"/>
              <a:gd name="connsiteX13" fmla="*/ 360864 w 568033"/>
              <a:gd name="connsiteY13" fmla="*/ 133710 h 214673"/>
              <a:gd name="connsiteX14" fmla="*/ 375152 w 568033"/>
              <a:gd name="connsiteY14" fmla="*/ 140854 h 214673"/>
              <a:gd name="connsiteX15" fmla="*/ 396583 w 568033"/>
              <a:gd name="connsiteY15" fmla="*/ 155141 h 214673"/>
              <a:gd name="connsiteX16" fmla="*/ 401346 w 568033"/>
              <a:gd name="connsiteY16" fmla="*/ 178954 h 214673"/>
              <a:gd name="connsiteX17" fmla="*/ 420396 w 568033"/>
              <a:gd name="connsiteY17" fmla="*/ 193241 h 214673"/>
              <a:gd name="connsiteX18" fmla="*/ 446589 w 568033"/>
              <a:gd name="connsiteY18" fmla="*/ 205148 h 214673"/>
              <a:gd name="connsiteX19" fmla="*/ 470402 w 568033"/>
              <a:gd name="connsiteY19" fmla="*/ 212291 h 214673"/>
              <a:gd name="connsiteX20" fmla="*/ 496596 w 568033"/>
              <a:gd name="connsiteY20" fmla="*/ 209910 h 214673"/>
              <a:gd name="connsiteX21" fmla="*/ 527552 w 568033"/>
              <a:gd name="connsiteY21" fmla="*/ 214673 h 214673"/>
              <a:gd name="connsiteX22" fmla="*/ 568033 w 568033"/>
              <a:gd name="connsiteY22" fmla="*/ 214673 h 214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8033" h="214673">
                <a:moveTo>
                  <a:pt x="0" y="0"/>
                </a:moveTo>
                <a:lnTo>
                  <a:pt x="43179" y="7993"/>
                </a:lnTo>
                <a:lnTo>
                  <a:pt x="82098" y="15777"/>
                </a:lnTo>
                <a:lnTo>
                  <a:pt x="121021" y="23560"/>
                </a:lnTo>
                <a:lnTo>
                  <a:pt x="170320" y="28749"/>
                </a:lnTo>
                <a:lnTo>
                  <a:pt x="241802" y="43223"/>
                </a:lnTo>
                <a:lnTo>
                  <a:pt x="263233" y="50366"/>
                </a:lnTo>
                <a:lnTo>
                  <a:pt x="277521" y="69416"/>
                </a:lnTo>
                <a:lnTo>
                  <a:pt x="275139" y="90848"/>
                </a:lnTo>
                <a:lnTo>
                  <a:pt x="291808" y="102754"/>
                </a:lnTo>
                <a:lnTo>
                  <a:pt x="318002" y="124185"/>
                </a:lnTo>
                <a:lnTo>
                  <a:pt x="315621" y="138473"/>
                </a:lnTo>
                <a:lnTo>
                  <a:pt x="339433" y="143235"/>
                </a:lnTo>
                <a:lnTo>
                  <a:pt x="360864" y="133710"/>
                </a:lnTo>
                <a:lnTo>
                  <a:pt x="375152" y="140854"/>
                </a:lnTo>
                <a:lnTo>
                  <a:pt x="396583" y="155141"/>
                </a:lnTo>
                <a:lnTo>
                  <a:pt x="401346" y="178954"/>
                </a:lnTo>
                <a:lnTo>
                  <a:pt x="420396" y="193241"/>
                </a:lnTo>
                <a:lnTo>
                  <a:pt x="446589" y="205148"/>
                </a:lnTo>
                <a:lnTo>
                  <a:pt x="470402" y="212291"/>
                </a:lnTo>
                <a:lnTo>
                  <a:pt x="496596" y="209910"/>
                </a:lnTo>
                <a:lnTo>
                  <a:pt x="527552" y="214673"/>
                </a:lnTo>
                <a:lnTo>
                  <a:pt x="568033" y="214673"/>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7" name="フリーフォーム 394">
            <a:extLst>
              <a:ext uri="{FF2B5EF4-FFF2-40B4-BE49-F238E27FC236}">
                <a16:creationId xmlns:a16="http://schemas.microsoft.com/office/drawing/2014/main" id="{60126F6D-C520-40FA-AC45-88FF014EAE54}"/>
              </a:ext>
            </a:extLst>
          </p:cNvPr>
          <p:cNvSpPr/>
          <p:nvPr/>
        </p:nvSpPr>
        <p:spPr>
          <a:xfrm>
            <a:off x="5553075" y="2513013"/>
            <a:ext cx="20638" cy="93662"/>
          </a:xfrm>
          <a:custGeom>
            <a:avLst/>
            <a:gdLst>
              <a:gd name="connsiteX0" fmla="*/ 28575 w 28575"/>
              <a:gd name="connsiteY0" fmla="*/ 0 h 130969"/>
              <a:gd name="connsiteX1" fmla="*/ 0 w 28575"/>
              <a:gd name="connsiteY1" fmla="*/ 42863 h 130969"/>
              <a:gd name="connsiteX2" fmla="*/ 2381 w 28575"/>
              <a:gd name="connsiteY2" fmla="*/ 80963 h 130969"/>
              <a:gd name="connsiteX3" fmla="*/ 0 w 28575"/>
              <a:gd name="connsiteY3" fmla="*/ 130969 h 130969"/>
            </a:gdLst>
            <a:ahLst/>
            <a:cxnLst>
              <a:cxn ang="0">
                <a:pos x="connsiteX0" y="connsiteY0"/>
              </a:cxn>
              <a:cxn ang="0">
                <a:pos x="connsiteX1" y="connsiteY1"/>
              </a:cxn>
              <a:cxn ang="0">
                <a:pos x="connsiteX2" y="connsiteY2"/>
              </a:cxn>
              <a:cxn ang="0">
                <a:pos x="connsiteX3" y="connsiteY3"/>
              </a:cxn>
            </a:cxnLst>
            <a:rect l="l" t="t" r="r" b="b"/>
            <a:pathLst>
              <a:path w="28575" h="130969">
                <a:moveTo>
                  <a:pt x="28575" y="0"/>
                </a:moveTo>
                <a:lnTo>
                  <a:pt x="0" y="42863"/>
                </a:lnTo>
                <a:lnTo>
                  <a:pt x="2381" y="80963"/>
                </a:lnTo>
                <a:lnTo>
                  <a:pt x="0" y="130969"/>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8" name="フリーフォーム 395">
            <a:extLst>
              <a:ext uri="{FF2B5EF4-FFF2-40B4-BE49-F238E27FC236}">
                <a16:creationId xmlns:a16="http://schemas.microsoft.com/office/drawing/2014/main" id="{712E035C-D258-49DC-AB22-634F3B34CFC1}"/>
              </a:ext>
            </a:extLst>
          </p:cNvPr>
          <p:cNvSpPr/>
          <p:nvPr/>
        </p:nvSpPr>
        <p:spPr>
          <a:xfrm>
            <a:off x="5497513" y="2479675"/>
            <a:ext cx="242887" cy="571500"/>
          </a:xfrm>
          <a:custGeom>
            <a:avLst/>
            <a:gdLst>
              <a:gd name="connsiteX0" fmla="*/ 0 w 333375"/>
              <a:gd name="connsiteY0" fmla="*/ 0 h 657225"/>
              <a:gd name="connsiteX1" fmla="*/ 23812 w 333375"/>
              <a:gd name="connsiteY1" fmla="*/ 69056 h 657225"/>
              <a:gd name="connsiteX2" fmla="*/ 45243 w 333375"/>
              <a:gd name="connsiteY2" fmla="*/ 114300 h 657225"/>
              <a:gd name="connsiteX3" fmla="*/ 47625 w 333375"/>
              <a:gd name="connsiteY3" fmla="*/ 147637 h 657225"/>
              <a:gd name="connsiteX4" fmla="*/ 78581 w 333375"/>
              <a:gd name="connsiteY4" fmla="*/ 161925 h 657225"/>
              <a:gd name="connsiteX5" fmla="*/ 102393 w 333375"/>
              <a:gd name="connsiteY5" fmla="*/ 204787 h 657225"/>
              <a:gd name="connsiteX6" fmla="*/ 128587 w 333375"/>
              <a:gd name="connsiteY6" fmla="*/ 233362 h 657225"/>
              <a:gd name="connsiteX7" fmla="*/ 152400 w 333375"/>
              <a:gd name="connsiteY7" fmla="*/ 250031 h 657225"/>
              <a:gd name="connsiteX8" fmla="*/ 159543 w 333375"/>
              <a:gd name="connsiteY8" fmla="*/ 273843 h 657225"/>
              <a:gd name="connsiteX9" fmla="*/ 183356 w 333375"/>
              <a:gd name="connsiteY9" fmla="*/ 290512 h 657225"/>
              <a:gd name="connsiteX10" fmla="*/ 195262 w 333375"/>
              <a:gd name="connsiteY10" fmla="*/ 316706 h 657225"/>
              <a:gd name="connsiteX11" fmla="*/ 226218 w 333375"/>
              <a:gd name="connsiteY11" fmla="*/ 319087 h 657225"/>
              <a:gd name="connsiteX12" fmla="*/ 254793 w 333375"/>
              <a:gd name="connsiteY12" fmla="*/ 309562 h 657225"/>
              <a:gd name="connsiteX13" fmla="*/ 288131 w 333375"/>
              <a:gd name="connsiteY13" fmla="*/ 328612 h 657225"/>
              <a:gd name="connsiteX14" fmla="*/ 295275 w 333375"/>
              <a:gd name="connsiteY14" fmla="*/ 392906 h 657225"/>
              <a:gd name="connsiteX15" fmla="*/ 307181 w 333375"/>
              <a:gd name="connsiteY15" fmla="*/ 428625 h 657225"/>
              <a:gd name="connsiteX16" fmla="*/ 321468 w 333375"/>
              <a:gd name="connsiteY16" fmla="*/ 476250 h 657225"/>
              <a:gd name="connsiteX17" fmla="*/ 333375 w 333375"/>
              <a:gd name="connsiteY17" fmla="*/ 523875 h 657225"/>
              <a:gd name="connsiteX18" fmla="*/ 321468 w 333375"/>
              <a:gd name="connsiteY18" fmla="*/ 578643 h 657225"/>
              <a:gd name="connsiteX19" fmla="*/ 295275 w 333375"/>
              <a:gd name="connsiteY19" fmla="*/ 604837 h 657225"/>
              <a:gd name="connsiteX20" fmla="*/ 273843 w 333375"/>
              <a:gd name="connsiteY20" fmla="*/ 640556 h 657225"/>
              <a:gd name="connsiteX21" fmla="*/ 273843 w 333375"/>
              <a:gd name="connsiteY21" fmla="*/ 657225 h 657225"/>
              <a:gd name="connsiteX0" fmla="*/ 0 w 333375"/>
              <a:gd name="connsiteY0" fmla="*/ 0 h 704850"/>
              <a:gd name="connsiteX1" fmla="*/ 23812 w 333375"/>
              <a:gd name="connsiteY1" fmla="*/ 69056 h 704850"/>
              <a:gd name="connsiteX2" fmla="*/ 45243 w 333375"/>
              <a:gd name="connsiteY2" fmla="*/ 114300 h 704850"/>
              <a:gd name="connsiteX3" fmla="*/ 47625 w 333375"/>
              <a:gd name="connsiteY3" fmla="*/ 147637 h 704850"/>
              <a:gd name="connsiteX4" fmla="*/ 78581 w 333375"/>
              <a:gd name="connsiteY4" fmla="*/ 161925 h 704850"/>
              <a:gd name="connsiteX5" fmla="*/ 102393 w 333375"/>
              <a:gd name="connsiteY5" fmla="*/ 204787 h 704850"/>
              <a:gd name="connsiteX6" fmla="*/ 128587 w 333375"/>
              <a:gd name="connsiteY6" fmla="*/ 233362 h 704850"/>
              <a:gd name="connsiteX7" fmla="*/ 152400 w 333375"/>
              <a:gd name="connsiteY7" fmla="*/ 250031 h 704850"/>
              <a:gd name="connsiteX8" fmla="*/ 159543 w 333375"/>
              <a:gd name="connsiteY8" fmla="*/ 273843 h 704850"/>
              <a:gd name="connsiteX9" fmla="*/ 183356 w 333375"/>
              <a:gd name="connsiteY9" fmla="*/ 290512 h 704850"/>
              <a:gd name="connsiteX10" fmla="*/ 195262 w 333375"/>
              <a:gd name="connsiteY10" fmla="*/ 316706 h 704850"/>
              <a:gd name="connsiteX11" fmla="*/ 226218 w 333375"/>
              <a:gd name="connsiteY11" fmla="*/ 319087 h 704850"/>
              <a:gd name="connsiteX12" fmla="*/ 254793 w 333375"/>
              <a:gd name="connsiteY12" fmla="*/ 309562 h 704850"/>
              <a:gd name="connsiteX13" fmla="*/ 288131 w 333375"/>
              <a:gd name="connsiteY13" fmla="*/ 328612 h 704850"/>
              <a:gd name="connsiteX14" fmla="*/ 295275 w 333375"/>
              <a:gd name="connsiteY14" fmla="*/ 392906 h 704850"/>
              <a:gd name="connsiteX15" fmla="*/ 307181 w 333375"/>
              <a:gd name="connsiteY15" fmla="*/ 428625 h 704850"/>
              <a:gd name="connsiteX16" fmla="*/ 321468 w 333375"/>
              <a:gd name="connsiteY16" fmla="*/ 476250 h 704850"/>
              <a:gd name="connsiteX17" fmla="*/ 333375 w 333375"/>
              <a:gd name="connsiteY17" fmla="*/ 523875 h 704850"/>
              <a:gd name="connsiteX18" fmla="*/ 321468 w 333375"/>
              <a:gd name="connsiteY18" fmla="*/ 578643 h 704850"/>
              <a:gd name="connsiteX19" fmla="*/ 295275 w 333375"/>
              <a:gd name="connsiteY19" fmla="*/ 604837 h 704850"/>
              <a:gd name="connsiteX20" fmla="*/ 273843 w 333375"/>
              <a:gd name="connsiteY20" fmla="*/ 640556 h 704850"/>
              <a:gd name="connsiteX21" fmla="*/ 288130 w 333375"/>
              <a:gd name="connsiteY21" fmla="*/ 704850 h 704850"/>
              <a:gd name="connsiteX0" fmla="*/ 0 w 333375"/>
              <a:gd name="connsiteY0" fmla="*/ 0 h 705229"/>
              <a:gd name="connsiteX1" fmla="*/ 23812 w 333375"/>
              <a:gd name="connsiteY1" fmla="*/ 69056 h 705229"/>
              <a:gd name="connsiteX2" fmla="*/ 45243 w 333375"/>
              <a:gd name="connsiteY2" fmla="*/ 114300 h 705229"/>
              <a:gd name="connsiteX3" fmla="*/ 47625 w 333375"/>
              <a:gd name="connsiteY3" fmla="*/ 147637 h 705229"/>
              <a:gd name="connsiteX4" fmla="*/ 78581 w 333375"/>
              <a:gd name="connsiteY4" fmla="*/ 161925 h 705229"/>
              <a:gd name="connsiteX5" fmla="*/ 102393 w 333375"/>
              <a:gd name="connsiteY5" fmla="*/ 204787 h 705229"/>
              <a:gd name="connsiteX6" fmla="*/ 128587 w 333375"/>
              <a:gd name="connsiteY6" fmla="*/ 233362 h 705229"/>
              <a:gd name="connsiteX7" fmla="*/ 152400 w 333375"/>
              <a:gd name="connsiteY7" fmla="*/ 250031 h 705229"/>
              <a:gd name="connsiteX8" fmla="*/ 159543 w 333375"/>
              <a:gd name="connsiteY8" fmla="*/ 273843 h 705229"/>
              <a:gd name="connsiteX9" fmla="*/ 183356 w 333375"/>
              <a:gd name="connsiteY9" fmla="*/ 290512 h 705229"/>
              <a:gd name="connsiteX10" fmla="*/ 195262 w 333375"/>
              <a:gd name="connsiteY10" fmla="*/ 316706 h 705229"/>
              <a:gd name="connsiteX11" fmla="*/ 226218 w 333375"/>
              <a:gd name="connsiteY11" fmla="*/ 319087 h 705229"/>
              <a:gd name="connsiteX12" fmla="*/ 254793 w 333375"/>
              <a:gd name="connsiteY12" fmla="*/ 309562 h 705229"/>
              <a:gd name="connsiteX13" fmla="*/ 288131 w 333375"/>
              <a:gd name="connsiteY13" fmla="*/ 328612 h 705229"/>
              <a:gd name="connsiteX14" fmla="*/ 295275 w 333375"/>
              <a:gd name="connsiteY14" fmla="*/ 392906 h 705229"/>
              <a:gd name="connsiteX15" fmla="*/ 307181 w 333375"/>
              <a:gd name="connsiteY15" fmla="*/ 428625 h 705229"/>
              <a:gd name="connsiteX16" fmla="*/ 321468 w 333375"/>
              <a:gd name="connsiteY16" fmla="*/ 476250 h 705229"/>
              <a:gd name="connsiteX17" fmla="*/ 333375 w 333375"/>
              <a:gd name="connsiteY17" fmla="*/ 523875 h 705229"/>
              <a:gd name="connsiteX18" fmla="*/ 321468 w 333375"/>
              <a:gd name="connsiteY18" fmla="*/ 578643 h 705229"/>
              <a:gd name="connsiteX19" fmla="*/ 295275 w 333375"/>
              <a:gd name="connsiteY19" fmla="*/ 604837 h 705229"/>
              <a:gd name="connsiteX20" fmla="*/ 273843 w 333375"/>
              <a:gd name="connsiteY20" fmla="*/ 640556 h 705229"/>
              <a:gd name="connsiteX21" fmla="*/ 288130 w 333375"/>
              <a:gd name="connsiteY21" fmla="*/ 704850 h 705229"/>
              <a:gd name="connsiteX22" fmla="*/ 280987 w 333375"/>
              <a:gd name="connsiteY22" fmla="*/ 666749 h 705229"/>
              <a:gd name="connsiteX0" fmla="*/ 0 w 333375"/>
              <a:gd name="connsiteY0" fmla="*/ 0 h 705255"/>
              <a:gd name="connsiteX1" fmla="*/ 23812 w 333375"/>
              <a:gd name="connsiteY1" fmla="*/ 69056 h 705255"/>
              <a:gd name="connsiteX2" fmla="*/ 45243 w 333375"/>
              <a:gd name="connsiteY2" fmla="*/ 114300 h 705255"/>
              <a:gd name="connsiteX3" fmla="*/ 47625 w 333375"/>
              <a:gd name="connsiteY3" fmla="*/ 147637 h 705255"/>
              <a:gd name="connsiteX4" fmla="*/ 78581 w 333375"/>
              <a:gd name="connsiteY4" fmla="*/ 161925 h 705255"/>
              <a:gd name="connsiteX5" fmla="*/ 102393 w 333375"/>
              <a:gd name="connsiteY5" fmla="*/ 204787 h 705255"/>
              <a:gd name="connsiteX6" fmla="*/ 128587 w 333375"/>
              <a:gd name="connsiteY6" fmla="*/ 233362 h 705255"/>
              <a:gd name="connsiteX7" fmla="*/ 152400 w 333375"/>
              <a:gd name="connsiteY7" fmla="*/ 250031 h 705255"/>
              <a:gd name="connsiteX8" fmla="*/ 159543 w 333375"/>
              <a:gd name="connsiteY8" fmla="*/ 273843 h 705255"/>
              <a:gd name="connsiteX9" fmla="*/ 183356 w 333375"/>
              <a:gd name="connsiteY9" fmla="*/ 290512 h 705255"/>
              <a:gd name="connsiteX10" fmla="*/ 195262 w 333375"/>
              <a:gd name="connsiteY10" fmla="*/ 316706 h 705255"/>
              <a:gd name="connsiteX11" fmla="*/ 226218 w 333375"/>
              <a:gd name="connsiteY11" fmla="*/ 319087 h 705255"/>
              <a:gd name="connsiteX12" fmla="*/ 254793 w 333375"/>
              <a:gd name="connsiteY12" fmla="*/ 309562 h 705255"/>
              <a:gd name="connsiteX13" fmla="*/ 288131 w 333375"/>
              <a:gd name="connsiteY13" fmla="*/ 328612 h 705255"/>
              <a:gd name="connsiteX14" fmla="*/ 295275 w 333375"/>
              <a:gd name="connsiteY14" fmla="*/ 392906 h 705255"/>
              <a:gd name="connsiteX15" fmla="*/ 307181 w 333375"/>
              <a:gd name="connsiteY15" fmla="*/ 428625 h 705255"/>
              <a:gd name="connsiteX16" fmla="*/ 321468 w 333375"/>
              <a:gd name="connsiteY16" fmla="*/ 476250 h 705255"/>
              <a:gd name="connsiteX17" fmla="*/ 333375 w 333375"/>
              <a:gd name="connsiteY17" fmla="*/ 523875 h 705255"/>
              <a:gd name="connsiteX18" fmla="*/ 321468 w 333375"/>
              <a:gd name="connsiteY18" fmla="*/ 578643 h 705255"/>
              <a:gd name="connsiteX19" fmla="*/ 295275 w 333375"/>
              <a:gd name="connsiteY19" fmla="*/ 604837 h 705255"/>
              <a:gd name="connsiteX20" fmla="*/ 273843 w 333375"/>
              <a:gd name="connsiteY20" fmla="*/ 640556 h 705255"/>
              <a:gd name="connsiteX21" fmla="*/ 288130 w 333375"/>
              <a:gd name="connsiteY21" fmla="*/ 704850 h 705255"/>
              <a:gd name="connsiteX22" fmla="*/ 273843 w 333375"/>
              <a:gd name="connsiteY22" fmla="*/ 669130 h 705255"/>
              <a:gd name="connsiteX0" fmla="*/ 0 w 333375"/>
              <a:gd name="connsiteY0" fmla="*/ 0 h 781178"/>
              <a:gd name="connsiteX1" fmla="*/ 23812 w 333375"/>
              <a:gd name="connsiteY1" fmla="*/ 69056 h 781178"/>
              <a:gd name="connsiteX2" fmla="*/ 45243 w 333375"/>
              <a:gd name="connsiteY2" fmla="*/ 114300 h 781178"/>
              <a:gd name="connsiteX3" fmla="*/ 47625 w 333375"/>
              <a:gd name="connsiteY3" fmla="*/ 147637 h 781178"/>
              <a:gd name="connsiteX4" fmla="*/ 78581 w 333375"/>
              <a:gd name="connsiteY4" fmla="*/ 161925 h 781178"/>
              <a:gd name="connsiteX5" fmla="*/ 102393 w 333375"/>
              <a:gd name="connsiteY5" fmla="*/ 204787 h 781178"/>
              <a:gd name="connsiteX6" fmla="*/ 128587 w 333375"/>
              <a:gd name="connsiteY6" fmla="*/ 233362 h 781178"/>
              <a:gd name="connsiteX7" fmla="*/ 152400 w 333375"/>
              <a:gd name="connsiteY7" fmla="*/ 250031 h 781178"/>
              <a:gd name="connsiteX8" fmla="*/ 159543 w 333375"/>
              <a:gd name="connsiteY8" fmla="*/ 273843 h 781178"/>
              <a:gd name="connsiteX9" fmla="*/ 183356 w 333375"/>
              <a:gd name="connsiteY9" fmla="*/ 290512 h 781178"/>
              <a:gd name="connsiteX10" fmla="*/ 195262 w 333375"/>
              <a:gd name="connsiteY10" fmla="*/ 316706 h 781178"/>
              <a:gd name="connsiteX11" fmla="*/ 226218 w 333375"/>
              <a:gd name="connsiteY11" fmla="*/ 319087 h 781178"/>
              <a:gd name="connsiteX12" fmla="*/ 254793 w 333375"/>
              <a:gd name="connsiteY12" fmla="*/ 309562 h 781178"/>
              <a:gd name="connsiteX13" fmla="*/ 288131 w 333375"/>
              <a:gd name="connsiteY13" fmla="*/ 328612 h 781178"/>
              <a:gd name="connsiteX14" fmla="*/ 295275 w 333375"/>
              <a:gd name="connsiteY14" fmla="*/ 392906 h 781178"/>
              <a:gd name="connsiteX15" fmla="*/ 307181 w 333375"/>
              <a:gd name="connsiteY15" fmla="*/ 428625 h 781178"/>
              <a:gd name="connsiteX16" fmla="*/ 321468 w 333375"/>
              <a:gd name="connsiteY16" fmla="*/ 476250 h 781178"/>
              <a:gd name="connsiteX17" fmla="*/ 333375 w 333375"/>
              <a:gd name="connsiteY17" fmla="*/ 523875 h 781178"/>
              <a:gd name="connsiteX18" fmla="*/ 321468 w 333375"/>
              <a:gd name="connsiteY18" fmla="*/ 578643 h 781178"/>
              <a:gd name="connsiteX19" fmla="*/ 295275 w 333375"/>
              <a:gd name="connsiteY19" fmla="*/ 604837 h 781178"/>
              <a:gd name="connsiteX20" fmla="*/ 273843 w 333375"/>
              <a:gd name="connsiteY20" fmla="*/ 640556 h 781178"/>
              <a:gd name="connsiteX21" fmla="*/ 330993 w 333375"/>
              <a:gd name="connsiteY21" fmla="*/ 781050 h 781178"/>
              <a:gd name="connsiteX22" fmla="*/ 273843 w 333375"/>
              <a:gd name="connsiteY22" fmla="*/ 669130 h 781178"/>
              <a:gd name="connsiteX0" fmla="*/ 0 w 333375"/>
              <a:gd name="connsiteY0" fmla="*/ 0 h 791041"/>
              <a:gd name="connsiteX1" fmla="*/ 23812 w 333375"/>
              <a:gd name="connsiteY1" fmla="*/ 69056 h 791041"/>
              <a:gd name="connsiteX2" fmla="*/ 45243 w 333375"/>
              <a:gd name="connsiteY2" fmla="*/ 114300 h 791041"/>
              <a:gd name="connsiteX3" fmla="*/ 47625 w 333375"/>
              <a:gd name="connsiteY3" fmla="*/ 147637 h 791041"/>
              <a:gd name="connsiteX4" fmla="*/ 78581 w 333375"/>
              <a:gd name="connsiteY4" fmla="*/ 161925 h 791041"/>
              <a:gd name="connsiteX5" fmla="*/ 102393 w 333375"/>
              <a:gd name="connsiteY5" fmla="*/ 204787 h 791041"/>
              <a:gd name="connsiteX6" fmla="*/ 128587 w 333375"/>
              <a:gd name="connsiteY6" fmla="*/ 233362 h 791041"/>
              <a:gd name="connsiteX7" fmla="*/ 152400 w 333375"/>
              <a:gd name="connsiteY7" fmla="*/ 250031 h 791041"/>
              <a:gd name="connsiteX8" fmla="*/ 159543 w 333375"/>
              <a:gd name="connsiteY8" fmla="*/ 273843 h 791041"/>
              <a:gd name="connsiteX9" fmla="*/ 183356 w 333375"/>
              <a:gd name="connsiteY9" fmla="*/ 290512 h 791041"/>
              <a:gd name="connsiteX10" fmla="*/ 195262 w 333375"/>
              <a:gd name="connsiteY10" fmla="*/ 316706 h 791041"/>
              <a:gd name="connsiteX11" fmla="*/ 226218 w 333375"/>
              <a:gd name="connsiteY11" fmla="*/ 319087 h 791041"/>
              <a:gd name="connsiteX12" fmla="*/ 254793 w 333375"/>
              <a:gd name="connsiteY12" fmla="*/ 309562 h 791041"/>
              <a:gd name="connsiteX13" fmla="*/ 288131 w 333375"/>
              <a:gd name="connsiteY13" fmla="*/ 328612 h 791041"/>
              <a:gd name="connsiteX14" fmla="*/ 295275 w 333375"/>
              <a:gd name="connsiteY14" fmla="*/ 392906 h 791041"/>
              <a:gd name="connsiteX15" fmla="*/ 307181 w 333375"/>
              <a:gd name="connsiteY15" fmla="*/ 428625 h 791041"/>
              <a:gd name="connsiteX16" fmla="*/ 321468 w 333375"/>
              <a:gd name="connsiteY16" fmla="*/ 476250 h 791041"/>
              <a:gd name="connsiteX17" fmla="*/ 333375 w 333375"/>
              <a:gd name="connsiteY17" fmla="*/ 523875 h 791041"/>
              <a:gd name="connsiteX18" fmla="*/ 321468 w 333375"/>
              <a:gd name="connsiteY18" fmla="*/ 578643 h 791041"/>
              <a:gd name="connsiteX19" fmla="*/ 295275 w 333375"/>
              <a:gd name="connsiteY19" fmla="*/ 604837 h 791041"/>
              <a:gd name="connsiteX20" fmla="*/ 273843 w 333375"/>
              <a:gd name="connsiteY20" fmla="*/ 640556 h 791041"/>
              <a:gd name="connsiteX21" fmla="*/ 330993 w 333375"/>
              <a:gd name="connsiteY21" fmla="*/ 781050 h 791041"/>
              <a:gd name="connsiteX22" fmla="*/ 242887 w 333375"/>
              <a:gd name="connsiteY22" fmla="*/ 788193 h 791041"/>
              <a:gd name="connsiteX0" fmla="*/ 0 w 333375"/>
              <a:gd name="connsiteY0" fmla="*/ 0 h 788747"/>
              <a:gd name="connsiteX1" fmla="*/ 23812 w 333375"/>
              <a:gd name="connsiteY1" fmla="*/ 69056 h 788747"/>
              <a:gd name="connsiteX2" fmla="*/ 45243 w 333375"/>
              <a:gd name="connsiteY2" fmla="*/ 114300 h 788747"/>
              <a:gd name="connsiteX3" fmla="*/ 47625 w 333375"/>
              <a:gd name="connsiteY3" fmla="*/ 147637 h 788747"/>
              <a:gd name="connsiteX4" fmla="*/ 78581 w 333375"/>
              <a:gd name="connsiteY4" fmla="*/ 161925 h 788747"/>
              <a:gd name="connsiteX5" fmla="*/ 102393 w 333375"/>
              <a:gd name="connsiteY5" fmla="*/ 204787 h 788747"/>
              <a:gd name="connsiteX6" fmla="*/ 128587 w 333375"/>
              <a:gd name="connsiteY6" fmla="*/ 233362 h 788747"/>
              <a:gd name="connsiteX7" fmla="*/ 152400 w 333375"/>
              <a:gd name="connsiteY7" fmla="*/ 250031 h 788747"/>
              <a:gd name="connsiteX8" fmla="*/ 159543 w 333375"/>
              <a:gd name="connsiteY8" fmla="*/ 273843 h 788747"/>
              <a:gd name="connsiteX9" fmla="*/ 183356 w 333375"/>
              <a:gd name="connsiteY9" fmla="*/ 290512 h 788747"/>
              <a:gd name="connsiteX10" fmla="*/ 195262 w 333375"/>
              <a:gd name="connsiteY10" fmla="*/ 316706 h 788747"/>
              <a:gd name="connsiteX11" fmla="*/ 226218 w 333375"/>
              <a:gd name="connsiteY11" fmla="*/ 319087 h 788747"/>
              <a:gd name="connsiteX12" fmla="*/ 254793 w 333375"/>
              <a:gd name="connsiteY12" fmla="*/ 309562 h 788747"/>
              <a:gd name="connsiteX13" fmla="*/ 288131 w 333375"/>
              <a:gd name="connsiteY13" fmla="*/ 328612 h 788747"/>
              <a:gd name="connsiteX14" fmla="*/ 295275 w 333375"/>
              <a:gd name="connsiteY14" fmla="*/ 392906 h 788747"/>
              <a:gd name="connsiteX15" fmla="*/ 307181 w 333375"/>
              <a:gd name="connsiteY15" fmla="*/ 428625 h 788747"/>
              <a:gd name="connsiteX16" fmla="*/ 321468 w 333375"/>
              <a:gd name="connsiteY16" fmla="*/ 476250 h 788747"/>
              <a:gd name="connsiteX17" fmla="*/ 333375 w 333375"/>
              <a:gd name="connsiteY17" fmla="*/ 523875 h 788747"/>
              <a:gd name="connsiteX18" fmla="*/ 321468 w 333375"/>
              <a:gd name="connsiteY18" fmla="*/ 578643 h 788747"/>
              <a:gd name="connsiteX19" fmla="*/ 295275 w 333375"/>
              <a:gd name="connsiteY19" fmla="*/ 604837 h 788747"/>
              <a:gd name="connsiteX20" fmla="*/ 273843 w 333375"/>
              <a:gd name="connsiteY20" fmla="*/ 640556 h 788747"/>
              <a:gd name="connsiteX21" fmla="*/ 288131 w 333375"/>
              <a:gd name="connsiteY21" fmla="*/ 711994 h 788747"/>
              <a:gd name="connsiteX22" fmla="*/ 242887 w 333375"/>
              <a:gd name="connsiteY22" fmla="*/ 788193 h 788747"/>
              <a:gd name="connsiteX0" fmla="*/ 0 w 335789"/>
              <a:gd name="connsiteY0" fmla="*/ 0 h 791113"/>
              <a:gd name="connsiteX1" fmla="*/ 23812 w 335789"/>
              <a:gd name="connsiteY1" fmla="*/ 69056 h 791113"/>
              <a:gd name="connsiteX2" fmla="*/ 45243 w 335789"/>
              <a:gd name="connsiteY2" fmla="*/ 114300 h 791113"/>
              <a:gd name="connsiteX3" fmla="*/ 47625 w 335789"/>
              <a:gd name="connsiteY3" fmla="*/ 147637 h 791113"/>
              <a:gd name="connsiteX4" fmla="*/ 78581 w 335789"/>
              <a:gd name="connsiteY4" fmla="*/ 161925 h 791113"/>
              <a:gd name="connsiteX5" fmla="*/ 102393 w 335789"/>
              <a:gd name="connsiteY5" fmla="*/ 204787 h 791113"/>
              <a:gd name="connsiteX6" fmla="*/ 128587 w 335789"/>
              <a:gd name="connsiteY6" fmla="*/ 233362 h 791113"/>
              <a:gd name="connsiteX7" fmla="*/ 152400 w 335789"/>
              <a:gd name="connsiteY7" fmla="*/ 250031 h 791113"/>
              <a:gd name="connsiteX8" fmla="*/ 159543 w 335789"/>
              <a:gd name="connsiteY8" fmla="*/ 273843 h 791113"/>
              <a:gd name="connsiteX9" fmla="*/ 183356 w 335789"/>
              <a:gd name="connsiteY9" fmla="*/ 290512 h 791113"/>
              <a:gd name="connsiteX10" fmla="*/ 195262 w 335789"/>
              <a:gd name="connsiteY10" fmla="*/ 316706 h 791113"/>
              <a:gd name="connsiteX11" fmla="*/ 226218 w 335789"/>
              <a:gd name="connsiteY11" fmla="*/ 319087 h 791113"/>
              <a:gd name="connsiteX12" fmla="*/ 254793 w 335789"/>
              <a:gd name="connsiteY12" fmla="*/ 309562 h 791113"/>
              <a:gd name="connsiteX13" fmla="*/ 288131 w 335789"/>
              <a:gd name="connsiteY13" fmla="*/ 328612 h 791113"/>
              <a:gd name="connsiteX14" fmla="*/ 295275 w 335789"/>
              <a:gd name="connsiteY14" fmla="*/ 392906 h 791113"/>
              <a:gd name="connsiteX15" fmla="*/ 307181 w 335789"/>
              <a:gd name="connsiteY15" fmla="*/ 428625 h 791113"/>
              <a:gd name="connsiteX16" fmla="*/ 321468 w 335789"/>
              <a:gd name="connsiteY16" fmla="*/ 476250 h 791113"/>
              <a:gd name="connsiteX17" fmla="*/ 333375 w 335789"/>
              <a:gd name="connsiteY17" fmla="*/ 523875 h 791113"/>
              <a:gd name="connsiteX18" fmla="*/ 321468 w 335789"/>
              <a:gd name="connsiteY18" fmla="*/ 578643 h 791113"/>
              <a:gd name="connsiteX19" fmla="*/ 295275 w 335789"/>
              <a:gd name="connsiteY19" fmla="*/ 604837 h 791113"/>
              <a:gd name="connsiteX20" fmla="*/ 273843 w 335789"/>
              <a:gd name="connsiteY20" fmla="*/ 640556 h 791113"/>
              <a:gd name="connsiteX21" fmla="*/ 288131 w 335789"/>
              <a:gd name="connsiteY21" fmla="*/ 711994 h 791113"/>
              <a:gd name="connsiteX22" fmla="*/ 335756 w 335789"/>
              <a:gd name="connsiteY22" fmla="*/ 790574 h 79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5789" h="791113">
                <a:moveTo>
                  <a:pt x="0" y="0"/>
                </a:moveTo>
                <a:lnTo>
                  <a:pt x="23812" y="69056"/>
                </a:lnTo>
                <a:lnTo>
                  <a:pt x="45243" y="114300"/>
                </a:lnTo>
                <a:lnTo>
                  <a:pt x="47625" y="147637"/>
                </a:lnTo>
                <a:lnTo>
                  <a:pt x="78581" y="161925"/>
                </a:lnTo>
                <a:lnTo>
                  <a:pt x="102393" y="204787"/>
                </a:lnTo>
                <a:lnTo>
                  <a:pt x="128587" y="233362"/>
                </a:lnTo>
                <a:lnTo>
                  <a:pt x="152400" y="250031"/>
                </a:lnTo>
                <a:lnTo>
                  <a:pt x="159543" y="273843"/>
                </a:lnTo>
                <a:lnTo>
                  <a:pt x="183356" y="290512"/>
                </a:lnTo>
                <a:lnTo>
                  <a:pt x="195262" y="316706"/>
                </a:lnTo>
                <a:lnTo>
                  <a:pt x="226218" y="319087"/>
                </a:lnTo>
                <a:lnTo>
                  <a:pt x="254793" y="309562"/>
                </a:lnTo>
                <a:lnTo>
                  <a:pt x="288131" y="328612"/>
                </a:lnTo>
                <a:lnTo>
                  <a:pt x="295275" y="392906"/>
                </a:lnTo>
                <a:lnTo>
                  <a:pt x="307181" y="428625"/>
                </a:lnTo>
                <a:lnTo>
                  <a:pt x="321468" y="476250"/>
                </a:lnTo>
                <a:lnTo>
                  <a:pt x="333375" y="523875"/>
                </a:lnTo>
                <a:lnTo>
                  <a:pt x="321468" y="578643"/>
                </a:lnTo>
                <a:lnTo>
                  <a:pt x="295275" y="604837"/>
                </a:lnTo>
                <a:lnTo>
                  <a:pt x="273843" y="640556"/>
                </a:lnTo>
                <a:cubicBezTo>
                  <a:pt x="278605" y="661987"/>
                  <a:pt x="283369" y="690563"/>
                  <a:pt x="288131" y="711994"/>
                </a:cubicBezTo>
                <a:cubicBezTo>
                  <a:pt x="289322" y="716359"/>
                  <a:pt x="337244" y="798512"/>
                  <a:pt x="335756" y="790574"/>
                </a:cubicBez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89" name="フリーフォーム 396">
            <a:extLst>
              <a:ext uri="{FF2B5EF4-FFF2-40B4-BE49-F238E27FC236}">
                <a16:creationId xmlns:a16="http://schemas.microsoft.com/office/drawing/2014/main" id="{12A03994-48B7-48DA-B8FF-217E16BC2F54}"/>
              </a:ext>
            </a:extLst>
          </p:cNvPr>
          <p:cNvSpPr/>
          <p:nvPr/>
        </p:nvSpPr>
        <p:spPr>
          <a:xfrm>
            <a:off x="5100638" y="1497013"/>
            <a:ext cx="139700" cy="41275"/>
          </a:xfrm>
          <a:custGeom>
            <a:avLst/>
            <a:gdLst>
              <a:gd name="connsiteX0" fmla="*/ 0 w 192882"/>
              <a:gd name="connsiteY0" fmla="*/ 0 h 57150"/>
              <a:gd name="connsiteX1" fmla="*/ 40482 w 192882"/>
              <a:gd name="connsiteY1" fmla="*/ 57150 h 57150"/>
              <a:gd name="connsiteX2" fmla="*/ 66675 w 192882"/>
              <a:gd name="connsiteY2" fmla="*/ 38100 h 57150"/>
              <a:gd name="connsiteX3" fmla="*/ 97632 w 192882"/>
              <a:gd name="connsiteY3" fmla="*/ 26194 h 57150"/>
              <a:gd name="connsiteX4" fmla="*/ 128588 w 192882"/>
              <a:gd name="connsiteY4" fmla="*/ 11907 h 57150"/>
              <a:gd name="connsiteX5" fmla="*/ 154782 w 192882"/>
              <a:gd name="connsiteY5" fmla="*/ 21432 h 57150"/>
              <a:gd name="connsiteX6" fmla="*/ 192882 w 192882"/>
              <a:gd name="connsiteY6" fmla="*/ 23813 h 57150"/>
              <a:gd name="connsiteX0" fmla="*/ 0 w 192882"/>
              <a:gd name="connsiteY0" fmla="*/ 0 h 57150"/>
              <a:gd name="connsiteX1" fmla="*/ 26194 w 192882"/>
              <a:gd name="connsiteY1" fmla="*/ 33338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 name="connsiteX0" fmla="*/ 0 w 192882"/>
              <a:gd name="connsiteY0" fmla="*/ 0 h 57150"/>
              <a:gd name="connsiteX1" fmla="*/ 19050 w 192882"/>
              <a:gd name="connsiteY1" fmla="*/ 40482 h 57150"/>
              <a:gd name="connsiteX2" fmla="*/ 40482 w 192882"/>
              <a:gd name="connsiteY2" fmla="*/ 57150 h 57150"/>
              <a:gd name="connsiteX3" fmla="*/ 66675 w 192882"/>
              <a:gd name="connsiteY3" fmla="*/ 38100 h 57150"/>
              <a:gd name="connsiteX4" fmla="*/ 97632 w 192882"/>
              <a:gd name="connsiteY4" fmla="*/ 26194 h 57150"/>
              <a:gd name="connsiteX5" fmla="*/ 128588 w 192882"/>
              <a:gd name="connsiteY5" fmla="*/ 11907 h 57150"/>
              <a:gd name="connsiteX6" fmla="*/ 154782 w 192882"/>
              <a:gd name="connsiteY6" fmla="*/ 21432 h 57150"/>
              <a:gd name="connsiteX7" fmla="*/ 192882 w 192882"/>
              <a:gd name="connsiteY7" fmla="*/ 23813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882" h="57150">
                <a:moveTo>
                  <a:pt x="0" y="0"/>
                </a:moveTo>
                <a:lnTo>
                  <a:pt x="19050" y="40482"/>
                </a:lnTo>
                <a:lnTo>
                  <a:pt x="40482" y="57150"/>
                </a:lnTo>
                <a:lnTo>
                  <a:pt x="66675" y="38100"/>
                </a:lnTo>
                <a:lnTo>
                  <a:pt x="97632" y="26194"/>
                </a:lnTo>
                <a:lnTo>
                  <a:pt x="128588" y="11907"/>
                </a:lnTo>
                <a:lnTo>
                  <a:pt x="154782" y="21432"/>
                </a:lnTo>
                <a:lnTo>
                  <a:pt x="192882" y="238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0" name="フリーフォーム 397">
            <a:extLst>
              <a:ext uri="{FF2B5EF4-FFF2-40B4-BE49-F238E27FC236}">
                <a16:creationId xmlns:a16="http://schemas.microsoft.com/office/drawing/2014/main" id="{B317C5C7-141D-4E32-8616-DBA047D38D68}"/>
              </a:ext>
            </a:extLst>
          </p:cNvPr>
          <p:cNvSpPr/>
          <p:nvPr/>
        </p:nvSpPr>
        <p:spPr>
          <a:xfrm>
            <a:off x="5226050" y="1598613"/>
            <a:ext cx="120650" cy="271462"/>
          </a:xfrm>
          <a:custGeom>
            <a:avLst/>
            <a:gdLst>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45256 w 157163"/>
              <a:gd name="connsiteY10" fmla="*/ 352425 h 392907"/>
              <a:gd name="connsiteX11" fmla="*/ 157163 w 157163"/>
              <a:gd name="connsiteY11" fmla="*/ 392907 h 392907"/>
              <a:gd name="connsiteX0" fmla="*/ 2381 w 157163"/>
              <a:gd name="connsiteY0" fmla="*/ 0 h 392907"/>
              <a:gd name="connsiteX1" fmla="*/ 4763 w 157163"/>
              <a:gd name="connsiteY1" fmla="*/ 54769 h 392907"/>
              <a:gd name="connsiteX2" fmla="*/ 0 w 157163"/>
              <a:gd name="connsiteY2" fmla="*/ 83344 h 392907"/>
              <a:gd name="connsiteX3" fmla="*/ 14288 w 157163"/>
              <a:gd name="connsiteY3" fmla="*/ 116682 h 392907"/>
              <a:gd name="connsiteX4" fmla="*/ 30956 w 157163"/>
              <a:gd name="connsiteY4" fmla="*/ 147638 h 392907"/>
              <a:gd name="connsiteX5" fmla="*/ 33338 w 157163"/>
              <a:gd name="connsiteY5" fmla="*/ 169069 h 392907"/>
              <a:gd name="connsiteX6" fmla="*/ 38100 w 157163"/>
              <a:gd name="connsiteY6" fmla="*/ 195263 h 392907"/>
              <a:gd name="connsiteX7" fmla="*/ 59531 w 157163"/>
              <a:gd name="connsiteY7" fmla="*/ 207169 h 392907"/>
              <a:gd name="connsiteX8" fmla="*/ 88106 w 157163"/>
              <a:gd name="connsiteY8" fmla="*/ 219075 h 392907"/>
              <a:gd name="connsiteX9" fmla="*/ 109538 w 157163"/>
              <a:gd name="connsiteY9" fmla="*/ 257175 h 392907"/>
              <a:gd name="connsiteX10" fmla="*/ 133350 w 157163"/>
              <a:gd name="connsiteY10" fmla="*/ 335756 h 392907"/>
              <a:gd name="connsiteX11" fmla="*/ 157163 w 157163"/>
              <a:gd name="connsiteY11" fmla="*/ 392907 h 392907"/>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238125 w 238125"/>
              <a:gd name="connsiteY11"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61925 w 238125"/>
              <a:gd name="connsiteY11" fmla="*/ 369093 h 483394"/>
              <a:gd name="connsiteX12" fmla="*/ 238125 w 238125"/>
              <a:gd name="connsiteY12" fmla="*/ 483394 h 483394"/>
              <a:gd name="connsiteX0" fmla="*/ 2381 w 238125"/>
              <a:gd name="connsiteY0" fmla="*/ 0 h 483394"/>
              <a:gd name="connsiteX1" fmla="*/ 4763 w 238125"/>
              <a:gd name="connsiteY1" fmla="*/ 54769 h 483394"/>
              <a:gd name="connsiteX2" fmla="*/ 0 w 238125"/>
              <a:gd name="connsiteY2" fmla="*/ 83344 h 483394"/>
              <a:gd name="connsiteX3" fmla="*/ 14288 w 238125"/>
              <a:gd name="connsiteY3" fmla="*/ 116682 h 483394"/>
              <a:gd name="connsiteX4" fmla="*/ 30956 w 238125"/>
              <a:gd name="connsiteY4" fmla="*/ 147638 h 483394"/>
              <a:gd name="connsiteX5" fmla="*/ 33338 w 238125"/>
              <a:gd name="connsiteY5" fmla="*/ 169069 h 483394"/>
              <a:gd name="connsiteX6" fmla="*/ 38100 w 238125"/>
              <a:gd name="connsiteY6" fmla="*/ 195263 h 483394"/>
              <a:gd name="connsiteX7" fmla="*/ 59531 w 238125"/>
              <a:gd name="connsiteY7" fmla="*/ 207169 h 483394"/>
              <a:gd name="connsiteX8" fmla="*/ 88106 w 238125"/>
              <a:gd name="connsiteY8" fmla="*/ 219075 h 483394"/>
              <a:gd name="connsiteX9" fmla="*/ 109538 w 238125"/>
              <a:gd name="connsiteY9" fmla="*/ 257175 h 483394"/>
              <a:gd name="connsiteX10" fmla="*/ 133350 w 238125"/>
              <a:gd name="connsiteY10" fmla="*/ 335756 h 483394"/>
              <a:gd name="connsiteX11" fmla="*/ 138113 w 238125"/>
              <a:gd name="connsiteY11" fmla="*/ 376237 h 483394"/>
              <a:gd name="connsiteX12" fmla="*/ 238125 w 238125"/>
              <a:gd name="connsiteY12" fmla="*/ 483394 h 483394"/>
              <a:gd name="connsiteX0" fmla="*/ 2381 w 166688"/>
              <a:gd name="connsiteY0" fmla="*/ 0 h 376238"/>
              <a:gd name="connsiteX1" fmla="*/ 4763 w 166688"/>
              <a:gd name="connsiteY1" fmla="*/ 54769 h 376238"/>
              <a:gd name="connsiteX2" fmla="*/ 0 w 166688"/>
              <a:gd name="connsiteY2" fmla="*/ 83344 h 376238"/>
              <a:gd name="connsiteX3" fmla="*/ 14288 w 166688"/>
              <a:gd name="connsiteY3" fmla="*/ 116682 h 376238"/>
              <a:gd name="connsiteX4" fmla="*/ 30956 w 166688"/>
              <a:gd name="connsiteY4" fmla="*/ 147638 h 376238"/>
              <a:gd name="connsiteX5" fmla="*/ 33338 w 166688"/>
              <a:gd name="connsiteY5" fmla="*/ 169069 h 376238"/>
              <a:gd name="connsiteX6" fmla="*/ 38100 w 166688"/>
              <a:gd name="connsiteY6" fmla="*/ 195263 h 376238"/>
              <a:gd name="connsiteX7" fmla="*/ 59531 w 166688"/>
              <a:gd name="connsiteY7" fmla="*/ 207169 h 376238"/>
              <a:gd name="connsiteX8" fmla="*/ 88106 w 166688"/>
              <a:gd name="connsiteY8" fmla="*/ 219075 h 376238"/>
              <a:gd name="connsiteX9" fmla="*/ 109538 w 166688"/>
              <a:gd name="connsiteY9" fmla="*/ 257175 h 376238"/>
              <a:gd name="connsiteX10" fmla="*/ 133350 w 166688"/>
              <a:gd name="connsiteY10" fmla="*/ 335756 h 376238"/>
              <a:gd name="connsiteX11" fmla="*/ 138113 w 166688"/>
              <a:gd name="connsiteY11" fmla="*/ 376237 h 376238"/>
              <a:gd name="connsiteX12" fmla="*/ 166688 w 166688"/>
              <a:gd name="connsiteY12" fmla="*/ 376238 h 37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8" h="376238">
                <a:moveTo>
                  <a:pt x="2381" y="0"/>
                </a:moveTo>
                <a:lnTo>
                  <a:pt x="4763" y="54769"/>
                </a:lnTo>
                <a:lnTo>
                  <a:pt x="0" y="83344"/>
                </a:lnTo>
                <a:lnTo>
                  <a:pt x="14288" y="116682"/>
                </a:lnTo>
                <a:lnTo>
                  <a:pt x="30956" y="147638"/>
                </a:lnTo>
                <a:lnTo>
                  <a:pt x="33338" y="169069"/>
                </a:lnTo>
                <a:lnTo>
                  <a:pt x="38100" y="195263"/>
                </a:lnTo>
                <a:lnTo>
                  <a:pt x="59531" y="207169"/>
                </a:lnTo>
                <a:lnTo>
                  <a:pt x="88106" y="219075"/>
                </a:lnTo>
                <a:lnTo>
                  <a:pt x="109538" y="257175"/>
                </a:lnTo>
                <a:lnTo>
                  <a:pt x="133350" y="335756"/>
                </a:lnTo>
                <a:lnTo>
                  <a:pt x="138113" y="376237"/>
                </a:lnTo>
                <a:lnTo>
                  <a:pt x="166688" y="376238"/>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1" name="フリーフォーム 398">
            <a:extLst>
              <a:ext uri="{FF2B5EF4-FFF2-40B4-BE49-F238E27FC236}">
                <a16:creationId xmlns:a16="http://schemas.microsoft.com/office/drawing/2014/main" id="{EEA67A96-FAA9-473B-8B6D-D54616C74459}"/>
              </a:ext>
            </a:extLst>
          </p:cNvPr>
          <p:cNvSpPr/>
          <p:nvPr/>
        </p:nvSpPr>
        <p:spPr>
          <a:xfrm>
            <a:off x="4987925" y="1765300"/>
            <a:ext cx="163513" cy="139700"/>
          </a:xfrm>
          <a:custGeom>
            <a:avLst/>
            <a:gdLst>
              <a:gd name="connsiteX0" fmla="*/ 226219 w 226219"/>
              <a:gd name="connsiteY0" fmla="*/ 0 h 192881"/>
              <a:gd name="connsiteX1" fmla="*/ 145257 w 226219"/>
              <a:gd name="connsiteY1" fmla="*/ 26193 h 192881"/>
              <a:gd name="connsiteX2" fmla="*/ 135732 w 226219"/>
              <a:gd name="connsiteY2" fmla="*/ 19050 h 192881"/>
              <a:gd name="connsiteX3" fmla="*/ 104775 w 226219"/>
              <a:gd name="connsiteY3" fmla="*/ 35718 h 192881"/>
              <a:gd name="connsiteX4" fmla="*/ 69057 w 226219"/>
              <a:gd name="connsiteY4" fmla="*/ 38100 h 192881"/>
              <a:gd name="connsiteX5" fmla="*/ 59532 w 226219"/>
              <a:gd name="connsiteY5" fmla="*/ 73818 h 192881"/>
              <a:gd name="connsiteX6" fmla="*/ 50007 w 226219"/>
              <a:gd name="connsiteY6" fmla="*/ 97631 h 192881"/>
              <a:gd name="connsiteX7" fmla="*/ 50007 w 226219"/>
              <a:gd name="connsiteY7" fmla="*/ 126206 h 192881"/>
              <a:gd name="connsiteX8" fmla="*/ 28575 w 226219"/>
              <a:gd name="connsiteY8" fmla="*/ 161925 h 192881"/>
              <a:gd name="connsiteX9" fmla="*/ 0 w 226219"/>
              <a:gd name="connsiteY9" fmla="*/ 192881 h 192881"/>
              <a:gd name="connsiteX0" fmla="*/ 226219 w 226219"/>
              <a:gd name="connsiteY0" fmla="*/ 0 h 192881"/>
              <a:gd name="connsiteX1" fmla="*/ 183357 w 226219"/>
              <a:gd name="connsiteY1" fmla="*/ 16668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 name="connsiteX0" fmla="*/ 226219 w 226219"/>
              <a:gd name="connsiteY0" fmla="*/ 0 h 192881"/>
              <a:gd name="connsiteX1" fmla="*/ 192882 w 226219"/>
              <a:gd name="connsiteY1" fmla="*/ 30955 h 192881"/>
              <a:gd name="connsiteX2" fmla="*/ 145257 w 226219"/>
              <a:gd name="connsiteY2" fmla="*/ 26193 h 192881"/>
              <a:gd name="connsiteX3" fmla="*/ 135732 w 226219"/>
              <a:gd name="connsiteY3" fmla="*/ 19050 h 192881"/>
              <a:gd name="connsiteX4" fmla="*/ 104775 w 226219"/>
              <a:gd name="connsiteY4" fmla="*/ 35718 h 192881"/>
              <a:gd name="connsiteX5" fmla="*/ 69057 w 226219"/>
              <a:gd name="connsiteY5" fmla="*/ 38100 h 192881"/>
              <a:gd name="connsiteX6" fmla="*/ 59532 w 226219"/>
              <a:gd name="connsiteY6" fmla="*/ 73818 h 192881"/>
              <a:gd name="connsiteX7" fmla="*/ 50007 w 226219"/>
              <a:gd name="connsiteY7" fmla="*/ 97631 h 192881"/>
              <a:gd name="connsiteX8" fmla="*/ 50007 w 226219"/>
              <a:gd name="connsiteY8" fmla="*/ 126206 h 192881"/>
              <a:gd name="connsiteX9" fmla="*/ 28575 w 226219"/>
              <a:gd name="connsiteY9" fmla="*/ 161925 h 192881"/>
              <a:gd name="connsiteX10" fmla="*/ 0 w 226219"/>
              <a:gd name="connsiteY10" fmla="*/ 192881 h 19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219" h="192881">
                <a:moveTo>
                  <a:pt x="226219" y="0"/>
                </a:moveTo>
                <a:lnTo>
                  <a:pt x="192882" y="30955"/>
                </a:lnTo>
                <a:lnTo>
                  <a:pt x="145257" y="26193"/>
                </a:lnTo>
                <a:lnTo>
                  <a:pt x="135732" y="19050"/>
                </a:lnTo>
                <a:lnTo>
                  <a:pt x="104775" y="35718"/>
                </a:lnTo>
                <a:lnTo>
                  <a:pt x="69057" y="38100"/>
                </a:lnTo>
                <a:lnTo>
                  <a:pt x="59532" y="73818"/>
                </a:lnTo>
                <a:lnTo>
                  <a:pt x="50007" y="97631"/>
                </a:lnTo>
                <a:lnTo>
                  <a:pt x="50007" y="126206"/>
                </a:lnTo>
                <a:lnTo>
                  <a:pt x="28575" y="161925"/>
                </a:lnTo>
                <a:lnTo>
                  <a:pt x="0" y="1928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2" name="フリーフォーム 399">
            <a:extLst>
              <a:ext uri="{FF2B5EF4-FFF2-40B4-BE49-F238E27FC236}">
                <a16:creationId xmlns:a16="http://schemas.microsoft.com/office/drawing/2014/main" id="{245A7305-2E71-4DD3-9780-FD7BBFB0A7DC}"/>
              </a:ext>
            </a:extLst>
          </p:cNvPr>
          <p:cNvSpPr/>
          <p:nvPr/>
        </p:nvSpPr>
        <p:spPr>
          <a:xfrm>
            <a:off x="5184775" y="1744663"/>
            <a:ext cx="322263"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3" name="フリーフォーム 400">
            <a:extLst>
              <a:ext uri="{FF2B5EF4-FFF2-40B4-BE49-F238E27FC236}">
                <a16:creationId xmlns:a16="http://schemas.microsoft.com/office/drawing/2014/main" id="{E7FB3402-AF85-43EB-818D-1522B7CF48C8}"/>
              </a:ext>
            </a:extLst>
          </p:cNvPr>
          <p:cNvSpPr/>
          <p:nvPr/>
        </p:nvSpPr>
        <p:spPr>
          <a:xfrm>
            <a:off x="5129213" y="2609850"/>
            <a:ext cx="319087" cy="439738"/>
          </a:xfrm>
          <a:custGeom>
            <a:avLst/>
            <a:gdLst>
              <a:gd name="connsiteX0" fmla="*/ 0 w 440531"/>
              <a:gd name="connsiteY0" fmla="*/ 0 h 607219"/>
              <a:gd name="connsiteX1" fmla="*/ 23813 w 440531"/>
              <a:gd name="connsiteY1" fmla="*/ 52388 h 607219"/>
              <a:gd name="connsiteX2" fmla="*/ 38100 w 440531"/>
              <a:gd name="connsiteY2" fmla="*/ 83344 h 607219"/>
              <a:gd name="connsiteX3" fmla="*/ 30956 w 440531"/>
              <a:gd name="connsiteY3" fmla="*/ 116682 h 607219"/>
              <a:gd name="connsiteX4" fmla="*/ 35719 w 440531"/>
              <a:gd name="connsiteY4" fmla="*/ 142875 h 607219"/>
              <a:gd name="connsiteX5" fmla="*/ 54769 w 440531"/>
              <a:gd name="connsiteY5" fmla="*/ 164307 h 607219"/>
              <a:gd name="connsiteX6" fmla="*/ 61913 w 440531"/>
              <a:gd name="connsiteY6" fmla="*/ 197644 h 607219"/>
              <a:gd name="connsiteX7" fmla="*/ 61913 w 440531"/>
              <a:gd name="connsiteY7" fmla="*/ 245269 h 607219"/>
              <a:gd name="connsiteX8" fmla="*/ 97631 w 440531"/>
              <a:gd name="connsiteY8" fmla="*/ 264319 h 607219"/>
              <a:gd name="connsiteX9" fmla="*/ 102394 w 440531"/>
              <a:gd name="connsiteY9" fmla="*/ 290513 h 607219"/>
              <a:gd name="connsiteX10" fmla="*/ 109538 w 440531"/>
              <a:gd name="connsiteY10" fmla="*/ 321469 h 607219"/>
              <a:gd name="connsiteX11" fmla="*/ 140494 w 440531"/>
              <a:gd name="connsiteY11" fmla="*/ 338138 h 607219"/>
              <a:gd name="connsiteX12" fmla="*/ 159544 w 440531"/>
              <a:gd name="connsiteY12" fmla="*/ 369094 h 607219"/>
              <a:gd name="connsiteX13" fmla="*/ 173831 w 440531"/>
              <a:gd name="connsiteY13" fmla="*/ 392907 h 607219"/>
              <a:gd name="connsiteX14" fmla="*/ 197644 w 440531"/>
              <a:gd name="connsiteY14" fmla="*/ 421482 h 607219"/>
              <a:gd name="connsiteX15" fmla="*/ 216694 w 440531"/>
              <a:gd name="connsiteY15" fmla="*/ 469107 h 607219"/>
              <a:gd name="connsiteX16" fmla="*/ 245269 w 440531"/>
              <a:gd name="connsiteY16" fmla="*/ 511969 h 607219"/>
              <a:gd name="connsiteX17" fmla="*/ 276225 w 440531"/>
              <a:gd name="connsiteY17" fmla="*/ 550069 h 607219"/>
              <a:gd name="connsiteX18" fmla="*/ 316706 w 440531"/>
              <a:gd name="connsiteY18" fmla="*/ 559594 h 607219"/>
              <a:gd name="connsiteX19" fmla="*/ 340519 w 440531"/>
              <a:gd name="connsiteY19" fmla="*/ 550069 h 607219"/>
              <a:gd name="connsiteX20" fmla="*/ 359569 w 440531"/>
              <a:gd name="connsiteY20" fmla="*/ 545307 h 607219"/>
              <a:gd name="connsiteX21" fmla="*/ 381000 w 440531"/>
              <a:gd name="connsiteY21" fmla="*/ 561975 h 607219"/>
              <a:gd name="connsiteX22" fmla="*/ 414338 w 440531"/>
              <a:gd name="connsiteY22" fmla="*/ 581025 h 607219"/>
              <a:gd name="connsiteX23" fmla="*/ 440531 w 440531"/>
              <a:gd name="connsiteY23" fmla="*/ 607219 h 60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0531" h="607219">
                <a:moveTo>
                  <a:pt x="0" y="0"/>
                </a:moveTo>
                <a:lnTo>
                  <a:pt x="23813" y="52388"/>
                </a:lnTo>
                <a:lnTo>
                  <a:pt x="38100" y="83344"/>
                </a:lnTo>
                <a:lnTo>
                  <a:pt x="30956" y="116682"/>
                </a:lnTo>
                <a:lnTo>
                  <a:pt x="35719" y="142875"/>
                </a:lnTo>
                <a:lnTo>
                  <a:pt x="54769" y="164307"/>
                </a:lnTo>
                <a:lnTo>
                  <a:pt x="61913" y="197644"/>
                </a:lnTo>
                <a:lnTo>
                  <a:pt x="61913" y="245269"/>
                </a:lnTo>
                <a:lnTo>
                  <a:pt x="97631" y="264319"/>
                </a:lnTo>
                <a:lnTo>
                  <a:pt x="102394" y="290513"/>
                </a:lnTo>
                <a:lnTo>
                  <a:pt x="109538" y="321469"/>
                </a:lnTo>
                <a:lnTo>
                  <a:pt x="140494" y="338138"/>
                </a:lnTo>
                <a:lnTo>
                  <a:pt x="159544" y="369094"/>
                </a:lnTo>
                <a:lnTo>
                  <a:pt x="173831" y="392907"/>
                </a:lnTo>
                <a:lnTo>
                  <a:pt x="197644" y="421482"/>
                </a:lnTo>
                <a:lnTo>
                  <a:pt x="216694" y="469107"/>
                </a:lnTo>
                <a:lnTo>
                  <a:pt x="245269" y="511969"/>
                </a:lnTo>
                <a:lnTo>
                  <a:pt x="276225" y="550069"/>
                </a:lnTo>
                <a:lnTo>
                  <a:pt x="316706" y="559594"/>
                </a:lnTo>
                <a:lnTo>
                  <a:pt x="340519" y="550069"/>
                </a:lnTo>
                <a:lnTo>
                  <a:pt x="359569" y="545307"/>
                </a:lnTo>
                <a:lnTo>
                  <a:pt x="381000" y="561975"/>
                </a:lnTo>
                <a:lnTo>
                  <a:pt x="414338" y="581025"/>
                </a:lnTo>
                <a:lnTo>
                  <a:pt x="440531" y="6072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7" name="フリーフォーム 404">
            <a:extLst>
              <a:ext uri="{FF2B5EF4-FFF2-40B4-BE49-F238E27FC236}">
                <a16:creationId xmlns:a16="http://schemas.microsoft.com/office/drawing/2014/main" id="{D715EC5A-6D14-4C46-9FFB-D8009C79B95A}"/>
              </a:ext>
            </a:extLst>
          </p:cNvPr>
          <p:cNvSpPr/>
          <p:nvPr/>
        </p:nvSpPr>
        <p:spPr>
          <a:xfrm>
            <a:off x="5975350" y="2827338"/>
            <a:ext cx="444500" cy="212725"/>
          </a:xfrm>
          <a:custGeom>
            <a:avLst/>
            <a:gdLst>
              <a:gd name="connsiteX0" fmla="*/ 0 w 616743"/>
              <a:gd name="connsiteY0" fmla="*/ 0 h 295275"/>
              <a:gd name="connsiteX1" fmla="*/ 59531 w 616743"/>
              <a:gd name="connsiteY1" fmla="*/ 23812 h 295275"/>
              <a:gd name="connsiteX2" fmla="*/ 90487 w 616743"/>
              <a:gd name="connsiteY2" fmla="*/ 28575 h 295275"/>
              <a:gd name="connsiteX3" fmla="*/ 114300 w 616743"/>
              <a:gd name="connsiteY3" fmla="*/ 28575 h 295275"/>
              <a:gd name="connsiteX4" fmla="*/ 147637 w 616743"/>
              <a:gd name="connsiteY4" fmla="*/ 40481 h 295275"/>
              <a:gd name="connsiteX5" fmla="*/ 192881 w 616743"/>
              <a:gd name="connsiteY5" fmla="*/ 33337 h 295275"/>
              <a:gd name="connsiteX6" fmla="*/ 228600 w 616743"/>
              <a:gd name="connsiteY6" fmla="*/ 40481 h 295275"/>
              <a:gd name="connsiteX7" fmla="*/ 250031 w 616743"/>
              <a:gd name="connsiteY7" fmla="*/ 47625 h 295275"/>
              <a:gd name="connsiteX8" fmla="*/ 269081 w 616743"/>
              <a:gd name="connsiteY8" fmla="*/ 45244 h 295275"/>
              <a:gd name="connsiteX9" fmla="*/ 309562 w 616743"/>
              <a:gd name="connsiteY9" fmla="*/ 71437 h 295275"/>
              <a:gd name="connsiteX10" fmla="*/ 340518 w 616743"/>
              <a:gd name="connsiteY10" fmla="*/ 107156 h 295275"/>
              <a:gd name="connsiteX11" fmla="*/ 338137 w 616743"/>
              <a:gd name="connsiteY11" fmla="*/ 130969 h 295275"/>
              <a:gd name="connsiteX12" fmla="*/ 326231 w 616743"/>
              <a:gd name="connsiteY12" fmla="*/ 152400 h 295275"/>
              <a:gd name="connsiteX13" fmla="*/ 321468 w 616743"/>
              <a:gd name="connsiteY13" fmla="*/ 185737 h 295275"/>
              <a:gd name="connsiteX14" fmla="*/ 335756 w 616743"/>
              <a:gd name="connsiteY14" fmla="*/ 207169 h 295275"/>
              <a:gd name="connsiteX15" fmla="*/ 359568 w 616743"/>
              <a:gd name="connsiteY15" fmla="*/ 235744 h 295275"/>
              <a:gd name="connsiteX16" fmla="*/ 378618 w 616743"/>
              <a:gd name="connsiteY16" fmla="*/ 247650 h 295275"/>
              <a:gd name="connsiteX17" fmla="*/ 407193 w 616743"/>
              <a:gd name="connsiteY17" fmla="*/ 269081 h 295275"/>
              <a:gd name="connsiteX18" fmla="*/ 459581 w 616743"/>
              <a:gd name="connsiteY18" fmla="*/ 278606 h 295275"/>
              <a:gd name="connsiteX19" fmla="*/ 531018 w 616743"/>
              <a:gd name="connsiteY19" fmla="*/ 273844 h 295275"/>
              <a:gd name="connsiteX20" fmla="*/ 588168 w 616743"/>
              <a:gd name="connsiteY20" fmla="*/ 273844 h 295275"/>
              <a:gd name="connsiteX21" fmla="*/ 616743 w 616743"/>
              <a:gd name="connsiteY21"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6743" h="295275">
                <a:moveTo>
                  <a:pt x="0" y="0"/>
                </a:moveTo>
                <a:lnTo>
                  <a:pt x="59531" y="23812"/>
                </a:lnTo>
                <a:lnTo>
                  <a:pt x="90487" y="28575"/>
                </a:lnTo>
                <a:lnTo>
                  <a:pt x="114300" y="28575"/>
                </a:lnTo>
                <a:lnTo>
                  <a:pt x="147637" y="40481"/>
                </a:lnTo>
                <a:lnTo>
                  <a:pt x="192881" y="33337"/>
                </a:lnTo>
                <a:lnTo>
                  <a:pt x="228600" y="40481"/>
                </a:lnTo>
                <a:lnTo>
                  <a:pt x="250031" y="47625"/>
                </a:lnTo>
                <a:lnTo>
                  <a:pt x="269081" y="45244"/>
                </a:lnTo>
                <a:lnTo>
                  <a:pt x="309562" y="71437"/>
                </a:lnTo>
                <a:lnTo>
                  <a:pt x="340518" y="107156"/>
                </a:lnTo>
                <a:lnTo>
                  <a:pt x="338137" y="130969"/>
                </a:lnTo>
                <a:lnTo>
                  <a:pt x="326231" y="152400"/>
                </a:lnTo>
                <a:lnTo>
                  <a:pt x="321468" y="185737"/>
                </a:lnTo>
                <a:lnTo>
                  <a:pt x="335756" y="207169"/>
                </a:lnTo>
                <a:lnTo>
                  <a:pt x="359568" y="235744"/>
                </a:lnTo>
                <a:lnTo>
                  <a:pt x="378618" y="247650"/>
                </a:lnTo>
                <a:lnTo>
                  <a:pt x="407193" y="269081"/>
                </a:lnTo>
                <a:lnTo>
                  <a:pt x="459581" y="278606"/>
                </a:lnTo>
                <a:lnTo>
                  <a:pt x="531018" y="273844"/>
                </a:lnTo>
                <a:lnTo>
                  <a:pt x="588168" y="273844"/>
                </a:lnTo>
                <a:lnTo>
                  <a:pt x="616743" y="295275"/>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8" name="フリーフォーム 405">
            <a:extLst>
              <a:ext uri="{FF2B5EF4-FFF2-40B4-BE49-F238E27FC236}">
                <a16:creationId xmlns:a16="http://schemas.microsoft.com/office/drawing/2014/main" id="{59D81D26-B178-429A-BAB7-2E6442A0922C}"/>
              </a:ext>
            </a:extLst>
          </p:cNvPr>
          <p:cNvSpPr/>
          <p:nvPr/>
        </p:nvSpPr>
        <p:spPr>
          <a:xfrm>
            <a:off x="5918200" y="2881313"/>
            <a:ext cx="536575" cy="412750"/>
          </a:xfrm>
          <a:custGeom>
            <a:avLst/>
            <a:gdLst>
              <a:gd name="connsiteX0" fmla="*/ 0 w 740568"/>
              <a:gd name="connsiteY0" fmla="*/ 0 h 571500"/>
              <a:gd name="connsiteX1" fmla="*/ 47625 w 740568"/>
              <a:gd name="connsiteY1" fmla="*/ 35718 h 571500"/>
              <a:gd name="connsiteX2" fmla="*/ 64293 w 740568"/>
              <a:gd name="connsiteY2" fmla="*/ 69056 h 571500"/>
              <a:gd name="connsiteX3" fmla="*/ 83343 w 740568"/>
              <a:gd name="connsiteY3" fmla="*/ 88106 h 571500"/>
              <a:gd name="connsiteX4" fmla="*/ 71437 w 740568"/>
              <a:gd name="connsiteY4" fmla="*/ 119062 h 571500"/>
              <a:gd name="connsiteX5" fmla="*/ 71437 w 740568"/>
              <a:gd name="connsiteY5" fmla="*/ 145256 h 571500"/>
              <a:gd name="connsiteX6" fmla="*/ 109537 w 740568"/>
              <a:gd name="connsiteY6" fmla="*/ 166687 h 571500"/>
              <a:gd name="connsiteX7" fmla="*/ 154781 w 740568"/>
              <a:gd name="connsiteY7" fmla="*/ 190500 h 571500"/>
              <a:gd name="connsiteX8" fmla="*/ 180975 w 740568"/>
              <a:gd name="connsiteY8" fmla="*/ 204787 h 571500"/>
              <a:gd name="connsiteX9" fmla="*/ 228600 w 740568"/>
              <a:gd name="connsiteY9" fmla="*/ 216693 h 571500"/>
              <a:gd name="connsiteX10" fmla="*/ 247650 w 740568"/>
              <a:gd name="connsiteY10" fmla="*/ 252412 h 571500"/>
              <a:gd name="connsiteX11" fmla="*/ 288131 w 740568"/>
              <a:gd name="connsiteY11" fmla="*/ 280987 h 571500"/>
              <a:gd name="connsiteX12" fmla="*/ 328612 w 740568"/>
              <a:gd name="connsiteY12" fmla="*/ 304800 h 571500"/>
              <a:gd name="connsiteX13" fmla="*/ 354806 w 740568"/>
              <a:gd name="connsiteY13" fmla="*/ 328612 h 571500"/>
              <a:gd name="connsiteX14" fmla="*/ 366712 w 740568"/>
              <a:gd name="connsiteY14" fmla="*/ 357187 h 571500"/>
              <a:gd name="connsiteX15" fmla="*/ 354806 w 740568"/>
              <a:gd name="connsiteY15" fmla="*/ 388143 h 571500"/>
              <a:gd name="connsiteX16" fmla="*/ 350043 w 740568"/>
              <a:gd name="connsiteY16" fmla="*/ 419100 h 571500"/>
              <a:gd name="connsiteX17" fmla="*/ 342900 w 740568"/>
              <a:gd name="connsiteY17" fmla="*/ 445293 h 571500"/>
              <a:gd name="connsiteX18" fmla="*/ 352425 w 740568"/>
              <a:gd name="connsiteY18" fmla="*/ 483393 h 571500"/>
              <a:gd name="connsiteX19" fmla="*/ 409575 w 740568"/>
              <a:gd name="connsiteY19" fmla="*/ 526256 h 571500"/>
              <a:gd name="connsiteX20" fmla="*/ 440531 w 740568"/>
              <a:gd name="connsiteY20" fmla="*/ 547687 h 571500"/>
              <a:gd name="connsiteX21" fmla="*/ 507206 w 740568"/>
              <a:gd name="connsiteY21" fmla="*/ 571500 h 571500"/>
              <a:gd name="connsiteX22" fmla="*/ 540543 w 740568"/>
              <a:gd name="connsiteY22" fmla="*/ 571500 h 571500"/>
              <a:gd name="connsiteX23" fmla="*/ 590550 w 740568"/>
              <a:gd name="connsiteY23" fmla="*/ 569118 h 571500"/>
              <a:gd name="connsiteX24" fmla="*/ 619125 w 740568"/>
              <a:gd name="connsiteY24" fmla="*/ 569118 h 571500"/>
              <a:gd name="connsiteX25" fmla="*/ 671512 w 740568"/>
              <a:gd name="connsiteY25" fmla="*/ 550068 h 571500"/>
              <a:gd name="connsiteX26" fmla="*/ 704850 w 740568"/>
              <a:gd name="connsiteY26" fmla="*/ 550068 h 571500"/>
              <a:gd name="connsiteX27" fmla="*/ 740568 w 740568"/>
              <a:gd name="connsiteY27" fmla="*/ 566737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0568" h="571500">
                <a:moveTo>
                  <a:pt x="0" y="0"/>
                </a:moveTo>
                <a:lnTo>
                  <a:pt x="47625" y="35718"/>
                </a:lnTo>
                <a:lnTo>
                  <a:pt x="64293" y="69056"/>
                </a:lnTo>
                <a:lnTo>
                  <a:pt x="83343" y="88106"/>
                </a:lnTo>
                <a:lnTo>
                  <a:pt x="71437" y="119062"/>
                </a:lnTo>
                <a:lnTo>
                  <a:pt x="71437" y="145256"/>
                </a:lnTo>
                <a:lnTo>
                  <a:pt x="109537" y="166687"/>
                </a:lnTo>
                <a:lnTo>
                  <a:pt x="154781" y="190500"/>
                </a:lnTo>
                <a:lnTo>
                  <a:pt x="180975" y="204787"/>
                </a:lnTo>
                <a:lnTo>
                  <a:pt x="228600" y="216693"/>
                </a:lnTo>
                <a:lnTo>
                  <a:pt x="247650" y="252412"/>
                </a:lnTo>
                <a:lnTo>
                  <a:pt x="288131" y="280987"/>
                </a:lnTo>
                <a:lnTo>
                  <a:pt x="328612" y="304800"/>
                </a:lnTo>
                <a:lnTo>
                  <a:pt x="354806" y="328612"/>
                </a:lnTo>
                <a:lnTo>
                  <a:pt x="366712" y="357187"/>
                </a:lnTo>
                <a:lnTo>
                  <a:pt x="354806" y="388143"/>
                </a:lnTo>
                <a:lnTo>
                  <a:pt x="350043" y="419100"/>
                </a:lnTo>
                <a:lnTo>
                  <a:pt x="342900" y="445293"/>
                </a:lnTo>
                <a:lnTo>
                  <a:pt x="352425" y="483393"/>
                </a:lnTo>
                <a:lnTo>
                  <a:pt x="409575" y="526256"/>
                </a:lnTo>
                <a:lnTo>
                  <a:pt x="440531" y="547687"/>
                </a:lnTo>
                <a:lnTo>
                  <a:pt x="507206" y="571500"/>
                </a:lnTo>
                <a:lnTo>
                  <a:pt x="540543" y="571500"/>
                </a:lnTo>
                <a:lnTo>
                  <a:pt x="590550" y="569118"/>
                </a:lnTo>
                <a:lnTo>
                  <a:pt x="619125" y="569118"/>
                </a:lnTo>
                <a:lnTo>
                  <a:pt x="671512" y="550068"/>
                </a:lnTo>
                <a:lnTo>
                  <a:pt x="704850" y="550068"/>
                </a:lnTo>
                <a:lnTo>
                  <a:pt x="740568" y="5667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199" name="フリーフォーム 406">
            <a:extLst>
              <a:ext uri="{FF2B5EF4-FFF2-40B4-BE49-F238E27FC236}">
                <a16:creationId xmlns:a16="http://schemas.microsoft.com/office/drawing/2014/main" id="{C0C7A8BE-0CDA-43B2-B4B1-D450EC43EBD3}"/>
              </a:ext>
            </a:extLst>
          </p:cNvPr>
          <p:cNvSpPr/>
          <p:nvPr/>
        </p:nvSpPr>
        <p:spPr>
          <a:xfrm>
            <a:off x="5740400" y="3211513"/>
            <a:ext cx="517525" cy="893762"/>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16756" h="1238249">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lnTo>
                  <a:pt x="623886" y="1004886"/>
                </a:lnTo>
                <a:lnTo>
                  <a:pt x="619124" y="1021556"/>
                </a:lnTo>
                <a:lnTo>
                  <a:pt x="616744" y="1045368"/>
                </a:lnTo>
                <a:lnTo>
                  <a:pt x="611981" y="1076325"/>
                </a:lnTo>
                <a:lnTo>
                  <a:pt x="640556" y="1119187"/>
                </a:lnTo>
                <a:lnTo>
                  <a:pt x="664370" y="1150143"/>
                </a:lnTo>
                <a:lnTo>
                  <a:pt x="673893" y="1162050"/>
                </a:lnTo>
                <a:lnTo>
                  <a:pt x="688182" y="1204911"/>
                </a:lnTo>
                <a:lnTo>
                  <a:pt x="716756" y="1238249"/>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1" name="フリーフォーム 408">
            <a:extLst>
              <a:ext uri="{FF2B5EF4-FFF2-40B4-BE49-F238E27FC236}">
                <a16:creationId xmlns:a16="http://schemas.microsoft.com/office/drawing/2014/main" id="{030BF07D-0AA6-465D-957E-2A194D52A0F2}"/>
              </a:ext>
            </a:extLst>
          </p:cNvPr>
          <p:cNvSpPr/>
          <p:nvPr/>
        </p:nvSpPr>
        <p:spPr>
          <a:xfrm>
            <a:off x="5924550" y="3430588"/>
            <a:ext cx="136525" cy="20637"/>
          </a:xfrm>
          <a:custGeom>
            <a:avLst/>
            <a:gdLst>
              <a:gd name="connsiteX0" fmla="*/ 188118 w 188118"/>
              <a:gd name="connsiteY0" fmla="*/ 0 h 28575"/>
              <a:gd name="connsiteX1" fmla="*/ 123825 w 188118"/>
              <a:gd name="connsiteY1" fmla="*/ 26193 h 28575"/>
              <a:gd name="connsiteX2" fmla="*/ 104775 w 188118"/>
              <a:gd name="connsiteY2" fmla="*/ 23812 h 28575"/>
              <a:gd name="connsiteX3" fmla="*/ 83343 w 188118"/>
              <a:gd name="connsiteY3" fmla="*/ 21431 h 28575"/>
              <a:gd name="connsiteX4" fmla="*/ 57150 w 188118"/>
              <a:gd name="connsiteY4" fmla="*/ 28575 h 28575"/>
              <a:gd name="connsiteX5" fmla="*/ 0 w 188118"/>
              <a:gd name="connsiteY5" fmla="*/ 2381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18" h="28575">
                <a:moveTo>
                  <a:pt x="188118" y="0"/>
                </a:moveTo>
                <a:lnTo>
                  <a:pt x="123825" y="26193"/>
                </a:lnTo>
                <a:lnTo>
                  <a:pt x="104775" y="23812"/>
                </a:lnTo>
                <a:lnTo>
                  <a:pt x="83343" y="21431"/>
                </a:lnTo>
                <a:lnTo>
                  <a:pt x="57150" y="28575"/>
                </a:lnTo>
                <a:lnTo>
                  <a:pt x="0"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2" name="フリーフォーム 409">
            <a:extLst>
              <a:ext uri="{FF2B5EF4-FFF2-40B4-BE49-F238E27FC236}">
                <a16:creationId xmlns:a16="http://schemas.microsoft.com/office/drawing/2014/main" id="{253CA5D2-74CA-4FEB-A19D-F7A12D6D21FB}"/>
              </a:ext>
            </a:extLst>
          </p:cNvPr>
          <p:cNvSpPr/>
          <p:nvPr/>
        </p:nvSpPr>
        <p:spPr>
          <a:xfrm>
            <a:off x="6030913" y="3625850"/>
            <a:ext cx="44450" cy="11113"/>
          </a:xfrm>
          <a:custGeom>
            <a:avLst/>
            <a:gdLst>
              <a:gd name="connsiteX0" fmla="*/ 71438 w 71438"/>
              <a:gd name="connsiteY0" fmla="*/ 4763 h 4763"/>
              <a:gd name="connsiteX1" fmla="*/ 0 w 71438"/>
              <a:gd name="connsiteY1" fmla="*/ 0 h 4763"/>
              <a:gd name="connsiteX0" fmla="*/ 10000 w 10000"/>
              <a:gd name="connsiteY0" fmla="*/ 0 h 4999"/>
              <a:gd name="connsiteX1" fmla="*/ 0 w 10000"/>
              <a:gd name="connsiteY1" fmla="*/ 4999 h 4999"/>
              <a:gd name="connsiteX0" fmla="*/ 8667 w 8667"/>
              <a:gd name="connsiteY0" fmla="*/ 0 h 50004"/>
              <a:gd name="connsiteX1" fmla="*/ 0 w 8667"/>
              <a:gd name="connsiteY1" fmla="*/ 50004 h 50004"/>
              <a:gd name="connsiteX0" fmla="*/ 10139 w 10139"/>
              <a:gd name="connsiteY0" fmla="*/ 0 h 10740"/>
              <a:gd name="connsiteX1" fmla="*/ 139 w 10139"/>
              <a:gd name="connsiteY1" fmla="*/ 10000 h 10740"/>
              <a:gd name="connsiteX2" fmla="*/ 4370 w 10139"/>
              <a:gd name="connsiteY2" fmla="*/ 9999 h 10740"/>
              <a:gd name="connsiteX0" fmla="*/ 10091 w 10091"/>
              <a:gd name="connsiteY0" fmla="*/ 0 h 11999"/>
              <a:gd name="connsiteX1" fmla="*/ 91 w 10091"/>
              <a:gd name="connsiteY1" fmla="*/ 10000 h 11999"/>
              <a:gd name="connsiteX2" fmla="*/ 7014 w 10091"/>
              <a:gd name="connsiteY2" fmla="*/ 11999 h 11999"/>
              <a:gd name="connsiteX0" fmla="*/ 23885 w 23885"/>
              <a:gd name="connsiteY0" fmla="*/ 0 h 10434"/>
              <a:gd name="connsiteX1" fmla="*/ 13885 w 23885"/>
              <a:gd name="connsiteY1" fmla="*/ 10000 h 10434"/>
              <a:gd name="connsiteX2" fmla="*/ 40 w 23885"/>
              <a:gd name="connsiteY2" fmla="*/ 7999 h 10434"/>
              <a:gd name="connsiteX0" fmla="*/ 23873 w 23873"/>
              <a:gd name="connsiteY0" fmla="*/ 0 h 12306"/>
              <a:gd name="connsiteX1" fmla="*/ 20411 w 23873"/>
              <a:gd name="connsiteY1" fmla="*/ 12000 h 12306"/>
              <a:gd name="connsiteX2" fmla="*/ 28 w 23873"/>
              <a:gd name="connsiteY2" fmla="*/ 7999 h 12306"/>
              <a:gd name="connsiteX0" fmla="*/ 10083 w 10083"/>
              <a:gd name="connsiteY0" fmla="*/ 0 h 13998"/>
              <a:gd name="connsiteX1" fmla="*/ 6621 w 10083"/>
              <a:gd name="connsiteY1" fmla="*/ 12000 h 13998"/>
              <a:gd name="connsiteX2" fmla="*/ 83 w 10083"/>
              <a:gd name="connsiteY2" fmla="*/ 13998 h 13998"/>
            </a:gdLst>
            <a:ahLst/>
            <a:cxnLst>
              <a:cxn ang="0">
                <a:pos x="connsiteX0" y="connsiteY0"/>
              </a:cxn>
              <a:cxn ang="0">
                <a:pos x="connsiteX1" y="connsiteY1"/>
              </a:cxn>
              <a:cxn ang="0">
                <a:pos x="connsiteX2" y="connsiteY2"/>
              </a:cxn>
            </a:cxnLst>
            <a:rect l="l" t="t" r="r" b="b"/>
            <a:pathLst>
              <a:path w="10083" h="13998">
                <a:moveTo>
                  <a:pt x="10083" y="0"/>
                </a:moveTo>
                <a:lnTo>
                  <a:pt x="6621" y="12000"/>
                </a:lnTo>
                <a:cubicBezTo>
                  <a:pt x="5659" y="13667"/>
                  <a:pt x="-798" y="13998"/>
                  <a:pt x="83" y="13998"/>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3" name="フリーフォーム 410">
            <a:extLst>
              <a:ext uri="{FF2B5EF4-FFF2-40B4-BE49-F238E27FC236}">
                <a16:creationId xmlns:a16="http://schemas.microsoft.com/office/drawing/2014/main" id="{B4359B76-8594-4219-81D9-466E003CFF07}"/>
              </a:ext>
            </a:extLst>
          </p:cNvPr>
          <p:cNvSpPr/>
          <p:nvPr/>
        </p:nvSpPr>
        <p:spPr>
          <a:xfrm>
            <a:off x="5132388" y="3979863"/>
            <a:ext cx="247650" cy="654050"/>
          </a:xfrm>
          <a:custGeom>
            <a:avLst/>
            <a:gdLst>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30968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16681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3825 w 342900"/>
              <a:gd name="connsiteY23" fmla="*/ 550069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26218 w 342900"/>
              <a:gd name="connsiteY8" fmla="*/ 142875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1456 w 342900"/>
              <a:gd name="connsiteY9" fmla="*/ 166688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 name="connsiteX0" fmla="*/ 302418 w 342900"/>
              <a:gd name="connsiteY0" fmla="*/ 0 h 904875"/>
              <a:gd name="connsiteX1" fmla="*/ 319087 w 342900"/>
              <a:gd name="connsiteY1" fmla="*/ 47625 h 904875"/>
              <a:gd name="connsiteX2" fmla="*/ 342900 w 342900"/>
              <a:gd name="connsiteY2" fmla="*/ 59532 h 904875"/>
              <a:gd name="connsiteX3" fmla="*/ 342900 w 342900"/>
              <a:gd name="connsiteY3" fmla="*/ 83344 h 904875"/>
              <a:gd name="connsiteX4" fmla="*/ 328612 w 342900"/>
              <a:gd name="connsiteY4" fmla="*/ 90488 h 904875"/>
              <a:gd name="connsiteX5" fmla="*/ 323850 w 342900"/>
              <a:gd name="connsiteY5" fmla="*/ 114300 h 904875"/>
              <a:gd name="connsiteX6" fmla="*/ 309562 w 342900"/>
              <a:gd name="connsiteY6" fmla="*/ 130969 h 904875"/>
              <a:gd name="connsiteX7" fmla="*/ 252412 w 342900"/>
              <a:gd name="connsiteY7" fmla="*/ 130969 h 904875"/>
              <a:gd name="connsiteX8" fmla="*/ 233362 w 342900"/>
              <a:gd name="connsiteY8" fmla="*/ 150019 h 904875"/>
              <a:gd name="connsiteX9" fmla="*/ 226218 w 342900"/>
              <a:gd name="connsiteY9" fmla="*/ 169069 h 904875"/>
              <a:gd name="connsiteX10" fmla="*/ 230981 w 342900"/>
              <a:gd name="connsiteY10" fmla="*/ 190500 h 904875"/>
              <a:gd name="connsiteX11" fmla="*/ 230981 w 342900"/>
              <a:gd name="connsiteY11" fmla="*/ 207169 h 904875"/>
              <a:gd name="connsiteX12" fmla="*/ 228600 w 342900"/>
              <a:gd name="connsiteY12" fmla="*/ 233363 h 904875"/>
              <a:gd name="connsiteX13" fmla="*/ 221456 w 342900"/>
              <a:gd name="connsiteY13" fmla="*/ 261938 h 904875"/>
              <a:gd name="connsiteX14" fmla="*/ 204787 w 342900"/>
              <a:gd name="connsiteY14" fmla="*/ 292894 h 904875"/>
              <a:gd name="connsiteX15" fmla="*/ 200025 w 342900"/>
              <a:gd name="connsiteY15" fmla="*/ 326232 h 904875"/>
              <a:gd name="connsiteX16" fmla="*/ 195262 w 342900"/>
              <a:gd name="connsiteY16" fmla="*/ 364332 h 904875"/>
              <a:gd name="connsiteX17" fmla="*/ 197643 w 342900"/>
              <a:gd name="connsiteY17" fmla="*/ 411957 h 904875"/>
              <a:gd name="connsiteX18" fmla="*/ 197643 w 342900"/>
              <a:gd name="connsiteY18" fmla="*/ 435769 h 904875"/>
              <a:gd name="connsiteX19" fmla="*/ 169068 w 342900"/>
              <a:gd name="connsiteY19" fmla="*/ 469107 h 904875"/>
              <a:gd name="connsiteX20" fmla="*/ 154781 w 342900"/>
              <a:gd name="connsiteY20" fmla="*/ 485775 h 904875"/>
              <a:gd name="connsiteX21" fmla="*/ 157162 w 342900"/>
              <a:gd name="connsiteY21" fmla="*/ 514350 h 904875"/>
              <a:gd name="connsiteX22" fmla="*/ 138112 w 342900"/>
              <a:gd name="connsiteY22" fmla="*/ 533400 h 904875"/>
              <a:gd name="connsiteX23" fmla="*/ 128588 w 342900"/>
              <a:gd name="connsiteY23" fmla="*/ 552450 h 904875"/>
              <a:gd name="connsiteX24" fmla="*/ 135731 w 342900"/>
              <a:gd name="connsiteY24" fmla="*/ 571500 h 904875"/>
              <a:gd name="connsiteX25" fmla="*/ 135731 w 342900"/>
              <a:gd name="connsiteY25" fmla="*/ 585788 h 904875"/>
              <a:gd name="connsiteX26" fmla="*/ 121443 w 342900"/>
              <a:gd name="connsiteY26" fmla="*/ 590550 h 904875"/>
              <a:gd name="connsiteX27" fmla="*/ 119062 w 342900"/>
              <a:gd name="connsiteY27" fmla="*/ 607219 h 904875"/>
              <a:gd name="connsiteX28" fmla="*/ 121443 w 342900"/>
              <a:gd name="connsiteY28" fmla="*/ 623888 h 904875"/>
              <a:gd name="connsiteX29" fmla="*/ 109537 w 342900"/>
              <a:gd name="connsiteY29" fmla="*/ 640557 h 904875"/>
              <a:gd name="connsiteX30" fmla="*/ 83343 w 342900"/>
              <a:gd name="connsiteY30" fmla="*/ 661988 h 904875"/>
              <a:gd name="connsiteX31" fmla="*/ 83343 w 342900"/>
              <a:gd name="connsiteY31" fmla="*/ 692944 h 904875"/>
              <a:gd name="connsiteX32" fmla="*/ 83343 w 342900"/>
              <a:gd name="connsiteY32" fmla="*/ 726282 h 904875"/>
              <a:gd name="connsiteX33" fmla="*/ 78581 w 342900"/>
              <a:gd name="connsiteY33" fmla="*/ 759619 h 904875"/>
              <a:gd name="connsiteX34" fmla="*/ 66675 w 342900"/>
              <a:gd name="connsiteY34" fmla="*/ 795338 h 904875"/>
              <a:gd name="connsiteX35" fmla="*/ 38100 w 342900"/>
              <a:gd name="connsiteY35" fmla="*/ 826294 h 904875"/>
              <a:gd name="connsiteX36" fmla="*/ 30956 w 342900"/>
              <a:gd name="connsiteY36" fmla="*/ 840582 h 904875"/>
              <a:gd name="connsiteX37" fmla="*/ 0 w 342900"/>
              <a:gd name="connsiteY37" fmla="*/ 90487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2900" h="904875">
                <a:moveTo>
                  <a:pt x="302418" y="0"/>
                </a:moveTo>
                <a:lnTo>
                  <a:pt x="319087" y="47625"/>
                </a:lnTo>
                <a:lnTo>
                  <a:pt x="342900" y="59532"/>
                </a:lnTo>
                <a:lnTo>
                  <a:pt x="342900" y="83344"/>
                </a:lnTo>
                <a:lnTo>
                  <a:pt x="328612" y="90488"/>
                </a:lnTo>
                <a:lnTo>
                  <a:pt x="323850" y="114300"/>
                </a:lnTo>
                <a:lnTo>
                  <a:pt x="309562" y="130969"/>
                </a:lnTo>
                <a:lnTo>
                  <a:pt x="252412" y="130969"/>
                </a:lnTo>
                <a:lnTo>
                  <a:pt x="233362" y="150019"/>
                </a:lnTo>
                <a:lnTo>
                  <a:pt x="226218" y="169069"/>
                </a:lnTo>
                <a:lnTo>
                  <a:pt x="230981" y="190500"/>
                </a:lnTo>
                <a:lnTo>
                  <a:pt x="230981" y="207169"/>
                </a:lnTo>
                <a:lnTo>
                  <a:pt x="228600" y="233363"/>
                </a:lnTo>
                <a:lnTo>
                  <a:pt x="221456" y="261938"/>
                </a:lnTo>
                <a:lnTo>
                  <a:pt x="204787" y="292894"/>
                </a:lnTo>
                <a:lnTo>
                  <a:pt x="200025" y="326232"/>
                </a:lnTo>
                <a:lnTo>
                  <a:pt x="195262" y="364332"/>
                </a:lnTo>
                <a:lnTo>
                  <a:pt x="197643" y="411957"/>
                </a:lnTo>
                <a:lnTo>
                  <a:pt x="197643" y="435769"/>
                </a:lnTo>
                <a:lnTo>
                  <a:pt x="169068" y="469107"/>
                </a:lnTo>
                <a:lnTo>
                  <a:pt x="154781" y="485775"/>
                </a:lnTo>
                <a:lnTo>
                  <a:pt x="157162" y="514350"/>
                </a:lnTo>
                <a:lnTo>
                  <a:pt x="138112" y="533400"/>
                </a:lnTo>
                <a:lnTo>
                  <a:pt x="128588" y="552450"/>
                </a:lnTo>
                <a:lnTo>
                  <a:pt x="135731" y="571500"/>
                </a:lnTo>
                <a:lnTo>
                  <a:pt x="135731" y="585788"/>
                </a:lnTo>
                <a:lnTo>
                  <a:pt x="121443" y="590550"/>
                </a:lnTo>
                <a:lnTo>
                  <a:pt x="119062" y="607219"/>
                </a:lnTo>
                <a:lnTo>
                  <a:pt x="121443" y="623888"/>
                </a:lnTo>
                <a:lnTo>
                  <a:pt x="109537" y="640557"/>
                </a:lnTo>
                <a:lnTo>
                  <a:pt x="83343" y="661988"/>
                </a:lnTo>
                <a:lnTo>
                  <a:pt x="83343" y="692944"/>
                </a:lnTo>
                <a:lnTo>
                  <a:pt x="83343" y="726282"/>
                </a:lnTo>
                <a:lnTo>
                  <a:pt x="78581" y="759619"/>
                </a:lnTo>
                <a:lnTo>
                  <a:pt x="66675" y="795338"/>
                </a:lnTo>
                <a:lnTo>
                  <a:pt x="38100" y="826294"/>
                </a:lnTo>
                <a:lnTo>
                  <a:pt x="30956" y="840582"/>
                </a:lnTo>
                <a:lnTo>
                  <a:pt x="0" y="9048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4" name="フリーフォーム 411">
            <a:extLst>
              <a:ext uri="{FF2B5EF4-FFF2-40B4-BE49-F238E27FC236}">
                <a16:creationId xmlns:a16="http://schemas.microsoft.com/office/drawing/2014/main" id="{0B81D7EB-EBE1-4C1A-A39C-859B963FEB27}"/>
              </a:ext>
            </a:extLst>
          </p:cNvPr>
          <p:cNvSpPr/>
          <p:nvPr/>
        </p:nvSpPr>
        <p:spPr>
          <a:xfrm>
            <a:off x="5551488" y="3698875"/>
            <a:ext cx="120650" cy="68263"/>
          </a:xfrm>
          <a:custGeom>
            <a:avLst/>
            <a:gdLst>
              <a:gd name="connsiteX0" fmla="*/ 161925 w 161925"/>
              <a:gd name="connsiteY0" fmla="*/ 0 h 95250"/>
              <a:gd name="connsiteX1" fmla="*/ 95250 w 161925"/>
              <a:gd name="connsiteY1" fmla="*/ 45243 h 95250"/>
              <a:gd name="connsiteX2" fmla="*/ 97631 w 161925"/>
              <a:gd name="connsiteY2" fmla="*/ 66675 h 95250"/>
              <a:gd name="connsiteX3" fmla="*/ 78581 w 161925"/>
              <a:gd name="connsiteY3" fmla="*/ 85725 h 95250"/>
              <a:gd name="connsiteX4" fmla="*/ 57150 w 161925"/>
              <a:gd name="connsiteY4" fmla="*/ 90487 h 95250"/>
              <a:gd name="connsiteX5" fmla="*/ 35719 w 161925"/>
              <a:gd name="connsiteY5" fmla="*/ 83343 h 95250"/>
              <a:gd name="connsiteX6" fmla="*/ 0 w 161925"/>
              <a:gd name="connsiteY6" fmla="*/ 95250 h 95250"/>
              <a:gd name="connsiteX0" fmla="*/ 166688 w 166688"/>
              <a:gd name="connsiteY0" fmla="*/ 0 h 92868"/>
              <a:gd name="connsiteX1" fmla="*/ 100013 w 166688"/>
              <a:gd name="connsiteY1" fmla="*/ 45243 h 92868"/>
              <a:gd name="connsiteX2" fmla="*/ 102394 w 166688"/>
              <a:gd name="connsiteY2" fmla="*/ 66675 h 92868"/>
              <a:gd name="connsiteX3" fmla="*/ 83344 w 166688"/>
              <a:gd name="connsiteY3" fmla="*/ 85725 h 92868"/>
              <a:gd name="connsiteX4" fmla="*/ 61913 w 166688"/>
              <a:gd name="connsiteY4" fmla="*/ 90487 h 92868"/>
              <a:gd name="connsiteX5" fmla="*/ 40482 w 166688"/>
              <a:gd name="connsiteY5" fmla="*/ 83343 h 92868"/>
              <a:gd name="connsiteX6" fmla="*/ 0 w 166688"/>
              <a:gd name="connsiteY6" fmla="*/ 92868 h 92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88" h="92868">
                <a:moveTo>
                  <a:pt x="166688" y="0"/>
                </a:moveTo>
                <a:lnTo>
                  <a:pt x="100013" y="45243"/>
                </a:lnTo>
                <a:lnTo>
                  <a:pt x="102394" y="66675"/>
                </a:lnTo>
                <a:lnTo>
                  <a:pt x="83344" y="85725"/>
                </a:lnTo>
                <a:lnTo>
                  <a:pt x="61913" y="90487"/>
                </a:lnTo>
                <a:lnTo>
                  <a:pt x="40482" y="83343"/>
                </a:lnTo>
                <a:lnTo>
                  <a:pt x="0" y="9286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5" name="フリーフォーム 412">
            <a:extLst>
              <a:ext uri="{FF2B5EF4-FFF2-40B4-BE49-F238E27FC236}">
                <a16:creationId xmlns:a16="http://schemas.microsoft.com/office/drawing/2014/main" id="{1EA5D947-649F-4E62-B0E7-4A66E3CAFBF7}"/>
              </a:ext>
            </a:extLst>
          </p:cNvPr>
          <p:cNvSpPr/>
          <p:nvPr/>
        </p:nvSpPr>
        <p:spPr>
          <a:xfrm>
            <a:off x="5643563" y="3790950"/>
            <a:ext cx="277812" cy="49213"/>
          </a:xfrm>
          <a:custGeom>
            <a:avLst/>
            <a:gdLst>
              <a:gd name="connsiteX0" fmla="*/ 381000 w 381000"/>
              <a:gd name="connsiteY0" fmla="*/ 69056 h 69056"/>
              <a:gd name="connsiteX1" fmla="*/ 321469 w 381000"/>
              <a:gd name="connsiteY1" fmla="*/ 33337 h 69056"/>
              <a:gd name="connsiteX2" fmla="*/ 292894 w 381000"/>
              <a:gd name="connsiteY2" fmla="*/ 14287 h 69056"/>
              <a:gd name="connsiteX3" fmla="*/ 254794 w 381000"/>
              <a:gd name="connsiteY3" fmla="*/ 14287 h 69056"/>
              <a:gd name="connsiteX4" fmla="*/ 226219 w 381000"/>
              <a:gd name="connsiteY4" fmla="*/ 16669 h 69056"/>
              <a:gd name="connsiteX5" fmla="*/ 207169 w 381000"/>
              <a:gd name="connsiteY5" fmla="*/ 0 h 69056"/>
              <a:gd name="connsiteX6" fmla="*/ 188119 w 381000"/>
              <a:gd name="connsiteY6" fmla="*/ 0 h 69056"/>
              <a:gd name="connsiteX7" fmla="*/ 161925 w 381000"/>
              <a:gd name="connsiteY7" fmla="*/ 19050 h 69056"/>
              <a:gd name="connsiteX8" fmla="*/ 140494 w 381000"/>
              <a:gd name="connsiteY8" fmla="*/ 28575 h 69056"/>
              <a:gd name="connsiteX9" fmla="*/ 100013 w 381000"/>
              <a:gd name="connsiteY9" fmla="*/ 30956 h 69056"/>
              <a:gd name="connsiteX10" fmla="*/ 64294 w 381000"/>
              <a:gd name="connsiteY10" fmla="*/ 33337 h 69056"/>
              <a:gd name="connsiteX11" fmla="*/ 35719 w 381000"/>
              <a:gd name="connsiteY11" fmla="*/ 45244 h 69056"/>
              <a:gd name="connsiteX12" fmla="*/ 0 w 381000"/>
              <a:gd name="connsiteY12" fmla="*/ 35719 h 69056"/>
              <a:gd name="connsiteX0" fmla="*/ 383381 w 383381"/>
              <a:gd name="connsiteY0" fmla="*/ 69056 h 69056"/>
              <a:gd name="connsiteX1" fmla="*/ 323850 w 383381"/>
              <a:gd name="connsiteY1" fmla="*/ 33337 h 69056"/>
              <a:gd name="connsiteX2" fmla="*/ 295275 w 383381"/>
              <a:gd name="connsiteY2" fmla="*/ 14287 h 69056"/>
              <a:gd name="connsiteX3" fmla="*/ 257175 w 383381"/>
              <a:gd name="connsiteY3" fmla="*/ 14287 h 69056"/>
              <a:gd name="connsiteX4" fmla="*/ 228600 w 383381"/>
              <a:gd name="connsiteY4" fmla="*/ 16669 h 69056"/>
              <a:gd name="connsiteX5" fmla="*/ 209550 w 383381"/>
              <a:gd name="connsiteY5" fmla="*/ 0 h 69056"/>
              <a:gd name="connsiteX6" fmla="*/ 190500 w 383381"/>
              <a:gd name="connsiteY6" fmla="*/ 0 h 69056"/>
              <a:gd name="connsiteX7" fmla="*/ 164306 w 383381"/>
              <a:gd name="connsiteY7" fmla="*/ 19050 h 69056"/>
              <a:gd name="connsiteX8" fmla="*/ 142875 w 383381"/>
              <a:gd name="connsiteY8" fmla="*/ 28575 h 69056"/>
              <a:gd name="connsiteX9" fmla="*/ 102394 w 383381"/>
              <a:gd name="connsiteY9" fmla="*/ 30956 h 69056"/>
              <a:gd name="connsiteX10" fmla="*/ 66675 w 383381"/>
              <a:gd name="connsiteY10" fmla="*/ 33337 h 69056"/>
              <a:gd name="connsiteX11" fmla="*/ 38100 w 383381"/>
              <a:gd name="connsiteY11" fmla="*/ 45244 h 69056"/>
              <a:gd name="connsiteX12" fmla="*/ 0 w 383381"/>
              <a:gd name="connsiteY12" fmla="*/ 38101 h 6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381" h="69056">
                <a:moveTo>
                  <a:pt x="383381" y="69056"/>
                </a:moveTo>
                <a:lnTo>
                  <a:pt x="323850" y="33337"/>
                </a:lnTo>
                <a:lnTo>
                  <a:pt x="295275" y="14287"/>
                </a:lnTo>
                <a:lnTo>
                  <a:pt x="257175" y="14287"/>
                </a:lnTo>
                <a:lnTo>
                  <a:pt x="228600" y="16669"/>
                </a:lnTo>
                <a:lnTo>
                  <a:pt x="209550" y="0"/>
                </a:lnTo>
                <a:lnTo>
                  <a:pt x="190500" y="0"/>
                </a:lnTo>
                <a:lnTo>
                  <a:pt x="164306" y="19050"/>
                </a:lnTo>
                <a:lnTo>
                  <a:pt x="142875" y="28575"/>
                </a:lnTo>
                <a:lnTo>
                  <a:pt x="102394" y="30956"/>
                </a:lnTo>
                <a:lnTo>
                  <a:pt x="66675" y="33337"/>
                </a:lnTo>
                <a:lnTo>
                  <a:pt x="38100" y="45244"/>
                </a:lnTo>
                <a:lnTo>
                  <a:pt x="0" y="38101"/>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6" name="フリーフォーム 413">
            <a:extLst>
              <a:ext uri="{FF2B5EF4-FFF2-40B4-BE49-F238E27FC236}">
                <a16:creationId xmlns:a16="http://schemas.microsoft.com/office/drawing/2014/main" id="{684242E3-C2ED-496F-ADB1-8B6257DB9F1C}"/>
              </a:ext>
            </a:extLst>
          </p:cNvPr>
          <p:cNvSpPr/>
          <p:nvPr/>
        </p:nvSpPr>
        <p:spPr>
          <a:xfrm>
            <a:off x="5551488" y="3767138"/>
            <a:ext cx="346075" cy="130175"/>
          </a:xfrm>
          <a:custGeom>
            <a:avLst/>
            <a:gdLst>
              <a:gd name="connsiteX0" fmla="*/ 466725 w 466725"/>
              <a:gd name="connsiteY0" fmla="*/ 180975 h 180975"/>
              <a:gd name="connsiteX1" fmla="*/ 402431 w 466725"/>
              <a:gd name="connsiteY1" fmla="*/ 173832 h 180975"/>
              <a:gd name="connsiteX2" fmla="*/ 378618 w 466725"/>
              <a:gd name="connsiteY2" fmla="*/ 161925 h 180975"/>
              <a:gd name="connsiteX3" fmla="*/ 357187 w 466725"/>
              <a:gd name="connsiteY3" fmla="*/ 171450 h 180975"/>
              <a:gd name="connsiteX4" fmla="*/ 323850 w 466725"/>
              <a:gd name="connsiteY4" fmla="*/ 171450 h 180975"/>
              <a:gd name="connsiteX5" fmla="*/ 285750 w 466725"/>
              <a:gd name="connsiteY5" fmla="*/ 159544 h 180975"/>
              <a:gd name="connsiteX6" fmla="*/ 257175 w 466725"/>
              <a:gd name="connsiteY6" fmla="*/ 138113 h 180975"/>
              <a:gd name="connsiteX7" fmla="*/ 242887 w 466725"/>
              <a:gd name="connsiteY7" fmla="*/ 119063 h 180975"/>
              <a:gd name="connsiteX8" fmla="*/ 226218 w 466725"/>
              <a:gd name="connsiteY8" fmla="*/ 102394 h 180975"/>
              <a:gd name="connsiteX9" fmla="*/ 204787 w 466725"/>
              <a:gd name="connsiteY9" fmla="*/ 97632 h 180975"/>
              <a:gd name="connsiteX10" fmla="*/ 169068 w 466725"/>
              <a:gd name="connsiteY10" fmla="*/ 104775 h 180975"/>
              <a:gd name="connsiteX11" fmla="*/ 152400 w 466725"/>
              <a:gd name="connsiteY11" fmla="*/ 100013 h 180975"/>
              <a:gd name="connsiteX12" fmla="*/ 119062 w 466725"/>
              <a:gd name="connsiteY12" fmla="*/ 73819 h 180975"/>
              <a:gd name="connsiteX13" fmla="*/ 95250 w 466725"/>
              <a:gd name="connsiteY13" fmla="*/ 59532 h 180975"/>
              <a:gd name="connsiteX14" fmla="*/ 71437 w 466725"/>
              <a:gd name="connsiteY14" fmla="*/ 47625 h 180975"/>
              <a:gd name="connsiteX15" fmla="*/ 40481 w 466725"/>
              <a:gd name="connsiteY15" fmla="*/ 45244 h 180975"/>
              <a:gd name="connsiteX16" fmla="*/ 21431 w 466725"/>
              <a:gd name="connsiteY16" fmla="*/ 35719 h 180975"/>
              <a:gd name="connsiteX17" fmla="*/ 0 w 466725"/>
              <a:gd name="connsiteY17" fmla="*/ 0 h 180975"/>
              <a:gd name="connsiteX0" fmla="*/ 478632 w 478632"/>
              <a:gd name="connsiteY0" fmla="*/ 180975 h 180975"/>
              <a:gd name="connsiteX1" fmla="*/ 414338 w 478632"/>
              <a:gd name="connsiteY1" fmla="*/ 173832 h 180975"/>
              <a:gd name="connsiteX2" fmla="*/ 390525 w 478632"/>
              <a:gd name="connsiteY2" fmla="*/ 161925 h 180975"/>
              <a:gd name="connsiteX3" fmla="*/ 369094 w 478632"/>
              <a:gd name="connsiteY3" fmla="*/ 171450 h 180975"/>
              <a:gd name="connsiteX4" fmla="*/ 335757 w 478632"/>
              <a:gd name="connsiteY4" fmla="*/ 171450 h 180975"/>
              <a:gd name="connsiteX5" fmla="*/ 297657 w 478632"/>
              <a:gd name="connsiteY5" fmla="*/ 159544 h 180975"/>
              <a:gd name="connsiteX6" fmla="*/ 269082 w 478632"/>
              <a:gd name="connsiteY6" fmla="*/ 138113 h 180975"/>
              <a:gd name="connsiteX7" fmla="*/ 254794 w 478632"/>
              <a:gd name="connsiteY7" fmla="*/ 119063 h 180975"/>
              <a:gd name="connsiteX8" fmla="*/ 238125 w 478632"/>
              <a:gd name="connsiteY8" fmla="*/ 102394 h 180975"/>
              <a:gd name="connsiteX9" fmla="*/ 216694 w 478632"/>
              <a:gd name="connsiteY9" fmla="*/ 97632 h 180975"/>
              <a:gd name="connsiteX10" fmla="*/ 180975 w 478632"/>
              <a:gd name="connsiteY10" fmla="*/ 104775 h 180975"/>
              <a:gd name="connsiteX11" fmla="*/ 164307 w 478632"/>
              <a:gd name="connsiteY11" fmla="*/ 100013 h 180975"/>
              <a:gd name="connsiteX12" fmla="*/ 130969 w 478632"/>
              <a:gd name="connsiteY12" fmla="*/ 73819 h 180975"/>
              <a:gd name="connsiteX13" fmla="*/ 107157 w 478632"/>
              <a:gd name="connsiteY13" fmla="*/ 59532 h 180975"/>
              <a:gd name="connsiteX14" fmla="*/ 83344 w 478632"/>
              <a:gd name="connsiteY14" fmla="*/ 47625 h 180975"/>
              <a:gd name="connsiteX15" fmla="*/ 52388 w 478632"/>
              <a:gd name="connsiteY15" fmla="*/ 45244 h 180975"/>
              <a:gd name="connsiteX16" fmla="*/ 33338 w 478632"/>
              <a:gd name="connsiteY16" fmla="*/ 35719 h 180975"/>
              <a:gd name="connsiteX17" fmla="*/ 0 w 478632"/>
              <a:gd name="connsiteY17"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632" h="180975">
                <a:moveTo>
                  <a:pt x="478632" y="180975"/>
                </a:moveTo>
                <a:lnTo>
                  <a:pt x="414338" y="173832"/>
                </a:lnTo>
                <a:lnTo>
                  <a:pt x="390525" y="161925"/>
                </a:lnTo>
                <a:lnTo>
                  <a:pt x="369094" y="171450"/>
                </a:lnTo>
                <a:lnTo>
                  <a:pt x="335757" y="171450"/>
                </a:lnTo>
                <a:lnTo>
                  <a:pt x="297657" y="159544"/>
                </a:lnTo>
                <a:lnTo>
                  <a:pt x="269082" y="138113"/>
                </a:lnTo>
                <a:lnTo>
                  <a:pt x="254794" y="119063"/>
                </a:lnTo>
                <a:lnTo>
                  <a:pt x="238125" y="102394"/>
                </a:lnTo>
                <a:lnTo>
                  <a:pt x="216694" y="97632"/>
                </a:lnTo>
                <a:lnTo>
                  <a:pt x="180975" y="104775"/>
                </a:lnTo>
                <a:lnTo>
                  <a:pt x="164307" y="100013"/>
                </a:lnTo>
                <a:lnTo>
                  <a:pt x="130969" y="73819"/>
                </a:lnTo>
                <a:lnTo>
                  <a:pt x="107157" y="59532"/>
                </a:lnTo>
                <a:lnTo>
                  <a:pt x="83344" y="47625"/>
                </a:lnTo>
                <a:lnTo>
                  <a:pt x="52388" y="45244"/>
                </a:lnTo>
                <a:lnTo>
                  <a:pt x="33338" y="35719"/>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7" name="フリーフォーム 414">
            <a:extLst>
              <a:ext uri="{FF2B5EF4-FFF2-40B4-BE49-F238E27FC236}">
                <a16:creationId xmlns:a16="http://schemas.microsoft.com/office/drawing/2014/main" id="{E049D76D-B19F-49F1-91C8-3239E5596B78}"/>
              </a:ext>
            </a:extLst>
          </p:cNvPr>
          <p:cNvSpPr/>
          <p:nvPr/>
        </p:nvSpPr>
        <p:spPr>
          <a:xfrm>
            <a:off x="4545013" y="3762375"/>
            <a:ext cx="1052512" cy="935038"/>
          </a:xfrm>
          <a:custGeom>
            <a:avLst/>
            <a:gdLst>
              <a:gd name="connsiteX0" fmla="*/ 23812 w 216693"/>
              <a:gd name="connsiteY0" fmla="*/ 0 h 1021556"/>
              <a:gd name="connsiteX1" fmla="*/ 57150 w 216693"/>
              <a:gd name="connsiteY1" fmla="*/ 52388 h 1021556"/>
              <a:gd name="connsiteX2" fmla="*/ 69056 w 216693"/>
              <a:gd name="connsiteY2" fmla="*/ 83344 h 1021556"/>
              <a:gd name="connsiteX3" fmla="*/ 95250 w 216693"/>
              <a:gd name="connsiteY3" fmla="*/ 109538 h 1021556"/>
              <a:gd name="connsiteX4" fmla="*/ 128587 w 216693"/>
              <a:gd name="connsiteY4" fmla="*/ 150019 h 1021556"/>
              <a:gd name="connsiteX5" fmla="*/ 150018 w 216693"/>
              <a:gd name="connsiteY5" fmla="*/ 183356 h 1021556"/>
              <a:gd name="connsiteX6" fmla="*/ 159543 w 216693"/>
              <a:gd name="connsiteY6" fmla="*/ 211931 h 1021556"/>
              <a:gd name="connsiteX7" fmla="*/ 164306 w 216693"/>
              <a:gd name="connsiteY7" fmla="*/ 235744 h 1021556"/>
              <a:gd name="connsiteX8" fmla="*/ 152400 w 216693"/>
              <a:gd name="connsiteY8" fmla="*/ 264319 h 1021556"/>
              <a:gd name="connsiteX9" fmla="*/ 128587 w 216693"/>
              <a:gd name="connsiteY9" fmla="*/ 283369 h 1021556"/>
              <a:gd name="connsiteX10" fmla="*/ 121443 w 216693"/>
              <a:gd name="connsiteY10" fmla="*/ 302419 h 1021556"/>
              <a:gd name="connsiteX11" fmla="*/ 130968 w 216693"/>
              <a:gd name="connsiteY11" fmla="*/ 319088 h 1021556"/>
              <a:gd name="connsiteX12" fmla="*/ 128587 w 216693"/>
              <a:gd name="connsiteY12" fmla="*/ 340519 h 1021556"/>
              <a:gd name="connsiteX13" fmla="*/ 114300 w 216693"/>
              <a:gd name="connsiteY13" fmla="*/ 369094 h 1021556"/>
              <a:gd name="connsiteX14" fmla="*/ 107156 w 216693"/>
              <a:gd name="connsiteY14" fmla="*/ 395288 h 1021556"/>
              <a:gd name="connsiteX15" fmla="*/ 85725 w 216693"/>
              <a:gd name="connsiteY15" fmla="*/ 431006 h 1021556"/>
              <a:gd name="connsiteX16" fmla="*/ 66675 w 216693"/>
              <a:gd name="connsiteY16" fmla="*/ 452438 h 1021556"/>
              <a:gd name="connsiteX17" fmla="*/ 64293 w 216693"/>
              <a:gd name="connsiteY17" fmla="*/ 476250 h 1021556"/>
              <a:gd name="connsiteX18" fmla="*/ 80962 w 216693"/>
              <a:gd name="connsiteY18" fmla="*/ 500063 h 1021556"/>
              <a:gd name="connsiteX19" fmla="*/ 83343 w 216693"/>
              <a:gd name="connsiteY19" fmla="*/ 526256 h 1021556"/>
              <a:gd name="connsiteX20" fmla="*/ 64293 w 216693"/>
              <a:gd name="connsiteY20" fmla="*/ 545306 h 1021556"/>
              <a:gd name="connsiteX21" fmla="*/ 28575 w 216693"/>
              <a:gd name="connsiteY21" fmla="*/ 566738 h 1021556"/>
              <a:gd name="connsiteX22" fmla="*/ 7143 w 216693"/>
              <a:gd name="connsiteY22" fmla="*/ 590550 h 1021556"/>
              <a:gd name="connsiteX23" fmla="*/ 0 w 216693"/>
              <a:gd name="connsiteY23" fmla="*/ 614363 h 1021556"/>
              <a:gd name="connsiteX24" fmla="*/ 4762 w 216693"/>
              <a:gd name="connsiteY24" fmla="*/ 645319 h 1021556"/>
              <a:gd name="connsiteX25" fmla="*/ 26193 w 216693"/>
              <a:gd name="connsiteY25" fmla="*/ 664369 h 1021556"/>
              <a:gd name="connsiteX26" fmla="*/ 52387 w 216693"/>
              <a:gd name="connsiteY26" fmla="*/ 673894 h 1021556"/>
              <a:gd name="connsiteX27" fmla="*/ 85725 w 216693"/>
              <a:gd name="connsiteY27" fmla="*/ 678656 h 1021556"/>
              <a:gd name="connsiteX28" fmla="*/ 109537 w 216693"/>
              <a:gd name="connsiteY28" fmla="*/ 692944 h 1021556"/>
              <a:gd name="connsiteX29" fmla="*/ 123825 w 216693"/>
              <a:gd name="connsiteY29" fmla="*/ 719138 h 1021556"/>
              <a:gd name="connsiteX30" fmla="*/ 142875 w 216693"/>
              <a:gd name="connsiteY30" fmla="*/ 776288 h 1021556"/>
              <a:gd name="connsiteX31" fmla="*/ 176212 w 216693"/>
              <a:gd name="connsiteY31" fmla="*/ 840581 h 1021556"/>
              <a:gd name="connsiteX32" fmla="*/ 178593 w 216693"/>
              <a:gd name="connsiteY32" fmla="*/ 890588 h 1021556"/>
              <a:gd name="connsiteX33" fmla="*/ 178593 w 216693"/>
              <a:gd name="connsiteY33" fmla="*/ 933450 h 1021556"/>
              <a:gd name="connsiteX34" fmla="*/ 188118 w 216693"/>
              <a:gd name="connsiteY34" fmla="*/ 981075 h 1021556"/>
              <a:gd name="connsiteX35" fmla="*/ 216693 w 216693"/>
              <a:gd name="connsiteY35" fmla="*/ 1021556 h 1021556"/>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38112 w 188118"/>
              <a:gd name="connsiteY35" fmla="*/ 1271588 h 1271588"/>
              <a:gd name="connsiteX0" fmla="*/ 23812 w 188118"/>
              <a:gd name="connsiteY0" fmla="*/ 0 h 1271588"/>
              <a:gd name="connsiteX1" fmla="*/ 57150 w 188118"/>
              <a:gd name="connsiteY1" fmla="*/ 52388 h 1271588"/>
              <a:gd name="connsiteX2" fmla="*/ 69056 w 188118"/>
              <a:gd name="connsiteY2" fmla="*/ 83344 h 1271588"/>
              <a:gd name="connsiteX3" fmla="*/ 95250 w 188118"/>
              <a:gd name="connsiteY3" fmla="*/ 109538 h 1271588"/>
              <a:gd name="connsiteX4" fmla="*/ 128587 w 188118"/>
              <a:gd name="connsiteY4" fmla="*/ 150019 h 1271588"/>
              <a:gd name="connsiteX5" fmla="*/ 150018 w 188118"/>
              <a:gd name="connsiteY5" fmla="*/ 183356 h 1271588"/>
              <a:gd name="connsiteX6" fmla="*/ 159543 w 188118"/>
              <a:gd name="connsiteY6" fmla="*/ 211931 h 1271588"/>
              <a:gd name="connsiteX7" fmla="*/ 164306 w 188118"/>
              <a:gd name="connsiteY7" fmla="*/ 235744 h 1271588"/>
              <a:gd name="connsiteX8" fmla="*/ 152400 w 188118"/>
              <a:gd name="connsiteY8" fmla="*/ 264319 h 1271588"/>
              <a:gd name="connsiteX9" fmla="*/ 128587 w 188118"/>
              <a:gd name="connsiteY9" fmla="*/ 283369 h 1271588"/>
              <a:gd name="connsiteX10" fmla="*/ 121443 w 188118"/>
              <a:gd name="connsiteY10" fmla="*/ 302419 h 1271588"/>
              <a:gd name="connsiteX11" fmla="*/ 130968 w 188118"/>
              <a:gd name="connsiteY11" fmla="*/ 319088 h 1271588"/>
              <a:gd name="connsiteX12" fmla="*/ 128587 w 188118"/>
              <a:gd name="connsiteY12" fmla="*/ 340519 h 1271588"/>
              <a:gd name="connsiteX13" fmla="*/ 114300 w 188118"/>
              <a:gd name="connsiteY13" fmla="*/ 369094 h 1271588"/>
              <a:gd name="connsiteX14" fmla="*/ 107156 w 188118"/>
              <a:gd name="connsiteY14" fmla="*/ 395288 h 1271588"/>
              <a:gd name="connsiteX15" fmla="*/ 85725 w 188118"/>
              <a:gd name="connsiteY15" fmla="*/ 431006 h 1271588"/>
              <a:gd name="connsiteX16" fmla="*/ 66675 w 188118"/>
              <a:gd name="connsiteY16" fmla="*/ 452438 h 1271588"/>
              <a:gd name="connsiteX17" fmla="*/ 64293 w 188118"/>
              <a:gd name="connsiteY17" fmla="*/ 476250 h 1271588"/>
              <a:gd name="connsiteX18" fmla="*/ 80962 w 188118"/>
              <a:gd name="connsiteY18" fmla="*/ 500063 h 1271588"/>
              <a:gd name="connsiteX19" fmla="*/ 83343 w 188118"/>
              <a:gd name="connsiteY19" fmla="*/ 526256 h 1271588"/>
              <a:gd name="connsiteX20" fmla="*/ 64293 w 188118"/>
              <a:gd name="connsiteY20" fmla="*/ 545306 h 1271588"/>
              <a:gd name="connsiteX21" fmla="*/ 28575 w 188118"/>
              <a:gd name="connsiteY21" fmla="*/ 566738 h 1271588"/>
              <a:gd name="connsiteX22" fmla="*/ 7143 w 188118"/>
              <a:gd name="connsiteY22" fmla="*/ 590550 h 1271588"/>
              <a:gd name="connsiteX23" fmla="*/ 0 w 188118"/>
              <a:gd name="connsiteY23" fmla="*/ 614363 h 1271588"/>
              <a:gd name="connsiteX24" fmla="*/ 4762 w 188118"/>
              <a:gd name="connsiteY24" fmla="*/ 645319 h 1271588"/>
              <a:gd name="connsiteX25" fmla="*/ 26193 w 188118"/>
              <a:gd name="connsiteY25" fmla="*/ 664369 h 1271588"/>
              <a:gd name="connsiteX26" fmla="*/ 52387 w 188118"/>
              <a:gd name="connsiteY26" fmla="*/ 673894 h 1271588"/>
              <a:gd name="connsiteX27" fmla="*/ 85725 w 188118"/>
              <a:gd name="connsiteY27" fmla="*/ 678656 h 1271588"/>
              <a:gd name="connsiteX28" fmla="*/ 109537 w 188118"/>
              <a:gd name="connsiteY28" fmla="*/ 692944 h 1271588"/>
              <a:gd name="connsiteX29" fmla="*/ 123825 w 188118"/>
              <a:gd name="connsiteY29" fmla="*/ 719138 h 1271588"/>
              <a:gd name="connsiteX30" fmla="*/ 142875 w 188118"/>
              <a:gd name="connsiteY30" fmla="*/ 776288 h 1271588"/>
              <a:gd name="connsiteX31" fmla="*/ 176212 w 188118"/>
              <a:gd name="connsiteY31" fmla="*/ 840581 h 1271588"/>
              <a:gd name="connsiteX32" fmla="*/ 178593 w 188118"/>
              <a:gd name="connsiteY32" fmla="*/ 890588 h 1271588"/>
              <a:gd name="connsiteX33" fmla="*/ 178593 w 188118"/>
              <a:gd name="connsiteY33" fmla="*/ 933450 h 1271588"/>
              <a:gd name="connsiteX34" fmla="*/ 188118 w 188118"/>
              <a:gd name="connsiteY34" fmla="*/ 981075 h 1271588"/>
              <a:gd name="connsiteX35" fmla="*/ 171450 w 188118"/>
              <a:gd name="connsiteY35" fmla="*/ 1095375 h 1271588"/>
              <a:gd name="connsiteX36" fmla="*/ 138112 w 188118"/>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33363 w 233363"/>
              <a:gd name="connsiteY35" fmla="*/ 1069182 h 1271588"/>
              <a:gd name="connsiteX36" fmla="*/ 138112 w 233363"/>
              <a:gd name="connsiteY36"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38112 w 233363"/>
              <a:gd name="connsiteY37"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11931 w 233363"/>
              <a:gd name="connsiteY37" fmla="*/ 1126331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38112 w 233363"/>
              <a:gd name="connsiteY38"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97643 w 233363"/>
              <a:gd name="connsiteY38" fmla="*/ 1121569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164306 w 233363"/>
              <a:gd name="connsiteY37" fmla="*/ 1169194 h 1271588"/>
              <a:gd name="connsiteX38" fmla="*/ 140493 w 233363"/>
              <a:gd name="connsiteY38" fmla="*/ 1228725 h 1271588"/>
              <a:gd name="connsiteX39" fmla="*/ 138112 w 233363"/>
              <a:gd name="connsiteY39"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21569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23812 w 233363"/>
              <a:gd name="connsiteY0" fmla="*/ 0 h 1271588"/>
              <a:gd name="connsiteX1" fmla="*/ 57150 w 233363"/>
              <a:gd name="connsiteY1" fmla="*/ 52388 h 1271588"/>
              <a:gd name="connsiteX2" fmla="*/ 69056 w 233363"/>
              <a:gd name="connsiteY2" fmla="*/ 83344 h 1271588"/>
              <a:gd name="connsiteX3" fmla="*/ 95250 w 233363"/>
              <a:gd name="connsiteY3" fmla="*/ 109538 h 1271588"/>
              <a:gd name="connsiteX4" fmla="*/ 128587 w 233363"/>
              <a:gd name="connsiteY4" fmla="*/ 150019 h 1271588"/>
              <a:gd name="connsiteX5" fmla="*/ 150018 w 233363"/>
              <a:gd name="connsiteY5" fmla="*/ 183356 h 1271588"/>
              <a:gd name="connsiteX6" fmla="*/ 159543 w 233363"/>
              <a:gd name="connsiteY6" fmla="*/ 211931 h 1271588"/>
              <a:gd name="connsiteX7" fmla="*/ 164306 w 233363"/>
              <a:gd name="connsiteY7" fmla="*/ 235744 h 1271588"/>
              <a:gd name="connsiteX8" fmla="*/ 152400 w 233363"/>
              <a:gd name="connsiteY8" fmla="*/ 264319 h 1271588"/>
              <a:gd name="connsiteX9" fmla="*/ 128587 w 233363"/>
              <a:gd name="connsiteY9" fmla="*/ 283369 h 1271588"/>
              <a:gd name="connsiteX10" fmla="*/ 121443 w 233363"/>
              <a:gd name="connsiteY10" fmla="*/ 302419 h 1271588"/>
              <a:gd name="connsiteX11" fmla="*/ 130968 w 233363"/>
              <a:gd name="connsiteY11" fmla="*/ 319088 h 1271588"/>
              <a:gd name="connsiteX12" fmla="*/ 128587 w 233363"/>
              <a:gd name="connsiteY12" fmla="*/ 340519 h 1271588"/>
              <a:gd name="connsiteX13" fmla="*/ 114300 w 233363"/>
              <a:gd name="connsiteY13" fmla="*/ 369094 h 1271588"/>
              <a:gd name="connsiteX14" fmla="*/ 107156 w 233363"/>
              <a:gd name="connsiteY14" fmla="*/ 395288 h 1271588"/>
              <a:gd name="connsiteX15" fmla="*/ 85725 w 233363"/>
              <a:gd name="connsiteY15" fmla="*/ 431006 h 1271588"/>
              <a:gd name="connsiteX16" fmla="*/ 66675 w 233363"/>
              <a:gd name="connsiteY16" fmla="*/ 452438 h 1271588"/>
              <a:gd name="connsiteX17" fmla="*/ 64293 w 233363"/>
              <a:gd name="connsiteY17" fmla="*/ 476250 h 1271588"/>
              <a:gd name="connsiteX18" fmla="*/ 80962 w 233363"/>
              <a:gd name="connsiteY18" fmla="*/ 500063 h 1271588"/>
              <a:gd name="connsiteX19" fmla="*/ 83343 w 233363"/>
              <a:gd name="connsiteY19" fmla="*/ 526256 h 1271588"/>
              <a:gd name="connsiteX20" fmla="*/ 64293 w 233363"/>
              <a:gd name="connsiteY20" fmla="*/ 545306 h 1271588"/>
              <a:gd name="connsiteX21" fmla="*/ 28575 w 233363"/>
              <a:gd name="connsiteY21" fmla="*/ 566738 h 1271588"/>
              <a:gd name="connsiteX22" fmla="*/ 7143 w 233363"/>
              <a:gd name="connsiteY22" fmla="*/ 590550 h 1271588"/>
              <a:gd name="connsiteX23" fmla="*/ 0 w 233363"/>
              <a:gd name="connsiteY23" fmla="*/ 614363 h 1271588"/>
              <a:gd name="connsiteX24" fmla="*/ 4762 w 233363"/>
              <a:gd name="connsiteY24" fmla="*/ 645319 h 1271588"/>
              <a:gd name="connsiteX25" fmla="*/ 26193 w 233363"/>
              <a:gd name="connsiteY25" fmla="*/ 664369 h 1271588"/>
              <a:gd name="connsiteX26" fmla="*/ 52387 w 233363"/>
              <a:gd name="connsiteY26" fmla="*/ 673894 h 1271588"/>
              <a:gd name="connsiteX27" fmla="*/ 85725 w 233363"/>
              <a:gd name="connsiteY27" fmla="*/ 678656 h 1271588"/>
              <a:gd name="connsiteX28" fmla="*/ 109537 w 233363"/>
              <a:gd name="connsiteY28" fmla="*/ 692944 h 1271588"/>
              <a:gd name="connsiteX29" fmla="*/ 123825 w 233363"/>
              <a:gd name="connsiteY29" fmla="*/ 719138 h 1271588"/>
              <a:gd name="connsiteX30" fmla="*/ 142875 w 233363"/>
              <a:gd name="connsiteY30" fmla="*/ 776288 h 1271588"/>
              <a:gd name="connsiteX31" fmla="*/ 176212 w 233363"/>
              <a:gd name="connsiteY31" fmla="*/ 840581 h 1271588"/>
              <a:gd name="connsiteX32" fmla="*/ 178593 w 233363"/>
              <a:gd name="connsiteY32" fmla="*/ 890588 h 1271588"/>
              <a:gd name="connsiteX33" fmla="*/ 178593 w 233363"/>
              <a:gd name="connsiteY33" fmla="*/ 933450 h 1271588"/>
              <a:gd name="connsiteX34" fmla="*/ 188118 w 233363"/>
              <a:gd name="connsiteY34" fmla="*/ 981075 h 1271588"/>
              <a:gd name="connsiteX35" fmla="*/ 207168 w 233363"/>
              <a:gd name="connsiteY35" fmla="*/ 1019175 h 1271588"/>
              <a:gd name="connsiteX36" fmla="*/ 233363 w 233363"/>
              <a:gd name="connsiteY36" fmla="*/ 1069182 h 1271588"/>
              <a:gd name="connsiteX37" fmla="*/ 200025 w 233363"/>
              <a:gd name="connsiteY37" fmla="*/ 1135857 h 1271588"/>
              <a:gd name="connsiteX38" fmla="*/ 164306 w 233363"/>
              <a:gd name="connsiteY38" fmla="*/ 1169194 h 1271588"/>
              <a:gd name="connsiteX39" fmla="*/ 140493 w 233363"/>
              <a:gd name="connsiteY39" fmla="*/ 1228725 h 1271588"/>
              <a:gd name="connsiteX40" fmla="*/ 138112 w 233363"/>
              <a:gd name="connsiteY40" fmla="*/ 1271588 h 1271588"/>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0 w 1457326"/>
              <a:gd name="connsiteY4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962025 w 1457326"/>
              <a:gd name="connsiteY40" fmla="*/ 1319213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819150 w 1457326"/>
              <a:gd name="connsiteY40" fmla="*/ 1435895 h 1524000"/>
              <a:gd name="connsiteX41" fmla="*/ 0 w 1457326"/>
              <a:gd name="connsiteY4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169194 w 1457326"/>
              <a:gd name="connsiteY40" fmla="*/ 1302544 h 1524000"/>
              <a:gd name="connsiteX41" fmla="*/ 819150 w 1457326"/>
              <a:gd name="connsiteY41" fmla="*/ 1435895 h 1524000"/>
              <a:gd name="connsiteX42" fmla="*/ 0 w 1457326"/>
              <a:gd name="connsiteY4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819150 w 1457326"/>
              <a:gd name="connsiteY42" fmla="*/ 1435895 h 1524000"/>
              <a:gd name="connsiteX43" fmla="*/ 0 w 1457326"/>
              <a:gd name="connsiteY4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0 w 1457326"/>
              <a:gd name="connsiteY4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0 w 1457326"/>
              <a:gd name="connsiteY4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0 w 1457326"/>
              <a:gd name="connsiteY4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300038 w 1457326"/>
              <a:gd name="connsiteY45" fmla="*/ 1490663 h 1524000"/>
              <a:gd name="connsiteX46" fmla="*/ 116681 w 1457326"/>
              <a:gd name="connsiteY46" fmla="*/ 1509713 h 1524000"/>
              <a:gd name="connsiteX47" fmla="*/ 0 w 1457326"/>
              <a:gd name="connsiteY4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573881 w 1457326"/>
              <a:gd name="connsiteY44" fmla="*/ 1462088 h 1524000"/>
              <a:gd name="connsiteX45" fmla="*/ 423863 w 1457326"/>
              <a:gd name="connsiteY45" fmla="*/ 1481138 h 1524000"/>
              <a:gd name="connsiteX46" fmla="*/ 300038 w 1457326"/>
              <a:gd name="connsiteY46" fmla="*/ 1490663 h 1524000"/>
              <a:gd name="connsiteX47" fmla="*/ 116681 w 1457326"/>
              <a:gd name="connsiteY47" fmla="*/ 1509713 h 1524000"/>
              <a:gd name="connsiteX48" fmla="*/ 0 w 1457326"/>
              <a:gd name="connsiteY4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819150 w 1457326"/>
              <a:gd name="connsiteY43" fmla="*/ 1435895 h 1524000"/>
              <a:gd name="connsiteX44" fmla="*/ 692944 w 1457326"/>
              <a:gd name="connsiteY44" fmla="*/ 1450181 h 1524000"/>
              <a:gd name="connsiteX45" fmla="*/ 573881 w 1457326"/>
              <a:gd name="connsiteY45" fmla="*/ 1462088 h 1524000"/>
              <a:gd name="connsiteX46" fmla="*/ 423863 w 1457326"/>
              <a:gd name="connsiteY46" fmla="*/ 1481138 h 1524000"/>
              <a:gd name="connsiteX47" fmla="*/ 300038 w 1457326"/>
              <a:gd name="connsiteY47" fmla="*/ 1490663 h 1524000"/>
              <a:gd name="connsiteX48" fmla="*/ 116681 w 1457326"/>
              <a:gd name="connsiteY48" fmla="*/ 1509713 h 1524000"/>
              <a:gd name="connsiteX49" fmla="*/ 0 w 1457326"/>
              <a:gd name="connsiteY4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07269 w 1457326"/>
              <a:gd name="connsiteY42" fmla="*/ 1357313 h 1524000"/>
              <a:gd name="connsiteX43" fmla="*/ 926306 w 1457326"/>
              <a:gd name="connsiteY43" fmla="*/ 1395413 h 1524000"/>
              <a:gd name="connsiteX44" fmla="*/ 819150 w 1457326"/>
              <a:gd name="connsiteY44" fmla="*/ 1435895 h 1524000"/>
              <a:gd name="connsiteX45" fmla="*/ 692944 w 1457326"/>
              <a:gd name="connsiteY45" fmla="*/ 1450181 h 1524000"/>
              <a:gd name="connsiteX46" fmla="*/ 573881 w 1457326"/>
              <a:gd name="connsiteY46" fmla="*/ 1462088 h 1524000"/>
              <a:gd name="connsiteX47" fmla="*/ 423863 w 1457326"/>
              <a:gd name="connsiteY47" fmla="*/ 1481138 h 1524000"/>
              <a:gd name="connsiteX48" fmla="*/ 300038 w 1457326"/>
              <a:gd name="connsiteY48" fmla="*/ 1490663 h 1524000"/>
              <a:gd name="connsiteX49" fmla="*/ 116681 w 1457326"/>
              <a:gd name="connsiteY49" fmla="*/ 1509713 h 1524000"/>
              <a:gd name="connsiteX50" fmla="*/ 0 w 1457326"/>
              <a:gd name="connsiteY5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169194 w 1457326"/>
              <a:gd name="connsiteY41" fmla="*/ 1302544 h 1524000"/>
              <a:gd name="connsiteX42" fmla="*/ 1095375 w 1457326"/>
              <a:gd name="connsiteY42" fmla="*/ 1323975 h 1524000"/>
              <a:gd name="connsiteX43" fmla="*/ 1007269 w 1457326"/>
              <a:gd name="connsiteY43" fmla="*/ 1357313 h 1524000"/>
              <a:gd name="connsiteX44" fmla="*/ 926306 w 1457326"/>
              <a:gd name="connsiteY44" fmla="*/ 1395413 h 1524000"/>
              <a:gd name="connsiteX45" fmla="*/ 819150 w 1457326"/>
              <a:gd name="connsiteY45" fmla="*/ 1435895 h 1524000"/>
              <a:gd name="connsiteX46" fmla="*/ 692944 w 1457326"/>
              <a:gd name="connsiteY46" fmla="*/ 1450181 h 1524000"/>
              <a:gd name="connsiteX47" fmla="*/ 573881 w 1457326"/>
              <a:gd name="connsiteY47" fmla="*/ 1462088 h 1524000"/>
              <a:gd name="connsiteX48" fmla="*/ 423863 w 1457326"/>
              <a:gd name="connsiteY48" fmla="*/ 1481138 h 1524000"/>
              <a:gd name="connsiteX49" fmla="*/ 300038 w 1457326"/>
              <a:gd name="connsiteY49" fmla="*/ 1490663 h 1524000"/>
              <a:gd name="connsiteX50" fmla="*/ 116681 w 1457326"/>
              <a:gd name="connsiteY50" fmla="*/ 1509713 h 1524000"/>
              <a:gd name="connsiteX51" fmla="*/ 0 w 1457326"/>
              <a:gd name="connsiteY5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278731 w 1457326"/>
              <a:gd name="connsiteY40" fmla="*/ 1257300 h 1524000"/>
              <a:gd name="connsiteX41" fmla="*/ 1223963 w 1457326"/>
              <a:gd name="connsiteY41" fmla="*/ 1276350 h 1524000"/>
              <a:gd name="connsiteX42" fmla="*/ 1169194 w 1457326"/>
              <a:gd name="connsiteY42" fmla="*/ 1302544 h 1524000"/>
              <a:gd name="connsiteX43" fmla="*/ 1095375 w 1457326"/>
              <a:gd name="connsiteY43" fmla="*/ 1323975 h 1524000"/>
              <a:gd name="connsiteX44" fmla="*/ 1007269 w 1457326"/>
              <a:gd name="connsiteY44" fmla="*/ 1357313 h 1524000"/>
              <a:gd name="connsiteX45" fmla="*/ 926306 w 1457326"/>
              <a:gd name="connsiteY45" fmla="*/ 1395413 h 1524000"/>
              <a:gd name="connsiteX46" fmla="*/ 819150 w 1457326"/>
              <a:gd name="connsiteY46" fmla="*/ 1435895 h 1524000"/>
              <a:gd name="connsiteX47" fmla="*/ 692944 w 1457326"/>
              <a:gd name="connsiteY47" fmla="*/ 1450181 h 1524000"/>
              <a:gd name="connsiteX48" fmla="*/ 573881 w 1457326"/>
              <a:gd name="connsiteY48" fmla="*/ 1462088 h 1524000"/>
              <a:gd name="connsiteX49" fmla="*/ 423863 w 1457326"/>
              <a:gd name="connsiteY49" fmla="*/ 1481138 h 1524000"/>
              <a:gd name="connsiteX50" fmla="*/ 300038 w 1457326"/>
              <a:gd name="connsiteY50" fmla="*/ 1490663 h 1524000"/>
              <a:gd name="connsiteX51" fmla="*/ 116681 w 1457326"/>
              <a:gd name="connsiteY51" fmla="*/ 1509713 h 1524000"/>
              <a:gd name="connsiteX52" fmla="*/ 0 w 1457326"/>
              <a:gd name="connsiteY5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692944 w 1457326"/>
              <a:gd name="connsiteY48" fmla="*/ 1450181 h 1524000"/>
              <a:gd name="connsiteX49" fmla="*/ 573881 w 1457326"/>
              <a:gd name="connsiteY49" fmla="*/ 1462088 h 1524000"/>
              <a:gd name="connsiteX50" fmla="*/ 423863 w 1457326"/>
              <a:gd name="connsiteY50" fmla="*/ 1481138 h 1524000"/>
              <a:gd name="connsiteX51" fmla="*/ 300038 w 1457326"/>
              <a:gd name="connsiteY51" fmla="*/ 1490663 h 1524000"/>
              <a:gd name="connsiteX52" fmla="*/ 116681 w 1457326"/>
              <a:gd name="connsiteY52" fmla="*/ 1509713 h 1524000"/>
              <a:gd name="connsiteX53" fmla="*/ 0 w 1457326"/>
              <a:gd name="connsiteY53"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573881 w 1457326"/>
              <a:gd name="connsiteY50" fmla="*/ 1462088 h 1524000"/>
              <a:gd name="connsiteX51" fmla="*/ 423863 w 1457326"/>
              <a:gd name="connsiteY51" fmla="*/ 1481138 h 1524000"/>
              <a:gd name="connsiteX52" fmla="*/ 300038 w 1457326"/>
              <a:gd name="connsiteY52" fmla="*/ 1490663 h 1524000"/>
              <a:gd name="connsiteX53" fmla="*/ 116681 w 1457326"/>
              <a:gd name="connsiteY53" fmla="*/ 1509713 h 1524000"/>
              <a:gd name="connsiteX54" fmla="*/ 0 w 1457326"/>
              <a:gd name="connsiteY54"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423863 w 1457326"/>
              <a:gd name="connsiteY52" fmla="*/ 1481138 h 1524000"/>
              <a:gd name="connsiteX53" fmla="*/ 300038 w 1457326"/>
              <a:gd name="connsiteY53" fmla="*/ 1490663 h 1524000"/>
              <a:gd name="connsiteX54" fmla="*/ 116681 w 1457326"/>
              <a:gd name="connsiteY54" fmla="*/ 1509713 h 1524000"/>
              <a:gd name="connsiteX55" fmla="*/ 0 w 1457326"/>
              <a:gd name="connsiteY55"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00038 w 1457326"/>
              <a:gd name="connsiteY54" fmla="*/ 1490663 h 1524000"/>
              <a:gd name="connsiteX55" fmla="*/ 116681 w 1457326"/>
              <a:gd name="connsiteY55" fmla="*/ 1509713 h 1524000"/>
              <a:gd name="connsiteX56" fmla="*/ 0 w 1457326"/>
              <a:gd name="connsiteY56"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116681 w 1457326"/>
              <a:gd name="connsiteY56" fmla="*/ 1509713 h 1524000"/>
              <a:gd name="connsiteX57" fmla="*/ 0 w 1457326"/>
              <a:gd name="connsiteY57"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0 w 1457326"/>
              <a:gd name="connsiteY58"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14450 w 1457326"/>
              <a:gd name="connsiteY40" fmla="*/ 1243013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78731 w 1457326"/>
              <a:gd name="connsiteY41" fmla="*/ 1257300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23963 w 1457326"/>
              <a:gd name="connsiteY42" fmla="*/ 1276350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69194 w 1457326"/>
              <a:gd name="connsiteY43" fmla="*/ 1302544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095375 w 1457326"/>
              <a:gd name="connsiteY44" fmla="*/ 1323975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07269 w 1457326"/>
              <a:gd name="connsiteY45" fmla="*/ 1357313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26306 w 1457326"/>
              <a:gd name="connsiteY46" fmla="*/ 1395413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947737 w 1457326"/>
              <a:gd name="connsiteY46" fmla="*/ 1378744 h 1524000"/>
              <a:gd name="connsiteX47" fmla="*/ 819150 w 1457326"/>
              <a:gd name="connsiteY47" fmla="*/ 1435895 h 1524000"/>
              <a:gd name="connsiteX48" fmla="*/ 750094 w 1457326"/>
              <a:gd name="connsiteY48" fmla="*/ 1445419 h 1524000"/>
              <a:gd name="connsiteX49" fmla="*/ 692944 w 1457326"/>
              <a:gd name="connsiteY49" fmla="*/ 1450181 h 1524000"/>
              <a:gd name="connsiteX50" fmla="*/ 626269 w 1457326"/>
              <a:gd name="connsiteY50" fmla="*/ 1454944 h 1524000"/>
              <a:gd name="connsiteX51" fmla="*/ 573881 w 1457326"/>
              <a:gd name="connsiteY51" fmla="*/ 1462088 h 1524000"/>
              <a:gd name="connsiteX52" fmla="*/ 504825 w 1457326"/>
              <a:gd name="connsiteY52" fmla="*/ 1471613 h 1524000"/>
              <a:gd name="connsiteX53" fmla="*/ 423863 w 1457326"/>
              <a:gd name="connsiteY53" fmla="*/ 1481138 h 1524000"/>
              <a:gd name="connsiteX54" fmla="*/ 357188 w 1457326"/>
              <a:gd name="connsiteY54" fmla="*/ 1485900 h 1524000"/>
              <a:gd name="connsiteX55" fmla="*/ 300038 w 1457326"/>
              <a:gd name="connsiteY55" fmla="*/ 1490663 h 1524000"/>
              <a:gd name="connsiteX56" fmla="*/ 216694 w 1457326"/>
              <a:gd name="connsiteY56" fmla="*/ 1502569 h 1524000"/>
              <a:gd name="connsiteX57" fmla="*/ 116681 w 1457326"/>
              <a:gd name="connsiteY57" fmla="*/ 1509713 h 1524000"/>
              <a:gd name="connsiteX58" fmla="*/ 59531 w 1457326"/>
              <a:gd name="connsiteY58" fmla="*/ 1514475 h 1524000"/>
              <a:gd name="connsiteX59" fmla="*/ 0 w 1457326"/>
              <a:gd name="connsiteY59"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28700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83482 w 1457326"/>
              <a:gd name="connsiteY43" fmla="*/ 1345406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31106 w 1457326"/>
              <a:gd name="connsiteY42" fmla="*/ 1302544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04912 w 1457326"/>
              <a:gd name="connsiteY42" fmla="*/ 1304925 h 1524000"/>
              <a:gd name="connsiteX43" fmla="*/ 1178719 w 1457326"/>
              <a:gd name="connsiteY43" fmla="*/ 1343025 h 1524000"/>
              <a:gd name="connsiteX44" fmla="*/ 1131094 w 1457326"/>
              <a:gd name="connsiteY44" fmla="*/ 1364456 h 1524000"/>
              <a:gd name="connsiteX45" fmla="*/ 1081088 w 1457326"/>
              <a:gd name="connsiteY45" fmla="*/ 1385888 h 1524000"/>
              <a:gd name="connsiteX46" fmla="*/ 1012031 w 1457326"/>
              <a:gd name="connsiteY46" fmla="*/ 1383506 h 1524000"/>
              <a:gd name="connsiteX47" fmla="*/ 947737 w 1457326"/>
              <a:gd name="connsiteY47" fmla="*/ 1378744 h 1524000"/>
              <a:gd name="connsiteX48" fmla="*/ 819150 w 1457326"/>
              <a:gd name="connsiteY48" fmla="*/ 1435895 h 1524000"/>
              <a:gd name="connsiteX49" fmla="*/ 750094 w 1457326"/>
              <a:gd name="connsiteY49" fmla="*/ 1445419 h 1524000"/>
              <a:gd name="connsiteX50" fmla="*/ 692944 w 1457326"/>
              <a:gd name="connsiteY50" fmla="*/ 1450181 h 1524000"/>
              <a:gd name="connsiteX51" fmla="*/ 626269 w 1457326"/>
              <a:gd name="connsiteY51" fmla="*/ 1454944 h 1524000"/>
              <a:gd name="connsiteX52" fmla="*/ 573881 w 1457326"/>
              <a:gd name="connsiteY52" fmla="*/ 1462088 h 1524000"/>
              <a:gd name="connsiteX53" fmla="*/ 504825 w 1457326"/>
              <a:gd name="connsiteY53" fmla="*/ 1471613 h 1524000"/>
              <a:gd name="connsiteX54" fmla="*/ 423863 w 1457326"/>
              <a:gd name="connsiteY54" fmla="*/ 1481138 h 1524000"/>
              <a:gd name="connsiteX55" fmla="*/ 357188 w 1457326"/>
              <a:gd name="connsiteY55" fmla="*/ 1485900 h 1524000"/>
              <a:gd name="connsiteX56" fmla="*/ 300038 w 1457326"/>
              <a:gd name="connsiteY56" fmla="*/ 1490663 h 1524000"/>
              <a:gd name="connsiteX57" fmla="*/ 216694 w 1457326"/>
              <a:gd name="connsiteY57" fmla="*/ 1502569 h 1524000"/>
              <a:gd name="connsiteX58" fmla="*/ 116681 w 1457326"/>
              <a:gd name="connsiteY58" fmla="*/ 1509713 h 1524000"/>
              <a:gd name="connsiteX59" fmla="*/ 59531 w 1457326"/>
              <a:gd name="connsiteY59" fmla="*/ 1514475 h 1524000"/>
              <a:gd name="connsiteX60" fmla="*/ 0 w 1457326"/>
              <a:gd name="connsiteY60"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59681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295400 w 1457326"/>
              <a:gd name="connsiteY41" fmla="*/ 1285875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76363 w 1457326"/>
              <a:gd name="connsiteY40" fmla="*/ 1278732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319213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4912 w 1457326"/>
              <a:gd name="connsiteY43" fmla="*/ 1304925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8719 w 1457326"/>
              <a:gd name="connsiteY44" fmla="*/ 1343025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819150 w 1457326"/>
              <a:gd name="connsiteY49" fmla="*/ 1435895 h 1524000"/>
              <a:gd name="connsiteX50" fmla="*/ 750094 w 1457326"/>
              <a:gd name="connsiteY50" fmla="*/ 1445419 h 1524000"/>
              <a:gd name="connsiteX51" fmla="*/ 692944 w 1457326"/>
              <a:gd name="connsiteY51" fmla="*/ 1450181 h 1524000"/>
              <a:gd name="connsiteX52" fmla="*/ 626269 w 1457326"/>
              <a:gd name="connsiteY52" fmla="*/ 1454944 h 1524000"/>
              <a:gd name="connsiteX53" fmla="*/ 573881 w 1457326"/>
              <a:gd name="connsiteY53" fmla="*/ 1462088 h 1524000"/>
              <a:gd name="connsiteX54" fmla="*/ 504825 w 1457326"/>
              <a:gd name="connsiteY54" fmla="*/ 1471613 h 1524000"/>
              <a:gd name="connsiteX55" fmla="*/ 423863 w 1457326"/>
              <a:gd name="connsiteY55" fmla="*/ 1481138 h 1524000"/>
              <a:gd name="connsiteX56" fmla="*/ 357188 w 1457326"/>
              <a:gd name="connsiteY56" fmla="*/ 1485900 h 1524000"/>
              <a:gd name="connsiteX57" fmla="*/ 300038 w 1457326"/>
              <a:gd name="connsiteY57" fmla="*/ 1490663 h 1524000"/>
              <a:gd name="connsiteX58" fmla="*/ 216694 w 1457326"/>
              <a:gd name="connsiteY58" fmla="*/ 1502569 h 1524000"/>
              <a:gd name="connsiteX59" fmla="*/ 116681 w 1457326"/>
              <a:gd name="connsiteY59" fmla="*/ 1509713 h 1524000"/>
              <a:gd name="connsiteX60" fmla="*/ 59531 w 1457326"/>
              <a:gd name="connsiteY60" fmla="*/ 1514475 h 1524000"/>
              <a:gd name="connsiteX61" fmla="*/ 0 w 1457326"/>
              <a:gd name="connsiteY61"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4875 w 1457326"/>
              <a:gd name="connsiteY49" fmla="*/ 1395413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6845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4000"/>
              <a:gd name="connsiteX1" fmla="*/ 1281113 w 1457326"/>
              <a:gd name="connsiteY1" fmla="*/ 52388 h 1524000"/>
              <a:gd name="connsiteX2" fmla="*/ 1293019 w 1457326"/>
              <a:gd name="connsiteY2" fmla="*/ 83344 h 1524000"/>
              <a:gd name="connsiteX3" fmla="*/ 1319213 w 1457326"/>
              <a:gd name="connsiteY3" fmla="*/ 109538 h 1524000"/>
              <a:gd name="connsiteX4" fmla="*/ 1352550 w 1457326"/>
              <a:gd name="connsiteY4" fmla="*/ 150019 h 1524000"/>
              <a:gd name="connsiteX5" fmla="*/ 1373981 w 1457326"/>
              <a:gd name="connsiteY5" fmla="*/ 183356 h 1524000"/>
              <a:gd name="connsiteX6" fmla="*/ 1383506 w 1457326"/>
              <a:gd name="connsiteY6" fmla="*/ 211931 h 1524000"/>
              <a:gd name="connsiteX7" fmla="*/ 1388269 w 1457326"/>
              <a:gd name="connsiteY7" fmla="*/ 235744 h 1524000"/>
              <a:gd name="connsiteX8" fmla="*/ 1376363 w 1457326"/>
              <a:gd name="connsiteY8" fmla="*/ 264319 h 1524000"/>
              <a:gd name="connsiteX9" fmla="*/ 1352550 w 1457326"/>
              <a:gd name="connsiteY9" fmla="*/ 283369 h 1524000"/>
              <a:gd name="connsiteX10" fmla="*/ 1345406 w 1457326"/>
              <a:gd name="connsiteY10" fmla="*/ 302419 h 1524000"/>
              <a:gd name="connsiteX11" fmla="*/ 1354931 w 1457326"/>
              <a:gd name="connsiteY11" fmla="*/ 319088 h 1524000"/>
              <a:gd name="connsiteX12" fmla="*/ 1352550 w 1457326"/>
              <a:gd name="connsiteY12" fmla="*/ 340519 h 1524000"/>
              <a:gd name="connsiteX13" fmla="*/ 1338263 w 1457326"/>
              <a:gd name="connsiteY13" fmla="*/ 369094 h 1524000"/>
              <a:gd name="connsiteX14" fmla="*/ 1331119 w 1457326"/>
              <a:gd name="connsiteY14" fmla="*/ 395288 h 1524000"/>
              <a:gd name="connsiteX15" fmla="*/ 1309688 w 1457326"/>
              <a:gd name="connsiteY15" fmla="*/ 431006 h 1524000"/>
              <a:gd name="connsiteX16" fmla="*/ 1290638 w 1457326"/>
              <a:gd name="connsiteY16" fmla="*/ 452438 h 1524000"/>
              <a:gd name="connsiteX17" fmla="*/ 1288256 w 1457326"/>
              <a:gd name="connsiteY17" fmla="*/ 476250 h 1524000"/>
              <a:gd name="connsiteX18" fmla="*/ 1304925 w 1457326"/>
              <a:gd name="connsiteY18" fmla="*/ 500063 h 1524000"/>
              <a:gd name="connsiteX19" fmla="*/ 1307306 w 1457326"/>
              <a:gd name="connsiteY19" fmla="*/ 526256 h 1524000"/>
              <a:gd name="connsiteX20" fmla="*/ 1288256 w 1457326"/>
              <a:gd name="connsiteY20" fmla="*/ 545306 h 1524000"/>
              <a:gd name="connsiteX21" fmla="*/ 1252538 w 1457326"/>
              <a:gd name="connsiteY21" fmla="*/ 566738 h 1524000"/>
              <a:gd name="connsiteX22" fmla="*/ 1231106 w 1457326"/>
              <a:gd name="connsiteY22" fmla="*/ 590550 h 1524000"/>
              <a:gd name="connsiteX23" fmla="*/ 1223963 w 1457326"/>
              <a:gd name="connsiteY23" fmla="*/ 614363 h 1524000"/>
              <a:gd name="connsiteX24" fmla="*/ 1228725 w 1457326"/>
              <a:gd name="connsiteY24" fmla="*/ 645319 h 1524000"/>
              <a:gd name="connsiteX25" fmla="*/ 1250156 w 1457326"/>
              <a:gd name="connsiteY25" fmla="*/ 664369 h 1524000"/>
              <a:gd name="connsiteX26" fmla="*/ 1276350 w 1457326"/>
              <a:gd name="connsiteY26" fmla="*/ 673894 h 1524000"/>
              <a:gd name="connsiteX27" fmla="*/ 1309688 w 1457326"/>
              <a:gd name="connsiteY27" fmla="*/ 678656 h 1524000"/>
              <a:gd name="connsiteX28" fmla="*/ 1333500 w 1457326"/>
              <a:gd name="connsiteY28" fmla="*/ 692944 h 1524000"/>
              <a:gd name="connsiteX29" fmla="*/ 1347788 w 1457326"/>
              <a:gd name="connsiteY29" fmla="*/ 719138 h 1524000"/>
              <a:gd name="connsiteX30" fmla="*/ 1366838 w 1457326"/>
              <a:gd name="connsiteY30" fmla="*/ 776288 h 1524000"/>
              <a:gd name="connsiteX31" fmla="*/ 1400175 w 1457326"/>
              <a:gd name="connsiteY31" fmla="*/ 840581 h 1524000"/>
              <a:gd name="connsiteX32" fmla="*/ 1402556 w 1457326"/>
              <a:gd name="connsiteY32" fmla="*/ 890588 h 1524000"/>
              <a:gd name="connsiteX33" fmla="*/ 1402556 w 1457326"/>
              <a:gd name="connsiteY33" fmla="*/ 933450 h 1524000"/>
              <a:gd name="connsiteX34" fmla="*/ 1412081 w 1457326"/>
              <a:gd name="connsiteY34" fmla="*/ 981075 h 1524000"/>
              <a:gd name="connsiteX35" fmla="*/ 1431131 w 1457326"/>
              <a:gd name="connsiteY35" fmla="*/ 1019175 h 1524000"/>
              <a:gd name="connsiteX36" fmla="*/ 1457326 w 1457326"/>
              <a:gd name="connsiteY36" fmla="*/ 1069182 h 1524000"/>
              <a:gd name="connsiteX37" fmla="*/ 1423988 w 1457326"/>
              <a:gd name="connsiteY37" fmla="*/ 1135857 h 1524000"/>
              <a:gd name="connsiteX38" fmla="*/ 1388269 w 1457326"/>
              <a:gd name="connsiteY38" fmla="*/ 1169194 h 1524000"/>
              <a:gd name="connsiteX39" fmla="*/ 1364456 w 1457326"/>
              <a:gd name="connsiteY39" fmla="*/ 1228725 h 1524000"/>
              <a:gd name="connsiteX40" fmla="*/ 1364456 w 1457326"/>
              <a:gd name="connsiteY40" fmla="*/ 1281113 h 1524000"/>
              <a:gd name="connsiteX41" fmla="*/ 1297782 w 1457326"/>
              <a:gd name="connsiteY41" fmla="*/ 1288256 h 1524000"/>
              <a:gd name="connsiteX42" fmla="*/ 1247775 w 1457326"/>
              <a:gd name="connsiteY42" fmla="*/ 1293019 h 1524000"/>
              <a:gd name="connsiteX43" fmla="*/ 1207293 w 1457326"/>
              <a:gd name="connsiteY43" fmla="*/ 1309687 h 1524000"/>
              <a:gd name="connsiteX44" fmla="*/ 1173957 w 1457326"/>
              <a:gd name="connsiteY44" fmla="*/ 1345407 h 1524000"/>
              <a:gd name="connsiteX45" fmla="*/ 1131094 w 1457326"/>
              <a:gd name="connsiteY45" fmla="*/ 1364456 h 1524000"/>
              <a:gd name="connsiteX46" fmla="*/ 1081088 w 1457326"/>
              <a:gd name="connsiteY46" fmla="*/ 1385888 h 1524000"/>
              <a:gd name="connsiteX47" fmla="*/ 1012031 w 1457326"/>
              <a:gd name="connsiteY47" fmla="*/ 1383506 h 1524000"/>
              <a:gd name="connsiteX48" fmla="*/ 947737 w 1457326"/>
              <a:gd name="connsiteY48" fmla="*/ 1378744 h 1524000"/>
              <a:gd name="connsiteX49" fmla="*/ 902493 w 1457326"/>
              <a:gd name="connsiteY49" fmla="*/ 1412082 h 1524000"/>
              <a:gd name="connsiteX50" fmla="*/ 819150 w 1457326"/>
              <a:gd name="connsiteY50" fmla="*/ 1435895 h 1524000"/>
              <a:gd name="connsiteX51" fmla="*/ 750094 w 1457326"/>
              <a:gd name="connsiteY51" fmla="*/ 1445419 h 1524000"/>
              <a:gd name="connsiteX52" fmla="*/ 692944 w 1457326"/>
              <a:gd name="connsiteY52" fmla="*/ 1450181 h 1524000"/>
              <a:gd name="connsiteX53" fmla="*/ 626269 w 1457326"/>
              <a:gd name="connsiteY53" fmla="*/ 1454944 h 1524000"/>
              <a:gd name="connsiteX54" fmla="*/ 573881 w 1457326"/>
              <a:gd name="connsiteY54" fmla="*/ 1462088 h 1524000"/>
              <a:gd name="connsiteX55" fmla="*/ 504825 w 1457326"/>
              <a:gd name="connsiteY55" fmla="*/ 1471613 h 1524000"/>
              <a:gd name="connsiteX56" fmla="*/ 423863 w 1457326"/>
              <a:gd name="connsiteY56" fmla="*/ 1481138 h 1524000"/>
              <a:gd name="connsiteX57" fmla="*/ 357188 w 1457326"/>
              <a:gd name="connsiteY57" fmla="*/ 1485900 h 1524000"/>
              <a:gd name="connsiteX58" fmla="*/ 300038 w 1457326"/>
              <a:gd name="connsiteY58" fmla="*/ 1490663 h 1524000"/>
              <a:gd name="connsiteX59" fmla="*/ 216694 w 1457326"/>
              <a:gd name="connsiteY59" fmla="*/ 1502569 h 1524000"/>
              <a:gd name="connsiteX60" fmla="*/ 116681 w 1457326"/>
              <a:gd name="connsiteY60" fmla="*/ 1509713 h 1524000"/>
              <a:gd name="connsiteX61" fmla="*/ 59531 w 1457326"/>
              <a:gd name="connsiteY61" fmla="*/ 1514475 h 1524000"/>
              <a:gd name="connsiteX62" fmla="*/ 0 w 1457326"/>
              <a:gd name="connsiteY62" fmla="*/ 1524000 h 1524000"/>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6681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216694 w 1457326"/>
              <a:gd name="connsiteY59" fmla="*/ 1502569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11918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300038 w 1457326"/>
              <a:gd name="connsiteY58" fmla="*/ 1490663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357188 w 1457326"/>
              <a:gd name="connsiteY57" fmla="*/ 1485900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23863 w 1457326"/>
              <a:gd name="connsiteY56" fmla="*/ 1481138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364332 w 1457326"/>
              <a:gd name="connsiteY56" fmla="*/ 1447800 h 1528762"/>
              <a:gd name="connsiteX57" fmla="*/ 290513 w 1457326"/>
              <a:gd name="connsiteY57" fmla="*/ 1462087 h 1528762"/>
              <a:gd name="connsiteX58" fmla="*/ 238125 w 1457326"/>
              <a:gd name="connsiteY58" fmla="*/ 1457326 h 1528762"/>
              <a:gd name="connsiteX59" fmla="*/ 169069 w 1457326"/>
              <a:gd name="connsiteY59" fmla="*/ 1473994 h 1528762"/>
              <a:gd name="connsiteX60" fmla="*/ 104775 w 1457326"/>
              <a:gd name="connsiteY60" fmla="*/ 1509713 h 1528762"/>
              <a:gd name="connsiteX61" fmla="*/ 45243 w 1457326"/>
              <a:gd name="connsiteY61" fmla="*/ 1528762 h 1528762"/>
              <a:gd name="connsiteX62" fmla="*/ 0 w 1457326"/>
              <a:gd name="connsiteY62"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59581 w 1457326"/>
              <a:gd name="connsiteY56" fmla="*/ 1464469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11956 w 1457326"/>
              <a:gd name="connsiteY56" fmla="*/ 1471613 h 1528762"/>
              <a:gd name="connsiteX57" fmla="*/ 364332 w 1457326"/>
              <a:gd name="connsiteY57" fmla="*/ 1447800 h 1528762"/>
              <a:gd name="connsiteX58" fmla="*/ 290513 w 1457326"/>
              <a:gd name="connsiteY58" fmla="*/ 1462087 h 1528762"/>
              <a:gd name="connsiteX59" fmla="*/ 238125 w 1457326"/>
              <a:gd name="connsiteY59" fmla="*/ 1457326 h 1528762"/>
              <a:gd name="connsiteX60" fmla="*/ 169069 w 1457326"/>
              <a:gd name="connsiteY60" fmla="*/ 1473994 h 1528762"/>
              <a:gd name="connsiteX61" fmla="*/ 104775 w 1457326"/>
              <a:gd name="connsiteY61" fmla="*/ 1509713 h 1528762"/>
              <a:gd name="connsiteX62" fmla="*/ 45243 w 1457326"/>
              <a:gd name="connsiteY62" fmla="*/ 1528762 h 1528762"/>
              <a:gd name="connsiteX63" fmla="*/ 0 w 1457326"/>
              <a:gd name="connsiteY63"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4344 w 1457326"/>
              <a:gd name="connsiteY56" fmla="*/ 1471613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4825 w 1457326"/>
              <a:gd name="connsiteY55" fmla="*/ 1471613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71613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62088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7775 w 1457326"/>
              <a:gd name="connsiteY0" fmla="*/ 0 h 1528762"/>
              <a:gd name="connsiteX1" fmla="*/ 1281113 w 1457326"/>
              <a:gd name="connsiteY1" fmla="*/ 52388 h 1528762"/>
              <a:gd name="connsiteX2" fmla="*/ 1293019 w 1457326"/>
              <a:gd name="connsiteY2" fmla="*/ 83344 h 1528762"/>
              <a:gd name="connsiteX3" fmla="*/ 1319213 w 1457326"/>
              <a:gd name="connsiteY3" fmla="*/ 109538 h 1528762"/>
              <a:gd name="connsiteX4" fmla="*/ 1352550 w 1457326"/>
              <a:gd name="connsiteY4" fmla="*/ 150019 h 1528762"/>
              <a:gd name="connsiteX5" fmla="*/ 1373981 w 1457326"/>
              <a:gd name="connsiteY5" fmla="*/ 183356 h 1528762"/>
              <a:gd name="connsiteX6" fmla="*/ 1383506 w 1457326"/>
              <a:gd name="connsiteY6" fmla="*/ 211931 h 1528762"/>
              <a:gd name="connsiteX7" fmla="*/ 1388269 w 1457326"/>
              <a:gd name="connsiteY7" fmla="*/ 235744 h 1528762"/>
              <a:gd name="connsiteX8" fmla="*/ 1376363 w 1457326"/>
              <a:gd name="connsiteY8" fmla="*/ 264319 h 1528762"/>
              <a:gd name="connsiteX9" fmla="*/ 1352550 w 1457326"/>
              <a:gd name="connsiteY9" fmla="*/ 283369 h 1528762"/>
              <a:gd name="connsiteX10" fmla="*/ 1345406 w 1457326"/>
              <a:gd name="connsiteY10" fmla="*/ 302419 h 1528762"/>
              <a:gd name="connsiteX11" fmla="*/ 1354931 w 1457326"/>
              <a:gd name="connsiteY11" fmla="*/ 319088 h 1528762"/>
              <a:gd name="connsiteX12" fmla="*/ 1352550 w 1457326"/>
              <a:gd name="connsiteY12" fmla="*/ 340519 h 1528762"/>
              <a:gd name="connsiteX13" fmla="*/ 1338263 w 1457326"/>
              <a:gd name="connsiteY13" fmla="*/ 369094 h 1528762"/>
              <a:gd name="connsiteX14" fmla="*/ 1331119 w 1457326"/>
              <a:gd name="connsiteY14" fmla="*/ 395288 h 1528762"/>
              <a:gd name="connsiteX15" fmla="*/ 1309688 w 1457326"/>
              <a:gd name="connsiteY15" fmla="*/ 431006 h 1528762"/>
              <a:gd name="connsiteX16" fmla="*/ 1290638 w 1457326"/>
              <a:gd name="connsiteY16" fmla="*/ 452438 h 1528762"/>
              <a:gd name="connsiteX17" fmla="*/ 1288256 w 1457326"/>
              <a:gd name="connsiteY17" fmla="*/ 476250 h 1528762"/>
              <a:gd name="connsiteX18" fmla="*/ 1304925 w 1457326"/>
              <a:gd name="connsiteY18" fmla="*/ 500063 h 1528762"/>
              <a:gd name="connsiteX19" fmla="*/ 1307306 w 1457326"/>
              <a:gd name="connsiteY19" fmla="*/ 526256 h 1528762"/>
              <a:gd name="connsiteX20" fmla="*/ 1288256 w 1457326"/>
              <a:gd name="connsiteY20" fmla="*/ 545306 h 1528762"/>
              <a:gd name="connsiteX21" fmla="*/ 1252538 w 1457326"/>
              <a:gd name="connsiteY21" fmla="*/ 566738 h 1528762"/>
              <a:gd name="connsiteX22" fmla="*/ 1231106 w 1457326"/>
              <a:gd name="connsiteY22" fmla="*/ 590550 h 1528762"/>
              <a:gd name="connsiteX23" fmla="*/ 1223963 w 1457326"/>
              <a:gd name="connsiteY23" fmla="*/ 614363 h 1528762"/>
              <a:gd name="connsiteX24" fmla="*/ 1228725 w 1457326"/>
              <a:gd name="connsiteY24" fmla="*/ 645319 h 1528762"/>
              <a:gd name="connsiteX25" fmla="*/ 1250156 w 1457326"/>
              <a:gd name="connsiteY25" fmla="*/ 664369 h 1528762"/>
              <a:gd name="connsiteX26" fmla="*/ 1276350 w 1457326"/>
              <a:gd name="connsiteY26" fmla="*/ 673894 h 1528762"/>
              <a:gd name="connsiteX27" fmla="*/ 1309688 w 1457326"/>
              <a:gd name="connsiteY27" fmla="*/ 678656 h 1528762"/>
              <a:gd name="connsiteX28" fmla="*/ 1333500 w 1457326"/>
              <a:gd name="connsiteY28" fmla="*/ 692944 h 1528762"/>
              <a:gd name="connsiteX29" fmla="*/ 1347788 w 1457326"/>
              <a:gd name="connsiteY29" fmla="*/ 719138 h 1528762"/>
              <a:gd name="connsiteX30" fmla="*/ 1366838 w 1457326"/>
              <a:gd name="connsiteY30" fmla="*/ 776288 h 1528762"/>
              <a:gd name="connsiteX31" fmla="*/ 1400175 w 1457326"/>
              <a:gd name="connsiteY31" fmla="*/ 840581 h 1528762"/>
              <a:gd name="connsiteX32" fmla="*/ 1402556 w 1457326"/>
              <a:gd name="connsiteY32" fmla="*/ 890588 h 1528762"/>
              <a:gd name="connsiteX33" fmla="*/ 1402556 w 1457326"/>
              <a:gd name="connsiteY33" fmla="*/ 933450 h 1528762"/>
              <a:gd name="connsiteX34" fmla="*/ 1412081 w 1457326"/>
              <a:gd name="connsiteY34" fmla="*/ 981075 h 1528762"/>
              <a:gd name="connsiteX35" fmla="*/ 1431131 w 1457326"/>
              <a:gd name="connsiteY35" fmla="*/ 1019175 h 1528762"/>
              <a:gd name="connsiteX36" fmla="*/ 1457326 w 1457326"/>
              <a:gd name="connsiteY36" fmla="*/ 1069182 h 1528762"/>
              <a:gd name="connsiteX37" fmla="*/ 1423988 w 1457326"/>
              <a:gd name="connsiteY37" fmla="*/ 1135857 h 1528762"/>
              <a:gd name="connsiteX38" fmla="*/ 1388269 w 1457326"/>
              <a:gd name="connsiteY38" fmla="*/ 1169194 h 1528762"/>
              <a:gd name="connsiteX39" fmla="*/ 1364456 w 1457326"/>
              <a:gd name="connsiteY39" fmla="*/ 1228725 h 1528762"/>
              <a:gd name="connsiteX40" fmla="*/ 1364456 w 1457326"/>
              <a:gd name="connsiteY40" fmla="*/ 1281113 h 1528762"/>
              <a:gd name="connsiteX41" fmla="*/ 1297782 w 1457326"/>
              <a:gd name="connsiteY41" fmla="*/ 1288256 h 1528762"/>
              <a:gd name="connsiteX42" fmla="*/ 1247775 w 1457326"/>
              <a:gd name="connsiteY42" fmla="*/ 1293019 h 1528762"/>
              <a:gd name="connsiteX43" fmla="*/ 1207293 w 1457326"/>
              <a:gd name="connsiteY43" fmla="*/ 1309687 h 1528762"/>
              <a:gd name="connsiteX44" fmla="*/ 1173957 w 1457326"/>
              <a:gd name="connsiteY44" fmla="*/ 1345407 h 1528762"/>
              <a:gd name="connsiteX45" fmla="*/ 1131094 w 1457326"/>
              <a:gd name="connsiteY45" fmla="*/ 1364456 h 1528762"/>
              <a:gd name="connsiteX46" fmla="*/ 1081088 w 1457326"/>
              <a:gd name="connsiteY46" fmla="*/ 1385888 h 1528762"/>
              <a:gd name="connsiteX47" fmla="*/ 1012031 w 1457326"/>
              <a:gd name="connsiteY47" fmla="*/ 1383506 h 1528762"/>
              <a:gd name="connsiteX48" fmla="*/ 947737 w 1457326"/>
              <a:gd name="connsiteY48" fmla="*/ 1378744 h 1528762"/>
              <a:gd name="connsiteX49" fmla="*/ 902493 w 1457326"/>
              <a:gd name="connsiteY49" fmla="*/ 1412082 h 1528762"/>
              <a:gd name="connsiteX50" fmla="*/ 819150 w 1457326"/>
              <a:gd name="connsiteY50" fmla="*/ 1435895 h 1528762"/>
              <a:gd name="connsiteX51" fmla="*/ 750094 w 1457326"/>
              <a:gd name="connsiteY51" fmla="*/ 1445419 h 1528762"/>
              <a:gd name="connsiteX52" fmla="*/ 692944 w 1457326"/>
              <a:gd name="connsiteY52" fmla="*/ 1450181 h 1528762"/>
              <a:gd name="connsiteX53" fmla="*/ 626269 w 1457326"/>
              <a:gd name="connsiteY53" fmla="*/ 1454944 h 1528762"/>
              <a:gd name="connsiteX54" fmla="*/ 573881 w 1457326"/>
              <a:gd name="connsiteY54" fmla="*/ 1454944 h 1528762"/>
              <a:gd name="connsiteX55" fmla="*/ 507206 w 1457326"/>
              <a:gd name="connsiteY55" fmla="*/ 1462088 h 1528762"/>
              <a:gd name="connsiteX56" fmla="*/ 461962 w 1457326"/>
              <a:gd name="connsiteY56" fmla="*/ 1462088 h 1528762"/>
              <a:gd name="connsiteX57" fmla="*/ 411956 w 1457326"/>
              <a:gd name="connsiteY57" fmla="*/ 1464469 h 1528762"/>
              <a:gd name="connsiteX58" fmla="*/ 364332 w 1457326"/>
              <a:gd name="connsiteY58" fmla="*/ 1447800 h 1528762"/>
              <a:gd name="connsiteX59" fmla="*/ 290513 w 1457326"/>
              <a:gd name="connsiteY59" fmla="*/ 1462087 h 1528762"/>
              <a:gd name="connsiteX60" fmla="*/ 238125 w 1457326"/>
              <a:gd name="connsiteY60" fmla="*/ 1457326 h 1528762"/>
              <a:gd name="connsiteX61" fmla="*/ 169069 w 1457326"/>
              <a:gd name="connsiteY61" fmla="*/ 1473994 h 1528762"/>
              <a:gd name="connsiteX62" fmla="*/ 104775 w 1457326"/>
              <a:gd name="connsiteY62" fmla="*/ 1509713 h 1528762"/>
              <a:gd name="connsiteX63" fmla="*/ 45243 w 1457326"/>
              <a:gd name="connsiteY63" fmla="*/ 1528762 h 1528762"/>
              <a:gd name="connsiteX64" fmla="*/ 0 w 1457326"/>
              <a:gd name="connsiteY64" fmla="*/ 1524000 h 1528762"/>
              <a:gd name="connsiteX0" fmla="*/ 1240631 w 1457326"/>
              <a:gd name="connsiteY0" fmla="*/ 0 h 1538287"/>
              <a:gd name="connsiteX1" fmla="*/ 1281113 w 1457326"/>
              <a:gd name="connsiteY1" fmla="*/ 61913 h 1538287"/>
              <a:gd name="connsiteX2" fmla="*/ 1293019 w 1457326"/>
              <a:gd name="connsiteY2" fmla="*/ 92869 h 1538287"/>
              <a:gd name="connsiteX3" fmla="*/ 1319213 w 1457326"/>
              <a:gd name="connsiteY3" fmla="*/ 119063 h 1538287"/>
              <a:gd name="connsiteX4" fmla="*/ 1352550 w 1457326"/>
              <a:gd name="connsiteY4" fmla="*/ 159544 h 1538287"/>
              <a:gd name="connsiteX5" fmla="*/ 1373981 w 1457326"/>
              <a:gd name="connsiteY5" fmla="*/ 192881 h 1538287"/>
              <a:gd name="connsiteX6" fmla="*/ 1383506 w 1457326"/>
              <a:gd name="connsiteY6" fmla="*/ 221456 h 1538287"/>
              <a:gd name="connsiteX7" fmla="*/ 1388269 w 1457326"/>
              <a:gd name="connsiteY7" fmla="*/ 245269 h 1538287"/>
              <a:gd name="connsiteX8" fmla="*/ 1376363 w 1457326"/>
              <a:gd name="connsiteY8" fmla="*/ 273844 h 1538287"/>
              <a:gd name="connsiteX9" fmla="*/ 1352550 w 1457326"/>
              <a:gd name="connsiteY9" fmla="*/ 292894 h 1538287"/>
              <a:gd name="connsiteX10" fmla="*/ 1345406 w 1457326"/>
              <a:gd name="connsiteY10" fmla="*/ 311944 h 1538287"/>
              <a:gd name="connsiteX11" fmla="*/ 1354931 w 1457326"/>
              <a:gd name="connsiteY11" fmla="*/ 328613 h 1538287"/>
              <a:gd name="connsiteX12" fmla="*/ 1352550 w 1457326"/>
              <a:gd name="connsiteY12" fmla="*/ 350044 h 1538287"/>
              <a:gd name="connsiteX13" fmla="*/ 1338263 w 1457326"/>
              <a:gd name="connsiteY13" fmla="*/ 378619 h 1538287"/>
              <a:gd name="connsiteX14" fmla="*/ 1331119 w 1457326"/>
              <a:gd name="connsiteY14" fmla="*/ 404813 h 1538287"/>
              <a:gd name="connsiteX15" fmla="*/ 1309688 w 1457326"/>
              <a:gd name="connsiteY15" fmla="*/ 440531 h 1538287"/>
              <a:gd name="connsiteX16" fmla="*/ 1290638 w 1457326"/>
              <a:gd name="connsiteY16" fmla="*/ 461963 h 1538287"/>
              <a:gd name="connsiteX17" fmla="*/ 1288256 w 1457326"/>
              <a:gd name="connsiteY17" fmla="*/ 485775 h 1538287"/>
              <a:gd name="connsiteX18" fmla="*/ 1304925 w 1457326"/>
              <a:gd name="connsiteY18" fmla="*/ 509588 h 1538287"/>
              <a:gd name="connsiteX19" fmla="*/ 1307306 w 1457326"/>
              <a:gd name="connsiteY19" fmla="*/ 535781 h 1538287"/>
              <a:gd name="connsiteX20" fmla="*/ 1288256 w 1457326"/>
              <a:gd name="connsiteY20" fmla="*/ 554831 h 1538287"/>
              <a:gd name="connsiteX21" fmla="*/ 1252538 w 1457326"/>
              <a:gd name="connsiteY21" fmla="*/ 576263 h 1538287"/>
              <a:gd name="connsiteX22" fmla="*/ 1231106 w 1457326"/>
              <a:gd name="connsiteY22" fmla="*/ 600075 h 1538287"/>
              <a:gd name="connsiteX23" fmla="*/ 1223963 w 1457326"/>
              <a:gd name="connsiteY23" fmla="*/ 623888 h 1538287"/>
              <a:gd name="connsiteX24" fmla="*/ 1228725 w 1457326"/>
              <a:gd name="connsiteY24" fmla="*/ 654844 h 1538287"/>
              <a:gd name="connsiteX25" fmla="*/ 1250156 w 1457326"/>
              <a:gd name="connsiteY25" fmla="*/ 673894 h 1538287"/>
              <a:gd name="connsiteX26" fmla="*/ 1276350 w 1457326"/>
              <a:gd name="connsiteY26" fmla="*/ 683419 h 1538287"/>
              <a:gd name="connsiteX27" fmla="*/ 1309688 w 1457326"/>
              <a:gd name="connsiteY27" fmla="*/ 688181 h 1538287"/>
              <a:gd name="connsiteX28" fmla="*/ 1333500 w 1457326"/>
              <a:gd name="connsiteY28" fmla="*/ 702469 h 1538287"/>
              <a:gd name="connsiteX29" fmla="*/ 1347788 w 1457326"/>
              <a:gd name="connsiteY29" fmla="*/ 728663 h 1538287"/>
              <a:gd name="connsiteX30" fmla="*/ 1366838 w 1457326"/>
              <a:gd name="connsiteY30" fmla="*/ 785813 h 1538287"/>
              <a:gd name="connsiteX31" fmla="*/ 1400175 w 1457326"/>
              <a:gd name="connsiteY31" fmla="*/ 850106 h 1538287"/>
              <a:gd name="connsiteX32" fmla="*/ 1402556 w 1457326"/>
              <a:gd name="connsiteY32" fmla="*/ 900113 h 1538287"/>
              <a:gd name="connsiteX33" fmla="*/ 1402556 w 1457326"/>
              <a:gd name="connsiteY33" fmla="*/ 942975 h 1538287"/>
              <a:gd name="connsiteX34" fmla="*/ 1412081 w 1457326"/>
              <a:gd name="connsiteY34" fmla="*/ 990600 h 1538287"/>
              <a:gd name="connsiteX35" fmla="*/ 1431131 w 1457326"/>
              <a:gd name="connsiteY35" fmla="*/ 1028700 h 1538287"/>
              <a:gd name="connsiteX36" fmla="*/ 1457326 w 1457326"/>
              <a:gd name="connsiteY36" fmla="*/ 1078707 h 1538287"/>
              <a:gd name="connsiteX37" fmla="*/ 1423988 w 1457326"/>
              <a:gd name="connsiteY37" fmla="*/ 1145382 h 1538287"/>
              <a:gd name="connsiteX38" fmla="*/ 1388269 w 1457326"/>
              <a:gd name="connsiteY38" fmla="*/ 1178719 h 1538287"/>
              <a:gd name="connsiteX39" fmla="*/ 1364456 w 1457326"/>
              <a:gd name="connsiteY39" fmla="*/ 1238250 h 1538287"/>
              <a:gd name="connsiteX40" fmla="*/ 1364456 w 1457326"/>
              <a:gd name="connsiteY40" fmla="*/ 1290638 h 1538287"/>
              <a:gd name="connsiteX41" fmla="*/ 1297782 w 1457326"/>
              <a:gd name="connsiteY41" fmla="*/ 1297781 h 1538287"/>
              <a:gd name="connsiteX42" fmla="*/ 1247775 w 1457326"/>
              <a:gd name="connsiteY42" fmla="*/ 1302544 h 1538287"/>
              <a:gd name="connsiteX43" fmla="*/ 1207293 w 1457326"/>
              <a:gd name="connsiteY43" fmla="*/ 1319212 h 1538287"/>
              <a:gd name="connsiteX44" fmla="*/ 1173957 w 1457326"/>
              <a:gd name="connsiteY44" fmla="*/ 1354932 h 1538287"/>
              <a:gd name="connsiteX45" fmla="*/ 1131094 w 1457326"/>
              <a:gd name="connsiteY45" fmla="*/ 1373981 h 1538287"/>
              <a:gd name="connsiteX46" fmla="*/ 1081088 w 1457326"/>
              <a:gd name="connsiteY46" fmla="*/ 1395413 h 1538287"/>
              <a:gd name="connsiteX47" fmla="*/ 1012031 w 1457326"/>
              <a:gd name="connsiteY47" fmla="*/ 1393031 h 1538287"/>
              <a:gd name="connsiteX48" fmla="*/ 947737 w 1457326"/>
              <a:gd name="connsiteY48" fmla="*/ 1388269 h 1538287"/>
              <a:gd name="connsiteX49" fmla="*/ 902493 w 1457326"/>
              <a:gd name="connsiteY49" fmla="*/ 1421607 h 1538287"/>
              <a:gd name="connsiteX50" fmla="*/ 819150 w 1457326"/>
              <a:gd name="connsiteY50" fmla="*/ 1445420 h 1538287"/>
              <a:gd name="connsiteX51" fmla="*/ 750094 w 1457326"/>
              <a:gd name="connsiteY51" fmla="*/ 1454944 h 1538287"/>
              <a:gd name="connsiteX52" fmla="*/ 692944 w 1457326"/>
              <a:gd name="connsiteY52" fmla="*/ 1459706 h 1538287"/>
              <a:gd name="connsiteX53" fmla="*/ 626269 w 1457326"/>
              <a:gd name="connsiteY53" fmla="*/ 1464469 h 1538287"/>
              <a:gd name="connsiteX54" fmla="*/ 573881 w 1457326"/>
              <a:gd name="connsiteY54" fmla="*/ 1464469 h 1538287"/>
              <a:gd name="connsiteX55" fmla="*/ 507206 w 1457326"/>
              <a:gd name="connsiteY55" fmla="*/ 1471613 h 1538287"/>
              <a:gd name="connsiteX56" fmla="*/ 461962 w 1457326"/>
              <a:gd name="connsiteY56" fmla="*/ 1471613 h 1538287"/>
              <a:gd name="connsiteX57" fmla="*/ 411956 w 1457326"/>
              <a:gd name="connsiteY57" fmla="*/ 1473994 h 1538287"/>
              <a:gd name="connsiteX58" fmla="*/ 364332 w 1457326"/>
              <a:gd name="connsiteY58" fmla="*/ 1457325 h 1538287"/>
              <a:gd name="connsiteX59" fmla="*/ 290513 w 1457326"/>
              <a:gd name="connsiteY59" fmla="*/ 1471612 h 1538287"/>
              <a:gd name="connsiteX60" fmla="*/ 238125 w 1457326"/>
              <a:gd name="connsiteY60" fmla="*/ 1466851 h 1538287"/>
              <a:gd name="connsiteX61" fmla="*/ 169069 w 1457326"/>
              <a:gd name="connsiteY61" fmla="*/ 1483519 h 1538287"/>
              <a:gd name="connsiteX62" fmla="*/ 104775 w 1457326"/>
              <a:gd name="connsiteY62" fmla="*/ 1519238 h 1538287"/>
              <a:gd name="connsiteX63" fmla="*/ 45243 w 1457326"/>
              <a:gd name="connsiteY63" fmla="*/ 1538287 h 1538287"/>
              <a:gd name="connsiteX64" fmla="*/ 0 w 1457326"/>
              <a:gd name="connsiteY64" fmla="*/ 1533525 h 1538287"/>
              <a:gd name="connsiteX0" fmla="*/ 1228523 w 1457326"/>
              <a:gd name="connsiteY0" fmla="*/ 0 h 1550396"/>
              <a:gd name="connsiteX1" fmla="*/ 1281113 w 1457326"/>
              <a:gd name="connsiteY1" fmla="*/ 74022 h 1550396"/>
              <a:gd name="connsiteX2" fmla="*/ 1293019 w 1457326"/>
              <a:gd name="connsiteY2" fmla="*/ 104978 h 1550396"/>
              <a:gd name="connsiteX3" fmla="*/ 1319213 w 1457326"/>
              <a:gd name="connsiteY3" fmla="*/ 131172 h 1550396"/>
              <a:gd name="connsiteX4" fmla="*/ 1352550 w 1457326"/>
              <a:gd name="connsiteY4" fmla="*/ 171653 h 1550396"/>
              <a:gd name="connsiteX5" fmla="*/ 1373981 w 1457326"/>
              <a:gd name="connsiteY5" fmla="*/ 204990 h 1550396"/>
              <a:gd name="connsiteX6" fmla="*/ 1383506 w 1457326"/>
              <a:gd name="connsiteY6" fmla="*/ 233565 h 1550396"/>
              <a:gd name="connsiteX7" fmla="*/ 1388269 w 1457326"/>
              <a:gd name="connsiteY7" fmla="*/ 257378 h 1550396"/>
              <a:gd name="connsiteX8" fmla="*/ 1376363 w 1457326"/>
              <a:gd name="connsiteY8" fmla="*/ 285953 h 1550396"/>
              <a:gd name="connsiteX9" fmla="*/ 1352550 w 1457326"/>
              <a:gd name="connsiteY9" fmla="*/ 305003 h 1550396"/>
              <a:gd name="connsiteX10" fmla="*/ 1345406 w 1457326"/>
              <a:gd name="connsiteY10" fmla="*/ 324053 h 1550396"/>
              <a:gd name="connsiteX11" fmla="*/ 1354931 w 1457326"/>
              <a:gd name="connsiteY11" fmla="*/ 340722 h 1550396"/>
              <a:gd name="connsiteX12" fmla="*/ 1352550 w 1457326"/>
              <a:gd name="connsiteY12" fmla="*/ 362153 h 1550396"/>
              <a:gd name="connsiteX13" fmla="*/ 1338263 w 1457326"/>
              <a:gd name="connsiteY13" fmla="*/ 390728 h 1550396"/>
              <a:gd name="connsiteX14" fmla="*/ 1331119 w 1457326"/>
              <a:gd name="connsiteY14" fmla="*/ 416922 h 1550396"/>
              <a:gd name="connsiteX15" fmla="*/ 1309688 w 1457326"/>
              <a:gd name="connsiteY15" fmla="*/ 452640 h 1550396"/>
              <a:gd name="connsiteX16" fmla="*/ 1290638 w 1457326"/>
              <a:gd name="connsiteY16" fmla="*/ 474072 h 1550396"/>
              <a:gd name="connsiteX17" fmla="*/ 1288256 w 1457326"/>
              <a:gd name="connsiteY17" fmla="*/ 497884 h 1550396"/>
              <a:gd name="connsiteX18" fmla="*/ 1304925 w 1457326"/>
              <a:gd name="connsiteY18" fmla="*/ 521697 h 1550396"/>
              <a:gd name="connsiteX19" fmla="*/ 1307306 w 1457326"/>
              <a:gd name="connsiteY19" fmla="*/ 547890 h 1550396"/>
              <a:gd name="connsiteX20" fmla="*/ 1288256 w 1457326"/>
              <a:gd name="connsiteY20" fmla="*/ 566940 h 1550396"/>
              <a:gd name="connsiteX21" fmla="*/ 1252538 w 1457326"/>
              <a:gd name="connsiteY21" fmla="*/ 588372 h 1550396"/>
              <a:gd name="connsiteX22" fmla="*/ 1231106 w 1457326"/>
              <a:gd name="connsiteY22" fmla="*/ 612184 h 1550396"/>
              <a:gd name="connsiteX23" fmla="*/ 1223963 w 1457326"/>
              <a:gd name="connsiteY23" fmla="*/ 635997 h 1550396"/>
              <a:gd name="connsiteX24" fmla="*/ 1228725 w 1457326"/>
              <a:gd name="connsiteY24" fmla="*/ 666953 h 1550396"/>
              <a:gd name="connsiteX25" fmla="*/ 1250156 w 1457326"/>
              <a:gd name="connsiteY25" fmla="*/ 686003 h 1550396"/>
              <a:gd name="connsiteX26" fmla="*/ 1276350 w 1457326"/>
              <a:gd name="connsiteY26" fmla="*/ 695528 h 1550396"/>
              <a:gd name="connsiteX27" fmla="*/ 1309688 w 1457326"/>
              <a:gd name="connsiteY27" fmla="*/ 700290 h 1550396"/>
              <a:gd name="connsiteX28" fmla="*/ 1333500 w 1457326"/>
              <a:gd name="connsiteY28" fmla="*/ 714578 h 1550396"/>
              <a:gd name="connsiteX29" fmla="*/ 1347788 w 1457326"/>
              <a:gd name="connsiteY29" fmla="*/ 740772 h 1550396"/>
              <a:gd name="connsiteX30" fmla="*/ 1366838 w 1457326"/>
              <a:gd name="connsiteY30" fmla="*/ 797922 h 1550396"/>
              <a:gd name="connsiteX31" fmla="*/ 1400175 w 1457326"/>
              <a:gd name="connsiteY31" fmla="*/ 862215 h 1550396"/>
              <a:gd name="connsiteX32" fmla="*/ 1402556 w 1457326"/>
              <a:gd name="connsiteY32" fmla="*/ 912222 h 1550396"/>
              <a:gd name="connsiteX33" fmla="*/ 1402556 w 1457326"/>
              <a:gd name="connsiteY33" fmla="*/ 955084 h 1550396"/>
              <a:gd name="connsiteX34" fmla="*/ 1412081 w 1457326"/>
              <a:gd name="connsiteY34" fmla="*/ 1002709 h 1550396"/>
              <a:gd name="connsiteX35" fmla="*/ 1431131 w 1457326"/>
              <a:gd name="connsiteY35" fmla="*/ 1040809 h 1550396"/>
              <a:gd name="connsiteX36" fmla="*/ 1457326 w 1457326"/>
              <a:gd name="connsiteY36" fmla="*/ 1090816 h 1550396"/>
              <a:gd name="connsiteX37" fmla="*/ 1423988 w 1457326"/>
              <a:gd name="connsiteY37" fmla="*/ 1157491 h 1550396"/>
              <a:gd name="connsiteX38" fmla="*/ 1388269 w 1457326"/>
              <a:gd name="connsiteY38" fmla="*/ 1190828 h 1550396"/>
              <a:gd name="connsiteX39" fmla="*/ 1364456 w 1457326"/>
              <a:gd name="connsiteY39" fmla="*/ 1250359 h 1550396"/>
              <a:gd name="connsiteX40" fmla="*/ 1364456 w 1457326"/>
              <a:gd name="connsiteY40" fmla="*/ 1302747 h 1550396"/>
              <a:gd name="connsiteX41" fmla="*/ 1297782 w 1457326"/>
              <a:gd name="connsiteY41" fmla="*/ 1309890 h 1550396"/>
              <a:gd name="connsiteX42" fmla="*/ 1247775 w 1457326"/>
              <a:gd name="connsiteY42" fmla="*/ 1314653 h 1550396"/>
              <a:gd name="connsiteX43" fmla="*/ 1207293 w 1457326"/>
              <a:gd name="connsiteY43" fmla="*/ 1331321 h 1550396"/>
              <a:gd name="connsiteX44" fmla="*/ 1173957 w 1457326"/>
              <a:gd name="connsiteY44" fmla="*/ 1367041 h 1550396"/>
              <a:gd name="connsiteX45" fmla="*/ 1131094 w 1457326"/>
              <a:gd name="connsiteY45" fmla="*/ 1386090 h 1550396"/>
              <a:gd name="connsiteX46" fmla="*/ 1081088 w 1457326"/>
              <a:gd name="connsiteY46" fmla="*/ 1407522 h 1550396"/>
              <a:gd name="connsiteX47" fmla="*/ 1012031 w 1457326"/>
              <a:gd name="connsiteY47" fmla="*/ 1405140 h 1550396"/>
              <a:gd name="connsiteX48" fmla="*/ 947737 w 1457326"/>
              <a:gd name="connsiteY48" fmla="*/ 1400378 h 1550396"/>
              <a:gd name="connsiteX49" fmla="*/ 902493 w 1457326"/>
              <a:gd name="connsiteY49" fmla="*/ 1433716 h 1550396"/>
              <a:gd name="connsiteX50" fmla="*/ 819150 w 1457326"/>
              <a:gd name="connsiteY50" fmla="*/ 1457529 h 1550396"/>
              <a:gd name="connsiteX51" fmla="*/ 750094 w 1457326"/>
              <a:gd name="connsiteY51" fmla="*/ 1467053 h 1550396"/>
              <a:gd name="connsiteX52" fmla="*/ 692944 w 1457326"/>
              <a:gd name="connsiteY52" fmla="*/ 1471815 h 1550396"/>
              <a:gd name="connsiteX53" fmla="*/ 626269 w 1457326"/>
              <a:gd name="connsiteY53" fmla="*/ 1476578 h 1550396"/>
              <a:gd name="connsiteX54" fmla="*/ 573881 w 1457326"/>
              <a:gd name="connsiteY54" fmla="*/ 1476578 h 1550396"/>
              <a:gd name="connsiteX55" fmla="*/ 507206 w 1457326"/>
              <a:gd name="connsiteY55" fmla="*/ 1483722 h 1550396"/>
              <a:gd name="connsiteX56" fmla="*/ 461962 w 1457326"/>
              <a:gd name="connsiteY56" fmla="*/ 1483722 h 1550396"/>
              <a:gd name="connsiteX57" fmla="*/ 411956 w 1457326"/>
              <a:gd name="connsiteY57" fmla="*/ 1486103 h 1550396"/>
              <a:gd name="connsiteX58" fmla="*/ 364332 w 1457326"/>
              <a:gd name="connsiteY58" fmla="*/ 1469434 h 1550396"/>
              <a:gd name="connsiteX59" fmla="*/ 290513 w 1457326"/>
              <a:gd name="connsiteY59" fmla="*/ 1483721 h 1550396"/>
              <a:gd name="connsiteX60" fmla="*/ 238125 w 1457326"/>
              <a:gd name="connsiteY60" fmla="*/ 1478960 h 1550396"/>
              <a:gd name="connsiteX61" fmla="*/ 169069 w 1457326"/>
              <a:gd name="connsiteY61" fmla="*/ 1495628 h 1550396"/>
              <a:gd name="connsiteX62" fmla="*/ 104775 w 1457326"/>
              <a:gd name="connsiteY62" fmla="*/ 1531347 h 1550396"/>
              <a:gd name="connsiteX63" fmla="*/ 45243 w 1457326"/>
              <a:gd name="connsiteY63" fmla="*/ 1550396 h 1550396"/>
              <a:gd name="connsiteX64" fmla="*/ 0 w 1457326"/>
              <a:gd name="connsiteY64" fmla="*/ 1545634 h 1550396"/>
              <a:gd name="connsiteX0" fmla="*/ 1281113 w 1457326"/>
              <a:gd name="connsiteY0" fmla="*/ 1 h 1476375"/>
              <a:gd name="connsiteX1" fmla="*/ 1293019 w 1457326"/>
              <a:gd name="connsiteY1" fmla="*/ 30957 h 1476375"/>
              <a:gd name="connsiteX2" fmla="*/ 1319213 w 1457326"/>
              <a:gd name="connsiteY2" fmla="*/ 57151 h 1476375"/>
              <a:gd name="connsiteX3" fmla="*/ 1352550 w 1457326"/>
              <a:gd name="connsiteY3" fmla="*/ 97632 h 1476375"/>
              <a:gd name="connsiteX4" fmla="*/ 1373981 w 1457326"/>
              <a:gd name="connsiteY4" fmla="*/ 130969 h 1476375"/>
              <a:gd name="connsiteX5" fmla="*/ 1383506 w 1457326"/>
              <a:gd name="connsiteY5" fmla="*/ 159544 h 1476375"/>
              <a:gd name="connsiteX6" fmla="*/ 1388269 w 1457326"/>
              <a:gd name="connsiteY6" fmla="*/ 183357 h 1476375"/>
              <a:gd name="connsiteX7" fmla="*/ 1376363 w 1457326"/>
              <a:gd name="connsiteY7" fmla="*/ 211932 h 1476375"/>
              <a:gd name="connsiteX8" fmla="*/ 1352550 w 1457326"/>
              <a:gd name="connsiteY8" fmla="*/ 230982 h 1476375"/>
              <a:gd name="connsiteX9" fmla="*/ 1345406 w 1457326"/>
              <a:gd name="connsiteY9" fmla="*/ 250032 h 1476375"/>
              <a:gd name="connsiteX10" fmla="*/ 1354931 w 1457326"/>
              <a:gd name="connsiteY10" fmla="*/ 266701 h 1476375"/>
              <a:gd name="connsiteX11" fmla="*/ 1352550 w 1457326"/>
              <a:gd name="connsiteY11" fmla="*/ 288132 h 1476375"/>
              <a:gd name="connsiteX12" fmla="*/ 1338263 w 1457326"/>
              <a:gd name="connsiteY12" fmla="*/ 316707 h 1476375"/>
              <a:gd name="connsiteX13" fmla="*/ 1331119 w 1457326"/>
              <a:gd name="connsiteY13" fmla="*/ 342901 h 1476375"/>
              <a:gd name="connsiteX14" fmla="*/ 1309688 w 1457326"/>
              <a:gd name="connsiteY14" fmla="*/ 378619 h 1476375"/>
              <a:gd name="connsiteX15" fmla="*/ 1290638 w 1457326"/>
              <a:gd name="connsiteY15" fmla="*/ 400051 h 1476375"/>
              <a:gd name="connsiteX16" fmla="*/ 1288256 w 1457326"/>
              <a:gd name="connsiteY16" fmla="*/ 423863 h 1476375"/>
              <a:gd name="connsiteX17" fmla="*/ 1304925 w 1457326"/>
              <a:gd name="connsiteY17" fmla="*/ 447676 h 1476375"/>
              <a:gd name="connsiteX18" fmla="*/ 1307306 w 1457326"/>
              <a:gd name="connsiteY18" fmla="*/ 473869 h 1476375"/>
              <a:gd name="connsiteX19" fmla="*/ 1288256 w 1457326"/>
              <a:gd name="connsiteY19" fmla="*/ 492919 h 1476375"/>
              <a:gd name="connsiteX20" fmla="*/ 1252538 w 1457326"/>
              <a:gd name="connsiteY20" fmla="*/ 514351 h 1476375"/>
              <a:gd name="connsiteX21" fmla="*/ 1231106 w 1457326"/>
              <a:gd name="connsiteY21" fmla="*/ 538163 h 1476375"/>
              <a:gd name="connsiteX22" fmla="*/ 1223963 w 1457326"/>
              <a:gd name="connsiteY22" fmla="*/ 561976 h 1476375"/>
              <a:gd name="connsiteX23" fmla="*/ 1228725 w 1457326"/>
              <a:gd name="connsiteY23" fmla="*/ 592932 h 1476375"/>
              <a:gd name="connsiteX24" fmla="*/ 1250156 w 1457326"/>
              <a:gd name="connsiteY24" fmla="*/ 611982 h 1476375"/>
              <a:gd name="connsiteX25" fmla="*/ 1276350 w 1457326"/>
              <a:gd name="connsiteY25" fmla="*/ 621507 h 1476375"/>
              <a:gd name="connsiteX26" fmla="*/ 1309688 w 1457326"/>
              <a:gd name="connsiteY26" fmla="*/ 626269 h 1476375"/>
              <a:gd name="connsiteX27" fmla="*/ 1333500 w 1457326"/>
              <a:gd name="connsiteY27" fmla="*/ 640557 h 1476375"/>
              <a:gd name="connsiteX28" fmla="*/ 1347788 w 1457326"/>
              <a:gd name="connsiteY28" fmla="*/ 666751 h 1476375"/>
              <a:gd name="connsiteX29" fmla="*/ 1366838 w 1457326"/>
              <a:gd name="connsiteY29" fmla="*/ 723901 h 1476375"/>
              <a:gd name="connsiteX30" fmla="*/ 1400175 w 1457326"/>
              <a:gd name="connsiteY30" fmla="*/ 788194 h 1476375"/>
              <a:gd name="connsiteX31" fmla="*/ 1402556 w 1457326"/>
              <a:gd name="connsiteY31" fmla="*/ 838201 h 1476375"/>
              <a:gd name="connsiteX32" fmla="*/ 1402556 w 1457326"/>
              <a:gd name="connsiteY32" fmla="*/ 881063 h 1476375"/>
              <a:gd name="connsiteX33" fmla="*/ 1412081 w 1457326"/>
              <a:gd name="connsiteY33" fmla="*/ 928688 h 1476375"/>
              <a:gd name="connsiteX34" fmla="*/ 1431131 w 1457326"/>
              <a:gd name="connsiteY34" fmla="*/ 966788 h 1476375"/>
              <a:gd name="connsiteX35" fmla="*/ 1457326 w 1457326"/>
              <a:gd name="connsiteY35" fmla="*/ 1016795 h 1476375"/>
              <a:gd name="connsiteX36" fmla="*/ 1423988 w 1457326"/>
              <a:gd name="connsiteY36" fmla="*/ 1083470 h 1476375"/>
              <a:gd name="connsiteX37" fmla="*/ 1388269 w 1457326"/>
              <a:gd name="connsiteY37" fmla="*/ 1116807 h 1476375"/>
              <a:gd name="connsiteX38" fmla="*/ 1364456 w 1457326"/>
              <a:gd name="connsiteY38" fmla="*/ 1176338 h 1476375"/>
              <a:gd name="connsiteX39" fmla="*/ 1364456 w 1457326"/>
              <a:gd name="connsiteY39" fmla="*/ 1228726 h 1476375"/>
              <a:gd name="connsiteX40" fmla="*/ 1297782 w 1457326"/>
              <a:gd name="connsiteY40" fmla="*/ 1235869 h 1476375"/>
              <a:gd name="connsiteX41" fmla="*/ 1247775 w 1457326"/>
              <a:gd name="connsiteY41" fmla="*/ 1240632 h 1476375"/>
              <a:gd name="connsiteX42" fmla="*/ 1207293 w 1457326"/>
              <a:gd name="connsiteY42" fmla="*/ 1257300 h 1476375"/>
              <a:gd name="connsiteX43" fmla="*/ 1173957 w 1457326"/>
              <a:gd name="connsiteY43" fmla="*/ 1293020 h 1476375"/>
              <a:gd name="connsiteX44" fmla="*/ 1131094 w 1457326"/>
              <a:gd name="connsiteY44" fmla="*/ 1312069 h 1476375"/>
              <a:gd name="connsiteX45" fmla="*/ 1081088 w 1457326"/>
              <a:gd name="connsiteY45" fmla="*/ 1333501 h 1476375"/>
              <a:gd name="connsiteX46" fmla="*/ 1012031 w 1457326"/>
              <a:gd name="connsiteY46" fmla="*/ 1331119 h 1476375"/>
              <a:gd name="connsiteX47" fmla="*/ 947737 w 1457326"/>
              <a:gd name="connsiteY47" fmla="*/ 1326357 h 1476375"/>
              <a:gd name="connsiteX48" fmla="*/ 902493 w 1457326"/>
              <a:gd name="connsiteY48" fmla="*/ 1359695 h 1476375"/>
              <a:gd name="connsiteX49" fmla="*/ 819150 w 1457326"/>
              <a:gd name="connsiteY49" fmla="*/ 1383508 h 1476375"/>
              <a:gd name="connsiteX50" fmla="*/ 750094 w 1457326"/>
              <a:gd name="connsiteY50" fmla="*/ 1393032 h 1476375"/>
              <a:gd name="connsiteX51" fmla="*/ 692944 w 1457326"/>
              <a:gd name="connsiteY51" fmla="*/ 1397794 h 1476375"/>
              <a:gd name="connsiteX52" fmla="*/ 626269 w 1457326"/>
              <a:gd name="connsiteY52" fmla="*/ 1402557 h 1476375"/>
              <a:gd name="connsiteX53" fmla="*/ 573881 w 1457326"/>
              <a:gd name="connsiteY53" fmla="*/ 1402557 h 1476375"/>
              <a:gd name="connsiteX54" fmla="*/ 507206 w 1457326"/>
              <a:gd name="connsiteY54" fmla="*/ 1409701 h 1476375"/>
              <a:gd name="connsiteX55" fmla="*/ 461962 w 1457326"/>
              <a:gd name="connsiteY55" fmla="*/ 1409701 h 1476375"/>
              <a:gd name="connsiteX56" fmla="*/ 411956 w 1457326"/>
              <a:gd name="connsiteY56" fmla="*/ 1412082 h 1476375"/>
              <a:gd name="connsiteX57" fmla="*/ 364332 w 1457326"/>
              <a:gd name="connsiteY57" fmla="*/ 1395413 h 1476375"/>
              <a:gd name="connsiteX58" fmla="*/ 290513 w 1457326"/>
              <a:gd name="connsiteY58" fmla="*/ 1409700 h 1476375"/>
              <a:gd name="connsiteX59" fmla="*/ 238125 w 1457326"/>
              <a:gd name="connsiteY59" fmla="*/ 1404939 h 1476375"/>
              <a:gd name="connsiteX60" fmla="*/ 169069 w 1457326"/>
              <a:gd name="connsiteY60" fmla="*/ 1421607 h 1476375"/>
              <a:gd name="connsiteX61" fmla="*/ 104775 w 1457326"/>
              <a:gd name="connsiteY61" fmla="*/ 1457326 h 1476375"/>
              <a:gd name="connsiteX62" fmla="*/ 45243 w 1457326"/>
              <a:gd name="connsiteY62" fmla="*/ 1476375 h 1476375"/>
              <a:gd name="connsiteX63" fmla="*/ 0 w 1457326"/>
              <a:gd name="connsiteY63" fmla="*/ 1471613 h 1476375"/>
              <a:gd name="connsiteX0" fmla="*/ 1281113 w 1457326"/>
              <a:gd name="connsiteY0" fmla="*/ -1 h 1476373"/>
              <a:gd name="connsiteX1" fmla="*/ 1319213 w 1457326"/>
              <a:gd name="connsiteY1" fmla="*/ 57149 h 1476373"/>
              <a:gd name="connsiteX2" fmla="*/ 1352550 w 1457326"/>
              <a:gd name="connsiteY2" fmla="*/ 97630 h 1476373"/>
              <a:gd name="connsiteX3" fmla="*/ 1373981 w 1457326"/>
              <a:gd name="connsiteY3" fmla="*/ 130967 h 1476373"/>
              <a:gd name="connsiteX4" fmla="*/ 1383506 w 1457326"/>
              <a:gd name="connsiteY4" fmla="*/ 159542 h 1476373"/>
              <a:gd name="connsiteX5" fmla="*/ 1388269 w 1457326"/>
              <a:gd name="connsiteY5" fmla="*/ 183355 h 1476373"/>
              <a:gd name="connsiteX6" fmla="*/ 1376363 w 1457326"/>
              <a:gd name="connsiteY6" fmla="*/ 211930 h 1476373"/>
              <a:gd name="connsiteX7" fmla="*/ 1352550 w 1457326"/>
              <a:gd name="connsiteY7" fmla="*/ 230980 h 1476373"/>
              <a:gd name="connsiteX8" fmla="*/ 1345406 w 1457326"/>
              <a:gd name="connsiteY8" fmla="*/ 250030 h 1476373"/>
              <a:gd name="connsiteX9" fmla="*/ 1354931 w 1457326"/>
              <a:gd name="connsiteY9" fmla="*/ 266699 h 1476373"/>
              <a:gd name="connsiteX10" fmla="*/ 1352550 w 1457326"/>
              <a:gd name="connsiteY10" fmla="*/ 288130 h 1476373"/>
              <a:gd name="connsiteX11" fmla="*/ 1338263 w 1457326"/>
              <a:gd name="connsiteY11" fmla="*/ 316705 h 1476373"/>
              <a:gd name="connsiteX12" fmla="*/ 1331119 w 1457326"/>
              <a:gd name="connsiteY12" fmla="*/ 342899 h 1476373"/>
              <a:gd name="connsiteX13" fmla="*/ 1309688 w 1457326"/>
              <a:gd name="connsiteY13" fmla="*/ 378617 h 1476373"/>
              <a:gd name="connsiteX14" fmla="*/ 1290638 w 1457326"/>
              <a:gd name="connsiteY14" fmla="*/ 400049 h 1476373"/>
              <a:gd name="connsiteX15" fmla="*/ 1288256 w 1457326"/>
              <a:gd name="connsiteY15" fmla="*/ 423861 h 1476373"/>
              <a:gd name="connsiteX16" fmla="*/ 1304925 w 1457326"/>
              <a:gd name="connsiteY16" fmla="*/ 447674 h 1476373"/>
              <a:gd name="connsiteX17" fmla="*/ 1307306 w 1457326"/>
              <a:gd name="connsiteY17" fmla="*/ 473867 h 1476373"/>
              <a:gd name="connsiteX18" fmla="*/ 1288256 w 1457326"/>
              <a:gd name="connsiteY18" fmla="*/ 492917 h 1476373"/>
              <a:gd name="connsiteX19" fmla="*/ 1252538 w 1457326"/>
              <a:gd name="connsiteY19" fmla="*/ 514349 h 1476373"/>
              <a:gd name="connsiteX20" fmla="*/ 1231106 w 1457326"/>
              <a:gd name="connsiteY20" fmla="*/ 538161 h 1476373"/>
              <a:gd name="connsiteX21" fmla="*/ 1223963 w 1457326"/>
              <a:gd name="connsiteY21" fmla="*/ 561974 h 1476373"/>
              <a:gd name="connsiteX22" fmla="*/ 1228725 w 1457326"/>
              <a:gd name="connsiteY22" fmla="*/ 592930 h 1476373"/>
              <a:gd name="connsiteX23" fmla="*/ 1250156 w 1457326"/>
              <a:gd name="connsiteY23" fmla="*/ 611980 h 1476373"/>
              <a:gd name="connsiteX24" fmla="*/ 1276350 w 1457326"/>
              <a:gd name="connsiteY24" fmla="*/ 621505 h 1476373"/>
              <a:gd name="connsiteX25" fmla="*/ 1309688 w 1457326"/>
              <a:gd name="connsiteY25" fmla="*/ 626267 h 1476373"/>
              <a:gd name="connsiteX26" fmla="*/ 1333500 w 1457326"/>
              <a:gd name="connsiteY26" fmla="*/ 640555 h 1476373"/>
              <a:gd name="connsiteX27" fmla="*/ 1347788 w 1457326"/>
              <a:gd name="connsiteY27" fmla="*/ 666749 h 1476373"/>
              <a:gd name="connsiteX28" fmla="*/ 1366838 w 1457326"/>
              <a:gd name="connsiteY28" fmla="*/ 723899 h 1476373"/>
              <a:gd name="connsiteX29" fmla="*/ 1400175 w 1457326"/>
              <a:gd name="connsiteY29" fmla="*/ 788192 h 1476373"/>
              <a:gd name="connsiteX30" fmla="*/ 1402556 w 1457326"/>
              <a:gd name="connsiteY30" fmla="*/ 838199 h 1476373"/>
              <a:gd name="connsiteX31" fmla="*/ 1402556 w 1457326"/>
              <a:gd name="connsiteY31" fmla="*/ 881061 h 1476373"/>
              <a:gd name="connsiteX32" fmla="*/ 1412081 w 1457326"/>
              <a:gd name="connsiteY32" fmla="*/ 928686 h 1476373"/>
              <a:gd name="connsiteX33" fmla="*/ 1431131 w 1457326"/>
              <a:gd name="connsiteY33" fmla="*/ 966786 h 1476373"/>
              <a:gd name="connsiteX34" fmla="*/ 1457326 w 1457326"/>
              <a:gd name="connsiteY34" fmla="*/ 1016793 h 1476373"/>
              <a:gd name="connsiteX35" fmla="*/ 1423988 w 1457326"/>
              <a:gd name="connsiteY35" fmla="*/ 1083468 h 1476373"/>
              <a:gd name="connsiteX36" fmla="*/ 1388269 w 1457326"/>
              <a:gd name="connsiteY36" fmla="*/ 1116805 h 1476373"/>
              <a:gd name="connsiteX37" fmla="*/ 1364456 w 1457326"/>
              <a:gd name="connsiteY37" fmla="*/ 1176336 h 1476373"/>
              <a:gd name="connsiteX38" fmla="*/ 1364456 w 1457326"/>
              <a:gd name="connsiteY38" fmla="*/ 1228724 h 1476373"/>
              <a:gd name="connsiteX39" fmla="*/ 1297782 w 1457326"/>
              <a:gd name="connsiteY39" fmla="*/ 1235867 h 1476373"/>
              <a:gd name="connsiteX40" fmla="*/ 1247775 w 1457326"/>
              <a:gd name="connsiteY40" fmla="*/ 1240630 h 1476373"/>
              <a:gd name="connsiteX41" fmla="*/ 1207293 w 1457326"/>
              <a:gd name="connsiteY41" fmla="*/ 1257298 h 1476373"/>
              <a:gd name="connsiteX42" fmla="*/ 1173957 w 1457326"/>
              <a:gd name="connsiteY42" fmla="*/ 1293018 h 1476373"/>
              <a:gd name="connsiteX43" fmla="*/ 1131094 w 1457326"/>
              <a:gd name="connsiteY43" fmla="*/ 1312067 h 1476373"/>
              <a:gd name="connsiteX44" fmla="*/ 1081088 w 1457326"/>
              <a:gd name="connsiteY44" fmla="*/ 1333499 h 1476373"/>
              <a:gd name="connsiteX45" fmla="*/ 1012031 w 1457326"/>
              <a:gd name="connsiteY45" fmla="*/ 1331117 h 1476373"/>
              <a:gd name="connsiteX46" fmla="*/ 947737 w 1457326"/>
              <a:gd name="connsiteY46" fmla="*/ 1326355 h 1476373"/>
              <a:gd name="connsiteX47" fmla="*/ 902493 w 1457326"/>
              <a:gd name="connsiteY47" fmla="*/ 1359693 h 1476373"/>
              <a:gd name="connsiteX48" fmla="*/ 819150 w 1457326"/>
              <a:gd name="connsiteY48" fmla="*/ 1383506 h 1476373"/>
              <a:gd name="connsiteX49" fmla="*/ 750094 w 1457326"/>
              <a:gd name="connsiteY49" fmla="*/ 1393030 h 1476373"/>
              <a:gd name="connsiteX50" fmla="*/ 692944 w 1457326"/>
              <a:gd name="connsiteY50" fmla="*/ 1397792 h 1476373"/>
              <a:gd name="connsiteX51" fmla="*/ 626269 w 1457326"/>
              <a:gd name="connsiteY51" fmla="*/ 1402555 h 1476373"/>
              <a:gd name="connsiteX52" fmla="*/ 573881 w 1457326"/>
              <a:gd name="connsiteY52" fmla="*/ 1402555 h 1476373"/>
              <a:gd name="connsiteX53" fmla="*/ 507206 w 1457326"/>
              <a:gd name="connsiteY53" fmla="*/ 1409699 h 1476373"/>
              <a:gd name="connsiteX54" fmla="*/ 461962 w 1457326"/>
              <a:gd name="connsiteY54" fmla="*/ 1409699 h 1476373"/>
              <a:gd name="connsiteX55" fmla="*/ 411956 w 1457326"/>
              <a:gd name="connsiteY55" fmla="*/ 1412080 h 1476373"/>
              <a:gd name="connsiteX56" fmla="*/ 364332 w 1457326"/>
              <a:gd name="connsiteY56" fmla="*/ 1395411 h 1476373"/>
              <a:gd name="connsiteX57" fmla="*/ 290513 w 1457326"/>
              <a:gd name="connsiteY57" fmla="*/ 1409698 h 1476373"/>
              <a:gd name="connsiteX58" fmla="*/ 238125 w 1457326"/>
              <a:gd name="connsiteY58" fmla="*/ 1404937 h 1476373"/>
              <a:gd name="connsiteX59" fmla="*/ 169069 w 1457326"/>
              <a:gd name="connsiteY59" fmla="*/ 1421605 h 1476373"/>
              <a:gd name="connsiteX60" fmla="*/ 104775 w 1457326"/>
              <a:gd name="connsiteY60" fmla="*/ 1457324 h 1476373"/>
              <a:gd name="connsiteX61" fmla="*/ 45243 w 1457326"/>
              <a:gd name="connsiteY61" fmla="*/ 1476373 h 1476373"/>
              <a:gd name="connsiteX62" fmla="*/ 0 w 1457326"/>
              <a:gd name="connsiteY62" fmla="*/ 1471611 h 1476373"/>
              <a:gd name="connsiteX0" fmla="*/ 1319213 w 1457326"/>
              <a:gd name="connsiteY0" fmla="*/ 0 h 1419224"/>
              <a:gd name="connsiteX1" fmla="*/ 1352550 w 1457326"/>
              <a:gd name="connsiteY1" fmla="*/ 40481 h 1419224"/>
              <a:gd name="connsiteX2" fmla="*/ 1373981 w 1457326"/>
              <a:gd name="connsiteY2" fmla="*/ 73818 h 1419224"/>
              <a:gd name="connsiteX3" fmla="*/ 1383506 w 1457326"/>
              <a:gd name="connsiteY3" fmla="*/ 102393 h 1419224"/>
              <a:gd name="connsiteX4" fmla="*/ 1388269 w 1457326"/>
              <a:gd name="connsiteY4" fmla="*/ 126206 h 1419224"/>
              <a:gd name="connsiteX5" fmla="*/ 1376363 w 1457326"/>
              <a:gd name="connsiteY5" fmla="*/ 154781 h 1419224"/>
              <a:gd name="connsiteX6" fmla="*/ 1352550 w 1457326"/>
              <a:gd name="connsiteY6" fmla="*/ 173831 h 1419224"/>
              <a:gd name="connsiteX7" fmla="*/ 1345406 w 1457326"/>
              <a:gd name="connsiteY7" fmla="*/ 192881 h 1419224"/>
              <a:gd name="connsiteX8" fmla="*/ 1354931 w 1457326"/>
              <a:gd name="connsiteY8" fmla="*/ 209550 h 1419224"/>
              <a:gd name="connsiteX9" fmla="*/ 1352550 w 1457326"/>
              <a:gd name="connsiteY9" fmla="*/ 230981 h 1419224"/>
              <a:gd name="connsiteX10" fmla="*/ 1338263 w 1457326"/>
              <a:gd name="connsiteY10" fmla="*/ 259556 h 1419224"/>
              <a:gd name="connsiteX11" fmla="*/ 1331119 w 1457326"/>
              <a:gd name="connsiteY11" fmla="*/ 285750 h 1419224"/>
              <a:gd name="connsiteX12" fmla="*/ 1309688 w 1457326"/>
              <a:gd name="connsiteY12" fmla="*/ 321468 h 1419224"/>
              <a:gd name="connsiteX13" fmla="*/ 1290638 w 1457326"/>
              <a:gd name="connsiteY13" fmla="*/ 342900 h 1419224"/>
              <a:gd name="connsiteX14" fmla="*/ 1288256 w 1457326"/>
              <a:gd name="connsiteY14" fmla="*/ 366712 h 1419224"/>
              <a:gd name="connsiteX15" fmla="*/ 1304925 w 1457326"/>
              <a:gd name="connsiteY15" fmla="*/ 390525 h 1419224"/>
              <a:gd name="connsiteX16" fmla="*/ 1307306 w 1457326"/>
              <a:gd name="connsiteY16" fmla="*/ 416718 h 1419224"/>
              <a:gd name="connsiteX17" fmla="*/ 1288256 w 1457326"/>
              <a:gd name="connsiteY17" fmla="*/ 435768 h 1419224"/>
              <a:gd name="connsiteX18" fmla="*/ 1252538 w 1457326"/>
              <a:gd name="connsiteY18" fmla="*/ 457200 h 1419224"/>
              <a:gd name="connsiteX19" fmla="*/ 1231106 w 1457326"/>
              <a:gd name="connsiteY19" fmla="*/ 481012 h 1419224"/>
              <a:gd name="connsiteX20" fmla="*/ 1223963 w 1457326"/>
              <a:gd name="connsiteY20" fmla="*/ 504825 h 1419224"/>
              <a:gd name="connsiteX21" fmla="*/ 1228725 w 1457326"/>
              <a:gd name="connsiteY21" fmla="*/ 535781 h 1419224"/>
              <a:gd name="connsiteX22" fmla="*/ 1250156 w 1457326"/>
              <a:gd name="connsiteY22" fmla="*/ 554831 h 1419224"/>
              <a:gd name="connsiteX23" fmla="*/ 1276350 w 1457326"/>
              <a:gd name="connsiteY23" fmla="*/ 564356 h 1419224"/>
              <a:gd name="connsiteX24" fmla="*/ 1309688 w 1457326"/>
              <a:gd name="connsiteY24" fmla="*/ 569118 h 1419224"/>
              <a:gd name="connsiteX25" fmla="*/ 1333500 w 1457326"/>
              <a:gd name="connsiteY25" fmla="*/ 583406 h 1419224"/>
              <a:gd name="connsiteX26" fmla="*/ 1347788 w 1457326"/>
              <a:gd name="connsiteY26" fmla="*/ 609600 h 1419224"/>
              <a:gd name="connsiteX27" fmla="*/ 1366838 w 1457326"/>
              <a:gd name="connsiteY27" fmla="*/ 666750 h 1419224"/>
              <a:gd name="connsiteX28" fmla="*/ 1400175 w 1457326"/>
              <a:gd name="connsiteY28" fmla="*/ 731043 h 1419224"/>
              <a:gd name="connsiteX29" fmla="*/ 1402556 w 1457326"/>
              <a:gd name="connsiteY29" fmla="*/ 781050 h 1419224"/>
              <a:gd name="connsiteX30" fmla="*/ 1402556 w 1457326"/>
              <a:gd name="connsiteY30" fmla="*/ 823912 h 1419224"/>
              <a:gd name="connsiteX31" fmla="*/ 1412081 w 1457326"/>
              <a:gd name="connsiteY31" fmla="*/ 871537 h 1419224"/>
              <a:gd name="connsiteX32" fmla="*/ 1431131 w 1457326"/>
              <a:gd name="connsiteY32" fmla="*/ 909637 h 1419224"/>
              <a:gd name="connsiteX33" fmla="*/ 1457326 w 1457326"/>
              <a:gd name="connsiteY33" fmla="*/ 959644 h 1419224"/>
              <a:gd name="connsiteX34" fmla="*/ 1423988 w 1457326"/>
              <a:gd name="connsiteY34" fmla="*/ 1026319 h 1419224"/>
              <a:gd name="connsiteX35" fmla="*/ 1388269 w 1457326"/>
              <a:gd name="connsiteY35" fmla="*/ 1059656 h 1419224"/>
              <a:gd name="connsiteX36" fmla="*/ 1364456 w 1457326"/>
              <a:gd name="connsiteY36" fmla="*/ 1119187 h 1419224"/>
              <a:gd name="connsiteX37" fmla="*/ 1364456 w 1457326"/>
              <a:gd name="connsiteY37" fmla="*/ 1171575 h 1419224"/>
              <a:gd name="connsiteX38" fmla="*/ 1297782 w 1457326"/>
              <a:gd name="connsiteY38" fmla="*/ 1178718 h 1419224"/>
              <a:gd name="connsiteX39" fmla="*/ 1247775 w 1457326"/>
              <a:gd name="connsiteY39" fmla="*/ 1183481 h 1419224"/>
              <a:gd name="connsiteX40" fmla="*/ 1207293 w 1457326"/>
              <a:gd name="connsiteY40" fmla="*/ 1200149 h 1419224"/>
              <a:gd name="connsiteX41" fmla="*/ 1173957 w 1457326"/>
              <a:gd name="connsiteY41" fmla="*/ 1235869 h 1419224"/>
              <a:gd name="connsiteX42" fmla="*/ 1131094 w 1457326"/>
              <a:gd name="connsiteY42" fmla="*/ 1254918 h 1419224"/>
              <a:gd name="connsiteX43" fmla="*/ 1081088 w 1457326"/>
              <a:gd name="connsiteY43" fmla="*/ 1276350 h 1419224"/>
              <a:gd name="connsiteX44" fmla="*/ 1012031 w 1457326"/>
              <a:gd name="connsiteY44" fmla="*/ 1273968 h 1419224"/>
              <a:gd name="connsiteX45" fmla="*/ 947737 w 1457326"/>
              <a:gd name="connsiteY45" fmla="*/ 1269206 h 1419224"/>
              <a:gd name="connsiteX46" fmla="*/ 902493 w 1457326"/>
              <a:gd name="connsiteY46" fmla="*/ 1302544 h 1419224"/>
              <a:gd name="connsiteX47" fmla="*/ 819150 w 1457326"/>
              <a:gd name="connsiteY47" fmla="*/ 1326357 h 1419224"/>
              <a:gd name="connsiteX48" fmla="*/ 750094 w 1457326"/>
              <a:gd name="connsiteY48" fmla="*/ 1335881 h 1419224"/>
              <a:gd name="connsiteX49" fmla="*/ 692944 w 1457326"/>
              <a:gd name="connsiteY49" fmla="*/ 1340643 h 1419224"/>
              <a:gd name="connsiteX50" fmla="*/ 626269 w 1457326"/>
              <a:gd name="connsiteY50" fmla="*/ 1345406 h 1419224"/>
              <a:gd name="connsiteX51" fmla="*/ 573881 w 1457326"/>
              <a:gd name="connsiteY51" fmla="*/ 1345406 h 1419224"/>
              <a:gd name="connsiteX52" fmla="*/ 507206 w 1457326"/>
              <a:gd name="connsiteY52" fmla="*/ 1352550 h 1419224"/>
              <a:gd name="connsiteX53" fmla="*/ 461962 w 1457326"/>
              <a:gd name="connsiteY53" fmla="*/ 1352550 h 1419224"/>
              <a:gd name="connsiteX54" fmla="*/ 411956 w 1457326"/>
              <a:gd name="connsiteY54" fmla="*/ 1354931 h 1419224"/>
              <a:gd name="connsiteX55" fmla="*/ 364332 w 1457326"/>
              <a:gd name="connsiteY55" fmla="*/ 1338262 h 1419224"/>
              <a:gd name="connsiteX56" fmla="*/ 290513 w 1457326"/>
              <a:gd name="connsiteY56" fmla="*/ 1352549 h 1419224"/>
              <a:gd name="connsiteX57" fmla="*/ 238125 w 1457326"/>
              <a:gd name="connsiteY57" fmla="*/ 1347788 h 1419224"/>
              <a:gd name="connsiteX58" fmla="*/ 169069 w 1457326"/>
              <a:gd name="connsiteY58" fmla="*/ 1364456 h 1419224"/>
              <a:gd name="connsiteX59" fmla="*/ 104775 w 1457326"/>
              <a:gd name="connsiteY59" fmla="*/ 1400175 h 1419224"/>
              <a:gd name="connsiteX60" fmla="*/ 45243 w 1457326"/>
              <a:gd name="connsiteY60" fmla="*/ 1419224 h 1419224"/>
              <a:gd name="connsiteX61" fmla="*/ 0 w 1457326"/>
              <a:gd name="connsiteY61" fmla="*/ 1414462 h 1419224"/>
              <a:gd name="connsiteX0" fmla="*/ 1352550 w 1457326"/>
              <a:gd name="connsiteY0" fmla="*/ 0 h 1378743"/>
              <a:gd name="connsiteX1" fmla="*/ 1373981 w 1457326"/>
              <a:gd name="connsiteY1" fmla="*/ 33337 h 1378743"/>
              <a:gd name="connsiteX2" fmla="*/ 1383506 w 1457326"/>
              <a:gd name="connsiteY2" fmla="*/ 61912 h 1378743"/>
              <a:gd name="connsiteX3" fmla="*/ 1388269 w 1457326"/>
              <a:gd name="connsiteY3" fmla="*/ 85725 h 1378743"/>
              <a:gd name="connsiteX4" fmla="*/ 1376363 w 1457326"/>
              <a:gd name="connsiteY4" fmla="*/ 114300 h 1378743"/>
              <a:gd name="connsiteX5" fmla="*/ 1352550 w 1457326"/>
              <a:gd name="connsiteY5" fmla="*/ 133350 h 1378743"/>
              <a:gd name="connsiteX6" fmla="*/ 1345406 w 1457326"/>
              <a:gd name="connsiteY6" fmla="*/ 152400 h 1378743"/>
              <a:gd name="connsiteX7" fmla="*/ 1354931 w 1457326"/>
              <a:gd name="connsiteY7" fmla="*/ 169069 h 1378743"/>
              <a:gd name="connsiteX8" fmla="*/ 1352550 w 1457326"/>
              <a:gd name="connsiteY8" fmla="*/ 190500 h 1378743"/>
              <a:gd name="connsiteX9" fmla="*/ 1338263 w 1457326"/>
              <a:gd name="connsiteY9" fmla="*/ 219075 h 1378743"/>
              <a:gd name="connsiteX10" fmla="*/ 1331119 w 1457326"/>
              <a:gd name="connsiteY10" fmla="*/ 245269 h 1378743"/>
              <a:gd name="connsiteX11" fmla="*/ 1309688 w 1457326"/>
              <a:gd name="connsiteY11" fmla="*/ 280987 h 1378743"/>
              <a:gd name="connsiteX12" fmla="*/ 1290638 w 1457326"/>
              <a:gd name="connsiteY12" fmla="*/ 302419 h 1378743"/>
              <a:gd name="connsiteX13" fmla="*/ 1288256 w 1457326"/>
              <a:gd name="connsiteY13" fmla="*/ 326231 h 1378743"/>
              <a:gd name="connsiteX14" fmla="*/ 1304925 w 1457326"/>
              <a:gd name="connsiteY14" fmla="*/ 350044 h 1378743"/>
              <a:gd name="connsiteX15" fmla="*/ 1307306 w 1457326"/>
              <a:gd name="connsiteY15" fmla="*/ 376237 h 1378743"/>
              <a:gd name="connsiteX16" fmla="*/ 1288256 w 1457326"/>
              <a:gd name="connsiteY16" fmla="*/ 395287 h 1378743"/>
              <a:gd name="connsiteX17" fmla="*/ 1252538 w 1457326"/>
              <a:gd name="connsiteY17" fmla="*/ 416719 h 1378743"/>
              <a:gd name="connsiteX18" fmla="*/ 1231106 w 1457326"/>
              <a:gd name="connsiteY18" fmla="*/ 440531 h 1378743"/>
              <a:gd name="connsiteX19" fmla="*/ 1223963 w 1457326"/>
              <a:gd name="connsiteY19" fmla="*/ 464344 h 1378743"/>
              <a:gd name="connsiteX20" fmla="*/ 1228725 w 1457326"/>
              <a:gd name="connsiteY20" fmla="*/ 495300 h 1378743"/>
              <a:gd name="connsiteX21" fmla="*/ 1250156 w 1457326"/>
              <a:gd name="connsiteY21" fmla="*/ 514350 h 1378743"/>
              <a:gd name="connsiteX22" fmla="*/ 1276350 w 1457326"/>
              <a:gd name="connsiteY22" fmla="*/ 523875 h 1378743"/>
              <a:gd name="connsiteX23" fmla="*/ 1309688 w 1457326"/>
              <a:gd name="connsiteY23" fmla="*/ 528637 h 1378743"/>
              <a:gd name="connsiteX24" fmla="*/ 1333500 w 1457326"/>
              <a:gd name="connsiteY24" fmla="*/ 542925 h 1378743"/>
              <a:gd name="connsiteX25" fmla="*/ 1347788 w 1457326"/>
              <a:gd name="connsiteY25" fmla="*/ 569119 h 1378743"/>
              <a:gd name="connsiteX26" fmla="*/ 1366838 w 1457326"/>
              <a:gd name="connsiteY26" fmla="*/ 626269 h 1378743"/>
              <a:gd name="connsiteX27" fmla="*/ 1400175 w 1457326"/>
              <a:gd name="connsiteY27" fmla="*/ 690562 h 1378743"/>
              <a:gd name="connsiteX28" fmla="*/ 1402556 w 1457326"/>
              <a:gd name="connsiteY28" fmla="*/ 740569 h 1378743"/>
              <a:gd name="connsiteX29" fmla="*/ 1402556 w 1457326"/>
              <a:gd name="connsiteY29" fmla="*/ 783431 h 1378743"/>
              <a:gd name="connsiteX30" fmla="*/ 1412081 w 1457326"/>
              <a:gd name="connsiteY30" fmla="*/ 831056 h 1378743"/>
              <a:gd name="connsiteX31" fmla="*/ 1431131 w 1457326"/>
              <a:gd name="connsiteY31" fmla="*/ 869156 h 1378743"/>
              <a:gd name="connsiteX32" fmla="*/ 1457326 w 1457326"/>
              <a:gd name="connsiteY32" fmla="*/ 919163 h 1378743"/>
              <a:gd name="connsiteX33" fmla="*/ 1423988 w 1457326"/>
              <a:gd name="connsiteY33" fmla="*/ 985838 h 1378743"/>
              <a:gd name="connsiteX34" fmla="*/ 1388269 w 1457326"/>
              <a:gd name="connsiteY34" fmla="*/ 1019175 h 1378743"/>
              <a:gd name="connsiteX35" fmla="*/ 1364456 w 1457326"/>
              <a:gd name="connsiteY35" fmla="*/ 1078706 h 1378743"/>
              <a:gd name="connsiteX36" fmla="*/ 1364456 w 1457326"/>
              <a:gd name="connsiteY36" fmla="*/ 1131094 h 1378743"/>
              <a:gd name="connsiteX37" fmla="*/ 1297782 w 1457326"/>
              <a:gd name="connsiteY37" fmla="*/ 1138237 h 1378743"/>
              <a:gd name="connsiteX38" fmla="*/ 1247775 w 1457326"/>
              <a:gd name="connsiteY38" fmla="*/ 1143000 h 1378743"/>
              <a:gd name="connsiteX39" fmla="*/ 1207293 w 1457326"/>
              <a:gd name="connsiteY39" fmla="*/ 1159668 h 1378743"/>
              <a:gd name="connsiteX40" fmla="*/ 1173957 w 1457326"/>
              <a:gd name="connsiteY40" fmla="*/ 1195388 h 1378743"/>
              <a:gd name="connsiteX41" fmla="*/ 1131094 w 1457326"/>
              <a:gd name="connsiteY41" fmla="*/ 1214437 h 1378743"/>
              <a:gd name="connsiteX42" fmla="*/ 1081088 w 1457326"/>
              <a:gd name="connsiteY42" fmla="*/ 1235869 h 1378743"/>
              <a:gd name="connsiteX43" fmla="*/ 1012031 w 1457326"/>
              <a:gd name="connsiteY43" fmla="*/ 1233487 h 1378743"/>
              <a:gd name="connsiteX44" fmla="*/ 947737 w 1457326"/>
              <a:gd name="connsiteY44" fmla="*/ 1228725 h 1378743"/>
              <a:gd name="connsiteX45" fmla="*/ 902493 w 1457326"/>
              <a:gd name="connsiteY45" fmla="*/ 1262063 h 1378743"/>
              <a:gd name="connsiteX46" fmla="*/ 819150 w 1457326"/>
              <a:gd name="connsiteY46" fmla="*/ 1285876 h 1378743"/>
              <a:gd name="connsiteX47" fmla="*/ 750094 w 1457326"/>
              <a:gd name="connsiteY47" fmla="*/ 1295400 h 1378743"/>
              <a:gd name="connsiteX48" fmla="*/ 692944 w 1457326"/>
              <a:gd name="connsiteY48" fmla="*/ 1300162 h 1378743"/>
              <a:gd name="connsiteX49" fmla="*/ 626269 w 1457326"/>
              <a:gd name="connsiteY49" fmla="*/ 1304925 h 1378743"/>
              <a:gd name="connsiteX50" fmla="*/ 573881 w 1457326"/>
              <a:gd name="connsiteY50" fmla="*/ 1304925 h 1378743"/>
              <a:gd name="connsiteX51" fmla="*/ 507206 w 1457326"/>
              <a:gd name="connsiteY51" fmla="*/ 1312069 h 1378743"/>
              <a:gd name="connsiteX52" fmla="*/ 461962 w 1457326"/>
              <a:gd name="connsiteY52" fmla="*/ 1312069 h 1378743"/>
              <a:gd name="connsiteX53" fmla="*/ 411956 w 1457326"/>
              <a:gd name="connsiteY53" fmla="*/ 1314450 h 1378743"/>
              <a:gd name="connsiteX54" fmla="*/ 364332 w 1457326"/>
              <a:gd name="connsiteY54" fmla="*/ 1297781 h 1378743"/>
              <a:gd name="connsiteX55" fmla="*/ 290513 w 1457326"/>
              <a:gd name="connsiteY55" fmla="*/ 1312068 h 1378743"/>
              <a:gd name="connsiteX56" fmla="*/ 238125 w 1457326"/>
              <a:gd name="connsiteY56" fmla="*/ 1307307 h 1378743"/>
              <a:gd name="connsiteX57" fmla="*/ 169069 w 1457326"/>
              <a:gd name="connsiteY57" fmla="*/ 1323975 h 1378743"/>
              <a:gd name="connsiteX58" fmla="*/ 104775 w 1457326"/>
              <a:gd name="connsiteY58" fmla="*/ 1359694 h 1378743"/>
              <a:gd name="connsiteX59" fmla="*/ 45243 w 1457326"/>
              <a:gd name="connsiteY59" fmla="*/ 1378743 h 1378743"/>
              <a:gd name="connsiteX60" fmla="*/ 0 w 1457326"/>
              <a:gd name="connsiteY60" fmla="*/ 1373981 h 1378743"/>
              <a:gd name="connsiteX0" fmla="*/ 1373981 w 1457326"/>
              <a:gd name="connsiteY0" fmla="*/ 1 h 1345407"/>
              <a:gd name="connsiteX1" fmla="*/ 1383506 w 1457326"/>
              <a:gd name="connsiteY1" fmla="*/ 28576 h 1345407"/>
              <a:gd name="connsiteX2" fmla="*/ 1388269 w 1457326"/>
              <a:gd name="connsiteY2" fmla="*/ 52389 h 1345407"/>
              <a:gd name="connsiteX3" fmla="*/ 1376363 w 1457326"/>
              <a:gd name="connsiteY3" fmla="*/ 80964 h 1345407"/>
              <a:gd name="connsiteX4" fmla="*/ 1352550 w 1457326"/>
              <a:gd name="connsiteY4" fmla="*/ 100014 h 1345407"/>
              <a:gd name="connsiteX5" fmla="*/ 1345406 w 1457326"/>
              <a:gd name="connsiteY5" fmla="*/ 119064 h 1345407"/>
              <a:gd name="connsiteX6" fmla="*/ 1354931 w 1457326"/>
              <a:gd name="connsiteY6" fmla="*/ 135733 h 1345407"/>
              <a:gd name="connsiteX7" fmla="*/ 1352550 w 1457326"/>
              <a:gd name="connsiteY7" fmla="*/ 157164 h 1345407"/>
              <a:gd name="connsiteX8" fmla="*/ 1338263 w 1457326"/>
              <a:gd name="connsiteY8" fmla="*/ 185739 h 1345407"/>
              <a:gd name="connsiteX9" fmla="*/ 1331119 w 1457326"/>
              <a:gd name="connsiteY9" fmla="*/ 211933 h 1345407"/>
              <a:gd name="connsiteX10" fmla="*/ 1309688 w 1457326"/>
              <a:gd name="connsiteY10" fmla="*/ 247651 h 1345407"/>
              <a:gd name="connsiteX11" fmla="*/ 1290638 w 1457326"/>
              <a:gd name="connsiteY11" fmla="*/ 269083 h 1345407"/>
              <a:gd name="connsiteX12" fmla="*/ 1288256 w 1457326"/>
              <a:gd name="connsiteY12" fmla="*/ 292895 h 1345407"/>
              <a:gd name="connsiteX13" fmla="*/ 1304925 w 1457326"/>
              <a:gd name="connsiteY13" fmla="*/ 316708 h 1345407"/>
              <a:gd name="connsiteX14" fmla="*/ 1307306 w 1457326"/>
              <a:gd name="connsiteY14" fmla="*/ 342901 h 1345407"/>
              <a:gd name="connsiteX15" fmla="*/ 1288256 w 1457326"/>
              <a:gd name="connsiteY15" fmla="*/ 361951 h 1345407"/>
              <a:gd name="connsiteX16" fmla="*/ 1252538 w 1457326"/>
              <a:gd name="connsiteY16" fmla="*/ 383383 h 1345407"/>
              <a:gd name="connsiteX17" fmla="*/ 1231106 w 1457326"/>
              <a:gd name="connsiteY17" fmla="*/ 407195 h 1345407"/>
              <a:gd name="connsiteX18" fmla="*/ 1223963 w 1457326"/>
              <a:gd name="connsiteY18" fmla="*/ 431008 h 1345407"/>
              <a:gd name="connsiteX19" fmla="*/ 1228725 w 1457326"/>
              <a:gd name="connsiteY19" fmla="*/ 461964 h 1345407"/>
              <a:gd name="connsiteX20" fmla="*/ 1250156 w 1457326"/>
              <a:gd name="connsiteY20" fmla="*/ 481014 h 1345407"/>
              <a:gd name="connsiteX21" fmla="*/ 1276350 w 1457326"/>
              <a:gd name="connsiteY21" fmla="*/ 490539 h 1345407"/>
              <a:gd name="connsiteX22" fmla="*/ 1309688 w 1457326"/>
              <a:gd name="connsiteY22" fmla="*/ 495301 h 1345407"/>
              <a:gd name="connsiteX23" fmla="*/ 1333500 w 1457326"/>
              <a:gd name="connsiteY23" fmla="*/ 509589 h 1345407"/>
              <a:gd name="connsiteX24" fmla="*/ 1347788 w 1457326"/>
              <a:gd name="connsiteY24" fmla="*/ 535783 h 1345407"/>
              <a:gd name="connsiteX25" fmla="*/ 1366838 w 1457326"/>
              <a:gd name="connsiteY25" fmla="*/ 592933 h 1345407"/>
              <a:gd name="connsiteX26" fmla="*/ 1400175 w 1457326"/>
              <a:gd name="connsiteY26" fmla="*/ 657226 h 1345407"/>
              <a:gd name="connsiteX27" fmla="*/ 1402556 w 1457326"/>
              <a:gd name="connsiteY27" fmla="*/ 707233 h 1345407"/>
              <a:gd name="connsiteX28" fmla="*/ 1402556 w 1457326"/>
              <a:gd name="connsiteY28" fmla="*/ 750095 h 1345407"/>
              <a:gd name="connsiteX29" fmla="*/ 1412081 w 1457326"/>
              <a:gd name="connsiteY29" fmla="*/ 797720 h 1345407"/>
              <a:gd name="connsiteX30" fmla="*/ 1431131 w 1457326"/>
              <a:gd name="connsiteY30" fmla="*/ 835820 h 1345407"/>
              <a:gd name="connsiteX31" fmla="*/ 1457326 w 1457326"/>
              <a:gd name="connsiteY31" fmla="*/ 885827 h 1345407"/>
              <a:gd name="connsiteX32" fmla="*/ 1423988 w 1457326"/>
              <a:gd name="connsiteY32" fmla="*/ 952502 h 1345407"/>
              <a:gd name="connsiteX33" fmla="*/ 1388269 w 1457326"/>
              <a:gd name="connsiteY33" fmla="*/ 985839 h 1345407"/>
              <a:gd name="connsiteX34" fmla="*/ 1364456 w 1457326"/>
              <a:gd name="connsiteY34" fmla="*/ 1045370 h 1345407"/>
              <a:gd name="connsiteX35" fmla="*/ 1364456 w 1457326"/>
              <a:gd name="connsiteY35" fmla="*/ 1097758 h 1345407"/>
              <a:gd name="connsiteX36" fmla="*/ 1297782 w 1457326"/>
              <a:gd name="connsiteY36" fmla="*/ 1104901 h 1345407"/>
              <a:gd name="connsiteX37" fmla="*/ 1247775 w 1457326"/>
              <a:gd name="connsiteY37" fmla="*/ 1109664 h 1345407"/>
              <a:gd name="connsiteX38" fmla="*/ 1207293 w 1457326"/>
              <a:gd name="connsiteY38" fmla="*/ 1126332 h 1345407"/>
              <a:gd name="connsiteX39" fmla="*/ 1173957 w 1457326"/>
              <a:gd name="connsiteY39" fmla="*/ 1162052 h 1345407"/>
              <a:gd name="connsiteX40" fmla="*/ 1131094 w 1457326"/>
              <a:gd name="connsiteY40" fmla="*/ 1181101 h 1345407"/>
              <a:gd name="connsiteX41" fmla="*/ 1081088 w 1457326"/>
              <a:gd name="connsiteY41" fmla="*/ 1202533 h 1345407"/>
              <a:gd name="connsiteX42" fmla="*/ 1012031 w 1457326"/>
              <a:gd name="connsiteY42" fmla="*/ 1200151 h 1345407"/>
              <a:gd name="connsiteX43" fmla="*/ 947737 w 1457326"/>
              <a:gd name="connsiteY43" fmla="*/ 1195389 h 1345407"/>
              <a:gd name="connsiteX44" fmla="*/ 902493 w 1457326"/>
              <a:gd name="connsiteY44" fmla="*/ 1228727 h 1345407"/>
              <a:gd name="connsiteX45" fmla="*/ 819150 w 1457326"/>
              <a:gd name="connsiteY45" fmla="*/ 1252540 h 1345407"/>
              <a:gd name="connsiteX46" fmla="*/ 750094 w 1457326"/>
              <a:gd name="connsiteY46" fmla="*/ 1262064 h 1345407"/>
              <a:gd name="connsiteX47" fmla="*/ 692944 w 1457326"/>
              <a:gd name="connsiteY47" fmla="*/ 1266826 h 1345407"/>
              <a:gd name="connsiteX48" fmla="*/ 626269 w 1457326"/>
              <a:gd name="connsiteY48" fmla="*/ 1271589 h 1345407"/>
              <a:gd name="connsiteX49" fmla="*/ 573881 w 1457326"/>
              <a:gd name="connsiteY49" fmla="*/ 1271589 h 1345407"/>
              <a:gd name="connsiteX50" fmla="*/ 507206 w 1457326"/>
              <a:gd name="connsiteY50" fmla="*/ 1278733 h 1345407"/>
              <a:gd name="connsiteX51" fmla="*/ 461962 w 1457326"/>
              <a:gd name="connsiteY51" fmla="*/ 1278733 h 1345407"/>
              <a:gd name="connsiteX52" fmla="*/ 411956 w 1457326"/>
              <a:gd name="connsiteY52" fmla="*/ 1281114 h 1345407"/>
              <a:gd name="connsiteX53" fmla="*/ 364332 w 1457326"/>
              <a:gd name="connsiteY53" fmla="*/ 1264445 h 1345407"/>
              <a:gd name="connsiteX54" fmla="*/ 290513 w 1457326"/>
              <a:gd name="connsiteY54" fmla="*/ 1278732 h 1345407"/>
              <a:gd name="connsiteX55" fmla="*/ 238125 w 1457326"/>
              <a:gd name="connsiteY55" fmla="*/ 1273971 h 1345407"/>
              <a:gd name="connsiteX56" fmla="*/ 169069 w 1457326"/>
              <a:gd name="connsiteY56" fmla="*/ 1290639 h 1345407"/>
              <a:gd name="connsiteX57" fmla="*/ 104775 w 1457326"/>
              <a:gd name="connsiteY57" fmla="*/ 1326358 h 1345407"/>
              <a:gd name="connsiteX58" fmla="*/ 45243 w 1457326"/>
              <a:gd name="connsiteY58" fmla="*/ 1345407 h 1345407"/>
              <a:gd name="connsiteX59" fmla="*/ 0 w 1457326"/>
              <a:gd name="connsiteY59" fmla="*/ 1340645 h 1345407"/>
              <a:gd name="connsiteX0" fmla="*/ 1373981 w 1457326"/>
              <a:gd name="connsiteY0" fmla="*/ -1 h 1345405"/>
              <a:gd name="connsiteX1" fmla="*/ 1388269 w 1457326"/>
              <a:gd name="connsiteY1" fmla="*/ 52387 h 1345405"/>
              <a:gd name="connsiteX2" fmla="*/ 1376363 w 1457326"/>
              <a:gd name="connsiteY2" fmla="*/ 80962 h 1345405"/>
              <a:gd name="connsiteX3" fmla="*/ 1352550 w 1457326"/>
              <a:gd name="connsiteY3" fmla="*/ 100012 h 1345405"/>
              <a:gd name="connsiteX4" fmla="*/ 1345406 w 1457326"/>
              <a:gd name="connsiteY4" fmla="*/ 119062 h 1345405"/>
              <a:gd name="connsiteX5" fmla="*/ 1354931 w 1457326"/>
              <a:gd name="connsiteY5" fmla="*/ 135731 h 1345405"/>
              <a:gd name="connsiteX6" fmla="*/ 1352550 w 1457326"/>
              <a:gd name="connsiteY6" fmla="*/ 157162 h 1345405"/>
              <a:gd name="connsiteX7" fmla="*/ 1338263 w 1457326"/>
              <a:gd name="connsiteY7" fmla="*/ 185737 h 1345405"/>
              <a:gd name="connsiteX8" fmla="*/ 1331119 w 1457326"/>
              <a:gd name="connsiteY8" fmla="*/ 211931 h 1345405"/>
              <a:gd name="connsiteX9" fmla="*/ 1309688 w 1457326"/>
              <a:gd name="connsiteY9" fmla="*/ 247649 h 1345405"/>
              <a:gd name="connsiteX10" fmla="*/ 1290638 w 1457326"/>
              <a:gd name="connsiteY10" fmla="*/ 269081 h 1345405"/>
              <a:gd name="connsiteX11" fmla="*/ 1288256 w 1457326"/>
              <a:gd name="connsiteY11" fmla="*/ 292893 h 1345405"/>
              <a:gd name="connsiteX12" fmla="*/ 1304925 w 1457326"/>
              <a:gd name="connsiteY12" fmla="*/ 316706 h 1345405"/>
              <a:gd name="connsiteX13" fmla="*/ 1307306 w 1457326"/>
              <a:gd name="connsiteY13" fmla="*/ 342899 h 1345405"/>
              <a:gd name="connsiteX14" fmla="*/ 1288256 w 1457326"/>
              <a:gd name="connsiteY14" fmla="*/ 361949 h 1345405"/>
              <a:gd name="connsiteX15" fmla="*/ 1252538 w 1457326"/>
              <a:gd name="connsiteY15" fmla="*/ 383381 h 1345405"/>
              <a:gd name="connsiteX16" fmla="*/ 1231106 w 1457326"/>
              <a:gd name="connsiteY16" fmla="*/ 407193 h 1345405"/>
              <a:gd name="connsiteX17" fmla="*/ 1223963 w 1457326"/>
              <a:gd name="connsiteY17" fmla="*/ 431006 h 1345405"/>
              <a:gd name="connsiteX18" fmla="*/ 1228725 w 1457326"/>
              <a:gd name="connsiteY18" fmla="*/ 461962 h 1345405"/>
              <a:gd name="connsiteX19" fmla="*/ 1250156 w 1457326"/>
              <a:gd name="connsiteY19" fmla="*/ 481012 h 1345405"/>
              <a:gd name="connsiteX20" fmla="*/ 1276350 w 1457326"/>
              <a:gd name="connsiteY20" fmla="*/ 490537 h 1345405"/>
              <a:gd name="connsiteX21" fmla="*/ 1309688 w 1457326"/>
              <a:gd name="connsiteY21" fmla="*/ 495299 h 1345405"/>
              <a:gd name="connsiteX22" fmla="*/ 1333500 w 1457326"/>
              <a:gd name="connsiteY22" fmla="*/ 509587 h 1345405"/>
              <a:gd name="connsiteX23" fmla="*/ 1347788 w 1457326"/>
              <a:gd name="connsiteY23" fmla="*/ 535781 h 1345405"/>
              <a:gd name="connsiteX24" fmla="*/ 1366838 w 1457326"/>
              <a:gd name="connsiteY24" fmla="*/ 592931 h 1345405"/>
              <a:gd name="connsiteX25" fmla="*/ 1400175 w 1457326"/>
              <a:gd name="connsiteY25" fmla="*/ 657224 h 1345405"/>
              <a:gd name="connsiteX26" fmla="*/ 1402556 w 1457326"/>
              <a:gd name="connsiteY26" fmla="*/ 707231 h 1345405"/>
              <a:gd name="connsiteX27" fmla="*/ 1402556 w 1457326"/>
              <a:gd name="connsiteY27" fmla="*/ 750093 h 1345405"/>
              <a:gd name="connsiteX28" fmla="*/ 1412081 w 1457326"/>
              <a:gd name="connsiteY28" fmla="*/ 797718 h 1345405"/>
              <a:gd name="connsiteX29" fmla="*/ 1431131 w 1457326"/>
              <a:gd name="connsiteY29" fmla="*/ 835818 h 1345405"/>
              <a:gd name="connsiteX30" fmla="*/ 1457326 w 1457326"/>
              <a:gd name="connsiteY30" fmla="*/ 885825 h 1345405"/>
              <a:gd name="connsiteX31" fmla="*/ 1423988 w 1457326"/>
              <a:gd name="connsiteY31" fmla="*/ 952500 h 1345405"/>
              <a:gd name="connsiteX32" fmla="*/ 1388269 w 1457326"/>
              <a:gd name="connsiteY32" fmla="*/ 985837 h 1345405"/>
              <a:gd name="connsiteX33" fmla="*/ 1364456 w 1457326"/>
              <a:gd name="connsiteY33" fmla="*/ 1045368 h 1345405"/>
              <a:gd name="connsiteX34" fmla="*/ 1364456 w 1457326"/>
              <a:gd name="connsiteY34" fmla="*/ 1097756 h 1345405"/>
              <a:gd name="connsiteX35" fmla="*/ 1297782 w 1457326"/>
              <a:gd name="connsiteY35" fmla="*/ 1104899 h 1345405"/>
              <a:gd name="connsiteX36" fmla="*/ 1247775 w 1457326"/>
              <a:gd name="connsiteY36" fmla="*/ 1109662 h 1345405"/>
              <a:gd name="connsiteX37" fmla="*/ 1207293 w 1457326"/>
              <a:gd name="connsiteY37" fmla="*/ 1126330 h 1345405"/>
              <a:gd name="connsiteX38" fmla="*/ 1173957 w 1457326"/>
              <a:gd name="connsiteY38" fmla="*/ 1162050 h 1345405"/>
              <a:gd name="connsiteX39" fmla="*/ 1131094 w 1457326"/>
              <a:gd name="connsiteY39" fmla="*/ 1181099 h 1345405"/>
              <a:gd name="connsiteX40" fmla="*/ 1081088 w 1457326"/>
              <a:gd name="connsiteY40" fmla="*/ 1202531 h 1345405"/>
              <a:gd name="connsiteX41" fmla="*/ 1012031 w 1457326"/>
              <a:gd name="connsiteY41" fmla="*/ 1200149 h 1345405"/>
              <a:gd name="connsiteX42" fmla="*/ 947737 w 1457326"/>
              <a:gd name="connsiteY42" fmla="*/ 1195387 h 1345405"/>
              <a:gd name="connsiteX43" fmla="*/ 902493 w 1457326"/>
              <a:gd name="connsiteY43" fmla="*/ 1228725 h 1345405"/>
              <a:gd name="connsiteX44" fmla="*/ 819150 w 1457326"/>
              <a:gd name="connsiteY44" fmla="*/ 1252538 h 1345405"/>
              <a:gd name="connsiteX45" fmla="*/ 750094 w 1457326"/>
              <a:gd name="connsiteY45" fmla="*/ 1262062 h 1345405"/>
              <a:gd name="connsiteX46" fmla="*/ 692944 w 1457326"/>
              <a:gd name="connsiteY46" fmla="*/ 1266824 h 1345405"/>
              <a:gd name="connsiteX47" fmla="*/ 626269 w 1457326"/>
              <a:gd name="connsiteY47" fmla="*/ 1271587 h 1345405"/>
              <a:gd name="connsiteX48" fmla="*/ 573881 w 1457326"/>
              <a:gd name="connsiteY48" fmla="*/ 1271587 h 1345405"/>
              <a:gd name="connsiteX49" fmla="*/ 507206 w 1457326"/>
              <a:gd name="connsiteY49" fmla="*/ 1278731 h 1345405"/>
              <a:gd name="connsiteX50" fmla="*/ 461962 w 1457326"/>
              <a:gd name="connsiteY50" fmla="*/ 1278731 h 1345405"/>
              <a:gd name="connsiteX51" fmla="*/ 411956 w 1457326"/>
              <a:gd name="connsiteY51" fmla="*/ 1281112 h 1345405"/>
              <a:gd name="connsiteX52" fmla="*/ 364332 w 1457326"/>
              <a:gd name="connsiteY52" fmla="*/ 1264443 h 1345405"/>
              <a:gd name="connsiteX53" fmla="*/ 290513 w 1457326"/>
              <a:gd name="connsiteY53" fmla="*/ 1278730 h 1345405"/>
              <a:gd name="connsiteX54" fmla="*/ 238125 w 1457326"/>
              <a:gd name="connsiteY54" fmla="*/ 1273969 h 1345405"/>
              <a:gd name="connsiteX55" fmla="*/ 169069 w 1457326"/>
              <a:gd name="connsiteY55" fmla="*/ 1290637 h 1345405"/>
              <a:gd name="connsiteX56" fmla="*/ 104775 w 1457326"/>
              <a:gd name="connsiteY56" fmla="*/ 1326356 h 1345405"/>
              <a:gd name="connsiteX57" fmla="*/ 45243 w 1457326"/>
              <a:gd name="connsiteY57" fmla="*/ 1345405 h 1345405"/>
              <a:gd name="connsiteX58" fmla="*/ 0 w 1457326"/>
              <a:gd name="connsiteY58" fmla="*/ 1340643 h 1345405"/>
              <a:gd name="connsiteX0" fmla="*/ 1388269 w 1457326"/>
              <a:gd name="connsiteY0" fmla="*/ -1 h 1293017"/>
              <a:gd name="connsiteX1" fmla="*/ 1376363 w 1457326"/>
              <a:gd name="connsiteY1" fmla="*/ 28574 h 1293017"/>
              <a:gd name="connsiteX2" fmla="*/ 1352550 w 1457326"/>
              <a:gd name="connsiteY2" fmla="*/ 47624 h 1293017"/>
              <a:gd name="connsiteX3" fmla="*/ 1345406 w 1457326"/>
              <a:gd name="connsiteY3" fmla="*/ 66674 h 1293017"/>
              <a:gd name="connsiteX4" fmla="*/ 1354931 w 1457326"/>
              <a:gd name="connsiteY4" fmla="*/ 83343 h 1293017"/>
              <a:gd name="connsiteX5" fmla="*/ 1352550 w 1457326"/>
              <a:gd name="connsiteY5" fmla="*/ 104774 h 1293017"/>
              <a:gd name="connsiteX6" fmla="*/ 1338263 w 1457326"/>
              <a:gd name="connsiteY6" fmla="*/ 133349 h 1293017"/>
              <a:gd name="connsiteX7" fmla="*/ 1331119 w 1457326"/>
              <a:gd name="connsiteY7" fmla="*/ 159543 h 1293017"/>
              <a:gd name="connsiteX8" fmla="*/ 1309688 w 1457326"/>
              <a:gd name="connsiteY8" fmla="*/ 195261 h 1293017"/>
              <a:gd name="connsiteX9" fmla="*/ 1290638 w 1457326"/>
              <a:gd name="connsiteY9" fmla="*/ 216693 h 1293017"/>
              <a:gd name="connsiteX10" fmla="*/ 1288256 w 1457326"/>
              <a:gd name="connsiteY10" fmla="*/ 240505 h 1293017"/>
              <a:gd name="connsiteX11" fmla="*/ 1304925 w 1457326"/>
              <a:gd name="connsiteY11" fmla="*/ 264318 h 1293017"/>
              <a:gd name="connsiteX12" fmla="*/ 1307306 w 1457326"/>
              <a:gd name="connsiteY12" fmla="*/ 290511 h 1293017"/>
              <a:gd name="connsiteX13" fmla="*/ 1288256 w 1457326"/>
              <a:gd name="connsiteY13" fmla="*/ 309561 h 1293017"/>
              <a:gd name="connsiteX14" fmla="*/ 1252538 w 1457326"/>
              <a:gd name="connsiteY14" fmla="*/ 330993 h 1293017"/>
              <a:gd name="connsiteX15" fmla="*/ 1231106 w 1457326"/>
              <a:gd name="connsiteY15" fmla="*/ 354805 h 1293017"/>
              <a:gd name="connsiteX16" fmla="*/ 1223963 w 1457326"/>
              <a:gd name="connsiteY16" fmla="*/ 378618 h 1293017"/>
              <a:gd name="connsiteX17" fmla="*/ 1228725 w 1457326"/>
              <a:gd name="connsiteY17" fmla="*/ 409574 h 1293017"/>
              <a:gd name="connsiteX18" fmla="*/ 1250156 w 1457326"/>
              <a:gd name="connsiteY18" fmla="*/ 428624 h 1293017"/>
              <a:gd name="connsiteX19" fmla="*/ 1276350 w 1457326"/>
              <a:gd name="connsiteY19" fmla="*/ 438149 h 1293017"/>
              <a:gd name="connsiteX20" fmla="*/ 1309688 w 1457326"/>
              <a:gd name="connsiteY20" fmla="*/ 442911 h 1293017"/>
              <a:gd name="connsiteX21" fmla="*/ 1333500 w 1457326"/>
              <a:gd name="connsiteY21" fmla="*/ 457199 h 1293017"/>
              <a:gd name="connsiteX22" fmla="*/ 1347788 w 1457326"/>
              <a:gd name="connsiteY22" fmla="*/ 483393 h 1293017"/>
              <a:gd name="connsiteX23" fmla="*/ 1366838 w 1457326"/>
              <a:gd name="connsiteY23" fmla="*/ 540543 h 1293017"/>
              <a:gd name="connsiteX24" fmla="*/ 1400175 w 1457326"/>
              <a:gd name="connsiteY24" fmla="*/ 604836 h 1293017"/>
              <a:gd name="connsiteX25" fmla="*/ 1402556 w 1457326"/>
              <a:gd name="connsiteY25" fmla="*/ 654843 h 1293017"/>
              <a:gd name="connsiteX26" fmla="*/ 1402556 w 1457326"/>
              <a:gd name="connsiteY26" fmla="*/ 697705 h 1293017"/>
              <a:gd name="connsiteX27" fmla="*/ 1412081 w 1457326"/>
              <a:gd name="connsiteY27" fmla="*/ 745330 h 1293017"/>
              <a:gd name="connsiteX28" fmla="*/ 1431131 w 1457326"/>
              <a:gd name="connsiteY28" fmla="*/ 783430 h 1293017"/>
              <a:gd name="connsiteX29" fmla="*/ 1457326 w 1457326"/>
              <a:gd name="connsiteY29" fmla="*/ 833437 h 1293017"/>
              <a:gd name="connsiteX30" fmla="*/ 1423988 w 1457326"/>
              <a:gd name="connsiteY30" fmla="*/ 900112 h 1293017"/>
              <a:gd name="connsiteX31" fmla="*/ 1388269 w 1457326"/>
              <a:gd name="connsiteY31" fmla="*/ 933449 h 1293017"/>
              <a:gd name="connsiteX32" fmla="*/ 1364456 w 1457326"/>
              <a:gd name="connsiteY32" fmla="*/ 992980 h 1293017"/>
              <a:gd name="connsiteX33" fmla="*/ 1364456 w 1457326"/>
              <a:gd name="connsiteY33" fmla="*/ 1045368 h 1293017"/>
              <a:gd name="connsiteX34" fmla="*/ 1297782 w 1457326"/>
              <a:gd name="connsiteY34" fmla="*/ 1052511 h 1293017"/>
              <a:gd name="connsiteX35" fmla="*/ 1247775 w 1457326"/>
              <a:gd name="connsiteY35" fmla="*/ 1057274 h 1293017"/>
              <a:gd name="connsiteX36" fmla="*/ 1207293 w 1457326"/>
              <a:gd name="connsiteY36" fmla="*/ 1073942 h 1293017"/>
              <a:gd name="connsiteX37" fmla="*/ 1173957 w 1457326"/>
              <a:gd name="connsiteY37" fmla="*/ 1109662 h 1293017"/>
              <a:gd name="connsiteX38" fmla="*/ 1131094 w 1457326"/>
              <a:gd name="connsiteY38" fmla="*/ 1128711 h 1293017"/>
              <a:gd name="connsiteX39" fmla="*/ 1081088 w 1457326"/>
              <a:gd name="connsiteY39" fmla="*/ 1150143 h 1293017"/>
              <a:gd name="connsiteX40" fmla="*/ 1012031 w 1457326"/>
              <a:gd name="connsiteY40" fmla="*/ 1147761 h 1293017"/>
              <a:gd name="connsiteX41" fmla="*/ 947737 w 1457326"/>
              <a:gd name="connsiteY41" fmla="*/ 1142999 h 1293017"/>
              <a:gd name="connsiteX42" fmla="*/ 902493 w 1457326"/>
              <a:gd name="connsiteY42" fmla="*/ 1176337 h 1293017"/>
              <a:gd name="connsiteX43" fmla="*/ 819150 w 1457326"/>
              <a:gd name="connsiteY43" fmla="*/ 1200150 h 1293017"/>
              <a:gd name="connsiteX44" fmla="*/ 750094 w 1457326"/>
              <a:gd name="connsiteY44" fmla="*/ 1209674 h 1293017"/>
              <a:gd name="connsiteX45" fmla="*/ 692944 w 1457326"/>
              <a:gd name="connsiteY45" fmla="*/ 1214436 h 1293017"/>
              <a:gd name="connsiteX46" fmla="*/ 626269 w 1457326"/>
              <a:gd name="connsiteY46" fmla="*/ 1219199 h 1293017"/>
              <a:gd name="connsiteX47" fmla="*/ 573881 w 1457326"/>
              <a:gd name="connsiteY47" fmla="*/ 1219199 h 1293017"/>
              <a:gd name="connsiteX48" fmla="*/ 507206 w 1457326"/>
              <a:gd name="connsiteY48" fmla="*/ 1226343 h 1293017"/>
              <a:gd name="connsiteX49" fmla="*/ 461962 w 1457326"/>
              <a:gd name="connsiteY49" fmla="*/ 1226343 h 1293017"/>
              <a:gd name="connsiteX50" fmla="*/ 411956 w 1457326"/>
              <a:gd name="connsiteY50" fmla="*/ 1228724 h 1293017"/>
              <a:gd name="connsiteX51" fmla="*/ 364332 w 1457326"/>
              <a:gd name="connsiteY51" fmla="*/ 1212055 h 1293017"/>
              <a:gd name="connsiteX52" fmla="*/ 290513 w 1457326"/>
              <a:gd name="connsiteY52" fmla="*/ 1226342 h 1293017"/>
              <a:gd name="connsiteX53" fmla="*/ 238125 w 1457326"/>
              <a:gd name="connsiteY53" fmla="*/ 1221581 h 1293017"/>
              <a:gd name="connsiteX54" fmla="*/ 169069 w 1457326"/>
              <a:gd name="connsiteY54" fmla="*/ 1238249 h 1293017"/>
              <a:gd name="connsiteX55" fmla="*/ 104775 w 1457326"/>
              <a:gd name="connsiteY55" fmla="*/ 1273968 h 1293017"/>
              <a:gd name="connsiteX56" fmla="*/ 45243 w 1457326"/>
              <a:gd name="connsiteY56" fmla="*/ 1293017 h 1293017"/>
              <a:gd name="connsiteX57" fmla="*/ 0 w 1457326"/>
              <a:gd name="connsiteY57" fmla="*/ 1288255 h 1293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57326" h="1293017">
                <a:moveTo>
                  <a:pt x="1388269" y="-1"/>
                </a:moveTo>
                <a:lnTo>
                  <a:pt x="1376363" y="28574"/>
                </a:lnTo>
                <a:lnTo>
                  <a:pt x="1352550" y="47624"/>
                </a:lnTo>
                <a:lnTo>
                  <a:pt x="1345406" y="66674"/>
                </a:lnTo>
                <a:lnTo>
                  <a:pt x="1354931" y="83343"/>
                </a:lnTo>
                <a:lnTo>
                  <a:pt x="1352550" y="104774"/>
                </a:lnTo>
                <a:lnTo>
                  <a:pt x="1338263" y="133349"/>
                </a:lnTo>
                <a:lnTo>
                  <a:pt x="1331119" y="159543"/>
                </a:lnTo>
                <a:lnTo>
                  <a:pt x="1309688" y="195261"/>
                </a:lnTo>
                <a:lnTo>
                  <a:pt x="1290638" y="216693"/>
                </a:lnTo>
                <a:lnTo>
                  <a:pt x="1288256" y="240505"/>
                </a:lnTo>
                <a:lnTo>
                  <a:pt x="1304925" y="264318"/>
                </a:lnTo>
                <a:lnTo>
                  <a:pt x="1307306" y="290511"/>
                </a:lnTo>
                <a:lnTo>
                  <a:pt x="1288256" y="309561"/>
                </a:lnTo>
                <a:lnTo>
                  <a:pt x="1252538" y="330993"/>
                </a:lnTo>
                <a:lnTo>
                  <a:pt x="1231106" y="354805"/>
                </a:lnTo>
                <a:lnTo>
                  <a:pt x="1223963" y="378618"/>
                </a:lnTo>
                <a:lnTo>
                  <a:pt x="1228725" y="409574"/>
                </a:lnTo>
                <a:lnTo>
                  <a:pt x="1250156" y="428624"/>
                </a:lnTo>
                <a:lnTo>
                  <a:pt x="1276350" y="438149"/>
                </a:lnTo>
                <a:lnTo>
                  <a:pt x="1309688" y="442911"/>
                </a:lnTo>
                <a:lnTo>
                  <a:pt x="1333500" y="457199"/>
                </a:lnTo>
                <a:lnTo>
                  <a:pt x="1347788" y="483393"/>
                </a:lnTo>
                <a:lnTo>
                  <a:pt x="1366838" y="540543"/>
                </a:lnTo>
                <a:lnTo>
                  <a:pt x="1400175" y="604836"/>
                </a:lnTo>
                <a:lnTo>
                  <a:pt x="1402556" y="654843"/>
                </a:lnTo>
                <a:lnTo>
                  <a:pt x="1402556" y="697705"/>
                </a:lnTo>
                <a:lnTo>
                  <a:pt x="1412081" y="745330"/>
                </a:lnTo>
                <a:lnTo>
                  <a:pt x="1431131" y="783430"/>
                </a:lnTo>
                <a:lnTo>
                  <a:pt x="1457326" y="833437"/>
                </a:lnTo>
                <a:lnTo>
                  <a:pt x="1423988" y="900112"/>
                </a:lnTo>
                <a:lnTo>
                  <a:pt x="1388269" y="933449"/>
                </a:lnTo>
                <a:lnTo>
                  <a:pt x="1364456" y="992980"/>
                </a:lnTo>
                <a:lnTo>
                  <a:pt x="1364456" y="1045368"/>
                </a:lnTo>
                <a:lnTo>
                  <a:pt x="1297782" y="1052511"/>
                </a:lnTo>
                <a:lnTo>
                  <a:pt x="1247775" y="1057274"/>
                </a:lnTo>
                <a:lnTo>
                  <a:pt x="1207293" y="1073942"/>
                </a:lnTo>
                <a:lnTo>
                  <a:pt x="1173957" y="1109662"/>
                </a:lnTo>
                <a:lnTo>
                  <a:pt x="1131094" y="1128711"/>
                </a:lnTo>
                <a:lnTo>
                  <a:pt x="1081088" y="1150143"/>
                </a:lnTo>
                <a:lnTo>
                  <a:pt x="1012031" y="1147761"/>
                </a:lnTo>
                <a:lnTo>
                  <a:pt x="947737" y="1142999"/>
                </a:lnTo>
                <a:lnTo>
                  <a:pt x="902493" y="1176337"/>
                </a:lnTo>
                <a:lnTo>
                  <a:pt x="819150" y="1200150"/>
                </a:lnTo>
                <a:lnTo>
                  <a:pt x="750094" y="1209674"/>
                </a:lnTo>
                <a:lnTo>
                  <a:pt x="692944" y="1214436"/>
                </a:lnTo>
                <a:lnTo>
                  <a:pt x="626269" y="1219199"/>
                </a:lnTo>
                <a:lnTo>
                  <a:pt x="573881" y="1219199"/>
                </a:lnTo>
                <a:lnTo>
                  <a:pt x="507206" y="1226343"/>
                </a:lnTo>
                <a:lnTo>
                  <a:pt x="461962" y="1226343"/>
                </a:lnTo>
                <a:lnTo>
                  <a:pt x="411956" y="1228724"/>
                </a:lnTo>
                <a:lnTo>
                  <a:pt x="364332" y="1212055"/>
                </a:lnTo>
                <a:lnTo>
                  <a:pt x="290513" y="1226342"/>
                </a:lnTo>
                <a:lnTo>
                  <a:pt x="238125" y="1221581"/>
                </a:lnTo>
                <a:lnTo>
                  <a:pt x="169069" y="1238249"/>
                </a:lnTo>
                <a:lnTo>
                  <a:pt x="104775" y="1273968"/>
                </a:lnTo>
                <a:lnTo>
                  <a:pt x="45243" y="1293017"/>
                </a:lnTo>
                <a:lnTo>
                  <a:pt x="0" y="128825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8" name="フリーフォーム 415">
            <a:extLst>
              <a:ext uri="{FF2B5EF4-FFF2-40B4-BE49-F238E27FC236}">
                <a16:creationId xmlns:a16="http://schemas.microsoft.com/office/drawing/2014/main" id="{1BE393FD-9B31-4092-9000-A6E886840975}"/>
              </a:ext>
            </a:extLst>
          </p:cNvPr>
          <p:cNvSpPr/>
          <p:nvPr/>
        </p:nvSpPr>
        <p:spPr>
          <a:xfrm>
            <a:off x="4556125" y="4349750"/>
            <a:ext cx="325438" cy="387350"/>
          </a:xfrm>
          <a:custGeom>
            <a:avLst/>
            <a:gdLst>
              <a:gd name="connsiteX0" fmla="*/ 445294 w 450056"/>
              <a:gd name="connsiteY0" fmla="*/ 535781 h 535781"/>
              <a:gd name="connsiteX1" fmla="*/ 450056 w 450056"/>
              <a:gd name="connsiteY1" fmla="*/ 450056 h 535781"/>
              <a:gd name="connsiteX2" fmla="*/ 445294 w 450056"/>
              <a:gd name="connsiteY2" fmla="*/ 411956 h 535781"/>
              <a:gd name="connsiteX3" fmla="*/ 440531 w 450056"/>
              <a:gd name="connsiteY3" fmla="*/ 364331 h 535781"/>
              <a:gd name="connsiteX4" fmla="*/ 440531 w 450056"/>
              <a:gd name="connsiteY4" fmla="*/ 283369 h 535781"/>
              <a:gd name="connsiteX5" fmla="*/ 450056 w 450056"/>
              <a:gd name="connsiteY5" fmla="*/ 128588 h 535781"/>
              <a:gd name="connsiteX6" fmla="*/ 450056 w 450056"/>
              <a:gd name="connsiteY6" fmla="*/ 88106 h 535781"/>
              <a:gd name="connsiteX7" fmla="*/ 423862 w 450056"/>
              <a:gd name="connsiteY7" fmla="*/ 71438 h 535781"/>
              <a:gd name="connsiteX8" fmla="*/ 390525 w 450056"/>
              <a:gd name="connsiteY8" fmla="*/ 57150 h 535781"/>
              <a:gd name="connsiteX9" fmla="*/ 359569 w 450056"/>
              <a:gd name="connsiteY9" fmla="*/ 30956 h 535781"/>
              <a:gd name="connsiteX10" fmla="*/ 319087 w 450056"/>
              <a:gd name="connsiteY10" fmla="*/ 26194 h 535781"/>
              <a:gd name="connsiteX11" fmla="*/ 245269 w 450056"/>
              <a:gd name="connsiteY11" fmla="*/ 11906 h 535781"/>
              <a:gd name="connsiteX12" fmla="*/ 128587 w 450056"/>
              <a:gd name="connsiteY12" fmla="*/ 2381 h 535781"/>
              <a:gd name="connsiteX13" fmla="*/ 85725 w 450056"/>
              <a:gd name="connsiteY13" fmla="*/ 0 h 535781"/>
              <a:gd name="connsiteX14" fmla="*/ 64294 w 450056"/>
              <a:gd name="connsiteY14" fmla="*/ 14288 h 535781"/>
              <a:gd name="connsiteX15" fmla="*/ 33337 w 450056"/>
              <a:gd name="connsiteY15" fmla="*/ 50006 h 535781"/>
              <a:gd name="connsiteX16" fmla="*/ 0 w 450056"/>
              <a:gd name="connsiteY16" fmla="*/ 85725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056" h="535781">
                <a:moveTo>
                  <a:pt x="445294" y="535781"/>
                </a:moveTo>
                <a:lnTo>
                  <a:pt x="450056" y="450056"/>
                </a:lnTo>
                <a:lnTo>
                  <a:pt x="445294" y="411956"/>
                </a:lnTo>
                <a:lnTo>
                  <a:pt x="440531" y="364331"/>
                </a:lnTo>
                <a:lnTo>
                  <a:pt x="440531" y="283369"/>
                </a:lnTo>
                <a:lnTo>
                  <a:pt x="450056" y="128588"/>
                </a:lnTo>
                <a:lnTo>
                  <a:pt x="450056" y="88106"/>
                </a:lnTo>
                <a:lnTo>
                  <a:pt x="423862" y="71438"/>
                </a:lnTo>
                <a:lnTo>
                  <a:pt x="390525" y="57150"/>
                </a:lnTo>
                <a:lnTo>
                  <a:pt x="359569" y="30956"/>
                </a:lnTo>
                <a:lnTo>
                  <a:pt x="319087" y="26194"/>
                </a:lnTo>
                <a:lnTo>
                  <a:pt x="245269" y="11906"/>
                </a:lnTo>
                <a:lnTo>
                  <a:pt x="128587" y="2381"/>
                </a:lnTo>
                <a:lnTo>
                  <a:pt x="85725" y="0"/>
                </a:lnTo>
                <a:lnTo>
                  <a:pt x="64294" y="14288"/>
                </a:lnTo>
                <a:lnTo>
                  <a:pt x="33337" y="50006"/>
                </a:lnTo>
                <a:lnTo>
                  <a:pt x="0" y="857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09" name="フリーフォーム 416">
            <a:extLst>
              <a:ext uri="{FF2B5EF4-FFF2-40B4-BE49-F238E27FC236}">
                <a16:creationId xmlns:a16="http://schemas.microsoft.com/office/drawing/2014/main" id="{59426116-236E-429C-AAB0-D4054DB22B72}"/>
              </a:ext>
            </a:extLst>
          </p:cNvPr>
          <p:cNvSpPr/>
          <p:nvPr/>
        </p:nvSpPr>
        <p:spPr>
          <a:xfrm>
            <a:off x="4597400" y="4689475"/>
            <a:ext cx="839788" cy="735013"/>
          </a:xfrm>
          <a:custGeom>
            <a:avLst/>
            <a:gdLst>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54881 w 1162050"/>
              <a:gd name="connsiteY13" fmla="*/ 526257 h 1016794"/>
              <a:gd name="connsiteX14" fmla="*/ 926306 w 1162050"/>
              <a:gd name="connsiteY14" fmla="*/ 476250 h 1016794"/>
              <a:gd name="connsiteX15" fmla="*/ 923925 w 1162050"/>
              <a:gd name="connsiteY15" fmla="*/ 435769 h 1016794"/>
              <a:gd name="connsiteX16" fmla="*/ 897731 w 1162050"/>
              <a:gd name="connsiteY16" fmla="*/ 409575 h 1016794"/>
              <a:gd name="connsiteX17" fmla="*/ 873919 w 1162050"/>
              <a:gd name="connsiteY17" fmla="*/ 378619 h 1016794"/>
              <a:gd name="connsiteX18" fmla="*/ 862012 w 1162050"/>
              <a:gd name="connsiteY18" fmla="*/ 330994 h 1016794"/>
              <a:gd name="connsiteX19" fmla="*/ 826294 w 1162050"/>
              <a:gd name="connsiteY19" fmla="*/ 302419 h 1016794"/>
              <a:gd name="connsiteX20" fmla="*/ 790575 w 1162050"/>
              <a:gd name="connsiteY20" fmla="*/ 273844 h 1016794"/>
              <a:gd name="connsiteX21" fmla="*/ 750094 w 1162050"/>
              <a:gd name="connsiteY21" fmla="*/ 219075 h 1016794"/>
              <a:gd name="connsiteX22" fmla="*/ 716756 w 1162050"/>
              <a:gd name="connsiteY22" fmla="*/ 150019 h 1016794"/>
              <a:gd name="connsiteX23" fmla="*/ 681037 w 1162050"/>
              <a:gd name="connsiteY23" fmla="*/ 111919 h 1016794"/>
              <a:gd name="connsiteX24" fmla="*/ 650081 w 1162050"/>
              <a:gd name="connsiteY24" fmla="*/ 83344 h 1016794"/>
              <a:gd name="connsiteX25" fmla="*/ 621506 w 1162050"/>
              <a:gd name="connsiteY25" fmla="*/ 80963 h 1016794"/>
              <a:gd name="connsiteX26" fmla="*/ 547687 w 1162050"/>
              <a:gd name="connsiteY26" fmla="*/ 73819 h 1016794"/>
              <a:gd name="connsiteX27" fmla="*/ 497681 w 1162050"/>
              <a:gd name="connsiteY27" fmla="*/ 78582 h 1016794"/>
              <a:gd name="connsiteX28" fmla="*/ 388144 w 1162050"/>
              <a:gd name="connsiteY28" fmla="*/ 69057 h 1016794"/>
              <a:gd name="connsiteX29" fmla="*/ 285750 w 1162050"/>
              <a:gd name="connsiteY29" fmla="*/ 59532 h 1016794"/>
              <a:gd name="connsiteX30" fmla="*/ 228600 w 1162050"/>
              <a:gd name="connsiteY30" fmla="*/ 52388 h 1016794"/>
              <a:gd name="connsiteX31" fmla="*/ 200025 w 1162050"/>
              <a:gd name="connsiteY31" fmla="*/ 50007 h 1016794"/>
              <a:gd name="connsiteX32" fmla="*/ 126206 w 1162050"/>
              <a:gd name="connsiteY32" fmla="*/ 40482 h 1016794"/>
              <a:gd name="connsiteX33" fmla="*/ 66675 w 1162050"/>
              <a:gd name="connsiteY33" fmla="*/ 26194 h 1016794"/>
              <a:gd name="connsiteX34" fmla="*/ 0 w 1162050"/>
              <a:gd name="connsiteY34"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581025 h 1016794"/>
              <a:gd name="connsiteX13" fmla="*/ 971550 w 1162050"/>
              <a:gd name="connsiteY13" fmla="*/ 552450 h 1016794"/>
              <a:gd name="connsiteX14" fmla="*/ 954881 w 1162050"/>
              <a:gd name="connsiteY14" fmla="*/ 526257 h 1016794"/>
              <a:gd name="connsiteX15" fmla="*/ 926306 w 1162050"/>
              <a:gd name="connsiteY15" fmla="*/ 476250 h 1016794"/>
              <a:gd name="connsiteX16" fmla="*/ 923925 w 1162050"/>
              <a:gd name="connsiteY16" fmla="*/ 435769 h 1016794"/>
              <a:gd name="connsiteX17" fmla="*/ 897731 w 1162050"/>
              <a:gd name="connsiteY17" fmla="*/ 409575 h 1016794"/>
              <a:gd name="connsiteX18" fmla="*/ 873919 w 1162050"/>
              <a:gd name="connsiteY18" fmla="*/ 378619 h 1016794"/>
              <a:gd name="connsiteX19" fmla="*/ 862012 w 1162050"/>
              <a:gd name="connsiteY19" fmla="*/ 330994 h 1016794"/>
              <a:gd name="connsiteX20" fmla="*/ 826294 w 1162050"/>
              <a:gd name="connsiteY20" fmla="*/ 302419 h 1016794"/>
              <a:gd name="connsiteX21" fmla="*/ 790575 w 1162050"/>
              <a:gd name="connsiteY21" fmla="*/ 273844 h 1016794"/>
              <a:gd name="connsiteX22" fmla="*/ 750094 w 1162050"/>
              <a:gd name="connsiteY22" fmla="*/ 219075 h 1016794"/>
              <a:gd name="connsiteX23" fmla="*/ 716756 w 1162050"/>
              <a:gd name="connsiteY23" fmla="*/ 150019 h 1016794"/>
              <a:gd name="connsiteX24" fmla="*/ 681037 w 1162050"/>
              <a:gd name="connsiteY24" fmla="*/ 111919 h 1016794"/>
              <a:gd name="connsiteX25" fmla="*/ 650081 w 1162050"/>
              <a:gd name="connsiteY25" fmla="*/ 83344 h 1016794"/>
              <a:gd name="connsiteX26" fmla="*/ 621506 w 1162050"/>
              <a:gd name="connsiteY26" fmla="*/ 80963 h 1016794"/>
              <a:gd name="connsiteX27" fmla="*/ 547687 w 1162050"/>
              <a:gd name="connsiteY27" fmla="*/ 73819 h 1016794"/>
              <a:gd name="connsiteX28" fmla="*/ 497681 w 1162050"/>
              <a:gd name="connsiteY28" fmla="*/ 78582 h 1016794"/>
              <a:gd name="connsiteX29" fmla="*/ 388144 w 1162050"/>
              <a:gd name="connsiteY29" fmla="*/ 69057 h 1016794"/>
              <a:gd name="connsiteX30" fmla="*/ 285750 w 1162050"/>
              <a:gd name="connsiteY30" fmla="*/ 59532 h 1016794"/>
              <a:gd name="connsiteX31" fmla="*/ 228600 w 1162050"/>
              <a:gd name="connsiteY31" fmla="*/ 52388 h 1016794"/>
              <a:gd name="connsiteX32" fmla="*/ 200025 w 1162050"/>
              <a:gd name="connsiteY32" fmla="*/ 50007 h 1016794"/>
              <a:gd name="connsiteX33" fmla="*/ 126206 w 1162050"/>
              <a:gd name="connsiteY33" fmla="*/ 40482 h 1016794"/>
              <a:gd name="connsiteX34" fmla="*/ 66675 w 1162050"/>
              <a:gd name="connsiteY34" fmla="*/ 26194 h 1016794"/>
              <a:gd name="connsiteX35" fmla="*/ 0 w 1162050"/>
              <a:gd name="connsiteY35"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92981 w 1162050"/>
              <a:gd name="connsiteY13" fmla="*/ 581025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2987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76250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897731 w 1162050"/>
              <a:gd name="connsiteY18" fmla="*/ 409575 h 1016794"/>
              <a:gd name="connsiteX19" fmla="*/ 873919 w 1162050"/>
              <a:gd name="connsiteY19" fmla="*/ 378619 h 1016794"/>
              <a:gd name="connsiteX20" fmla="*/ 862012 w 1162050"/>
              <a:gd name="connsiteY20" fmla="*/ 330994 h 1016794"/>
              <a:gd name="connsiteX21" fmla="*/ 826294 w 1162050"/>
              <a:gd name="connsiteY21" fmla="*/ 302419 h 1016794"/>
              <a:gd name="connsiteX22" fmla="*/ 790575 w 1162050"/>
              <a:gd name="connsiteY22" fmla="*/ 273844 h 1016794"/>
              <a:gd name="connsiteX23" fmla="*/ 750094 w 1162050"/>
              <a:gd name="connsiteY23" fmla="*/ 219075 h 1016794"/>
              <a:gd name="connsiteX24" fmla="*/ 716756 w 1162050"/>
              <a:gd name="connsiteY24" fmla="*/ 150019 h 1016794"/>
              <a:gd name="connsiteX25" fmla="*/ 681037 w 1162050"/>
              <a:gd name="connsiteY25" fmla="*/ 111919 h 1016794"/>
              <a:gd name="connsiteX26" fmla="*/ 650081 w 1162050"/>
              <a:gd name="connsiteY26" fmla="*/ 83344 h 1016794"/>
              <a:gd name="connsiteX27" fmla="*/ 621506 w 1162050"/>
              <a:gd name="connsiteY27" fmla="*/ 80963 h 1016794"/>
              <a:gd name="connsiteX28" fmla="*/ 547687 w 1162050"/>
              <a:gd name="connsiteY28" fmla="*/ 73819 h 1016794"/>
              <a:gd name="connsiteX29" fmla="*/ 497681 w 1162050"/>
              <a:gd name="connsiteY29" fmla="*/ 78582 h 1016794"/>
              <a:gd name="connsiteX30" fmla="*/ 388144 w 1162050"/>
              <a:gd name="connsiteY30" fmla="*/ 69057 h 1016794"/>
              <a:gd name="connsiteX31" fmla="*/ 285750 w 1162050"/>
              <a:gd name="connsiteY31" fmla="*/ 59532 h 1016794"/>
              <a:gd name="connsiteX32" fmla="*/ 228600 w 1162050"/>
              <a:gd name="connsiteY32" fmla="*/ 52388 h 1016794"/>
              <a:gd name="connsiteX33" fmla="*/ 200025 w 1162050"/>
              <a:gd name="connsiteY33" fmla="*/ 50007 h 1016794"/>
              <a:gd name="connsiteX34" fmla="*/ 126206 w 1162050"/>
              <a:gd name="connsiteY34" fmla="*/ 40482 h 1016794"/>
              <a:gd name="connsiteX35" fmla="*/ 66675 w 1162050"/>
              <a:gd name="connsiteY35" fmla="*/ 26194 h 1016794"/>
              <a:gd name="connsiteX36" fmla="*/ 0 w 1162050"/>
              <a:gd name="connsiteY36"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3925 w 1162050"/>
              <a:gd name="connsiteY17" fmla="*/ 435769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3925 w 1162050"/>
              <a:gd name="connsiteY18" fmla="*/ 457200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88218 w 1162050"/>
              <a:gd name="connsiteY17" fmla="*/ 411957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6306 w 1162050"/>
              <a:gd name="connsiteY18" fmla="*/ 442913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3919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0575 w 1162050"/>
              <a:gd name="connsiteY23" fmla="*/ 273844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0094 w 1162050"/>
              <a:gd name="connsiteY24" fmla="*/ 219075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 name="connsiteX0" fmla="*/ 1162050 w 1162050"/>
              <a:gd name="connsiteY0" fmla="*/ 1016794 h 1016794"/>
              <a:gd name="connsiteX1" fmla="*/ 1123950 w 1162050"/>
              <a:gd name="connsiteY1" fmla="*/ 952500 h 1016794"/>
              <a:gd name="connsiteX2" fmla="*/ 1092994 w 1162050"/>
              <a:gd name="connsiteY2" fmla="*/ 923925 h 1016794"/>
              <a:gd name="connsiteX3" fmla="*/ 1071562 w 1162050"/>
              <a:gd name="connsiteY3" fmla="*/ 907257 h 1016794"/>
              <a:gd name="connsiteX4" fmla="*/ 1047750 w 1162050"/>
              <a:gd name="connsiteY4" fmla="*/ 888207 h 1016794"/>
              <a:gd name="connsiteX5" fmla="*/ 1033462 w 1162050"/>
              <a:gd name="connsiteY5" fmla="*/ 862013 h 1016794"/>
              <a:gd name="connsiteX6" fmla="*/ 1026319 w 1162050"/>
              <a:gd name="connsiteY6" fmla="*/ 835819 h 1016794"/>
              <a:gd name="connsiteX7" fmla="*/ 1007269 w 1162050"/>
              <a:gd name="connsiteY7" fmla="*/ 800100 h 1016794"/>
              <a:gd name="connsiteX8" fmla="*/ 990600 w 1162050"/>
              <a:gd name="connsiteY8" fmla="*/ 764382 h 1016794"/>
              <a:gd name="connsiteX9" fmla="*/ 988219 w 1162050"/>
              <a:gd name="connsiteY9" fmla="*/ 721519 h 1016794"/>
              <a:gd name="connsiteX10" fmla="*/ 990600 w 1162050"/>
              <a:gd name="connsiteY10" fmla="*/ 659607 h 1016794"/>
              <a:gd name="connsiteX11" fmla="*/ 992981 w 1162050"/>
              <a:gd name="connsiteY11" fmla="*/ 628650 h 1016794"/>
              <a:gd name="connsiteX12" fmla="*/ 992981 w 1162050"/>
              <a:gd name="connsiteY12" fmla="*/ 600075 h 1016794"/>
              <a:gd name="connsiteX13" fmla="*/ 983456 w 1162050"/>
              <a:gd name="connsiteY13" fmla="*/ 578644 h 1016794"/>
              <a:gd name="connsiteX14" fmla="*/ 971550 w 1162050"/>
              <a:gd name="connsiteY14" fmla="*/ 552450 h 1016794"/>
              <a:gd name="connsiteX15" fmla="*/ 954881 w 1162050"/>
              <a:gd name="connsiteY15" fmla="*/ 526257 h 1016794"/>
              <a:gd name="connsiteX16" fmla="*/ 926306 w 1162050"/>
              <a:gd name="connsiteY16" fmla="*/ 485775 h 1016794"/>
              <a:gd name="connsiteX17" fmla="*/ 926305 w 1162050"/>
              <a:gd name="connsiteY17" fmla="*/ 461963 h 1016794"/>
              <a:gd name="connsiteX18" fmla="*/ 921544 w 1162050"/>
              <a:gd name="connsiteY18" fmla="*/ 438151 h 1016794"/>
              <a:gd name="connsiteX19" fmla="*/ 897731 w 1162050"/>
              <a:gd name="connsiteY19" fmla="*/ 409575 h 1016794"/>
              <a:gd name="connsiteX20" fmla="*/ 876300 w 1162050"/>
              <a:gd name="connsiteY20" fmla="*/ 378619 h 1016794"/>
              <a:gd name="connsiteX21" fmla="*/ 862012 w 1162050"/>
              <a:gd name="connsiteY21" fmla="*/ 330994 h 1016794"/>
              <a:gd name="connsiteX22" fmla="*/ 826294 w 1162050"/>
              <a:gd name="connsiteY22" fmla="*/ 302419 h 1016794"/>
              <a:gd name="connsiteX23" fmla="*/ 795337 w 1162050"/>
              <a:gd name="connsiteY23" fmla="*/ 269082 h 1016794"/>
              <a:gd name="connsiteX24" fmla="*/ 752475 w 1162050"/>
              <a:gd name="connsiteY24" fmla="*/ 216694 h 1016794"/>
              <a:gd name="connsiteX25" fmla="*/ 716756 w 1162050"/>
              <a:gd name="connsiteY25" fmla="*/ 150019 h 1016794"/>
              <a:gd name="connsiteX26" fmla="*/ 681037 w 1162050"/>
              <a:gd name="connsiteY26" fmla="*/ 111919 h 1016794"/>
              <a:gd name="connsiteX27" fmla="*/ 650081 w 1162050"/>
              <a:gd name="connsiteY27" fmla="*/ 83344 h 1016794"/>
              <a:gd name="connsiteX28" fmla="*/ 621506 w 1162050"/>
              <a:gd name="connsiteY28" fmla="*/ 80963 h 1016794"/>
              <a:gd name="connsiteX29" fmla="*/ 547687 w 1162050"/>
              <a:gd name="connsiteY29" fmla="*/ 73819 h 1016794"/>
              <a:gd name="connsiteX30" fmla="*/ 497681 w 1162050"/>
              <a:gd name="connsiteY30" fmla="*/ 78582 h 1016794"/>
              <a:gd name="connsiteX31" fmla="*/ 388144 w 1162050"/>
              <a:gd name="connsiteY31" fmla="*/ 69057 h 1016794"/>
              <a:gd name="connsiteX32" fmla="*/ 285750 w 1162050"/>
              <a:gd name="connsiteY32" fmla="*/ 59532 h 1016794"/>
              <a:gd name="connsiteX33" fmla="*/ 228600 w 1162050"/>
              <a:gd name="connsiteY33" fmla="*/ 52388 h 1016794"/>
              <a:gd name="connsiteX34" fmla="*/ 200025 w 1162050"/>
              <a:gd name="connsiteY34" fmla="*/ 50007 h 1016794"/>
              <a:gd name="connsiteX35" fmla="*/ 126206 w 1162050"/>
              <a:gd name="connsiteY35" fmla="*/ 40482 h 1016794"/>
              <a:gd name="connsiteX36" fmla="*/ 66675 w 1162050"/>
              <a:gd name="connsiteY36" fmla="*/ 26194 h 1016794"/>
              <a:gd name="connsiteX37" fmla="*/ 0 w 1162050"/>
              <a:gd name="connsiteY37" fmla="*/ 0 h 101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62050" h="1016794">
                <a:moveTo>
                  <a:pt x="1162050" y="1016794"/>
                </a:moveTo>
                <a:lnTo>
                  <a:pt x="1123950" y="952500"/>
                </a:lnTo>
                <a:lnTo>
                  <a:pt x="1092994" y="923925"/>
                </a:lnTo>
                <a:lnTo>
                  <a:pt x="1071562" y="907257"/>
                </a:lnTo>
                <a:lnTo>
                  <a:pt x="1047750" y="888207"/>
                </a:lnTo>
                <a:lnTo>
                  <a:pt x="1033462" y="862013"/>
                </a:lnTo>
                <a:lnTo>
                  <a:pt x="1026319" y="835819"/>
                </a:lnTo>
                <a:lnTo>
                  <a:pt x="1007269" y="800100"/>
                </a:lnTo>
                <a:lnTo>
                  <a:pt x="990600" y="764382"/>
                </a:lnTo>
                <a:lnTo>
                  <a:pt x="988219" y="721519"/>
                </a:lnTo>
                <a:cubicBezTo>
                  <a:pt x="989013" y="700882"/>
                  <a:pt x="989806" y="680244"/>
                  <a:pt x="990600" y="659607"/>
                </a:cubicBezTo>
                <a:lnTo>
                  <a:pt x="992981" y="628650"/>
                </a:lnTo>
                <a:lnTo>
                  <a:pt x="992981" y="600075"/>
                </a:lnTo>
                <a:lnTo>
                  <a:pt x="983456" y="578644"/>
                </a:lnTo>
                <a:lnTo>
                  <a:pt x="971550" y="552450"/>
                </a:lnTo>
                <a:lnTo>
                  <a:pt x="954881" y="526257"/>
                </a:lnTo>
                <a:lnTo>
                  <a:pt x="926306" y="485775"/>
                </a:lnTo>
                <a:cubicBezTo>
                  <a:pt x="926306" y="477838"/>
                  <a:pt x="926305" y="469900"/>
                  <a:pt x="926305" y="461963"/>
                </a:cubicBezTo>
                <a:cubicBezTo>
                  <a:pt x="926305" y="455613"/>
                  <a:pt x="921544" y="444501"/>
                  <a:pt x="921544" y="438151"/>
                </a:cubicBezTo>
                <a:lnTo>
                  <a:pt x="897731" y="409575"/>
                </a:lnTo>
                <a:lnTo>
                  <a:pt x="876300" y="378619"/>
                </a:lnTo>
                <a:lnTo>
                  <a:pt x="862012" y="330994"/>
                </a:lnTo>
                <a:cubicBezTo>
                  <a:pt x="850106" y="321469"/>
                  <a:pt x="837407" y="312738"/>
                  <a:pt x="826294" y="302419"/>
                </a:cubicBezTo>
                <a:cubicBezTo>
                  <a:pt x="815181" y="292100"/>
                  <a:pt x="805656" y="280194"/>
                  <a:pt x="795337" y="269082"/>
                </a:cubicBezTo>
                <a:lnTo>
                  <a:pt x="752475" y="216694"/>
                </a:lnTo>
                <a:lnTo>
                  <a:pt x="716756" y="150019"/>
                </a:lnTo>
                <a:lnTo>
                  <a:pt x="681037" y="111919"/>
                </a:lnTo>
                <a:lnTo>
                  <a:pt x="650081" y="83344"/>
                </a:lnTo>
                <a:lnTo>
                  <a:pt x="621506" y="80963"/>
                </a:lnTo>
                <a:lnTo>
                  <a:pt x="547687" y="73819"/>
                </a:lnTo>
                <a:lnTo>
                  <a:pt x="497681" y="78582"/>
                </a:lnTo>
                <a:lnTo>
                  <a:pt x="388144" y="69057"/>
                </a:lnTo>
                <a:lnTo>
                  <a:pt x="285750" y="59532"/>
                </a:lnTo>
                <a:lnTo>
                  <a:pt x="228600" y="52388"/>
                </a:lnTo>
                <a:lnTo>
                  <a:pt x="200025" y="50007"/>
                </a:lnTo>
                <a:lnTo>
                  <a:pt x="126206" y="40482"/>
                </a:lnTo>
                <a:lnTo>
                  <a:pt x="66675" y="26194"/>
                </a:ln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0" name="フリーフォーム 417">
            <a:extLst>
              <a:ext uri="{FF2B5EF4-FFF2-40B4-BE49-F238E27FC236}">
                <a16:creationId xmlns:a16="http://schemas.microsoft.com/office/drawing/2014/main" id="{D6B9D0A8-FB5A-4165-83A5-E74798203EE1}"/>
              </a:ext>
            </a:extLst>
          </p:cNvPr>
          <p:cNvSpPr/>
          <p:nvPr/>
        </p:nvSpPr>
        <p:spPr>
          <a:xfrm>
            <a:off x="4714875" y="4724400"/>
            <a:ext cx="836613" cy="1262063"/>
          </a:xfrm>
          <a:custGeom>
            <a:avLst/>
            <a:gdLst>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76250 w 1157287"/>
              <a:gd name="connsiteY25" fmla="*/ 478632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2412 w 1157287"/>
              <a:gd name="connsiteY30" fmla="*/ 345282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100138 h 1100138"/>
              <a:gd name="connsiteX1" fmla="*/ 1152525 w 1157287"/>
              <a:gd name="connsiteY1" fmla="*/ 1035844 h 1100138"/>
              <a:gd name="connsiteX2" fmla="*/ 1128712 w 1157287"/>
              <a:gd name="connsiteY2" fmla="*/ 1002507 h 1100138"/>
              <a:gd name="connsiteX3" fmla="*/ 1121569 w 1157287"/>
              <a:gd name="connsiteY3" fmla="*/ 978694 h 1100138"/>
              <a:gd name="connsiteX4" fmla="*/ 1100137 w 1157287"/>
              <a:gd name="connsiteY4" fmla="*/ 942975 h 1100138"/>
              <a:gd name="connsiteX5" fmla="*/ 1092994 w 1157287"/>
              <a:gd name="connsiteY5" fmla="*/ 909638 h 1100138"/>
              <a:gd name="connsiteX6" fmla="*/ 1078706 w 1157287"/>
              <a:gd name="connsiteY6" fmla="*/ 892969 h 1100138"/>
              <a:gd name="connsiteX7" fmla="*/ 981075 w 1157287"/>
              <a:gd name="connsiteY7" fmla="*/ 890588 h 1100138"/>
              <a:gd name="connsiteX8" fmla="*/ 957262 w 1157287"/>
              <a:gd name="connsiteY8" fmla="*/ 859632 h 1100138"/>
              <a:gd name="connsiteX9" fmla="*/ 957262 w 1157287"/>
              <a:gd name="connsiteY9" fmla="*/ 838200 h 1100138"/>
              <a:gd name="connsiteX10" fmla="*/ 909637 w 1157287"/>
              <a:gd name="connsiteY10" fmla="*/ 800100 h 1100138"/>
              <a:gd name="connsiteX11" fmla="*/ 842962 w 1157287"/>
              <a:gd name="connsiteY11" fmla="*/ 757238 h 1100138"/>
              <a:gd name="connsiteX12" fmla="*/ 826294 w 1157287"/>
              <a:gd name="connsiteY12" fmla="*/ 735807 h 1100138"/>
              <a:gd name="connsiteX13" fmla="*/ 726281 w 1157287"/>
              <a:gd name="connsiteY13" fmla="*/ 740569 h 1100138"/>
              <a:gd name="connsiteX14" fmla="*/ 714375 w 1157287"/>
              <a:gd name="connsiteY14" fmla="*/ 731044 h 1100138"/>
              <a:gd name="connsiteX15" fmla="*/ 707231 w 1157287"/>
              <a:gd name="connsiteY15" fmla="*/ 700088 h 1100138"/>
              <a:gd name="connsiteX16" fmla="*/ 692944 w 1157287"/>
              <a:gd name="connsiteY16" fmla="*/ 669132 h 1100138"/>
              <a:gd name="connsiteX17" fmla="*/ 673894 w 1157287"/>
              <a:gd name="connsiteY17" fmla="*/ 647700 h 1100138"/>
              <a:gd name="connsiteX18" fmla="*/ 657225 w 1157287"/>
              <a:gd name="connsiteY18" fmla="*/ 628650 h 1100138"/>
              <a:gd name="connsiteX19" fmla="*/ 647700 w 1157287"/>
              <a:gd name="connsiteY19" fmla="*/ 597694 h 1100138"/>
              <a:gd name="connsiteX20" fmla="*/ 621506 w 1157287"/>
              <a:gd name="connsiteY20" fmla="*/ 573882 h 1100138"/>
              <a:gd name="connsiteX21" fmla="*/ 578644 w 1157287"/>
              <a:gd name="connsiteY21" fmla="*/ 550069 h 1100138"/>
              <a:gd name="connsiteX22" fmla="*/ 533400 w 1157287"/>
              <a:gd name="connsiteY22" fmla="*/ 542925 h 1100138"/>
              <a:gd name="connsiteX23" fmla="*/ 497681 w 1157287"/>
              <a:gd name="connsiteY23" fmla="*/ 511969 h 1100138"/>
              <a:gd name="connsiteX24" fmla="*/ 485775 w 1157287"/>
              <a:gd name="connsiteY24" fmla="*/ 497682 h 1100138"/>
              <a:gd name="connsiteX25" fmla="*/ 466725 w 1157287"/>
              <a:gd name="connsiteY25" fmla="*/ 473869 h 1100138"/>
              <a:gd name="connsiteX26" fmla="*/ 419100 w 1157287"/>
              <a:gd name="connsiteY26" fmla="*/ 457200 h 1100138"/>
              <a:gd name="connsiteX27" fmla="*/ 361950 w 1157287"/>
              <a:gd name="connsiteY27" fmla="*/ 433388 h 1100138"/>
              <a:gd name="connsiteX28" fmla="*/ 304800 w 1157287"/>
              <a:gd name="connsiteY28" fmla="*/ 392907 h 1100138"/>
              <a:gd name="connsiteX29" fmla="*/ 280987 w 1157287"/>
              <a:gd name="connsiteY29" fmla="*/ 352425 h 1100138"/>
              <a:gd name="connsiteX30" fmla="*/ 250030 w 1157287"/>
              <a:gd name="connsiteY30" fmla="*/ 338138 h 1100138"/>
              <a:gd name="connsiteX31" fmla="*/ 245269 w 1157287"/>
              <a:gd name="connsiteY31" fmla="*/ 290513 h 1100138"/>
              <a:gd name="connsiteX32" fmla="*/ 223837 w 1157287"/>
              <a:gd name="connsiteY32" fmla="*/ 252413 h 1100138"/>
              <a:gd name="connsiteX33" fmla="*/ 171450 w 1157287"/>
              <a:gd name="connsiteY33" fmla="*/ 226219 h 1100138"/>
              <a:gd name="connsiteX34" fmla="*/ 152400 w 1157287"/>
              <a:gd name="connsiteY34" fmla="*/ 202407 h 1100138"/>
              <a:gd name="connsiteX35" fmla="*/ 116681 w 1157287"/>
              <a:gd name="connsiteY35" fmla="*/ 178594 h 1100138"/>
              <a:gd name="connsiteX36" fmla="*/ 102394 w 1157287"/>
              <a:gd name="connsiteY36" fmla="*/ 154782 h 1100138"/>
              <a:gd name="connsiteX37" fmla="*/ 100012 w 1157287"/>
              <a:gd name="connsiteY37" fmla="*/ 133350 h 1100138"/>
              <a:gd name="connsiteX38" fmla="*/ 83344 w 1157287"/>
              <a:gd name="connsiteY38" fmla="*/ 126207 h 1100138"/>
              <a:gd name="connsiteX39" fmla="*/ 42862 w 1157287"/>
              <a:gd name="connsiteY39" fmla="*/ 119063 h 1100138"/>
              <a:gd name="connsiteX40" fmla="*/ 0 w 1157287"/>
              <a:gd name="connsiteY40" fmla="*/ 111919 h 1100138"/>
              <a:gd name="connsiteX41" fmla="*/ 7144 w 1157287"/>
              <a:gd name="connsiteY41" fmla="*/ 66675 h 1100138"/>
              <a:gd name="connsiteX42" fmla="*/ 14287 w 1157287"/>
              <a:gd name="connsiteY42" fmla="*/ 35719 h 1100138"/>
              <a:gd name="connsiteX43" fmla="*/ 16669 w 1157287"/>
              <a:gd name="connsiteY43" fmla="*/ 0 h 11001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2388 w 1157287"/>
              <a:gd name="connsiteY43"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50006 w 1157287"/>
              <a:gd name="connsiteY43" fmla="*/ 30957 h 1747838"/>
              <a:gd name="connsiteX44" fmla="*/ 52388 w 1157287"/>
              <a:gd name="connsiteY44"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33337 w 1157287"/>
              <a:gd name="connsiteY43" fmla="*/ 354807 h 1747838"/>
              <a:gd name="connsiteX44" fmla="*/ 50006 w 1157287"/>
              <a:gd name="connsiteY44" fmla="*/ 30957 h 1747838"/>
              <a:gd name="connsiteX45" fmla="*/ 52388 w 1157287"/>
              <a:gd name="connsiteY45"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50006 w 1157287"/>
              <a:gd name="connsiteY45" fmla="*/ 30957 h 1747838"/>
              <a:gd name="connsiteX46" fmla="*/ 52388 w 1157287"/>
              <a:gd name="connsiteY46"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33337 w 1157287"/>
              <a:gd name="connsiteY44" fmla="*/ 354807 h 1747838"/>
              <a:gd name="connsiteX45" fmla="*/ 40481 w 1157287"/>
              <a:gd name="connsiteY45" fmla="*/ 192882 h 1747838"/>
              <a:gd name="connsiteX46" fmla="*/ 50006 w 1157287"/>
              <a:gd name="connsiteY46" fmla="*/ 30957 h 1747838"/>
              <a:gd name="connsiteX47" fmla="*/ 52388 w 1157287"/>
              <a:gd name="connsiteY47"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26194 w 1157287"/>
              <a:gd name="connsiteY43" fmla="*/ 538163 h 1747838"/>
              <a:gd name="connsiteX44" fmla="*/ 26194 w 1157287"/>
              <a:gd name="connsiteY44" fmla="*/ 435769 h 1747838"/>
              <a:gd name="connsiteX45" fmla="*/ 33337 w 1157287"/>
              <a:gd name="connsiteY45" fmla="*/ 354807 h 1747838"/>
              <a:gd name="connsiteX46" fmla="*/ 40481 w 1157287"/>
              <a:gd name="connsiteY46" fmla="*/ 192882 h 1747838"/>
              <a:gd name="connsiteX47" fmla="*/ 50006 w 1157287"/>
              <a:gd name="connsiteY47" fmla="*/ 30957 h 1747838"/>
              <a:gd name="connsiteX48" fmla="*/ 52388 w 1157287"/>
              <a:gd name="connsiteY48"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40481 w 1157287"/>
              <a:gd name="connsiteY47" fmla="*/ 192882 h 1747838"/>
              <a:gd name="connsiteX48" fmla="*/ 50006 w 1157287"/>
              <a:gd name="connsiteY48" fmla="*/ 30957 h 1747838"/>
              <a:gd name="connsiteX49" fmla="*/ 52388 w 1157287"/>
              <a:gd name="connsiteY49"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50006 w 1157287"/>
              <a:gd name="connsiteY49" fmla="*/ 30957 h 1747838"/>
              <a:gd name="connsiteX50" fmla="*/ 52388 w 1157287"/>
              <a:gd name="connsiteY50"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4287 w 1157287"/>
              <a:gd name="connsiteY42" fmla="*/ 683419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19050 w 1157287"/>
              <a:gd name="connsiteY43" fmla="*/ 602457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26194 w 1157287"/>
              <a:gd name="connsiteY44" fmla="*/ 538163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33337 w 1157287"/>
              <a:gd name="connsiteY46" fmla="*/ 354807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38100 w 1157287"/>
              <a:gd name="connsiteY47" fmla="*/ 266700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40481 w 1157287"/>
              <a:gd name="connsiteY48" fmla="*/ 192882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0481 w 1157287"/>
              <a:gd name="connsiteY49" fmla="*/ 116682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30957 h 1747838"/>
              <a:gd name="connsiteX51" fmla="*/ 52388 w 1157287"/>
              <a:gd name="connsiteY51"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50006 w 1157287"/>
              <a:gd name="connsiteY50" fmla="*/ 73819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30957 h 1747838"/>
              <a:gd name="connsiteX52" fmla="*/ 52388 w 1157287"/>
              <a:gd name="connsiteY52" fmla="*/ 0 h 1747838"/>
              <a:gd name="connsiteX0" fmla="*/ 1157287 w 1157287"/>
              <a:gd name="connsiteY0" fmla="*/ 1747838 h 1747838"/>
              <a:gd name="connsiteX1" fmla="*/ 1152525 w 1157287"/>
              <a:gd name="connsiteY1" fmla="*/ 1683544 h 1747838"/>
              <a:gd name="connsiteX2" fmla="*/ 1128712 w 1157287"/>
              <a:gd name="connsiteY2" fmla="*/ 1650207 h 1747838"/>
              <a:gd name="connsiteX3" fmla="*/ 1121569 w 1157287"/>
              <a:gd name="connsiteY3" fmla="*/ 1626394 h 1747838"/>
              <a:gd name="connsiteX4" fmla="*/ 1100137 w 1157287"/>
              <a:gd name="connsiteY4" fmla="*/ 1590675 h 1747838"/>
              <a:gd name="connsiteX5" fmla="*/ 1092994 w 1157287"/>
              <a:gd name="connsiteY5" fmla="*/ 1557338 h 1747838"/>
              <a:gd name="connsiteX6" fmla="*/ 1078706 w 1157287"/>
              <a:gd name="connsiteY6" fmla="*/ 1540669 h 1747838"/>
              <a:gd name="connsiteX7" fmla="*/ 981075 w 1157287"/>
              <a:gd name="connsiteY7" fmla="*/ 1538288 h 1747838"/>
              <a:gd name="connsiteX8" fmla="*/ 957262 w 1157287"/>
              <a:gd name="connsiteY8" fmla="*/ 1507332 h 1747838"/>
              <a:gd name="connsiteX9" fmla="*/ 957262 w 1157287"/>
              <a:gd name="connsiteY9" fmla="*/ 1485900 h 1747838"/>
              <a:gd name="connsiteX10" fmla="*/ 909637 w 1157287"/>
              <a:gd name="connsiteY10" fmla="*/ 1447800 h 1747838"/>
              <a:gd name="connsiteX11" fmla="*/ 842962 w 1157287"/>
              <a:gd name="connsiteY11" fmla="*/ 1404938 h 1747838"/>
              <a:gd name="connsiteX12" fmla="*/ 826294 w 1157287"/>
              <a:gd name="connsiteY12" fmla="*/ 1383507 h 1747838"/>
              <a:gd name="connsiteX13" fmla="*/ 726281 w 1157287"/>
              <a:gd name="connsiteY13" fmla="*/ 1388269 h 1747838"/>
              <a:gd name="connsiteX14" fmla="*/ 714375 w 1157287"/>
              <a:gd name="connsiteY14" fmla="*/ 1378744 h 1747838"/>
              <a:gd name="connsiteX15" fmla="*/ 707231 w 1157287"/>
              <a:gd name="connsiteY15" fmla="*/ 1347788 h 1747838"/>
              <a:gd name="connsiteX16" fmla="*/ 692944 w 1157287"/>
              <a:gd name="connsiteY16" fmla="*/ 1316832 h 1747838"/>
              <a:gd name="connsiteX17" fmla="*/ 673894 w 1157287"/>
              <a:gd name="connsiteY17" fmla="*/ 1295400 h 1747838"/>
              <a:gd name="connsiteX18" fmla="*/ 657225 w 1157287"/>
              <a:gd name="connsiteY18" fmla="*/ 1276350 h 1747838"/>
              <a:gd name="connsiteX19" fmla="*/ 647700 w 1157287"/>
              <a:gd name="connsiteY19" fmla="*/ 1245394 h 1747838"/>
              <a:gd name="connsiteX20" fmla="*/ 621506 w 1157287"/>
              <a:gd name="connsiteY20" fmla="*/ 1221582 h 1747838"/>
              <a:gd name="connsiteX21" fmla="*/ 578644 w 1157287"/>
              <a:gd name="connsiteY21" fmla="*/ 1197769 h 1747838"/>
              <a:gd name="connsiteX22" fmla="*/ 533400 w 1157287"/>
              <a:gd name="connsiteY22" fmla="*/ 1190625 h 1747838"/>
              <a:gd name="connsiteX23" fmla="*/ 497681 w 1157287"/>
              <a:gd name="connsiteY23" fmla="*/ 1159669 h 1747838"/>
              <a:gd name="connsiteX24" fmla="*/ 485775 w 1157287"/>
              <a:gd name="connsiteY24" fmla="*/ 1145382 h 1747838"/>
              <a:gd name="connsiteX25" fmla="*/ 466725 w 1157287"/>
              <a:gd name="connsiteY25" fmla="*/ 1121569 h 1747838"/>
              <a:gd name="connsiteX26" fmla="*/ 419100 w 1157287"/>
              <a:gd name="connsiteY26" fmla="*/ 1104900 h 1747838"/>
              <a:gd name="connsiteX27" fmla="*/ 361950 w 1157287"/>
              <a:gd name="connsiteY27" fmla="*/ 1081088 h 1747838"/>
              <a:gd name="connsiteX28" fmla="*/ 304800 w 1157287"/>
              <a:gd name="connsiteY28" fmla="*/ 1040607 h 1747838"/>
              <a:gd name="connsiteX29" fmla="*/ 280987 w 1157287"/>
              <a:gd name="connsiteY29" fmla="*/ 1000125 h 1747838"/>
              <a:gd name="connsiteX30" fmla="*/ 250030 w 1157287"/>
              <a:gd name="connsiteY30" fmla="*/ 985838 h 1747838"/>
              <a:gd name="connsiteX31" fmla="*/ 245269 w 1157287"/>
              <a:gd name="connsiteY31" fmla="*/ 938213 h 1747838"/>
              <a:gd name="connsiteX32" fmla="*/ 223837 w 1157287"/>
              <a:gd name="connsiteY32" fmla="*/ 900113 h 1747838"/>
              <a:gd name="connsiteX33" fmla="*/ 171450 w 1157287"/>
              <a:gd name="connsiteY33" fmla="*/ 873919 h 1747838"/>
              <a:gd name="connsiteX34" fmla="*/ 152400 w 1157287"/>
              <a:gd name="connsiteY34" fmla="*/ 850107 h 1747838"/>
              <a:gd name="connsiteX35" fmla="*/ 116681 w 1157287"/>
              <a:gd name="connsiteY35" fmla="*/ 826294 h 1747838"/>
              <a:gd name="connsiteX36" fmla="*/ 102394 w 1157287"/>
              <a:gd name="connsiteY36" fmla="*/ 802482 h 1747838"/>
              <a:gd name="connsiteX37" fmla="*/ 100012 w 1157287"/>
              <a:gd name="connsiteY37" fmla="*/ 781050 h 1747838"/>
              <a:gd name="connsiteX38" fmla="*/ 83344 w 1157287"/>
              <a:gd name="connsiteY38" fmla="*/ 773907 h 1747838"/>
              <a:gd name="connsiteX39" fmla="*/ 42862 w 1157287"/>
              <a:gd name="connsiteY39" fmla="*/ 766763 h 1747838"/>
              <a:gd name="connsiteX40" fmla="*/ 0 w 1157287"/>
              <a:gd name="connsiteY40" fmla="*/ 759619 h 1747838"/>
              <a:gd name="connsiteX41" fmla="*/ 7144 w 1157287"/>
              <a:gd name="connsiteY41" fmla="*/ 714375 h 1747838"/>
              <a:gd name="connsiteX42" fmla="*/ 11906 w 1157287"/>
              <a:gd name="connsiteY42" fmla="*/ 659606 h 1747838"/>
              <a:gd name="connsiteX43" fmla="*/ 38100 w 1157287"/>
              <a:gd name="connsiteY43" fmla="*/ 595313 h 1747838"/>
              <a:gd name="connsiteX44" fmla="*/ 33337 w 1157287"/>
              <a:gd name="connsiteY44" fmla="*/ 528638 h 1747838"/>
              <a:gd name="connsiteX45" fmla="*/ 26194 w 1157287"/>
              <a:gd name="connsiteY45" fmla="*/ 435769 h 1747838"/>
              <a:gd name="connsiteX46" fmla="*/ 23812 w 1157287"/>
              <a:gd name="connsiteY46" fmla="*/ 352426 h 1747838"/>
              <a:gd name="connsiteX47" fmla="*/ 26193 w 1157287"/>
              <a:gd name="connsiteY47" fmla="*/ 264319 h 1747838"/>
              <a:gd name="connsiteX48" fmla="*/ 21431 w 1157287"/>
              <a:gd name="connsiteY48" fmla="*/ 188120 h 1747838"/>
              <a:gd name="connsiteX49" fmla="*/ 45244 w 1157287"/>
              <a:gd name="connsiteY49" fmla="*/ 142875 h 1747838"/>
              <a:gd name="connsiteX50" fmla="*/ 38100 w 1157287"/>
              <a:gd name="connsiteY50" fmla="*/ 90487 h 1747838"/>
              <a:gd name="connsiteX51" fmla="*/ 50006 w 1157287"/>
              <a:gd name="connsiteY51" fmla="*/ 40482 h 1747838"/>
              <a:gd name="connsiteX52" fmla="*/ 52388 w 1157287"/>
              <a:gd name="connsiteY52" fmla="*/ 0 h 1747838"/>
              <a:gd name="connsiteX0" fmla="*/ 1157287 w 1157287"/>
              <a:gd name="connsiteY0" fmla="*/ 1745456 h 1745456"/>
              <a:gd name="connsiteX1" fmla="*/ 1152525 w 1157287"/>
              <a:gd name="connsiteY1" fmla="*/ 1681162 h 1745456"/>
              <a:gd name="connsiteX2" fmla="*/ 1128712 w 1157287"/>
              <a:gd name="connsiteY2" fmla="*/ 1647825 h 1745456"/>
              <a:gd name="connsiteX3" fmla="*/ 1121569 w 1157287"/>
              <a:gd name="connsiteY3" fmla="*/ 1624012 h 1745456"/>
              <a:gd name="connsiteX4" fmla="*/ 1100137 w 1157287"/>
              <a:gd name="connsiteY4" fmla="*/ 1588293 h 1745456"/>
              <a:gd name="connsiteX5" fmla="*/ 1092994 w 1157287"/>
              <a:gd name="connsiteY5" fmla="*/ 1554956 h 1745456"/>
              <a:gd name="connsiteX6" fmla="*/ 1078706 w 1157287"/>
              <a:gd name="connsiteY6" fmla="*/ 1538287 h 1745456"/>
              <a:gd name="connsiteX7" fmla="*/ 981075 w 1157287"/>
              <a:gd name="connsiteY7" fmla="*/ 1535906 h 1745456"/>
              <a:gd name="connsiteX8" fmla="*/ 957262 w 1157287"/>
              <a:gd name="connsiteY8" fmla="*/ 1504950 h 1745456"/>
              <a:gd name="connsiteX9" fmla="*/ 957262 w 1157287"/>
              <a:gd name="connsiteY9" fmla="*/ 1483518 h 1745456"/>
              <a:gd name="connsiteX10" fmla="*/ 909637 w 1157287"/>
              <a:gd name="connsiteY10" fmla="*/ 1445418 h 1745456"/>
              <a:gd name="connsiteX11" fmla="*/ 842962 w 1157287"/>
              <a:gd name="connsiteY11" fmla="*/ 1402556 h 1745456"/>
              <a:gd name="connsiteX12" fmla="*/ 826294 w 1157287"/>
              <a:gd name="connsiteY12" fmla="*/ 1381125 h 1745456"/>
              <a:gd name="connsiteX13" fmla="*/ 726281 w 1157287"/>
              <a:gd name="connsiteY13" fmla="*/ 1385887 h 1745456"/>
              <a:gd name="connsiteX14" fmla="*/ 714375 w 1157287"/>
              <a:gd name="connsiteY14" fmla="*/ 1376362 h 1745456"/>
              <a:gd name="connsiteX15" fmla="*/ 707231 w 1157287"/>
              <a:gd name="connsiteY15" fmla="*/ 1345406 h 1745456"/>
              <a:gd name="connsiteX16" fmla="*/ 692944 w 1157287"/>
              <a:gd name="connsiteY16" fmla="*/ 1314450 h 1745456"/>
              <a:gd name="connsiteX17" fmla="*/ 673894 w 1157287"/>
              <a:gd name="connsiteY17" fmla="*/ 1293018 h 1745456"/>
              <a:gd name="connsiteX18" fmla="*/ 657225 w 1157287"/>
              <a:gd name="connsiteY18" fmla="*/ 1273968 h 1745456"/>
              <a:gd name="connsiteX19" fmla="*/ 647700 w 1157287"/>
              <a:gd name="connsiteY19" fmla="*/ 1243012 h 1745456"/>
              <a:gd name="connsiteX20" fmla="*/ 621506 w 1157287"/>
              <a:gd name="connsiteY20" fmla="*/ 1219200 h 1745456"/>
              <a:gd name="connsiteX21" fmla="*/ 578644 w 1157287"/>
              <a:gd name="connsiteY21" fmla="*/ 1195387 h 1745456"/>
              <a:gd name="connsiteX22" fmla="*/ 533400 w 1157287"/>
              <a:gd name="connsiteY22" fmla="*/ 1188243 h 1745456"/>
              <a:gd name="connsiteX23" fmla="*/ 497681 w 1157287"/>
              <a:gd name="connsiteY23" fmla="*/ 1157287 h 1745456"/>
              <a:gd name="connsiteX24" fmla="*/ 485775 w 1157287"/>
              <a:gd name="connsiteY24" fmla="*/ 1143000 h 1745456"/>
              <a:gd name="connsiteX25" fmla="*/ 466725 w 1157287"/>
              <a:gd name="connsiteY25" fmla="*/ 1119187 h 1745456"/>
              <a:gd name="connsiteX26" fmla="*/ 419100 w 1157287"/>
              <a:gd name="connsiteY26" fmla="*/ 1102518 h 1745456"/>
              <a:gd name="connsiteX27" fmla="*/ 361950 w 1157287"/>
              <a:gd name="connsiteY27" fmla="*/ 1078706 h 1745456"/>
              <a:gd name="connsiteX28" fmla="*/ 304800 w 1157287"/>
              <a:gd name="connsiteY28" fmla="*/ 1038225 h 1745456"/>
              <a:gd name="connsiteX29" fmla="*/ 280987 w 1157287"/>
              <a:gd name="connsiteY29" fmla="*/ 997743 h 1745456"/>
              <a:gd name="connsiteX30" fmla="*/ 250030 w 1157287"/>
              <a:gd name="connsiteY30" fmla="*/ 983456 h 1745456"/>
              <a:gd name="connsiteX31" fmla="*/ 245269 w 1157287"/>
              <a:gd name="connsiteY31" fmla="*/ 935831 h 1745456"/>
              <a:gd name="connsiteX32" fmla="*/ 223837 w 1157287"/>
              <a:gd name="connsiteY32" fmla="*/ 897731 h 1745456"/>
              <a:gd name="connsiteX33" fmla="*/ 171450 w 1157287"/>
              <a:gd name="connsiteY33" fmla="*/ 871537 h 1745456"/>
              <a:gd name="connsiteX34" fmla="*/ 152400 w 1157287"/>
              <a:gd name="connsiteY34" fmla="*/ 847725 h 1745456"/>
              <a:gd name="connsiteX35" fmla="*/ 116681 w 1157287"/>
              <a:gd name="connsiteY35" fmla="*/ 823912 h 1745456"/>
              <a:gd name="connsiteX36" fmla="*/ 102394 w 1157287"/>
              <a:gd name="connsiteY36" fmla="*/ 800100 h 1745456"/>
              <a:gd name="connsiteX37" fmla="*/ 100012 w 1157287"/>
              <a:gd name="connsiteY37" fmla="*/ 778668 h 1745456"/>
              <a:gd name="connsiteX38" fmla="*/ 83344 w 1157287"/>
              <a:gd name="connsiteY38" fmla="*/ 771525 h 1745456"/>
              <a:gd name="connsiteX39" fmla="*/ 42862 w 1157287"/>
              <a:gd name="connsiteY39" fmla="*/ 764381 h 1745456"/>
              <a:gd name="connsiteX40" fmla="*/ 0 w 1157287"/>
              <a:gd name="connsiteY40" fmla="*/ 757237 h 1745456"/>
              <a:gd name="connsiteX41" fmla="*/ 7144 w 1157287"/>
              <a:gd name="connsiteY41" fmla="*/ 711993 h 1745456"/>
              <a:gd name="connsiteX42" fmla="*/ 11906 w 1157287"/>
              <a:gd name="connsiteY42" fmla="*/ 657224 h 1745456"/>
              <a:gd name="connsiteX43" fmla="*/ 38100 w 1157287"/>
              <a:gd name="connsiteY43" fmla="*/ 592931 h 1745456"/>
              <a:gd name="connsiteX44" fmla="*/ 33337 w 1157287"/>
              <a:gd name="connsiteY44" fmla="*/ 526256 h 1745456"/>
              <a:gd name="connsiteX45" fmla="*/ 26194 w 1157287"/>
              <a:gd name="connsiteY45" fmla="*/ 433387 h 1745456"/>
              <a:gd name="connsiteX46" fmla="*/ 23812 w 1157287"/>
              <a:gd name="connsiteY46" fmla="*/ 350044 h 1745456"/>
              <a:gd name="connsiteX47" fmla="*/ 26193 w 1157287"/>
              <a:gd name="connsiteY47" fmla="*/ 261937 h 1745456"/>
              <a:gd name="connsiteX48" fmla="*/ 21431 w 1157287"/>
              <a:gd name="connsiteY48" fmla="*/ 185738 h 1745456"/>
              <a:gd name="connsiteX49" fmla="*/ 45244 w 1157287"/>
              <a:gd name="connsiteY49" fmla="*/ 140493 h 1745456"/>
              <a:gd name="connsiteX50" fmla="*/ 38100 w 1157287"/>
              <a:gd name="connsiteY50" fmla="*/ 88105 h 1745456"/>
              <a:gd name="connsiteX51" fmla="*/ 50006 w 1157287"/>
              <a:gd name="connsiteY51" fmla="*/ 38100 h 1745456"/>
              <a:gd name="connsiteX52" fmla="*/ 54770 w 1157287"/>
              <a:gd name="connsiteY52" fmla="*/ 0 h 174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57287" h="1745456">
                <a:moveTo>
                  <a:pt x="1157287" y="1745456"/>
                </a:moveTo>
                <a:lnTo>
                  <a:pt x="1152525" y="1681162"/>
                </a:lnTo>
                <a:lnTo>
                  <a:pt x="1128712" y="1647825"/>
                </a:lnTo>
                <a:lnTo>
                  <a:pt x="1121569" y="1624012"/>
                </a:lnTo>
                <a:lnTo>
                  <a:pt x="1100137" y="1588293"/>
                </a:lnTo>
                <a:lnTo>
                  <a:pt x="1092994" y="1554956"/>
                </a:lnTo>
                <a:lnTo>
                  <a:pt x="1078706" y="1538287"/>
                </a:lnTo>
                <a:lnTo>
                  <a:pt x="981075" y="1535906"/>
                </a:lnTo>
                <a:lnTo>
                  <a:pt x="957262" y="1504950"/>
                </a:lnTo>
                <a:lnTo>
                  <a:pt x="957262" y="1483518"/>
                </a:lnTo>
                <a:lnTo>
                  <a:pt x="909637" y="1445418"/>
                </a:lnTo>
                <a:lnTo>
                  <a:pt x="842962" y="1402556"/>
                </a:lnTo>
                <a:lnTo>
                  <a:pt x="826294" y="1381125"/>
                </a:lnTo>
                <a:lnTo>
                  <a:pt x="726281" y="1385887"/>
                </a:lnTo>
                <a:lnTo>
                  <a:pt x="714375" y="1376362"/>
                </a:lnTo>
                <a:lnTo>
                  <a:pt x="707231" y="1345406"/>
                </a:lnTo>
                <a:lnTo>
                  <a:pt x="692944" y="1314450"/>
                </a:lnTo>
                <a:lnTo>
                  <a:pt x="673894" y="1293018"/>
                </a:lnTo>
                <a:lnTo>
                  <a:pt x="657225" y="1273968"/>
                </a:lnTo>
                <a:lnTo>
                  <a:pt x="647700" y="1243012"/>
                </a:lnTo>
                <a:lnTo>
                  <a:pt x="621506" y="1219200"/>
                </a:lnTo>
                <a:lnTo>
                  <a:pt x="578644" y="1195387"/>
                </a:lnTo>
                <a:lnTo>
                  <a:pt x="533400" y="1188243"/>
                </a:lnTo>
                <a:lnTo>
                  <a:pt x="497681" y="1157287"/>
                </a:lnTo>
                <a:lnTo>
                  <a:pt x="485775" y="1143000"/>
                </a:lnTo>
                <a:lnTo>
                  <a:pt x="466725" y="1119187"/>
                </a:lnTo>
                <a:lnTo>
                  <a:pt x="419100" y="1102518"/>
                </a:lnTo>
                <a:lnTo>
                  <a:pt x="361950" y="1078706"/>
                </a:lnTo>
                <a:lnTo>
                  <a:pt x="304800" y="1038225"/>
                </a:lnTo>
                <a:lnTo>
                  <a:pt x="280987" y="997743"/>
                </a:lnTo>
                <a:lnTo>
                  <a:pt x="250030" y="983456"/>
                </a:lnTo>
                <a:lnTo>
                  <a:pt x="245269" y="935831"/>
                </a:lnTo>
                <a:lnTo>
                  <a:pt x="223837" y="897731"/>
                </a:lnTo>
                <a:lnTo>
                  <a:pt x="171450" y="871537"/>
                </a:lnTo>
                <a:lnTo>
                  <a:pt x="152400" y="847725"/>
                </a:lnTo>
                <a:lnTo>
                  <a:pt x="116681" y="823912"/>
                </a:lnTo>
                <a:lnTo>
                  <a:pt x="102394" y="800100"/>
                </a:lnTo>
                <a:lnTo>
                  <a:pt x="100012" y="778668"/>
                </a:lnTo>
                <a:lnTo>
                  <a:pt x="83344" y="771525"/>
                </a:lnTo>
                <a:lnTo>
                  <a:pt x="42862" y="764381"/>
                </a:lnTo>
                <a:lnTo>
                  <a:pt x="0" y="757237"/>
                </a:lnTo>
                <a:lnTo>
                  <a:pt x="7144" y="711993"/>
                </a:lnTo>
                <a:lnTo>
                  <a:pt x="11906" y="657224"/>
                </a:lnTo>
                <a:lnTo>
                  <a:pt x="38100" y="592931"/>
                </a:lnTo>
                <a:lnTo>
                  <a:pt x="33337" y="526256"/>
                </a:lnTo>
                <a:lnTo>
                  <a:pt x="26194" y="433387"/>
                </a:lnTo>
                <a:lnTo>
                  <a:pt x="23812" y="350044"/>
                </a:lnTo>
                <a:cubicBezTo>
                  <a:pt x="24606" y="320675"/>
                  <a:pt x="25399" y="291306"/>
                  <a:pt x="26193" y="261937"/>
                </a:cubicBezTo>
                <a:cubicBezTo>
                  <a:pt x="26987" y="237331"/>
                  <a:pt x="20637" y="210344"/>
                  <a:pt x="21431" y="185738"/>
                </a:cubicBezTo>
                <a:lnTo>
                  <a:pt x="45244" y="140493"/>
                </a:lnTo>
                <a:lnTo>
                  <a:pt x="38100" y="88105"/>
                </a:lnTo>
                <a:lnTo>
                  <a:pt x="50006" y="38100"/>
                </a:lnTo>
                <a:lnTo>
                  <a:pt x="5477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2" name="フリーフォーム 418">
            <a:extLst>
              <a:ext uri="{FF2B5EF4-FFF2-40B4-BE49-F238E27FC236}">
                <a16:creationId xmlns:a16="http://schemas.microsoft.com/office/drawing/2014/main" id="{E6909FB4-6117-4B20-B311-F468F8727EC1}"/>
              </a:ext>
            </a:extLst>
          </p:cNvPr>
          <p:cNvSpPr/>
          <p:nvPr/>
        </p:nvSpPr>
        <p:spPr>
          <a:xfrm>
            <a:off x="4819650" y="4735513"/>
            <a:ext cx="58738" cy="606425"/>
          </a:xfrm>
          <a:custGeom>
            <a:avLst/>
            <a:gdLst>
              <a:gd name="connsiteX0" fmla="*/ 80963 w 80963"/>
              <a:gd name="connsiteY0" fmla="*/ 0 h 838200"/>
              <a:gd name="connsiteX1" fmla="*/ 76200 w 80963"/>
              <a:gd name="connsiteY1" fmla="*/ 40481 h 838200"/>
              <a:gd name="connsiteX2" fmla="*/ 73819 w 80963"/>
              <a:gd name="connsiteY2" fmla="*/ 107156 h 838200"/>
              <a:gd name="connsiteX3" fmla="*/ 69056 w 80963"/>
              <a:gd name="connsiteY3" fmla="*/ 159544 h 838200"/>
              <a:gd name="connsiteX4" fmla="*/ 59531 w 80963"/>
              <a:gd name="connsiteY4" fmla="*/ 204788 h 838200"/>
              <a:gd name="connsiteX5" fmla="*/ 47625 w 80963"/>
              <a:gd name="connsiteY5" fmla="*/ 278606 h 838200"/>
              <a:gd name="connsiteX6" fmla="*/ 40481 w 80963"/>
              <a:gd name="connsiteY6" fmla="*/ 357188 h 838200"/>
              <a:gd name="connsiteX7" fmla="*/ 30956 w 80963"/>
              <a:gd name="connsiteY7" fmla="*/ 397669 h 838200"/>
              <a:gd name="connsiteX8" fmla="*/ 11906 w 80963"/>
              <a:gd name="connsiteY8" fmla="*/ 485775 h 838200"/>
              <a:gd name="connsiteX9" fmla="*/ 0 w 80963"/>
              <a:gd name="connsiteY9" fmla="*/ 538163 h 838200"/>
              <a:gd name="connsiteX10" fmla="*/ 0 w 80963"/>
              <a:gd name="connsiteY10" fmla="*/ 609600 h 838200"/>
              <a:gd name="connsiteX11" fmla="*/ 4763 w 80963"/>
              <a:gd name="connsiteY11" fmla="*/ 700088 h 838200"/>
              <a:gd name="connsiteX12" fmla="*/ 7144 w 80963"/>
              <a:gd name="connsiteY12" fmla="*/ 769144 h 838200"/>
              <a:gd name="connsiteX13" fmla="*/ 9525 w 80963"/>
              <a:gd name="connsiteY13" fmla="*/ 838200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963" h="838200">
                <a:moveTo>
                  <a:pt x="80963" y="0"/>
                </a:moveTo>
                <a:lnTo>
                  <a:pt x="76200" y="40481"/>
                </a:lnTo>
                <a:cubicBezTo>
                  <a:pt x="75406" y="62706"/>
                  <a:pt x="74613" y="84931"/>
                  <a:pt x="73819" y="107156"/>
                </a:cubicBezTo>
                <a:lnTo>
                  <a:pt x="69056" y="159544"/>
                </a:lnTo>
                <a:lnTo>
                  <a:pt x="59531" y="204788"/>
                </a:lnTo>
                <a:lnTo>
                  <a:pt x="47625" y="278606"/>
                </a:lnTo>
                <a:lnTo>
                  <a:pt x="40481" y="357188"/>
                </a:lnTo>
                <a:lnTo>
                  <a:pt x="30956" y="397669"/>
                </a:lnTo>
                <a:lnTo>
                  <a:pt x="11906" y="485775"/>
                </a:lnTo>
                <a:lnTo>
                  <a:pt x="0" y="538163"/>
                </a:lnTo>
                <a:lnTo>
                  <a:pt x="0" y="609600"/>
                </a:lnTo>
                <a:lnTo>
                  <a:pt x="4763" y="700088"/>
                </a:lnTo>
                <a:cubicBezTo>
                  <a:pt x="5557" y="723107"/>
                  <a:pt x="6350" y="746125"/>
                  <a:pt x="7144" y="769144"/>
                </a:cubicBezTo>
                <a:cubicBezTo>
                  <a:pt x="7938" y="792163"/>
                  <a:pt x="8731" y="815181"/>
                  <a:pt x="9525" y="838200"/>
                </a:cubicBez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4" name="フリーフォーム 419">
            <a:extLst>
              <a:ext uri="{FF2B5EF4-FFF2-40B4-BE49-F238E27FC236}">
                <a16:creationId xmlns:a16="http://schemas.microsoft.com/office/drawing/2014/main" id="{75F864F1-891C-401D-85C0-52F1A3882D02}"/>
              </a:ext>
            </a:extLst>
          </p:cNvPr>
          <p:cNvSpPr/>
          <p:nvPr/>
        </p:nvSpPr>
        <p:spPr>
          <a:xfrm>
            <a:off x="5534025" y="4513263"/>
            <a:ext cx="115888" cy="1376362"/>
          </a:xfrm>
          <a:custGeom>
            <a:avLst/>
            <a:gdLst>
              <a:gd name="connsiteX0" fmla="*/ 50007 w 54769"/>
              <a:gd name="connsiteY0" fmla="*/ 1035844 h 1035844"/>
              <a:gd name="connsiteX1" fmla="*/ 54769 w 54769"/>
              <a:gd name="connsiteY1" fmla="*/ 983456 h 1035844"/>
              <a:gd name="connsiteX2" fmla="*/ 45244 w 54769"/>
              <a:gd name="connsiteY2" fmla="*/ 950119 h 1035844"/>
              <a:gd name="connsiteX3" fmla="*/ 16669 w 54769"/>
              <a:gd name="connsiteY3" fmla="*/ 902494 h 1035844"/>
              <a:gd name="connsiteX4" fmla="*/ 19050 w 54769"/>
              <a:gd name="connsiteY4" fmla="*/ 802481 h 1035844"/>
              <a:gd name="connsiteX5" fmla="*/ 30957 w 54769"/>
              <a:gd name="connsiteY5" fmla="*/ 650081 h 1035844"/>
              <a:gd name="connsiteX6" fmla="*/ 50007 w 54769"/>
              <a:gd name="connsiteY6" fmla="*/ 569119 h 1035844"/>
              <a:gd name="connsiteX7" fmla="*/ 30957 w 54769"/>
              <a:gd name="connsiteY7" fmla="*/ 492919 h 1035844"/>
              <a:gd name="connsiteX8" fmla="*/ 19050 w 54769"/>
              <a:gd name="connsiteY8" fmla="*/ 423863 h 1035844"/>
              <a:gd name="connsiteX9" fmla="*/ 0 w 54769"/>
              <a:gd name="connsiteY9" fmla="*/ 366713 h 1035844"/>
              <a:gd name="connsiteX10" fmla="*/ 2382 w 54769"/>
              <a:gd name="connsiteY10" fmla="*/ 209550 h 1035844"/>
              <a:gd name="connsiteX11" fmla="*/ 4763 w 54769"/>
              <a:gd name="connsiteY11" fmla="*/ 90488 h 1035844"/>
              <a:gd name="connsiteX12" fmla="*/ 4763 w 54769"/>
              <a:gd name="connsiteY12" fmla="*/ 0 h 1035844"/>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0 w 97631"/>
              <a:gd name="connsiteY12" fmla="*/ 0 h 1902619"/>
              <a:gd name="connsiteX0" fmla="*/ 92869 w 97631"/>
              <a:gd name="connsiteY0" fmla="*/ 1902619 h 1902619"/>
              <a:gd name="connsiteX1" fmla="*/ 97631 w 97631"/>
              <a:gd name="connsiteY1" fmla="*/ 1850231 h 1902619"/>
              <a:gd name="connsiteX2" fmla="*/ 88106 w 97631"/>
              <a:gd name="connsiteY2" fmla="*/ 1816894 h 1902619"/>
              <a:gd name="connsiteX3" fmla="*/ 59531 w 97631"/>
              <a:gd name="connsiteY3" fmla="*/ 1769269 h 1902619"/>
              <a:gd name="connsiteX4" fmla="*/ 61912 w 97631"/>
              <a:gd name="connsiteY4" fmla="*/ 1669256 h 1902619"/>
              <a:gd name="connsiteX5" fmla="*/ 73819 w 97631"/>
              <a:gd name="connsiteY5" fmla="*/ 1516856 h 1902619"/>
              <a:gd name="connsiteX6" fmla="*/ 92869 w 97631"/>
              <a:gd name="connsiteY6" fmla="*/ 1435894 h 1902619"/>
              <a:gd name="connsiteX7" fmla="*/ 73819 w 97631"/>
              <a:gd name="connsiteY7" fmla="*/ 1359694 h 1902619"/>
              <a:gd name="connsiteX8" fmla="*/ 61912 w 97631"/>
              <a:gd name="connsiteY8" fmla="*/ 1290638 h 1902619"/>
              <a:gd name="connsiteX9" fmla="*/ 42862 w 97631"/>
              <a:gd name="connsiteY9" fmla="*/ 1233488 h 1902619"/>
              <a:gd name="connsiteX10" fmla="*/ 45244 w 97631"/>
              <a:gd name="connsiteY10" fmla="*/ 1076325 h 1902619"/>
              <a:gd name="connsiteX11" fmla="*/ 47625 w 97631"/>
              <a:gd name="connsiteY11" fmla="*/ 957263 h 1902619"/>
              <a:gd name="connsiteX12" fmla="*/ 4762 w 97631"/>
              <a:gd name="connsiteY12" fmla="*/ 109539 h 1902619"/>
              <a:gd name="connsiteX13" fmla="*/ 0 w 97631"/>
              <a:gd name="connsiteY13" fmla="*/ 0 h 190261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92868 w 97631"/>
              <a:gd name="connsiteY12" fmla="*/ 0 h 1904999"/>
              <a:gd name="connsiteX13" fmla="*/ 0 w 97631"/>
              <a:gd name="connsiteY13" fmla="*/ 2380 h 1904999"/>
              <a:gd name="connsiteX0" fmla="*/ 92869 w 97631"/>
              <a:gd name="connsiteY0" fmla="*/ 1904999 h 1904999"/>
              <a:gd name="connsiteX1" fmla="*/ 97631 w 97631"/>
              <a:gd name="connsiteY1" fmla="*/ 1852611 h 1904999"/>
              <a:gd name="connsiteX2" fmla="*/ 88106 w 97631"/>
              <a:gd name="connsiteY2" fmla="*/ 1819274 h 1904999"/>
              <a:gd name="connsiteX3" fmla="*/ 59531 w 97631"/>
              <a:gd name="connsiteY3" fmla="*/ 1771649 h 1904999"/>
              <a:gd name="connsiteX4" fmla="*/ 61912 w 97631"/>
              <a:gd name="connsiteY4" fmla="*/ 1671636 h 1904999"/>
              <a:gd name="connsiteX5" fmla="*/ 73819 w 97631"/>
              <a:gd name="connsiteY5" fmla="*/ 1519236 h 1904999"/>
              <a:gd name="connsiteX6" fmla="*/ 92869 w 97631"/>
              <a:gd name="connsiteY6" fmla="*/ 1438274 h 1904999"/>
              <a:gd name="connsiteX7" fmla="*/ 73819 w 97631"/>
              <a:gd name="connsiteY7" fmla="*/ 1362074 h 1904999"/>
              <a:gd name="connsiteX8" fmla="*/ 61912 w 97631"/>
              <a:gd name="connsiteY8" fmla="*/ 1293018 h 1904999"/>
              <a:gd name="connsiteX9" fmla="*/ 42862 w 97631"/>
              <a:gd name="connsiteY9" fmla="*/ 1235868 h 1904999"/>
              <a:gd name="connsiteX10" fmla="*/ 45244 w 97631"/>
              <a:gd name="connsiteY10" fmla="*/ 1078705 h 1904999"/>
              <a:gd name="connsiteX11" fmla="*/ 47625 w 97631"/>
              <a:gd name="connsiteY11" fmla="*/ 959643 h 1904999"/>
              <a:gd name="connsiteX12" fmla="*/ 71437 w 97631"/>
              <a:gd name="connsiteY12" fmla="*/ 500062 h 1904999"/>
              <a:gd name="connsiteX13" fmla="*/ 92868 w 97631"/>
              <a:gd name="connsiteY13" fmla="*/ 0 h 1904999"/>
              <a:gd name="connsiteX14" fmla="*/ 0 w 97631"/>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147637 w 147637"/>
              <a:gd name="connsiteY12" fmla="*/ 500062 h 1904999"/>
              <a:gd name="connsiteX13" fmla="*/ 92868 w 147637"/>
              <a:gd name="connsiteY13" fmla="*/ 0 h 1904999"/>
              <a:gd name="connsiteX14" fmla="*/ 0 w 147637"/>
              <a:gd name="connsiteY14"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92869 w 147637"/>
              <a:gd name="connsiteY12" fmla="*/ 759619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47637 w 147637"/>
              <a:gd name="connsiteY13" fmla="*/ 500062 h 1904999"/>
              <a:gd name="connsiteX14" fmla="*/ 92868 w 147637"/>
              <a:gd name="connsiteY14" fmla="*/ 0 h 1904999"/>
              <a:gd name="connsiteX15" fmla="*/ 0 w 147637"/>
              <a:gd name="connsiteY15"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09537 w 147637"/>
              <a:gd name="connsiteY13" fmla="*/ 604837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92868 w 147637"/>
              <a:gd name="connsiteY15" fmla="*/ 0 h 1904999"/>
              <a:gd name="connsiteX16" fmla="*/ 0 w 147637"/>
              <a:gd name="connsiteY16" fmla="*/ 2380 h 1904999"/>
              <a:gd name="connsiteX0" fmla="*/ 92869 w 147637"/>
              <a:gd name="connsiteY0" fmla="*/ 1904999 h 1904999"/>
              <a:gd name="connsiteX1" fmla="*/ 97631 w 147637"/>
              <a:gd name="connsiteY1" fmla="*/ 1852611 h 1904999"/>
              <a:gd name="connsiteX2" fmla="*/ 88106 w 147637"/>
              <a:gd name="connsiteY2" fmla="*/ 1819274 h 1904999"/>
              <a:gd name="connsiteX3" fmla="*/ 59531 w 147637"/>
              <a:gd name="connsiteY3" fmla="*/ 1771649 h 1904999"/>
              <a:gd name="connsiteX4" fmla="*/ 61912 w 147637"/>
              <a:gd name="connsiteY4" fmla="*/ 1671636 h 1904999"/>
              <a:gd name="connsiteX5" fmla="*/ 73819 w 147637"/>
              <a:gd name="connsiteY5" fmla="*/ 1519236 h 1904999"/>
              <a:gd name="connsiteX6" fmla="*/ 92869 w 147637"/>
              <a:gd name="connsiteY6" fmla="*/ 1438274 h 1904999"/>
              <a:gd name="connsiteX7" fmla="*/ 73819 w 147637"/>
              <a:gd name="connsiteY7" fmla="*/ 1362074 h 1904999"/>
              <a:gd name="connsiteX8" fmla="*/ 61912 w 147637"/>
              <a:gd name="connsiteY8" fmla="*/ 1293018 h 1904999"/>
              <a:gd name="connsiteX9" fmla="*/ 42862 w 147637"/>
              <a:gd name="connsiteY9" fmla="*/ 1235868 h 1904999"/>
              <a:gd name="connsiteX10" fmla="*/ 45244 w 147637"/>
              <a:gd name="connsiteY10" fmla="*/ 1078705 h 1904999"/>
              <a:gd name="connsiteX11" fmla="*/ 47625 w 147637"/>
              <a:gd name="connsiteY11" fmla="*/ 959643 h 1904999"/>
              <a:gd name="connsiteX12" fmla="*/ 52388 w 147637"/>
              <a:gd name="connsiteY12" fmla="*/ 733425 h 1904999"/>
              <a:gd name="connsiteX13" fmla="*/ 138112 w 147637"/>
              <a:gd name="connsiteY13" fmla="*/ 728662 h 1904999"/>
              <a:gd name="connsiteX14" fmla="*/ 147637 w 147637"/>
              <a:gd name="connsiteY14" fmla="*/ 500062 h 1904999"/>
              <a:gd name="connsiteX15" fmla="*/ 111919 w 147637"/>
              <a:gd name="connsiteY15" fmla="*/ 240506 h 1904999"/>
              <a:gd name="connsiteX16" fmla="*/ 92868 w 147637"/>
              <a:gd name="connsiteY16" fmla="*/ 0 h 1904999"/>
              <a:gd name="connsiteX17" fmla="*/ 0 w 147637"/>
              <a:gd name="connsiteY17" fmla="*/ 2380 h 1904999"/>
              <a:gd name="connsiteX0" fmla="*/ 92869 w 159544"/>
              <a:gd name="connsiteY0" fmla="*/ 1904999 h 1904999"/>
              <a:gd name="connsiteX1" fmla="*/ 97631 w 159544"/>
              <a:gd name="connsiteY1" fmla="*/ 1852611 h 1904999"/>
              <a:gd name="connsiteX2" fmla="*/ 88106 w 159544"/>
              <a:gd name="connsiteY2" fmla="*/ 1819274 h 1904999"/>
              <a:gd name="connsiteX3" fmla="*/ 59531 w 159544"/>
              <a:gd name="connsiteY3" fmla="*/ 1771649 h 1904999"/>
              <a:gd name="connsiteX4" fmla="*/ 61912 w 159544"/>
              <a:gd name="connsiteY4" fmla="*/ 1671636 h 1904999"/>
              <a:gd name="connsiteX5" fmla="*/ 73819 w 159544"/>
              <a:gd name="connsiteY5" fmla="*/ 1519236 h 1904999"/>
              <a:gd name="connsiteX6" fmla="*/ 92869 w 159544"/>
              <a:gd name="connsiteY6" fmla="*/ 1438274 h 1904999"/>
              <a:gd name="connsiteX7" fmla="*/ 73819 w 159544"/>
              <a:gd name="connsiteY7" fmla="*/ 1362074 h 1904999"/>
              <a:gd name="connsiteX8" fmla="*/ 61912 w 159544"/>
              <a:gd name="connsiteY8" fmla="*/ 1293018 h 1904999"/>
              <a:gd name="connsiteX9" fmla="*/ 42862 w 159544"/>
              <a:gd name="connsiteY9" fmla="*/ 1235868 h 1904999"/>
              <a:gd name="connsiteX10" fmla="*/ 45244 w 159544"/>
              <a:gd name="connsiteY10" fmla="*/ 1078705 h 1904999"/>
              <a:gd name="connsiteX11" fmla="*/ 47625 w 159544"/>
              <a:gd name="connsiteY11" fmla="*/ 959643 h 1904999"/>
              <a:gd name="connsiteX12" fmla="*/ 52388 w 159544"/>
              <a:gd name="connsiteY12" fmla="*/ 733425 h 1904999"/>
              <a:gd name="connsiteX13" fmla="*/ 138112 w 159544"/>
              <a:gd name="connsiteY13" fmla="*/ 728662 h 1904999"/>
              <a:gd name="connsiteX14" fmla="*/ 147637 w 159544"/>
              <a:gd name="connsiteY14" fmla="*/ 500062 h 1904999"/>
              <a:gd name="connsiteX15" fmla="*/ 159544 w 159544"/>
              <a:gd name="connsiteY15" fmla="*/ 211931 h 1904999"/>
              <a:gd name="connsiteX16" fmla="*/ 92868 w 159544"/>
              <a:gd name="connsiteY16" fmla="*/ 0 h 1904999"/>
              <a:gd name="connsiteX17" fmla="*/ 0 w 159544"/>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92868 w 154782"/>
              <a:gd name="connsiteY16" fmla="*/ 0 h 1904999"/>
              <a:gd name="connsiteX17" fmla="*/ 0 w 154782"/>
              <a:gd name="connsiteY17" fmla="*/ 2380 h 1904999"/>
              <a:gd name="connsiteX0" fmla="*/ 92869 w 154782"/>
              <a:gd name="connsiteY0" fmla="*/ 1904999 h 1904999"/>
              <a:gd name="connsiteX1" fmla="*/ 97631 w 154782"/>
              <a:gd name="connsiteY1" fmla="*/ 1852611 h 1904999"/>
              <a:gd name="connsiteX2" fmla="*/ 88106 w 154782"/>
              <a:gd name="connsiteY2" fmla="*/ 1819274 h 1904999"/>
              <a:gd name="connsiteX3" fmla="*/ 59531 w 154782"/>
              <a:gd name="connsiteY3" fmla="*/ 1771649 h 1904999"/>
              <a:gd name="connsiteX4" fmla="*/ 61912 w 154782"/>
              <a:gd name="connsiteY4" fmla="*/ 1671636 h 1904999"/>
              <a:gd name="connsiteX5" fmla="*/ 73819 w 154782"/>
              <a:gd name="connsiteY5" fmla="*/ 1519236 h 1904999"/>
              <a:gd name="connsiteX6" fmla="*/ 92869 w 154782"/>
              <a:gd name="connsiteY6" fmla="*/ 1438274 h 1904999"/>
              <a:gd name="connsiteX7" fmla="*/ 73819 w 154782"/>
              <a:gd name="connsiteY7" fmla="*/ 1362074 h 1904999"/>
              <a:gd name="connsiteX8" fmla="*/ 61912 w 154782"/>
              <a:gd name="connsiteY8" fmla="*/ 1293018 h 1904999"/>
              <a:gd name="connsiteX9" fmla="*/ 42862 w 154782"/>
              <a:gd name="connsiteY9" fmla="*/ 1235868 h 1904999"/>
              <a:gd name="connsiteX10" fmla="*/ 45244 w 154782"/>
              <a:gd name="connsiteY10" fmla="*/ 1078705 h 1904999"/>
              <a:gd name="connsiteX11" fmla="*/ 47625 w 154782"/>
              <a:gd name="connsiteY11" fmla="*/ 959643 h 1904999"/>
              <a:gd name="connsiteX12" fmla="*/ 52388 w 154782"/>
              <a:gd name="connsiteY12" fmla="*/ 733425 h 1904999"/>
              <a:gd name="connsiteX13" fmla="*/ 138112 w 154782"/>
              <a:gd name="connsiteY13" fmla="*/ 728662 h 1904999"/>
              <a:gd name="connsiteX14" fmla="*/ 147637 w 154782"/>
              <a:gd name="connsiteY14" fmla="*/ 500062 h 1904999"/>
              <a:gd name="connsiteX15" fmla="*/ 154782 w 154782"/>
              <a:gd name="connsiteY15" fmla="*/ 219075 h 1904999"/>
              <a:gd name="connsiteX16" fmla="*/ 121443 w 154782"/>
              <a:gd name="connsiteY16" fmla="*/ 107156 h 1904999"/>
              <a:gd name="connsiteX17" fmla="*/ 92868 w 154782"/>
              <a:gd name="connsiteY17" fmla="*/ 0 h 1904999"/>
              <a:gd name="connsiteX18" fmla="*/ 0 w 154782"/>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9068 w 169068"/>
              <a:gd name="connsiteY16" fmla="*/ 116681 h 1904999"/>
              <a:gd name="connsiteX17" fmla="*/ 92868 w 169068"/>
              <a:gd name="connsiteY17" fmla="*/ 0 h 1904999"/>
              <a:gd name="connsiteX18" fmla="*/ 0 w 169068"/>
              <a:gd name="connsiteY18" fmla="*/ 2380 h 1904999"/>
              <a:gd name="connsiteX0" fmla="*/ 92869 w 169068"/>
              <a:gd name="connsiteY0" fmla="*/ 1904999 h 1904999"/>
              <a:gd name="connsiteX1" fmla="*/ 97631 w 169068"/>
              <a:gd name="connsiteY1" fmla="*/ 1852611 h 1904999"/>
              <a:gd name="connsiteX2" fmla="*/ 88106 w 169068"/>
              <a:gd name="connsiteY2" fmla="*/ 1819274 h 1904999"/>
              <a:gd name="connsiteX3" fmla="*/ 59531 w 169068"/>
              <a:gd name="connsiteY3" fmla="*/ 1771649 h 1904999"/>
              <a:gd name="connsiteX4" fmla="*/ 61912 w 169068"/>
              <a:gd name="connsiteY4" fmla="*/ 1671636 h 1904999"/>
              <a:gd name="connsiteX5" fmla="*/ 73819 w 169068"/>
              <a:gd name="connsiteY5" fmla="*/ 1519236 h 1904999"/>
              <a:gd name="connsiteX6" fmla="*/ 92869 w 169068"/>
              <a:gd name="connsiteY6" fmla="*/ 1438274 h 1904999"/>
              <a:gd name="connsiteX7" fmla="*/ 73819 w 169068"/>
              <a:gd name="connsiteY7" fmla="*/ 1362074 h 1904999"/>
              <a:gd name="connsiteX8" fmla="*/ 61912 w 169068"/>
              <a:gd name="connsiteY8" fmla="*/ 1293018 h 1904999"/>
              <a:gd name="connsiteX9" fmla="*/ 42862 w 169068"/>
              <a:gd name="connsiteY9" fmla="*/ 1235868 h 1904999"/>
              <a:gd name="connsiteX10" fmla="*/ 45244 w 169068"/>
              <a:gd name="connsiteY10" fmla="*/ 1078705 h 1904999"/>
              <a:gd name="connsiteX11" fmla="*/ 47625 w 169068"/>
              <a:gd name="connsiteY11" fmla="*/ 959643 h 1904999"/>
              <a:gd name="connsiteX12" fmla="*/ 52388 w 169068"/>
              <a:gd name="connsiteY12" fmla="*/ 733425 h 1904999"/>
              <a:gd name="connsiteX13" fmla="*/ 138112 w 169068"/>
              <a:gd name="connsiteY13" fmla="*/ 728662 h 1904999"/>
              <a:gd name="connsiteX14" fmla="*/ 147637 w 169068"/>
              <a:gd name="connsiteY14" fmla="*/ 500062 h 1904999"/>
              <a:gd name="connsiteX15" fmla="*/ 154782 w 169068"/>
              <a:gd name="connsiteY15" fmla="*/ 219075 h 1904999"/>
              <a:gd name="connsiteX16" fmla="*/ 164305 w 169068"/>
              <a:gd name="connsiteY16" fmla="*/ 178594 h 1904999"/>
              <a:gd name="connsiteX17" fmla="*/ 169068 w 169068"/>
              <a:gd name="connsiteY17" fmla="*/ 116681 h 1904999"/>
              <a:gd name="connsiteX18" fmla="*/ 92868 w 169068"/>
              <a:gd name="connsiteY18" fmla="*/ 0 h 1904999"/>
              <a:gd name="connsiteX19" fmla="*/ 0 w 169068"/>
              <a:gd name="connsiteY19" fmla="*/ 2380 h 1904999"/>
              <a:gd name="connsiteX0" fmla="*/ 92869 w 164305"/>
              <a:gd name="connsiteY0" fmla="*/ 1904999 h 1904999"/>
              <a:gd name="connsiteX1" fmla="*/ 97631 w 164305"/>
              <a:gd name="connsiteY1" fmla="*/ 1852611 h 1904999"/>
              <a:gd name="connsiteX2" fmla="*/ 88106 w 164305"/>
              <a:gd name="connsiteY2" fmla="*/ 1819274 h 1904999"/>
              <a:gd name="connsiteX3" fmla="*/ 59531 w 164305"/>
              <a:gd name="connsiteY3" fmla="*/ 1771649 h 1904999"/>
              <a:gd name="connsiteX4" fmla="*/ 61912 w 164305"/>
              <a:gd name="connsiteY4" fmla="*/ 1671636 h 1904999"/>
              <a:gd name="connsiteX5" fmla="*/ 73819 w 164305"/>
              <a:gd name="connsiteY5" fmla="*/ 1519236 h 1904999"/>
              <a:gd name="connsiteX6" fmla="*/ 92869 w 164305"/>
              <a:gd name="connsiteY6" fmla="*/ 1438274 h 1904999"/>
              <a:gd name="connsiteX7" fmla="*/ 73819 w 164305"/>
              <a:gd name="connsiteY7" fmla="*/ 1362074 h 1904999"/>
              <a:gd name="connsiteX8" fmla="*/ 61912 w 164305"/>
              <a:gd name="connsiteY8" fmla="*/ 1293018 h 1904999"/>
              <a:gd name="connsiteX9" fmla="*/ 42862 w 164305"/>
              <a:gd name="connsiteY9" fmla="*/ 1235868 h 1904999"/>
              <a:gd name="connsiteX10" fmla="*/ 45244 w 164305"/>
              <a:gd name="connsiteY10" fmla="*/ 1078705 h 1904999"/>
              <a:gd name="connsiteX11" fmla="*/ 47625 w 164305"/>
              <a:gd name="connsiteY11" fmla="*/ 959643 h 1904999"/>
              <a:gd name="connsiteX12" fmla="*/ 52388 w 164305"/>
              <a:gd name="connsiteY12" fmla="*/ 733425 h 1904999"/>
              <a:gd name="connsiteX13" fmla="*/ 138112 w 164305"/>
              <a:gd name="connsiteY13" fmla="*/ 728662 h 1904999"/>
              <a:gd name="connsiteX14" fmla="*/ 147637 w 164305"/>
              <a:gd name="connsiteY14" fmla="*/ 500062 h 1904999"/>
              <a:gd name="connsiteX15" fmla="*/ 154782 w 164305"/>
              <a:gd name="connsiteY15" fmla="*/ 219075 h 1904999"/>
              <a:gd name="connsiteX16" fmla="*/ 164305 w 164305"/>
              <a:gd name="connsiteY16" fmla="*/ 178594 h 1904999"/>
              <a:gd name="connsiteX17" fmla="*/ 159543 w 164305"/>
              <a:gd name="connsiteY17" fmla="*/ 111918 h 1904999"/>
              <a:gd name="connsiteX18" fmla="*/ 92868 w 164305"/>
              <a:gd name="connsiteY18" fmla="*/ 0 h 1904999"/>
              <a:gd name="connsiteX19" fmla="*/ 0 w 164305"/>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4782 w 159543"/>
              <a:gd name="connsiteY15" fmla="*/ 219075 h 1904999"/>
              <a:gd name="connsiteX16" fmla="*/ 145255 w 159543"/>
              <a:gd name="connsiteY16" fmla="*/ 171451 h 1904999"/>
              <a:gd name="connsiteX17" fmla="*/ 159543 w 159543"/>
              <a:gd name="connsiteY17" fmla="*/ 111918 h 1904999"/>
              <a:gd name="connsiteX18" fmla="*/ 92868 w 159543"/>
              <a:gd name="connsiteY18" fmla="*/ 0 h 1904999"/>
              <a:gd name="connsiteX19" fmla="*/ 0 w 159543"/>
              <a:gd name="connsiteY19"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2400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45256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00062 h 1904999"/>
              <a:gd name="connsiteX15" fmla="*/ 150019 w 159543"/>
              <a:gd name="connsiteY15" fmla="*/ 319087 h 1904999"/>
              <a:gd name="connsiteX16" fmla="*/ 154782 w 159543"/>
              <a:gd name="connsiteY16" fmla="*/ 219075 h 1904999"/>
              <a:gd name="connsiteX17" fmla="*/ 145255 w 159543"/>
              <a:gd name="connsiteY17" fmla="*/ 171451 h 1904999"/>
              <a:gd name="connsiteX18" fmla="*/ 159543 w 159543"/>
              <a:gd name="connsiteY18" fmla="*/ 111918 h 1904999"/>
              <a:gd name="connsiteX19" fmla="*/ 92868 w 159543"/>
              <a:gd name="connsiteY19" fmla="*/ 0 h 1904999"/>
              <a:gd name="connsiteX20" fmla="*/ 0 w 159543"/>
              <a:gd name="connsiteY20"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7637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 name="connsiteX0" fmla="*/ 92869 w 159543"/>
              <a:gd name="connsiteY0" fmla="*/ 1904999 h 1904999"/>
              <a:gd name="connsiteX1" fmla="*/ 97631 w 159543"/>
              <a:gd name="connsiteY1" fmla="*/ 1852611 h 1904999"/>
              <a:gd name="connsiteX2" fmla="*/ 88106 w 159543"/>
              <a:gd name="connsiteY2" fmla="*/ 1819274 h 1904999"/>
              <a:gd name="connsiteX3" fmla="*/ 59531 w 159543"/>
              <a:gd name="connsiteY3" fmla="*/ 1771649 h 1904999"/>
              <a:gd name="connsiteX4" fmla="*/ 61912 w 159543"/>
              <a:gd name="connsiteY4" fmla="*/ 1671636 h 1904999"/>
              <a:gd name="connsiteX5" fmla="*/ 73819 w 159543"/>
              <a:gd name="connsiteY5" fmla="*/ 1519236 h 1904999"/>
              <a:gd name="connsiteX6" fmla="*/ 92869 w 159543"/>
              <a:gd name="connsiteY6" fmla="*/ 1438274 h 1904999"/>
              <a:gd name="connsiteX7" fmla="*/ 73819 w 159543"/>
              <a:gd name="connsiteY7" fmla="*/ 1362074 h 1904999"/>
              <a:gd name="connsiteX8" fmla="*/ 61912 w 159543"/>
              <a:gd name="connsiteY8" fmla="*/ 1293018 h 1904999"/>
              <a:gd name="connsiteX9" fmla="*/ 42862 w 159543"/>
              <a:gd name="connsiteY9" fmla="*/ 1235868 h 1904999"/>
              <a:gd name="connsiteX10" fmla="*/ 45244 w 159543"/>
              <a:gd name="connsiteY10" fmla="*/ 1078705 h 1904999"/>
              <a:gd name="connsiteX11" fmla="*/ 47625 w 159543"/>
              <a:gd name="connsiteY11" fmla="*/ 959643 h 1904999"/>
              <a:gd name="connsiteX12" fmla="*/ 52388 w 159543"/>
              <a:gd name="connsiteY12" fmla="*/ 733425 h 1904999"/>
              <a:gd name="connsiteX13" fmla="*/ 138112 w 159543"/>
              <a:gd name="connsiteY13" fmla="*/ 728662 h 1904999"/>
              <a:gd name="connsiteX14" fmla="*/ 140493 w 159543"/>
              <a:gd name="connsiteY14" fmla="*/ 571500 h 1904999"/>
              <a:gd name="connsiteX15" fmla="*/ 147637 w 159543"/>
              <a:gd name="connsiteY15" fmla="*/ 500062 h 1904999"/>
              <a:gd name="connsiteX16" fmla="*/ 150019 w 159543"/>
              <a:gd name="connsiteY16" fmla="*/ 319087 h 1904999"/>
              <a:gd name="connsiteX17" fmla="*/ 154782 w 159543"/>
              <a:gd name="connsiteY17" fmla="*/ 219075 h 1904999"/>
              <a:gd name="connsiteX18" fmla="*/ 145255 w 159543"/>
              <a:gd name="connsiteY18" fmla="*/ 171451 h 1904999"/>
              <a:gd name="connsiteX19" fmla="*/ 159543 w 159543"/>
              <a:gd name="connsiteY19" fmla="*/ 111918 h 1904999"/>
              <a:gd name="connsiteX20" fmla="*/ 92868 w 159543"/>
              <a:gd name="connsiteY20" fmla="*/ 0 h 1904999"/>
              <a:gd name="connsiteX21" fmla="*/ 0 w 159543"/>
              <a:gd name="connsiteY21" fmla="*/ 2380 h 190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9543" h="1904999">
                <a:moveTo>
                  <a:pt x="92869" y="1904999"/>
                </a:moveTo>
                <a:lnTo>
                  <a:pt x="97631" y="1852611"/>
                </a:lnTo>
                <a:lnTo>
                  <a:pt x="88106" y="1819274"/>
                </a:lnTo>
                <a:lnTo>
                  <a:pt x="59531" y="1771649"/>
                </a:lnTo>
                <a:cubicBezTo>
                  <a:pt x="60325" y="1738311"/>
                  <a:pt x="61118" y="1704974"/>
                  <a:pt x="61912" y="1671636"/>
                </a:cubicBezTo>
                <a:lnTo>
                  <a:pt x="73819" y="1519236"/>
                </a:lnTo>
                <a:lnTo>
                  <a:pt x="92869" y="1438274"/>
                </a:lnTo>
                <a:lnTo>
                  <a:pt x="73819" y="1362074"/>
                </a:lnTo>
                <a:lnTo>
                  <a:pt x="61912" y="1293018"/>
                </a:lnTo>
                <a:lnTo>
                  <a:pt x="42862" y="1235868"/>
                </a:lnTo>
                <a:lnTo>
                  <a:pt x="45244" y="1078705"/>
                </a:lnTo>
                <a:cubicBezTo>
                  <a:pt x="46038" y="1039018"/>
                  <a:pt x="46831" y="999330"/>
                  <a:pt x="47625" y="959643"/>
                </a:cubicBezTo>
                <a:lnTo>
                  <a:pt x="52388" y="733425"/>
                </a:lnTo>
                <a:lnTo>
                  <a:pt x="138112" y="728662"/>
                </a:lnTo>
                <a:cubicBezTo>
                  <a:pt x="138906" y="676275"/>
                  <a:pt x="139699" y="623887"/>
                  <a:pt x="140493" y="571500"/>
                </a:cubicBezTo>
                <a:lnTo>
                  <a:pt x="147637" y="500062"/>
                </a:lnTo>
                <a:cubicBezTo>
                  <a:pt x="146843" y="439737"/>
                  <a:pt x="150813" y="379412"/>
                  <a:pt x="150019" y="319087"/>
                </a:cubicBezTo>
                <a:lnTo>
                  <a:pt x="154782" y="219075"/>
                </a:lnTo>
                <a:lnTo>
                  <a:pt x="145255" y="171451"/>
                </a:lnTo>
                <a:lnTo>
                  <a:pt x="159543" y="111918"/>
                </a:lnTo>
                <a:lnTo>
                  <a:pt x="92868" y="0"/>
                </a:lnTo>
                <a:lnTo>
                  <a:pt x="0" y="238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5" name="フリーフォーム 420">
            <a:extLst>
              <a:ext uri="{FF2B5EF4-FFF2-40B4-BE49-F238E27FC236}">
                <a16:creationId xmlns:a16="http://schemas.microsoft.com/office/drawing/2014/main" id="{26AB3F36-9FCC-4D1C-8743-D20B0FBE35CF}"/>
              </a:ext>
            </a:extLst>
          </p:cNvPr>
          <p:cNvSpPr/>
          <p:nvPr/>
        </p:nvSpPr>
        <p:spPr>
          <a:xfrm>
            <a:off x="5519738" y="4016375"/>
            <a:ext cx="246062" cy="96838"/>
          </a:xfrm>
          <a:custGeom>
            <a:avLst/>
            <a:gdLst>
              <a:gd name="connsiteX0" fmla="*/ 340519 w 340519"/>
              <a:gd name="connsiteY0" fmla="*/ 14287 h 133350"/>
              <a:gd name="connsiteX1" fmla="*/ 290512 w 340519"/>
              <a:gd name="connsiteY1" fmla="*/ 23812 h 133350"/>
              <a:gd name="connsiteX2" fmla="*/ 238125 w 340519"/>
              <a:gd name="connsiteY2" fmla="*/ 0 h 133350"/>
              <a:gd name="connsiteX3" fmla="*/ 197644 w 340519"/>
              <a:gd name="connsiteY3" fmla="*/ 7143 h 133350"/>
              <a:gd name="connsiteX4" fmla="*/ 135731 w 340519"/>
              <a:gd name="connsiteY4" fmla="*/ 7143 h 133350"/>
              <a:gd name="connsiteX5" fmla="*/ 90487 w 340519"/>
              <a:gd name="connsiteY5" fmla="*/ 7143 h 133350"/>
              <a:gd name="connsiteX6" fmla="*/ 59531 w 340519"/>
              <a:gd name="connsiteY6" fmla="*/ 16668 h 133350"/>
              <a:gd name="connsiteX7" fmla="*/ 61912 w 340519"/>
              <a:gd name="connsiteY7" fmla="*/ 59531 h 133350"/>
              <a:gd name="connsiteX8" fmla="*/ 26194 w 340519"/>
              <a:gd name="connsiteY8" fmla="*/ 83343 h 133350"/>
              <a:gd name="connsiteX9" fmla="*/ 0 w 340519"/>
              <a:gd name="connsiteY9"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519" h="133350">
                <a:moveTo>
                  <a:pt x="340519" y="14287"/>
                </a:moveTo>
                <a:lnTo>
                  <a:pt x="290512" y="23812"/>
                </a:lnTo>
                <a:lnTo>
                  <a:pt x="238125" y="0"/>
                </a:lnTo>
                <a:lnTo>
                  <a:pt x="197644" y="7143"/>
                </a:lnTo>
                <a:lnTo>
                  <a:pt x="135731" y="7143"/>
                </a:lnTo>
                <a:lnTo>
                  <a:pt x="90487" y="7143"/>
                </a:lnTo>
                <a:lnTo>
                  <a:pt x="59531" y="16668"/>
                </a:lnTo>
                <a:lnTo>
                  <a:pt x="61912" y="59531"/>
                </a:lnTo>
                <a:lnTo>
                  <a:pt x="26194" y="83343"/>
                </a:lnTo>
                <a:lnTo>
                  <a:pt x="0" y="13335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6" name="フリーフォーム 421">
            <a:extLst>
              <a:ext uri="{FF2B5EF4-FFF2-40B4-BE49-F238E27FC236}">
                <a16:creationId xmlns:a16="http://schemas.microsoft.com/office/drawing/2014/main" id="{4272E912-4CA4-45E4-A9A3-C40364B19936}"/>
              </a:ext>
            </a:extLst>
          </p:cNvPr>
          <p:cNvSpPr/>
          <p:nvPr/>
        </p:nvSpPr>
        <p:spPr>
          <a:xfrm>
            <a:off x="5314950" y="5168900"/>
            <a:ext cx="254000" cy="0"/>
          </a:xfrm>
          <a:custGeom>
            <a:avLst/>
            <a:gdLst>
              <a:gd name="connsiteX0" fmla="*/ 350044 w 350044"/>
              <a:gd name="connsiteY0" fmla="*/ 0 h 0"/>
              <a:gd name="connsiteX1" fmla="*/ 0 w 350044"/>
              <a:gd name="connsiteY1" fmla="*/ 0 h 0"/>
            </a:gdLst>
            <a:ahLst/>
            <a:cxnLst>
              <a:cxn ang="0">
                <a:pos x="connsiteX0" y="connsiteY0"/>
              </a:cxn>
              <a:cxn ang="0">
                <a:pos x="connsiteX1" y="connsiteY1"/>
              </a:cxn>
            </a:cxnLst>
            <a:rect l="l" t="t" r="r" b="b"/>
            <a:pathLst>
              <a:path w="350044">
                <a:moveTo>
                  <a:pt x="350044" y="0"/>
                </a:move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7" name="フリーフォーム 422">
            <a:extLst>
              <a:ext uri="{FF2B5EF4-FFF2-40B4-BE49-F238E27FC236}">
                <a16:creationId xmlns:a16="http://schemas.microsoft.com/office/drawing/2014/main" id="{CF9AF6AA-7680-483D-A868-9DEF31F1D996}"/>
              </a:ext>
            </a:extLst>
          </p:cNvPr>
          <p:cNvSpPr/>
          <p:nvPr/>
        </p:nvSpPr>
        <p:spPr>
          <a:xfrm>
            <a:off x="5568950" y="5240338"/>
            <a:ext cx="93663" cy="1587"/>
          </a:xfrm>
          <a:custGeom>
            <a:avLst/>
            <a:gdLst>
              <a:gd name="connsiteX0" fmla="*/ 130969 w 130969"/>
              <a:gd name="connsiteY0" fmla="*/ 2382 h 2382"/>
              <a:gd name="connsiteX1" fmla="*/ 0 w 130969"/>
              <a:gd name="connsiteY1" fmla="*/ 0 h 2382"/>
            </a:gdLst>
            <a:ahLst/>
            <a:cxnLst>
              <a:cxn ang="0">
                <a:pos x="connsiteX0" y="connsiteY0"/>
              </a:cxn>
              <a:cxn ang="0">
                <a:pos x="connsiteX1" y="connsiteY1"/>
              </a:cxn>
            </a:cxnLst>
            <a:rect l="l" t="t" r="r" b="b"/>
            <a:pathLst>
              <a:path w="130969" h="2382">
                <a:moveTo>
                  <a:pt x="130969"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8" name="フリーフォーム 423">
            <a:extLst>
              <a:ext uri="{FF2B5EF4-FFF2-40B4-BE49-F238E27FC236}">
                <a16:creationId xmlns:a16="http://schemas.microsoft.com/office/drawing/2014/main" id="{EF9CF9B7-76BD-47B3-A805-680B504E136E}"/>
              </a:ext>
            </a:extLst>
          </p:cNvPr>
          <p:cNvSpPr/>
          <p:nvPr/>
        </p:nvSpPr>
        <p:spPr>
          <a:xfrm>
            <a:off x="5634038" y="5041900"/>
            <a:ext cx="69850" cy="88900"/>
          </a:xfrm>
          <a:custGeom>
            <a:avLst/>
            <a:gdLst>
              <a:gd name="connsiteX0" fmla="*/ 97631 w 97631"/>
              <a:gd name="connsiteY0" fmla="*/ 123825 h 123825"/>
              <a:gd name="connsiteX1" fmla="*/ 0 w 97631"/>
              <a:gd name="connsiteY1" fmla="*/ 116681 h 123825"/>
              <a:gd name="connsiteX2" fmla="*/ 0 w 97631"/>
              <a:gd name="connsiteY2" fmla="*/ 0 h 123825"/>
            </a:gdLst>
            <a:ahLst/>
            <a:cxnLst>
              <a:cxn ang="0">
                <a:pos x="connsiteX0" y="connsiteY0"/>
              </a:cxn>
              <a:cxn ang="0">
                <a:pos x="connsiteX1" y="connsiteY1"/>
              </a:cxn>
              <a:cxn ang="0">
                <a:pos x="connsiteX2" y="connsiteY2"/>
              </a:cxn>
            </a:cxnLst>
            <a:rect l="l" t="t" r="r" b="b"/>
            <a:pathLst>
              <a:path w="97631" h="123825">
                <a:moveTo>
                  <a:pt x="97631" y="123825"/>
                </a:moveTo>
                <a:lnTo>
                  <a:pt x="0" y="116681"/>
                </a:lnTo>
                <a:lnTo>
                  <a:pt x="0"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19" name="フリーフォーム 424">
            <a:extLst>
              <a:ext uri="{FF2B5EF4-FFF2-40B4-BE49-F238E27FC236}">
                <a16:creationId xmlns:a16="http://schemas.microsoft.com/office/drawing/2014/main" id="{571E6CD2-7509-4FD8-AA08-B73724220072}"/>
              </a:ext>
            </a:extLst>
          </p:cNvPr>
          <p:cNvSpPr/>
          <p:nvPr/>
        </p:nvSpPr>
        <p:spPr>
          <a:xfrm>
            <a:off x="5634038" y="5040313"/>
            <a:ext cx="77787" cy="1587"/>
          </a:xfrm>
          <a:custGeom>
            <a:avLst/>
            <a:gdLst>
              <a:gd name="connsiteX0" fmla="*/ 107157 w 107157"/>
              <a:gd name="connsiteY0" fmla="*/ 2382 h 2382"/>
              <a:gd name="connsiteX1" fmla="*/ 0 w 107157"/>
              <a:gd name="connsiteY1" fmla="*/ 0 h 2382"/>
            </a:gdLst>
            <a:ahLst/>
            <a:cxnLst>
              <a:cxn ang="0">
                <a:pos x="connsiteX0" y="connsiteY0"/>
              </a:cxn>
              <a:cxn ang="0">
                <a:pos x="connsiteX1" y="connsiteY1"/>
              </a:cxn>
            </a:cxnLst>
            <a:rect l="l" t="t" r="r" b="b"/>
            <a:pathLst>
              <a:path w="107157" h="2382">
                <a:moveTo>
                  <a:pt x="107157" y="2382"/>
                </a:moveTo>
                <a:lnTo>
                  <a:pt x="0"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0" name="フリーフォーム 425">
            <a:extLst>
              <a:ext uri="{FF2B5EF4-FFF2-40B4-BE49-F238E27FC236}">
                <a16:creationId xmlns:a16="http://schemas.microsoft.com/office/drawing/2014/main" id="{467E6DF1-FDCC-4E75-959B-4ECF8E73028C}"/>
              </a:ext>
            </a:extLst>
          </p:cNvPr>
          <p:cNvSpPr/>
          <p:nvPr/>
        </p:nvSpPr>
        <p:spPr>
          <a:xfrm>
            <a:off x="5641975" y="4833938"/>
            <a:ext cx="69850" cy="3175"/>
          </a:xfrm>
          <a:custGeom>
            <a:avLst/>
            <a:gdLst>
              <a:gd name="connsiteX0" fmla="*/ 95250 w 95250"/>
              <a:gd name="connsiteY0" fmla="*/ 4763 h 4763"/>
              <a:gd name="connsiteX1" fmla="*/ 0 w 95250"/>
              <a:gd name="connsiteY1" fmla="*/ 0 h 4763"/>
            </a:gdLst>
            <a:ahLst/>
            <a:cxnLst>
              <a:cxn ang="0">
                <a:pos x="connsiteX0" y="connsiteY0"/>
              </a:cxn>
              <a:cxn ang="0">
                <a:pos x="connsiteX1" y="connsiteY1"/>
              </a:cxn>
            </a:cxnLst>
            <a:rect l="l" t="t" r="r" b="b"/>
            <a:pathLst>
              <a:path w="95250" h="4763">
                <a:moveTo>
                  <a:pt x="95250" y="4763"/>
                </a:moveTo>
                <a:lnTo>
                  <a:pt x="0" y="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1" name="フリーフォーム 426">
            <a:extLst>
              <a:ext uri="{FF2B5EF4-FFF2-40B4-BE49-F238E27FC236}">
                <a16:creationId xmlns:a16="http://schemas.microsoft.com/office/drawing/2014/main" id="{3394333B-5168-4AF6-BA27-9351AA108791}"/>
              </a:ext>
            </a:extLst>
          </p:cNvPr>
          <p:cNvSpPr/>
          <p:nvPr/>
        </p:nvSpPr>
        <p:spPr>
          <a:xfrm>
            <a:off x="5643563" y="4748213"/>
            <a:ext cx="211137"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2" name="フリーフォーム 427">
            <a:extLst>
              <a:ext uri="{FF2B5EF4-FFF2-40B4-BE49-F238E27FC236}">
                <a16:creationId xmlns:a16="http://schemas.microsoft.com/office/drawing/2014/main" id="{7B98DA13-2719-42E9-B646-5EC8F37ED20D}"/>
              </a:ext>
            </a:extLst>
          </p:cNvPr>
          <p:cNvSpPr/>
          <p:nvPr/>
        </p:nvSpPr>
        <p:spPr>
          <a:xfrm>
            <a:off x="5649913" y="4670425"/>
            <a:ext cx="41275" cy="1588"/>
          </a:xfrm>
          <a:custGeom>
            <a:avLst/>
            <a:gdLst>
              <a:gd name="connsiteX0" fmla="*/ 57150 w 57150"/>
              <a:gd name="connsiteY0" fmla="*/ 2381 h 2381"/>
              <a:gd name="connsiteX1" fmla="*/ 0 w 57150"/>
              <a:gd name="connsiteY1" fmla="*/ 0 h 2381"/>
            </a:gdLst>
            <a:ahLst/>
            <a:cxnLst>
              <a:cxn ang="0">
                <a:pos x="connsiteX0" y="connsiteY0"/>
              </a:cxn>
              <a:cxn ang="0">
                <a:pos x="connsiteX1" y="connsiteY1"/>
              </a:cxn>
            </a:cxnLst>
            <a:rect l="l" t="t" r="r" b="b"/>
            <a:pathLst>
              <a:path w="57150" h="2381">
                <a:moveTo>
                  <a:pt x="57150" y="2381"/>
                </a:moveTo>
                <a:lnTo>
                  <a:pt x="0" y="0"/>
                </a:ln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3" name="フリーフォーム 428">
            <a:extLst>
              <a:ext uri="{FF2B5EF4-FFF2-40B4-BE49-F238E27FC236}">
                <a16:creationId xmlns:a16="http://schemas.microsoft.com/office/drawing/2014/main" id="{326FC6D7-1DBC-411B-A71B-37D231FA8BB9}"/>
              </a:ext>
            </a:extLst>
          </p:cNvPr>
          <p:cNvSpPr/>
          <p:nvPr/>
        </p:nvSpPr>
        <p:spPr>
          <a:xfrm>
            <a:off x="5645150" y="4576763"/>
            <a:ext cx="169863" cy="34925"/>
          </a:xfrm>
          <a:custGeom>
            <a:avLst/>
            <a:gdLst>
              <a:gd name="connsiteX0" fmla="*/ 233363 w 233363"/>
              <a:gd name="connsiteY0" fmla="*/ 0 h 47625"/>
              <a:gd name="connsiteX1" fmla="*/ 190500 w 233363"/>
              <a:gd name="connsiteY1" fmla="*/ 33338 h 47625"/>
              <a:gd name="connsiteX2" fmla="*/ 138113 w 233363"/>
              <a:gd name="connsiteY2" fmla="*/ 40481 h 47625"/>
              <a:gd name="connsiteX3" fmla="*/ 64294 w 233363"/>
              <a:gd name="connsiteY3" fmla="*/ 42863 h 47625"/>
              <a:gd name="connsiteX4" fmla="*/ 0 w 233363"/>
              <a:gd name="connsiteY4" fmla="*/ 47625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363" h="47625">
                <a:moveTo>
                  <a:pt x="233363" y="0"/>
                </a:moveTo>
                <a:lnTo>
                  <a:pt x="190500" y="33338"/>
                </a:lnTo>
                <a:lnTo>
                  <a:pt x="138113" y="40481"/>
                </a:lnTo>
                <a:lnTo>
                  <a:pt x="64294" y="42863"/>
                </a:lnTo>
                <a:lnTo>
                  <a:pt x="0" y="4762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4" name="フリーフォーム 429">
            <a:extLst>
              <a:ext uri="{FF2B5EF4-FFF2-40B4-BE49-F238E27FC236}">
                <a16:creationId xmlns:a16="http://schemas.microsoft.com/office/drawing/2014/main" id="{6ECAD6EC-F317-400D-8043-D7DDC8B0E060}"/>
              </a:ext>
            </a:extLst>
          </p:cNvPr>
          <p:cNvSpPr/>
          <p:nvPr/>
        </p:nvSpPr>
        <p:spPr>
          <a:xfrm>
            <a:off x="5575300" y="4325938"/>
            <a:ext cx="155575" cy="90487"/>
          </a:xfrm>
          <a:custGeom>
            <a:avLst/>
            <a:gdLst>
              <a:gd name="connsiteX0" fmla="*/ 214312 w 214312"/>
              <a:gd name="connsiteY0" fmla="*/ 2381 h 126206"/>
              <a:gd name="connsiteX1" fmla="*/ 164306 w 214312"/>
              <a:gd name="connsiteY1" fmla="*/ 0 h 126206"/>
              <a:gd name="connsiteX2" fmla="*/ 150019 w 214312"/>
              <a:gd name="connsiteY2" fmla="*/ 47625 h 126206"/>
              <a:gd name="connsiteX3" fmla="*/ 140494 w 214312"/>
              <a:gd name="connsiteY3" fmla="*/ 126206 h 126206"/>
              <a:gd name="connsiteX4" fmla="*/ 73819 w 214312"/>
              <a:gd name="connsiteY4" fmla="*/ 123825 h 126206"/>
              <a:gd name="connsiteX5" fmla="*/ 0 w 214312"/>
              <a:gd name="connsiteY5" fmla="*/ 121443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12" h="126206">
                <a:moveTo>
                  <a:pt x="214312" y="2381"/>
                </a:moveTo>
                <a:lnTo>
                  <a:pt x="164306" y="0"/>
                </a:lnTo>
                <a:lnTo>
                  <a:pt x="150019" y="47625"/>
                </a:lnTo>
                <a:lnTo>
                  <a:pt x="140494" y="126206"/>
                </a:lnTo>
                <a:lnTo>
                  <a:pt x="73819" y="123825"/>
                </a:lnTo>
                <a:lnTo>
                  <a:pt x="0" y="12144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5" name="フリーフォーム 430">
            <a:extLst>
              <a:ext uri="{FF2B5EF4-FFF2-40B4-BE49-F238E27FC236}">
                <a16:creationId xmlns:a16="http://schemas.microsoft.com/office/drawing/2014/main" id="{5D87BB31-4002-4482-9033-A1F32B992B51}"/>
              </a:ext>
            </a:extLst>
          </p:cNvPr>
          <p:cNvSpPr/>
          <p:nvPr/>
        </p:nvSpPr>
        <p:spPr>
          <a:xfrm>
            <a:off x="5546725" y="4437063"/>
            <a:ext cx="250825" cy="76200"/>
          </a:xfrm>
          <a:custGeom>
            <a:avLst/>
            <a:gdLst>
              <a:gd name="connsiteX0" fmla="*/ 347662 w 347662"/>
              <a:gd name="connsiteY0" fmla="*/ 92869 h 104775"/>
              <a:gd name="connsiteX1" fmla="*/ 221456 w 347662"/>
              <a:gd name="connsiteY1" fmla="*/ 104775 h 104775"/>
              <a:gd name="connsiteX2" fmla="*/ 171450 w 347662"/>
              <a:gd name="connsiteY2" fmla="*/ 71437 h 104775"/>
              <a:gd name="connsiteX3" fmla="*/ 171450 w 347662"/>
              <a:gd name="connsiteY3" fmla="*/ 42862 h 104775"/>
              <a:gd name="connsiteX4" fmla="*/ 152400 w 347662"/>
              <a:gd name="connsiteY4" fmla="*/ 30956 h 104775"/>
              <a:gd name="connsiteX5" fmla="*/ 114300 w 347662"/>
              <a:gd name="connsiteY5" fmla="*/ 30956 h 104775"/>
              <a:gd name="connsiteX6" fmla="*/ 85725 w 347662"/>
              <a:gd name="connsiteY6" fmla="*/ 0 h 104775"/>
              <a:gd name="connsiteX7" fmla="*/ 45243 w 347662"/>
              <a:gd name="connsiteY7" fmla="*/ 2381 h 104775"/>
              <a:gd name="connsiteX8" fmla="*/ 0 w 347662"/>
              <a:gd name="connsiteY8" fmla="*/ 16669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662" h="104775">
                <a:moveTo>
                  <a:pt x="347662" y="92869"/>
                </a:moveTo>
                <a:lnTo>
                  <a:pt x="221456" y="104775"/>
                </a:lnTo>
                <a:lnTo>
                  <a:pt x="171450" y="71437"/>
                </a:lnTo>
                <a:lnTo>
                  <a:pt x="171450" y="42862"/>
                </a:lnTo>
                <a:lnTo>
                  <a:pt x="152400" y="30956"/>
                </a:lnTo>
                <a:lnTo>
                  <a:pt x="114300" y="30956"/>
                </a:lnTo>
                <a:lnTo>
                  <a:pt x="85725" y="0"/>
                </a:lnTo>
                <a:lnTo>
                  <a:pt x="45243" y="2381"/>
                </a:lnTo>
                <a:lnTo>
                  <a:pt x="0" y="1666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6" name="フリーフォーム 431">
            <a:extLst>
              <a:ext uri="{FF2B5EF4-FFF2-40B4-BE49-F238E27FC236}">
                <a16:creationId xmlns:a16="http://schemas.microsoft.com/office/drawing/2014/main" id="{9322D3AB-B535-46FC-BD93-711758D327F3}"/>
              </a:ext>
            </a:extLst>
          </p:cNvPr>
          <p:cNvSpPr/>
          <p:nvPr/>
        </p:nvSpPr>
        <p:spPr>
          <a:xfrm>
            <a:off x="5576888" y="4186238"/>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7" name="フリーフォーム 432">
            <a:extLst>
              <a:ext uri="{FF2B5EF4-FFF2-40B4-BE49-F238E27FC236}">
                <a16:creationId xmlns:a16="http://schemas.microsoft.com/office/drawing/2014/main" id="{71F678B1-24F9-4824-BB18-56CF2B944844}"/>
              </a:ext>
            </a:extLst>
          </p:cNvPr>
          <p:cNvSpPr/>
          <p:nvPr/>
        </p:nvSpPr>
        <p:spPr>
          <a:xfrm>
            <a:off x="5559425" y="4183063"/>
            <a:ext cx="120650" cy="80962"/>
          </a:xfrm>
          <a:custGeom>
            <a:avLst/>
            <a:gdLst>
              <a:gd name="connsiteX0" fmla="*/ 166687 w 166687"/>
              <a:gd name="connsiteY0" fmla="*/ 0 h 111919"/>
              <a:gd name="connsiteX1" fmla="*/ 90487 w 166687"/>
              <a:gd name="connsiteY1" fmla="*/ 0 h 111919"/>
              <a:gd name="connsiteX2" fmla="*/ 69056 w 166687"/>
              <a:gd name="connsiteY2" fmla="*/ 40481 h 111919"/>
              <a:gd name="connsiteX3" fmla="*/ 66675 w 166687"/>
              <a:gd name="connsiteY3" fmla="*/ 71437 h 111919"/>
              <a:gd name="connsiteX4" fmla="*/ 69056 w 166687"/>
              <a:gd name="connsiteY4" fmla="*/ 111919 h 111919"/>
              <a:gd name="connsiteX5" fmla="*/ 0 w 166687"/>
              <a:gd name="connsiteY5" fmla="*/ 111919 h 11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87" h="111919">
                <a:moveTo>
                  <a:pt x="166687" y="0"/>
                </a:moveTo>
                <a:lnTo>
                  <a:pt x="90487" y="0"/>
                </a:lnTo>
                <a:lnTo>
                  <a:pt x="69056" y="40481"/>
                </a:lnTo>
                <a:lnTo>
                  <a:pt x="66675" y="71437"/>
                </a:lnTo>
                <a:lnTo>
                  <a:pt x="69056" y="111919"/>
                </a:lnTo>
                <a:lnTo>
                  <a:pt x="0" y="1119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8" name="フリーフォーム 433">
            <a:extLst>
              <a:ext uri="{FF2B5EF4-FFF2-40B4-BE49-F238E27FC236}">
                <a16:creationId xmlns:a16="http://schemas.microsoft.com/office/drawing/2014/main" id="{26976FF8-E9F0-43FD-A448-B8C5CF927743}"/>
              </a:ext>
            </a:extLst>
          </p:cNvPr>
          <p:cNvSpPr/>
          <p:nvPr/>
        </p:nvSpPr>
        <p:spPr>
          <a:xfrm>
            <a:off x="5553075" y="4129088"/>
            <a:ext cx="284163" cy="63500"/>
          </a:xfrm>
          <a:custGeom>
            <a:avLst/>
            <a:gdLst>
              <a:gd name="connsiteX0" fmla="*/ 392906 w 392906"/>
              <a:gd name="connsiteY0" fmla="*/ 30956 h 88106"/>
              <a:gd name="connsiteX1" fmla="*/ 283368 w 392906"/>
              <a:gd name="connsiteY1" fmla="*/ 9525 h 88106"/>
              <a:gd name="connsiteX2" fmla="*/ 240506 w 392906"/>
              <a:gd name="connsiteY2" fmla="*/ 4763 h 88106"/>
              <a:gd name="connsiteX3" fmla="*/ 171450 w 392906"/>
              <a:gd name="connsiteY3" fmla="*/ 0 h 88106"/>
              <a:gd name="connsiteX4" fmla="*/ 133350 w 392906"/>
              <a:gd name="connsiteY4" fmla="*/ 16669 h 88106"/>
              <a:gd name="connsiteX5" fmla="*/ 95250 w 392906"/>
              <a:gd name="connsiteY5" fmla="*/ 14288 h 88106"/>
              <a:gd name="connsiteX6" fmla="*/ 57150 w 392906"/>
              <a:gd name="connsiteY6" fmla="*/ 28575 h 88106"/>
              <a:gd name="connsiteX7" fmla="*/ 0 w 392906"/>
              <a:gd name="connsiteY7" fmla="*/ 88106 h 8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06" h="88106">
                <a:moveTo>
                  <a:pt x="392906" y="30956"/>
                </a:moveTo>
                <a:lnTo>
                  <a:pt x="283368" y="9525"/>
                </a:lnTo>
                <a:lnTo>
                  <a:pt x="240506" y="4763"/>
                </a:lnTo>
                <a:lnTo>
                  <a:pt x="171450" y="0"/>
                </a:lnTo>
                <a:lnTo>
                  <a:pt x="133350" y="16669"/>
                </a:lnTo>
                <a:lnTo>
                  <a:pt x="95250" y="14288"/>
                </a:lnTo>
                <a:lnTo>
                  <a:pt x="57150" y="28575"/>
                </a:lnTo>
                <a:lnTo>
                  <a:pt x="0" y="88106"/>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29" name="フリーフォーム 434">
            <a:extLst>
              <a:ext uri="{FF2B5EF4-FFF2-40B4-BE49-F238E27FC236}">
                <a16:creationId xmlns:a16="http://schemas.microsoft.com/office/drawing/2014/main" id="{B622476A-4178-4A46-B58E-1D0922C5CCB2}"/>
              </a:ext>
            </a:extLst>
          </p:cNvPr>
          <p:cNvSpPr/>
          <p:nvPr/>
        </p:nvSpPr>
        <p:spPr>
          <a:xfrm>
            <a:off x="5527675" y="4100513"/>
            <a:ext cx="274638" cy="30162"/>
          </a:xfrm>
          <a:custGeom>
            <a:avLst/>
            <a:gdLst>
              <a:gd name="connsiteX0" fmla="*/ 381000 w 381000"/>
              <a:gd name="connsiteY0" fmla="*/ 42862 h 42862"/>
              <a:gd name="connsiteX1" fmla="*/ 304800 w 381000"/>
              <a:gd name="connsiteY1" fmla="*/ 0 h 42862"/>
              <a:gd name="connsiteX2" fmla="*/ 259556 w 381000"/>
              <a:gd name="connsiteY2" fmla="*/ 0 h 42862"/>
              <a:gd name="connsiteX3" fmla="*/ 200025 w 381000"/>
              <a:gd name="connsiteY3" fmla="*/ 7144 h 42862"/>
              <a:gd name="connsiteX4" fmla="*/ 121444 w 381000"/>
              <a:gd name="connsiteY4" fmla="*/ 7144 h 42862"/>
              <a:gd name="connsiteX5" fmla="*/ 0 w 381000"/>
              <a:gd name="connsiteY5" fmla="*/ 4762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000" h="42862">
                <a:moveTo>
                  <a:pt x="381000" y="42862"/>
                </a:moveTo>
                <a:lnTo>
                  <a:pt x="304800" y="0"/>
                </a:lnTo>
                <a:lnTo>
                  <a:pt x="259556" y="0"/>
                </a:lnTo>
                <a:lnTo>
                  <a:pt x="200025" y="7144"/>
                </a:lnTo>
                <a:lnTo>
                  <a:pt x="121444" y="7144"/>
                </a:lnTo>
                <a:lnTo>
                  <a:pt x="0" y="476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0" name="フリーフォーム 435">
            <a:extLst>
              <a:ext uri="{FF2B5EF4-FFF2-40B4-BE49-F238E27FC236}">
                <a16:creationId xmlns:a16="http://schemas.microsoft.com/office/drawing/2014/main" id="{2BF42901-36EA-4F49-BF2B-4B7FB26F1131}"/>
              </a:ext>
            </a:extLst>
          </p:cNvPr>
          <p:cNvSpPr/>
          <p:nvPr/>
        </p:nvSpPr>
        <p:spPr>
          <a:xfrm>
            <a:off x="3635375" y="4359275"/>
            <a:ext cx="938213" cy="752475"/>
          </a:xfrm>
          <a:custGeom>
            <a:avLst/>
            <a:gdLst>
              <a:gd name="connsiteX0" fmla="*/ 1233488 w 1297781"/>
              <a:gd name="connsiteY0" fmla="*/ 0 h 1023938"/>
              <a:gd name="connsiteX1" fmla="*/ 1271588 w 1297781"/>
              <a:gd name="connsiteY1" fmla="*/ 52388 h 1023938"/>
              <a:gd name="connsiteX2" fmla="*/ 1285875 w 1297781"/>
              <a:gd name="connsiteY2" fmla="*/ 76200 h 1023938"/>
              <a:gd name="connsiteX3" fmla="*/ 1283494 w 1297781"/>
              <a:gd name="connsiteY3" fmla="*/ 114300 h 1023938"/>
              <a:gd name="connsiteX4" fmla="*/ 1264444 w 1297781"/>
              <a:gd name="connsiteY4" fmla="*/ 150019 h 1023938"/>
              <a:gd name="connsiteX5" fmla="*/ 1243013 w 1297781"/>
              <a:gd name="connsiteY5" fmla="*/ 173832 h 1023938"/>
              <a:gd name="connsiteX6" fmla="*/ 1240631 w 1297781"/>
              <a:gd name="connsiteY6" fmla="*/ 200025 h 1023938"/>
              <a:gd name="connsiteX7" fmla="*/ 1240631 w 1297781"/>
              <a:gd name="connsiteY7" fmla="*/ 250032 h 1023938"/>
              <a:gd name="connsiteX8" fmla="*/ 1264444 w 1297781"/>
              <a:gd name="connsiteY8" fmla="*/ 285750 h 1023938"/>
              <a:gd name="connsiteX9" fmla="*/ 1288256 w 1297781"/>
              <a:gd name="connsiteY9" fmla="*/ 316707 h 1023938"/>
              <a:gd name="connsiteX10" fmla="*/ 1297781 w 1297781"/>
              <a:gd name="connsiteY10" fmla="*/ 350044 h 1023938"/>
              <a:gd name="connsiteX11" fmla="*/ 1297781 w 1297781"/>
              <a:gd name="connsiteY11" fmla="*/ 376238 h 1023938"/>
              <a:gd name="connsiteX12" fmla="*/ 1295400 w 1297781"/>
              <a:gd name="connsiteY12" fmla="*/ 404813 h 1023938"/>
              <a:gd name="connsiteX13" fmla="*/ 1281113 w 1297781"/>
              <a:gd name="connsiteY13" fmla="*/ 423863 h 1023938"/>
              <a:gd name="connsiteX14" fmla="*/ 1259681 w 1297781"/>
              <a:gd name="connsiteY14" fmla="*/ 445294 h 1023938"/>
              <a:gd name="connsiteX15" fmla="*/ 1219200 w 1297781"/>
              <a:gd name="connsiteY15" fmla="*/ 457200 h 1023938"/>
              <a:gd name="connsiteX16" fmla="*/ 1162050 w 1297781"/>
              <a:gd name="connsiteY16" fmla="*/ 457200 h 1023938"/>
              <a:gd name="connsiteX17" fmla="*/ 1107281 w 1297781"/>
              <a:gd name="connsiteY17" fmla="*/ 440532 h 1023938"/>
              <a:gd name="connsiteX18" fmla="*/ 1064419 w 1297781"/>
              <a:gd name="connsiteY18" fmla="*/ 419100 h 1023938"/>
              <a:gd name="connsiteX19" fmla="*/ 1014413 w 1297781"/>
              <a:gd name="connsiteY19" fmla="*/ 409575 h 1023938"/>
              <a:gd name="connsiteX20" fmla="*/ 957263 w 1297781"/>
              <a:gd name="connsiteY20" fmla="*/ 411957 h 1023938"/>
              <a:gd name="connsiteX21" fmla="*/ 907256 w 1297781"/>
              <a:gd name="connsiteY21" fmla="*/ 411957 h 1023938"/>
              <a:gd name="connsiteX22" fmla="*/ 857250 w 1297781"/>
              <a:gd name="connsiteY22" fmla="*/ 419100 h 1023938"/>
              <a:gd name="connsiteX23" fmla="*/ 819150 w 1297781"/>
              <a:gd name="connsiteY23" fmla="*/ 445294 h 1023938"/>
              <a:gd name="connsiteX24" fmla="*/ 785813 w 1297781"/>
              <a:gd name="connsiteY24" fmla="*/ 488157 h 1023938"/>
              <a:gd name="connsiteX25" fmla="*/ 757238 w 1297781"/>
              <a:gd name="connsiteY25" fmla="*/ 533400 h 1023938"/>
              <a:gd name="connsiteX26" fmla="*/ 738188 w 1297781"/>
              <a:gd name="connsiteY26" fmla="*/ 569119 h 1023938"/>
              <a:gd name="connsiteX27" fmla="*/ 688181 w 1297781"/>
              <a:gd name="connsiteY27" fmla="*/ 597694 h 1023938"/>
              <a:gd name="connsiteX28" fmla="*/ 514350 w 1297781"/>
              <a:gd name="connsiteY28" fmla="*/ 657225 h 1023938"/>
              <a:gd name="connsiteX29" fmla="*/ 416719 w 1297781"/>
              <a:gd name="connsiteY29" fmla="*/ 692944 h 1023938"/>
              <a:gd name="connsiteX30" fmla="*/ 369094 w 1297781"/>
              <a:gd name="connsiteY30" fmla="*/ 716757 h 1023938"/>
              <a:gd name="connsiteX31" fmla="*/ 311944 w 1297781"/>
              <a:gd name="connsiteY31" fmla="*/ 747713 h 1023938"/>
              <a:gd name="connsiteX32" fmla="*/ 295275 w 1297781"/>
              <a:gd name="connsiteY32" fmla="*/ 769144 h 1023938"/>
              <a:gd name="connsiteX33" fmla="*/ 250031 w 1297781"/>
              <a:gd name="connsiteY33" fmla="*/ 831057 h 1023938"/>
              <a:gd name="connsiteX34" fmla="*/ 221456 w 1297781"/>
              <a:gd name="connsiteY34" fmla="*/ 871538 h 1023938"/>
              <a:gd name="connsiteX35" fmla="*/ 204788 w 1297781"/>
              <a:gd name="connsiteY35" fmla="*/ 902494 h 1023938"/>
              <a:gd name="connsiteX36" fmla="*/ 142875 w 1297781"/>
              <a:gd name="connsiteY36" fmla="*/ 947738 h 1023938"/>
              <a:gd name="connsiteX37" fmla="*/ 92869 w 1297781"/>
              <a:gd name="connsiteY37" fmla="*/ 966788 h 1023938"/>
              <a:gd name="connsiteX38" fmla="*/ 0 w 1297781"/>
              <a:gd name="connsiteY38" fmla="*/ 1023938 h 1023938"/>
              <a:gd name="connsiteX0" fmla="*/ 1233488 w 1297781"/>
              <a:gd name="connsiteY0" fmla="*/ 0 h 1023938"/>
              <a:gd name="connsiteX1" fmla="*/ 1250156 w 1297781"/>
              <a:gd name="connsiteY1" fmla="*/ 26194 h 1023938"/>
              <a:gd name="connsiteX2" fmla="*/ 1271588 w 1297781"/>
              <a:gd name="connsiteY2" fmla="*/ 52388 h 1023938"/>
              <a:gd name="connsiteX3" fmla="*/ 1285875 w 1297781"/>
              <a:gd name="connsiteY3" fmla="*/ 76200 h 1023938"/>
              <a:gd name="connsiteX4" fmla="*/ 1283494 w 1297781"/>
              <a:gd name="connsiteY4" fmla="*/ 114300 h 1023938"/>
              <a:gd name="connsiteX5" fmla="*/ 1264444 w 1297781"/>
              <a:gd name="connsiteY5" fmla="*/ 150019 h 1023938"/>
              <a:gd name="connsiteX6" fmla="*/ 1243013 w 1297781"/>
              <a:gd name="connsiteY6" fmla="*/ 173832 h 1023938"/>
              <a:gd name="connsiteX7" fmla="*/ 1240631 w 1297781"/>
              <a:gd name="connsiteY7" fmla="*/ 200025 h 1023938"/>
              <a:gd name="connsiteX8" fmla="*/ 1240631 w 1297781"/>
              <a:gd name="connsiteY8" fmla="*/ 250032 h 1023938"/>
              <a:gd name="connsiteX9" fmla="*/ 1264444 w 1297781"/>
              <a:gd name="connsiteY9" fmla="*/ 285750 h 1023938"/>
              <a:gd name="connsiteX10" fmla="*/ 1288256 w 1297781"/>
              <a:gd name="connsiteY10" fmla="*/ 316707 h 1023938"/>
              <a:gd name="connsiteX11" fmla="*/ 1297781 w 1297781"/>
              <a:gd name="connsiteY11" fmla="*/ 350044 h 1023938"/>
              <a:gd name="connsiteX12" fmla="*/ 1297781 w 1297781"/>
              <a:gd name="connsiteY12" fmla="*/ 376238 h 1023938"/>
              <a:gd name="connsiteX13" fmla="*/ 1295400 w 1297781"/>
              <a:gd name="connsiteY13" fmla="*/ 404813 h 1023938"/>
              <a:gd name="connsiteX14" fmla="*/ 1281113 w 1297781"/>
              <a:gd name="connsiteY14" fmla="*/ 423863 h 1023938"/>
              <a:gd name="connsiteX15" fmla="*/ 1259681 w 1297781"/>
              <a:gd name="connsiteY15" fmla="*/ 445294 h 1023938"/>
              <a:gd name="connsiteX16" fmla="*/ 1219200 w 1297781"/>
              <a:gd name="connsiteY16" fmla="*/ 457200 h 1023938"/>
              <a:gd name="connsiteX17" fmla="*/ 1162050 w 1297781"/>
              <a:gd name="connsiteY17" fmla="*/ 457200 h 1023938"/>
              <a:gd name="connsiteX18" fmla="*/ 1107281 w 1297781"/>
              <a:gd name="connsiteY18" fmla="*/ 440532 h 1023938"/>
              <a:gd name="connsiteX19" fmla="*/ 1064419 w 1297781"/>
              <a:gd name="connsiteY19" fmla="*/ 419100 h 1023938"/>
              <a:gd name="connsiteX20" fmla="*/ 1014413 w 1297781"/>
              <a:gd name="connsiteY20" fmla="*/ 409575 h 1023938"/>
              <a:gd name="connsiteX21" fmla="*/ 957263 w 1297781"/>
              <a:gd name="connsiteY21" fmla="*/ 411957 h 1023938"/>
              <a:gd name="connsiteX22" fmla="*/ 907256 w 1297781"/>
              <a:gd name="connsiteY22" fmla="*/ 411957 h 1023938"/>
              <a:gd name="connsiteX23" fmla="*/ 857250 w 1297781"/>
              <a:gd name="connsiteY23" fmla="*/ 419100 h 1023938"/>
              <a:gd name="connsiteX24" fmla="*/ 819150 w 1297781"/>
              <a:gd name="connsiteY24" fmla="*/ 445294 h 1023938"/>
              <a:gd name="connsiteX25" fmla="*/ 785813 w 1297781"/>
              <a:gd name="connsiteY25" fmla="*/ 488157 h 1023938"/>
              <a:gd name="connsiteX26" fmla="*/ 757238 w 1297781"/>
              <a:gd name="connsiteY26" fmla="*/ 533400 h 1023938"/>
              <a:gd name="connsiteX27" fmla="*/ 738188 w 1297781"/>
              <a:gd name="connsiteY27" fmla="*/ 569119 h 1023938"/>
              <a:gd name="connsiteX28" fmla="*/ 688181 w 1297781"/>
              <a:gd name="connsiteY28" fmla="*/ 597694 h 1023938"/>
              <a:gd name="connsiteX29" fmla="*/ 514350 w 1297781"/>
              <a:gd name="connsiteY29" fmla="*/ 657225 h 1023938"/>
              <a:gd name="connsiteX30" fmla="*/ 416719 w 1297781"/>
              <a:gd name="connsiteY30" fmla="*/ 692944 h 1023938"/>
              <a:gd name="connsiteX31" fmla="*/ 369094 w 1297781"/>
              <a:gd name="connsiteY31" fmla="*/ 716757 h 1023938"/>
              <a:gd name="connsiteX32" fmla="*/ 311944 w 1297781"/>
              <a:gd name="connsiteY32" fmla="*/ 747713 h 1023938"/>
              <a:gd name="connsiteX33" fmla="*/ 295275 w 1297781"/>
              <a:gd name="connsiteY33" fmla="*/ 769144 h 1023938"/>
              <a:gd name="connsiteX34" fmla="*/ 250031 w 1297781"/>
              <a:gd name="connsiteY34" fmla="*/ 831057 h 1023938"/>
              <a:gd name="connsiteX35" fmla="*/ 221456 w 1297781"/>
              <a:gd name="connsiteY35" fmla="*/ 871538 h 1023938"/>
              <a:gd name="connsiteX36" fmla="*/ 204788 w 1297781"/>
              <a:gd name="connsiteY36" fmla="*/ 902494 h 1023938"/>
              <a:gd name="connsiteX37" fmla="*/ 142875 w 1297781"/>
              <a:gd name="connsiteY37" fmla="*/ 947738 h 1023938"/>
              <a:gd name="connsiteX38" fmla="*/ 92869 w 1297781"/>
              <a:gd name="connsiteY38" fmla="*/ 966788 h 1023938"/>
              <a:gd name="connsiteX39" fmla="*/ 0 w 1297781"/>
              <a:gd name="connsiteY39" fmla="*/ 1023938 h 1023938"/>
              <a:gd name="connsiteX0" fmla="*/ 1190625 w 1297781"/>
              <a:gd name="connsiteY0" fmla="*/ 0 h 1042988"/>
              <a:gd name="connsiteX1" fmla="*/ 1250156 w 1297781"/>
              <a:gd name="connsiteY1" fmla="*/ 45244 h 1042988"/>
              <a:gd name="connsiteX2" fmla="*/ 1271588 w 1297781"/>
              <a:gd name="connsiteY2" fmla="*/ 71438 h 1042988"/>
              <a:gd name="connsiteX3" fmla="*/ 1285875 w 1297781"/>
              <a:gd name="connsiteY3" fmla="*/ 95250 h 1042988"/>
              <a:gd name="connsiteX4" fmla="*/ 1283494 w 1297781"/>
              <a:gd name="connsiteY4" fmla="*/ 133350 h 1042988"/>
              <a:gd name="connsiteX5" fmla="*/ 1264444 w 1297781"/>
              <a:gd name="connsiteY5" fmla="*/ 169069 h 1042988"/>
              <a:gd name="connsiteX6" fmla="*/ 1243013 w 1297781"/>
              <a:gd name="connsiteY6" fmla="*/ 192882 h 1042988"/>
              <a:gd name="connsiteX7" fmla="*/ 1240631 w 1297781"/>
              <a:gd name="connsiteY7" fmla="*/ 219075 h 1042988"/>
              <a:gd name="connsiteX8" fmla="*/ 1240631 w 1297781"/>
              <a:gd name="connsiteY8" fmla="*/ 269082 h 1042988"/>
              <a:gd name="connsiteX9" fmla="*/ 1264444 w 1297781"/>
              <a:gd name="connsiteY9" fmla="*/ 304800 h 1042988"/>
              <a:gd name="connsiteX10" fmla="*/ 1288256 w 1297781"/>
              <a:gd name="connsiteY10" fmla="*/ 335757 h 1042988"/>
              <a:gd name="connsiteX11" fmla="*/ 1297781 w 1297781"/>
              <a:gd name="connsiteY11" fmla="*/ 369094 h 1042988"/>
              <a:gd name="connsiteX12" fmla="*/ 1297781 w 1297781"/>
              <a:gd name="connsiteY12" fmla="*/ 395288 h 1042988"/>
              <a:gd name="connsiteX13" fmla="*/ 1295400 w 1297781"/>
              <a:gd name="connsiteY13" fmla="*/ 423863 h 1042988"/>
              <a:gd name="connsiteX14" fmla="*/ 1281113 w 1297781"/>
              <a:gd name="connsiteY14" fmla="*/ 442913 h 1042988"/>
              <a:gd name="connsiteX15" fmla="*/ 1259681 w 1297781"/>
              <a:gd name="connsiteY15" fmla="*/ 464344 h 1042988"/>
              <a:gd name="connsiteX16" fmla="*/ 1219200 w 1297781"/>
              <a:gd name="connsiteY16" fmla="*/ 476250 h 1042988"/>
              <a:gd name="connsiteX17" fmla="*/ 1162050 w 1297781"/>
              <a:gd name="connsiteY17" fmla="*/ 476250 h 1042988"/>
              <a:gd name="connsiteX18" fmla="*/ 1107281 w 1297781"/>
              <a:gd name="connsiteY18" fmla="*/ 459582 h 1042988"/>
              <a:gd name="connsiteX19" fmla="*/ 1064419 w 1297781"/>
              <a:gd name="connsiteY19" fmla="*/ 438150 h 1042988"/>
              <a:gd name="connsiteX20" fmla="*/ 1014413 w 1297781"/>
              <a:gd name="connsiteY20" fmla="*/ 428625 h 1042988"/>
              <a:gd name="connsiteX21" fmla="*/ 957263 w 1297781"/>
              <a:gd name="connsiteY21" fmla="*/ 431007 h 1042988"/>
              <a:gd name="connsiteX22" fmla="*/ 907256 w 1297781"/>
              <a:gd name="connsiteY22" fmla="*/ 431007 h 1042988"/>
              <a:gd name="connsiteX23" fmla="*/ 857250 w 1297781"/>
              <a:gd name="connsiteY23" fmla="*/ 438150 h 1042988"/>
              <a:gd name="connsiteX24" fmla="*/ 819150 w 1297781"/>
              <a:gd name="connsiteY24" fmla="*/ 464344 h 1042988"/>
              <a:gd name="connsiteX25" fmla="*/ 785813 w 1297781"/>
              <a:gd name="connsiteY25" fmla="*/ 507207 h 1042988"/>
              <a:gd name="connsiteX26" fmla="*/ 757238 w 1297781"/>
              <a:gd name="connsiteY26" fmla="*/ 552450 h 1042988"/>
              <a:gd name="connsiteX27" fmla="*/ 738188 w 1297781"/>
              <a:gd name="connsiteY27" fmla="*/ 588169 h 1042988"/>
              <a:gd name="connsiteX28" fmla="*/ 688181 w 1297781"/>
              <a:gd name="connsiteY28" fmla="*/ 616744 h 1042988"/>
              <a:gd name="connsiteX29" fmla="*/ 514350 w 1297781"/>
              <a:gd name="connsiteY29" fmla="*/ 676275 h 1042988"/>
              <a:gd name="connsiteX30" fmla="*/ 416719 w 1297781"/>
              <a:gd name="connsiteY30" fmla="*/ 711994 h 1042988"/>
              <a:gd name="connsiteX31" fmla="*/ 369094 w 1297781"/>
              <a:gd name="connsiteY31" fmla="*/ 735807 h 1042988"/>
              <a:gd name="connsiteX32" fmla="*/ 311944 w 1297781"/>
              <a:gd name="connsiteY32" fmla="*/ 766763 h 1042988"/>
              <a:gd name="connsiteX33" fmla="*/ 295275 w 1297781"/>
              <a:gd name="connsiteY33" fmla="*/ 788194 h 1042988"/>
              <a:gd name="connsiteX34" fmla="*/ 250031 w 1297781"/>
              <a:gd name="connsiteY34" fmla="*/ 850107 h 1042988"/>
              <a:gd name="connsiteX35" fmla="*/ 221456 w 1297781"/>
              <a:gd name="connsiteY35" fmla="*/ 890588 h 1042988"/>
              <a:gd name="connsiteX36" fmla="*/ 204788 w 1297781"/>
              <a:gd name="connsiteY36" fmla="*/ 921544 h 1042988"/>
              <a:gd name="connsiteX37" fmla="*/ 142875 w 1297781"/>
              <a:gd name="connsiteY37" fmla="*/ 966788 h 1042988"/>
              <a:gd name="connsiteX38" fmla="*/ 92869 w 1297781"/>
              <a:gd name="connsiteY38" fmla="*/ 985838 h 1042988"/>
              <a:gd name="connsiteX39" fmla="*/ 0 w 1297781"/>
              <a:gd name="connsiteY39" fmla="*/ 1042988 h 1042988"/>
              <a:gd name="connsiteX0" fmla="*/ 1190625 w 1297781"/>
              <a:gd name="connsiteY0" fmla="*/ 0 h 1042988"/>
              <a:gd name="connsiteX1" fmla="*/ 1228725 w 1297781"/>
              <a:gd name="connsiteY1" fmla="*/ 26194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 name="connsiteX0" fmla="*/ 1190625 w 1297781"/>
              <a:gd name="connsiteY0" fmla="*/ 0 h 1042988"/>
              <a:gd name="connsiteX1" fmla="*/ 1231107 w 1297781"/>
              <a:gd name="connsiteY1" fmla="*/ 14288 h 1042988"/>
              <a:gd name="connsiteX2" fmla="*/ 1250156 w 1297781"/>
              <a:gd name="connsiteY2" fmla="*/ 45244 h 1042988"/>
              <a:gd name="connsiteX3" fmla="*/ 1271588 w 1297781"/>
              <a:gd name="connsiteY3" fmla="*/ 71438 h 1042988"/>
              <a:gd name="connsiteX4" fmla="*/ 1285875 w 1297781"/>
              <a:gd name="connsiteY4" fmla="*/ 95250 h 1042988"/>
              <a:gd name="connsiteX5" fmla="*/ 1283494 w 1297781"/>
              <a:gd name="connsiteY5" fmla="*/ 133350 h 1042988"/>
              <a:gd name="connsiteX6" fmla="*/ 1264444 w 1297781"/>
              <a:gd name="connsiteY6" fmla="*/ 169069 h 1042988"/>
              <a:gd name="connsiteX7" fmla="*/ 1243013 w 1297781"/>
              <a:gd name="connsiteY7" fmla="*/ 192882 h 1042988"/>
              <a:gd name="connsiteX8" fmla="*/ 1240631 w 1297781"/>
              <a:gd name="connsiteY8" fmla="*/ 219075 h 1042988"/>
              <a:gd name="connsiteX9" fmla="*/ 1240631 w 1297781"/>
              <a:gd name="connsiteY9" fmla="*/ 269082 h 1042988"/>
              <a:gd name="connsiteX10" fmla="*/ 1264444 w 1297781"/>
              <a:gd name="connsiteY10" fmla="*/ 304800 h 1042988"/>
              <a:gd name="connsiteX11" fmla="*/ 1288256 w 1297781"/>
              <a:gd name="connsiteY11" fmla="*/ 335757 h 1042988"/>
              <a:gd name="connsiteX12" fmla="*/ 1297781 w 1297781"/>
              <a:gd name="connsiteY12" fmla="*/ 369094 h 1042988"/>
              <a:gd name="connsiteX13" fmla="*/ 1297781 w 1297781"/>
              <a:gd name="connsiteY13" fmla="*/ 395288 h 1042988"/>
              <a:gd name="connsiteX14" fmla="*/ 1295400 w 1297781"/>
              <a:gd name="connsiteY14" fmla="*/ 423863 h 1042988"/>
              <a:gd name="connsiteX15" fmla="*/ 1281113 w 1297781"/>
              <a:gd name="connsiteY15" fmla="*/ 442913 h 1042988"/>
              <a:gd name="connsiteX16" fmla="*/ 1259681 w 1297781"/>
              <a:gd name="connsiteY16" fmla="*/ 464344 h 1042988"/>
              <a:gd name="connsiteX17" fmla="*/ 1219200 w 1297781"/>
              <a:gd name="connsiteY17" fmla="*/ 476250 h 1042988"/>
              <a:gd name="connsiteX18" fmla="*/ 1162050 w 1297781"/>
              <a:gd name="connsiteY18" fmla="*/ 476250 h 1042988"/>
              <a:gd name="connsiteX19" fmla="*/ 1107281 w 1297781"/>
              <a:gd name="connsiteY19" fmla="*/ 459582 h 1042988"/>
              <a:gd name="connsiteX20" fmla="*/ 1064419 w 1297781"/>
              <a:gd name="connsiteY20" fmla="*/ 438150 h 1042988"/>
              <a:gd name="connsiteX21" fmla="*/ 1014413 w 1297781"/>
              <a:gd name="connsiteY21" fmla="*/ 428625 h 1042988"/>
              <a:gd name="connsiteX22" fmla="*/ 957263 w 1297781"/>
              <a:gd name="connsiteY22" fmla="*/ 431007 h 1042988"/>
              <a:gd name="connsiteX23" fmla="*/ 907256 w 1297781"/>
              <a:gd name="connsiteY23" fmla="*/ 431007 h 1042988"/>
              <a:gd name="connsiteX24" fmla="*/ 857250 w 1297781"/>
              <a:gd name="connsiteY24" fmla="*/ 438150 h 1042988"/>
              <a:gd name="connsiteX25" fmla="*/ 819150 w 1297781"/>
              <a:gd name="connsiteY25" fmla="*/ 464344 h 1042988"/>
              <a:gd name="connsiteX26" fmla="*/ 785813 w 1297781"/>
              <a:gd name="connsiteY26" fmla="*/ 507207 h 1042988"/>
              <a:gd name="connsiteX27" fmla="*/ 757238 w 1297781"/>
              <a:gd name="connsiteY27" fmla="*/ 552450 h 1042988"/>
              <a:gd name="connsiteX28" fmla="*/ 738188 w 1297781"/>
              <a:gd name="connsiteY28" fmla="*/ 588169 h 1042988"/>
              <a:gd name="connsiteX29" fmla="*/ 688181 w 1297781"/>
              <a:gd name="connsiteY29" fmla="*/ 616744 h 1042988"/>
              <a:gd name="connsiteX30" fmla="*/ 514350 w 1297781"/>
              <a:gd name="connsiteY30" fmla="*/ 676275 h 1042988"/>
              <a:gd name="connsiteX31" fmla="*/ 416719 w 1297781"/>
              <a:gd name="connsiteY31" fmla="*/ 711994 h 1042988"/>
              <a:gd name="connsiteX32" fmla="*/ 369094 w 1297781"/>
              <a:gd name="connsiteY32" fmla="*/ 735807 h 1042988"/>
              <a:gd name="connsiteX33" fmla="*/ 311944 w 1297781"/>
              <a:gd name="connsiteY33" fmla="*/ 766763 h 1042988"/>
              <a:gd name="connsiteX34" fmla="*/ 295275 w 1297781"/>
              <a:gd name="connsiteY34" fmla="*/ 788194 h 1042988"/>
              <a:gd name="connsiteX35" fmla="*/ 250031 w 1297781"/>
              <a:gd name="connsiteY35" fmla="*/ 850107 h 1042988"/>
              <a:gd name="connsiteX36" fmla="*/ 221456 w 1297781"/>
              <a:gd name="connsiteY36" fmla="*/ 890588 h 1042988"/>
              <a:gd name="connsiteX37" fmla="*/ 204788 w 1297781"/>
              <a:gd name="connsiteY37" fmla="*/ 921544 h 1042988"/>
              <a:gd name="connsiteX38" fmla="*/ 142875 w 1297781"/>
              <a:gd name="connsiteY38" fmla="*/ 966788 h 1042988"/>
              <a:gd name="connsiteX39" fmla="*/ 92869 w 1297781"/>
              <a:gd name="connsiteY39" fmla="*/ 985838 h 1042988"/>
              <a:gd name="connsiteX40" fmla="*/ 0 w 1297781"/>
              <a:gd name="connsiteY40" fmla="*/ 1042988 h 104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7781" h="1042988">
                <a:moveTo>
                  <a:pt x="1190625" y="0"/>
                </a:moveTo>
                <a:lnTo>
                  <a:pt x="1231107" y="14288"/>
                </a:lnTo>
                <a:lnTo>
                  <a:pt x="1250156" y="45244"/>
                </a:lnTo>
                <a:lnTo>
                  <a:pt x="1271588" y="71438"/>
                </a:lnTo>
                <a:lnTo>
                  <a:pt x="1285875" y="95250"/>
                </a:lnTo>
                <a:lnTo>
                  <a:pt x="1283494" y="133350"/>
                </a:lnTo>
                <a:lnTo>
                  <a:pt x="1264444" y="169069"/>
                </a:lnTo>
                <a:lnTo>
                  <a:pt x="1243013" y="192882"/>
                </a:lnTo>
                <a:lnTo>
                  <a:pt x="1240631" y="219075"/>
                </a:lnTo>
                <a:lnTo>
                  <a:pt x="1240631" y="269082"/>
                </a:lnTo>
                <a:lnTo>
                  <a:pt x="1264444" y="304800"/>
                </a:lnTo>
                <a:lnTo>
                  <a:pt x="1288256" y="335757"/>
                </a:lnTo>
                <a:lnTo>
                  <a:pt x="1297781" y="369094"/>
                </a:lnTo>
                <a:lnTo>
                  <a:pt x="1297781" y="395288"/>
                </a:lnTo>
                <a:lnTo>
                  <a:pt x="1295400" y="423863"/>
                </a:lnTo>
                <a:lnTo>
                  <a:pt x="1281113" y="442913"/>
                </a:lnTo>
                <a:lnTo>
                  <a:pt x="1259681" y="464344"/>
                </a:lnTo>
                <a:lnTo>
                  <a:pt x="1219200" y="476250"/>
                </a:lnTo>
                <a:lnTo>
                  <a:pt x="1162050" y="476250"/>
                </a:lnTo>
                <a:lnTo>
                  <a:pt x="1107281" y="459582"/>
                </a:lnTo>
                <a:lnTo>
                  <a:pt x="1064419" y="438150"/>
                </a:lnTo>
                <a:lnTo>
                  <a:pt x="1014413" y="428625"/>
                </a:lnTo>
                <a:lnTo>
                  <a:pt x="957263" y="431007"/>
                </a:lnTo>
                <a:lnTo>
                  <a:pt x="907256" y="431007"/>
                </a:lnTo>
                <a:lnTo>
                  <a:pt x="857250" y="438150"/>
                </a:lnTo>
                <a:lnTo>
                  <a:pt x="819150" y="464344"/>
                </a:lnTo>
                <a:lnTo>
                  <a:pt x="785813" y="507207"/>
                </a:lnTo>
                <a:lnTo>
                  <a:pt x="757238" y="552450"/>
                </a:lnTo>
                <a:lnTo>
                  <a:pt x="738188" y="588169"/>
                </a:lnTo>
                <a:lnTo>
                  <a:pt x="688181" y="616744"/>
                </a:lnTo>
                <a:lnTo>
                  <a:pt x="514350" y="676275"/>
                </a:lnTo>
                <a:lnTo>
                  <a:pt x="416719" y="711994"/>
                </a:lnTo>
                <a:lnTo>
                  <a:pt x="369094" y="735807"/>
                </a:lnTo>
                <a:lnTo>
                  <a:pt x="311944" y="766763"/>
                </a:lnTo>
                <a:lnTo>
                  <a:pt x="295275" y="788194"/>
                </a:lnTo>
                <a:lnTo>
                  <a:pt x="250031" y="850107"/>
                </a:lnTo>
                <a:lnTo>
                  <a:pt x="221456" y="890588"/>
                </a:lnTo>
                <a:lnTo>
                  <a:pt x="204788" y="921544"/>
                </a:lnTo>
                <a:lnTo>
                  <a:pt x="142875" y="966788"/>
                </a:lnTo>
                <a:lnTo>
                  <a:pt x="92869" y="985838"/>
                </a:lnTo>
                <a:lnTo>
                  <a:pt x="0" y="10429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1" name="フリーフォーム 436">
            <a:extLst>
              <a:ext uri="{FF2B5EF4-FFF2-40B4-BE49-F238E27FC236}">
                <a16:creationId xmlns:a16="http://schemas.microsoft.com/office/drawing/2014/main" id="{F2421890-95E2-4A4D-BB48-86E1371B44E0}"/>
              </a:ext>
            </a:extLst>
          </p:cNvPr>
          <p:cNvSpPr/>
          <p:nvPr/>
        </p:nvSpPr>
        <p:spPr>
          <a:xfrm>
            <a:off x="3949700" y="4741863"/>
            <a:ext cx="53975" cy="127000"/>
          </a:xfrm>
          <a:custGeom>
            <a:avLst/>
            <a:gdLst>
              <a:gd name="connsiteX0" fmla="*/ 57150 w 76200"/>
              <a:gd name="connsiteY0" fmla="*/ 0 h 364332"/>
              <a:gd name="connsiteX1" fmla="*/ 73818 w 76200"/>
              <a:gd name="connsiteY1" fmla="*/ 78582 h 364332"/>
              <a:gd name="connsiteX2" fmla="*/ 76200 w 76200"/>
              <a:gd name="connsiteY2" fmla="*/ 200025 h 364332"/>
              <a:gd name="connsiteX3" fmla="*/ 47625 w 76200"/>
              <a:gd name="connsiteY3" fmla="*/ 285750 h 364332"/>
              <a:gd name="connsiteX4" fmla="*/ 0 w 76200"/>
              <a:gd name="connsiteY4" fmla="*/ 364332 h 364332"/>
              <a:gd name="connsiteX0" fmla="*/ 57150 w 76200"/>
              <a:gd name="connsiteY0" fmla="*/ 0 h 364332"/>
              <a:gd name="connsiteX1" fmla="*/ 76200 w 76200"/>
              <a:gd name="connsiteY1" fmla="*/ 200025 h 364332"/>
              <a:gd name="connsiteX2" fmla="*/ 47625 w 76200"/>
              <a:gd name="connsiteY2" fmla="*/ 285750 h 364332"/>
              <a:gd name="connsiteX3" fmla="*/ 0 w 76200"/>
              <a:gd name="connsiteY3" fmla="*/ 364332 h 364332"/>
              <a:gd name="connsiteX0" fmla="*/ 76200 w 76200"/>
              <a:gd name="connsiteY0" fmla="*/ 0 h 164307"/>
              <a:gd name="connsiteX1" fmla="*/ 47625 w 76200"/>
              <a:gd name="connsiteY1" fmla="*/ 85725 h 164307"/>
              <a:gd name="connsiteX2" fmla="*/ 0 w 76200"/>
              <a:gd name="connsiteY2" fmla="*/ 164307 h 164307"/>
              <a:gd name="connsiteX0" fmla="*/ 76200 w 76200"/>
              <a:gd name="connsiteY0" fmla="*/ 0 h 176213"/>
              <a:gd name="connsiteX1" fmla="*/ 47625 w 76200"/>
              <a:gd name="connsiteY1" fmla="*/ 97631 h 176213"/>
              <a:gd name="connsiteX2" fmla="*/ 0 w 76200"/>
              <a:gd name="connsiteY2"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 name="connsiteX0" fmla="*/ 76200 w 76200"/>
              <a:gd name="connsiteY0" fmla="*/ 0 h 176213"/>
              <a:gd name="connsiteX1" fmla="*/ 61912 w 76200"/>
              <a:gd name="connsiteY1" fmla="*/ 59531 h 176213"/>
              <a:gd name="connsiteX2" fmla="*/ 47625 w 76200"/>
              <a:gd name="connsiteY2" fmla="*/ 97631 h 176213"/>
              <a:gd name="connsiteX3" fmla="*/ 0 w 76200"/>
              <a:gd name="connsiteY3" fmla="*/ 176213 h 176213"/>
            </a:gdLst>
            <a:ahLst/>
            <a:cxnLst>
              <a:cxn ang="0">
                <a:pos x="connsiteX0" y="connsiteY0"/>
              </a:cxn>
              <a:cxn ang="0">
                <a:pos x="connsiteX1" y="connsiteY1"/>
              </a:cxn>
              <a:cxn ang="0">
                <a:pos x="connsiteX2" y="connsiteY2"/>
              </a:cxn>
              <a:cxn ang="0">
                <a:pos x="connsiteX3" y="connsiteY3"/>
              </a:cxn>
            </a:cxnLst>
            <a:rect l="l" t="t" r="r" b="b"/>
            <a:pathLst>
              <a:path w="76200" h="176213">
                <a:moveTo>
                  <a:pt x="76200" y="0"/>
                </a:moveTo>
                <a:lnTo>
                  <a:pt x="61912" y="59531"/>
                </a:lnTo>
                <a:lnTo>
                  <a:pt x="47625" y="97631"/>
                </a:lnTo>
                <a:lnTo>
                  <a:pt x="0" y="176213"/>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2" name="フリーフォーム 437">
            <a:extLst>
              <a:ext uri="{FF2B5EF4-FFF2-40B4-BE49-F238E27FC236}">
                <a16:creationId xmlns:a16="http://schemas.microsoft.com/office/drawing/2014/main" id="{4AA5B36D-5E07-4722-AE6B-A984E2A574A4}"/>
              </a:ext>
            </a:extLst>
          </p:cNvPr>
          <p:cNvSpPr/>
          <p:nvPr/>
        </p:nvSpPr>
        <p:spPr>
          <a:xfrm>
            <a:off x="3544888" y="4646613"/>
            <a:ext cx="460375" cy="282575"/>
          </a:xfrm>
          <a:custGeom>
            <a:avLst/>
            <a:gdLst>
              <a:gd name="connsiteX0" fmla="*/ 616744 w 638175"/>
              <a:gd name="connsiteY0" fmla="*/ 0 h 447675"/>
              <a:gd name="connsiteX1" fmla="*/ 631031 w 638175"/>
              <a:gd name="connsiteY1" fmla="*/ 57150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16744 w 638175"/>
              <a:gd name="connsiteY0" fmla="*/ 0 h 447675"/>
              <a:gd name="connsiteX1" fmla="*/ 633412 w 638175"/>
              <a:gd name="connsiteY1" fmla="*/ 83344 h 447675"/>
              <a:gd name="connsiteX2" fmla="*/ 638175 w 638175"/>
              <a:gd name="connsiteY2" fmla="*/ 119063 h 447675"/>
              <a:gd name="connsiteX3" fmla="*/ 635794 w 638175"/>
              <a:gd name="connsiteY3" fmla="*/ 185738 h 447675"/>
              <a:gd name="connsiteX4" fmla="*/ 592931 w 638175"/>
              <a:gd name="connsiteY4" fmla="*/ 207169 h 447675"/>
              <a:gd name="connsiteX5" fmla="*/ 569119 w 638175"/>
              <a:gd name="connsiteY5" fmla="*/ 209550 h 447675"/>
              <a:gd name="connsiteX6" fmla="*/ 535781 w 638175"/>
              <a:gd name="connsiteY6" fmla="*/ 204788 h 447675"/>
              <a:gd name="connsiteX7" fmla="*/ 514350 w 638175"/>
              <a:gd name="connsiteY7" fmla="*/ 204788 h 447675"/>
              <a:gd name="connsiteX8" fmla="*/ 495300 w 638175"/>
              <a:gd name="connsiteY8" fmla="*/ 214313 h 447675"/>
              <a:gd name="connsiteX9" fmla="*/ 461962 w 638175"/>
              <a:gd name="connsiteY9" fmla="*/ 238125 h 447675"/>
              <a:gd name="connsiteX10" fmla="*/ 397669 w 638175"/>
              <a:gd name="connsiteY10" fmla="*/ 261938 h 447675"/>
              <a:gd name="connsiteX11" fmla="*/ 323850 w 638175"/>
              <a:gd name="connsiteY11" fmla="*/ 307182 h 447675"/>
              <a:gd name="connsiteX12" fmla="*/ 280987 w 638175"/>
              <a:gd name="connsiteY12" fmla="*/ 319088 h 447675"/>
              <a:gd name="connsiteX13" fmla="*/ 254794 w 638175"/>
              <a:gd name="connsiteY13" fmla="*/ 319088 h 447675"/>
              <a:gd name="connsiteX14" fmla="*/ 214312 w 638175"/>
              <a:gd name="connsiteY14" fmla="*/ 345282 h 447675"/>
              <a:gd name="connsiteX15" fmla="*/ 176212 w 638175"/>
              <a:gd name="connsiteY15" fmla="*/ 366713 h 447675"/>
              <a:gd name="connsiteX16" fmla="*/ 0 w 638175"/>
              <a:gd name="connsiteY16" fmla="*/ 447675 h 447675"/>
              <a:gd name="connsiteX0" fmla="*/ 623887 w 638175"/>
              <a:gd name="connsiteY0" fmla="*/ 0 h 392907"/>
              <a:gd name="connsiteX1" fmla="*/ 633412 w 638175"/>
              <a:gd name="connsiteY1" fmla="*/ 28576 h 392907"/>
              <a:gd name="connsiteX2" fmla="*/ 638175 w 638175"/>
              <a:gd name="connsiteY2" fmla="*/ 64295 h 392907"/>
              <a:gd name="connsiteX3" fmla="*/ 635794 w 638175"/>
              <a:gd name="connsiteY3" fmla="*/ 130970 h 392907"/>
              <a:gd name="connsiteX4" fmla="*/ 592931 w 638175"/>
              <a:gd name="connsiteY4" fmla="*/ 152401 h 392907"/>
              <a:gd name="connsiteX5" fmla="*/ 569119 w 638175"/>
              <a:gd name="connsiteY5" fmla="*/ 154782 h 392907"/>
              <a:gd name="connsiteX6" fmla="*/ 535781 w 638175"/>
              <a:gd name="connsiteY6" fmla="*/ 150020 h 392907"/>
              <a:gd name="connsiteX7" fmla="*/ 514350 w 638175"/>
              <a:gd name="connsiteY7" fmla="*/ 150020 h 392907"/>
              <a:gd name="connsiteX8" fmla="*/ 495300 w 638175"/>
              <a:gd name="connsiteY8" fmla="*/ 159545 h 392907"/>
              <a:gd name="connsiteX9" fmla="*/ 461962 w 638175"/>
              <a:gd name="connsiteY9" fmla="*/ 183357 h 392907"/>
              <a:gd name="connsiteX10" fmla="*/ 397669 w 638175"/>
              <a:gd name="connsiteY10" fmla="*/ 207170 h 392907"/>
              <a:gd name="connsiteX11" fmla="*/ 323850 w 638175"/>
              <a:gd name="connsiteY11" fmla="*/ 252414 h 392907"/>
              <a:gd name="connsiteX12" fmla="*/ 280987 w 638175"/>
              <a:gd name="connsiteY12" fmla="*/ 264320 h 392907"/>
              <a:gd name="connsiteX13" fmla="*/ 254794 w 638175"/>
              <a:gd name="connsiteY13" fmla="*/ 264320 h 392907"/>
              <a:gd name="connsiteX14" fmla="*/ 214312 w 638175"/>
              <a:gd name="connsiteY14" fmla="*/ 290514 h 392907"/>
              <a:gd name="connsiteX15" fmla="*/ 176212 w 638175"/>
              <a:gd name="connsiteY15" fmla="*/ 311945 h 392907"/>
              <a:gd name="connsiteX16" fmla="*/ 0 w 638175"/>
              <a:gd name="connsiteY16" fmla="*/ 392907 h 3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175" h="392907">
                <a:moveTo>
                  <a:pt x="623887" y="0"/>
                </a:moveTo>
                <a:lnTo>
                  <a:pt x="633412" y="28576"/>
                </a:lnTo>
                <a:cubicBezTo>
                  <a:pt x="635793" y="49214"/>
                  <a:pt x="635794" y="43657"/>
                  <a:pt x="638175" y="64295"/>
                </a:cubicBezTo>
                <a:cubicBezTo>
                  <a:pt x="637381" y="86520"/>
                  <a:pt x="636588" y="108745"/>
                  <a:pt x="635794" y="130970"/>
                </a:cubicBezTo>
                <a:lnTo>
                  <a:pt x="592931" y="152401"/>
                </a:lnTo>
                <a:lnTo>
                  <a:pt x="569119" y="154782"/>
                </a:lnTo>
                <a:lnTo>
                  <a:pt x="535781" y="150020"/>
                </a:lnTo>
                <a:lnTo>
                  <a:pt x="514350" y="150020"/>
                </a:lnTo>
                <a:lnTo>
                  <a:pt x="495300" y="159545"/>
                </a:lnTo>
                <a:lnTo>
                  <a:pt x="461962" y="183357"/>
                </a:lnTo>
                <a:lnTo>
                  <a:pt x="397669" y="207170"/>
                </a:lnTo>
                <a:lnTo>
                  <a:pt x="323850" y="252414"/>
                </a:lnTo>
                <a:lnTo>
                  <a:pt x="280987" y="264320"/>
                </a:lnTo>
                <a:lnTo>
                  <a:pt x="254794" y="264320"/>
                </a:lnTo>
                <a:lnTo>
                  <a:pt x="214312" y="290514"/>
                </a:lnTo>
                <a:lnTo>
                  <a:pt x="176212" y="311945"/>
                </a:lnTo>
                <a:lnTo>
                  <a:pt x="0" y="392907"/>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3" name="フリーフォーム 438">
            <a:extLst>
              <a:ext uri="{FF2B5EF4-FFF2-40B4-BE49-F238E27FC236}">
                <a16:creationId xmlns:a16="http://schemas.microsoft.com/office/drawing/2014/main" id="{7CAE5BA0-92AA-4979-AB66-288E957EED86}"/>
              </a:ext>
            </a:extLst>
          </p:cNvPr>
          <p:cNvSpPr/>
          <p:nvPr/>
        </p:nvSpPr>
        <p:spPr>
          <a:xfrm>
            <a:off x="3859213" y="4754563"/>
            <a:ext cx="331787" cy="715962"/>
          </a:xfrm>
          <a:custGeom>
            <a:avLst/>
            <a:gdLst>
              <a:gd name="connsiteX0" fmla="*/ 52387 w 59531"/>
              <a:gd name="connsiteY0" fmla="*/ 0 h 785812"/>
              <a:gd name="connsiteX1" fmla="*/ 59531 w 59531"/>
              <a:gd name="connsiteY1" fmla="*/ 59531 h 785812"/>
              <a:gd name="connsiteX2" fmla="*/ 59531 w 59531"/>
              <a:gd name="connsiteY2" fmla="*/ 80962 h 785812"/>
              <a:gd name="connsiteX3" fmla="*/ 54768 w 59531"/>
              <a:gd name="connsiteY3" fmla="*/ 116681 h 785812"/>
              <a:gd name="connsiteX4" fmla="*/ 54768 w 59531"/>
              <a:gd name="connsiteY4" fmla="*/ 152400 h 785812"/>
              <a:gd name="connsiteX5" fmla="*/ 16668 w 59531"/>
              <a:gd name="connsiteY5" fmla="*/ 240506 h 785812"/>
              <a:gd name="connsiteX6" fmla="*/ 21431 w 59531"/>
              <a:gd name="connsiteY6" fmla="*/ 290512 h 785812"/>
              <a:gd name="connsiteX7" fmla="*/ 40481 w 59531"/>
              <a:gd name="connsiteY7" fmla="*/ 359569 h 785812"/>
              <a:gd name="connsiteX8" fmla="*/ 45243 w 59531"/>
              <a:gd name="connsiteY8" fmla="*/ 416719 h 785812"/>
              <a:gd name="connsiteX9" fmla="*/ 47625 w 59531"/>
              <a:gd name="connsiteY9" fmla="*/ 464344 h 785812"/>
              <a:gd name="connsiteX10" fmla="*/ 28575 w 59531"/>
              <a:gd name="connsiteY10" fmla="*/ 511969 h 785812"/>
              <a:gd name="connsiteX11" fmla="*/ 11906 w 59531"/>
              <a:gd name="connsiteY11" fmla="*/ 559594 h 785812"/>
              <a:gd name="connsiteX12" fmla="*/ 0 w 59531"/>
              <a:gd name="connsiteY12" fmla="*/ 583406 h 785812"/>
              <a:gd name="connsiteX13" fmla="*/ 2381 w 59531"/>
              <a:gd name="connsiteY13" fmla="*/ 654844 h 785812"/>
              <a:gd name="connsiteX14" fmla="*/ 2381 w 59531"/>
              <a:gd name="connsiteY14" fmla="*/ 704850 h 785812"/>
              <a:gd name="connsiteX15" fmla="*/ 2381 w 59531"/>
              <a:gd name="connsiteY15" fmla="*/ 742950 h 785812"/>
              <a:gd name="connsiteX16" fmla="*/ 0 w 59531"/>
              <a:gd name="connsiteY16" fmla="*/ 785812 h 78581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0 w 459581"/>
              <a:gd name="connsiteY16"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264318 w 459581"/>
              <a:gd name="connsiteY16" fmla="*/ 814387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16706 w 459581"/>
              <a:gd name="connsiteY16" fmla="*/ 938212 h 957262"/>
              <a:gd name="connsiteX17" fmla="*/ 0 w 459581"/>
              <a:gd name="connsiteY17"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71475 w 459581"/>
              <a:gd name="connsiteY16" fmla="*/ 814387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0 w 459581"/>
              <a:gd name="connsiteY18" fmla="*/ 957262 h 957262"/>
              <a:gd name="connsiteX0" fmla="*/ 452437 w 459581"/>
              <a:gd name="connsiteY0" fmla="*/ 0 h 957262"/>
              <a:gd name="connsiteX1" fmla="*/ 459581 w 459581"/>
              <a:gd name="connsiteY1" fmla="*/ 59531 h 957262"/>
              <a:gd name="connsiteX2" fmla="*/ 459581 w 459581"/>
              <a:gd name="connsiteY2" fmla="*/ 80962 h 957262"/>
              <a:gd name="connsiteX3" fmla="*/ 454818 w 459581"/>
              <a:gd name="connsiteY3" fmla="*/ 116681 h 957262"/>
              <a:gd name="connsiteX4" fmla="*/ 454818 w 459581"/>
              <a:gd name="connsiteY4" fmla="*/ 152400 h 957262"/>
              <a:gd name="connsiteX5" fmla="*/ 416718 w 459581"/>
              <a:gd name="connsiteY5" fmla="*/ 240506 h 957262"/>
              <a:gd name="connsiteX6" fmla="*/ 421481 w 459581"/>
              <a:gd name="connsiteY6" fmla="*/ 290512 h 957262"/>
              <a:gd name="connsiteX7" fmla="*/ 440531 w 459581"/>
              <a:gd name="connsiteY7" fmla="*/ 359569 h 957262"/>
              <a:gd name="connsiteX8" fmla="*/ 445293 w 459581"/>
              <a:gd name="connsiteY8" fmla="*/ 416719 h 957262"/>
              <a:gd name="connsiteX9" fmla="*/ 447675 w 459581"/>
              <a:gd name="connsiteY9" fmla="*/ 464344 h 957262"/>
              <a:gd name="connsiteX10" fmla="*/ 428625 w 459581"/>
              <a:gd name="connsiteY10" fmla="*/ 511969 h 957262"/>
              <a:gd name="connsiteX11" fmla="*/ 411956 w 459581"/>
              <a:gd name="connsiteY11" fmla="*/ 559594 h 957262"/>
              <a:gd name="connsiteX12" fmla="*/ 400050 w 459581"/>
              <a:gd name="connsiteY12" fmla="*/ 583406 h 957262"/>
              <a:gd name="connsiteX13" fmla="*/ 402431 w 459581"/>
              <a:gd name="connsiteY13" fmla="*/ 654844 h 957262"/>
              <a:gd name="connsiteX14" fmla="*/ 402431 w 459581"/>
              <a:gd name="connsiteY14" fmla="*/ 704850 h 957262"/>
              <a:gd name="connsiteX15" fmla="*/ 402431 w 459581"/>
              <a:gd name="connsiteY15" fmla="*/ 742950 h 957262"/>
              <a:gd name="connsiteX16" fmla="*/ 381000 w 459581"/>
              <a:gd name="connsiteY16" fmla="*/ 835819 h 957262"/>
              <a:gd name="connsiteX17" fmla="*/ 316706 w 459581"/>
              <a:gd name="connsiteY17" fmla="*/ 938212 h 957262"/>
              <a:gd name="connsiteX18" fmla="*/ 178593 w 459581"/>
              <a:gd name="connsiteY18" fmla="*/ 942975 h 957262"/>
              <a:gd name="connsiteX19" fmla="*/ 0 w 459581"/>
              <a:gd name="connsiteY19" fmla="*/ 957262 h 957262"/>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16706 w 459581"/>
              <a:gd name="connsiteY17" fmla="*/ 938212 h 997743"/>
              <a:gd name="connsiteX18" fmla="*/ 83343 w 459581"/>
              <a:gd name="connsiteY18" fmla="*/ 997743 h 997743"/>
              <a:gd name="connsiteX19" fmla="*/ 0 w 459581"/>
              <a:gd name="connsiteY19"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2425 w 459581"/>
              <a:gd name="connsiteY17" fmla="*/ 885825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83343 w 459581"/>
              <a:gd name="connsiteY19" fmla="*/ 997743 h 997743"/>
              <a:gd name="connsiteX20" fmla="*/ 0 w 459581"/>
              <a:gd name="connsiteY20" fmla="*/ 957262 h 997743"/>
              <a:gd name="connsiteX0" fmla="*/ 452437 w 459581"/>
              <a:gd name="connsiteY0" fmla="*/ 0 h 997743"/>
              <a:gd name="connsiteX1" fmla="*/ 459581 w 459581"/>
              <a:gd name="connsiteY1" fmla="*/ 59531 h 997743"/>
              <a:gd name="connsiteX2" fmla="*/ 459581 w 459581"/>
              <a:gd name="connsiteY2" fmla="*/ 80962 h 997743"/>
              <a:gd name="connsiteX3" fmla="*/ 454818 w 459581"/>
              <a:gd name="connsiteY3" fmla="*/ 116681 h 997743"/>
              <a:gd name="connsiteX4" fmla="*/ 454818 w 459581"/>
              <a:gd name="connsiteY4" fmla="*/ 152400 h 997743"/>
              <a:gd name="connsiteX5" fmla="*/ 416718 w 459581"/>
              <a:gd name="connsiteY5" fmla="*/ 240506 h 997743"/>
              <a:gd name="connsiteX6" fmla="*/ 421481 w 459581"/>
              <a:gd name="connsiteY6" fmla="*/ 290512 h 997743"/>
              <a:gd name="connsiteX7" fmla="*/ 440531 w 459581"/>
              <a:gd name="connsiteY7" fmla="*/ 359569 h 997743"/>
              <a:gd name="connsiteX8" fmla="*/ 445293 w 459581"/>
              <a:gd name="connsiteY8" fmla="*/ 416719 h 997743"/>
              <a:gd name="connsiteX9" fmla="*/ 447675 w 459581"/>
              <a:gd name="connsiteY9" fmla="*/ 464344 h 997743"/>
              <a:gd name="connsiteX10" fmla="*/ 428625 w 459581"/>
              <a:gd name="connsiteY10" fmla="*/ 511969 h 997743"/>
              <a:gd name="connsiteX11" fmla="*/ 411956 w 459581"/>
              <a:gd name="connsiteY11" fmla="*/ 559594 h 997743"/>
              <a:gd name="connsiteX12" fmla="*/ 400050 w 459581"/>
              <a:gd name="connsiteY12" fmla="*/ 583406 h 997743"/>
              <a:gd name="connsiteX13" fmla="*/ 402431 w 459581"/>
              <a:gd name="connsiteY13" fmla="*/ 654844 h 997743"/>
              <a:gd name="connsiteX14" fmla="*/ 402431 w 459581"/>
              <a:gd name="connsiteY14" fmla="*/ 704850 h 997743"/>
              <a:gd name="connsiteX15" fmla="*/ 402431 w 459581"/>
              <a:gd name="connsiteY15" fmla="*/ 742950 h 997743"/>
              <a:gd name="connsiteX16" fmla="*/ 381000 w 459581"/>
              <a:gd name="connsiteY16" fmla="*/ 835819 h 997743"/>
              <a:gd name="connsiteX17" fmla="*/ 359569 w 459581"/>
              <a:gd name="connsiteY17" fmla="*/ 883443 h 997743"/>
              <a:gd name="connsiteX18" fmla="*/ 316706 w 459581"/>
              <a:gd name="connsiteY18" fmla="*/ 938212 h 997743"/>
              <a:gd name="connsiteX19" fmla="*/ 200025 w 459581"/>
              <a:gd name="connsiteY19" fmla="*/ 969169 h 997743"/>
              <a:gd name="connsiteX20" fmla="*/ 83343 w 459581"/>
              <a:gd name="connsiteY20" fmla="*/ 997743 h 997743"/>
              <a:gd name="connsiteX21" fmla="*/ 0 w 459581"/>
              <a:gd name="connsiteY21" fmla="*/ 957262 h 997743"/>
              <a:gd name="connsiteX0" fmla="*/ 452437 w 459581"/>
              <a:gd name="connsiteY0" fmla="*/ 0 h 990599"/>
              <a:gd name="connsiteX1" fmla="*/ 459581 w 459581"/>
              <a:gd name="connsiteY1" fmla="*/ 59531 h 990599"/>
              <a:gd name="connsiteX2" fmla="*/ 459581 w 459581"/>
              <a:gd name="connsiteY2" fmla="*/ 80962 h 990599"/>
              <a:gd name="connsiteX3" fmla="*/ 454818 w 459581"/>
              <a:gd name="connsiteY3" fmla="*/ 116681 h 990599"/>
              <a:gd name="connsiteX4" fmla="*/ 454818 w 459581"/>
              <a:gd name="connsiteY4" fmla="*/ 152400 h 990599"/>
              <a:gd name="connsiteX5" fmla="*/ 416718 w 459581"/>
              <a:gd name="connsiteY5" fmla="*/ 240506 h 990599"/>
              <a:gd name="connsiteX6" fmla="*/ 421481 w 459581"/>
              <a:gd name="connsiteY6" fmla="*/ 290512 h 990599"/>
              <a:gd name="connsiteX7" fmla="*/ 440531 w 459581"/>
              <a:gd name="connsiteY7" fmla="*/ 359569 h 990599"/>
              <a:gd name="connsiteX8" fmla="*/ 445293 w 459581"/>
              <a:gd name="connsiteY8" fmla="*/ 416719 h 990599"/>
              <a:gd name="connsiteX9" fmla="*/ 447675 w 459581"/>
              <a:gd name="connsiteY9" fmla="*/ 464344 h 990599"/>
              <a:gd name="connsiteX10" fmla="*/ 428625 w 459581"/>
              <a:gd name="connsiteY10" fmla="*/ 511969 h 990599"/>
              <a:gd name="connsiteX11" fmla="*/ 411956 w 459581"/>
              <a:gd name="connsiteY11" fmla="*/ 559594 h 990599"/>
              <a:gd name="connsiteX12" fmla="*/ 400050 w 459581"/>
              <a:gd name="connsiteY12" fmla="*/ 583406 h 990599"/>
              <a:gd name="connsiteX13" fmla="*/ 402431 w 459581"/>
              <a:gd name="connsiteY13" fmla="*/ 654844 h 990599"/>
              <a:gd name="connsiteX14" fmla="*/ 402431 w 459581"/>
              <a:gd name="connsiteY14" fmla="*/ 704850 h 990599"/>
              <a:gd name="connsiteX15" fmla="*/ 402431 w 459581"/>
              <a:gd name="connsiteY15" fmla="*/ 742950 h 990599"/>
              <a:gd name="connsiteX16" fmla="*/ 381000 w 459581"/>
              <a:gd name="connsiteY16" fmla="*/ 835819 h 990599"/>
              <a:gd name="connsiteX17" fmla="*/ 359569 w 459581"/>
              <a:gd name="connsiteY17" fmla="*/ 883443 h 990599"/>
              <a:gd name="connsiteX18" fmla="*/ 316706 w 459581"/>
              <a:gd name="connsiteY18" fmla="*/ 938212 h 990599"/>
              <a:gd name="connsiteX19" fmla="*/ 200025 w 459581"/>
              <a:gd name="connsiteY19" fmla="*/ 969169 h 990599"/>
              <a:gd name="connsiteX20" fmla="*/ 83343 w 459581"/>
              <a:gd name="connsiteY20" fmla="*/ 990599 h 990599"/>
              <a:gd name="connsiteX21" fmla="*/ 0 w 459581"/>
              <a:gd name="connsiteY21" fmla="*/ 957262 h 99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9581" h="990599">
                <a:moveTo>
                  <a:pt x="452437" y="0"/>
                </a:moveTo>
                <a:lnTo>
                  <a:pt x="459581" y="59531"/>
                </a:lnTo>
                <a:lnTo>
                  <a:pt x="459581" y="80962"/>
                </a:lnTo>
                <a:lnTo>
                  <a:pt x="454818" y="116681"/>
                </a:lnTo>
                <a:lnTo>
                  <a:pt x="454818" y="152400"/>
                </a:lnTo>
                <a:lnTo>
                  <a:pt x="416718" y="240506"/>
                </a:lnTo>
                <a:lnTo>
                  <a:pt x="421481" y="290512"/>
                </a:lnTo>
                <a:lnTo>
                  <a:pt x="440531" y="359569"/>
                </a:lnTo>
                <a:lnTo>
                  <a:pt x="445293" y="416719"/>
                </a:lnTo>
                <a:lnTo>
                  <a:pt x="447675" y="464344"/>
                </a:lnTo>
                <a:lnTo>
                  <a:pt x="428625" y="511969"/>
                </a:lnTo>
                <a:lnTo>
                  <a:pt x="411956" y="559594"/>
                </a:lnTo>
                <a:lnTo>
                  <a:pt x="400050" y="583406"/>
                </a:lnTo>
                <a:cubicBezTo>
                  <a:pt x="400844" y="607219"/>
                  <a:pt x="401637" y="631031"/>
                  <a:pt x="402431" y="654844"/>
                </a:cubicBezTo>
                <a:lnTo>
                  <a:pt x="402431" y="704850"/>
                </a:lnTo>
                <a:lnTo>
                  <a:pt x="402431" y="742950"/>
                </a:lnTo>
                <a:lnTo>
                  <a:pt x="381000" y="835819"/>
                </a:lnTo>
                <a:lnTo>
                  <a:pt x="359569" y="883443"/>
                </a:lnTo>
                <a:lnTo>
                  <a:pt x="316706" y="938212"/>
                </a:lnTo>
                <a:lnTo>
                  <a:pt x="200025" y="969169"/>
                </a:lnTo>
                <a:lnTo>
                  <a:pt x="83343" y="990599"/>
                </a:lnTo>
                <a:lnTo>
                  <a:pt x="0" y="957262"/>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4" name="フリーフォーム 439">
            <a:extLst>
              <a:ext uri="{FF2B5EF4-FFF2-40B4-BE49-F238E27FC236}">
                <a16:creationId xmlns:a16="http://schemas.microsoft.com/office/drawing/2014/main" id="{AD851F9C-D565-4F56-BD33-F2FA9F8263BA}"/>
              </a:ext>
            </a:extLst>
          </p:cNvPr>
          <p:cNvSpPr/>
          <p:nvPr/>
        </p:nvSpPr>
        <p:spPr>
          <a:xfrm>
            <a:off x="3819525" y="4967288"/>
            <a:ext cx="344488" cy="282575"/>
          </a:xfrm>
          <a:custGeom>
            <a:avLst/>
            <a:gdLst>
              <a:gd name="connsiteX0" fmla="*/ 476250 w 476250"/>
              <a:gd name="connsiteY0" fmla="*/ 0 h 390525"/>
              <a:gd name="connsiteX1" fmla="*/ 421481 w 476250"/>
              <a:gd name="connsiteY1" fmla="*/ 14287 h 390525"/>
              <a:gd name="connsiteX2" fmla="*/ 392906 w 476250"/>
              <a:gd name="connsiteY2" fmla="*/ 21431 h 390525"/>
              <a:gd name="connsiteX3" fmla="*/ 352425 w 476250"/>
              <a:gd name="connsiteY3" fmla="*/ 40481 h 390525"/>
              <a:gd name="connsiteX4" fmla="*/ 307181 w 476250"/>
              <a:gd name="connsiteY4" fmla="*/ 90487 h 390525"/>
              <a:gd name="connsiteX5" fmla="*/ 276225 w 476250"/>
              <a:gd name="connsiteY5" fmla="*/ 128587 h 390525"/>
              <a:gd name="connsiteX6" fmla="*/ 240506 w 476250"/>
              <a:gd name="connsiteY6" fmla="*/ 188119 h 390525"/>
              <a:gd name="connsiteX7" fmla="*/ 202406 w 476250"/>
              <a:gd name="connsiteY7" fmla="*/ 240506 h 390525"/>
              <a:gd name="connsiteX8" fmla="*/ 176212 w 476250"/>
              <a:gd name="connsiteY8" fmla="*/ 288131 h 390525"/>
              <a:gd name="connsiteX9" fmla="*/ 159544 w 476250"/>
              <a:gd name="connsiteY9" fmla="*/ 314325 h 390525"/>
              <a:gd name="connsiteX10" fmla="*/ 140494 w 476250"/>
              <a:gd name="connsiteY10" fmla="*/ 330994 h 390525"/>
              <a:gd name="connsiteX11" fmla="*/ 73819 w 476250"/>
              <a:gd name="connsiteY11" fmla="*/ 354806 h 390525"/>
              <a:gd name="connsiteX12" fmla="*/ 0 w 476250"/>
              <a:gd name="connsiteY12" fmla="*/ 390525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6250" h="390525">
                <a:moveTo>
                  <a:pt x="476250" y="0"/>
                </a:moveTo>
                <a:lnTo>
                  <a:pt x="421481" y="14287"/>
                </a:lnTo>
                <a:lnTo>
                  <a:pt x="392906" y="21431"/>
                </a:lnTo>
                <a:lnTo>
                  <a:pt x="352425" y="40481"/>
                </a:lnTo>
                <a:lnTo>
                  <a:pt x="307181" y="90487"/>
                </a:lnTo>
                <a:lnTo>
                  <a:pt x="276225" y="128587"/>
                </a:lnTo>
                <a:lnTo>
                  <a:pt x="240506" y="188119"/>
                </a:lnTo>
                <a:lnTo>
                  <a:pt x="202406" y="240506"/>
                </a:lnTo>
                <a:lnTo>
                  <a:pt x="176212" y="288131"/>
                </a:lnTo>
                <a:lnTo>
                  <a:pt x="159544" y="314325"/>
                </a:lnTo>
                <a:lnTo>
                  <a:pt x="140494" y="330994"/>
                </a:lnTo>
                <a:lnTo>
                  <a:pt x="73819" y="354806"/>
                </a:lnTo>
                <a:lnTo>
                  <a:pt x="0" y="3905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5" name="フリーフォーム 440">
            <a:extLst>
              <a:ext uri="{FF2B5EF4-FFF2-40B4-BE49-F238E27FC236}">
                <a16:creationId xmlns:a16="http://schemas.microsoft.com/office/drawing/2014/main" id="{3EFF24A9-5840-4972-AFCF-215C4A3E50AE}"/>
              </a:ext>
            </a:extLst>
          </p:cNvPr>
          <p:cNvSpPr/>
          <p:nvPr/>
        </p:nvSpPr>
        <p:spPr>
          <a:xfrm>
            <a:off x="4368800" y="5881688"/>
            <a:ext cx="134938" cy="50800"/>
          </a:xfrm>
          <a:custGeom>
            <a:avLst/>
            <a:gdLst>
              <a:gd name="connsiteX0" fmla="*/ 178593 w 178593"/>
              <a:gd name="connsiteY0" fmla="*/ 0 h 69056"/>
              <a:gd name="connsiteX1" fmla="*/ 80962 w 178593"/>
              <a:gd name="connsiteY1" fmla="*/ 50006 h 69056"/>
              <a:gd name="connsiteX2" fmla="*/ 0 w 178593"/>
              <a:gd name="connsiteY2" fmla="*/ 69056 h 69056"/>
              <a:gd name="connsiteX3" fmla="*/ 4762 w 178593"/>
              <a:gd name="connsiteY3" fmla="*/ 30956 h 69056"/>
              <a:gd name="connsiteX0" fmla="*/ 185737 w 185737"/>
              <a:gd name="connsiteY0" fmla="*/ 0 h 71438"/>
              <a:gd name="connsiteX1" fmla="*/ 80962 w 185737"/>
              <a:gd name="connsiteY1" fmla="*/ 52388 h 71438"/>
              <a:gd name="connsiteX2" fmla="*/ 0 w 185737"/>
              <a:gd name="connsiteY2" fmla="*/ 71438 h 71438"/>
              <a:gd name="connsiteX3" fmla="*/ 4762 w 185737"/>
              <a:gd name="connsiteY3" fmla="*/ 33338 h 71438"/>
            </a:gdLst>
            <a:ahLst/>
            <a:cxnLst>
              <a:cxn ang="0">
                <a:pos x="connsiteX0" y="connsiteY0"/>
              </a:cxn>
              <a:cxn ang="0">
                <a:pos x="connsiteX1" y="connsiteY1"/>
              </a:cxn>
              <a:cxn ang="0">
                <a:pos x="connsiteX2" y="connsiteY2"/>
              </a:cxn>
              <a:cxn ang="0">
                <a:pos x="connsiteX3" y="connsiteY3"/>
              </a:cxn>
            </a:cxnLst>
            <a:rect l="l" t="t" r="r" b="b"/>
            <a:pathLst>
              <a:path w="185737" h="71438">
                <a:moveTo>
                  <a:pt x="185737" y="0"/>
                </a:moveTo>
                <a:lnTo>
                  <a:pt x="80962" y="52388"/>
                </a:lnTo>
                <a:lnTo>
                  <a:pt x="0" y="71438"/>
                </a:lnTo>
                <a:lnTo>
                  <a:pt x="4762" y="33338"/>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6" name="フリーフォーム 441">
            <a:extLst>
              <a:ext uri="{FF2B5EF4-FFF2-40B4-BE49-F238E27FC236}">
                <a16:creationId xmlns:a16="http://schemas.microsoft.com/office/drawing/2014/main" id="{23B38712-8CFC-417A-BB93-FD7A82F1D26F}"/>
              </a:ext>
            </a:extLst>
          </p:cNvPr>
          <p:cNvSpPr/>
          <p:nvPr/>
        </p:nvSpPr>
        <p:spPr>
          <a:xfrm>
            <a:off x="4537075" y="5878513"/>
            <a:ext cx="398463" cy="1738312"/>
          </a:xfrm>
          <a:custGeom>
            <a:avLst/>
            <a:gdLst>
              <a:gd name="connsiteX0" fmla="*/ 0 w 523875"/>
              <a:gd name="connsiteY0" fmla="*/ 0 h 1012031"/>
              <a:gd name="connsiteX1" fmla="*/ 59531 w 523875"/>
              <a:gd name="connsiteY1" fmla="*/ 16669 h 1012031"/>
              <a:gd name="connsiteX2" fmla="*/ 107156 w 523875"/>
              <a:gd name="connsiteY2" fmla="*/ 23812 h 1012031"/>
              <a:gd name="connsiteX3" fmla="*/ 123825 w 523875"/>
              <a:gd name="connsiteY3" fmla="*/ 30956 h 1012031"/>
              <a:gd name="connsiteX4" fmla="*/ 166687 w 523875"/>
              <a:gd name="connsiteY4" fmla="*/ 47625 h 1012031"/>
              <a:gd name="connsiteX5" fmla="*/ 278606 w 523875"/>
              <a:gd name="connsiteY5" fmla="*/ 71437 h 1012031"/>
              <a:gd name="connsiteX6" fmla="*/ 309562 w 523875"/>
              <a:gd name="connsiteY6" fmla="*/ 111919 h 1012031"/>
              <a:gd name="connsiteX7" fmla="*/ 338137 w 523875"/>
              <a:gd name="connsiteY7" fmla="*/ 161925 h 1012031"/>
              <a:gd name="connsiteX8" fmla="*/ 404812 w 523875"/>
              <a:gd name="connsiteY8" fmla="*/ 283369 h 1012031"/>
              <a:gd name="connsiteX9" fmla="*/ 459581 w 523875"/>
              <a:gd name="connsiteY9" fmla="*/ 288131 h 1012031"/>
              <a:gd name="connsiteX10" fmla="*/ 473868 w 523875"/>
              <a:gd name="connsiteY10" fmla="*/ 319087 h 1012031"/>
              <a:gd name="connsiteX11" fmla="*/ 502443 w 523875"/>
              <a:gd name="connsiteY11" fmla="*/ 345281 h 1012031"/>
              <a:gd name="connsiteX12" fmla="*/ 500062 w 523875"/>
              <a:gd name="connsiteY12" fmla="*/ 381000 h 1012031"/>
              <a:gd name="connsiteX13" fmla="*/ 500062 w 523875"/>
              <a:gd name="connsiteY13" fmla="*/ 409575 h 1012031"/>
              <a:gd name="connsiteX14" fmla="*/ 488156 w 523875"/>
              <a:gd name="connsiteY14" fmla="*/ 438150 h 1012031"/>
              <a:gd name="connsiteX15" fmla="*/ 504825 w 523875"/>
              <a:gd name="connsiteY15" fmla="*/ 466725 h 1012031"/>
              <a:gd name="connsiteX16" fmla="*/ 492918 w 523875"/>
              <a:gd name="connsiteY16" fmla="*/ 500062 h 1012031"/>
              <a:gd name="connsiteX17" fmla="*/ 500062 w 523875"/>
              <a:gd name="connsiteY17" fmla="*/ 535781 h 1012031"/>
              <a:gd name="connsiteX18" fmla="*/ 481012 w 523875"/>
              <a:gd name="connsiteY18" fmla="*/ 573881 h 1012031"/>
              <a:gd name="connsiteX19" fmla="*/ 483393 w 523875"/>
              <a:gd name="connsiteY19" fmla="*/ 597694 h 1012031"/>
              <a:gd name="connsiteX20" fmla="*/ 495300 w 523875"/>
              <a:gd name="connsiteY20" fmla="*/ 628650 h 1012031"/>
              <a:gd name="connsiteX21" fmla="*/ 490537 w 523875"/>
              <a:gd name="connsiteY21" fmla="*/ 681037 h 1012031"/>
              <a:gd name="connsiteX22" fmla="*/ 523875 w 523875"/>
              <a:gd name="connsiteY22" fmla="*/ 719137 h 1012031"/>
              <a:gd name="connsiteX23" fmla="*/ 521493 w 523875"/>
              <a:gd name="connsiteY23" fmla="*/ 733425 h 1012031"/>
              <a:gd name="connsiteX24" fmla="*/ 507206 w 523875"/>
              <a:gd name="connsiteY24" fmla="*/ 750094 h 1012031"/>
              <a:gd name="connsiteX25" fmla="*/ 507206 w 523875"/>
              <a:gd name="connsiteY25" fmla="*/ 776287 h 1012031"/>
              <a:gd name="connsiteX26" fmla="*/ 500062 w 523875"/>
              <a:gd name="connsiteY26" fmla="*/ 807244 h 1012031"/>
              <a:gd name="connsiteX27" fmla="*/ 509587 w 523875"/>
              <a:gd name="connsiteY27" fmla="*/ 850106 h 1012031"/>
              <a:gd name="connsiteX28" fmla="*/ 492918 w 523875"/>
              <a:gd name="connsiteY28" fmla="*/ 873919 h 1012031"/>
              <a:gd name="connsiteX29" fmla="*/ 500062 w 523875"/>
              <a:gd name="connsiteY29" fmla="*/ 895350 h 1012031"/>
              <a:gd name="connsiteX30" fmla="*/ 507206 w 523875"/>
              <a:gd name="connsiteY30" fmla="*/ 921544 h 1012031"/>
              <a:gd name="connsiteX31" fmla="*/ 492918 w 523875"/>
              <a:gd name="connsiteY31" fmla="*/ 935831 h 1012031"/>
              <a:gd name="connsiteX32" fmla="*/ 481012 w 523875"/>
              <a:gd name="connsiteY32" fmla="*/ 940594 h 1012031"/>
              <a:gd name="connsiteX33" fmla="*/ 476250 w 523875"/>
              <a:gd name="connsiteY33" fmla="*/ 971550 h 1012031"/>
              <a:gd name="connsiteX34" fmla="*/ 469106 w 523875"/>
              <a:gd name="connsiteY34" fmla="*/ 981075 h 1012031"/>
              <a:gd name="connsiteX35" fmla="*/ 447675 w 523875"/>
              <a:gd name="connsiteY35" fmla="*/ 992981 h 1012031"/>
              <a:gd name="connsiteX36" fmla="*/ 440531 w 523875"/>
              <a:gd name="connsiteY36" fmla="*/ 1012031 h 1012031"/>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264318 w 523875"/>
              <a:gd name="connsiteY36"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21481 w 523875"/>
              <a:gd name="connsiteY36" fmla="*/ 1188244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264318 w 523875"/>
              <a:gd name="connsiteY37" fmla="*/ 2416969 h 2416969"/>
              <a:gd name="connsiteX0" fmla="*/ 0 w 523875"/>
              <a:gd name="connsiteY0" fmla="*/ 0 h 2416969"/>
              <a:gd name="connsiteX1" fmla="*/ 59531 w 523875"/>
              <a:gd name="connsiteY1" fmla="*/ 16669 h 2416969"/>
              <a:gd name="connsiteX2" fmla="*/ 107156 w 523875"/>
              <a:gd name="connsiteY2" fmla="*/ 23812 h 2416969"/>
              <a:gd name="connsiteX3" fmla="*/ 123825 w 523875"/>
              <a:gd name="connsiteY3" fmla="*/ 30956 h 2416969"/>
              <a:gd name="connsiteX4" fmla="*/ 166687 w 523875"/>
              <a:gd name="connsiteY4" fmla="*/ 47625 h 2416969"/>
              <a:gd name="connsiteX5" fmla="*/ 278606 w 523875"/>
              <a:gd name="connsiteY5" fmla="*/ 71437 h 2416969"/>
              <a:gd name="connsiteX6" fmla="*/ 309562 w 523875"/>
              <a:gd name="connsiteY6" fmla="*/ 111919 h 2416969"/>
              <a:gd name="connsiteX7" fmla="*/ 338137 w 523875"/>
              <a:gd name="connsiteY7" fmla="*/ 161925 h 2416969"/>
              <a:gd name="connsiteX8" fmla="*/ 404812 w 523875"/>
              <a:gd name="connsiteY8" fmla="*/ 283369 h 2416969"/>
              <a:gd name="connsiteX9" fmla="*/ 459581 w 523875"/>
              <a:gd name="connsiteY9" fmla="*/ 288131 h 2416969"/>
              <a:gd name="connsiteX10" fmla="*/ 473868 w 523875"/>
              <a:gd name="connsiteY10" fmla="*/ 319087 h 2416969"/>
              <a:gd name="connsiteX11" fmla="*/ 502443 w 523875"/>
              <a:gd name="connsiteY11" fmla="*/ 345281 h 2416969"/>
              <a:gd name="connsiteX12" fmla="*/ 500062 w 523875"/>
              <a:gd name="connsiteY12" fmla="*/ 381000 h 2416969"/>
              <a:gd name="connsiteX13" fmla="*/ 500062 w 523875"/>
              <a:gd name="connsiteY13" fmla="*/ 409575 h 2416969"/>
              <a:gd name="connsiteX14" fmla="*/ 488156 w 523875"/>
              <a:gd name="connsiteY14" fmla="*/ 438150 h 2416969"/>
              <a:gd name="connsiteX15" fmla="*/ 504825 w 523875"/>
              <a:gd name="connsiteY15" fmla="*/ 466725 h 2416969"/>
              <a:gd name="connsiteX16" fmla="*/ 492918 w 523875"/>
              <a:gd name="connsiteY16" fmla="*/ 500062 h 2416969"/>
              <a:gd name="connsiteX17" fmla="*/ 500062 w 523875"/>
              <a:gd name="connsiteY17" fmla="*/ 535781 h 2416969"/>
              <a:gd name="connsiteX18" fmla="*/ 481012 w 523875"/>
              <a:gd name="connsiteY18" fmla="*/ 573881 h 2416969"/>
              <a:gd name="connsiteX19" fmla="*/ 483393 w 523875"/>
              <a:gd name="connsiteY19" fmla="*/ 597694 h 2416969"/>
              <a:gd name="connsiteX20" fmla="*/ 495300 w 523875"/>
              <a:gd name="connsiteY20" fmla="*/ 628650 h 2416969"/>
              <a:gd name="connsiteX21" fmla="*/ 490537 w 523875"/>
              <a:gd name="connsiteY21" fmla="*/ 681037 h 2416969"/>
              <a:gd name="connsiteX22" fmla="*/ 523875 w 523875"/>
              <a:gd name="connsiteY22" fmla="*/ 719137 h 2416969"/>
              <a:gd name="connsiteX23" fmla="*/ 521493 w 523875"/>
              <a:gd name="connsiteY23" fmla="*/ 733425 h 2416969"/>
              <a:gd name="connsiteX24" fmla="*/ 507206 w 523875"/>
              <a:gd name="connsiteY24" fmla="*/ 750094 h 2416969"/>
              <a:gd name="connsiteX25" fmla="*/ 507206 w 523875"/>
              <a:gd name="connsiteY25" fmla="*/ 776287 h 2416969"/>
              <a:gd name="connsiteX26" fmla="*/ 500062 w 523875"/>
              <a:gd name="connsiteY26" fmla="*/ 807244 h 2416969"/>
              <a:gd name="connsiteX27" fmla="*/ 509587 w 523875"/>
              <a:gd name="connsiteY27" fmla="*/ 850106 h 2416969"/>
              <a:gd name="connsiteX28" fmla="*/ 492918 w 523875"/>
              <a:gd name="connsiteY28" fmla="*/ 873919 h 2416969"/>
              <a:gd name="connsiteX29" fmla="*/ 500062 w 523875"/>
              <a:gd name="connsiteY29" fmla="*/ 895350 h 2416969"/>
              <a:gd name="connsiteX30" fmla="*/ 507206 w 523875"/>
              <a:gd name="connsiteY30" fmla="*/ 921544 h 2416969"/>
              <a:gd name="connsiteX31" fmla="*/ 492918 w 523875"/>
              <a:gd name="connsiteY31" fmla="*/ 935831 h 2416969"/>
              <a:gd name="connsiteX32" fmla="*/ 481012 w 523875"/>
              <a:gd name="connsiteY32" fmla="*/ 940594 h 2416969"/>
              <a:gd name="connsiteX33" fmla="*/ 476250 w 523875"/>
              <a:gd name="connsiteY33" fmla="*/ 971550 h 2416969"/>
              <a:gd name="connsiteX34" fmla="*/ 469106 w 523875"/>
              <a:gd name="connsiteY34" fmla="*/ 981075 h 2416969"/>
              <a:gd name="connsiteX35" fmla="*/ 447675 w 523875"/>
              <a:gd name="connsiteY35" fmla="*/ 992981 h 2416969"/>
              <a:gd name="connsiteX36" fmla="*/ 459581 w 523875"/>
              <a:gd name="connsiteY36" fmla="*/ 1288257 h 2416969"/>
              <a:gd name="connsiteX37" fmla="*/ 385762 w 523875"/>
              <a:gd name="connsiteY37" fmla="*/ 1738312 h 2416969"/>
              <a:gd name="connsiteX38" fmla="*/ 264318 w 52387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659605 w 659605"/>
              <a:gd name="connsiteY37" fmla="*/ 1728787 h 2416969"/>
              <a:gd name="connsiteX38" fmla="*/ 264318 w 659605"/>
              <a:gd name="connsiteY3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23875 w 659605"/>
              <a:gd name="connsiteY37" fmla="*/ 1428750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64356 w 659605"/>
              <a:gd name="connsiteY37" fmla="*/ 1493044 h 2416969"/>
              <a:gd name="connsiteX38" fmla="*/ 659605 w 659605"/>
              <a:gd name="connsiteY38" fmla="*/ 1728787 h 2416969"/>
              <a:gd name="connsiteX39" fmla="*/ 264318 w 659605"/>
              <a:gd name="connsiteY3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511968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59605 w 659605"/>
              <a:gd name="connsiteY39" fmla="*/ 1728787 h 2416969"/>
              <a:gd name="connsiteX40" fmla="*/ 264318 w 659605"/>
              <a:gd name="connsiteY4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02456 w 659605"/>
              <a:gd name="connsiteY39" fmla="*/ 1590675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626268 w 659605"/>
              <a:gd name="connsiteY39" fmla="*/ 1588294 h 2416969"/>
              <a:gd name="connsiteX40" fmla="*/ 659605 w 659605"/>
              <a:gd name="connsiteY40" fmla="*/ 1728787 h 2416969"/>
              <a:gd name="connsiteX41" fmla="*/ 264318 w 659605"/>
              <a:gd name="connsiteY4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85787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59605 w 659605"/>
              <a:gd name="connsiteY41" fmla="*/ 1728787 h 2416969"/>
              <a:gd name="connsiteX42" fmla="*/ 264318 w 659605"/>
              <a:gd name="connsiteY4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45318 w 659605"/>
              <a:gd name="connsiteY41" fmla="*/ 1666875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264318 w 659605"/>
              <a:gd name="connsiteY4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31031 w 659605"/>
              <a:gd name="connsiteY43" fmla="*/ 1771650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264318 w 659605"/>
              <a:gd name="connsiteY4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2456 w 659605"/>
              <a:gd name="connsiteY44" fmla="*/ 1812131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16743 w 659605"/>
              <a:gd name="connsiteY44" fmla="*/ 1862137 h 2416969"/>
              <a:gd name="connsiteX45" fmla="*/ 264318 w 659605"/>
              <a:gd name="connsiteY4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23887 w 659605"/>
              <a:gd name="connsiteY44" fmla="*/ 1802606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264318 w 659605"/>
              <a:gd name="connsiteY4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264318 w 659605"/>
              <a:gd name="connsiteY4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66712 w 659605"/>
              <a:gd name="connsiteY47" fmla="*/ 224551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476250 w 659605"/>
              <a:gd name="connsiteY46" fmla="*/ 2074069 h 2416969"/>
              <a:gd name="connsiteX47" fmla="*/ 345281 w 659605"/>
              <a:gd name="connsiteY47" fmla="*/ 2226469 h 2416969"/>
              <a:gd name="connsiteX48" fmla="*/ 264318 w 659605"/>
              <a:gd name="connsiteY4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45306 w 659605"/>
              <a:gd name="connsiteY46" fmla="*/ 1969294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4356 w 659605"/>
              <a:gd name="connsiteY46" fmla="*/ 1983582 h 2416969"/>
              <a:gd name="connsiteX47" fmla="*/ 476250 w 659605"/>
              <a:gd name="connsiteY47" fmla="*/ 2074069 h 2416969"/>
              <a:gd name="connsiteX48" fmla="*/ 345281 w 659605"/>
              <a:gd name="connsiteY48" fmla="*/ 2226469 h 2416969"/>
              <a:gd name="connsiteX49" fmla="*/ 264318 w 659605"/>
              <a:gd name="connsiteY4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95312 w 659605"/>
              <a:gd name="connsiteY46" fmla="*/ 1914525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476250 w 659605"/>
              <a:gd name="connsiteY48" fmla="*/ 2074069 h 2416969"/>
              <a:gd name="connsiteX49" fmla="*/ 345281 w 659605"/>
              <a:gd name="connsiteY49" fmla="*/ 2226469 h 2416969"/>
              <a:gd name="connsiteX50" fmla="*/ 264318 w 659605"/>
              <a:gd name="connsiteY5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64356 w 659605"/>
              <a:gd name="connsiteY47" fmla="*/ 1983582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476250 w 659605"/>
              <a:gd name="connsiteY49" fmla="*/ 2074069 h 2416969"/>
              <a:gd name="connsiteX50" fmla="*/ 345281 w 659605"/>
              <a:gd name="connsiteY50" fmla="*/ 2226469 h 2416969"/>
              <a:gd name="connsiteX51" fmla="*/ 264318 w 659605"/>
              <a:gd name="connsiteY51"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47875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76250 w 659605"/>
              <a:gd name="connsiteY50" fmla="*/ 2074069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45281 w 659605"/>
              <a:gd name="connsiteY51" fmla="*/ 2226469 h 2416969"/>
              <a:gd name="connsiteX52" fmla="*/ 264318 w 659605"/>
              <a:gd name="connsiteY52"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390525 w 659605"/>
              <a:gd name="connsiteY51" fmla="*/ 2171700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64318 w 659605"/>
              <a:gd name="connsiteY53"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7181 w 659605"/>
              <a:gd name="connsiteY53" fmla="*/ 230743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250031 w 659605"/>
              <a:gd name="connsiteY53" fmla="*/ 2364581 h 2416969"/>
              <a:gd name="connsiteX54" fmla="*/ 264318 w 659605"/>
              <a:gd name="connsiteY54"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09562 w 659605"/>
              <a:gd name="connsiteY53" fmla="*/ 2274094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50031 w 659605"/>
              <a:gd name="connsiteY54" fmla="*/ 2364581 h 2416969"/>
              <a:gd name="connsiteX55" fmla="*/ 264318 w 659605"/>
              <a:gd name="connsiteY55"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76225 w 659605"/>
              <a:gd name="connsiteY54" fmla="*/ 2338387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19087 w 659605"/>
              <a:gd name="connsiteY53" fmla="*/ 2295525 h 2416969"/>
              <a:gd name="connsiteX54" fmla="*/ 280987 w 659605"/>
              <a:gd name="connsiteY54" fmla="*/ 2340769 h 2416969"/>
              <a:gd name="connsiteX55" fmla="*/ 250031 w 659605"/>
              <a:gd name="connsiteY55" fmla="*/ 2364581 h 2416969"/>
              <a:gd name="connsiteX56" fmla="*/ 264318 w 659605"/>
              <a:gd name="connsiteY56"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28612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45281 w 659605"/>
              <a:gd name="connsiteY52" fmla="*/ 2226469 h 2416969"/>
              <a:gd name="connsiteX53" fmla="*/ 345281 w 659605"/>
              <a:gd name="connsiteY53" fmla="*/ 2266950 h 2416969"/>
              <a:gd name="connsiteX54" fmla="*/ 319087 w 659605"/>
              <a:gd name="connsiteY54" fmla="*/ 2295525 h 2416969"/>
              <a:gd name="connsiteX55" fmla="*/ 280987 w 659605"/>
              <a:gd name="connsiteY55" fmla="*/ 2340769 h 2416969"/>
              <a:gd name="connsiteX56" fmla="*/ 250031 w 659605"/>
              <a:gd name="connsiteY56" fmla="*/ 2364581 h 2416969"/>
              <a:gd name="connsiteX57" fmla="*/ 264318 w 659605"/>
              <a:gd name="connsiteY57"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78618 w 659605"/>
              <a:gd name="connsiteY52" fmla="*/ 2181225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07194 w 659605"/>
              <a:gd name="connsiteY51" fmla="*/ 2140744 h 2416969"/>
              <a:gd name="connsiteX52" fmla="*/ 385762 w 659605"/>
              <a:gd name="connsiteY52" fmla="*/ 2185987 h 2416969"/>
              <a:gd name="connsiteX53" fmla="*/ 345281 w 659605"/>
              <a:gd name="connsiteY53" fmla="*/ 2226469 h 2416969"/>
              <a:gd name="connsiteX54" fmla="*/ 345281 w 659605"/>
              <a:gd name="connsiteY54" fmla="*/ 2266950 h 2416969"/>
              <a:gd name="connsiteX55" fmla="*/ 319087 w 659605"/>
              <a:gd name="connsiteY55" fmla="*/ 2295525 h 2416969"/>
              <a:gd name="connsiteX56" fmla="*/ 280987 w 659605"/>
              <a:gd name="connsiteY56" fmla="*/ 2340769 h 2416969"/>
              <a:gd name="connsiteX57" fmla="*/ 250031 w 659605"/>
              <a:gd name="connsiteY57" fmla="*/ 2364581 h 2416969"/>
              <a:gd name="connsiteX58" fmla="*/ 264318 w 659605"/>
              <a:gd name="connsiteY58"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40744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8150 w 659605"/>
              <a:gd name="connsiteY51" fmla="*/ 2114550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61962 w 659605"/>
              <a:gd name="connsiteY50" fmla="*/ 2083594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4318 w 659605"/>
              <a:gd name="connsiteY59"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5537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64318 w 659605"/>
              <a:gd name="connsiteY60" fmla="*/ 2416969 h 2416969"/>
              <a:gd name="connsiteX0" fmla="*/ 0 w 659605"/>
              <a:gd name="connsiteY0" fmla="*/ 0 h 2416969"/>
              <a:gd name="connsiteX1" fmla="*/ 59531 w 659605"/>
              <a:gd name="connsiteY1" fmla="*/ 16669 h 2416969"/>
              <a:gd name="connsiteX2" fmla="*/ 107156 w 659605"/>
              <a:gd name="connsiteY2" fmla="*/ 23812 h 2416969"/>
              <a:gd name="connsiteX3" fmla="*/ 123825 w 659605"/>
              <a:gd name="connsiteY3" fmla="*/ 30956 h 2416969"/>
              <a:gd name="connsiteX4" fmla="*/ 166687 w 659605"/>
              <a:gd name="connsiteY4" fmla="*/ 47625 h 2416969"/>
              <a:gd name="connsiteX5" fmla="*/ 278606 w 659605"/>
              <a:gd name="connsiteY5" fmla="*/ 71437 h 2416969"/>
              <a:gd name="connsiteX6" fmla="*/ 309562 w 659605"/>
              <a:gd name="connsiteY6" fmla="*/ 111919 h 2416969"/>
              <a:gd name="connsiteX7" fmla="*/ 338137 w 659605"/>
              <a:gd name="connsiteY7" fmla="*/ 161925 h 2416969"/>
              <a:gd name="connsiteX8" fmla="*/ 404812 w 659605"/>
              <a:gd name="connsiteY8" fmla="*/ 283369 h 2416969"/>
              <a:gd name="connsiteX9" fmla="*/ 459581 w 659605"/>
              <a:gd name="connsiteY9" fmla="*/ 288131 h 2416969"/>
              <a:gd name="connsiteX10" fmla="*/ 473868 w 659605"/>
              <a:gd name="connsiteY10" fmla="*/ 319087 h 2416969"/>
              <a:gd name="connsiteX11" fmla="*/ 502443 w 659605"/>
              <a:gd name="connsiteY11" fmla="*/ 345281 h 2416969"/>
              <a:gd name="connsiteX12" fmla="*/ 500062 w 659605"/>
              <a:gd name="connsiteY12" fmla="*/ 381000 h 2416969"/>
              <a:gd name="connsiteX13" fmla="*/ 500062 w 659605"/>
              <a:gd name="connsiteY13" fmla="*/ 409575 h 2416969"/>
              <a:gd name="connsiteX14" fmla="*/ 488156 w 659605"/>
              <a:gd name="connsiteY14" fmla="*/ 438150 h 2416969"/>
              <a:gd name="connsiteX15" fmla="*/ 504825 w 659605"/>
              <a:gd name="connsiteY15" fmla="*/ 466725 h 2416969"/>
              <a:gd name="connsiteX16" fmla="*/ 492918 w 659605"/>
              <a:gd name="connsiteY16" fmla="*/ 500062 h 2416969"/>
              <a:gd name="connsiteX17" fmla="*/ 500062 w 659605"/>
              <a:gd name="connsiteY17" fmla="*/ 535781 h 2416969"/>
              <a:gd name="connsiteX18" fmla="*/ 481012 w 659605"/>
              <a:gd name="connsiteY18" fmla="*/ 573881 h 2416969"/>
              <a:gd name="connsiteX19" fmla="*/ 483393 w 659605"/>
              <a:gd name="connsiteY19" fmla="*/ 597694 h 2416969"/>
              <a:gd name="connsiteX20" fmla="*/ 495300 w 659605"/>
              <a:gd name="connsiteY20" fmla="*/ 628650 h 2416969"/>
              <a:gd name="connsiteX21" fmla="*/ 490537 w 659605"/>
              <a:gd name="connsiteY21" fmla="*/ 681037 h 2416969"/>
              <a:gd name="connsiteX22" fmla="*/ 523875 w 659605"/>
              <a:gd name="connsiteY22" fmla="*/ 719137 h 2416969"/>
              <a:gd name="connsiteX23" fmla="*/ 521493 w 659605"/>
              <a:gd name="connsiteY23" fmla="*/ 733425 h 2416969"/>
              <a:gd name="connsiteX24" fmla="*/ 507206 w 659605"/>
              <a:gd name="connsiteY24" fmla="*/ 750094 h 2416969"/>
              <a:gd name="connsiteX25" fmla="*/ 507206 w 659605"/>
              <a:gd name="connsiteY25" fmla="*/ 776287 h 2416969"/>
              <a:gd name="connsiteX26" fmla="*/ 500062 w 659605"/>
              <a:gd name="connsiteY26" fmla="*/ 807244 h 2416969"/>
              <a:gd name="connsiteX27" fmla="*/ 509587 w 659605"/>
              <a:gd name="connsiteY27" fmla="*/ 850106 h 2416969"/>
              <a:gd name="connsiteX28" fmla="*/ 492918 w 659605"/>
              <a:gd name="connsiteY28" fmla="*/ 873919 h 2416969"/>
              <a:gd name="connsiteX29" fmla="*/ 500062 w 659605"/>
              <a:gd name="connsiteY29" fmla="*/ 895350 h 2416969"/>
              <a:gd name="connsiteX30" fmla="*/ 507206 w 659605"/>
              <a:gd name="connsiteY30" fmla="*/ 921544 h 2416969"/>
              <a:gd name="connsiteX31" fmla="*/ 492918 w 659605"/>
              <a:gd name="connsiteY31" fmla="*/ 935831 h 2416969"/>
              <a:gd name="connsiteX32" fmla="*/ 481012 w 659605"/>
              <a:gd name="connsiteY32" fmla="*/ 940594 h 2416969"/>
              <a:gd name="connsiteX33" fmla="*/ 476250 w 659605"/>
              <a:gd name="connsiteY33" fmla="*/ 971550 h 2416969"/>
              <a:gd name="connsiteX34" fmla="*/ 469106 w 659605"/>
              <a:gd name="connsiteY34" fmla="*/ 981075 h 2416969"/>
              <a:gd name="connsiteX35" fmla="*/ 447675 w 659605"/>
              <a:gd name="connsiteY35" fmla="*/ 992981 h 2416969"/>
              <a:gd name="connsiteX36" fmla="*/ 459581 w 659605"/>
              <a:gd name="connsiteY36" fmla="*/ 1288257 h 2416969"/>
              <a:gd name="connsiteX37" fmla="*/ 497681 w 659605"/>
              <a:gd name="connsiteY37" fmla="*/ 1383506 h 2416969"/>
              <a:gd name="connsiteX38" fmla="*/ 564356 w 659605"/>
              <a:gd name="connsiteY38" fmla="*/ 1493044 h 2416969"/>
              <a:gd name="connsiteX39" fmla="*/ 576262 w 659605"/>
              <a:gd name="connsiteY39" fmla="*/ 1528762 h 2416969"/>
              <a:gd name="connsiteX40" fmla="*/ 626268 w 659605"/>
              <a:gd name="connsiteY40" fmla="*/ 1588294 h 2416969"/>
              <a:gd name="connsiteX41" fmla="*/ 623887 w 659605"/>
              <a:gd name="connsiteY41" fmla="*/ 1676400 h 2416969"/>
              <a:gd name="connsiteX42" fmla="*/ 659605 w 659605"/>
              <a:gd name="connsiteY42" fmla="*/ 1728787 h 2416969"/>
              <a:gd name="connsiteX43" fmla="*/ 628649 w 659605"/>
              <a:gd name="connsiteY43" fmla="*/ 1764507 h 2416969"/>
              <a:gd name="connsiteX44" fmla="*/ 604837 w 659605"/>
              <a:gd name="connsiteY44" fmla="*/ 1804987 h 2416969"/>
              <a:gd name="connsiteX45" fmla="*/ 616743 w 659605"/>
              <a:gd name="connsiteY45" fmla="*/ 1862137 h 2416969"/>
              <a:gd name="connsiteX46" fmla="*/ 569118 w 659605"/>
              <a:gd name="connsiteY46" fmla="*/ 1924050 h 2416969"/>
              <a:gd name="connsiteX47" fmla="*/ 559593 w 659605"/>
              <a:gd name="connsiteY47" fmla="*/ 1978820 h 2416969"/>
              <a:gd name="connsiteX48" fmla="*/ 526256 w 659605"/>
              <a:gd name="connsiteY48" fmla="*/ 2021681 h 2416969"/>
              <a:gd name="connsiteX49" fmla="*/ 502443 w 659605"/>
              <a:gd name="connsiteY49" fmla="*/ 2062162 h 2416969"/>
              <a:gd name="connsiteX50" fmla="*/ 454819 w 659605"/>
              <a:gd name="connsiteY50" fmla="*/ 2090738 h 2416969"/>
              <a:gd name="connsiteX51" fmla="*/ 431006 w 659605"/>
              <a:gd name="connsiteY51" fmla="*/ 2124075 h 2416969"/>
              <a:gd name="connsiteX52" fmla="*/ 407194 w 659605"/>
              <a:gd name="connsiteY52" fmla="*/ 2150269 h 2416969"/>
              <a:gd name="connsiteX53" fmla="*/ 385762 w 659605"/>
              <a:gd name="connsiteY53" fmla="*/ 2185987 h 2416969"/>
              <a:gd name="connsiteX54" fmla="*/ 345281 w 659605"/>
              <a:gd name="connsiteY54" fmla="*/ 2226469 h 2416969"/>
              <a:gd name="connsiteX55" fmla="*/ 345281 w 659605"/>
              <a:gd name="connsiteY55" fmla="*/ 2266950 h 2416969"/>
              <a:gd name="connsiteX56" fmla="*/ 319087 w 659605"/>
              <a:gd name="connsiteY56" fmla="*/ 2295525 h 2416969"/>
              <a:gd name="connsiteX57" fmla="*/ 280987 w 659605"/>
              <a:gd name="connsiteY57" fmla="*/ 2340769 h 2416969"/>
              <a:gd name="connsiteX58" fmla="*/ 250031 w 659605"/>
              <a:gd name="connsiteY58" fmla="*/ 2364581 h 2416969"/>
              <a:gd name="connsiteX59" fmla="*/ 261937 w 659605"/>
              <a:gd name="connsiteY59" fmla="*/ 2390774 h 2416969"/>
              <a:gd name="connsiteX60" fmla="*/ 254793 w 659605"/>
              <a:gd name="connsiteY60" fmla="*/ 2416969 h 2416969"/>
              <a:gd name="connsiteX0" fmla="*/ 0 w 600074"/>
              <a:gd name="connsiteY0" fmla="*/ 1 h 2400301"/>
              <a:gd name="connsiteX1" fmla="*/ 47625 w 600074"/>
              <a:gd name="connsiteY1" fmla="*/ 7144 h 2400301"/>
              <a:gd name="connsiteX2" fmla="*/ 64294 w 600074"/>
              <a:gd name="connsiteY2" fmla="*/ 14288 h 2400301"/>
              <a:gd name="connsiteX3" fmla="*/ 107156 w 600074"/>
              <a:gd name="connsiteY3" fmla="*/ 30957 h 2400301"/>
              <a:gd name="connsiteX4" fmla="*/ 219075 w 600074"/>
              <a:gd name="connsiteY4" fmla="*/ 54769 h 2400301"/>
              <a:gd name="connsiteX5" fmla="*/ 250031 w 600074"/>
              <a:gd name="connsiteY5" fmla="*/ 95251 h 2400301"/>
              <a:gd name="connsiteX6" fmla="*/ 278606 w 600074"/>
              <a:gd name="connsiteY6" fmla="*/ 145257 h 2400301"/>
              <a:gd name="connsiteX7" fmla="*/ 345281 w 600074"/>
              <a:gd name="connsiteY7" fmla="*/ 266701 h 2400301"/>
              <a:gd name="connsiteX8" fmla="*/ 400050 w 600074"/>
              <a:gd name="connsiteY8" fmla="*/ 271463 h 2400301"/>
              <a:gd name="connsiteX9" fmla="*/ 414337 w 600074"/>
              <a:gd name="connsiteY9" fmla="*/ 302419 h 2400301"/>
              <a:gd name="connsiteX10" fmla="*/ 442912 w 600074"/>
              <a:gd name="connsiteY10" fmla="*/ 328613 h 2400301"/>
              <a:gd name="connsiteX11" fmla="*/ 440531 w 600074"/>
              <a:gd name="connsiteY11" fmla="*/ 364332 h 2400301"/>
              <a:gd name="connsiteX12" fmla="*/ 440531 w 600074"/>
              <a:gd name="connsiteY12" fmla="*/ 392907 h 2400301"/>
              <a:gd name="connsiteX13" fmla="*/ 428625 w 600074"/>
              <a:gd name="connsiteY13" fmla="*/ 421482 h 2400301"/>
              <a:gd name="connsiteX14" fmla="*/ 445294 w 600074"/>
              <a:gd name="connsiteY14" fmla="*/ 450057 h 2400301"/>
              <a:gd name="connsiteX15" fmla="*/ 433387 w 600074"/>
              <a:gd name="connsiteY15" fmla="*/ 483394 h 2400301"/>
              <a:gd name="connsiteX16" fmla="*/ 440531 w 600074"/>
              <a:gd name="connsiteY16" fmla="*/ 519113 h 2400301"/>
              <a:gd name="connsiteX17" fmla="*/ 421481 w 600074"/>
              <a:gd name="connsiteY17" fmla="*/ 557213 h 2400301"/>
              <a:gd name="connsiteX18" fmla="*/ 423862 w 600074"/>
              <a:gd name="connsiteY18" fmla="*/ 581026 h 2400301"/>
              <a:gd name="connsiteX19" fmla="*/ 435769 w 600074"/>
              <a:gd name="connsiteY19" fmla="*/ 611982 h 2400301"/>
              <a:gd name="connsiteX20" fmla="*/ 431006 w 600074"/>
              <a:gd name="connsiteY20" fmla="*/ 664369 h 2400301"/>
              <a:gd name="connsiteX21" fmla="*/ 464344 w 600074"/>
              <a:gd name="connsiteY21" fmla="*/ 702469 h 2400301"/>
              <a:gd name="connsiteX22" fmla="*/ 461962 w 600074"/>
              <a:gd name="connsiteY22" fmla="*/ 716757 h 2400301"/>
              <a:gd name="connsiteX23" fmla="*/ 447675 w 600074"/>
              <a:gd name="connsiteY23" fmla="*/ 733426 h 2400301"/>
              <a:gd name="connsiteX24" fmla="*/ 447675 w 600074"/>
              <a:gd name="connsiteY24" fmla="*/ 759619 h 2400301"/>
              <a:gd name="connsiteX25" fmla="*/ 440531 w 600074"/>
              <a:gd name="connsiteY25" fmla="*/ 790576 h 2400301"/>
              <a:gd name="connsiteX26" fmla="*/ 450056 w 600074"/>
              <a:gd name="connsiteY26" fmla="*/ 833438 h 2400301"/>
              <a:gd name="connsiteX27" fmla="*/ 433387 w 600074"/>
              <a:gd name="connsiteY27" fmla="*/ 857251 h 2400301"/>
              <a:gd name="connsiteX28" fmla="*/ 440531 w 600074"/>
              <a:gd name="connsiteY28" fmla="*/ 878682 h 2400301"/>
              <a:gd name="connsiteX29" fmla="*/ 447675 w 600074"/>
              <a:gd name="connsiteY29" fmla="*/ 904876 h 2400301"/>
              <a:gd name="connsiteX30" fmla="*/ 433387 w 600074"/>
              <a:gd name="connsiteY30" fmla="*/ 919163 h 2400301"/>
              <a:gd name="connsiteX31" fmla="*/ 421481 w 600074"/>
              <a:gd name="connsiteY31" fmla="*/ 923926 h 2400301"/>
              <a:gd name="connsiteX32" fmla="*/ 416719 w 600074"/>
              <a:gd name="connsiteY32" fmla="*/ 954882 h 2400301"/>
              <a:gd name="connsiteX33" fmla="*/ 409575 w 600074"/>
              <a:gd name="connsiteY33" fmla="*/ 964407 h 2400301"/>
              <a:gd name="connsiteX34" fmla="*/ 388144 w 600074"/>
              <a:gd name="connsiteY34" fmla="*/ 976313 h 2400301"/>
              <a:gd name="connsiteX35" fmla="*/ 400050 w 600074"/>
              <a:gd name="connsiteY35" fmla="*/ 1271589 h 2400301"/>
              <a:gd name="connsiteX36" fmla="*/ 438150 w 600074"/>
              <a:gd name="connsiteY36" fmla="*/ 1366838 h 2400301"/>
              <a:gd name="connsiteX37" fmla="*/ 504825 w 600074"/>
              <a:gd name="connsiteY37" fmla="*/ 1476376 h 2400301"/>
              <a:gd name="connsiteX38" fmla="*/ 516731 w 600074"/>
              <a:gd name="connsiteY38" fmla="*/ 1512094 h 2400301"/>
              <a:gd name="connsiteX39" fmla="*/ 566737 w 600074"/>
              <a:gd name="connsiteY39" fmla="*/ 1571626 h 2400301"/>
              <a:gd name="connsiteX40" fmla="*/ 564356 w 600074"/>
              <a:gd name="connsiteY40" fmla="*/ 1659732 h 2400301"/>
              <a:gd name="connsiteX41" fmla="*/ 600074 w 600074"/>
              <a:gd name="connsiteY41" fmla="*/ 1712119 h 2400301"/>
              <a:gd name="connsiteX42" fmla="*/ 569118 w 600074"/>
              <a:gd name="connsiteY42" fmla="*/ 1747839 h 2400301"/>
              <a:gd name="connsiteX43" fmla="*/ 545306 w 600074"/>
              <a:gd name="connsiteY43" fmla="*/ 1788319 h 2400301"/>
              <a:gd name="connsiteX44" fmla="*/ 557212 w 600074"/>
              <a:gd name="connsiteY44" fmla="*/ 1845469 h 2400301"/>
              <a:gd name="connsiteX45" fmla="*/ 509587 w 600074"/>
              <a:gd name="connsiteY45" fmla="*/ 1907382 h 2400301"/>
              <a:gd name="connsiteX46" fmla="*/ 500062 w 600074"/>
              <a:gd name="connsiteY46" fmla="*/ 1962152 h 2400301"/>
              <a:gd name="connsiteX47" fmla="*/ 466725 w 600074"/>
              <a:gd name="connsiteY47" fmla="*/ 2005013 h 2400301"/>
              <a:gd name="connsiteX48" fmla="*/ 442912 w 600074"/>
              <a:gd name="connsiteY48" fmla="*/ 2045494 h 2400301"/>
              <a:gd name="connsiteX49" fmla="*/ 395288 w 600074"/>
              <a:gd name="connsiteY49" fmla="*/ 2074070 h 2400301"/>
              <a:gd name="connsiteX50" fmla="*/ 371475 w 600074"/>
              <a:gd name="connsiteY50" fmla="*/ 2107407 h 2400301"/>
              <a:gd name="connsiteX51" fmla="*/ 347663 w 600074"/>
              <a:gd name="connsiteY51" fmla="*/ 2133601 h 2400301"/>
              <a:gd name="connsiteX52" fmla="*/ 326231 w 600074"/>
              <a:gd name="connsiteY52" fmla="*/ 2169319 h 2400301"/>
              <a:gd name="connsiteX53" fmla="*/ 285750 w 600074"/>
              <a:gd name="connsiteY53" fmla="*/ 2209801 h 2400301"/>
              <a:gd name="connsiteX54" fmla="*/ 285750 w 600074"/>
              <a:gd name="connsiteY54" fmla="*/ 2250282 h 2400301"/>
              <a:gd name="connsiteX55" fmla="*/ 259556 w 600074"/>
              <a:gd name="connsiteY55" fmla="*/ 2278857 h 2400301"/>
              <a:gd name="connsiteX56" fmla="*/ 221456 w 600074"/>
              <a:gd name="connsiteY56" fmla="*/ 2324101 h 2400301"/>
              <a:gd name="connsiteX57" fmla="*/ 190500 w 600074"/>
              <a:gd name="connsiteY57" fmla="*/ 2347913 h 2400301"/>
              <a:gd name="connsiteX58" fmla="*/ 202406 w 600074"/>
              <a:gd name="connsiteY58" fmla="*/ 2374106 h 2400301"/>
              <a:gd name="connsiteX59" fmla="*/ 195262 w 600074"/>
              <a:gd name="connsiteY59" fmla="*/ 2400301 h 2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0074" h="2400301">
                <a:moveTo>
                  <a:pt x="0" y="1"/>
                </a:moveTo>
                <a:lnTo>
                  <a:pt x="47625" y="7144"/>
                </a:lnTo>
                <a:lnTo>
                  <a:pt x="64294" y="14288"/>
                </a:lnTo>
                <a:lnTo>
                  <a:pt x="107156" y="30957"/>
                </a:lnTo>
                <a:lnTo>
                  <a:pt x="219075" y="54769"/>
                </a:lnTo>
                <a:lnTo>
                  <a:pt x="250031" y="95251"/>
                </a:lnTo>
                <a:lnTo>
                  <a:pt x="278606" y="145257"/>
                </a:lnTo>
                <a:lnTo>
                  <a:pt x="345281" y="266701"/>
                </a:lnTo>
                <a:lnTo>
                  <a:pt x="400050" y="271463"/>
                </a:lnTo>
                <a:lnTo>
                  <a:pt x="414337" y="302419"/>
                </a:lnTo>
                <a:lnTo>
                  <a:pt x="442912" y="328613"/>
                </a:lnTo>
                <a:lnTo>
                  <a:pt x="440531" y="364332"/>
                </a:lnTo>
                <a:lnTo>
                  <a:pt x="440531" y="392907"/>
                </a:lnTo>
                <a:lnTo>
                  <a:pt x="428625" y="421482"/>
                </a:lnTo>
                <a:lnTo>
                  <a:pt x="445294" y="450057"/>
                </a:lnTo>
                <a:lnTo>
                  <a:pt x="433387" y="483394"/>
                </a:lnTo>
                <a:lnTo>
                  <a:pt x="440531" y="519113"/>
                </a:lnTo>
                <a:lnTo>
                  <a:pt x="421481" y="557213"/>
                </a:lnTo>
                <a:lnTo>
                  <a:pt x="423862" y="581026"/>
                </a:lnTo>
                <a:lnTo>
                  <a:pt x="435769" y="611982"/>
                </a:lnTo>
                <a:lnTo>
                  <a:pt x="431006" y="664369"/>
                </a:lnTo>
                <a:lnTo>
                  <a:pt x="464344" y="702469"/>
                </a:lnTo>
                <a:lnTo>
                  <a:pt x="461962" y="716757"/>
                </a:lnTo>
                <a:lnTo>
                  <a:pt x="447675" y="733426"/>
                </a:lnTo>
                <a:lnTo>
                  <a:pt x="447675" y="759619"/>
                </a:lnTo>
                <a:lnTo>
                  <a:pt x="440531" y="790576"/>
                </a:lnTo>
                <a:lnTo>
                  <a:pt x="450056" y="833438"/>
                </a:lnTo>
                <a:lnTo>
                  <a:pt x="433387" y="857251"/>
                </a:lnTo>
                <a:lnTo>
                  <a:pt x="440531" y="878682"/>
                </a:lnTo>
                <a:lnTo>
                  <a:pt x="447675" y="904876"/>
                </a:lnTo>
                <a:lnTo>
                  <a:pt x="433387" y="919163"/>
                </a:lnTo>
                <a:lnTo>
                  <a:pt x="421481" y="923926"/>
                </a:lnTo>
                <a:lnTo>
                  <a:pt x="416719" y="954882"/>
                </a:lnTo>
                <a:lnTo>
                  <a:pt x="409575" y="964407"/>
                </a:lnTo>
                <a:lnTo>
                  <a:pt x="388144" y="976313"/>
                </a:lnTo>
                <a:lnTo>
                  <a:pt x="400050" y="1271589"/>
                </a:lnTo>
                <a:lnTo>
                  <a:pt x="438150" y="1366838"/>
                </a:lnTo>
                <a:lnTo>
                  <a:pt x="504825" y="1476376"/>
                </a:lnTo>
                <a:lnTo>
                  <a:pt x="516731" y="1512094"/>
                </a:lnTo>
                <a:lnTo>
                  <a:pt x="566737" y="1571626"/>
                </a:lnTo>
                <a:cubicBezTo>
                  <a:pt x="565943" y="1600995"/>
                  <a:pt x="565150" y="1630363"/>
                  <a:pt x="564356" y="1659732"/>
                </a:cubicBezTo>
                <a:lnTo>
                  <a:pt x="600074" y="1712119"/>
                </a:lnTo>
                <a:lnTo>
                  <a:pt x="569118" y="1747839"/>
                </a:lnTo>
                <a:lnTo>
                  <a:pt x="545306" y="1788319"/>
                </a:lnTo>
                <a:lnTo>
                  <a:pt x="557212" y="1845469"/>
                </a:lnTo>
                <a:lnTo>
                  <a:pt x="509587" y="1907382"/>
                </a:lnTo>
                <a:lnTo>
                  <a:pt x="500062" y="1962152"/>
                </a:lnTo>
                <a:lnTo>
                  <a:pt x="466725" y="2005013"/>
                </a:lnTo>
                <a:lnTo>
                  <a:pt x="442912" y="2045494"/>
                </a:lnTo>
                <a:lnTo>
                  <a:pt x="395288" y="2074070"/>
                </a:lnTo>
                <a:lnTo>
                  <a:pt x="371475" y="2107407"/>
                </a:lnTo>
                <a:lnTo>
                  <a:pt x="347663" y="2133601"/>
                </a:lnTo>
                <a:lnTo>
                  <a:pt x="326231" y="2169319"/>
                </a:lnTo>
                <a:lnTo>
                  <a:pt x="285750" y="2209801"/>
                </a:lnTo>
                <a:lnTo>
                  <a:pt x="285750" y="2250282"/>
                </a:lnTo>
                <a:lnTo>
                  <a:pt x="259556" y="2278857"/>
                </a:lnTo>
                <a:lnTo>
                  <a:pt x="221456" y="2324101"/>
                </a:lnTo>
                <a:lnTo>
                  <a:pt x="190500" y="2347913"/>
                </a:lnTo>
                <a:lnTo>
                  <a:pt x="202406" y="2374106"/>
                </a:lnTo>
                <a:lnTo>
                  <a:pt x="195262" y="240030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7" name="フリーフォーム 442">
            <a:extLst>
              <a:ext uri="{FF2B5EF4-FFF2-40B4-BE49-F238E27FC236}">
                <a16:creationId xmlns:a16="http://schemas.microsoft.com/office/drawing/2014/main" id="{6A3AC813-3061-48C9-BBBA-3E071FB67EF1}"/>
              </a:ext>
            </a:extLst>
          </p:cNvPr>
          <p:cNvSpPr/>
          <p:nvPr/>
        </p:nvSpPr>
        <p:spPr>
          <a:xfrm>
            <a:off x="4770438" y="6902450"/>
            <a:ext cx="66675" cy="109538"/>
          </a:xfrm>
          <a:custGeom>
            <a:avLst/>
            <a:gdLst>
              <a:gd name="connsiteX0" fmla="*/ 92869 w 92869"/>
              <a:gd name="connsiteY0" fmla="*/ 0 h 152400"/>
              <a:gd name="connsiteX1" fmla="*/ 71437 w 92869"/>
              <a:gd name="connsiteY1" fmla="*/ 19050 h 152400"/>
              <a:gd name="connsiteX2" fmla="*/ 40481 w 92869"/>
              <a:gd name="connsiteY2" fmla="*/ 50006 h 152400"/>
              <a:gd name="connsiteX3" fmla="*/ 26194 w 92869"/>
              <a:gd name="connsiteY3" fmla="*/ 83344 h 152400"/>
              <a:gd name="connsiteX4" fmla="*/ 23812 w 92869"/>
              <a:gd name="connsiteY4" fmla="*/ 107156 h 152400"/>
              <a:gd name="connsiteX5" fmla="*/ 0 w 92869"/>
              <a:gd name="connsiteY5" fmla="*/ 1524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152400">
                <a:moveTo>
                  <a:pt x="92869" y="0"/>
                </a:moveTo>
                <a:lnTo>
                  <a:pt x="71437" y="19050"/>
                </a:lnTo>
                <a:lnTo>
                  <a:pt x="40481" y="50006"/>
                </a:lnTo>
                <a:lnTo>
                  <a:pt x="26194" y="83344"/>
                </a:lnTo>
                <a:lnTo>
                  <a:pt x="23812" y="107156"/>
                </a:lnTo>
                <a:lnTo>
                  <a:pt x="0" y="15240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8" name="フリーフォーム 443">
            <a:extLst>
              <a:ext uri="{FF2B5EF4-FFF2-40B4-BE49-F238E27FC236}">
                <a16:creationId xmlns:a16="http://schemas.microsoft.com/office/drawing/2014/main" id="{BE77B978-F903-451F-BE58-EF673C7DDBC6}"/>
              </a:ext>
            </a:extLst>
          </p:cNvPr>
          <p:cNvSpPr/>
          <p:nvPr/>
        </p:nvSpPr>
        <p:spPr>
          <a:xfrm>
            <a:off x="5019675" y="6542088"/>
            <a:ext cx="47625" cy="133350"/>
          </a:xfrm>
          <a:custGeom>
            <a:avLst/>
            <a:gdLst>
              <a:gd name="connsiteX0" fmla="*/ 0 w 66675"/>
              <a:gd name="connsiteY0" fmla="*/ 0 h 183356"/>
              <a:gd name="connsiteX1" fmla="*/ 7144 w 66675"/>
              <a:gd name="connsiteY1" fmla="*/ 61912 h 183356"/>
              <a:gd name="connsiteX2" fmla="*/ 30956 w 66675"/>
              <a:gd name="connsiteY2" fmla="*/ 90487 h 183356"/>
              <a:gd name="connsiteX3" fmla="*/ 47625 w 66675"/>
              <a:gd name="connsiteY3" fmla="*/ 123825 h 183356"/>
              <a:gd name="connsiteX4" fmla="*/ 66675 w 66675"/>
              <a:gd name="connsiteY4" fmla="*/ 183356 h 183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183356">
                <a:moveTo>
                  <a:pt x="0" y="0"/>
                </a:moveTo>
                <a:lnTo>
                  <a:pt x="7144" y="61912"/>
                </a:lnTo>
                <a:lnTo>
                  <a:pt x="30956" y="90487"/>
                </a:lnTo>
                <a:lnTo>
                  <a:pt x="47625" y="123825"/>
                </a:lnTo>
                <a:lnTo>
                  <a:pt x="66675" y="183356"/>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39" name="フリーフォーム 444">
            <a:extLst>
              <a:ext uri="{FF2B5EF4-FFF2-40B4-BE49-F238E27FC236}">
                <a16:creationId xmlns:a16="http://schemas.microsoft.com/office/drawing/2014/main" id="{90BF2278-70A2-442A-BA27-ABADA95B42B9}"/>
              </a:ext>
            </a:extLst>
          </p:cNvPr>
          <p:cNvSpPr/>
          <p:nvPr/>
        </p:nvSpPr>
        <p:spPr>
          <a:xfrm>
            <a:off x="4859338" y="5800725"/>
            <a:ext cx="265112" cy="1100138"/>
          </a:xfrm>
          <a:custGeom>
            <a:avLst/>
            <a:gdLst>
              <a:gd name="connsiteX0" fmla="*/ 0 w 307181"/>
              <a:gd name="connsiteY0" fmla="*/ 0 h 1035844"/>
              <a:gd name="connsiteX1" fmla="*/ 69056 w 307181"/>
              <a:gd name="connsiteY1" fmla="*/ 52388 h 1035844"/>
              <a:gd name="connsiteX2" fmla="*/ 133350 w 307181"/>
              <a:gd name="connsiteY2" fmla="*/ 64294 h 1035844"/>
              <a:gd name="connsiteX3" fmla="*/ 211931 w 307181"/>
              <a:gd name="connsiteY3" fmla="*/ 97631 h 1035844"/>
              <a:gd name="connsiteX4" fmla="*/ 219075 w 307181"/>
              <a:gd name="connsiteY4" fmla="*/ 135731 h 1035844"/>
              <a:gd name="connsiteX5" fmla="*/ 228600 w 307181"/>
              <a:gd name="connsiteY5" fmla="*/ 161925 h 1035844"/>
              <a:gd name="connsiteX6" fmla="*/ 242888 w 307181"/>
              <a:gd name="connsiteY6" fmla="*/ 190500 h 1035844"/>
              <a:gd name="connsiteX7" fmla="*/ 250031 w 307181"/>
              <a:gd name="connsiteY7" fmla="*/ 226219 h 1035844"/>
              <a:gd name="connsiteX8" fmla="*/ 266700 w 307181"/>
              <a:gd name="connsiteY8" fmla="*/ 269081 h 1035844"/>
              <a:gd name="connsiteX9" fmla="*/ 273844 w 307181"/>
              <a:gd name="connsiteY9" fmla="*/ 297656 h 1035844"/>
              <a:gd name="connsiteX10" fmla="*/ 264319 w 307181"/>
              <a:gd name="connsiteY10" fmla="*/ 319088 h 1035844"/>
              <a:gd name="connsiteX11" fmla="*/ 264319 w 307181"/>
              <a:gd name="connsiteY11" fmla="*/ 335756 h 1035844"/>
              <a:gd name="connsiteX12" fmla="*/ 280988 w 307181"/>
              <a:gd name="connsiteY12" fmla="*/ 352425 h 1035844"/>
              <a:gd name="connsiteX13" fmla="*/ 285750 w 307181"/>
              <a:gd name="connsiteY13" fmla="*/ 378619 h 1035844"/>
              <a:gd name="connsiteX14" fmla="*/ 273844 w 307181"/>
              <a:gd name="connsiteY14" fmla="*/ 402431 h 1035844"/>
              <a:gd name="connsiteX15" fmla="*/ 254794 w 307181"/>
              <a:gd name="connsiteY15" fmla="*/ 423863 h 1035844"/>
              <a:gd name="connsiteX16" fmla="*/ 271463 w 307181"/>
              <a:gd name="connsiteY16" fmla="*/ 440531 h 1035844"/>
              <a:gd name="connsiteX17" fmla="*/ 271463 w 307181"/>
              <a:gd name="connsiteY17" fmla="*/ 469106 h 1035844"/>
              <a:gd name="connsiteX18" fmla="*/ 257175 w 307181"/>
              <a:gd name="connsiteY18" fmla="*/ 502444 h 1035844"/>
              <a:gd name="connsiteX19" fmla="*/ 254794 w 307181"/>
              <a:gd name="connsiteY19" fmla="*/ 521494 h 1035844"/>
              <a:gd name="connsiteX20" fmla="*/ 250031 w 307181"/>
              <a:gd name="connsiteY20" fmla="*/ 547688 h 1035844"/>
              <a:gd name="connsiteX21" fmla="*/ 252413 w 307181"/>
              <a:gd name="connsiteY21" fmla="*/ 569119 h 1035844"/>
              <a:gd name="connsiteX22" fmla="*/ 233363 w 307181"/>
              <a:gd name="connsiteY22" fmla="*/ 588169 h 1035844"/>
              <a:gd name="connsiteX23" fmla="*/ 238125 w 307181"/>
              <a:gd name="connsiteY23" fmla="*/ 604838 h 1035844"/>
              <a:gd name="connsiteX24" fmla="*/ 264319 w 307181"/>
              <a:gd name="connsiteY24" fmla="*/ 631031 h 1035844"/>
              <a:gd name="connsiteX25" fmla="*/ 288131 w 307181"/>
              <a:gd name="connsiteY25" fmla="*/ 650081 h 1035844"/>
              <a:gd name="connsiteX26" fmla="*/ 297656 w 307181"/>
              <a:gd name="connsiteY26" fmla="*/ 678656 h 1035844"/>
              <a:gd name="connsiteX27" fmla="*/ 307181 w 307181"/>
              <a:gd name="connsiteY27" fmla="*/ 709613 h 1035844"/>
              <a:gd name="connsiteX28" fmla="*/ 290513 w 307181"/>
              <a:gd name="connsiteY28" fmla="*/ 731044 h 1035844"/>
              <a:gd name="connsiteX29" fmla="*/ 266700 w 307181"/>
              <a:gd name="connsiteY29" fmla="*/ 738188 h 1035844"/>
              <a:gd name="connsiteX30" fmla="*/ 266700 w 307181"/>
              <a:gd name="connsiteY30" fmla="*/ 738188 h 1035844"/>
              <a:gd name="connsiteX31" fmla="*/ 245269 w 307181"/>
              <a:gd name="connsiteY31" fmla="*/ 747713 h 1035844"/>
              <a:gd name="connsiteX32" fmla="*/ 242888 w 307181"/>
              <a:gd name="connsiteY32" fmla="*/ 778669 h 1035844"/>
              <a:gd name="connsiteX33" fmla="*/ 233363 w 307181"/>
              <a:gd name="connsiteY33" fmla="*/ 802481 h 1035844"/>
              <a:gd name="connsiteX34" fmla="*/ 226219 w 307181"/>
              <a:gd name="connsiteY34" fmla="*/ 842963 h 1035844"/>
              <a:gd name="connsiteX35" fmla="*/ 200025 w 307181"/>
              <a:gd name="connsiteY35" fmla="*/ 897731 h 1035844"/>
              <a:gd name="connsiteX36" fmla="*/ 180975 w 307181"/>
              <a:gd name="connsiteY36" fmla="*/ 947738 h 1035844"/>
              <a:gd name="connsiteX37" fmla="*/ 166688 w 307181"/>
              <a:gd name="connsiteY37" fmla="*/ 985838 h 1035844"/>
              <a:gd name="connsiteX38" fmla="*/ 166688 w 307181"/>
              <a:gd name="connsiteY38" fmla="*/ 1035844 h 1035844"/>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0 w 397668"/>
              <a:gd name="connsiteY3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66687 w 397668"/>
              <a:gd name="connsiteY38" fmla="*/ 118348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3356 w 397668"/>
              <a:gd name="connsiteY38" fmla="*/ 1316831 h 1557338"/>
              <a:gd name="connsiteX39" fmla="*/ 0 w 397668"/>
              <a:gd name="connsiteY3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19075 w 397668"/>
              <a:gd name="connsiteY38" fmla="*/ 1138238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0 w 397668"/>
              <a:gd name="connsiteY4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30968 w 397668"/>
              <a:gd name="connsiteY40" fmla="*/ 1385888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0 w 397668"/>
              <a:gd name="connsiteY4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66675 w 397668"/>
              <a:gd name="connsiteY41" fmla="*/ 1476375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26194 w 397668"/>
              <a:gd name="connsiteY41" fmla="*/ 1469231 h 1557338"/>
              <a:gd name="connsiteX42" fmla="*/ 0 w 397668"/>
              <a:gd name="connsiteY4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02393 w 397668"/>
              <a:gd name="connsiteY41" fmla="*/ 1409700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11918 w 397668"/>
              <a:gd name="connsiteY41" fmla="*/ 1469232 h 1557338"/>
              <a:gd name="connsiteX42" fmla="*/ 26194 w 397668"/>
              <a:gd name="connsiteY42" fmla="*/ 1469231 h 1557338"/>
              <a:gd name="connsiteX43" fmla="*/ 0 w 397668"/>
              <a:gd name="connsiteY4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33350 w 397668"/>
              <a:gd name="connsiteY41" fmla="*/ 1414463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26194 w 397668"/>
              <a:gd name="connsiteY43" fmla="*/ 1469231 h 1557338"/>
              <a:gd name="connsiteX44" fmla="*/ 0 w 397668"/>
              <a:gd name="connsiteY44"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71437 w 397668"/>
              <a:gd name="connsiteY43" fmla="*/ 1469231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0 w 397668"/>
              <a:gd name="connsiteY45"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3356 w 397668"/>
              <a:gd name="connsiteY39" fmla="*/ 1316831 h 1557338"/>
              <a:gd name="connsiteX40" fmla="*/ 142874 w 397668"/>
              <a:gd name="connsiteY40" fmla="*/ 1373982 h 1557338"/>
              <a:gd name="connsiteX41" fmla="*/ 142875 w 397668"/>
              <a:gd name="connsiteY41" fmla="*/ 1440657 h 1557338"/>
              <a:gd name="connsiteX42" fmla="*/ 111918 w 397668"/>
              <a:gd name="connsiteY42" fmla="*/ 1469232 h 1557338"/>
              <a:gd name="connsiteX43" fmla="*/ 66674 w 397668"/>
              <a:gd name="connsiteY43" fmla="*/ 1493044 h 1557338"/>
              <a:gd name="connsiteX44" fmla="*/ 26194 w 397668"/>
              <a:gd name="connsiteY44" fmla="*/ 1469231 h 1557338"/>
              <a:gd name="connsiteX45" fmla="*/ 11906 w 397668"/>
              <a:gd name="connsiteY45" fmla="*/ 1507331 h 1557338"/>
              <a:gd name="connsiteX46" fmla="*/ 0 w 397668"/>
              <a:gd name="connsiteY46"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8118 w 397668"/>
              <a:gd name="connsiteY39" fmla="*/ 1216819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57162 w 397668"/>
              <a:gd name="connsiteY39" fmla="*/ 1219200 h 1557338"/>
              <a:gd name="connsiteX40" fmla="*/ 183356 w 397668"/>
              <a:gd name="connsiteY40" fmla="*/ 1316831 h 1557338"/>
              <a:gd name="connsiteX41" fmla="*/ 142874 w 397668"/>
              <a:gd name="connsiteY41" fmla="*/ 1373982 h 1557338"/>
              <a:gd name="connsiteX42" fmla="*/ 142875 w 397668"/>
              <a:gd name="connsiteY42" fmla="*/ 1440657 h 1557338"/>
              <a:gd name="connsiteX43" fmla="*/ 111918 w 397668"/>
              <a:gd name="connsiteY43" fmla="*/ 1469232 h 1557338"/>
              <a:gd name="connsiteX44" fmla="*/ 66674 w 397668"/>
              <a:gd name="connsiteY44" fmla="*/ 1493044 h 1557338"/>
              <a:gd name="connsiteX45" fmla="*/ 26194 w 397668"/>
              <a:gd name="connsiteY45" fmla="*/ 1469231 h 1557338"/>
              <a:gd name="connsiteX46" fmla="*/ 11906 w 397668"/>
              <a:gd name="connsiteY46" fmla="*/ 1507331 h 1557338"/>
              <a:gd name="connsiteX47" fmla="*/ 0 w 397668"/>
              <a:gd name="connsiteY47"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80975 w 397668"/>
              <a:gd name="connsiteY39" fmla="*/ 1171575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83356 w 397668"/>
              <a:gd name="connsiteY41" fmla="*/ 1316831 h 1557338"/>
              <a:gd name="connsiteX42" fmla="*/ 142874 w 397668"/>
              <a:gd name="connsiteY42" fmla="*/ 1373982 h 1557338"/>
              <a:gd name="connsiteX43" fmla="*/ 142875 w 397668"/>
              <a:gd name="connsiteY43" fmla="*/ 1440657 h 1557338"/>
              <a:gd name="connsiteX44" fmla="*/ 111918 w 397668"/>
              <a:gd name="connsiteY44" fmla="*/ 1469232 h 1557338"/>
              <a:gd name="connsiteX45" fmla="*/ 66674 w 397668"/>
              <a:gd name="connsiteY45" fmla="*/ 1493044 h 1557338"/>
              <a:gd name="connsiteX46" fmla="*/ 26194 w 397668"/>
              <a:gd name="connsiteY46" fmla="*/ 1469231 h 1557338"/>
              <a:gd name="connsiteX47" fmla="*/ 11906 w 397668"/>
              <a:gd name="connsiteY47" fmla="*/ 1507331 h 1557338"/>
              <a:gd name="connsiteX48" fmla="*/ 0 w 397668"/>
              <a:gd name="connsiteY48"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76212 w 397668"/>
              <a:gd name="connsiteY41" fmla="*/ 1273969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42874 w 397668"/>
              <a:gd name="connsiteY43" fmla="*/ 1373982 h 1557338"/>
              <a:gd name="connsiteX44" fmla="*/ 142875 w 397668"/>
              <a:gd name="connsiteY44" fmla="*/ 1440657 h 1557338"/>
              <a:gd name="connsiteX45" fmla="*/ 111918 w 397668"/>
              <a:gd name="connsiteY45" fmla="*/ 1469232 h 1557338"/>
              <a:gd name="connsiteX46" fmla="*/ 66674 w 397668"/>
              <a:gd name="connsiteY46" fmla="*/ 1493044 h 1557338"/>
              <a:gd name="connsiteX47" fmla="*/ 26194 w 397668"/>
              <a:gd name="connsiteY47" fmla="*/ 1469231 h 1557338"/>
              <a:gd name="connsiteX48" fmla="*/ 11906 w 397668"/>
              <a:gd name="connsiteY48" fmla="*/ 1507331 h 1557338"/>
              <a:gd name="connsiteX49" fmla="*/ 0 w 397668"/>
              <a:gd name="connsiteY49"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188118 w 397668"/>
              <a:gd name="connsiteY38" fmla="*/ 1140620 h 1557338"/>
              <a:gd name="connsiteX39" fmla="*/ 192881 w 397668"/>
              <a:gd name="connsiteY39" fmla="*/ 1185862 h 1557338"/>
              <a:gd name="connsiteX40" fmla="*/ 157162 w 397668"/>
              <a:gd name="connsiteY40" fmla="*/ 1219200 h 1557338"/>
              <a:gd name="connsiteX41" fmla="*/ 166687 w 397668"/>
              <a:gd name="connsiteY41" fmla="*/ 1269206 h 1557338"/>
              <a:gd name="connsiteX42" fmla="*/ 183356 w 397668"/>
              <a:gd name="connsiteY42" fmla="*/ 1316831 h 1557338"/>
              <a:gd name="connsiteX43" fmla="*/ 161925 w 397668"/>
              <a:gd name="connsiteY43" fmla="*/ 1340644 h 1557338"/>
              <a:gd name="connsiteX44" fmla="*/ 142874 w 397668"/>
              <a:gd name="connsiteY44" fmla="*/ 1373982 h 1557338"/>
              <a:gd name="connsiteX45" fmla="*/ 142875 w 397668"/>
              <a:gd name="connsiteY45" fmla="*/ 1440657 h 1557338"/>
              <a:gd name="connsiteX46" fmla="*/ 111918 w 397668"/>
              <a:gd name="connsiteY46" fmla="*/ 1469232 h 1557338"/>
              <a:gd name="connsiteX47" fmla="*/ 66674 w 397668"/>
              <a:gd name="connsiteY47" fmla="*/ 1493044 h 1557338"/>
              <a:gd name="connsiteX48" fmla="*/ 26194 w 397668"/>
              <a:gd name="connsiteY48" fmla="*/ 1469231 h 1557338"/>
              <a:gd name="connsiteX49" fmla="*/ 11906 w 397668"/>
              <a:gd name="connsiteY49" fmla="*/ 1507331 h 1557338"/>
              <a:gd name="connsiteX50" fmla="*/ 0 w 397668"/>
              <a:gd name="connsiteY50"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35743 w 397668"/>
              <a:gd name="connsiteY38" fmla="*/ 1042988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188118 w 397668"/>
              <a:gd name="connsiteY39" fmla="*/ 1140620 h 1557338"/>
              <a:gd name="connsiteX40" fmla="*/ 192881 w 397668"/>
              <a:gd name="connsiteY40" fmla="*/ 1185862 h 1557338"/>
              <a:gd name="connsiteX41" fmla="*/ 157162 w 397668"/>
              <a:gd name="connsiteY41" fmla="*/ 1219200 h 1557338"/>
              <a:gd name="connsiteX42" fmla="*/ 166687 w 397668"/>
              <a:gd name="connsiteY42" fmla="*/ 1269206 h 1557338"/>
              <a:gd name="connsiteX43" fmla="*/ 183356 w 397668"/>
              <a:gd name="connsiteY43" fmla="*/ 1316831 h 1557338"/>
              <a:gd name="connsiteX44" fmla="*/ 161925 w 397668"/>
              <a:gd name="connsiteY44" fmla="*/ 1340644 h 1557338"/>
              <a:gd name="connsiteX45" fmla="*/ 142874 w 397668"/>
              <a:gd name="connsiteY45" fmla="*/ 1373982 h 1557338"/>
              <a:gd name="connsiteX46" fmla="*/ 142875 w 397668"/>
              <a:gd name="connsiteY46" fmla="*/ 1440657 h 1557338"/>
              <a:gd name="connsiteX47" fmla="*/ 111918 w 397668"/>
              <a:gd name="connsiteY47" fmla="*/ 1469232 h 1557338"/>
              <a:gd name="connsiteX48" fmla="*/ 66674 w 397668"/>
              <a:gd name="connsiteY48" fmla="*/ 1493044 h 1557338"/>
              <a:gd name="connsiteX49" fmla="*/ 26194 w 397668"/>
              <a:gd name="connsiteY49" fmla="*/ 1469231 h 1557338"/>
              <a:gd name="connsiteX50" fmla="*/ 11906 w 397668"/>
              <a:gd name="connsiteY50" fmla="*/ 1507331 h 1557338"/>
              <a:gd name="connsiteX51" fmla="*/ 0 w 397668"/>
              <a:gd name="connsiteY51"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3837 w 397668"/>
              <a:gd name="connsiteY39" fmla="*/ 1104900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188118 w 397668"/>
              <a:gd name="connsiteY40" fmla="*/ 1140620 h 1557338"/>
              <a:gd name="connsiteX41" fmla="*/ 192881 w 397668"/>
              <a:gd name="connsiteY41" fmla="*/ 1185862 h 1557338"/>
              <a:gd name="connsiteX42" fmla="*/ 157162 w 397668"/>
              <a:gd name="connsiteY42" fmla="*/ 1219200 h 1557338"/>
              <a:gd name="connsiteX43" fmla="*/ 166687 w 397668"/>
              <a:gd name="connsiteY43" fmla="*/ 1269206 h 1557338"/>
              <a:gd name="connsiteX44" fmla="*/ 183356 w 397668"/>
              <a:gd name="connsiteY44" fmla="*/ 1316831 h 1557338"/>
              <a:gd name="connsiteX45" fmla="*/ 161925 w 397668"/>
              <a:gd name="connsiteY45" fmla="*/ 1340644 h 1557338"/>
              <a:gd name="connsiteX46" fmla="*/ 142874 w 397668"/>
              <a:gd name="connsiteY46" fmla="*/ 1373982 h 1557338"/>
              <a:gd name="connsiteX47" fmla="*/ 142875 w 397668"/>
              <a:gd name="connsiteY47" fmla="*/ 1440657 h 1557338"/>
              <a:gd name="connsiteX48" fmla="*/ 111918 w 397668"/>
              <a:gd name="connsiteY48" fmla="*/ 1469232 h 1557338"/>
              <a:gd name="connsiteX49" fmla="*/ 66674 w 397668"/>
              <a:gd name="connsiteY49" fmla="*/ 1493044 h 1557338"/>
              <a:gd name="connsiteX50" fmla="*/ 26194 w 397668"/>
              <a:gd name="connsiteY50" fmla="*/ 1469231 h 1557338"/>
              <a:gd name="connsiteX51" fmla="*/ 11906 w 397668"/>
              <a:gd name="connsiteY51" fmla="*/ 1507331 h 1557338"/>
              <a:gd name="connsiteX52" fmla="*/ 0 w 397668"/>
              <a:gd name="connsiteY52"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2406 w 397668"/>
              <a:gd name="connsiteY40" fmla="*/ 1119188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8118 w 397668"/>
              <a:gd name="connsiteY41" fmla="*/ 1140620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9556 w 397668"/>
              <a:gd name="connsiteY38" fmla="*/ 1057275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 name="connsiteX0" fmla="*/ 90487 w 397668"/>
              <a:gd name="connsiteY0" fmla="*/ 0 h 1557338"/>
              <a:gd name="connsiteX1" fmla="*/ 159543 w 397668"/>
              <a:gd name="connsiteY1" fmla="*/ 52388 h 1557338"/>
              <a:gd name="connsiteX2" fmla="*/ 223837 w 397668"/>
              <a:gd name="connsiteY2" fmla="*/ 64294 h 1557338"/>
              <a:gd name="connsiteX3" fmla="*/ 302418 w 397668"/>
              <a:gd name="connsiteY3" fmla="*/ 97631 h 1557338"/>
              <a:gd name="connsiteX4" fmla="*/ 309562 w 397668"/>
              <a:gd name="connsiteY4" fmla="*/ 135731 h 1557338"/>
              <a:gd name="connsiteX5" fmla="*/ 319087 w 397668"/>
              <a:gd name="connsiteY5" fmla="*/ 161925 h 1557338"/>
              <a:gd name="connsiteX6" fmla="*/ 333375 w 397668"/>
              <a:gd name="connsiteY6" fmla="*/ 190500 h 1557338"/>
              <a:gd name="connsiteX7" fmla="*/ 340518 w 397668"/>
              <a:gd name="connsiteY7" fmla="*/ 226219 h 1557338"/>
              <a:gd name="connsiteX8" fmla="*/ 357187 w 397668"/>
              <a:gd name="connsiteY8" fmla="*/ 269081 h 1557338"/>
              <a:gd name="connsiteX9" fmla="*/ 364331 w 397668"/>
              <a:gd name="connsiteY9" fmla="*/ 297656 h 1557338"/>
              <a:gd name="connsiteX10" fmla="*/ 354806 w 397668"/>
              <a:gd name="connsiteY10" fmla="*/ 319088 h 1557338"/>
              <a:gd name="connsiteX11" fmla="*/ 354806 w 397668"/>
              <a:gd name="connsiteY11" fmla="*/ 335756 h 1557338"/>
              <a:gd name="connsiteX12" fmla="*/ 371475 w 397668"/>
              <a:gd name="connsiteY12" fmla="*/ 352425 h 1557338"/>
              <a:gd name="connsiteX13" fmla="*/ 376237 w 397668"/>
              <a:gd name="connsiteY13" fmla="*/ 378619 h 1557338"/>
              <a:gd name="connsiteX14" fmla="*/ 364331 w 397668"/>
              <a:gd name="connsiteY14" fmla="*/ 402431 h 1557338"/>
              <a:gd name="connsiteX15" fmla="*/ 345281 w 397668"/>
              <a:gd name="connsiteY15" fmla="*/ 423863 h 1557338"/>
              <a:gd name="connsiteX16" fmla="*/ 361950 w 397668"/>
              <a:gd name="connsiteY16" fmla="*/ 440531 h 1557338"/>
              <a:gd name="connsiteX17" fmla="*/ 361950 w 397668"/>
              <a:gd name="connsiteY17" fmla="*/ 469106 h 1557338"/>
              <a:gd name="connsiteX18" fmla="*/ 347662 w 397668"/>
              <a:gd name="connsiteY18" fmla="*/ 502444 h 1557338"/>
              <a:gd name="connsiteX19" fmla="*/ 345281 w 397668"/>
              <a:gd name="connsiteY19" fmla="*/ 521494 h 1557338"/>
              <a:gd name="connsiteX20" fmla="*/ 340518 w 397668"/>
              <a:gd name="connsiteY20" fmla="*/ 547688 h 1557338"/>
              <a:gd name="connsiteX21" fmla="*/ 342900 w 397668"/>
              <a:gd name="connsiteY21" fmla="*/ 569119 h 1557338"/>
              <a:gd name="connsiteX22" fmla="*/ 323850 w 397668"/>
              <a:gd name="connsiteY22" fmla="*/ 588169 h 1557338"/>
              <a:gd name="connsiteX23" fmla="*/ 328612 w 397668"/>
              <a:gd name="connsiteY23" fmla="*/ 604838 h 1557338"/>
              <a:gd name="connsiteX24" fmla="*/ 354806 w 397668"/>
              <a:gd name="connsiteY24" fmla="*/ 631031 h 1557338"/>
              <a:gd name="connsiteX25" fmla="*/ 378618 w 397668"/>
              <a:gd name="connsiteY25" fmla="*/ 650081 h 1557338"/>
              <a:gd name="connsiteX26" fmla="*/ 388143 w 397668"/>
              <a:gd name="connsiteY26" fmla="*/ 678656 h 1557338"/>
              <a:gd name="connsiteX27" fmla="*/ 397668 w 397668"/>
              <a:gd name="connsiteY27" fmla="*/ 709613 h 1557338"/>
              <a:gd name="connsiteX28" fmla="*/ 381000 w 397668"/>
              <a:gd name="connsiteY28" fmla="*/ 731044 h 1557338"/>
              <a:gd name="connsiteX29" fmla="*/ 357187 w 397668"/>
              <a:gd name="connsiteY29" fmla="*/ 738188 h 1557338"/>
              <a:gd name="connsiteX30" fmla="*/ 357187 w 397668"/>
              <a:gd name="connsiteY30" fmla="*/ 738188 h 1557338"/>
              <a:gd name="connsiteX31" fmla="*/ 335756 w 397668"/>
              <a:gd name="connsiteY31" fmla="*/ 747713 h 1557338"/>
              <a:gd name="connsiteX32" fmla="*/ 333375 w 397668"/>
              <a:gd name="connsiteY32" fmla="*/ 778669 h 1557338"/>
              <a:gd name="connsiteX33" fmla="*/ 323850 w 397668"/>
              <a:gd name="connsiteY33" fmla="*/ 802481 h 1557338"/>
              <a:gd name="connsiteX34" fmla="*/ 316706 w 397668"/>
              <a:gd name="connsiteY34" fmla="*/ 842963 h 1557338"/>
              <a:gd name="connsiteX35" fmla="*/ 290512 w 397668"/>
              <a:gd name="connsiteY35" fmla="*/ 897731 h 1557338"/>
              <a:gd name="connsiteX36" fmla="*/ 271462 w 397668"/>
              <a:gd name="connsiteY36" fmla="*/ 947738 h 1557338"/>
              <a:gd name="connsiteX37" fmla="*/ 257175 w 397668"/>
              <a:gd name="connsiteY37" fmla="*/ 985838 h 1557338"/>
              <a:gd name="connsiteX38" fmla="*/ 252413 w 397668"/>
              <a:gd name="connsiteY38" fmla="*/ 1062037 h 1557338"/>
              <a:gd name="connsiteX39" fmla="*/ 221456 w 397668"/>
              <a:gd name="connsiteY39" fmla="*/ 1076325 h 1557338"/>
              <a:gd name="connsiteX40" fmla="*/ 209550 w 397668"/>
              <a:gd name="connsiteY40" fmla="*/ 1114425 h 1557338"/>
              <a:gd name="connsiteX41" fmla="*/ 183356 w 397668"/>
              <a:gd name="connsiteY41" fmla="*/ 1128713 h 1557338"/>
              <a:gd name="connsiteX42" fmla="*/ 192881 w 397668"/>
              <a:gd name="connsiteY42" fmla="*/ 1185862 h 1557338"/>
              <a:gd name="connsiteX43" fmla="*/ 157162 w 397668"/>
              <a:gd name="connsiteY43" fmla="*/ 1219200 h 1557338"/>
              <a:gd name="connsiteX44" fmla="*/ 166687 w 397668"/>
              <a:gd name="connsiteY44" fmla="*/ 1269206 h 1557338"/>
              <a:gd name="connsiteX45" fmla="*/ 183356 w 397668"/>
              <a:gd name="connsiteY45" fmla="*/ 1316831 h 1557338"/>
              <a:gd name="connsiteX46" fmla="*/ 161925 w 397668"/>
              <a:gd name="connsiteY46" fmla="*/ 1340644 h 1557338"/>
              <a:gd name="connsiteX47" fmla="*/ 142874 w 397668"/>
              <a:gd name="connsiteY47" fmla="*/ 1373982 h 1557338"/>
              <a:gd name="connsiteX48" fmla="*/ 142875 w 397668"/>
              <a:gd name="connsiteY48" fmla="*/ 1440657 h 1557338"/>
              <a:gd name="connsiteX49" fmla="*/ 111918 w 397668"/>
              <a:gd name="connsiteY49" fmla="*/ 1469232 h 1557338"/>
              <a:gd name="connsiteX50" fmla="*/ 66674 w 397668"/>
              <a:gd name="connsiteY50" fmla="*/ 1493044 h 1557338"/>
              <a:gd name="connsiteX51" fmla="*/ 26194 w 397668"/>
              <a:gd name="connsiteY51" fmla="*/ 1469231 h 1557338"/>
              <a:gd name="connsiteX52" fmla="*/ 11906 w 397668"/>
              <a:gd name="connsiteY52" fmla="*/ 1507331 h 1557338"/>
              <a:gd name="connsiteX53" fmla="*/ 0 w 397668"/>
              <a:gd name="connsiteY53" fmla="*/ 1557338 h 1557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97668" h="1557338">
                <a:moveTo>
                  <a:pt x="90487" y="0"/>
                </a:moveTo>
                <a:lnTo>
                  <a:pt x="159543" y="52388"/>
                </a:lnTo>
                <a:lnTo>
                  <a:pt x="223837" y="64294"/>
                </a:lnTo>
                <a:lnTo>
                  <a:pt x="302418" y="97631"/>
                </a:lnTo>
                <a:lnTo>
                  <a:pt x="309562" y="135731"/>
                </a:lnTo>
                <a:lnTo>
                  <a:pt x="319087" y="161925"/>
                </a:lnTo>
                <a:lnTo>
                  <a:pt x="333375" y="190500"/>
                </a:lnTo>
                <a:lnTo>
                  <a:pt x="340518" y="226219"/>
                </a:lnTo>
                <a:lnTo>
                  <a:pt x="357187" y="269081"/>
                </a:lnTo>
                <a:lnTo>
                  <a:pt x="364331" y="297656"/>
                </a:lnTo>
                <a:lnTo>
                  <a:pt x="354806" y="319088"/>
                </a:lnTo>
                <a:lnTo>
                  <a:pt x="354806" y="335756"/>
                </a:lnTo>
                <a:lnTo>
                  <a:pt x="371475" y="352425"/>
                </a:lnTo>
                <a:lnTo>
                  <a:pt x="376237" y="378619"/>
                </a:lnTo>
                <a:lnTo>
                  <a:pt x="364331" y="402431"/>
                </a:lnTo>
                <a:lnTo>
                  <a:pt x="345281" y="423863"/>
                </a:lnTo>
                <a:lnTo>
                  <a:pt x="361950" y="440531"/>
                </a:lnTo>
                <a:lnTo>
                  <a:pt x="361950" y="469106"/>
                </a:lnTo>
                <a:lnTo>
                  <a:pt x="347662" y="502444"/>
                </a:lnTo>
                <a:lnTo>
                  <a:pt x="345281" y="521494"/>
                </a:lnTo>
                <a:lnTo>
                  <a:pt x="340518" y="547688"/>
                </a:lnTo>
                <a:lnTo>
                  <a:pt x="342900" y="569119"/>
                </a:lnTo>
                <a:lnTo>
                  <a:pt x="323850" y="588169"/>
                </a:lnTo>
                <a:lnTo>
                  <a:pt x="328612" y="604838"/>
                </a:lnTo>
                <a:lnTo>
                  <a:pt x="354806" y="631031"/>
                </a:lnTo>
                <a:lnTo>
                  <a:pt x="378618" y="650081"/>
                </a:lnTo>
                <a:lnTo>
                  <a:pt x="388143" y="678656"/>
                </a:lnTo>
                <a:lnTo>
                  <a:pt x="397668" y="709613"/>
                </a:lnTo>
                <a:lnTo>
                  <a:pt x="381000" y="731044"/>
                </a:lnTo>
                <a:lnTo>
                  <a:pt x="357187" y="738188"/>
                </a:lnTo>
                <a:lnTo>
                  <a:pt x="357187" y="738188"/>
                </a:lnTo>
                <a:lnTo>
                  <a:pt x="335756" y="747713"/>
                </a:lnTo>
                <a:lnTo>
                  <a:pt x="333375" y="778669"/>
                </a:lnTo>
                <a:lnTo>
                  <a:pt x="323850" y="802481"/>
                </a:lnTo>
                <a:lnTo>
                  <a:pt x="316706" y="842963"/>
                </a:lnTo>
                <a:lnTo>
                  <a:pt x="290512" y="897731"/>
                </a:lnTo>
                <a:lnTo>
                  <a:pt x="271462" y="947738"/>
                </a:lnTo>
                <a:lnTo>
                  <a:pt x="257175" y="985838"/>
                </a:lnTo>
                <a:cubicBezTo>
                  <a:pt x="257969" y="1009650"/>
                  <a:pt x="251619" y="1038225"/>
                  <a:pt x="252413" y="1062037"/>
                </a:cubicBezTo>
                <a:lnTo>
                  <a:pt x="221456" y="1076325"/>
                </a:lnTo>
                <a:lnTo>
                  <a:pt x="209550" y="1114425"/>
                </a:lnTo>
                <a:lnTo>
                  <a:pt x="183356" y="1128713"/>
                </a:lnTo>
                <a:lnTo>
                  <a:pt x="192881" y="1185862"/>
                </a:lnTo>
                <a:lnTo>
                  <a:pt x="157162" y="1219200"/>
                </a:lnTo>
                <a:lnTo>
                  <a:pt x="166687" y="1269206"/>
                </a:lnTo>
                <a:lnTo>
                  <a:pt x="183356" y="1316831"/>
                </a:lnTo>
                <a:lnTo>
                  <a:pt x="161925" y="1340644"/>
                </a:lnTo>
                <a:lnTo>
                  <a:pt x="142874" y="1373982"/>
                </a:lnTo>
                <a:cubicBezTo>
                  <a:pt x="142874" y="1396207"/>
                  <a:pt x="142875" y="1418432"/>
                  <a:pt x="142875" y="1440657"/>
                </a:cubicBezTo>
                <a:lnTo>
                  <a:pt x="111918" y="1469232"/>
                </a:lnTo>
                <a:lnTo>
                  <a:pt x="66674" y="1493044"/>
                </a:lnTo>
                <a:lnTo>
                  <a:pt x="26194" y="1469231"/>
                </a:lnTo>
                <a:lnTo>
                  <a:pt x="11906" y="1507331"/>
                </a:lnTo>
                <a:lnTo>
                  <a:pt x="0" y="155733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1" name="フリーフォーム 446">
            <a:extLst>
              <a:ext uri="{FF2B5EF4-FFF2-40B4-BE49-F238E27FC236}">
                <a16:creationId xmlns:a16="http://schemas.microsoft.com/office/drawing/2014/main" id="{775AC3B4-46E1-4285-A8C4-E75C10CC678D}"/>
              </a:ext>
            </a:extLst>
          </p:cNvPr>
          <p:cNvSpPr/>
          <p:nvPr/>
        </p:nvSpPr>
        <p:spPr>
          <a:xfrm>
            <a:off x="5054600" y="5843588"/>
            <a:ext cx="339725" cy="111125"/>
          </a:xfrm>
          <a:custGeom>
            <a:avLst/>
            <a:gdLst>
              <a:gd name="connsiteX0" fmla="*/ 471488 w 471488"/>
              <a:gd name="connsiteY0" fmla="*/ 154781 h 154781"/>
              <a:gd name="connsiteX1" fmla="*/ 400050 w 471488"/>
              <a:gd name="connsiteY1" fmla="*/ 154781 h 154781"/>
              <a:gd name="connsiteX2" fmla="*/ 347663 w 471488"/>
              <a:gd name="connsiteY2" fmla="*/ 154781 h 154781"/>
              <a:gd name="connsiteX3" fmla="*/ 261938 w 471488"/>
              <a:gd name="connsiteY3" fmla="*/ 114300 h 154781"/>
              <a:gd name="connsiteX4" fmla="*/ 142875 w 471488"/>
              <a:gd name="connsiteY4" fmla="*/ 40481 h 154781"/>
              <a:gd name="connsiteX5" fmla="*/ 107156 w 471488"/>
              <a:gd name="connsiteY5" fmla="*/ 26194 h 154781"/>
              <a:gd name="connsiteX6" fmla="*/ 0 w 471488"/>
              <a:gd name="connsiteY6" fmla="*/ 0 h 15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1488" h="154781">
                <a:moveTo>
                  <a:pt x="471488" y="154781"/>
                </a:moveTo>
                <a:lnTo>
                  <a:pt x="400050" y="154781"/>
                </a:lnTo>
                <a:lnTo>
                  <a:pt x="347663" y="154781"/>
                </a:lnTo>
                <a:lnTo>
                  <a:pt x="261938" y="114300"/>
                </a:lnTo>
                <a:lnTo>
                  <a:pt x="142875" y="40481"/>
                </a:lnTo>
                <a:lnTo>
                  <a:pt x="107156" y="26194"/>
                </a:lnTo>
                <a:lnTo>
                  <a:pt x="0" y="0"/>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2" name="フリーフォーム 447">
            <a:extLst>
              <a:ext uri="{FF2B5EF4-FFF2-40B4-BE49-F238E27FC236}">
                <a16:creationId xmlns:a16="http://schemas.microsoft.com/office/drawing/2014/main" id="{C1B97695-E8BB-4C7F-BBD7-7CE1265E4CD6}"/>
              </a:ext>
            </a:extLst>
          </p:cNvPr>
          <p:cNvSpPr/>
          <p:nvPr/>
        </p:nvSpPr>
        <p:spPr>
          <a:xfrm>
            <a:off x="5641975" y="6089650"/>
            <a:ext cx="207963" cy="204788"/>
          </a:xfrm>
          <a:custGeom>
            <a:avLst/>
            <a:gdLst>
              <a:gd name="connsiteX0" fmla="*/ 288131 w 288131"/>
              <a:gd name="connsiteY0" fmla="*/ 283369 h 283369"/>
              <a:gd name="connsiteX1" fmla="*/ 240506 w 288131"/>
              <a:gd name="connsiteY1" fmla="*/ 242887 h 283369"/>
              <a:gd name="connsiteX2" fmla="*/ 219075 w 288131"/>
              <a:gd name="connsiteY2" fmla="*/ 235744 h 283369"/>
              <a:gd name="connsiteX3" fmla="*/ 197643 w 288131"/>
              <a:gd name="connsiteY3" fmla="*/ 240506 h 283369"/>
              <a:gd name="connsiteX4" fmla="*/ 173831 w 288131"/>
              <a:gd name="connsiteY4" fmla="*/ 257175 h 283369"/>
              <a:gd name="connsiteX5" fmla="*/ 142875 w 288131"/>
              <a:gd name="connsiteY5" fmla="*/ 250031 h 283369"/>
              <a:gd name="connsiteX6" fmla="*/ 126206 w 288131"/>
              <a:gd name="connsiteY6" fmla="*/ 235744 h 283369"/>
              <a:gd name="connsiteX7" fmla="*/ 97631 w 288131"/>
              <a:gd name="connsiteY7" fmla="*/ 228600 h 283369"/>
              <a:gd name="connsiteX8" fmla="*/ 80962 w 288131"/>
              <a:gd name="connsiteY8" fmla="*/ 221456 h 283369"/>
              <a:gd name="connsiteX9" fmla="*/ 69056 w 288131"/>
              <a:gd name="connsiteY9" fmla="*/ 195262 h 283369"/>
              <a:gd name="connsiteX10" fmla="*/ 38100 w 288131"/>
              <a:gd name="connsiteY10" fmla="*/ 173831 h 283369"/>
              <a:gd name="connsiteX11" fmla="*/ 14287 w 288131"/>
              <a:gd name="connsiteY11" fmla="*/ 150019 h 283369"/>
              <a:gd name="connsiteX12" fmla="*/ 7143 w 288131"/>
              <a:gd name="connsiteY12" fmla="*/ 121444 h 283369"/>
              <a:gd name="connsiteX13" fmla="*/ 4762 w 288131"/>
              <a:gd name="connsiteY13" fmla="*/ 107156 h 283369"/>
              <a:gd name="connsiteX14" fmla="*/ 7143 w 288131"/>
              <a:gd name="connsiteY14" fmla="*/ 76200 h 283369"/>
              <a:gd name="connsiteX15" fmla="*/ 0 w 288131"/>
              <a:gd name="connsiteY15" fmla="*/ 38100 h 283369"/>
              <a:gd name="connsiteX16" fmla="*/ 4762 w 288131"/>
              <a:gd name="connsiteY16" fmla="*/ 0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131" h="283369">
                <a:moveTo>
                  <a:pt x="288131" y="283369"/>
                </a:moveTo>
                <a:lnTo>
                  <a:pt x="240506" y="242887"/>
                </a:lnTo>
                <a:lnTo>
                  <a:pt x="219075" y="235744"/>
                </a:lnTo>
                <a:lnTo>
                  <a:pt x="197643" y="240506"/>
                </a:lnTo>
                <a:lnTo>
                  <a:pt x="173831" y="257175"/>
                </a:lnTo>
                <a:lnTo>
                  <a:pt x="142875" y="250031"/>
                </a:lnTo>
                <a:lnTo>
                  <a:pt x="126206" y="235744"/>
                </a:lnTo>
                <a:lnTo>
                  <a:pt x="97631" y="228600"/>
                </a:lnTo>
                <a:lnTo>
                  <a:pt x="80962" y="221456"/>
                </a:lnTo>
                <a:lnTo>
                  <a:pt x="69056" y="195262"/>
                </a:lnTo>
                <a:lnTo>
                  <a:pt x="38100" y="173831"/>
                </a:lnTo>
                <a:lnTo>
                  <a:pt x="14287" y="150019"/>
                </a:lnTo>
                <a:lnTo>
                  <a:pt x="7143" y="121444"/>
                </a:lnTo>
                <a:lnTo>
                  <a:pt x="4762" y="107156"/>
                </a:lnTo>
                <a:lnTo>
                  <a:pt x="7143" y="76200"/>
                </a:lnTo>
                <a:lnTo>
                  <a:pt x="0" y="38100"/>
                </a:lnTo>
                <a:lnTo>
                  <a:pt x="4762" y="0"/>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3" name="フリーフォーム 448">
            <a:extLst>
              <a:ext uri="{FF2B5EF4-FFF2-40B4-BE49-F238E27FC236}">
                <a16:creationId xmlns:a16="http://schemas.microsoft.com/office/drawing/2014/main" id="{5C82A416-27F4-4DBF-83B8-072615384C05}"/>
              </a:ext>
            </a:extLst>
          </p:cNvPr>
          <p:cNvSpPr/>
          <p:nvPr/>
        </p:nvSpPr>
        <p:spPr>
          <a:xfrm>
            <a:off x="5494338" y="6251575"/>
            <a:ext cx="276225" cy="434975"/>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3381" h="602457">
                <a:moveTo>
                  <a:pt x="383381" y="602457"/>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5" name="フリーフォーム 450">
            <a:extLst>
              <a:ext uri="{FF2B5EF4-FFF2-40B4-BE49-F238E27FC236}">
                <a16:creationId xmlns:a16="http://schemas.microsoft.com/office/drawing/2014/main" id="{907579DB-5787-4F28-9FDC-0FF014C23E0A}"/>
              </a:ext>
            </a:extLst>
          </p:cNvPr>
          <p:cNvSpPr/>
          <p:nvPr/>
        </p:nvSpPr>
        <p:spPr>
          <a:xfrm>
            <a:off x="5540375" y="6638925"/>
            <a:ext cx="144463" cy="146050"/>
          </a:xfrm>
          <a:custGeom>
            <a:avLst/>
            <a:gdLst>
              <a:gd name="connsiteX0" fmla="*/ 200025 w 200025"/>
              <a:gd name="connsiteY0" fmla="*/ 202406 h 202406"/>
              <a:gd name="connsiteX1" fmla="*/ 176213 w 200025"/>
              <a:gd name="connsiteY1" fmla="*/ 188118 h 202406"/>
              <a:gd name="connsiteX2" fmla="*/ 178594 w 200025"/>
              <a:gd name="connsiteY2" fmla="*/ 154781 h 202406"/>
              <a:gd name="connsiteX3" fmla="*/ 161925 w 200025"/>
              <a:gd name="connsiteY3" fmla="*/ 140493 h 202406"/>
              <a:gd name="connsiteX4" fmla="*/ 147638 w 200025"/>
              <a:gd name="connsiteY4" fmla="*/ 116681 h 202406"/>
              <a:gd name="connsiteX5" fmla="*/ 147638 w 200025"/>
              <a:gd name="connsiteY5" fmla="*/ 97631 h 202406"/>
              <a:gd name="connsiteX6" fmla="*/ 100013 w 200025"/>
              <a:gd name="connsiteY6" fmla="*/ 64293 h 202406"/>
              <a:gd name="connsiteX7" fmla="*/ 92869 w 200025"/>
              <a:gd name="connsiteY7" fmla="*/ 38100 h 202406"/>
              <a:gd name="connsiteX8" fmla="*/ 66675 w 200025"/>
              <a:gd name="connsiteY8" fmla="*/ 35718 h 202406"/>
              <a:gd name="connsiteX9" fmla="*/ 40482 w 200025"/>
              <a:gd name="connsiteY9" fmla="*/ 28575 h 202406"/>
              <a:gd name="connsiteX10" fmla="*/ 0 w 200025"/>
              <a:gd name="connsiteY10" fmla="*/ 0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025" h="202406">
                <a:moveTo>
                  <a:pt x="200025" y="202406"/>
                </a:moveTo>
                <a:lnTo>
                  <a:pt x="176213" y="188118"/>
                </a:lnTo>
                <a:lnTo>
                  <a:pt x="178594" y="154781"/>
                </a:lnTo>
                <a:lnTo>
                  <a:pt x="161925" y="140493"/>
                </a:lnTo>
                <a:lnTo>
                  <a:pt x="147638" y="116681"/>
                </a:lnTo>
                <a:lnTo>
                  <a:pt x="147638" y="97631"/>
                </a:lnTo>
                <a:lnTo>
                  <a:pt x="100013" y="64293"/>
                </a:lnTo>
                <a:lnTo>
                  <a:pt x="92869" y="38100"/>
                </a:lnTo>
                <a:lnTo>
                  <a:pt x="66675" y="35718"/>
                </a:lnTo>
                <a:lnTo>
                  <a:pt x="40482" y="28575"/>
                </a:lnTo>
                <a:lnTo>
                  <a:pt x="0" y="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6" name="フリーフォーム 451">
            <a:extLst>
              <a:ext uri="{FF2B5EF4-FFF2-40B4-BE49-F238E27FC236}">
                <a16:creationId xmlns:a16="http://schemas.microsoft.com/office/drawing/2014/main" id="{DB10158A-DDAB-4175-B77A-551B18E16135}"/>
              </a:ext>
            </a:extLst>
          </p:cNvPr>
          <p:cNvSpPr/>
          <p:nvPr/>
        </p:nvSpPr>
        <p:spPr>
          <a:xfrm>
            <a:off x="5494338" y="6588125"/>
            <a:ext cx="249237" cy="46037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4174" h="637510">
                <a:moveTo>
                  <a:pt x="344174" y="637510"/>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7" name="フリーフォーム 452">
            <a:extLst>
              <a:ext uri="{FF2B5EF4-FFF2-40B4-BE49-F238E27FC236}">
                <a16:creationId xmlns:a16="http://schemas.microsoft.com/office/drawing/2014/main" id="{5F83BA58-22F3-4613-B150-6F6C28ECEF09}"/>
              </a:ext>
            </a:extLst>
          </p:cNvPr>
          <p:cNvSpPr/>
          <p:nvPr/>
        </p:nvSpPr>
        <p:spPr>
          <a:xfrm>
            <a:off x="5405438" y="6978650"/>
            <a:ext cx="41275" cy="36513"/>
          </a:xfrm>
          <a:custGeom>
            <a:avLst/>
            <a:gdLst>
              <a:gd name="connsiteX0" fmla="*/ 0 w 57150"/>
              <a:gd name="connsiteY0" fmla="*/ 0 h 50006"/>
              <a:gd name="connsiteX1" fmla="*/ 57150 w 57150"/>
              <a:gd name="connsiteY1" fmla="*/ 50006 h 50006"/>
            </a:gdLst>
            <a:ahLst/>
            <a:cxnLst>
              <a:cxn ang="0">
                <a:pos x="connsiteX0" y="connsiteY0"/>
              </a:cxn>
              <a:cxn ang="0">
                <a:pos x="connsiteX1" y="connsiteY1"/>
              </a:cxn>
            </a:cxnLst>
            <a:rect l="l" t="t" r="r" b="b"/>
            <a:pathLst>
              <a:path w="57150" h="50006">
                <a:moveTo>
                  <a:pt x="0" y="0"/>
                </a:moveTo>
                <a:lnTo>
                  <a:pt x="57150" y="50006"/>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8" name="フリーフォーム 453">
            <a:extLst>
              <a:ext uri="{FF2B5EF4-FFF2-40B4-BE49-F238E27FC236}">
                <a16:creationId xmlns:a16="http://schemas.microsoft.com/office/drawing/2014/main" id="{12FF0EEF-959D-48B7-B48C-B1DE82172D80}"/>
              </a:ext>
            </a:extLst>
          </p:cNvPr>
          <p:cNvSpPr/>
          <p:nvPr/>
        </p:nvSpPr>
        <p:spPr>
          <a:xfrm>
            <a:off x="5308600" y="6904038"/>
            <a:ext cx="109538" cy="477837"/>
          </a:xfrm>
          <a:custGeom>
            <a:avLst/>
            <a:gdLst>
              <a:gd name="connsiteX0" fmla="*/ 116682 w 152400"/>
              <a:gd name="connsiteY0" fmla="*/ 0 h 661988"/>
              <a:gd name="connsiteX1" fmla="*/ 152400 w 152400"/>
              <a:gd name="connsiteY1" fmla="*/ 57150 h 661988"/>
              <a:gd name="connsiteX2" fmla="*/ 150019 w 152400"/>
              <a:gd name="connsiteY2" fmla="*/ 83344 h 661988"/>
              <a:gd name="connsiteX3" fmla="*/ 140494 w 152400"/>
              <a:gd name="connsiteY3" fmla="*/ 109538 h 661988"/>
              <a:gd name="connsiteX4" fmla="*/ 119063 w 152400"/>
              <a:gd name="connsiteY4" fmla="*/ 130969 h 661988"/>
              <a:gd name="connsiteX5" fmla="*/ 102394 w 152400"/>
              <a:gd name="connsiteY5" fmla="*/ 154781 h 661988"/>
              <a:gd name="connsiteX6" fmla="*/ 83344 w 152400"/>
              <a:gd name="connsiteY6" fmla="*/ 178594 h 661988"/>
              <a:gd name="connsiteX7" fmla="*/ 80963 w 152400"/>
              <a:gd name="connsiteY7" fmla="*/ 195263 h 661988"/>
              <a:gd name="connsiteX8" fmla="*/ 85725 w 152400"/>
              <a:gd name="connsiteY8" fmla="*/ 211931 h 661988"/>
              <a:gd name="connsiteX9" fmla="*/ 88107 w 152400"/>
              <a:gd name="connsiteY9" fmla="*/ 226219 h 661988"/>
              <a:gd name="connsiteX10" fmla="*/ 83344 w 152400"/>
              <a:gd name="connsiteY10" fmla="*/ 235744 h 661988"/>
              <a:gd name="connsiteX11" fmla="*/ 71438 w 152400"/>
              <a:gd name="connsiteY11" fmla="*/ 245269 h 661988"/>
              <a:gd name="connsiteX12" fmla="*/ 71438 w 152400"/>
              <a:gd name="connsiteY12" fmla="*/ 261938 h 661988"/>
              <a:gd name="connsiteX13" fmla="*/ 88107 w 152400"/>
              <a:gd name="connsiteY13" fmla="*/ 280988 h 661988"/>
              <a:gd name="connsiteX14" fmla="*/ 90488 w 152400"/>
              <a:gd name="connsiteY14" fmla="*/ 297656 h 661988"/>
              <a:gd name="connsiteX15" fmla="*/ 88107 w 152400"/>
              <a:gd name="connsiteY15" fmla="*/ 316706 h 661988"/>
              <a:gd name="connsiteX16" fmla="*/ 76200 w 152400"/>
              <a:gd name="connsiteY16" fmla="*/ 323850 h 661988"/>
              <a:gd name="connsiteX17" fmla="*/ 80963 w 152400"/>
              <a:gd name="connsiteY17" fmla="*/ 335756 h 661988"/>
              <a:gd name="connsiteX18" fmla="*/ 90488 w 152400"/>
              <a:gd name="connsiteY18" fmla="*/ 347663 h 661988"/>
              <a:gd name="connsiteX19" fmla="*/ 88107 w 152400"/>
              <a:gd name="connsiteY19" fmla="*/ 359569 h 661988"/>
              <a:gd name="connsiteX20" fmla="*/ 66675 w 152400"/>
              <a:gd name="connsiteY20" fmla="*/ 369094 h 661988"/>
              <a:gd name="connsiteX21" fmla="*/ 59532 w 152400"/>
              <a:gd name="connsiteY21" fmla="*/ 378619 h 661988"/>
              <a:gd name="connsiteX22" fmla="*/ 59532 w 152400"/>
              <a:gd name="connsiteY22" fmla="*/ 388144 h 661988"/>
              <a:gd name="connsiteX23" fmla="*/ 61913 w 152400"/>
              <a:gd name="connsiteY23" fmla="*/ 411956 h 661988"/>
              <a:gd name="connsiteX24" fmla="*/ 61913 w 152400"/>
              <a:gd name="connsiteY24" fmla="*/ 423863 h 661988"/>
              <a:gd name="connsiteX25" fmla="*/ 59532 w 152400"/>
              <a:gd name="connsiteY25" fmla="*/ 440531 h 661988"/>
              <a:gd name="connsiteX26" fmla="*/ 64294 w 152400"/>
              <a:gd name="connsiteY26" fmla="*/ 459581 h 661988"/>
              <a:gd name="connsiteX27" fmla="*/ 69057 w 152400"/>
              <a:gd name="connsiteY27" fmla="*/ 473869 h 661988"/>
              <a:gd name="connsiteX28" fmla="*/ 76200 w 152400"/>
              <a:gd name="connsiteY28" fmla="*/ 488156 h 661988"/>
              <a:gd name="connsiteX29" fmla="*/ 71438 w 152400"/>
              <a:gd name="connsiteY29" fmla="*/ 504825 h 661988"/>
              <a:gd name="connsiteX30" fmla="*/ 59532 w 152400"/>
              <a:gd name="connsiteY30" fmla="*/ 519113 h 661988"/>
              <a:gd name="connsiteX31" fmla="*/ 52388 w 152400"/>
              <a:gd name="connsiteY31" fmla="*/ 538163 h 661988"/>
              <a:gd name="connsiteX32" fmla="*/ 57150 w 152400"/>
              <a:gd name="connsiteY32" fmla="*/ 550069 h 661988"/>
              <a:gd name="connsiteX33" fmla="*/ 47625 w 152400"/>
              <a:gd name="connsiteY33" fmla="*/ 566738 h 661988"/>
              <a:gd name="connsiteX34" fmla="*/ 47625 w 152400"/>
              <a:gd name="connsiteY34" fmla="*/ 578644 h 661988"/>
              <a:gd name="connsiteX35" fmla="*/ 59532 w 152400"/>
              <a:gd name="connsiteY35" fmla="*/ 592931 h 661988"/>
              <a:gd name="connsiteX36" fmla="*/ 61913 w 152400"/>
              <a:gd name="connsiteY36" fmla="*/ 609600 h 661988"/>
              <a:gd name="connsiteX37" fmla="*/ 54769 w 152400"/>
              <a:gd name="connsiteY37" fmla="*/ 621506 h 661988"/>
              <a:gd name="connsiteX38" fmla="*/ 45244 w 152400"/>
              <a:gd name="connsiteY38" fmla="*/ 631031 h 661988"/>
              <a:gd name="connsiteX39" fmla="*/ 42863 w 152400"/>
              <a:gd name="connsiteY39" fmla="*/ 650081 h 661988"/>
              <a:gd name="connsiteX40" fmla="*/ 42863 w 152400"/>
              <a:gd name="connsiteY40" fmla="*/ 650081 h 661988"/>
              <a:gd name="connsiteX41" fmla="*/ 0 w 152400"/>
              <a:gd name="connsiteY41" fmla="*/ 661988 h 66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400" h="661988">
                <a:moveTo>
                  <a:pt x="116682" y="0"/>
                </a:moveTo>
                <a:lnTo>
                  <a:pt x="152400" y="57150"/>
                </a:lnTo>
                <a:lnTo>
                  <a:pt x="150019" y="83344"/>
                </a:lnTo>
                <a:lnTo>
                  <a:pt x="140494" y="109538"/>
                </a:lnTo>
                <a:lnTo>
                  <a:pt x="119063" y="130969"/>
                </a:lnTo>
                <a:lnTo>
                  <a:pt x="102394" y="154781"/>
                </a:lnTo>
                <a:lnTo>
                  <a:pt x="83344" y="178594"/>
                </a:lnTo>
                <a:lnTo>
                  <a:pt x="80963" y="195263"/>
                </a:lnTo>
                <a:lnTo>
                  <a:pt x="85725" y="211931"/>
                </a:lnTo>
                <a:lnTo>
                  <a:pt x="88107" y="226219"/>
                </a:lnTo>
                <a:lnTo>
                  <a:pt x="83344" y="235744"/>
                </a:lnTo>
                <a:lnTo>
                  <a:pt x="71438" y="245269"/>
                </a:lnTo>
                <a:lnTo>
                  <a:pt x="71438" y="261938"/>
                </a:lnTo>
                <a:lnTo>
                  <a:pt x="88107" y="280988"/>
                </a:lnTo>
                <a:lnTo>
                  <a:pt x="90488" y="297656"/>
                </a:lnTo>
                <a:lnTo>
                  <a:pt x="88107" y="316706"/>
                </a:lnTo>
                <a:lnTo>
                  <a:pt x="76200" y="323850"/>
                </a:lnTo>
                <a:lnTo>
                  <a:pt x="80963" y="335756"/>
                </a:lnTo>
                <a:lnTo>
                  <a:pt x="90488" y="347663"/>
                </a:lnTo>
                <a:lnTo>
                  <a:pt x="88107" y="359569"/>
                </a:lnTo>
                <a:lnTo>
                  <a:pt x="66675" y="369094"/>
                </a:lnTo>
                <a:lnTo>
                  <a:pt x="59532" y="378619"/>
                </a:lnTo>
                <a:lnTo>
                  <a:pt x="59532" y="388144"/>
                </a:lnTo>
                <a:lnTo>
                  <a:pt x="61913" y="411956"/>
                </a:lnTo>
                <a:lnTo>
                  <a:pt x="61913" y="423863"/>
                </a:lnTo>
                <a:lnTo>
                  <a:pt x="59532" y="440531"/>
                </a:lnTo>
                <a:lnTo>
                  <a:pt x="64294" y="459581"/>
                </a:lnTo>
                <a:lnTo>
                  <a:pt x="69057" y="473869"/>
                </a:lnTo>
                <a:lnTo>
                  <a:pt x="76200" y="488156"/>
                </a:lnTo>
                <a:lnTo>
                  <a:pt x="71438" y="504825"/>
                </a:lnTo>
                <a:lnTo>
                  <a:pt x="59532" y="519113"/>
                </a:lnTo>
                <a:lnTo>
                  <a:pt x="52388" y="538163"/>
                </a:lnTo>
                <a:lnTo>
                  <a:pt x="57150" y="550069"/>
                </a:lnTo>
                <a:lnTo>
                  <a:pt x="47625" y="566738"/>
                </a:lnTo>
                <a:lnTo>
                  <a:pt x="47625" y="578644"/>
                </a:lnTo>
                <a:lnTo>
                  <a:pt x="59532" y="592931"/>
                </a:lnTo>
                <a:lnTo>
                  <a:pt x="61913" y="609600"/>
                </a:lnTo>
                <a:lnTo>
                  <a:pt x="54769" y="621506"/>
                </a:lnTo>
                <a:lnTo>
                  <a:pt x="45244" y="631031"/>
                </a:lnTo>
                <a:lnTo>
                  <a:pt x="42863" y="650081"/>
                </a:lnTo>
                <a:lnTo>
                  <a:pt x="42863" y="650081"/>
                </a:lnTo>
                <a:lnTo>
                  <a:pt x="0" y="661988"/>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49" name="フリーフォーム 454">
            <a:extLst>
              <a:ext uri="{FF2B5EF4-FFF2-40B4-BE49-F238E27FC236}">
                <a16:creationId xmlns:a16="http://schemas.microsoft.com/office/drawing/2014/main" id="{DAD1DFFC-D61E-4508-ABDD-22B3BAEE66C7}"/>
              </a:ext>
            </a:extLst>
          </p:cNvPr>
          <p:cNvSpPr/>
          <p:nvPr/>
        </p:nvSpPr>
        <p:spPr>
          <a:xfrm>
            <a:off x="5472113" y="6808788"/>
            <a:ext cx="71437" cy="506412"/>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46999 w 346998"/>
              <a:gd name="connsiteY0" fmla="*/ 1418560 h 1418560"/>
              <a:gd name="connsiteX1" fmla="*/ 325567 w 346998"/>
              <a:gd name="connsiteY1" fmla="*/ 1404273 h 1418560"/>
              <a:gd name="connsiteX2" fmla="*/ 323186 w 346998"/>
              <a:gd name="connsiteY2" fmla="*/ 1382842 h 1418560"/>
              <a:gd name="connsiteX3" fmla="*/ 332711 w 346998"/>
              <a:gd name="connsiteY3" fmla="*/ 1370935 h 1418560"/>
              <a:gd name="connsiteX4" fmla="*/ 344617 w 346998"/>
              <a:gd name="connsiteY4" fmla="*/ 1349504 h 1418560"/>
              <a:gd name="connsiteX5" fmla="*/ 335092 w 346998"/>
              <a:gd name="connsiteY5" fmla="*/ 1335217 h 1418560"/>
              <a:gd name="connsiteX6" fmla="*/ 327949 w 346998"/>
              <a:gd name="connsiteY6" fmla="*/ 1316167 h 1418560"/>
              <a:gd name="connsiteX7" fmla="*/ 327949 w 346998"/>
              <a:gd name="connsiteY7" fmla="*/ 1292354 h 1418560"/>
              <a:gd name="connsiteX8" fmla="*/ 330330 w 346998"/>
              <a:gd name="connsiteY8" fmla="*/ 1280448 h 1418560"/>
              <a:gd name="connsiteX9" fmla="*/ 316042 w 346998"/>
              <a:gd name="connsiteY9" fmla="*/ 1268542 h 1418560"/>
              <a:gd name="connsiteX10" fmla="*/ 316042 w 346998"/>
              <a:gd name="connsiteY10" fmla="*/ 1244729 h 1418560"/>
              <a:gd name="connsiteX11" fmla="*/ 299374 w 346998"/>
              <a:gd name="connsiteY11" fmla="*/ 1228060 h 1418560"/>
              <a:gd name="connsiteX12" fmla="*/ 296992 w 346998"/>
              <a:gd name="connsiteY12" fmla="*/ 1206629 h 1418560"/>
              <a:gd name="connsiteX13" fmla="*/ 285086 w 346998"/>
              <a:gd name="connsiteY13" fmla="*/ 1199485 h 1418560"/>
              <a:gd name="connsiteX14" fmla="*/ 270799 w 346998"/>
              <a:gd name="connsiteY14" fmla="*/ 1189960 h 1418560"/>
              <a:gd name="connsiteX15" fmla="*/ 263655 w 346998"/>
              <a:gd name="connsiteY15" fmla="*/ 1170910 h 1418560"/>
              <a:gd name="connsiteX16" fmla="*/ 254130 w 346998"/>
              <a:gd name="connsiteY16" fmla="*/ 1149479 h 1418560"/>
              <a:gd name="connsiteX17" fmla="*/ 237461 w 346998"/>
              <a:gd name="connsiteY17" fmla="*/ 1139954 h 1418560"/>
              <a:gd name="connsiteX18" fmla="*/ 225555 w 346998"/>
              <a:gd name="connsiteY18" fmla="*/ 1137573 h 1418560"/>
              <a:gd name="connsiteX19" fmla="*/ 206505 w 346998"/>
              <a:gd name="connsiteY19" fmla="*/ 1132810 h 1418560"/>
              <a:gd name="connsiteX20" fmla="*/ 196980 w 346998"/>
              <a:gd name="connsiteY20" fmla="*/ 1113760 h 1418560"/>
              <a:gd name="connsiteX21" fmla="*/ 185074 w 346998"/>
              <a:gd name="connsiteY21" fmla="*/ 1092329 h 1418560"/>
              <a:gd name="connsiteX22" fmla="*/ 163642 w 346998"/>
              <a:gd name="connsiteY22" fmla="*/ 1070898 h 1418560"/>
              <a:gd name="connsiteX23" fmla="*/ 137449 w 346998"/>
              <a:gd name="connsiteY23" fmla="*/ 1047085 h 1418560"/>
              <a:gd name="connsiteX24" fmla="*/ 99349 w 346998"/>
              <a:gd name="connsiteY24" fmla="*/ 1008985 h 1418560"/>
              <a:gd name="connsiteX25" fmla="*/ 66011 w 346998"/>
              <a:gd name="connsiteY25" fmla="*/ 961360 h 1418560"/>
              <a:gd name="connsiteX26" fmla="*/ 35055 w 346998"/>
              <a:gd name="connsiteY26" fmla="*/ 932785 h 1418560"/>
              <a:gd name="connsiteX27" fmla="*/ 20767 w 346998"/>
              <a:gd name="connsiteY27" fmla="*/ 889923 h 1418560"/>
              <a:gd name="connsiteX28" fmla="*/ 18386 w 346998"/>
              <a:gd name="connsiteY28" fmla="*/ 873254 h 1418560"/>
              <a:gd name="connsiteX29" fmla="*/ 25530 w 346998"/>
              <a:gd name="connsiteY29" fmla="*/ 849442 h 1418560"/>
              <a:gd name="connsiteX30" fmla="*/ 37436 w 346998"/>
              <a:gd name="connsiteY30" fmla="*/ 820867 h 1418560"/>
              <a:gd name="connsiteX31" fmla="*/ 56486 w 346998"/>
              <a:gd name="connsiteY31" fmla="*/ 804198 h 1418560"/>
              <a:gd name="connsiteX32" fmla="*/ 68392 w 346998"/>
              <a:gd name="connsiteY32" fmla="*/ 780385 h 1418560"/>
              <a:gd name="connsiteX33" fmla="*/ 77917 w 346998"/>
              <a:gd name="connsiteY33" fmla="*/ 747048 h 1418560"/>
              <a:gd name="connsiteX34" fmla="*/ 80299 w 346998"/>
              <a:gd name="connsiteY34" fmla="*/ 725617 h 1418560"/>
              <a:gd name="connsiteX35" fmla="*/ 96967 w 346998"/>
              <a:gd name="connsiteY35" fmla="*/ 699423 h 1418560"/>
              <a:gd name="connsiteX36" fmla="*/ 99349 w 346998"/>
              <a:gd name="connsiteY36" fmla="*/ 666085 h 1418560"/>
              <a:gd name="connsiteX37" fmla="*/ 89824 w 346998"/>
              <a:gd name="connsiteY37" fmla="*/ 637510 h 1418560"/>
              <a:gd name="connsiteX38" fmla="*/ 94586 w 346998"/>
              <a:gd name="connsiteY38" fmla="*/ 606554 h 1418560"/>
              <a:gd name="connsiteX39" fmla="*/ 85061 w 346998"/>
              <a:gd name="connsiteY39" fmla="*/ 573217 h 1418560"/>
              <a:gd name="connsiteX40" fmla="*/ 80299 w 346998"/>
              <a:gd name="connsiteY40" fmla="*/ 537498 h 1418560"/>
              <a:gd name="connsiteX41" fmla="*/ 80299 w 346998"/>
              <a:gd name="connsiteY41" fmla="*/ 497017 h 1418560"/>
              <a:gd name="connsiteX42" fmla="*/ 80299 w 346998"/>
              <a:gd name="connsiteY42" fmla="*/ 470823 h 1418560"/>
              <a:gd name="connsiteX43" fmla="*/ 85061 w 346998"/>
              <a:gd name="connsiteY43" fmla="*/ 437485 h 1418560"/>
              <a:gd name="connsiteX44" fmla="*/ 77917 w 346998"/>
              <a:gd name="connsiteY44" fmla="*/ 404148 h 1418560"/>
              <a:gd name="connsiteX45" fmla="*/ 63630 w 346998"/>
              <a:gd name="connsiteY45" fmla="*/ 351760 h 1418560"/>
              <a:gd name="connsiteX46" fmla="*/ 89824 w 346998"/>
              <a:gd name="connsiteY46" fmla="*/ 299373 h 1418560"/>
              <a:gd name="connsiteX47" fmla="*/ 77918 w 346998"/>
              <a:gd name="connsiteY47" fmla="*/ 258892 h 1418560"/>
              <a:gd name="connsiteX48" fmla="*/ 87442 w 346998"/>
              <a:gd name="connsiteY48" fmla="*/ 216029 h 1418560"/>
              <a:gd name="connsiteX49" fmla="*/ 70774 w 346998"/>
              <a:gd name="connsiteY49" fmla="*/ 170785 h 1418560"/>
              <a:gd name="connsiteX50" fmla="*/ 70774 w 346998"/>
              <a:gd name="connsiteY50" fmla="*/ 96966 h 1418560"/>
              <a:gd name="connsiteX51" fmla="*/ 0 w 346998"/>
              <a:gd name="connsiteY51" fmla="*/ 0 h 1418560"/>
              <a:gd name="connsiteX0" fmla="*/ 346999 w 346999"/>
              <a:gd name="connsiteY0" fmla="*/ 1418560 h 1418560"/>
              <a:gd name="connsiteX1" fmla="*/ 325567 w 346999"/>
              <a:gd name="connsiteY1" fmla="*/ 1404273 h 1418560"/>
              <a:gd name="connsiteX2" fmla="*/ 323186 w 346999"/>
              <a:gd name="connsiteY2" fmla="*/ 1382842 h 1418560"/>
              <a:gd name="connsiteX3" fmla="*/ 344617 w 346999"/>
              <a:gd name="connsiteY3" fmla="*/ 1349504 h 1418560"/>
              <a:gd name="connsiteX4" fmla="*/ 335092 w 346999"/>
              <a:gd name="connsiteY4" fmla="*/ 1335217 h 1418560"/>
              <a:gd name="connsiteX5" fmla="*/ 327949 w 346999"/>
              <a:gd name="connsiteY5" fmla="*/ 1316167 h 1418560"/>
              <a:gd name="connsiteX6" fmla="*/ 327949 w 346999"/>
              <a:gd name="connsiteY6" fmla="*/ 1292354 h 1418560"/>
              <a:gd name="connsiteX7" fmla="*/ 330330 w 346999"/>
              <a:gd name="connsiteY7" fmla="*/ 1280448 h 1418560"/>
              <a:gd name="connsiteX8" fmla="*/ 316042 w 346999"/>
              <a:gd name="connsiteY8" fmla="*/ 1268542 h 1418560"/>
              <a:gd name="connsiteX9" fmla="*/ 316042 w 346999"/>
              <a:gd name="connsiteY9" fmla="*/ 1244729 h 1418560"/>
              <a:gd name="connsiteX10" fmla="*/ 299374 w 346999"/>
              <a:gd name="connsiteY10" fmla="*/ 1228060 h 1418560"/>
              <a:gd name="connsiteX11" fmla="*/ 296992 w 346999"/>
              <a:gd name="connsiteY11" fmla="*/ 1206629 h 1418560"/>
              <a:gd name="connsiteX12" fmla="*/ 285086 w 346999"/>
              <a:gd name="connsiteY12" fmla="*/ 1199485 h 1418560"/>
              <a:gd name="connsiteX13" fmla="*/ 270799 w 346999"/>
              <a:gd name="connsiteY13" fmla="*/ 1189960 h 1418560"/>
              <a:gd name="connsiteX14" fmla="*/ 263655 w 346999"/>
              <a:gd name="connsiteY14" fmla="*/ 1170910 h 1418560"/>
              <a:gd name="connsiteX15" fmla="*/ 254130 w 346999"/>
              <a:gd name="connsiteY15" fmla="*/ 1149479 h 1418560"/>
              <a:gd name="connsiteX16" fmla="*/ 237461 w 346999"/>
              <a:gd name="connsiteY16" fmla="*/ 1139954 h 1418560"/>
              <a:gd name="connsiteX17" fmla="*/ 225555 w 346999"/>
              <a:gd name="connsiteY17" fmla="*/ 1137573 h 1418560"/>
              <a:gd name="connsiteX18" fmla="*/ 206505 w 346999"/>
              <a:gd name="connsiteY18" fmla="*/ 1132810 h 1418560"/>
              <a:gd name="connsiteX19" fmla="*/ 196980 w 346999"/>
              <a:gd name="connsiteY19" fmla="*/ 1113760 h 1418560"/>
              <a:gd name="connsiteX20" fmla="*/ 185074 w 346999"/>
              <a:gd name="connsiteY20" fmla="*/ 1092329 h 1418560"/>
              <a:gd name="connsiteX21" fmla="*/ 163642 w 346999"/>
              <a:gd name="connsiteY21" fmla="*/ 1070898 h 1418560"/>
              <a:gd name="connsiteX22" fmla="*/ 137449 w 346999"/>
              <a:gd name="connsiteY22" fmla="*/ 1047085 h 1418560"/>
              <a:gd name="connsiteX23" fmla="*/ 99349 w 346999"/>
              <a:gd name="connsiteY23" fmla="*/ 1008985 h 1418560"/>
              <a:gd name="connsiteX24" fmla="*/ 66011 w 346999"/>
              <a:gd name="connsiteY24" fmla="*/ 961360 h 1418560"/>
              <a:gd name="connsiteX25" fmla="*/ 35055 w 346999"/>
              <a:gd name="connsiteY25" fmla="*/ 932785 h 1418560"/>
              <a:gd name="connsiteX26" fmla="*/ 20767 w 346999"/>
              <a:gd name="connsiteY26" fmla="*/ 889923 h 1418560"/>
              <a:gd name="connsiteX27" fmla="*/ 18386 w 346999"/>
              <a:gd name="connsiteY27" fmla="*/ 873254 h 1418560"/>
              <a:gd name="connsiteX28" fmla="*/ 25530 w 346999"/>
              <a:gd name="connsiteY28" fmla="*/ 849442 h 1418560"/>
              <a:gd name="connsiteX29" fmla="*/ 37436 w 346999"/>
              <a:gd name="connsiteY29" fmla="*/ 820867 h 1418560"/>
              <a:gd name="connsiteX30" fmla="*/ 56486 w 346999"/>
              <a:gd name="connsiteY30" fmla="*/ 804198 h 1418560"/>
              <a:gd name="connsiteX31" fmla="*/ 68392 w 346999"/>
              <a:gd name="connsiteY31" fmla="*/ 780385 h 1418560"/>
              <a:gd name="connsiteX32" fmla="*/ 77917 w 346999"/>
              <a:gd name="connsiteY32" fmla="*/ 747048 h 1418560"/>
              <a:gd name="connsiteX33" fmla="*/ 80299 w 346999"/>
              <a:gd name="connsiteY33" fmla="*/ 725617 h 1418560"/>
              <a:gd name="connsiteX34" fmla="*/ 96967 w 346999"/>
              <a:gd name="connsiteY34" fmla="*/ 699423 h 1418560"/>
              <a:gd name="connsiteX35" fmla="*/ 99349 w 346999"/>
              <a:gd name="connsiteY35" fmla="*/ 666085 h 1418560"/>
              <a:gd name="connsiteX36" fmla="*/ 89824 w 346999"/>
              <a:gd name="connsiteY36" fmla="*/ 637510 h 1418560"/>
              <a:gd name="connsiteX37" fmla="*/ 94586 w 346999"/>
              <a:gd name="connsiteY37" fmla="*/ 606554 h 1418560"/>
              <a:gd name="connsiteX38" fmla="*/ 85061 w 346999"/>
              <a:gd name="connsiteY38" fmla="*/ 573217 h 1418560"/>
              <a:gd name="connsiteX39" fmla="*/ 80299 w 346999"/>
              <a:gd name="connsiteY39" fmla="*/ 537498 h 1418560"/>
              <a:gd name="connsiteX40" fmla="*/ 80299 w 346999"/>
              <a:gd name="connsiteY40" fmla="*/ 497017 h 1418560"/>
              <a:gd name="connsiteX41" fmla="*/ 80299 w 346999"/>
              <a:gd name="connsiteY41" fmla="*/ 470823 h 1418560"/>
              <a:gd name="connsiteX42" fmla="*/ 85061 w 346999"/>
              <a:gd name="connsiteY42" fmla="*/ 437485 h 1418560"/>
              <a:gd name="connsiteX43" fmla="*/ 77917 w 346999"/>
              <a:gd name="connsiteY43" fmla="*/ 404148 h 1418560"/>
              <a:gd name="connsiteX44" fmla="*/ 63630 w 346999"/>
              <a:gd name="connsiteY44" fmla="*/ 351760 h 1418560"/>
              <a:gd name="connsiteX45" fmla="*/ 89824 w 346999"/>
              <a:gd name="connsiteY45" fmla="*/ 299373 h 1418560"/>
              <a:gd name="connsiteX46" fmla="*/ 77918 w 346999"/>
              <a:gd name="connsiteY46" fmla="*/ 258892 h 1418560"/>
              <a:gd name="connsiteX47" fmla="*/ 87442 w 346999"/>
              <a:gd name="connsiteY47" fmla="*/ 216029 h 1418560"/>
              <a:gd name="connsiteX48" fmla="*/ 70774 w 346999"/>
              <a:gd name="connsiteY48" fmla="*/ 170785 h 1418560"/>
              <a:gd name="connsiteX49" fmla="*/ 70774 w 346999"/>
              <a:gd name="connsiteY49" fmla="*/ 96966 h 1418560"/>
              <a:gd name="connsiteX50" fmla="*/ 0 w 346999"/>
              <a:gd name="connsiteY50" fmla="*/ 0 h 1418560"/>
              <a:gd name="connsiteX0" fmla="*/ 346999 w 346999"/>
              <a:gd name="connsiteY0" fmla="*/ 1418560 h 1418560"/>
              <a:gd name="connsiteX1" fmla="*/ 325567 w 346999"/>
              <a:gd name="connsiteY1" fmla="*/ 1404273 h 1418560"/>
              <a:gd name="connsiteX2" fmla="*/ 344617 w 346999"/>
              <a:gd name="connsiteY2" fmla="*/ 1349504 h 1418560"/>
              <a:gd name="connsiteX3" fmla="*/ 335092 w 346999"/>
              <a:gd name="connsiteY3" fmla="*/ 1335217 h 1418560"/>
              <a:gd name="connsiteX4" fmla="*/ 327949 w 346999"/>
              <a:gd name="connsiteY4" fmla="*/ 1316167 h 1418560"/>
              <a:gd name="connsiteX5" fmla="*/ 327949 w 346999"/>
              <a:gd name="connsiteY5" fmla="*/ 1292354 h 1418560"/>
              <a:gd name="connsiteX6" fmla="*/ 330330 w 346999"/>
              <a:gd name="connsiteY6" fmla="*/ 1280448 h 1418560"/>
              <a:gd name="connsiteX7" fmla="*/ 316042 w 346999"/>
              <a:gd name="connsiteY7" fmla="*/ 1268542 h 1418560"/>
              <a:gd name="connsiteX8" fmla="*/ 316042 w 346999"/>
              <a:gd name="connsiteY8" fmla="*/ 1244729 h 1418560"/>
              <a:gd name="connsiteX9" fmla="*/ 299374 w 346999"/>
              <a:gd name="connsiteY9" fmla="*/ 1228060 h 1418560"/>
              <a:gd name="connsiteX10" fmla="*/ 296992 w 346999"/>
              <a:gd name="connsiteY10" fmla="*/ 1206629 h 1418560"/>
              <a:gd name="connsiteX11" fmla="*/ 285086 w 346999"/>
              <a:gd name="connsiteY11" fmla="*/ 1199485 h 1418560"/>
              <a:gd name="connsiteX12" fmla="*/ 270799 w 346999"/>
              <a:gd name="connsiteY12" fmla="*/ 1189960 h 1418560"/>
              <a:gd name="connsiteX13" fmla="*/ 263655 w 346999"/>
              <a:gd name="connsiteY13" fmla="*/ 1170910 h 1418560"/>
              <a:gd name="connsiteX14" fmla="*/ 254130 w 346999"/>
              <a:gd name="connsiteY14" fmla="*/ 1149479 h 1418560"/>
              <a:gd name="connsiteX15" fmla="*/ 237461 w 346999"/>
              <a:gd name="connsiteY15" fmla="*/ 1139954 h 1418560"/>
              <a:gd name="connsiteX16" fmla="*/ 225555 w 346999"/>
              <a:gd name="connsiteY16" fmla="*/ 1137573 h 1418560"/>
              <a:gd name="connsiteX17" fmla="*/ 206505 w 346999"/>
              <a:gd name="connsiteY17" fmla="*/ 1132810 h 1418560"/>
              <a:gd name="connsiteX18" fmla="*/ 196980 w 346999"/>
              <a:gd name="connsiteY18" fmla="*/ 1113760 h 1418560"/>
              <a:gd name="connsiteX19" fmla="*/ 185074 w 346999"/>
              <a:gd name="connsiteY19" fmla="*/ 1092329 h 1418560"/>
              <a:gd name="connsiteX20" fmla="*/ 163642 w 346999"/>
              <a:gd name="connsiteY20" fmla="*/ 1070898 h 1418560"/>
              <a:gd name="connsiteX21" fmla="*/ 137449 w 346999"/>
              <a:gd name="connsiteY21" fmla="*/ 1047085 h 1418560"/>
              <a:gd name="connsiteX22" fmla="*/ 99349 w 346999"/>
              <a:gd name="connsiteY22" fmla="*/ 1008985 h 1418560"/>
              <a:gd name="connsiteX23" fmla="*/ 66011 w 346999"/>
              <a:gd name="connsiteY23" fmla="*/ 961360 h 1418560"/>
              <a:gd name="connsiteX24" fmla="*/ 35055 w 346999"/>
              <a:gd name="connsiteY24" fmla="*/ 932785 h 1418560"/>
              <a:gd name="connsiteX25" fmla="*/ 20767 w 346999"/>
              <a:gd name="connsiteY25" fmla="*/ 889923 h 1418560"/>
              <a:gd name="connsiteX26" fmla="*/ 18386 w 346999"/>
              <a:gd name="connsiteY26" fmla="*/ 873254 h 1418560"/>
              <a:gd name="connsiteX27" fmla="*/ 25530 w 346999"/>
              <a:gd name="connsiteY27" fmla="*/ 849442 h 1418560"/>
              <a:gd name="connsiteX28" fmla="*/ 37436 w 346999"/>
              <a:gd name="connsiteY28" fmla="*/ 820867 h 1418560"/>
              <a:gd name="connsiteX29" fmla="*/ 56486 w 346999"/>
              <a:gd name="connsiteY29" fmla="*/ 804198 h 1418560"/>
              <a:gd name="connsiteX30" fmla="*/ 68392 w 346999"/>
              <a:gd name="connsiteY30" fmla="*/ 780385 h 1418560"/>
              <a:gd name="connsiteX31" fmla="*/ 77917 w 346999"/>
              <a:gd name="connsiteY31" fmla="*/ 747048 h 1418560"/>
              <a:gd name="connsiteX32" fmla="*/ 80299 w 346999"/>
              <a:gd name="connsiteY32" fmla="*/ 725617 h 1418560"/>
              <a:gd name="connsiteX33" fmla="*/ 96967 w 346999"/>
              <a:gd name="connsiteY33" fmla="*/ 699423 h 1418560"/>
              <a:gd name="connsiteX34" fmla="*/ 99349 w 346999"/>
              <a:gd name="connsiteY34" fmla="*/ 666085 h 1418560"/>
              <a:gd name="connsiteX35" fmla="*/ 89824 w 346999"/>
              <a:gd name="connsiteY35" fmla="*/ 637510 h 1418560"/>
              <a:gd name="connsiteX36" fmla="*/ 94586 w 346999"/>
              <a:gd name="connsiteY36" fmla="*/ 606554 h 1418560"/>
              <a:gd name="connsiteX37" fmla="*/ 85061 w 346999"/>
              <a:gd name="connsiteY37" fmla="*/ 573217 h 1418560"/>
              <a:gd name="connsiteX38" fmla="*/ 80299 w 346999"/>
              <a:gd name="connsiteY38" fmla="*/ 537498 h 1418560"/>
              <a:gd name="connsiteX39" fmla="*/ 80299 w 346999"/>
              <a:gd name="connsiteY39" fmla="*/ 497017 h 1418560"/>
              <a:gd name="connsiteX40" fmla="*/ 80299 w 346999"/>
              <a:gd name="connsiteY40" fmla="*/ 470823 h 1418560"/>
              <a:gd name="connsiteX41" fmla="*/ 85061 w 346999"/>
              <a:gd name="connsiteY41" fmla="*/ 437485 h 1418560"/>
              <a:gd name="connsiteX42" fmla="*/ 77917 w 346999"/>
              <a:gd name="connsiteY42" fmla="*/ 404148 h 1418560"/>
              <a:gd name="connsiteX43" fmla="*/ 63630 w 346999"/>
              <a:gd name="connsiteY43" fmla="*/ 351760 h 1418560"/>
              <a:gd name="connsiteX44" fmla="*/ 89824 w 346999"/>
              <a:gd name="connsiteY44" fmla="*/ 299373 h 1418560"/>
              <a:gd name="connsiteX45" fmla="*/ 77918 w 346999"/>
              <a:gd name="connsiteY45" fmla="*/ 258892 h 1418560"/>
              <a:gd name="connsiteX46" fmla="*/ 87442 w 346999"/>
              <a:gd name="connsiteY46" fmla="*/ 216029 h 1418560"/>
              <a:gd name="connsiteX47" fmla="*/ 70774 w 346999"/>
              <a:gd name="connsiteY47" fmla="*/ 170785 h 1418560"/>
              <a:gd name="connsiteX48" fmla="*/ 70774 w 346999"/>
              <a:gd name="connsiteY48" fmla="*/ 96966 h 1418560"/>
              <a:gd name="connsiteX49" fmla="*/ 0 w 346999"/>
              <a:gd name="connsiteY49" fmla="*/ 0 h 1418560"/>
              <a:gd name="connsiteX0" fmla="*/ 346999 w 346999"/>
              <a:gd name="connsiteY0" fmla="*/ 1418560 h 1418560"/>
              <a:gd name="connsiteX1" fmla="*/ 344617 w 346999"/>
              <a:gd name="connsiteY1" fmla="*/ 1349504 h 1418560"/>
              <a:gd name="connsiteX2" fmla="*/ 335092 w 346999"/>
              <a:gd name="connsiteY2" fmla="*/ 1335217 h 1418560"/>
              <a:gd name="connsiteX3" fmla="*/ 327949 w 346999"/>
              <a:gd name="connsiteY3" fmla="*/ 1316167 h 1418560"/>
              <a:gd name="connsiteX4" fmla="*/ 327949 w 346999"/>
              <a:gd name="connsiteY4" fmla="*/ 1292354 h 1418560"/>
              <a:gd name="connsiteX5" fmla="*/ 330330 w 346999"/>
              <a:gd name="connsiteY5" fmla="*/ 1280448 h 1418560"/>
              <a:gd name="connsiteX6" fmla="*/ 316042 w 346999"/>
              <a:gd name="connsiteY6" fmla="*/ 1268542 h 1418560"/>
              <a:gd name="connsiteX7" fmla="*/ 316042 w 346999"/>
              <a:gd name="connsiteY7" fmla="*/ 1244729 h 1418560"/>
              <a:gd name="connsiteX8" fmla="*/ 299374 w 346999"/>
              <a:gd name="connsiteY8" fmla="*/ 1228060 h 1418560"/>
              <a:gd name="connsiteX9" fmla="*/ 296992 w 346999"/>
              <a:gd name="connsiteY9" fmla="*/ 1206629 h 1418560"/>
              <a:gd name="connsiteX10" fmla="*/ 285086 w 346999"/>
              <a:gd name="connsiteY10" fmla="*/ 1199485 h 1418560"/>
              <a:gd name="connsiteX11" fmla="*/ 270799 w 346999"/>
              <a:gd name="connsiteY11" fmla="*/ 1189960 h 1418560"/>
              <a:gd name="connsiteX12" fmla="*/ 263655 w 346999"/>
              <a:gd name="connsiteY12" fmla="*/ 1170910 h 1418560"/>
              <a:gd name="connsiteX13" fmla="*/ 254130 w 346999"/>
              <a:gd name="connsiteY13" fmla="*/ 1149479 h 1418560"/>
              <a:gd name="connsiteX14" fmla="*/ 237461 w 346999"/>
              <a:gd name="connsiteY14" fmla="*/ 1139954 h 1418560"/>
              <a:gd name="connsiteX15" fmla="*/ 225555 w 346999"/>
              <a:gd name="connsiteY15" fmla="*/ 1137573 h 1418560"/>
              <a:gd name="connsiteX16" fmla="*/ 206505 w 346999"/>
              <a:gd name="connsiteY16" fmla="*/ 1132810 h 1418560"/>
              <a:gd name="connsiteX17" fmla="*/ 196980 w 346999"/>
              <a:gd name="connsiteY17" fmla="*/ 1113760 h 1418560"/>
              <a:gd name="connsiteX18" fmla="*/ 185074 w 346999"/>
              <a:gd name="connsiteY18" fmla="*/ 1092329 h 1418560"/>
              <a:gd name="connsiteX19" fmla="*/ 163642 w 346999"/>
              <a:gd name="connsiteY19" fmla="*/ 1070898 h 1418560"/>
              <a:gd name="connsiteX20" fmla="*/ 137449 w 346999"/>
              <a:gd name="connsiteY20" fmla="*/ 1047085 h 1418560"/>
              <a:gd name="connsiteX21" fmla="*/ 99349 w 346999"/>
              <a:gd name="connsiteY21" fmla="*/ 1008985 h 1418560"/>
              <a:gd name="connsiteX22" fmla="*/ 66011 w 346999"/>
              <a:gd name="connsiteY22" fmla="*/ 961360 h 1418560"/>
              <a:gd name="connsiteX23" fmla="*/ 35055 w 346999"/>
              <a:gd name="connsiteY23" fmla="*/ 932785 h 1418560"/>
              <a:gd name="connsiteX24" fmla="*/ 20767 w 346999"/>
              <a:gd name="connsiteY24" fmla="*/ 889923 h 1418560"/>
              <a:gd name="connsiteX25" fmla="*/ 18386 w 346999"/>
              <a:gd name="connsiteY25" fmla="*/ 873254 h 1418560"/>
              <a:gd name="connsiteX26" fmla="*/ 25530 w 346999"/>
              <a:gd name="connsiteY26" fmla="*/ 849442 h 1418560"/>
              <a:gd name="connsiteX27" fmla="*/ 37436 w 346999"/>
              <a:gd name="connsiteY27" fmla="*/ 820867 h 1418560"/>
              <a:gd name="connsiteX28" fmla="*/ 56486 w 346999"/>
              <a:gd name="connsiteY28" fmla="*/ 804198 h 1418560"/>
              <a:gd name="connsiteX29" fmla="*/ 68392 w 346999"/>
              <a:gd name="connsiteY29" fmla="*/ 780385 h 1418560"/>
              <a:gd name="connsiteX30" fmla="*/ 77917 w 346999"/>
              <a:gd name="connsiteY30" fmla="*/ 747048 h 1418560"/>
              <a:gd name="connsiteX31" fmla="*/ 80299 w 346999"/>
              <a:gd name="connsiteY31" fmla="*/ 725617 h 1418560"/>
              <a:gd name="connsiteX32" fmla="*/ 96967 w 346999"/>
              <a:gd name="connsiteY32" fmla="*/ 699423 h 1418560"/>
              <a:gd name="connsiteX33" fmla="*/ 99349 w 346999"/>
              <a:gd name="connsiteY33" fmla="*/ 666085 h 1418560"/>
              <a:gd name="connsiteX34" fmla="*/ 89824 w 346999"/>
              <a:gd name="connsiteY34" fmla="*/ 637510 h 1418560"/>
              <a:gd name="connsiteX35" fmla="*/ 94586 w 346999"/>
              <a:gd name="connsiteY35" fmla="*/ 606554 h 1418560"/>
              <a:gd name="connsiteX36" fmla="*/ 85061 w 346999"/>
              <a:gd name="connsiteY36" fmla="*/ 573217 h 1418560"/>
              <a:gd name="connsiteX37" fmla="*/ 80299 w 346999"/>
              <a:gd name="connsiteY37" fmla="*/ 537498 h 1418560"/>
              <a:gd name="connsiteX38" fmla="*/ 80299 w 346999"/>
              <a:gd name="connsiteY38" fmla="*/ 497017 h 1418560"/>
              <a:gd name="connsiteX39" fmla="*/ 80299 w 346999"/>
              <a:gd name="connsiteY39" fmla="*/ 470823 h 1418560"/>
              <a:gd name="connsiteX40" fmla="*/ 85061 w 346999"/>
              <a:gd name="connsiteY40" fmla="*/ 437485 h 1418560"/>
              <a:gd name="connsiteX41" fmla="*/ 77917 w 346999"/>
              <a:gd name="connsiteY41" fmla="*/ 404148 h 1418560"/>
              <a:gd name="connsiteX42" fmla="*/ 63630 w 346999"/>
              <a:gd name="connsiteY42" fmla="*/ 351760 h 1418560"/>
              <a:gd name="connsiteX43" fmla="*/ 89824 w 346999"/>
              <a:gd name="connsiteY43" fmla="*/ 299373 h 1418560"/>
              <a:gd name="connsiteX44" fmla="*/ 77918 w 346999"/>
              <a:gd name="connsiteY44" fmla="*/ 258892 h 1418560"/>
              <a:gd name="connsiteX45" fmla="*/ 87442 w 346999"/>
              <a:gd name="connsiteY45" fmla="*/ 216029 h 1418560"/>
              <a:gd name="connsiteX46" fmla="*/ 70774 w 346999"/>
              <a:gd name="connsiteY46" fmla="*/ 170785 h 1418560"/>
              <a:gd name="connsiteX47" fmla="*/ 70774 w 346999"/>
              <a:gd name="connsiteY47" fmla="*/ 96966 h 1418560"/>
              <a:gd name="connsiteX48" fmla="*/ 0 w 346999"/>
              <a:gd name="connsiteY48" fmla="*/ 0 h 1418560"/>
              <a:gd name="connsiteX0" fmla="*/ 344617 w 344618"/>
              <a:gd name="connsiteY0" fmla="*/ 1349504 h 1349505"/>
              <a:gd name="connsiteX1" fmla="*/ 335092 w 344618"/>
              <a:gd name="connsiteY1" fmla="*/ 1335217 h 1349505"/>
              <a:gd name="connsiteX2" fmla="*/ 327949 w 344618"/>
              <a:gd name="connsiteY2" fmla="*/ 1316167 h 1349505"/>
              <a:gd name="connsiteX3" fmla="*/ 327949 w 344618"/>
              <a:gd name="connsiteY3" fmla="*/ 1292354 h 1349505"/>
              <a:gd name="connsiteX4" fmla="*/ 330330 w 344618"/>
              <a:gd name="connsiteY4" fmla="*/ 1280448 h 1349505"/>
              <a:gd name="connsiteX5" fmla="*/ 316042 w 344618"/>
              <a:gd name="connsiteY5" fmla="*/ 1268542 h 1349505"/>
              <a:gd name="connsiteX6" fmla="*/ 316042 w 344618"/>
              <a:gd name="connsiteY6" fmla="*/ 1244729 h 1349505"/>
              <a:gd name="connsiteX7" fmla="*/ 299374 w 344618"/>
              <a:gd name="connsiteY7" fmla="*/ 1228060 h 1349505"/>
              <a:gd name="connsiteX8" fmla="*/ 296992 w 344618"/>
              <a:gd name="connsiteY8" fmla="*/ 1206629 h 1349505"/>
              <a:gd name="connsiteX9" fmla="*/ 285086 w 344618"/>
              <a:gd name="connsiteY9" fmla="*/ 1199485 h 1349505"/>
              <a:gd name="connsiteX10" fmla="*/ 270799 w 344618"/>
              <a:gd name="connsiteY10" fmla="*/ 1189960 h 1349505"/>
              <a:gd name="connsiteX11" fmla="*/ 263655 w 344618"/>
              <a:gd name="connsiteY11" fmla="*/ 1170910 h 1349505"/>
              <a:gd name="connsiteX12" fmla="*/ 254130 w 344618"/>
              <a:gd name="connsiteY12" fmla="*/ 1149479 h 1349505"/>
              <a:gd name="connsiteX13" fmla="*/ 237461 w 344618"/>
              <a:gd name="connsiteY13" fmla="*/ 1139954 h 1349505"/>
              <a:gd name="connsiteX14" fmla="*/ 225555 w 344618"/>
              <a:gd name="connsiteY14" fmla="*/ 1137573 h 1349505"/>
              <a:gd name="connsiteX15" fmla="*/ 206505 w 344618"/>
              <a:gd name="connsiteY15" fmla="*/ 1132810 h 1349505"/>
              <a:gd name="connsiteX16" fmla="*/ 196980 w 344618"/>
              <a:gd name="connsiteY16" fmla="*/ 1113760 h 1349505"/>
              <a:gd name="connsiteX17" fmla="*/ 185074 w 344618"/>
              <a:gd name="connsiteY17" fmla="*/ 1092329 h 1349505"/>
              <a:gd name="connsiteX18" fmla="*/ 163642 w 344618"/>
              <a:gd name="connsiteY18" fmla="*/ 1070898 h 1349505"/>
              <a:gd name="connsiteX19" fmla="*/ 137449 w 344618"/>
              <a:gd name="connsiteY19" fmla="*/ 1047085 h 1349505"/>
              <a:gd name="connsiteX20" fmla="*/ 99349 w 344618"/>
              <a:gd name="connsiteY20" fmla="*/ 1008985 h 1349505"/>
              <a:gd name="connsiteX21" fmla="*/ 66011 w 344618"/>
              <a:gd name="connsiteY21" fmla="*/ 961360 h 1349505"/>
              <a:gd name="connsiteX22" fmla="*/ 35055 w 344618"/>
              <a:gd name="connsiteY22" fmla="*/ 932785 h 1349505"/>
              <a:gd name="connsiteX23" fmla="*/ 20767 w 344618"/>
              <a:gd name="connsiteY23" fmla="*/ 889923 h 1349505"/>
              <a:gd name="connsiteX24" fmla="*/ 18386 w 344618"/>
              <a:gd name="connsiteY24" fmla="*/ 873254 h 1349505"/>
              <a:gd name="connsiteX25" fmla="*/ 25530 w 344618"/>
              <a:gd name="connsiteY25" fmla="*/ 849442 h 1349505"/>
              <a:gd name="connsiteX26" fmla="*/ 37436 w 344618"/>
              <a:gd name="connsiteY26" fmla="*/ 820867 h 1349505"/>
              <a:gd name="connsiteX27" fmla="*/ 56486 w 344618"/>
              <a:gd name="connsiteY27" fmla="*/ 804198 h 1349505"/>
              <a:gd name="connsiteX28" fmla="*/ 68392 w 344618"/>
              <a:gd name="connsiteY28" fmla="*/ 780385 h 1349505"/>
              <a:gd name="connsiteX29" fmla="*/ 77917 w 344618"/>
              <a:gd name="connsiteY29" fmla="*/ 747048 h 1349505"/>
              <a:gd name="connsiteX30" fmla="*/ 80299 w 344618"/>
              <a:gd name="connsiteY30" fmla="*/ 725617 h 1349505"/>
              <a:gd name="connsiteX31" fmla="*/ 96967 w 344618"/>
              <a:gd name="connsiteY31" fmla="*/ 699423 h 1349505"/>
              <a:gd name="connsiteX32" fmla="*/ 99349 w 344618"/>
              <a:gd name="connsiteY32" fmla="*/ 666085 h 1349505"/>
              <a:gd name="connsiteX33" fmla="*/ 89824 w 344618"/>
              <a:gd name="connsiteY33" fmla="*/ 637510 h 1349505"/>
              <a:gd name="connsiteX34" fmla="*/ 94586 w 344618"/>
              <a:gd name="connsiteY34" fmla="*/ 606554 h 1349505"/>
              <a:gd name="connsiteX35" fmla="*/ 85061 w 344618"/>
              <a:gd name="connsiteY35" fmla="*/ 573217 h 1349505"/>
              <a:gd name="connsiteX36" fmla="*/ 80299 w 344618"/>
              <a:gd name="connsiteY36" fmla="*/ 537498 h 1349505"/>
              <a:gd name="connsiteX37" fmla="*/ 80299 w 344618"/>
              <a:gd name="connsiteY37" fmla="*/ 497017 h 1349505"/>
              <a:gd name="connsiteX38" fmla="*/ 80299 w 344618"/>
              <a:gd name="connsiteY38" fmla="*/ 470823 h 1349505"/>
              <a:gd name="connsiteX39" fmla="*/ 85061 w 344618"/>
              <a:gd name="connsiteY39" fmla="*/ 437485 h 1349505"/>
              <a:gd name="connsiteX40" fmla="*/ 77917 w 344618"/>
              <a:gd name="connsiteY40" fmla="*/ 404148 h 1349505"/>
              <a:gd name="connsiteX41" fmla="*/ 63630 w 344618"/>
              <a:gd name="connsiteY41" fmla="*/ 351760 h 1349505"/>
              <a:gd name="connsiteX42" fmla="*/ 89824 w 344618"/>
              <a:gd name="connsiteY42" fmla="*/ 299373 h 1349505"/>
              <a:gd name="connsiteX43" fmla="*/ 77918 w 344618"/>
              <a:gd name="connsiteY43" fmla="*/ 258892 h 1349505"/>
              <a:gd name="connsiteX44" fmla="*/ 87442 w 344618"/>
              <a:gd name="connsiteY44" fmla="*/ 216029 h 1349505"/>
              <a:gd name="connsiteX45" fmla="*/ 70774 w 344618"/>
              <a:gd name="connsiteY45" fmla="*/ 170785 h 1349505"/>
              <a:gd name="connsiteX46" fmla="*/ 70774 w 344618"/>
              <a:gd name="connsiteY46" fmla="*/ 96966 h 1349505"/>
              <a:gd name="connsiteX47" fmla="*/ 0 w 344618"/>
              <a:gd name="connsiteY47" fmla="*/ 0 h 1349505"/>
              <a:gd name="connsiteX0" fmla="*/ 344617 w 344617"/>
              <a:gd name="connsiteY0" fmla="*/ 1349504 h 1349504"/>
              <a:gd name="connsiteX1" fmla="*/ 327949 w 344617"/>
              <a:gd name="connsiteY1" fmla="*/ 1316167 h 1349504"/>
              <a:gd name="connsiteX2" fmla="*/ 327949 w 344617"/>
              <a:gd name="connsiteY2" fmla="*/ 1292354 h 1349504"/>
              <a:gd name="connsiteX3" fmla="*/ 330330 w 344617"/>
              <a:gd name="connsiteY3" fmla="*/ 1280448 h 1349504"/>
              <a:gd name="connsiteX4" fmla="*/ 316042 w 344617"/>
              <a:gd name="connsiteY4" fmla="*/ 1268542 h 1349504"/>
              <a:gd name="connsiteX5" fmla="*/ 316042 w 344617"/>
              <a:gd name="connsiteY5" fmla="*/ 1244729 h 1349504"/>
              <a:gd name="connsiteX6" fmla="*/ 299374 w 344617"/>
              <a:gd name="connsiteY6" fmla="*/ 1228060 h 1349504"/>
              <a:gd name="connsiteX7" fmla="*/ 296992 w 344617"/>
              <a:gd name="connsiteY7" fmla="*/ 1206629 h 1349504"/>
              <a:gd name="connsiteX8" fmla="*/ 285086 w 344617"/>
              <a:gd name="connsiteY8" fmla="*/ 1199485 h 1349504"/>
              <a:gd name="connsiteX9" fmla="*/ 270799 w 344617"/>
              <a:gd name="connsiteY9" fmla="*/ 1189960 h 1349504"/>
              <a:gd name="connsiteX10" fmla="*/ 263655 w 344617"/>
              <a:gd name="connsiteY10" fmla="*/ 1170910 h 1349504"/>
              <a:gd name="connsiteX11" fmla="*/ 254130 w 344617"/>
              <a:gd name="connsiteY11" fmla="*/ 1149479 h 1349504"/>
              <a:gd name="connsiteX12" fmla="*/ 237461 w 344617"/>
              <a:gd name="connsiteY12" fmla="*/ 1139954 h 1349504"/>
              <a:gd name="connsiteX13" fmla="*/ 225555 w 344617"/>
              <a:gd name="connsiteY13" fmla="*/ 1137573 h 1349504"/>
              <a:gd name="connsiteX14" fmla="*/ 206505 w 344617"/>
              <a:gd name="connsiteY14" fmla="*/ 1132810 h 1349504"/>
              <a:gd name="connsiteX15" fmla="*/ 196980 w 344617"/>
              <a:gd name="connsiteY15" fmla="*/ 1113760 h 1349504"/>
              <a:gd name="connsiteX16" fmla="*/ 185074 w 344617"/>
              <a:gd name="connsiteY16" fmla="*/ 1092329 h 1349504"/>
              <a:gd name="connsiteX17" fmla="*/ 163642 w 344617"/>
              <a:gd name="connsiteY17" fmla="*/ 1070898 h 1349504"/>
              <a:gd name="connsiteX18" fmla="*/ 137449 w 344617"/>
              <a:gd name="connsiteY18" fmla="*/ 1047085 h 1349504"/>
              <a:gd name="connsiteX19" fmla="*/ 99349 w 344617"/>
              <a:gd name="connsiteY19" fmla="*/ 1008985 h 1349504"/>
              <a:gd name="connsiteX20" fmla="*/ 66011 w 344617"/>
              <a:gd name="connsiteY20" fmla="*/ 961360 h 1349504"/>
              <a:gd name="connsiteX21" fmla="*/ 35055 w 344617"/>
              <a:gd name="connsiteY21" fmla="*/ 932785 h 1349504"/>
              <a:gd name="connsiteX22" fmla="*/ 20767 w 344617"/>
              <a:gd name="connsiteY22" fmla="*/ 889923 h 1349504"/>
              <a:gd name="connsiteX23" fmla="*/ 18386 w 344617"/>
              <a:gd name="connsiteY23" fmla="*/ 873254 h 1349504"/>
              <a:gd name="connsiteX24" fmla="*/ 25530 w 344617"/>
              <a:gd name="connsiteY24" fmla="*/ 849442 h 1349504"/>
              <a:gd name="connsiteX25" fmla="*/ 37436 w 344617"/>
              <a:gd name="connsiteY25" fmla="*/ 820867 h 1349504"/>
              <a:gd name="connsiteX26" fmla="*/ 56486 w 344617"/>
              <a:gd name="connsiteY26" fmla="*/ 804198 h 1349504"/>
              <a:gd name="connsiteX27" fmla="*/ 68392 w 344617"/>
              <a:gd name="connsiteY27" fmla="*/ 780385 h 1349504"/>
              <a:gd name="connsiteX28" fmla="*/ 77917 w 344617"/>
              <a:gd name="connsiteY28" fmla="*/ 747048 h 1349504"/>
              <a:gd name="connsiteX29" fmla="*/ 80299 w 344617"/>
              <a:gd name="connsiteY29" fmla="*/ 725617 h 1349504"/>
              <a:gd name="connsiteX30" fmla="*/ 96967 w 344617"/>
              <a:gd name="connsiteY30" fmla="*/ 699423 h 1349504"/>
              <a:gd name="connsiteX31" fmla="*/ 99349 w 344617"/>
              <a:gd name="connsiteY31" fmla="*/ 666085 h 1349504"/>
              <a:gd name="connsiteX32" fmla="*/ 89824 w 344617"/>
              <a:gd name="connsiteY32" fmla="*/ 637510 h 1349504"/>
              <a:gd name="connsiteX33" fmla="*/ 94586 w 344617"/>
              <a:gd name="connsiteY33" fmla="*/ 606554 h 1349504"/>
              <a:gd name="connsiteX34" fmla="*/ 85061 w 344617"/>
              <a:gd name="connsiteY34" fmla="*/ 573217 h 1349504"/>
              <a:gd name="connsiteX35" fmla="*/ 80299 w 344617"/>
              <a:gd name="connsiteY35" fmla="*/ 537498 h 1349504"/>
              <a:gd name="connsiteX36" fmla="*/ 80299 w 344617"/>
              <a:gd name="connsiteY36" fmla="*/ 497017 h 1349504"/>
              <a:gd name="connsiteX37" fmla="*/ 80299 w 344617"/>
              <a:gd name="connsiteY37" fmla="*/ 470823 h 1349504"/>
              <a:gd name="connsiteX38" fmla="*/ 85061 w 344617"/>
              <a:gd name="connsiteY38" fmla="*/ 437485 h 1349504"/>
              <a:gd name="connsiteX39" fmla="*/ 77917 w 344617"/>
              <a:gd name="connsiteY39" fmla="*/ 404148 h 1349504"/>
              <a:gd name="connsiteX40" fmla="*/ 63630 w 344617"/>
              <a:gd name="connsiteY40" fmla="*/ 351760 h 1349504"/>
              <a:gd name="connsiteX41" fmla="*/ 89824 w 344617"/>
              <a:gd name="connsiteY41" fmla="*/ 299373 h 1349504"/>
              <a:gd name="connsiteX42" fmla="*/ 77918 w 344617"/>
              <a:gd name="connsiteY42" fmla="*/ 258892 h 1349504"/>
              <a:gd name="connsiteX43" fmla="*/ 87442 w 344617"/>
              <a:gd name="connsiteY43" fmla="*/ 216029 h 1349504"/>
              <a:gd name="connsiteX44" fmla="*/ 70774 w 344617"/>
              <a:gd name="connsiteY44" fmla="*/ 170785 h 1349504"/>
              <a:gd name="connsiteX45" fmla="*/ 70774 w 344617"/>
              <a:gd name="connsiteY45" fmla="*/ 96966 h 1349504"/>
              <a:gd name="connsiteX46" fmla="*/ 0 w 344617"/>
              <a:gd name="connsiteY46" fmla="*/ 0 h 1349504"/>
              <a:gd name="connsiteX0" fmla="*/ 344617 w 344617"/>
              <a:gd name="connsiteY0" fmla="*/ 1349504 h 1349504"/>
              <a:gd name="connsiteX1" fmla="*/ 327949 w 344617"/>
              <a:gd name="connsiteY1" fmla="*/ 1292354 h 1349504"/>
              <a:gd name="connsiteX2" fmla="*/ 330330 w 344617"/>
              <a:gd name="connsiteY2" fmla="*/ 1280448 h 1349504"/>
              <a:gd name="connsiteX3" fmla="*/ 316042 w 344617"/>
              <a:gd name="connsiteY3" fmla="*/ 1268542 h 1349504"/>
              <a:gd name="connsiteX4" fmla="*/ 316042 w 344617"/>
              <a:gd name="connsiteY4" fmla="*/ 1244729 h 1349504"/>
              <a:gd name="connsiteX5" fmla="*/ 299374 w 344617"/>
              <a:gd name="connsiteY5" fmla="*/ 1228060 h 1349504"/>
              <a:gd name="connsiteX6" fmla="*/ 296992 w 344617"/>
              <a:gd name="connsiteY6" fmla="*/ 1206629 h 1349504"/>
              <a:gd name="connsiteX7" fmla="*/ 285086 w 344617"/>
              <a:gd name="connsiteY7" fmla="*/ 1199485 h 1349504"/>
              <a:gd name="connsiteX8" fmla="*/ 270799 w 344617"/>
              <a:gd name="connsiteY8" fmla="*/ 1189960 h 1349504"/>
              <a:gd name="connsiteX9" fmla="*/ 263655 w 344617"/>
              <a:gd name="connsiteY9" fmla="*/ 1170910 h 1349504"/>
              <a:gd name="connsiteX10" fmla="*/ 254130 w 344617"/>
              <a:gd name="connsiteY10" fmla="*/ 1149479 h 1349504"/>
              <a:gd name="connsiteX11" fmla="*/ 237461 w 344617"/>
              <a:gd name="connsiteY11" fmla="*/ 1139954 h 1349504"/>
              <a:gd name="connsiteX12" fmla="*/ 225555 w 344617"/>
              <a:gd name="connsiteY12" fmla="*/ 1137573 h 1349504"/>
              <a:gd name="connsiteX13" fmla="*/ 206505 w 344617"/>
              <a:gd name="connsiteY13" fmla="*/ 1132810 h 1349504"/>
              <a:gd name="connsiteX14" fmla="*/ 196980 w 344617"/>
              <a:gd name="connsiteY14" fmla="*/ 1113760 h 1349504"/>
              <a:gd name="connsiteX15" fmla="*/ 185074 w 344617"/>
              <a:gd name="connsiteY15" fmla="*/ 1092329 h 1349504"/>
              <a:gd name="connsiteX16" fmla="*/ 163642 w 344617"/>
              <a:gd name="connsiteY16" fmla="*/ 1070898 h 1349504"/>
              <a:gd name="connsiteX17" fmla="*/ 137449 w 344617"/>
              <a:gd name="connsiteY17" fmla="*/ 1047085 h 1349504"/>
              <a:gd name="connsiteX18" fmla="*/ 99349 w 344617"/>
              <a:gd name="connsiteY18" fmla="*/ 1008985 h 1349504"/>
              <a:gd name="connsiteX19" fmla="*/ 66011 w 344617"/>
              <a:gd name="connsiteY19" fmla="*/ 961360 h 1349504"/>
              <a:gd name="connsiteX20" fmla="*/ 35055 w 344617"/>
              <a:gd name="connsiteY20" fmla="*/ 932785 h 1349504"/>
              <a:gd name="connsiteX21" fmla="*/ 20767 w 344617"/>
              <a:gd name="connsiteY21" fmla="*/ 889923 h 1349504"/>
              <a:gd name="connsiteX22" fmla="*/ 18386 w 344617"/>
              <a:gd name="connsiteY22" fmla="*/ 873254 h 1349504"/>
              <a:gd name="connsiteX23" fmla="*/ 25530 w 344617"/>
              <a:gd name="connsiteY23" fmla="*/ 849442 h 1349504"/>
              <a:gd name="connsiteX24" fmla="*/ 37436 w 344617"/>
              <a:gd name="connsiteY24" fmla="*/ 820867 h 1349504"/>
              <a:gd name="connsiteX25" fmla="*/ 56486 w 344617"/>
              <a:gd name="connsiteY25" fmla="*/ 804198 h 1349504"/>
              <a:gd name="connsiteX26" fmla="*/ 68392 w 344617"/>
              <a:gd name="connsiteY26" fmla="*/ 780385 h 1349504"/>
              <a:gd name="connsiteX27" fmla="*/ 77917 w 344617"/>
              <a:gd name="connsiteY27" fmla="*/ 747048 h 1349504"/>
              <a:gd name="connsiteX28" fmla="*/ 80299 w 344617"/>
              <a:gd name="connsiteY28" fmla="*/ 725617 h 1349504"/>
              <a:gd name="connsiteX29" fmla="*/ 96967 w 344617"/>
              <a:gd name="connsiteY29" fmla="*/ 699423 h 1349504"/>
              <a:gd name="connsiteX30" fmla="*/ 99349 w 344617"/>
              <a:gd name="connsiteY30" fmla="*/ 666085 h 1349504"/>
              <a:gd name="connsiteX31" fmla="*/ 89824 w 344617"/>
              <a:gd name="connsiteY31" fmla="*/ 637510 h 1349504"/>
              <a:gd name="connsiteX32" fmla="*/ 94586 w 344617"/>
              <a:gd name="connsiteY32" fmla="*/ 606554 h 1349504"/>
              <a:gd name="connsiteX33" fmla="*/ 85061 w 344617"/>
              <a:gd name="connsiteY33" fmla="*/ 573217 h 1349504"/>
              <a:gd name="connsiteX34" fmla="*/ 80299 w 344617"/>
              <a:gd name="connsiteY34" fmla="*/ 537498 h 1349504"/>
              <a:gd name="connsiteX35" fmla="*/ 80299 w 344617"/>
              <a:gd name="connsiteY35" fmla="*/ 497017 h 1349504"/>
              <a:gd name="connsiteX36" fmla="*/ 80299 w 344617"/>
              <a:gd name="connsiteY36" fmla="*/ 470823 h 1349504"/>
              <a:gd name="connsiteX37" fmla="*/ 85061 w 344617"/>
              <a:gd name="connsiteY37" fmla="*/ 437485 h 1349504"/>
              <a:gd name="connsiteX38" fmla="*/ 77917 w 344617"/>
              <a:gd name="connsiteY38" fmla="*/ 404148 h 1349504"/>
              <a:gd name="connsiteX39" fmla="*/ 63630 w 344617"/>
              <a:gd name="connsiteY39" fmla="*/ 351760 h 1349504"/>
              <a:gd name="connsiteX40" fmla="*/ 89824 w 344617"/>
              <a:gd name="connsiteY40" fmla="*/ 299373 h 1349504"/>
              <a:gd name="connsiteX41" fmla="*/ 77918 w 344617"/>
              <a:gd name="connsiteY41" fmla="*/ 258892 h 1349504"/>
              <a:gd name="connsiteX42" fmla="*/ 87442 w 344617"/>
              <a:gd name="connsiteY42" fmla="*/ 216029 h 1349504"/>
              <a:gd name="connsiteX43" fmla="*/ 70774 w 344617"/>
              <a:gd name="connsiteY43" fmla="*/ 170785 h 1349504"/>
              <a:gd name="connsiteX44" fmla="*/ 70774 w 344617"/>
              <a:gd name="connsiteY44" fmla="*/ 96966 h 1349504"/>
              <a:gd name="connsiteX45" fmla="*/ 0 w 344617"/>
              <a:gd name="connsiteY45" fmla="*/ 0 h 1349504"/>
              <a:gd name="connsiteX0" fmla="*/ 327949 w 330330"/>
              <a:gd name="connsiteY0" fmla="*/ 1292354 h 1292354"/>
              <a:gd name="connsiteX1" fmla="*/ 330330 w 330330"/>
              <a:gd name="connsiteY1" fmla="*/ 1280448 h 1292354"/>
              <a:gd name="connsiteX2" fmla="*/ 316042 w 330330"/>
              <a:gd name="connsiteY2" fmla="*/ 1268542 h 1292354"/>
              <a:gd name="connsiteX3" fmla="*/ 316042 w 330330"/>
              <a:gd name="connsiteY3" fmla="*/ 1244729 h 1292354"/>
              <a:gd name="connsiteX4" fmla="*/ 299374 w 330330"/>
              <a:gd name="connsiteY4" fmla="*/ 1228060 h 1292354"/>
              <a:gd name="connsiteX5" fmla="*/ 296992 w 330330"/>
              <a:gd name="connsiteY5" fmla="*/ 1206629 h 1292354"/>
              <a:gd name="connsiteX6" fmla="*/ 285086 w 330330"/>
              <a:gd name="connsiteY6" fmla="*/ 1199485 h 1292354"/>
              <a:gd name="connsiteX7" fmla="*/ 270799 w 330330"/>
              <a:gd name="connsiteY7" fmla="*/ 1189960 h 1292354"/>
              <a:gd name="connsiteX8" fmla="*/ 263655 w 330330"/>
              <a:gd name="connsiteY8" fmla="*/ 1170910 h 1292354"/>
              <a:gd name="connsiteX9" fmla="*/ 254130 w 330330"/>
              <a:gd name="connsiteY9" fmla="*/ 1149479 h 1292354"/>
              <a:gd name="connsiteX10" fmla="*/ 237461 w 330330"/>
              <a:gd name="connsiteY10" fmla="*/ 1139954 h 1292354"/>
              <a:gd name="connsiteX11" fmla="*/ 225555 w 330330"/>
              <a:gd name="connsiteY11" fmla="*/ 1137573 h 1292354"/>
              <a:gd name="connsiteX12" fmla="*/ 206505 w 330330"/>
              <a:gd name="connsiteY12" fmla="*/ 1132810 h 1292354"/>
              <a:gd name="connsiteX13" fmla="*/ 196980 w 330330"/>
              <a:gd name="connsiteY13" fmla="*/ 1113760 h 1292354"/>
              <a:gd name="connsiteX14" fmla="*/ 185074 w 330330"/>
              <a:gd name="connsiteY14" fmla="*/ 1092329 h 1292354"/>
              <a:gd name="connsiteX15" fmla="*/ 163642 w 330330"/>
              <a:gd name="connsiteY15" fmla="*/ 1070898 h 1292354"/>
              <a:gd name="connsiteX16" fmla="*/ 137449 w 330330"/>
              <a:gd name="connsiteY16" fmla="*/ 1047085 h 1292354"/>
              <a:gd name="connsiteX17" fmla="*/ 99349 w 330330"/>
              <a:gd name="connsiteY17" fmla="*/ 1008985 h 1292354"/>
              <a:gd name="connsiteX18" fmla="*/ 66011 w 330330"/>
              <a:gd name="connsiteY18" fmla="*/ 961360 h 1292354"/>
              <a:gd name="connsiteX19" fmla="*/ 35055 w 330330"/>
              <a:gd name="connsiteY19" fmla="*/ 932785 h 1292354"/>
              <a:gd name="connsiteX20" fmla="*/ 20767 w 330330"/>
              <a:gd name="connsiteY20" fmla="*/ 889923 h 1292354"/>
              <a:gd name="connsiteX21" fmla="*/ 18386 w 330330"/>
              <a:gd name="connsiteY21" fmla="*/ 873254 h 1292354"/>
              <a:gd name="connsiteX22" fmla="*/ 25530 w 330330"/>
              <a:gd name="connsiteY22" fmla="*/ 849442 h 1292354"/>
              <a:gd name="connsiteX23" fmla="*/ 37436 w 330330"/>
              <a:gd name="connsiteY23" fmla="*/ 820867 h 1292354"/>
              <a:gd name="connsiteX24" fmla="*/ 56486 w 330330"/>
              <a:gd name="connsiteY24" fmla="*/ 804198 h 1292354"/>
              <a:gd name="connsiteX25" fmla="*/ 68392 w 330330"/>
              <a:gd name="connsiteY25" fmla="*/ 780385 h 1292354"/>
              <a:gd name="connsiteX26" fmla="*/ 77917 w 330330"/>
              <a:gd name="connsiteY26" fmla="*/ 747048 h 1292354"/>
              <a:gd name="connsiteX27" fmla="*/ 80299 w 330330"/>
              <a:gd name="connsiteY27" fmla="*/ 725617 h 1292354"/>
              <a:gd name="connsiteX28" fmla="*/ 96967 w 330330"/>
              <a:gd name="connsiteY28" fmla="*/ 699423 h 1292354"/>
              <a:gd name="connsiteX29" fmla="*/ 99349 w 330330"/>
              <a:gd name="connsiteY29" fmla="*/ 666085 h 1292354"/>
              <a:gd name="connsiteX30" fmla="*/ 89824 w 330330"/>
              <a:gd name="connsiteY30" fmla="*/ 637510 h 1292354"/>
              <a:gd name="connsiteX31" fmla="*/ 94586 w 330330"/>
              <a:gd name="connsiteY31" fmla="*/ 606554 h 1292354"/>
              <a:gd name="connsiteX32" fmla="*/ 85061 w 330330"/>
              <a:gd name="connsiteY32" fmla="*/ 573217 h 1292354"/>
              <a:gd name="connsiteX33" fmla="*/ 80299 w 330330"/>
              <a:gd name="connsiteY33" fmla="*/ 537498 h 1292354"/>
              <a:gd name="connsiteX34" fmla="*/ 80299 w 330330"/>
              <a:gd name="connsiteY34" fmla="*/ 497017 h 1292354"/>
              <a:gd name="connsiteX35" fmla="*/ 80299 w 330330"/>
              <a:gd name="connsiteY35" fmla="*/ 470823 h 1292354"/>
              <a:gd name="connsiteX36" fmla="*/ 85061 w 330330"/>
              <a:gd name="connsiteY36" fmla="*/ 437485 h 1292354"/>
              <a:gd name="connsiteX37" fmla="*/ 77917 w 330330"/>
              <a:gd name="connsiteY37" fmla="*/ 404148 h 1292354"/>
              <a:gd name="connsiteX38" fmla="*/ 63630 w 330330"/>
              <a:gd name="connsiteY38" fmla="*/ 351760 h 1292354"/>
              <a:gd name="connsiteX39" fmla="*/ 89824 w 330330"/>
              <a:gd name="connsiteY39" fmla="*/ 299373 h 1292354"/>
              <a:gd name="connsiteX40" fmla="*/ 77918 w 330330"/>
              <a:gd name="connsiteY40" fmla="*/ 258892 h 1292354"/>
              <a:gd name="connsiteX41" fmla="*/ 87442 w 330330"/>
              <a:gd name="connsiteY41" fmla="*/ 216029 h 1292354"/>
              <a:gd name="connsiteX42" fmla="*/ 70774 w 330330"/>
              <a:gd name="connsiteY42" fmla="*/ 170785 h 1292354"/>
              <a:gd name="connsiteX43" fmla="*/ 70774 w 330330"/>
              <a:gd name="connsiteY43" fmla="*/ 96966 h 1292354"/>
              <a:gd name="connsiteX44" fmla="*/ 0 w 330330"/>
              <a:gd name="connsiteY44" fmla="*/ 0 h 1292354"/>
              <a:gd name="connsiteX0" fmla="*/ 327949 w 330330"/>
              <a:gd name="connsiteY0" fmla="*/ 1292354 h 1292354"/>
              <a:gd name="connsiteX1" fmla="*/ 330330 w 330330"/>
              <a:gd name="connsiteY1" fmla="*/ 1280448 h 1292354"/>
              <a:gd name="connsiteX2" fmla="*/ 316042 w 330330"/>
              <a:gd name="connsiteY2" fmla="*/ 1268542 h 1292354"/>
              <a:gd name="connsiteX3" fmla="*/ 299374 w 330330"/>
              <a:gd name="connsiteY3" fmla="*/ 1228060 h 1292354"/>
              <a:gd name="connsiteX4" fmla="*/ 296992 w 330330"/>
              <a:gd name="connsiteY4" fmla="*/ 1206629 h 1292354"/>
              <a:gd name="connsiteX5" fmla="*/ 285086 w 330330"/>
              <a:gd name="connsiteY5" fmla="*/ 1199485 h 1292354"/>
              <a:gd name="connsiteX6" fmla="*/ 270799 w 330330"/>
              <a:gd name="connsiteY6" fmla="*/ 1189960 h 1292354"/>
              <a:gd name="connsiteX7" fmla="*/ 263655 w 330330"/>
              <a:gd name="connsiteY7" fmla="*/ 1170910 h 1292354"/>
              <a:gd name="connsiteX8" fmla="*/ 254130 w 330330"/>
              <a:gd name="connsiteY8" fmla="*/ 1149479 h 1292354"/>
              <a:gd name="connsiteX9" fmla="*/ 237461 w 330330"/>
              <a:gd name="connsiteY9" fmla="*/ 1139954 h 1292354"/>
              <a:gd name="connsiteX10" fmla="*/ 225555 w 330330"/>
              <a:gd name="connsiteY10" fmla="*/ 1137573 h 1292354"/>
              <a:gd name="connsiteX11" fmla="*/ 206505 w 330330"/>
              <a:gd name="connsiteY11" fmla="*/ 1132810 h 1292354"/>
              <a:gd name="connsiteX12" fmla="*/ 196980 w 330330"/>
              <a:gd name="connsiteY12" fmla="*/ 1113760 h 1292354"/>
              <a:gd name="connsiteX13" fmla="*/ 185074 w 330330"/>
              <a:gd name="connsiteY13" fmla="*/ 1092329 h 1292354"/>
              <a:gd name="connsiteX14" fmla="*/ 163642 w 330330"/>
              <a:gd name="connsiteY14" fmla="*/ 1070898 h 1292354"/>
              <a:gd name="connsiteX15" fmla="*/ 137449 w 330330"/>
              <a:gd name="connsiteY15" fmla="*/ 1047085 h 1292354"/>
              <a:gd name="connsiteX16" fmla="*/ 99349 w 330330"/>
              <a:gd name="connsiteY16" fmla="*/ 1008985 h 1292354"/>
              <a:gd name="connsiteX17" fmla="*/ 66011 w 330330"/>
              <a:gd name="connsiteY17" fmla="*/ 961360 h 1292354"/>
              <a:gd name="connsiteX18" fmla="*/ 35055 w 330330"/>
              <a:gd name="connsiteY18" fmla="*/ 932785 h 1292354"/>
              <a:gd name="connsiteX19" fmla="*/ 20767 w 330330"/>
              <a:gd name="connsiteY19" fmla="*/ 889923 h 1292354"/>
              <a:gd name="connsiteX20" fmla="*/ 18386 w 330330"/>
              <a:gd name="connsiteY20" fmla="*/ 873254 h 1292354"/>
              <a:gd name="connsiteX21" fmla="*/ 25530 w 330330"/>
              <a:gd name="connsiteY21" fmla="*/ 849442 h 1292354"/>
              <a:gd name="connsiteX22" fmla="*/ 37436 w 330330"/>
              <a:gd name="connsiteY22" fmla="*/ 820867 h 1292354"/>
              <a:gd name="connsiteX23" fmla="*/ 56486 w 330330"/>
              <a:gd name="connsiteY23" fmla="*/ 804198 h 1292354"/>
              <a:gd name="connsiteX24" fmla="*/ 68392 w 330330"/>
              <a:gd name="connsiteY24" fmla="*/ 780385 h 1292354"/>
              <a:gd name="connsiteX25" fmla="*/ 77917 w 330330"/>
              <a:gd name="connsiteY25" fmla="*/ 747048 h 1292354"/>
              <a:gd name="connsiteX26" fmla="*/ 80299 w 330330"/>
              <a:gd name="connsiteY26" fmla="*/ 725617 h 1292354"/>
              <a:gd name="connsiteX27" fmla="*/ 96967 w 330330"/>
              <a:gd name="connsiteY27" fmla="*/ 699423 h 1292354"/>
              <a:gd name="connsiteX28" fmla="*/ 99349 w 330330"/>
              <a:gd name="connsiteY28" fmla="*/ 666085 h 1292354"/>
              <a:gd name="connsiteX29" fmla="*/ 89824 w 330330"/>
              <a:gd name="connsiteY29" fmla="*/ 637510 h 1292354"/>
              <a:gd name="connsiteX30" fmla="*/ 94586 w 330330"/>
              <a:gd name="connsiteY30" fmla="*/ 606554 h 1292354"/>
              <a:gd name="connsiteX31" fmla="*/ 85061 w 330330"/>
              <a:gd name="connsiteY31" fmla="*/ 573217 h 1292354"/>
              <a:gd name="connsiteX32" fmla="*/ 80299 w 330330"/>
              <a:gd name="connsiteY32" fmla="*/ 537498 h 1292354"/>
              <a:gd name="connsiteX33" fmla="*/ 80299 w 330330"/>
              <a:gd name="connsiteY33" fmla="*/ 497017 h 1292354"/>
              <a:gd name="connsiteX34" fmla="*/ 80299 w 330330"/>
              <a:gd name="connsiteY34" fmla="*/ 470823 h 1292354"/>
              <a:gd name="connsiteX35" fmla="*/ 85061 w 330330"/>
              <a:gd name="connsiteY35" fmla="*/ 437485 h 1292354"/>
              <a:gd name="connsiteX36" fmla="*/ 77917 w 330330"/>
              <a:gd name="connsiteY36" fmla="*/ 404148 h 1292354"/>
              <a:gd name="connsiteX37" fmla="*/ 63630 w 330330"/>
              <a:gd name="connsiteY37" fmla="*/ 351760 h 1292354"/>
              <a:gd name="connsiteX38" fmla="*/ 89824 w 330330"/>
              <a:gd name="connsiteY38" fmla="*/ 299373 h 1292354"/>
              <a:gd name="connsiteX39" fmla="*/ 77918 w 330330"/>
              <a:gd name="connsiteY39" fmla="*/ 258892 h 1292354"/>
              <a:gd name="connsiteX40" fmla="*/ 87442 w 330330"/>
              <a:gd name="connsiteY40" fmla="*/ 216029 h 1292354"/>
              <a:gd name="connsiteX41" fmla="*/ 70774 w 330330"/>
              <a:gd name="connsiteY41" fmla="*/ 170785 h 1292354"/>
              <a:gd name="connsiteX42" fmla="*/ 70774 w 330330"/>
              <a:gd name="connsiteY42" fmla="*/ 96966 h 1292354"/>
              <a:gd name="connsiteX43" fmla="*/ 0 w 330330"/>
              <a:gd name="connsiteY43" fmla="*/ 0 h 1292354"/>
              <a:gd name="connsiteX0" fmla="*/ 327949 w 330330"/>
              <a:gd name="connsiteY0" fmla="*/ 1292354 h 1292354"/>
              <a:gd name="connsiteX1" fmla="*/ 330330 w 330330"/>
              <a:gd name="connsiteY1" fmla="*/ 1280448 h 1292354"/>
              <a:gd name="connsiteX2" fmla="*/ 299374 w 330330"/>
              <a:gd name="connsiteY2" fmla="*/ 1228060 h 1292354"/>
              <a:gd name="connsiteX3" fmla="*/ 296992 w 330330"/>
              <a:gd name="connsiteY3" fmla="*/ 1206629 h 1292354"/>
              <a:gd name="connsiteX4" fmla="*/ 285086 w 330330"/>
              <a:gd name="connsiteY4" fmla="*/ 1199485 h 1292354"/>
              <a:gd name="connsiteX5" fmla="*/ 270799 w 330330"/>
              <a:gd name="connsiteY5" fmla="*/ 1189960 h 1292354"/>
              <a:gd name="connsiteX6" fmla="*/ 263655 w 330330"/>
              <a:gd name="connsiteY6" fmla="*/ 1170910 h 1292354"/>
              <a:gd name="connsiteX7" fmla="*/ 254130 w 330330"/>
              <a:gd name="connsiteY7" fmla="*/ 1149479 h 1292354"/>
              <a:gd name="connsiteX8" fmla="*/ 237461 w 330330"/>
              <a:gd name="connsiteY8" fmla="*/ 1139954 h 1292354"/>
              <a:gd name="connsiteX9" fmla="*/ 225555 w 330330"/>
              <a:gd name="connsiteY9" fmla="*/ 1137573 h 1292354"/>
              <a:gd name="connsiteX10" fmla="*/ 206505 w 330330"/>
              <a:gd name="connsiteY10" fmla="*/ 1132810 h 1292354"/>
              <a:gd name="connsiteX11" fmla="*/ 196980 w 330330"/>
              <a:gd name="connsiteY11" fmla="*/ 1113760 h 1292354"/>
              <a:gd name="connsiteX12" fmla="*/ 185074 w 330330"/>
              <a:gd name="connsiteY12" fmla="*/ 1092329 h 1292354"/>
              <a:gd name="connsiteX13" fmla="*/ 163642 w 330330"/>
              <a:gd name="connsiteY13" fmla="*/ 1070898 h 1292354"/>
              <a:gd name="connsiteX14" fmla="*/ 137449 w 330330"/>
              <a:gd name="connsiteY14" fmla="*/ 1047085 h 1292354"/>
              <a:gd name="connsiteX15" fmla="*/ 99349 w 330330"/>
              <a:gd name="connsiteY15" fmla="*/ 1008985 h 1292354"/>
              <a:gd name="connsiteX16" fmla="*/ 66011 w 330330"/>
              <a:gd name="connsiteY16" fmla="*/ 961360 h 1292354"/>
              <a:gd name="connsiteX17" fmla="*/ 35055 w 330330"/>
              <a:gd name="connsiteY17" fmla="*/ 932785 h 1292354"/>
              <a:gd name="connsiteX18" fmla="*/ 20767 w 330330"/>
              <a:gd name="connsiteY18" fmla="*/ 889923 h 1292354"/>
              <a:gd name="connsiteX19" fmla="*/ 18386 w 330330"/>
              <a:gd name="connsiteY19" fmla="*/ 873254 h 1292354"/>
              <a:gd name="connsiteX20" fmla="*/ 25530 w 330330"/>
              <a:gd name="connsiteY20" fmla="*/ 849442 h 1292354"/>
              <a:gd name="connsiteX21" fmla="*/ 37436 w 330330"/>
              <a:gd name="connsiteY21" fmla="*/ 820867 h 1292354"/>
              <a:gd name="connsiteX22" fmla="*/ 56486 w 330330"/>
              <a:gd name="connsiteY22" fmla="*/ 804198 h 1292354"/>
              <a:gd name="connsiteX23" fmla="*/ 68392 w 330330"/>
              <a:gd name="connsiteY23" fmla="*/ 780385 h 1292354"/>
              <a:gd name="connsiteX24" fmla="*/ 77917 w 330330"/>
              <a:gd name="connsiteY24" fmla="*/ 747048 h 1292354"/>
              <a:gd name="connsiteX25" fmla="*/ 80299 w 330330"/>
              <a:gd name="connsiteY25" fmla="*/ 725617 h 1292354"/>
              <a:gd name="connsiteX26" fmla="*/ 96967 w 330330"/>
              <a:gd name="connsiteY26" fmla="*/ 699423 h 1292354"/>
              <a:gd name="connsiteX27" fmla="*/ 99349 w 330330"/>
              <a:gd name="connsiteY27" fmla="*/ 666085 h 1292354"/>
              <a:gd name="connsiteX28" fmla="*/ 89824 w 330330"/>
              <a:gd name="connsiteY28" fmla="*/ 637510 h 1292354"/>
              <a:gd name="connsiteX29" fmla="*/ 94586 w 330330"/>
              <a:gd name="connsiteY29" fmla="*/ 606554 h 1292354"/>
              <a:gd name="connsiteX30" fmla="*/ 85061 w 330330"/>
              <a:gd name="connsiteY30" fmla="*/ 573217 h 1292354"/>
              <a:gd name="connsiteX31" fmla="*/ 80299 w 330330"/>
              <a:gd name="connsiteY31" fmla="*/ 537498 h 1292354"/>
              <a:gd name="connsiteX32" fmla="*/ 80299 w 330330"/>
              <a:gd name="connsiteY32" fmla="*/ 497017 h 1292354"/>
              <a:gd name="connsiteX33" fmla="*/ 80299 w 330330"/>
              <a:gd name="connsiteY33" fmla="*/ 470823 h 1292354"/>
              <a:gd name="connsiteX34" fmla="*/ 85061 w 330330"/>
              <a:gd name="connsiteY34" fmla="*/ 437485 h 1292354"/>
              <a:gd name="connsiteX35" fmla="*/ 77917 w 330330"/>
              <a:gd name="connsiteY35" fmla="*/ 404148 h 1292354"/>
              <a:gd name="connsiteX36" fmla="*/ 63630 w 330330"/>
              <a:gd name="connsiteY36" fmla="*/ 351760 h 1292354"/>
              <a:gd name="connsiteX37" fmla="*/ 89824 w 330330"/>
              <a:gd name="connsiteY37" fmla="*/ 299373 h 1292354"/>
              <a:gd name="connsiteX38" fmla="*/ 77918 w 330330"/>
              <a:gd name="connsiteY38" fmla="*/ 258892 h 1292354"/>
              <a:gd name="connsiteX39" fmla="*/ 87442 w 330330"/>
              <a:gd name="connsiteY39" fmla="*/ 216029 h 1292354"/>
              <a:gd name="connsiteX40" fmla="*/ 70774 w 330330"/>
              <a:gd name="connsiteY40" fmla="*/ 170785 h 1292354"/>
              <a:gd name="connsiteX41" fmla="*/ 70774 w 330330"/>
              <a:gd name="connsiteY41" fmla="*/ 96966 h 1292354"/>
              <a:gd name="connsiteX42" fmla="*/ 0 w 330330"/>
              <a:gd name="connsiteY42" fmla="*/ 0 h 1292354"/>
              <a:gd name="connsiteX0" fmla="*/ 327949 w 327949"/>
              <a:gd name="connsiteY0" fmla="*/ 1292354 h 1292354"/>
              <a:gd name="connsiteX1" fmla="*/ 299374 w 327949"/>
              <a:gd name="connsiteY1" fmla="*/ 1228060 h 1292354"/>
              <a:gd name="connsiteX2" fmla="*/ 296992 w 327949"/>
              <a:gd name="connsiteY2" fmla="*/ 1206629 h 1292354"/>
              <a:gd name="connsiteX3" fmla="*/ 285086 w 327949"/>
              <a:gd name="connsiteY3" fmla="*/ 1199485 h 1292354"/>
              <a:gd name="connsiteX4" fmla="*/ 270799 w 327949"/>
              <a:gd name="connsiteY4" fmla="*/ 1189960 h 1292354"/>
              <a:gd name="connsiteX5" fmla="*/ 263655 w 327949"/>
              <a:gd name="connsiteY5" fmla="*/ 1170910 h 1292354"/>
              <a:gd name="connsiteX6" fmla="*/ 254130 w 327949"/>
              <a:gd name="connsiteY6" fmla="*/ 1149479 h 1292354"/>
              <a:gd name="connsiteX7" fmla="*/ 237461 w 327949"/>
              <a:gd name="connsiteY7" fmla="*/ 1139954 h 1292354"/>
              <a:gd name="connsiteX8" fmla="*/ 225555 w 327949"/>
              <a:gd name="connsiteY8" fmla="*/ 1137573 h 1292354"/>
              <a:gd name="connsiteX9" fmla="*/ 206505 w 327949"/>
              <a:gd name="connsiteY9" fmla="*/ 1132810 h 1292354"/>
              <a:gd name="connsiteX10" fmla="*/ 196980 w 327949"/>
              <a:gd name="connsiteY10" fmla="*/ 1113760 h 1292354"/>
              <a:gd name="connsiteX11" fmla="*/ 185074 w 327949"/>
              <a:gd name="connsiteY11" fmla="*/ 1092329 h 1292354"/>
              <a:gd name="connsiteX12" fmla="*/ 163642 w 327949"/>
              <a:gd name="connsiteY12" fmla="*/ 1070898 h 1292354"/>
              <a:gd name="connsiteX13" fmla="*/ 137449 w 327949"/>
              <a:gd name="connsiteY13" fmla="*/ 1047085 h 1292354"/>
              <a:gd name="connsiteX14" fmla="*/ 99349 w 327949"/>
              <a:gd name="connsiteY14" fmla="*/ 1008985 h 1292354"/>
              <a:gd name="connsiteX15" fmla="*/ 66011 w 327949"/>
              <a:gd name="connsiteY15" fmla="*/ 961360 h 1292354"/>
              <a:gd name="connsiteX16" fmla="*/ 35055 w 327949"/>
              <a:gd name="connsiteY16" fmla="*/ 932785 h 1292354"/>
              <a:gd name="connsiteX17" fmla="*/ 20767 w 327949"/>
              <a:gd name="connsiteY17" fmla="*/ 889923 h 1292354"/>
              <a:gd name="connsiteX18" fmla="*/ 18386 w 327949"/>
              <a:gd name="connsiteY18" fmla="*/ 873254 h 1292354"/>
              <a:gd name="connsiteX19" fmla="*/ 25530 w 327949"/>
              <a:gd name="connsiteY19" fmla="*/ 849442 h 1292354"/>
              <a:gd name="connsiteX20" fmla="*/ 37436 w 327949"/>
              <a:gd name="connsiteY20" fmla="*/ 820867 h 1292354"/>
              <a:gd name="connsiteX21" fmla="*/ 56486 w 327949"/>
              <a:gd name="connsiteY21" fmla="*/ 804198 h 1292354"/>
              <a:gd name="connsiteX22" fmla="*/ 68392 w 327949"/>
              <a:gd name="connsiteY22" fmla="*/ 780385 h 1292354"/>
              <a:gd name="connsiteX23" fmla="*/ 77917 w 327949"/>
              <a:gd name="connsiteY23" fmla="*/ 747048 h 1292354"/>
              <a:gd name="connsiteX24" fmla="*/ 80299 w 327949"/>
              <a:gd name="connsiteY24" fmla="*/ 725617 h 1292354"/>
              <a:gd name="connsiteX25" fmla="*/ 96967 w 327949"/>
              <a:gd name="connsiteY25" fmla="*/ 699423 h 1292354"/>
              <a:gd name="connsiteX26" fmla="*/ 99349 w 327949"/>
              <a:gd name="connsiteY26" fmla="*/ 666085 h 1292354"/>
              <a:gd name="connsiteX27" fmla="*/ 89824 w 327949"/>
              <a:gd name="connsiteY27" fmla="*/ 637510 h 1292354"/>
              <a:gd name="connsiteX28" fmla="*/ 94586 w 327949"/>
              <a:gd name="connsiteY28" fmla="*/ 606554 h 1292354"/>
              <a:gd name="connsiteX29" fmla="*/ 85061 w 327949"/>
              <a:gd name="connsiteY29" fmla="*/ 573217 h 1292354"/>
              <a:gd name="connsiteX30" fmla="*/ 80299 w 327949"/>
              <a:gd name="connsiteY30" fmla="*/ 537498 h 1292354"/>
              <a:gd name="connsiteX31" fmla="*/ 80299 w 327949"/>
              <a:gd name="connsiteY31" fmla="*/ 497017 h 1292354"/>
              <a:gd name="connsiteX32" fmla="*/ 80299 w 327949"/>
              <a:gd name="connsiteY32" fmla="*/ 470823 h 1292354"/>
              <a:gd name="connsiteX33" fmla="*/ 85061 w 327949"/>
              <a:gd name="connsiteY33" fmla="*/ 437485 h 1292354"/>
              <a:gd name="connsiteX34" fmla="*/ 77917 w 327949"/>
              <a:gd name="connsiteY34" fmla="*/ 404148 h 1292354"/>
              <a:gd name="connsiteX35" fmla="*/ 63630 w 327949"/>
              <a:gd name="connsiteY35" fmla="*/ 351760 h 1292354"/>
              <a:gd name="connsiteX36" fmla="*/ 89824 w 327949"/>
              <a:gd name="connsiteY36" fmla="*/ 299373 h 1292354"/>
              <a:gd name="connsiteX37" fmla="*/ 77918 w 327949"/>
              <a:gd name="connsiteY37" fmla="*/ 258892 h 1292354"/>
              <a:gd name="connsiteX38" fmla="*/ 87442 w 327949"/>
              <a:gd name="connsiteY38" fmla="*/ 216029 h 1292354"/>
              <a:gd name="connsiteX39" fmla="*/ 70774 w 327949"/>
              <a:gd name="connsiteY39" fmla="*/ 170785 h 1292354"/>
              <a:gd name="connsiteX40" fmla="*/ 70774 w 327949"/>
              <a:gd name="connsiteY40" fmla="*/ 96966 h 1292354"/>
              <a:gd name="connsiteX41" fmla="*/ 0 w 327949"/>
              <a:gd name="connsiteY41" fmla="*/ 0 h 1292354"/>
              <a:gd name="connsiteX0" fmla="*/ 299374 w 299374"/>
              <a:gd name="connsiteY0" fmla="*/ 1228060 h 1228060"/>
              <a:gd name="connsiteX1" fmla="*/ 296992 w 299374"/>
              <a:gd name="connsiteY1" fmla="*/ 1206629 h 1228060"/>
              <a:gd name="connsiteX2" fmla="*/ 285086 w 299374"/>
              <a:gd name="connsiteY2" fmla="*/ 1199485 h 1228060"/>
              <a:gd name="connsiteX3" fmla="*/ 270799 w 299374"/>
              <a:gd name="connsiteY3" fmla="*/ 1189960 h 1228060"/>
              <a:gd name="connsiteX4" fmla="*/ 263655 w 299374"/>
              <a:gd name="connsiteY4" fmla="*/ 1170910 h 1228060"/>
              <a:gd name="connsiteX5" fmla="*/ 254130 w 299374"/>
              <a:gd name="connsiteY5" fmla="*/ 1149479 h 1228060"/>
              <a:gd name="connsiteX6" fmla="*/ 237461 w 299374"/>
              <a:gd name="connsiteY6" fmla="*/ 1139954 h 1228060"/>
              <a:gd name="connsiteX7" fmla="*/ 225555 w 299374"/>
              <a:gd name="connsiteY7" fmla="*/ 1137573 h 1228060"/>
              <a:gd name="connsiteX8" fmla="*/ 206505 w 299374"/>
              <a:gd name="connsiteY8" fmla="*/ 1132810 h 1228060"/>
              <a:gd name="connsiteX9" fmla="*/ 196980 w 299374"/>
              <a:gd name="connsiteY9" fmla="*/ 1113760 h 1228060"/>
              <a:gd name="connsiteX10" fmla="*/ 185074 w 299374"/>
              <a:gd name="connsiteY10" fmla="*/ 1092329 h 1228060"/>
              <a:gd name="connsiteX11" fmla="*/ 163642 w 299374"/>
              <a:gd name="connsiteY11" fmla="*/ 1070898 h 1228060"/>
              <a:gd name="connsiteX12" fmla="*/ 137449 w 299374"/>
              <a:gd name="connsiteY12" fmla="*/ 1047085 h 1228060"/>
              <a:gd name="connsiteX13" fmla="*/ 99349 w 299374"/>
              <a:gd name="connsiteY13" fmla="*/ 1008985 h 1228060"/>
              <a:gd name="connsiteX14" fmla="*/ 66011 w 299374"/>
              <a:gd name="connsiteY14" fmla="*/ 961360 h 1228060"/>
              <a:gd name="connsiteX15" fmla="*/ 35055 w 299374"/>
              <a:gd name="connsiteY15" fmla="*/ 932785 h 1228060"/>
              <a:gd name="connsiteX16" fmla="*/ 20767 w 299374"/>
              <a:gd name="connsiteY16" fmla="*/ 889923 h 1228060"/>
              <a:gd name="connsiteX17" fmla="*/ 18386 w 299374"/>
              <a:gd name="connsiteY17" fmla="*/ 873254 h 1228060"/>
              <a:gd name="connsiteX18" fmla="*/ 25530 w 299374"/>
              <a:gd name="connsiteY18" fmla="*/ 849442 h 1228060"/>
              <a:gd name="connsiteX19" fmla="*/ 37436 w 299374"/>
              <a:gd name="connsiteY19" fmla="*/ 820867 h 1228060"/>
              <a:gd name="connsiteX20" fmla="*/ 56486 w 299374"/>
              <a:gd name="connsiteY20" fmla="*/ 804198 h 1228060"/>
              <a:gd name="connsiteX21" fmla="*/ 68392 w 299374"/>
              <a:gd name="connsiteY21" fmla="*/ 780385 h 1228060"/>
              <a:gd name="connsiteX22" fmla="*/ 77917 w 299374"/>
              <a:gd name="connsiteY22" fmla="*/ 747048 h 1228060"/>
              <a:gd name="connsiteX23" fmla="*/ 80299 w 299374"/>
              <a:gd name="connsiteY23" fmla="*/ 725617 h 1228060"/>
              <a:gd name="connsiteX24" fmla="*/ 96967 w 299374"/>
              <a:gd name="connsiteY24" fmla="*/ 699423 h 1228060"/>
              <a:gd name="connsiteX25" fmla="*/ 99349 w 299374"/>
              <a:gd name="connsiteY25" fmla="*/ 666085 h 1228060"/>
              <a:gd name="connsiteX26" fmla="*/ 89824 w 299374"/>
              <a:gd name="connsiteY26" fmla="*/ 637510 h 1228060"/>
              <a:gd name="connsiteX27" fmla="*/ 94586 w 299374"/>
              <a:gd name="connsiteY27" fmla="*/ 606554 h 1228060"/>
              <a:gd name="connsiteX28" fmla="*/ 85061 w 299374"/>
              <a:gd name="connsiteY28" fmla="*/ 573217 h 1228060"/>
              <a:gd name="connsiteX29" fmla="*/ 80299 w 299374"/>
              <a:gd name="connsiteY29" fmla="*/ 537498 h 1228060"/>
              <a:gd name="connsiteX30" fmla="*/ 80299 w 299374"/>
              <a:gd name="connsiteY30" fmla="*/ 497017 h 1228060"/>
              <a:gd name="connsiteX31" fmla="*/ 80299 w 299374"/>
              <a:gd name="connsiteY31" fmla="*/ 470823 h 1228060"/>
              <a:gd name="connsiteX32" fmla="*/ 85061 w 299374"/>
              <a:gd name="connsiteY32" fmla="*/ 437485 h 1228060"/>
              <a:gd name="connsiteX33" fmla="*/ 77917 w 299374"/>
              <a:gd name="connsiteY33" fmla="*/ 404148 h 1228060"/>
              <a:gd name="connsiteX34" fmla="*/ 63630 w 299374"/>
              <a:gd name="connsiteY34" fmla="*/ 351760 h 1228060"/>
              <a:gd name="connsiteX35" fmla="*/ 89824 w 299374"/>
              <a:gd name="connsiteY35" fmla="*/ 299373 h 1228060"/>
              <a:gd name="connsiteX36" fmla="*/ 77918 w 299374"/>
              <a:gd name="connsiteY36" fmla="*/ 258892 h 1228060"/>
              <a:gd name="connsiteX37" fmla="*/ 87442 w 299374"/>
              <a:gd name="connsiteY37" fmla="*/ 216029 h 1228060"/>
              <a:gd name="connsiteX38" fmla="*/ 70774 w 299374"/>
              <a:gd name="connsiteY38" fmla="*/ 170785 h 1228060"/>
              <a:gd name="connsiteX39" fmla="*/ 70774 w 299374"/>
              <a:gd name="connsiteY39" fmla="*/ 96966 h 1228060"/>
              <a:gd name="connsiteX40" fmla="*/ 0 w 299374"/>
              <a:gd name="connsiteY40" fmla="*/ 0 h 1228060"/>
              <a:gd name="connsiteX0" fmla="*/ 299374 w 299374"/>
              <a:gd name="connsiteY0" fmla="*/ 1228060 h 1228060"/>
              <a:gd name="connsiteX1" fmla="*/ 296992 w 299374"/>
              <a:gd name="connsiteY1" fmla="*/ 1206629 h 1228060"/>
              <a:gd name="connsiteX2" fmla="*/ 270799 w 299374"/>
              <a:gd name="connsiteY2" fmla="*/ 1189960 h 1228060"/>
              <a:gd name="connsiteX3" fmla="*/ 263655 w 299374"/>
              <a:gd name="connsiteY3" fmla="*/ 1170910 h 1228060"/>
              <a:gd name="connsiteX4" fmla="*/ 254130 w 299374"/>
              <a:gd name="connsiteY4" fmla="*/ 1149479 h 1228060"/>
              <a:gd name="connsiteX5" fmla="*/ 237461 w 299374"/>
              <a:gd name="connsiteY5" fmla="*/ 1139954 h 1228060"/>
              <a:gd name="connsiteX6" fmla="*/ 225555 w 299374"/>
              <a:gd name="connsiteY6" fmla="*/ 1137573 h 1228060"/>
              <a:gd name="connsiteX7" fmla="*/ 206505 w 299374"/>
              <a:gd name="connsiteY7" fmla="*/ 1132810 h 1228060"/>
              <a:gd name="connsiteX8" fmla="*/ 196980 w 299374"/>
              <a:gd name="connsiteY8" fmla="*/ 1113760 h 1228060"/>
              <a:gd name="connsiteX9" fmla="*/ 185074 w 299374"/>
              <a:gd name="connsiteY9" fmla="*/ 1092329 h 1228060"/>
              <a:gd name="connsiteX10" fmla="*/ 163642 w 299374"/>
              <a:gd name="connsiteY10" fmla="*/ 1070898 h 1228060"/>
              <a:gd name="connsiteX11" fmla="*/ 137449 w 299374"/>
              <a:gd name="connsiteY11" fmla="*/ 1047085 h 1228060"/>
              <a:gd name="connsiteX12" fmla="*/ 99349 w 299374"/>
              <a:gd name="connsiteY12" fmla="*/ 1008985 h 1228060"/>
              <a:gd name="connsiteX13" fmla="*/ 66011 w 299374"/>
              <a:gd name="connsiteY13" fmla="*/ 961360 h 1228060"/>
              <a:gd name="connsiteX14" fmla="*/ 35055 w 299374"/>
              <a:gd name="connsiteY14" fmla="*/ 932785 h 1228060"/>
              <a:gd name="connsiteX15" fmla="*/ 20767 w 299374"/>
              <a:gd name="connsiteY15" fmla="*/ 889923 h 1228060"/>
              <a:gd name="connsiteX16" fmla="*/ 18386 w 299374"/>
              <a:gd name="connsiteY16" fmla="*/ 873254 h 1228060"/>
              <a:gd name="connsiteX17" fmla="*/ 25530 w 299374"/>
              <a:gd name="connsiteY17" fmla="*/ 849442 h 1228060"/>
              <a:gd name="connsiteX18" fmla="*/ 37436 w 299374"/>
              <a:gd name="connsiteY18" fmla="*/ 820867 h 1228060"/>
              <a:gd name="connsiteX19" fmla="*/ 56486 w 299374"/>
              <a:gd name="connsiteY19" fmla="*/ 804198 h 1228060"/>
              <a:gd name="connsiteX20" fmla="*/ 68392 w 299374"/>
              <a:gd name="connsiteY20" fmla="*/ 780385 h 1228060"/>
              <a:gd name="connsiteX21" fmla="*/ 77917 w 299374"/>
              <a:gd name="connsiteY21" fmla="*/ 747048 h 1228060"/>
              <a:gd name="connsiteX22" fmla="*/ 80299 w 299374"/>
              <a:gd name="connsiteY22" fmla="*/ 725617 h 1228060"/>
              <a:gd name="connsiteX23" fmla="*/ 96967 w 299374"/>
              <a:gd name="connsiteY23" fmla="*/ 699423 h 1228060"/>
              <a:gd name="connsiteX24" fmla="*/ 99349 w 299374"/>
              <a:gd name="connsiteY24" fmla="*/ 666085 h 1228060"/>
              <a:gd name="connsiteX25" fmla="*/ 89824 w 299374"/>
              <a:gd name="connsiteY25" fmla="*/ 637510 h 1228060"/>
              <a:gd name="connsiteX26" fmla="*/ 94586 w 299374"/>
              <a:gd name="connsiteY26" fmla="*/ 606554 h 1228060"/>
              <a:gd name="connsiteX27" fmla="*/ 85061 w 299374"/>
              <a:gd name="connsiteY27" fmla="*/ 573217 h 1228060"/>
              <a:gd name="connsiteX28" fmla="*/ 80299 w 299374"/>
              <a:gd name="connsiteY28" fmla="*/ 537498 h 1228060"/>
              <a:gd name="connsiteX29" fmla="*/ 80299 w 299374"/>
              <a:gd name="connsiteY29" fmla="*/ 497017 h 1228060"/>
              <a:gd name="connsiteX30" fmla="*/ 80299 w 299374"/>
              <a:gd name="connsiteY30" fmla="*/ 470823 h 1228060"/>
              <a:gd name="connsiteX31" fmla="*/ 85061 w 299374"/>
              <a:gd name="connsiteY31" fmla="*/ 437485 h 1228060"/>
              <a:gd name="connsiteX32" fmla="*/ 77917 w 299374"/>
              <a:gd name="connsiteY32" fmla="*/ 404148 h 1228060"/>
              <a:gd name="connsiteX33" fmla="*/ 63630 w 299374"/>
              <a:gd name="connsiteY33" fmla="*/ 351760 h 1228060"/>
              <a:gd name="connsiteX34" fmla="*/ 89824 w 299374"/>
              <a:gd name="connsiteY34" fmla="*/ 299373 h 1228060"/>
              <a:gd name="connsiteX35" fmla="*/ 77918 w 299374"/>
              <a:gd name="connsiteY35" fmla="*/ 258892 h 1228060"/>
              <a:gd name="connsiteX36" fmla="*/ 87442 w 299374"/>
              <a:gd name="connsiteY36" fmla="*/ 216029 h 1228060"/>
              <a:gd name="connsiteX37" fmla="*/ 70774 w 299374"/>
              <a:gd name="connsiteY37" fmla="*/ 170785 h 1228060"/>
              <a:gd name="connsiteX38" fmla="*/ 70774 w 299374"/>
              <a:gd name="connsiteY38" fmla="*/ 96966 h 1228060"/>
              <a:gd name="connsiteX39" fmla="*/ 0 w 299374"/>
              <a:gd name="connsiteY39" fmla="*/ 0 h 1228060"/>
              <a:gd name="connsiteX0" fmla="*/ 299374 w 299374"/>
              <a:gd name="connsiteY0" fmla="*/ 1228060 h 1228060"/>
              <a:gd name="connsiteX1" fmla="*/ 270799 w 299374"/>
              <a:gd name="connsiteY1" fmla="*/ 1189960 h 1228060"/>
              <a:gd name="connsiteX2" fmla="*/ 263655 w 299374"/>
              <a:gd name="connsiteY2" fmla="*/ 1170910 h 1228060"/>
              <a:gd name="connsiteX3" fmla="*/ 254130 w 299374"/>
              <a:gd name="connsiteY3" fmla="*/ 1149479 h 1228060"/>
              <a:gd name="connsiteX4" fmla="*/ 237461 w 299374"/>
              <a:gd name="connsiteY4" fmla="*/ 1139954 h 1228060"/>
              <a:gd name="connsiteX5" fmla="*/ 225555 w 299374"/>
              <a:gd name="connsiteY5" fmla="*/ 1137573 h 1228060"/>
              <a:gd name="connsiteX6" fmla="*/ 206505 w 299374"/>
              <a:gd name="connsiteY6" fmla="*/ 1132810 h 1228060"/>
              <a:gd name="connsiteX7" fmla="*/ 196980 w 299374"/>
              <a:gd name="connsiteY7" fmla="*/ 1113760 h 1228060"/>
              <a:gd name="connsiteX8" fmla="*/ 185074 w 299374"/>
              <a:gd name="connsiteY8" fmla="*/ 1092329 h 1228060"/>
              <a:gd name="connsiteX9" fmla="*/ 163642 w 299374"/>
              <a:gd name="connsiteY9" fmla="*/ 1070898 h 1228060"/>
              <a:gd name="connsiteX10" fmla="*/ 137449 w 299374"/>
              <a:gd name="connsiteY10" fmla="*/ 1047085 h 1228060"/>
              <a:gd name="connsiteX11" fmla="*/ 99349 w 299374"/>
              <a:gd name="connsiteY11" fmla="*/ 1008985 h 1228060"/>
              <a:gd name="connsiteX12" fmla="*/ 66011 w 299374"/>
              <a:gd name="connsiteY12" fmla="*/ 961360 h 1228060"/>
              <a:gd name="connsiteX13" fmla="*/ 35055 w 299374"/>
              <a:gd name="connsiteY13" fmla="*/ 932785 h 1228060"/>
              <a:gd name="connsiteX14" fmla="*/ 20767 w 299374"/>
              <a:gd name="connsiteY14" fmla="*/ 889923 h 1228060"/>
              <a:gd name="connsiteX15" fmla="*/ 18386 w 299374"/>
              <a:gd name="connsiteY15" fmla="*/ 873254 h 1228060"/>
              <a:gd name="connsiteX16" fmla="*/ 25530 w 299374"/>
              <a:gd name="connsiteY16" fmla="*/ 849442 h 1228060"/>
              <a:gd name="connsiteX17" fmla="*/ 37436 w 299374"/>
              <a:gd name="connsiteY17" fmla="*/ 820867 h 1228060"/>
              <a:gd name="connsiteX18" fmla="*/ 56486 w 299374"/>
              <a:gd name="connsiteY18" fmla="*/ 804198 h 1228060"/>
              <a:gd name="connsiteX19" fmla="*/ 68392 w 299374"/>
              <a:gd name="connsiteY19" fmla="*/ 780385 h 1228060"/>
              <a:gd name="connsiteX20" fmla="*/ 77917 w 299374"/>
              <a:gd name="connsiteY20" fmla="*/ 747048 h 1228060"/>
              <a:gd name="connsiteX21" fmla="*/ 80299 w 299374"/>
              <a:gd name="connsiteY21" fmla="*/ 725617 h 1228060"/>
              <a:gd name="connsiteX22" fmla="*/ 96967 w 299374"/>
              <a:gd name="connsiteY22" fmla="*/ 699423 h 1228060"/>
              <a:gd name="connsiteX23" fmla="*/ 99349 w 299374"/>
              <a:gd name="connsiteY23" fmla="*/ 666085 h 1228060"/>
              <a:gd name="connsiteX24" fmla="*/ 89824 w 299374"/>
              <a:gd name="connsiteY24" fmla="*/ 637510 h 1228060"/>
              <a:gd name="connsiteX25" fmla="*/ 94586 w 299374"/>
              <a:gd name="connsiteY25" fmla="*/ 606554 h 1228060"/>
              <a:gd name="connsiteX26" fmla="*/ 85061 w 299374"/>
              <a:gd name="connsiteY26" fmla="*/ 573217 h 1228060"/>
              <a:gd name="connsiteX27" fmla="*/ 80299 w 299374"/>
              <a:gd name="connsiteY27" fmla="*/ 537498 h 1228060"/>
              <a:gd name="connsiteX28" fmla="*/ 80299 w 299374"/>
              <a:gd name="connsiteY28" fmla="*/ 497017 h 1228060"/>
              <a:gd name="connsiteX29" fmla="*/ 80299 w 299374"/>
              <a:gd name="connsiteY29" fmla="*/ 470823 h 1228060"/>
              <a:gd name="connsiteX30" fmla="*/ 85061 w 299374"/>
              <a:gd name="connsiteY30" fmla="*/ 437485 h 1228060"/>
              <a:gd name="connsiteX31" fmla="*/ 77917 w 299374"/>
              <a:gd name="connsiteY31" fmla="*/ 404148 h 1228060"/>
              <a:gd name="connsiteX32" fmla="*/ 63630 w 299374"/>
              <a:gd name="connsiteY32" fmla="*/ 351760 h 1228060"/>
              <a:gd name="connsiteX33" fmla="*/ 89824 w 299374"/>
              <a:gd name="connsiteY33" fmla="*/ 299373 h 1228060"/>
              <a:gd name="connsiteX34" fmla="*/ 77918 w 299374"/>
              <a:gd name="connsiteY34" fmla="*/ 258892 h 1228060"/>
              <a:gd name="connsiteX35" fmla="*/ 87442 w 299374"/>
              <a:gd name="connsiteY35" fmla="*/ 216029 h 1228060"/>
              <a:gd name="connsiteX36" fmla="*/ 70774 w 299374"/>
              <a:gd name="connsiteY36" fmla="*/ 170785 h 1228060"/>
              <a:gd name="connsiteX37" fmla="*/ 70774 w 299374"/>
              <a:gd name="connsiteY37" fmla="*/ 96966 h 1228060"/>
              <a:gd name="connsiteX38" fmla="*/ 0 w 299374"/>
              <a:gd name="connsiteY38" fmla="*/ 0 h 1228060"/>
              <a:gd name="connsiteX0" fmla="*/ 299374 w 299374"/>
              <a:gd name="connsiteY0" fmla="*/ 1228060 h 1228060"/>
              <a:gd name="connsiteX1" fmla="*/ 263655 w 299374"/>
              <a:gd name="connsiteY1" fmla="*/ 1170910 h 1228060"/>
              <a:gd name="connsiteX2" fmla="*/ 254130 w 299374"/>
              <a:gd name="connsiteY2" fmla="*/ 1149479 h 1228060"/>
              <a:gd name="connsiteX3" fmla="*/ 237461 w 299374"/>
              <a:gd name="connsiteY3" fmla="*/ 1139954 h 1228060"/>
              <a:gd name="connsiteX4" fmla="*/ 225555 w 299374"/>
              <a:gd name="connsiteY4" fmla="*/ 1137573 h 1228060"/>
              <a:gd name="connsiteX5" fmla="*/ 206505 w 299374"/>
              <a:gd name="connsiteY5" fmla="*/ 1132810 h 1228060"/>
              <a:gd name="connsiteX6" fmla="*/ 196980 w 299374"/>
              <a:gd name="connsiteY6" fmla="*/ 1113760 h 1228060"/>
              <a:gd name="connsiteX7" fmla="*/ 185074 w 299374"/>
              <a:gd name="connsiteY7" fmla="*/ 1092329 h 1228060"/>
              <a:gd name="connsiteX8" fmla="*/ 163642 w 299374"/>
              <a:gd name="connsiteY8" fmla="*/ 1070898 h 1228060"/>
              <a:gd name="connsiteX9" fmla="*/ 137449 w 299374"/>
              <a:gd name="connsiteY9" fmla="*/ 1047085 h 1228060"/>
              <a:gd name="connsiteX10" fmla="*/ 99349 w 299374"/>
              <a:gd name="connsiteY10" fmla="*/ 1008985 h 1228060"/>
              <a:gd name="connsiteX11" fmla="*/ 66011 w 299374"/>
              <a:gd name="connsiteY11" fmla="*/ 961360 h 1228060"/>
              <a:gd name="connsiteX12" fmla="*/ 35055 w 299374"/>
              <a:gd name="connsiteY12" fmla="*/ 932785 h 1228060"/>
              <a:gd name="connsiteX13" fmla="*/ 20767 w 299374"/>
              <a:gd name="connsiteY13" fmla="*/ 889923 h 1228060"/>
              <a:gd name="connsiteX14" fmla="*/ 18386 w 299374"/>
              <a:gd name="connsiteY14" fmla="*/ 873254 h 1228060"/>
              <a:gd name="connsiteX15" fmla="*/ 25530 w 299374"/>
              <a:gd name="connsiteY15" fmla="*/ 849442 h 1228060"/>
              <a:gd name="connsiteX16" fmla="*/ 37436 w 299374"/>
              <a:gd name="connsiteY16" fmla="*/ 820867 h 1228060"/>
              <a:gd name="connsiteX17" fmla="*/ 56486 w 299374"/>
              <a:gd name="connsiteY17" fmla="*/ 804198 h 1228060"/>
              <a:gd name="connsiteX18" fmla="*/ 68392 w 299374"/>
              <a:gd name="connsiteY18" fmla="*/ 780385 h 1228060"/>
              <a:gd name="connsiteX19" fmla="*/ 77917 w 299374"/>
              <a:gd name="connsiteY19" fmla="*/ 747048 h 1228060"/>
              <a:gd name="connsiteX20" fmla="*/ 80299 w 299374"/>
              <a:gd name="connsiteY20" fmla="*/ 725617 h 1228060"/>
              <a:gd name="connsiteX21" fmla="*/ 96967 w 299374"/>
              <a:gd name="connsiteY21" fmla="*/ 699423 h 1228060"/>
              <a:gd name="connsiteX22" fmla="*/ 99349 w 299374"/>
              <a:gd name="connsiteY22" fmla="*/ 666085 h 1228060"/>
              <a:gd name="connsiteX23" fmla="*/ 89824 w 299374"/>
              <a:gd name="connsiteY23" fmla="*/ 637510 h 1228060"/>
              <a:gd name="connsiteX24" fmla="*/ 94586 w 299374"/>
              <a:gd name="connsiteY24" fmla="*/ 606554 h 1228060"/>
              <a:gd name="connsiteX25" fmla="*/ 85061 w 299374"/>
              <a:gd name="connsiteY25" fmla="*/ 573217 h 1228060"/>
              <a:gd name="connsiteX26" fmla="*/ 80299 w 299374"/>
              <a:gd name="connsiteY26" fmla="*/ 537498 h 1228060"/>
              <a:gd name="connsiteX27" fmla="*/ 80299 w 299374"/>
              <a:gd name="connsiteY27" fmla="*/ 497017 h 1228060"/>
              <a:gd name="connsiteX28" fmla="*/ 80299 w 299374"/>
              <a:gd name="connsiteY28" fmla="*/ 470823 h 1228060"/>
              <a:gd name="connsiteX29" fmla="*/ 85061 w 299374"/>
              <a:gd name="connsiteY29" fmla="*/ 437485 h 1228060"/>
              <a:gd name="connsiteX30" fmla="*/ 77917 w 299374"/>
              <a:gd name="connsiteY30" fmla="*/ 404148 h 1228060"/>
              <a:gd name="connsiteX31" fmla="*/ 63630 w 299374"/>
              <a:gd name="connsiteY31" fmla="*/ 351760 h 1228060"/>
              <a:gd name="connsiteX32" fmla="*/ 89824 w 299374"/>
              <a:gd name="connsiteY32" fmla="*/ 299373 h 1228060"/>
              <a:gd name="connsiteX33" fmla="*/ 77918 w 299374"/>
              <a:gd name="connsiteY33" fmla="*/ 258892 h 1228060"/>
              <a:gd name="connsiteX34" fmla="*/ 87442 w 299374"/>
              <a:gd name="connsiteY34" fmla="*/ 216029 h 1228060"/>
              <a:gd name="connsiteX35" fmla="*/ 70774 w 299374"/>
              <a:gd name="connsiteY35" fmla="*/ 170785 h 1228060"/>
              <a:gd name="connsiteX36" fmla="*/ 70774 w 299374"/>
              <a:gd name="connsiteY36" fmla="*/ 96966 h 1228060"/>
              <a:gd name="connsiteX37" fmla="*/ 0 w 299374"/>
              <a:gd name="connsiteY37" fmla="*/ 0 h 1228060"/>
              <a:gd name="connsiteX0" fmla="*/ 263655 w 263655"/>
              <a:gd name="connsiteY0" fmla="*/ 1170910 h 1170910"/>
              <a:gd name="connsiteX1" fmla="*/ 254130 w 263655"/>
              <a:gd name="connsiteY1" fmla="*/ 1149479 h 1170910"/>
              <a:gd name="connsiteX2" fmla="*/ 237461 w 263655"/>
              <a:gd name="connsiteY2" fmla="*/ 1139954 h 1170910"/>
              <a:gd name="connsiteX3" fmla="*/ 225555 w 263655"/>
              <a:gd name="connsiteY3" fmla="*/ 1137573 h 1170910"/>
              <a:gd name="connsiteX4" fmla="*/ 206505 w 263655"/>
              <a:gd name="connsiteY4" fmla="*/ 1132810 h 1170910"/>
              <a:gd name="connsiteX5" fmla="*/ 196980 w 263655"/>
              <a:gd name="connsiteY5" fmla="*/ 1113760 h 1170910"/>
              <a:gd name="connsiteX6" fmla="*/ 185074 w 263655"/>
              <a:gd name="connsiteY6" fmla="*/ 1092329 h 1170910"/>
              <a:gd name="connsiteX7" fmla="*/ 163642 w 263655"/>
              <a:gd name="connsiteY7" fmla="*/ 1070898 h 1170910"/>
              <a:gd name="connsiteX8" fmla="*/ 137449 w 263655"/>
              <a:gd name="connsiteY8" fmla="*/ 1047085 h 1170910"/>
              <a:gd name="connsiteX9" fmla="*/ 99349 w 263655"/>
              <a:gd name="connsiteY9" fmla="*/ 1008985 h 1170910"/>
              <a:gd name="connsiteX10" fmla="*/ 66011 w 263655"/>
              <a:gd name="connsiteY10" fmla="*/ 961360 h 1170910"/>
              <a:gd name="connsiteX11" fmla="*/ 35055 w 263655"/>
              <a:gd name="connsiteY11" fmla="*/ 932785 h 1170910"/>
              <a:gd name="connsiteX12" fmla="*/ 20767 w 263655"/>
              <a:gd name="connsiteY12" fmla="*/ 889923 h 1170910"/>
              <a:gd name="connsiteX13" fmla="*/ 18386 w 263655"/>
              <a:gd name="connsiteY13" fmla="*/ 873254 h 1170910"/>
              <a:gd name="connsiteX14" fmla="*/ 25530 w 263655"/>
              <a:gd name="connsiteY14" fmla="*/ 849442 h 1170910"/>
              <a:gd name="connsiteX15" fmla="*/ 37436 w 263655"/>
              <a:gd name="connsiteY15" fmla="*/ 820867 h 1170910"/>
              <a:gd name="connsiteX16" fmla="*/ 56486 w 263655"/>
              <a:gd name="connsiteY16" fmla="*/ 804198 h 1170910"/>
              <a:gd name="connsiteX17" fmla="*/ 68392 w 263655"/>
              <a:gd name="connsiteY17" fmla="*/ 780385 h 1170910"/>
              <a:gd name="connsiteX18" fmla="*/ 77917 w 263655"/>
              <a:gd name="connsiteY18" fmla="*/ 747048 h 1170910"/>
              <a:gd name="connsiteX19" fmla="*/ 80299 w 263655"/>
              <a:gd name="connsiteY19" fmla="*/ 725617 h 1170910"/>
              <a:gd name="connsiteX20" fmla="*/ 96967 w 263655"/>
              <a:gd name="connsiteY20" fmla="*/ 699423 h 1170910"/>
              <a:gd name="connsiteX21" fmla="*/ 99349 w 263655"/>
              <a:gd name="connsiteY21" fmla="*/ 666085 h 1170910"/>
              <a:gd name="connsiteX22" fmla="*/ 89824 w 263655"/>
              <a:gd name="connsiteY22" fmla="*/ 637510 h 1170910"/>
              <a:gd name="connsiteX23" fmla="*/ 94586 w 263655"/>
              <a:gd name="connsiteY23" fmla="*/ 606554 h 1170910"/>
              <a:gd name="connsiteX24" fmla="*/ 85061 w 263655"/>
              <a:gd name="connsiteY24" fmla="*/ 573217 h 1170910"/>
              <a:gd name="connsiteX25" fmla="*/ 80299 w 263655"/>
              <a:gd name="connsiteY25" fmla="*/ 537498 h 1170910"/>
              <a:gd name="connsiteX26" fmla="*/ 80299 w 263655"/>
              <a:gd name="connsiteY26" fmla="*/ 497017 h 1170910"/>
              <a:gd name="connsiteX27" fmla="*/ 80299 w 263655"/>
              <a:gd name="connsiteY27" fmla="*/ 470823 h 1170910"/>
              <a:gd name="connsiteX28" fmla="*/ 85061 w 263655"/>
              <a:gd name="connsiteY28" fmla="*/ 437485 h 1170910"/>
              <a:gd name="connsiteX29" fmla="*/ 77917 w 263655"/>
              <a:gd name="connsiteY29" fmla="*/ 404148 h 1170910"/>
              <a:gd name="connsiteX30" fmla="*/ 63630 w 263655"/>
              <a:gd name="connsiteY30" fmla="*/ 351760 h 1170910"/>
              <a:gd name="connsiteX31" fmla="*/ 89824 w 263655"/>
              <a:gd name="connsiteY31" fmla="*/ 299373 h 1170910"/>
              <a:gd name="connsiteX32" fmla="*/ 77918 w 263655"/>
              <a:gd name="connsiteY32" fmla="*/ 258892 h 1170910"/>
              <a:gd name="connsiteX33" fmla="*/ 87442 w 263655"/>
              <a:gd name="connsiteY33" fmla="*/ 216029 h 1170910"/>
              <a:gd name="connsiteX34" fmla="*/ 70774 w 263655"/>
              <a:gd name="connsiteY34" fmla="*/ 170785 h 1170910"/>
              <a:gd name="connsiteX35" fmla="*/ 70774 w 263655"/>
              <a:gd name="connsiteY35" fmla="*/ 96966 h 1170910"/>
              <a:gd name="connsiteX36" fmla="*/ 0 w 263655"/>
              <a:gd name="connsiteY36" fmla="*/ 0 h 1170910"/>
              <a:gd name="connsiteX0" fmla="*/ 263655 w 263655"/>
              <a:gd name="connsiteY0" fmla="*/ 1170910 h 1170910"/>
              <a:gd name="connsiteX1" fmla="*/ 254130 w 263655"/>
              <a:gd name="connsiteY1" fmla="*/ 1149479 h 1170910"/>
              <a:gd name="connsiteX2" fmla="*/ 237461 w 263655"/>
              <a:gd name="connsiteY2" fmla="*/ 1139954 h 1170910"/>
              <a:gd name="connsiteX3" fmla="*/ 206505 w 263655"/>
              <a:gd name="connsiteY3" fmla="*/ 1132810 h 1170910"/>
              <a:gd name="connsiteX4" fmla="*/ 196980 w 263655"/>
              <a:gd name="connsiteY4" fmla="*/ 1113760 h 1170910"/>
              <a:gd name="connsiteX5" fmla="*/ 185074 w 263655"/>
              <a:gd name="connsiteY5" fmla="*/ 1092329 h 1170910"/>
              <a:gd name="connsiteX6" fmla="*/ 163642 w 263655"/>
              <a:gd name="connsiteY6" fmla="*/ 1070898 h 1170910"/>
              <a:gd name="connsiteX7" fmla="*/ 137449 w 263655"/>
              <a:gd name="connsiteY7" fmla="*/ 1047085 h 1170910"/>
              <a:gd name="connsiteX8" fmla="*/ 99349 w 263655"/>
              <a:gd name="connsiteY8" fmla="*/ 1008985 h 1170910"/>
              <a:gd name="connsiteX9" fmla="*/ 66011 w 263655"/>
              <a:gd name="connsiteY9" fmla="*/ 961360 h 1170910"/>
              <a:gd name="connsiteX10" fmla="*/ 35055 w 263655"/>
              <a:gd name="connsiteY10" fmla="*/ 932785 h 1170910"/>
              <a:gd name="connsiteX11" fmla="*/ 20767 w 263655"/>
              <a:gd name="connsiteY11" fmla="*/ 889923 h 1170910"/>
              <a:gd name="connsiteX12" fmla="*/ 18386 w 263655"/>
              <a:gd name="connsiteY12" fmla="*/ 873254 h 1170910"/>
              <a:gd name="connsiteX13" fmla="*/ 25530 w 263655"/>
              <a:gd name="connsiteY13" fmla="*/ 849442 h 1170910"/>
              <a:gd name="connsiteX14" fmla="*/ 37436 w 263655"/>
              <a:gd name="connsiteY14" fmla="*/ 820867 h 1170910"/>
              <a:gd name="connsiteX15" fmla="*/ 56486 w 263655"/>
              <a:gd name="connsiteY15" fmla="*/ 804198 h 1170910"/>
              <a:gd name="connsiteX16" fmla="*/ 68392 w 263655"/>
              <a:gd name="connsiteY16" fmla="*/ 780385 h 1170910"/>
              <a:gd name="connsiteX17" fmla="*/ 77917 w 263655"/>
              <a:gd name="connsiteY17" fmla="*/ 747048 h 1170910"/>
              <a:gd name="connsiteX18" fmla="*/ 80299 w 263655"/>
              <a:gd name="connsiteY18" fmla="*/ 725617 h 1170910"/>
              <a:gd name="connsiteX19" fmla="*/ 96967 w 263655"/>
              <a:gd name="connsiteY19" fmla="*/ 699423 h 1170910"/>
              <a:gd name="connsiteX20" fmla="*/ 99349 w 263655"/>
              <a:gd name="connsiteY20" fmla="*/ 666085 h 1170910"/>
              <a:gd name="connsiteX21" fmla="*/ 89824 w 263655"/>
              <a:gd name="connsiteY21" fmla="*/ 637510 h 1170910"/>
              <a:gd name="connsiteX22" fmla="*/ 94586 w 263655"/>
              <a:gd name="connsiteY22" fmla="*/ 606554 h 1170910"/>
              <a:gd name="connsiteX23" fmla="*/ 85061 w 263655"/>
              <a:gd name="connsiteY23" fmla="*/ 573217 h 1170910"/>
              <a:gd name="connsiteX24" fmla="*/ 80299 w 263655"/>
              <a:gd name="connsiteY24" fmla="*/ 537498 h 1170910"/>
              <a:gd name="connsiteX25" fmla="*/ 80299 w 263655"/>
              <a:gd name="connsiteY25" fmla="*/ 497017 h 1170910"/>
              <a:gd name="connsiteX26" fmla="*/ 80299 w 263655"/>
              <a:gd name="connsiteY26" fmla="*/ 470823 h 1170910"/>
              <a:gd name="connsiteX27" fmla="*/ 85061 w 263655"/>
              <a:gd name="connsiteY27" fmla="*/ 437485 h 1170910"/>
              <a:gd name="connsiteX28" fmla="*/ 77917 w 263655"/>
              <a:gd name="connsiteY28" fmla="*/ 404148 h 1170910"/>
              <a:gd name="connsiteX29" fmla="*/ 63630 w 263655"/>
              <a:gd name="connsiteY29" fmla="*/ 351760 h 1170910"/>
              <a:gd name="connsiteX30" fmla="*/ 89824 w 263655"/>
              <a:gd name="connsiteY30" fmla="*/ 299373 h 1170910"/>
              <a:gd name="connsiteX31" fmla="*/ 77918 w 263655"/>
              <a:gd name="connsiteY31" fmla="*/ 258892 h 1170910"/>
              <a:gd name="connsiteX32" fmla="*/ 87442 w 263655"/>
              <a:gd name="connsiteY32" fmla="*/ 216029 h 1170910"/>
              <a:gd name="connsiteX33" fmla="*/ 70774 w 263655"/>
              <a:gd name="connsiteY33" fmla="*/ 170785 h 1170910"/>
              <a:gd name="connsiteX34" fmla="*/ 70774 w 263655"/>
              <a:gd name="connsiteY34" fmla="*/ 96966 h 1170910"/>
              <a:gd name="connsiteX35" fmla="*/ 0 w 263655"/>
              <a:gd name="connsiteY35" fmla="*/ 0 h 1170910"/>
              <a:gd name="connsiteX0" fmla="*/ 263655 w 263655"/>
              <a:gd name="connsiteY0" fmla="*/ 1170910 h 1170910"/>
              <a:gd name="connsiteX1" fmla="*/ 237461 w 263655"/>
              <a:gd name="connsiteY1" fmla="*/ 1139954 h 1170910"/>
              <a:gd name="connsiteX2" fmla="*/ 206505 w 263655"/>
              <a:gd name="connsiteY2" fmla="*/ 1132810 h 1170910"/>
              <a:gd name="connsiteX3" fmla="*/ 196980 w 263655"/>
              <a:gd name="connsiteY3" fmla="*/ 1113760 h 1170910"/>
              <a:gd name="connsiteX4" fmla="*/ 185074 w 263655"/>
              <a:gd name="connsiteY4" fmla="*/ 1092329 h 1170910"/>
              <a:gd name="connsiteX5" fmla="*/ 163642 w 263655"/>
              <a:gd name="connsiteY5" fmla="*/ 1070898 h 1170910"/>
              <a:gd name="connsiteX6" fmla="*/ 137449 w 263655"/>
              <a:gd name="connsiteY6" fmla="*/ 1047085 h 1170910"/>
              <a:gd name="connsiteX7" fmla="*/ 99349 w 263655"/>
              <a:gd name="connsiteY7" fmla="*/ 1008985 h 1170910"/>
              <a:gd name="connsiteX8" fmla="*/ 66011 w 263655"/>
              <a:gd name="connsiteY8" fmla="*/ 961360 h 1170910"/>
              <a:gd name="connsiteX9" fmla="*/ 35055 w 263655"/>
              <a:gd name="connsiteY9" fmla="*/ 932785 h 1170910"/>
              <a:gd name="connsiteX10" fmla="*/ 20767 w 263655"/>
              <a:gd name="connsiteY10" fmla="*/ 889923 h 1170910"/>
              <a:gd name="connsiteX11" fmla="*/ 18386 w 263655"/>
              <a:gd name="connsiteY11" fmla="*/ 873254 h 1170910"/>
              <a:gd name="connsiteX12" fmla="*/ 25530 w 263655"/>
              <a:gd name="connsiteY12" fmla="*/ 849442 h 1170910"/>
              <a:gd name="connsiteX13" fmla="*/ 37436 w 263655"/>
              <a:gd name="connsiteY13" fmla="*/ 820867 h 1170910"/>
              <a:gd name="connsiteX14" fmla="*/ 56486 w 263655"/>
              <a:gd name="connsiteY14" fmla="*/ 804198 h 1170910"/>
              <a:gd name="connsiteX15" fmla="*/ 68392 w 263655"/>
              <a:gd name="connsiteY15" fmla="*/ 780385 h 1170910"/>
              <a:gd name="connsiteX16" fmla="*/ 77917 w 263655"/>
              <a:gd name="connsiteY16" fmla="*/ 747048 h 1170910"/>
              <a:gd name="connsiteX17" fmla="*/ 80299 w 263655"/>
              <a:gd name="connsiteY17" fmla="*/ 725617 h 1170910"/>
              <a:gd name="connsiteX18" fmla="*/ 96967 w 263655"/>
              <a:gd name="connsiteY18" fmla="*/ 699423 h 1170910"/>
              <a:gd name="connsiteX19" fmla="*/ 99349 w 263655"/>
              <a:gd name="connsiteY19" fmla="*/ 666085 h 1170910"/>
              <a:gd name="connsiteX20" fmla="*/ 89824 w 263655"/>
              <a:gd name="connsiteY20" fmla="*/ 637510 h 1170910"/>
              <a:gd name="connsiteX21" fmla="*/ 94586 w 263655"/>
              <a:gd name="connsiteY21" fmla="*/ 606554 h 1170910"/>
              <a:gd name="connsiteX22" fmla="*/ 85061 w 263655"/>
              <a:gd name="connsiteY22" fmla="*/ 573217 h 1170910"/>
              <a:gd name="connsiteX23" fmla="*/ 80299 w 263655"/>
              <a:gd name="connsiteY23" fmla="*/ 537498 h 1170910"/>
              <a:gd name="connsiteX24" fmla="*/ 80299 w 263655"/>
              <a:gd name="connsiteY24" fmla="*/ 497017 h 1170910"/>
              <a:gd name="connsiteX25" fmla="*/ 80299 w 263655"/>
              <a:gd name="connsiteY25" fmla="*/ 470823 h 1170910"/>
              <a:gd name="connsiteX26" fmla="*/ 85061 w 263655"/>
              <a:gd name="connsiteY26" fmla="*/ 437485 h 1170910"/>
              <a:gd name="connsiteX27" fmla="*/ 77917 w 263655"/>
              <a:gd name="connsiteY27" fmla="*/ 404148 h 1170910"/>
              <a:gd name="connsiteX28" fmla="*/ 63630 w 263655"/>
              <a:gd name="connsiteY28" fmla="*/ 351760 h 1170910"/>
              <a:gd name="connsiteX29" fmla="*/ 89824 w 263655"/>
              <a:gd name="connsiteY29" fmla="*/ 299373 h 1170910"/>
              <a:gd name="connsiteX30" fmla="*/ 77918 w 263655"/>
              <a:gd name="connsiteY30" fmla="*/ 258892 h 1170910"/>
              <a:gd name="connsiteX31" fmla="*/ 87442 w 263655"/>
              <a:gd name="connsiteY31" fmla="*/ 216029 h 1170910"/>
              <a:gd name="connsiteX32" fmla="*/ 70774 w 263655"/>
              <a:gd name="connsiteY32" fmla="*/ 170785 h 1170910"/>
              <a:gd name="connsiteX33" fmla="*/ 70774 w 263655"/>
              <a:gd name="connsiteY33" fmla="*/ 96966 h 1170910"/>
              <a:gd name="connsiteX34" fmla="*/ 0 w 263655"/>
              <a:gd name="connsiteY34" fmla="*/ 0 h 1170910"/>
              <a:gd name="connsiteX0" fmla="*/ 237461 w 237462"/>
              <a:gd name="connsiteY0" fmla="*/ 1139954 h 1139954"/>
              <a:gd name="connsiteX1" fmla="*/ 206505 w 237462"/>
              <a:gd name="connsiteY1" fmla="*/ 1132810 h 1139954"/>
              <a:gd name="connsiteX2" fmla="*/ 196980 w 237462"/>
              <a:gd name="connsiteY2" fmla="*/ 1113760 h 1139954"/>
              <a:gd name="connsiteX3" fmla="*/ 185074 w 237462"/>
              <a:gd name="connsiteY3" fmla="*/ 1092329 h 1139954"/>
              <a:gd name="connsiteX4" fmla="*/ 163642 w 237462"/>
              <a:gd name="connsiteY4" fmla="*/ 1070898 h 1139954"/>
              <a:gd name="connsiteX5" fmla="*/ 137449 w 237462"/>
              <a:gd name="connsiteY5" fmla="*/ 1047085 h 1139954"/>
              <a:gd name="connsiteX6" fmla="*/ 99349 w 237462"/>
              <a:gd name="connsiteY6" fmla="*/ 1008985 h 1139954"/>
              <a:gd name="connsiteX7" fmla="*/ 66011 w 237462"/>
              <a:gd name="connsiteY7" fmla="*/ 961360 h 1139954"/>
              <a:gd name="connsiteX8" fmla="*/ 35055 w 237462"/>
              <a:gd name="connsiteY8" fmla="*/ 932785 h 1139954"/>
              <a:gd name="connsiteX9" fmla="*/ 20767 w 237462"/>
              <a:gd name="connsiteY9" fmla="*/ 889923 h 1139954"/>
              <a:gd name="connsiteX10" fmla="*/ 18386 w 237462"/>
              <a:gd name="connsiteY10" fmla="*/ 873254 h 1139954"/>
              <a:gd name="connsiteX11" fmla="*/ 25530 w 237462"/>
              <a:gd name="connsiteY11" fmla="*/ 849442 h 1139954"/>
              <a:gd name="connsiteX12" fmla="*/ 37436 w 237462"/>
              <a:gd name="connsiteY12" fmla="*/ 820867 h 1139954"/>
              <a:gd name="connsiteX13" fmla="*/ 56486 w 237462"/>
              <a:gd name="connsiteY13" fmla="*/ 804198 h 1139954"/>
              <a:gd name="connsiteX14" fmla="*/ 68392 w 237462"/>
              <a:gd name="connsiteY14" fmla="*/ 780385 h 1139954"/>
              <a:gd name="connsiteX15" fmla="*/ 77917 w 237462"/>
              <a:gd name="connsiteY15" fmla="*/ 747048 h 1139954"/>
              <a:gd name="connsiteX16" fmla="*/ 80299 w 237462"/>
              <a:gd name="connsiteY16" fmla="*/ 725617 h 1139954"/>
              <a:gd name="connsiteX17" fmla="*/ 96967 w 237462"/>
              <a:gd name="connsiteY17" fmla="*/ 699423 h 1139954"/>
              <a:gd name="connsiteX18" fmla="*/ 99349 w 237462"/>
              <a:gd name="connsiteY18" fmla="*/ 666085 h 1139954"/>
              <a:gd name="connsiteX19" fmla="*/ 89824 w 237462"/>
              <a:gd name="connsiteY19" fmla="*/ 637510 h 1139954"/>
              <a:gd name="connsiteX20" fmla="*/ 94586 w 237462"/>
              <a:gd name="connsiteY20" fmla="*/ 606554 h 1139954"/>
              <a:gd name="connsiteX21" fmla="*/ 85061 w 237462"/>
              <a:gd name="connsiteY21" fmla="*/ 573217 h 1139954"/>
              <a:gd name="connsiteX22" fmla="*/ 80299 w 237462"/>
              <a:gd name="connsiteY22" fmla="*/ 537498 h 1139954"/>
              <a:gd name="connsiteX23" fmla="*/ 80299 w 237462"/>
              <a:gd name="connsiteY23" fmla="*/ 497017 h 1139954"/>
              <a:gd name="connsiteX24" fmla="*/ 80299 w 237462"/>
              <a:gd name="connsiteY24" fmla="*/ 470823 h 1139954"/>
              <a:gd name="connsiteX25" fmla="*/ 85061 w 237462"/>
              <a:gd name="connsiteY25" fmla="*/ 437485 h 1139954"/>
              <a:gd name="connsiteX26" fmla="*/ 77917 w 237462"/>
              <a:gd name="connsiteY26" fmla="*/ 404148 h 1139954"/>
              <a:gd name="connsiteX27" fmla="*/ 63630 w 237462"/>
              <a:gd name="connsiteY27" fmla="*/ 351760 h 1139954"/>
              <a:gd name="connsiteX28" fmla="*/ 89824 w 237462"/>
              <a:gd name="connsiteY28" fmla="*/ 299373 h 1139954"/>
              <a:gd name="connsiteX29" fmla="*/ 77918 w 237462"/>
              <a:gd name="connsiteY29" fmla="*/ 258892 h 1139954"/>
              <a:gd name="connsiteX30" fmla="*/ 87442 w 237462"/>
              <a:gd name="connsiteY30" fmla="*/ 216029 h 1139954"/>
              <a:gd name="connsiteX31" fmla="*/ 70774 w 237462"/>
              <a:gd name="connsiteY31" fmla="*/ 170785 h 1139954"/>
              <a:gd name="connsiteX32" fmla="*/ 70774 w 237462"/>
              <a:gd name="connsiteY32" fmla="*/ 96966 h 1139954"/>
              <a:gd name="connsiteX33" fmla="*/ 0 w 237462"/>
              <a:gd name="connsiteY33" fmla="*/ 0 h 1139954"/>
              <a:gd name="connsiteX0" fmla="*/ 206505 w 206505"/>
              <a:gd name="connsiteY0" fmla="*/ 1132810 h 1132810"/>
              <a:gd name="connsiteX1" fmla="*/ 196980 w 206505"/>
              <a:gd name="connsiteY1" fmla="*/ 1113760 h 1132810"/>
              <a:gd name="connsiteX2" fmla="*/ 185074 w 206505"/>
              <a:gd name="connsiteY2" fmla="*/ 1092329 h 1132810"/>
              <a:gd name="connsiteX3" fmla="*/ 163642 w 206505"/>
              <a:gd name="connsiteY3" fmla="*/ 1070898 h 1132810"/>
              <a:gd name="connsiteX4" fmla="*/ 137449 w 206505"/>
              <a:gd name="connsiteY4" fmla="*/ 1047085 h 1132810"/>
              <a:gd name="connsiteX5" fmla="*/ 99349 w 206505"/>
              <a:gd name="connsiteY5" fmla="*/ 1008985 h 1132810"/>
              <a:gd name="connsiteX6" fmla="*/ 66011 w 206505"/>
              <a:gd name="connsiteY6" fmla="*/ 961360 h 1132810"/>
              <a:gd name="connsiteX7" fmla="*/ 35055 w 206505"/>
              <a:gd name="connsiteY7" fmla="*/ 932785 h 1132810"/>
              <a:gd name="connsiteX8" fmla="*/ 20767 w 206505"/>
              <a:gd name="connsiteY8" fmla="*/ 889923 h 1132810"/>
              <a:gd name="connsiteX9" fmla="*/ 18386 w 206505"/>
              <a:gd name="connsiteY9" fmla="*/ 873254 h 1132810"/>
              <a:gd name="connsiteX10" fmla="*/ 25530 w 206505"/>
              <a:gd name="connsiteY10" fmla="*/ 849442 h 1132810"/>
              <a:gd name="connsiteX11" fmla="*/ 37436 w 206505"/>
              <a:gd name="connsiteY11" fmla="*/ 820867 h 1132810"/>
              <a:gd name="connsiteX12" fmla="*/ 56486 w 206505"/>
              <a:gd name="connsiteY12" fmla="*/ 804198 h 1132810"/>
              <a:gd name="connsiteX13" fmla="*/ 68392 w 206505"/>
              <a:gd name="connsiteY13" fmla="*/ 780385 h 1132810"/>
              <a:gd name="connsiteX14" fmla="*/ 77917 w 206505"/>
              <a:gd name="connsiteY14" fmla="*/ 747048 h 1132810"/>
              <a:gd name="connsiteX15" fmla="*/ 80299 w 206505"/>
              <a:gd name="connsiteY15" fmla="*/ 725617 h 1132810"/>
              <a:gd name="connsiteX16" fmla="*/ 96967 w 206505"/>
              <a:gd name="connsiteY16" fmla="*/ 699423 h 1132810"/>
              <a:gd name="connsiteX17" fmla="*/ 99349 w 206505"/>
              <a:gd name="connsiteY17" fmla="*/ 666085 h 1132810"/>
              <a:gd name="connsiteX18" fmla="*/ 89824 w 206505"/>
              <a:gd name="connsiteY18" fmla="*/ 637510 h 1132810"/>
              <a:gd name="connsiteX19" fmla="*/ 94586 w 206505"/>
              <a:gd name="connsiteY19" fmla="*/ 606554 h 1132810"/>
              <a:gd name="connsiteX20" fmla="*/ 85061 w 206505"/>
              <a:gd name="connsiteY20" fmla="*/ 573217 h 1132810"/>
              <a:gd name="connsiteX21" fmla="*/ 80299 w 206505"/>
              <a:gd name="connsiteY21" fmla="*/ 537498 h 1132810"/>
              <a:gd name="connsiteX22" fmla="*/ 80299 w 206505"/>
              <a:gd name="connsiteY22" fmla="*/ 497017 h 1132810"/>
              <a:gd name="connsiteX23" fmla="*/ 80299 w 206505"/>
              <a:gd name="connsiteY23" fmla="*/ 470823 h 1132810"/>
              <a:gd name="connsiteX24" fmla="*/ 85061 w 206505"/>
              <a:gd name="connsiteY24" fmla="*/ 437485 h 1132810"/>
              <a:gd name="connsiteX25" fmla="*/ 77917 w 206505"/>
              <a:gd name="connsiteY25" fmla="*/ 404148 h 1132810"/>
              <a:gd name="connsiteX26" fmla="*/ 63630 w 206505"/>
              <a:gd name="connsiteY26" fmla="*/ 351760 h 1132810"/>
              <a:gd name="connsiteX27" fmla="*/ 89824 w 206505"/>
              <a:gd name="connsiteY27" fmla="*/ 299373 h 1132810"/>
              <a:gd name="connsiteX28" fmla="*/ 77918 w 206505"/>
              <a:gd name="connsiteY28" fmla="*/ 258892 h 1132810"/>
              <a:gd name="connsiteX29" fmla="*/ 87442 w 206505"/>
              <a:gd name="connsiteY29" fmla="*/ 216029 h 1132810"/>
              <a:gd name="connsiteX30" fmla="*/ 70774 w 206505"/>
              <a:gd name="connsiteY30" fmla="*/ 170785 h 1132810"/>
              <a:gd name="connsiteX31" fmla="*/ 70774 w 206505"/>
              <a:gd name="connsiteY31" fmla="*/ 96966 h 1132810"/>
              <a:gd name="connsiteX32" fmla="*/ 0 w 206505"/>
              <a:gd name="connsiteY32" fmla="*/ 0 h 1132810"/>
              <a:gd name="connsiteX0" fmla="*/ 206505 w 206505"/>
              <a:gd name="connsiteY0" fmla="*/ 1132810 h 1132810"/>
              <a:gd name="connsiteX1" fmla="*/ 185074 w 206505"/>
              <a:gd name="connsiteY1" fmla="*/ 1092329 h 1132810"/>
              <a:gd name="connsiteX2" fmla="*/ 163642 w 206505"/>
              <a:gd name="connsiteY2" fmla="*/ 1070898 h 1132810"/>
              <a:gd name="connsiteX3" fmla="*/ 137449 w 206505"/>
              <a:gd name="connsiteY3" fmla="*/ 1047085 h 1132810"/>
              <a:gd name="connsiteX4" fmla="*/ 99349 w 206505"/>
              <a:gd name="connsiteY4" fmla="*/ 1008985 h 1132810"/>
              <a:gd name="connsiteX5" fmla="*/ 66011 w 206505"/>
              <a:gd name="connsiteY5" fmla="*/ 961360 h 1132810"/>
              <a:gd name="connsiteX6" fmla="*/ 35055 w 206505"/>
              <a:gd name="connsiteY6" fmla="*/ 932785 h 1132810"/>
              <a:gd name="connsiteX7" fmla="*/ 20767 w 206505"/>
              <a:gd name="connsiteY7" fmla="*/ 889923 h 1132810"/>
              <a:gd name="connsiteX8" fmla="*/ 18386 w 206505"/>
              <a:gd name="connsiteY8" fmla="*/ 873254 h 1132810"/>
              <a:gd name="connsiteX9" fmla="*/ 25530 w 206505"/>
              <a:gd name="connsiteY9" fmla="*/ 849442 h 1132810"/>
              <a:gd name="connsiteX10" fmla="*/ 37436 w 206505"/>
              <a:gd name="connsiteY10" fmla="*/ 820867 h 1132810"/>
              <a:gd name="connsiteX11" fmla="*/ 56486 w 206505"/>
              <a:gd name="connsiteY11" fmla="*/ 804198 h 1132810"/>
              <a:gd name="connsiteX12" fmla="*/ 68392 w 206505"/>
              <a:gd name="connsiteY12" fmla="*/ 780385 h 1132810"/>
              <a:gd name="connsiteX13" fmla="*/ 77917 w 206505"/>
              <a:gd name="connsiteY13" fmla="*/ 747048 h 1132810"/>
              <a:gd name="connsiteX14" fmla="*/ 80299 w 206505"/>
              <a:gd name="connsiteY14" fmla="*/ 725617 h 1132810"/>
              <a:gd name="connsiteX15" fmla="*/ 96967 w 206505"/>
              <a:gd name="connsiteY15" fmla="*/ 699423 h 1132810"/>
              <a:gd name="connsiteX16" fmla="*/ 99349 w 206505"/>
              <a:gd name="connsiteY16" fmla="*/ 666085 h 1132810"/>
              <a:gd name="connsiteX17" fmla="*/ 89824 w 206505"/>
              <a:gd name="connsiteY17" fmla="*/ 637510 h 1132810"/>
              <a:gd name="connsiteX18" fmla="*/ 94586 w 206505"/>
              <a:gd name="connsiteY18" fmla="*/ 606554 h 1132810"/>
              <a:gd name="connsiteX19" fmla="*/ 85061 w 206505"/>
              <a:gd name="connsiteY19" fmla="*/ 573217 h 1132810"/>
              <a:gd name="connsiteX20" fmla="*/ 80299 w 206505"/>
              <a:gd name="connsiteY20" fmla="*/ 537498 h 1132810"/>
              <a:gd name="connsiteX21" fmla="*/ 80299 w 206505"/>
              <a:gd name="connsiteY21" fmla="*/ 497017 h 1132810"/>
              <a:gd name="connsiteX22" fmla="*/ 80299 w 206505"/>
              <a:gd name="connsiteY22" fmla="*/ 470823 h 1132810"/>
              <a:gd name="connsiteX23" fmla="*/ 85061 w 206505"/>
              <a:gd name="connsiteY23" fmla="*/ 437485 h 1132810"/>
              <a:gd name="connsiteX24" fmla="*/ 77917 w 206505"/>
              <a:gd name="connsiteY24" fmla="*/ 404148 h 1132810"/>
              <a:gd name="connsiteX25" fmla="*/ 63630 w 206505"/>
              <a:gd name="connsiteY25" fmla="*/ 351760 h 1132810"/>
              <a:gd name="connsiteX26" fmla="*/ 89824 w 206505"/>
              <a:gd name="connsiteY26" fmla="*/ 299373 h 1132810"/>
              <a:gd name="connsiteX27" fmla="*/ 77918 w 206505"/>
              <a:gd name="connsiteY27" fmla="*/ 258892 h 1132810"/>
              <a:gd name="connsiteX28" fmla="*/ 87442 w 206505"/>
              <a:gd name="connsiteY28" fmla="*/ 216029 h 1132810"/>
              <a:gd name="connsiteX29" fmla="*/ 70774 w 206505"/>
              <a:gd name="connsiteY29" fmla="*/ 170785 h 1132810"/>
              <a:gd name="connsiteX30" fmla="*/ 70774 w 206505"/>
              <a:gd name="connsiteY30" fmla="*/ 96966 h 1132810"/>
              <a:gd name="connsiteX31" fmla="*/ 0 w 206505"/>
              <a:gd name="connsiteY31" fmla="*/ 0 h 1132810"/>
              <a:gd name="connsiteX0" fmla="*/ 185074 w 185074"/>
              <a:gd name="connsiteY0" fmla="*/ 1092329 h 1092329"/>
              <a:gd name="connsiteX1" fmla="*/ 163642 w 185074"/>
              <a:gd name="connsiteY1" fmla="*/ 1070898 h 1092329"/>
              <a:gd name="connsiteX2" fmla="*/ 137449 w 185074"/>
              <a:gd name="connsiteY2" fmla="*/ 1047085 h 1092329"/>
              <a:gd name="connsiteX3" fmla="*/ 99349 w 185074"/>
              <a:gd name="connsiteY3" fmla="*/ 1008985 h 1092329"/>
              <a:gd name="connsiteX4" fmla="*/ 66011 w 185074"/>
              <a:gd name="connsiteY4" fmla="*/ 961360 h 1092329"/>
              <a:gd name="connsiteX5" fmla="*/ 35055 w 185074"/>
              <a:gd name="connsiteY5" fmla="*/ 932785 h 1092329"/>
              <a:gd name="connsiteX6" fmla="*/ 20767 w 185074"/>
              <a:gd name="connsiteY6" fmla="*/ 889923 h 1092329"/>
              <a:gd name="connsiteX7" fmla="*/ 18386 w 185074"/>
              <a:gd name="connsiteY7" fmla="*/ 873254 h 1092329"/>
              <a:gd name="connsiteX8" fmla="*/ 25530 w 185074"/>
              <a:gd name="connsiteY8" fmla="*/ 849442 h 1092329"/>
              <a:gd name="connsiteX9" fmla="*/ 37436 w 185074"/>
              <a:gd name="connsiteY9" fmla="*/ 820867 h 1092329"/>
              <a:gd name="connsiteX10" fmla="*/ 56486 w 185074"/>
              <a:gd name="connsiteY10" fmla="*/ 804198 h 1092329"/>
              <a:gd name="connsiteX11" fmla="*/ 68392 w 185074"/>
              <a:gd name="connsiteY11" fmla="*/ 780385 h 1092329"/>
              <a:gd name="connsiteX12" fmla="*/ 77917 w 185074"/>
              <a:gd name="connsiteY12" fmla="*/ 747048 h 1092329"/>
              <a:gd name="connsiteX13" fmla="*/ 80299 w 185074"/>
              <a:gd name="connsiteY13" fmla="*/ 725617 h 1092329"/>
              <a:gd name="connsiteX14" fmla="*/ 96967 w 185074"/>
              <a:gd name="connsiteY14" fmla="*/ 699423 h 1092329"/>
              <a:gd name="connsiteX15" fmla="*/ 99349 w 185074"/>
              <a:gd name="connsiteY15" fmla="*/ 666085 h 1092329"/>
              <a:gd name="connsiteX16" fmla="*/ 89824 w 185074"/>
              <a:gd name="connsiteY16" fmla="*/ 637510 h 1092329"/>
              <a:gd name="connsiteX17" fmla="*/ 94586 w 185074"/>
              <a:gd name="connsiteY17" fmla="*/ 606554 h 1092329"/>
              <a:gd name="connsiteX18" fmla="*/ 85061 w 185074"/>
              <a:gd name="connsiteY18" fmla="*/ 573217 h 1092329"/>
              <a:gd name="connsiteX19" fmla="*/ 80299 w 185074"/>
              <a:gd name="connsiteY19" fmla="*/ 537498 h 1092329"/>
              <a:gd name="connsiteX20" fmla="*/ 80299 w 185074"/>
              <a:gd name="connsiteY20" fmla="*/ 497017 h 1092329"/>
              <a:gd name="connsiteX21" fmla="*/ 80299 w 185074"/>
              <a:gd name="connsiteY21" fmla="*/ 470823 h 1092329"/>
              <a:gd name="connsiteX22" fmla="*/ 85061 w 185074"/>
              <a:gd name="connsiteY22" fmla="*/ 437485 h 1092329"/>
              <a:gd name="connsiteX23" fmla="*/ 77917 w 185074"/>
              <a:gd name="connsiteY23" fmla="*/ 404148 h 1092329"/>
              <a:gd name="connsiteX24" fmla="*/ 63630 w 185074"/>
              <a:gd name="connsiteY24" fmla="*/ 351760 h 1092329"/>
              <a:gd name="connsiteX25" fmla="*/ 89824 w 185074"/>
              <a:gd name="connsiteY25" fmla="*/ 299373 h 1092329"/>
              <a:gd name="connsiteX26" fmla="*/ 77918 w 185074"/>
              <a:gd name="connsiteY26" fmla="*/ 258892 h 1092329"/>
              <a:gd name="connsiteX27" fmla="*/ 87442 w 185074"/>
              <a:gd name="connsiteY27" fmla="*/ 216029 h 1092329"/>
              <a:gd name="connsiteX28" fmla="*/ 70774 w 185074"/>
              <a:gd name="connsiteY28" fmla="*/ 170785 h 1092329"/>
              <a:gd name="connsiteX29" fmla="*/ 70774 w 185074"/>
              <a:gd name="connsiteY29" fmla="*/ 96966 h 1092329"/>
              <a:gd name="connsiteX30" fmla="*/ 0 w 185074"/>
              <a:gd name="connsiteY30" fmla="*/ 0 h 1092329"/>
              <a:gd name="connsiteX0" fmla="*/ 185074 w 185074"/>
              <a:gd name="connsiteY0" fmla="*/ 1092329 h 1092329"/>
              <a:gd name="connsiteX1" fmla="*/ 137449 w 185074"/>
              <a:gd name="connsiteY1" fmla="*/ 1047085 h 1092329"/>
              <a:gd name="connsiteX2" fmla="*/ 99349 w 185074"/>
              <a:gd name="connsiteY2" fmla="*/ 1008985 h 1092329"/>
              <a:gd name="connsiteX3" fmla="*/ 66011 w 185074"/>
              <a:gd name="connsiteY3" fmla="*/ 961360 h 1092329"/>
              <a:gd name="connsiteX4" fmla="*/ 35055 w 185074"/>
              <a:gd name="connsiteY4" fmla="*/ 932785 h 1092329"/>
              <a:gd name="connsiteX5" fmla="*/ 20767 w 185074"/>
              <a:gd name="connsiteY5" fmla="*/ 889923 h 1092329"/>
              <a:gd name="connsiteX6" fmla="*/ 18386 w 185074"/>
              <a:gd name="connsiteY6" fmla="*/ 873254 h 1092329"/>
              <a:gd name="connsiteX7" fmla="*/ 25530 w 185074"/>
              <a:gd name="connsiteY7" fmla="*/ 849442 h 1092329"/>
              <a:gd name="connsiteX8" fmla="*/ 37436 w 185074"/>
              <a:gd name="connsiteY8" fmla="*/ 820867 h 1092329"/>
              <a:gd name="connsiteX9" fmla="*/ 56486 w 185074"/>
              <a:gd name="connsiteY9" fmla="*/ 804198 h 1092329"/>
              <a:gd name="connsiteX10" fmla="*/ 68392 w 185074"/>
              <a:gd name="connsiteY10" fmla="*/ 780385 h 1092329"/>
              <a:gd name="connsiteX11" fmla="*/ 77917 w 185074"/>
              <a:gd name="connsiteY11" fmla="*/ 747048 h 1092329"/>
              <a:gd name="connsiteX12" fmla="*/ 80299 w 185074"/>
              <a:gd name="connsiteY12" fmla="*/ 725617 h 1092329"/>
              <a:gd name="connsiteX13" fmla="*/ 96967 w 185074"/>
              <a:gd name="connsiteY13" fmla="*/ 699423 h 1092329"/>
              <a:gd name="connsiteX14" fmla="*/ 99349 w 185074"/>
              <a:gd name="connsiteY14" fmla="*/ 666085 h 1092329"/>
              <a:gd name="connsiteX15" fmla="*/ 89824 w 185074"/>
              <a:gd name="connsiteY15" fmla="*/ 637510 h 1092329"/>
              <a:gd name="connsiteX16" fmla="*/ 94586 w 185074"/>
              <a:gd name="connsiteY16" fmla="*/ 606554 h 1092329"/>
              <a:gd name="connsiteX17" fmla="*/ 85061 w 185074"/>
              <a:gd name="connsiteY17" fmla="*/ 573217 h 1092329"/>
              <a:gd name="connsiteX18" fmla="*/ 80299 w 185074"/>
              <a:gd name="connsiteY18" fmla="*/ 537498 h 1092329"/>
              <a:gd name="connsiteX19" fmla="*/ 80299 w 185074"/>
              <a:gd name="connsiteY19" fmla="*/ 497017 h 1092329"/>
              <a:gd name="connsiteX20" fmla="*/ 80299 w 185074"/>
              <a:gd name="connsiteY20" fmla="*/ 470823 h 1092329"/>
              <a:gd name="connsiteX21" fmla="*/ 85061 w 185074"/>
              <a:gd name="connsiteY21" fmla="*/ 437485 h 1092329"/>
              <a:gd name="connsiteX22" fmla="*/ 77917 w 185074"/>
              <a:gd name="connsiteY22" fmla="*/ 404148 h 1092329"/>
              <a:gd name="connsiteX23" fmla="*/ 63630 w 185074"/>
              <a:gd name="connsiteY23" fmla="*/ 351760 h 1092329"/>
              <a:gd name="connsiteX24" fmla="*/ 89824 w 185074"/>
              <a:gd name="connsiteY24" fmla="*/ 299373 h 1092329"/>
              <a:gd name="connsiteX25" fmla="*/ 77918 w 185074"/>
              <a:gd name="connsiteY25" fmla="*/ 258892 h 1092329"/>
              <a:gd name="connsiteX26" fmla="*/ 87442 w 185074"/>
              <a:gd name="connsiteY26" fmla="*/ 216029 h 1092329"/>
              <a:gd name="connsiteX27" fmla="*/ 70774 w 185074"/>
              <a:gd name="connsiteY27" fmla="*/ 170785 h 1092329"/>
              <a:gd name="connsiteX28" fmla="*/ 70774 w 185074"/>
              <a:gd name="connsiteY28" fmla="*/ 96966 h 1092329"/>
              <a:gd name="connsiteX29" fmla="*/ 0 w 185074"/>
              <a:gd name="connsiteY29" fmla="*/ 0 h 1092329"/>
              <a:gd name="connsiteX0" fmla="*/ 137449 w 137449"/>
              <a:gd name="connsiteY0" fmla="*/ 1047085 h 1047085"/>
              <a:gd name="connsiteX1" fmla="*/ 99349 w 137449"/>
              <a:gd name="connsiteY1" fmla="*/ 1008985 h 1047085"/>
              <a:gd name="connsiteX2" fmla="*/ 66011 w 137449"/>
              <a:gd name="connsiteY2" fmla="*/ 961360 h 1047085"/>
              <a:gd name="connsiteX3" fmla="*/ 35055 w 137449"/>
              <a:gd name="connsiteY3" fmla="*/ 932785 h 1047085"/>
              <a:gd name="connsiteX4" fmla="*/ 20767 w 137449"/>
              <a:gd name="connsiteY4" fmla="*/ 889923 h 1047085"/>
              <a:gd name="connsiteX5" fmla="*/ 18386 w 137449"/>
              <a:gd name="connsiteY5" fmla="*/ 873254 h 1047085"/>
              <a:gd name="connsiteX6" fmla="*/ 25530 w 137449"/>
              <a:gd name="connsiteY6" fmla="*/ 849442 h 1047085"/>
              <a:gd name="connsiteX7" fmla="*/ 37436 w 137449"/>
              <a:gd name="connsiteY7" fmla="*/ 820867 h 1047085"/>
              <a:gd name="connsiteX8" fmla="*/ 56486 w 137449"/>
              <a:gd name="connsiteY8" fmla="*/ 804198 h 1047085"/>
              <a:gd name="connsiteX9" fmla="*/ 68392 w 137449"/>
              <a:gd name="connsiteY9" fmla="*/ 780385 h 1047085"/>
              <a:gd name="connsiteX10" fmla="*/ 77917 w 137449"/>
              <a:gd name="connsiteY10" fmla="*/ 747048 h 1047085"/>
              <a:gd name="connsiteX11" fmla="*/ 80299 w 137449"/>
              <a:gd name="connsiteY11" fmla="*/ 725617 h 1047085"/>
              <a:gd name="connsiteX12" fmla="*/ 96967 w 137449"/>
              <a:gd name="connsiteY12" fmla="*/ 699423 h 1047085"/>
              <a:gd name="connsiteX13" fmla="*/ 99349 w 137449"/>
              <a:gd name="connsiteY13" fmla="*/ 666085 h 1047085"/>
              <a:gd name="connsiteX14" fmla="*/ 89824 w 137449"/>
              <a:gd name="connsiteY14" fmla="*/ 637510 h 1047085"/>
              <a:gd name="connsiteX15" fmla="*/ 94586 w 137449"/>
              <a:gd name="connsiteY15" fmla="*/ 606554 h 1047085"/>
              <a:gd name="connsiteX16" fmla="*/ 85061 w 137449"/>
              <a:gd name="connsiteY16" fmla="*/ 573217 h 1047085"/>
              <a:gd name="connsiteX17" fmla="*/ 80299 w 137449"/>
              <a:gd name="connsiteY17" fmla="*/ 537498 h 1047085"/>
              <a:gd name="connsiteX18" fmla="*/ 80299 w 137449"/>
              <a:gd name="connsiteY18" fmla="*/ 497017 h 1047085"/>
              <a:gd name="connsiteX19" fmla="*/ 80299 w 137449"/>
              <a:gd name="connsiteY19" fmla="*/ 470823 h 1047085"/>
              <a:gd name="connsiteX20" fmla="*/ 85061 w 137449"/>
              <a:gd name="connsiteY20" fmla="*/ 437485 h 1047085"/>
              <a:gd name="connsiteX21" fmla="*/ 77917 w 137449"/>
              <a:gd name="connsiteY21" fmla="*/ 404148 h 1047085"/>
              <a:gd name="connsiteX22" fmla="*/ 63630 w 137449"/>
              <a:gd name="connsiteY22" fmla="*/ 351760 h 1047085"/>
              <a:gd name="connsiteX23" fmla="*/ 89824 w 137449"/>
              <a:gd name="connsiteY23" fmla="*/ 299373 h 1047085"/>
              <a:gd name="connsiteX24" fmla="*/ 77918 w 137449"/>
              <a:gd name="connsiteY24" fmla="*/ 258892 h 1047085"/>
              <a:gd name="connsiteX25" fmla="*/ 87442 w 137449"/>
              <a:gd name="connsiteY25" fmla="*/ 216029 h 1047085"/>
              <a:gd name="connsiteX26" fmla="*/ 70774 w 137449"/>
              <a:gd name="connsiteY26" fmla="*/ 170785 h 1047085"/>
              <a:gd name="connsiteX27" fmla="*/ 70774 w 137449"/>
              <a:gd name="connsiteY27" fmla="*/ 96966 h 1047085"/>
              <a:gd name="connsiteX28" fmla="*/ 0 w 137449"/>
              <a:gd name="connsiteY28" fmla="*/ 0 h 1047085"/>
              <a:gd name="connsiteX0" fmla="*/ 99349 w 99350"/>
              <a:gd name="connsiteY0" fmla="*/ 1008985 h 1008984"/>
              <a:gd name="connsiteX1" fmla="*/ 66011 w 99350"/>
              <a:gd name="connsiteY1" fmla="*/ 961360 h 1008984"/>
              <a:gd name="connsiteX2" fmla="*/ 35055 w 99350"/>
              <a:gd name="connsiteY2" fmla="*/ 932785 h 1008984"/>
              <a:gd name="connsiteX3" fmla="*/ 20767 w 99350"/>
              <a:gd name="connsiteY3" fmla="*/ 889923 h 1008984"/>
              <a:gd name="connsiteX4" fmla="*/ 18386 w 99350"/>
              <a:gd name="connsiteY4" fmla="*/ 873254 h 1008984"/>
              <a:gd name="connsiteX5" fmla="*/ 25530 w 99350"/>
              <a:gd name="connsiteY5" fmla="*/ 849442 h 1008984"/>
              <a:gd name="connsiteX6" fmla="*/ 37436 w 99350"/>
              <a:gd name="connsiteY6" fmla="*/ 820867 h 1008984"/>
              <a:gd name="connsiteX7" fmla="*/ 56486 w 99350"/>
              <a:gd name="connsiteY7" fmla="*/ 804198 h 1008984"/>
              <a:gd name="connsiteX8" fmla="*/ 68392 w 99350"/>
              <a:gd name="connsiteY8" fmla="*/ 780385 h 1008984"/>
              <a:gd name="connsiteX9" fmla="*/ 77917 w 99350"/>
              <a:gd name="connsiteY9" fmla="*/ 747048 h 1008984"/>
              <a:gd name="connsiteX10" fmla="*/ 80299 w 99350"/>
              <a:gd name="connsiteY10" fmla="*/ 725617 h 1008984"/>
              <a:gd name="connsiteX11" fmla="*/ 96967 w 99350"/>
              <a:gd name="connsiteY11" fmla="*/ 699423 h 1008984"/>
              <a:gd name="connsiteX12" fmla="*/ 99349 w 99350"/>
              <a:gd name="connsiteY12" fmla="*/ 666085 h 1008984"/>
              <a:gd name="connsiteX13" fmla="*/ 89824 w 99350"/>
              <a:gd name="connsiteY13" fmla="*/ 637510 h 1008984"/>
              <a:gd name="connsiteX14" fmla="*/ 94586 w 99350"/>
              <a:gd name="connsiteY14" fmla="*/ 606554 h 1008984"/>
              <a:gd name="connsiteX15" fmla="*/ 85061 w 99350"/>
              <a:gd name="connsiteY15" fmla="*/ 573217 h 1008984"/>
              <a:gd name="connsiteX16" fmla="*/ 80299 w 99350"/>
              <a:gd name="connsiteY16" fmla="*/ 537498 h 1008984"/>
              <a:gd name="connsiteX17" fmla="*/ 80299 w 99350"/>
              <a:gd name="connsiteY17" fmla="*/ 497017 h 1008984"/>
              <a:gd name="connsiteX18" fmla="*/ 80299 w 99350"/>
              <a:gd name="connsiteY18" fmla="*/ 470823 h 1008984"/>
              <a:gd name="connsiteX19" fmla="*/ 85061 w 99350"/>
              <a:gd name="connsiteY19" fmla="*/ 437485 h 1008984"/>
              <a:gd name="connsiteX20" fmla="*/ 77917 w 99350"/>
              <a:gd name="connsiteY20" fmla="*/ 404148 h 1008984"/>
              <a:gd name="connsiteX21" fmla="*/ 63630 w 99350"/>
              <a:gd name="connsiteY21" fmla="*/ 351760 h 1008984"/>
              <a:gd name="connsiteX22" fmla="*/ 89824 w 99350"/>
              <a:gd name="connsiteY22" fmla="*/ 299373 h 1008984"/>
              <a:gd name="connsiteX23" fmla="*/ 77918 w 99350"/>
              <a:gd name="connsiteY23" fmla="*/ 258892 h 1008984"/>
              <a:gd name="connsiteX24" fmla="*/ 87442 w 99350"/>
              <a:gd name="connsiteY24" fmla="*/ 216029 h 1008984"/>
              <a:gd name="connsiteX25" fmla="*/ 70774 w 99350"/>
              <a:gd name="connsiteY25" fmla="*/ 170785 h 1008984"/>
              <a:gd name="connsiteX26" fmla="*/ 70774 w 99350"/>
              <a:gd name="connsiteY26" fmla="*/ 96966 h 1008984"/>
              <a:gd name="connsiteX27" fmla="*/ 0 w 99350"/>
              <a:gd name="connsiteY27" fmla="*/ 0 h 1008984"/>
              <a:gd name="connsiteX0" fmla="*/ 66011 w 99349"/>
              <a:gd name="connsiteY0" fmla="*/ 961360 h 961360"/>
              <a:gd name="connsiteX1" fmla="*/ 35055 w 99349"/>
              <a:gd name="connsiteY1" fmla="*/ 932785 h 961360"/>
              <a:gd name="connsiteX2" fmla="*/ 20767 w 99349"/>
              <a:gd name="connsiteY2" fmla="*/ 889923 h 961360"/>
              <a:gd name="connsiteX3" fmla="*/ 18386 w 99349"/>
              <a:gd name="connsiteY3" fmla="*/ 873254 h 961360"/>
              <a:gd name="connsiteX4" fmla="*/ 25530 w 99349"/>
              <a:gd name="connsiteY4" fmla="*/ 849442 h 961360"/>
              <a:gd name="connsiteX5" fmla="*/ 37436 w 99349"/>
              <a:gd name="connsiteY5" fmla="*/ 820867 h 961360"/>
              <a:gd name="connsiteX6" fmla="*/ 56486 w 99349"/>
              <a:gd name="connsiteY6" fmla="*/ 804198 h 961360"/>
              <a:gd name="connsiteX7" fmla="*/ 68392 w 99349"/>
              <a:gd name="connsiteY7" fmla="*/ 780385 h 961360"/>
              <a:gd name="connsiteX8" fmla="*/ 77917 w 99349"/>
              <a:gd name="connsiteY8" fmla="*/ 747048 h 961360"/>
              <a:gd name="connsiteX9" fmla="*/ 80299 w 99349"/>
              <a:gd name="connsiteY9" fmla="*/ 725617 h 961360"/>
              <a:gd name="connsiteX10" fmla="*/ 96967 w 99349"/>
              <a:gd name="connsiteY10" fmla="*/ 699423 h 961360"/>
              <a:gd name="connsiteX11" fmla="*/ 99349 w 99349"/>
              <a:gd name="connsiteY11" fmla="*/ 666085 h 961360"/>
              <a:gd name="connsiteX12" fmla="*/ 89824 w 99349"/>
              <a:gd name="connsiteY12" fmla="*/ 637510 h 961360"/>
              <a:gd name="connsiteX13" fmla="*/ 94586 w 99349"/>
              <a:gd name="connsiteY13" fmla="*/ 606554 h 961360"/>
              <a:gd name="connsiteX14" fmla="*/ 85061 w 99349"/>
              <a:gd name="connsiteY14" fmla="*/ 573217 h 961360"/>
              <a:gd name="connsiteX15" fmla="*/ 80299 w 99349"/>
              <a:gd name="connsiteY15" fmla="*/ 537498 h 961360"/>
              <a:gd name="connsiteX16" fmla="*/ 80299 w 99349"/>
              <a:gd name="connsiteY16" fmla="*/ 497017 h 961360"/>
              <a:gd name="connsiteX17" fmla="*/ 80299 w 99349"/>
              <a:gd name="connsiteY17" fmla="*/ 470823 h 961360"/>
              <a:gd name="connsiteX18" fmla="*/ 85061 w 99349"/>
              <a:gd name="connsiteY18" fmla="*/ 437485 h 961360"/>
              <a:gd name="connsiteX19" fmla="*/ 77917 w 99349"/>
              <a:gd name="connsiteY19" fmla="*/ 404148 h 961360"/>
              <a:gd name="connsiteX20" fmla="*/ 63630 w 99349"/>
              <a:gd name="connsiteY20" fmla="*/ 351760 h 961360"/>
              <a:gd name="connsiteX21" fmla="*/ 89824 w 99349"/>
              <a:gd name="connsiteY21" fmla="*/ 299373 h 961360"/>
              <a:gd name="connsiteX22" fmla="*/ 77918 w 99349"/>
              <a:gd name="connsiteY22" fmla="*/ 258892 h 961360"/>
              <a:gd name="connsiteX23" fmla="*/ 87442 w 99349"/>
              <a:gd name="connsiteY23" fmla="*/ 216029 h 961360"/>
              <a:gd name="connsiteX24" fmla="*/ 70774 w 99349"/>
              <a:gd name="connsiteY24" fmla="*/ 170785 h 961360"/>
              <a:gd name="connsiteX25" fmla="*/ 70774 w 99349"/>
              <a:gd name="connsiteY25" fmla="*/ 96966 h 961360"/>
              <a:gd name="connsiteX26" fmla="*/ 0 w 99349"/>
              <a:gd name="connsiteY26" fmla="*/ 0 h 961360"/>
              <a:gd name="connsiteX0" fmla="*/ 35055 w 99349"/>
              <a:gd name="connsiteY0" fmla="*/ 932785 h 932785"/>
              <a:gd name="connsiteX1" fmla="*/ 20767 w 99349"/>
              <a:gd name="connsiteY1" fmla="*/ 889923 h 932785"/>
              <a:gd name="connsiteX2" fmla="*/ 18386 w 99349"/>
              <a:gd name="connsiteY2" fmla="*/ 873254 h 932785"/>
              <a:gd name="connsiteX3" fmla="*/ 25530 w 99349"/>
              <a:gd name="connsiteY3" fmla="*/ 849442 h 932785"/>
              <a:gd name="connsiteX4" fmla="*/ 37436 w 99349"/>
              <a:gd name="connsiteY4" fmla="*/ 820867 h 932785"/>
              <a:gd name="connsiteX5" fmla="*/ 56486 w 99349"/>
              <a:gd name="connsiteY5" fmla="*/ 804198 h 932785"/>
              <a:gd name="connsiteX6" fmla="*/ 68392 w 99349"/>
              <a:gd name="connsiteY6" fmla="*/ 780385 h 932785"/>
              <a:gd name="connsiteX7" fmla="*/ 77917 w 99349"/>
              <a:gd name="connsiteY7" fmla="*/ 747048 h 932785"/>
              <a:gd name="connsiteX8" fmla="*/ 80299 w 99349"/>
              <a:gd name="connsiteY8" fmla="*/ 725617 h 932785"/>
              <a:gd name="connsiteX9" fmla="*/ 96967 w 99349"/>
              <a:gd name="connsiteY9" fmla="*/ 699423 h 932785"/>
              <a:gd name="connsiteX10" fmla="*/ 99349 w 99349"/>
              <a:gd name="connsiteY10" fmla="*/ 666085 h 932785"/>
              <a:gd name="connsiteX11" fmla="*/ 89824 w 99349"/>
              <a:gd name="connsiteY11" fmla="*/ 637510 h 932785"/>
              <a:gd name="connsiteX12" fmla="*/ 94586 w 99349"/>
              <a:gd name="connsiteY12" fmla="*/ 606554 h 932785"/>
              <a:gd name="connsiteX13" fmla="*/ 85061 w 99349"/>
              <a:gd name="connsiteY13" fmla="*/ 573217 h 932785"/>
              <a:gd name="connsiteX14" fmla="*/ 80299 w 99349"/>
              <a:gd name="connsiteY14" fmla="*/ 537498 h 932785"/>
              <a:gd name="connsiteX15" fmla="*/ 80299 w 99349"/>
              <a:gd name="connsiteY15" fmla="*/ 497017 h 932785"/>
              <a:gd name="connsiteX16" fmla="*/ 80299 w 99349"/>
              <a:gd name="connsiteY16" fmla="*/ 470823 h 932785"/>
              <a:gd name="connsiteX17" fmla="*/ 85061 w 99349"/>
              <a:gd name="connsiteY17" fmla="*/ 437485 h 932785"/>
              <a:gd name="connsiteX18" fmla="*/ 77917 w 99349"/>
              <a:gd name="connsiteY18" fmla="*/ 404148 h 932785"/>
              <a:gd name="connsiteX19" fmla="*/ 63630 w 99349"/>
              <a:gd name="connsiteY19" fmla="*/ 351760 h 932785"/>
              <a:gd name="connsiteX20" fmla="*/ 89824 w 99349"/>
              <a:gd name="connsiteY20" fmla="*/ 299373 h 932785"/>
              <a:gd name="connsiteX21" fmla="*/ 77918 w 99349"/>
              <a:gd name="connsiteY21" fmla="*/ 258892 h 932785"/>
              <a:gd name="connsiteX22" fmla="*/ 87442 w 99349"/>
              <a:gd name="connsiteY22" fmla="*/ 216029 h 932785"/>
              <a:gd name="connsiteX23" fmla="*/ 70774 w 99349"/>
              <a:gd name="connsiteY23" fmla="*/ 170785 h 932785"/>
              <a:gd name="connsiteX24" fmla="*/ 70774 w 99349"/>
              <a:gd name="connsiteY24" fmla="*/ 96966 h 932785"/>
              <a:gd name="connsiteX25" fmla="*/ 0 w 99349"/>
              <a:gd name="connsiteY25" fmla="*/ 0 h 932785"/>
              <a:gd name="connsiteX0" fmla="*/ 35055 w 99349"/>
              <a:gd name="connsiteY0" fmla="*/ 932785 h 932785"/>
              <a:gd name="connsiteX1" fmla="*/ 18386 w 99349"/>
              <a:gd name="connsiteY1" fmla="*/ 873254 h 932785"/>
              <a:gd name="connsiteX2" fmla="*/ 25530 w 99349"/>
              <a:gd name="connsiteY2" fmla="*/ 849442 h 932785"/>
              <a:gd name="connsiteX3" fmla="*/ 37436 w 99349"/>
              <a:gd name="connsiteY3" fmla="*/ 820867 h 932785"/>
              <a:gd name="connsiteX4" fmla="*/ 56486 w 99349"/>
              <a:gd name="connsiteY4" fmla="*/ 804198 h 932785"/>
              <a:gd name="connsiteX5" fmla="*/ 68392 w 99349"/>
              <a:gd name="connsiteY5" fmla="*/ 780385 h 932785"/>
              <a:gd name="connsiteX6" fmla="*/ 77917 w 99349"/>
              <a:gd name="connsiteY6" fmla="*/ 747048 h 932785"/>
              <a:gd name="connsiteX7" fmla="*/ 80299 w 99349"/>
              <a:gd name="connsiteY7" fmla="*/ 725617 h 932785"/>
              <a:gd name="connsiteX8" fmla="*/ 96967 w 99349"/>
              <a:gd name="connsiteY8" fmla="*/ 699423 h 932785"/>
              <a:gd name="connsiteX9" fmla="*/ 99349 w 99349"/>
              <a:gd name="connsiteY9" fmla="*/ 666085 h 932785"/>
              <a:gd name="connsiteX10" fmla="*/ 89824 w 99349"/>
              <a:gd name="connsiteY10" fmla="*/ 637510 h 932785"/>
              <a:gd name="connsiteX11" fmla="*/ 94586 w 99349"/>
              <a:gd name="connsiteY11" fmla="*/ 606554 h 932785"/>
              <a:gd name="connsiteX12" fmla="*/ 85061 w 99349"/>
              <a:gd name="connsiteY12" fmla="*/ 573217 h 932785"/>
              <a:gd name="connsiteX13" fmla="*/ 80299 w 99349"/>
              <a:gd name="connsiteY13" fmla="*/ 537498 h 932785"/>
              <a:gd name="connsiteX14" fmla="*/ 80299 w 99349"/>
              <a:gd name="connsiteY14" fmla="*/ 497017 h 932785"/>
              <a:gd name="connsiteX15" fmla="*/ 80299 w 99349"/>
              <a:gd name="connsiteY15" fmla="*/ 470823 h 932785"/>
              <a:gd name="connsiteX16" fmla="*/ 85061 w 99349"/>
              <a:gd name="connsiteY16" fmla="*/ 437485 h 932785"/>
              <a:gd name="connsiteX17" fmla="*/ 77917 w 99349"/>
              <a:gd name="connsiteY17" fmla="*/ 404148 h 932785"/>
              <a:gd name="connsiteX18" fmla="*/ 63630 w 99349"/>
              <a:gd name="connsiteY18" fmla="*/ 351760 h 932785"/>
              <a:gd name="connsiteX19" fmla="*/ 89824 w 99349"/>
              <a:gd name="connsiteY19" fmla="*/ 299373 h 932785"/>
              <a:gd name="connsiteX20" fmla="*/ 77918 w 99349"/>
              <a:gd name="connsiteY20" fmla="*/ 258892 h 932785"/>
              <a:gd name="connsiteX21" fmla="*/ 87442 w 99349"/>
              <a:gd name="connsiteY21" fmla="*/ 216029 h 932785"/>
              <a:gd name="connsiteX22" fmla="*/ 70774 w 99349"/>
              <a:gd name="connsiteY22" fmla="*/ 170785 h 932785"/>
              <a:gd name="connsiteX23" fmla="*/ 70774 w 99349"/>
              <a:gd name="connsiteY23" fmla="*/ 96966 h 932785"/>
              <a:gd name="connsiteX24" fmla="*/ 0 w 99349"/>
              <a:gd name="connsiteY24" fmla="*/ 0 h 932785"/>
              <a:gd name="connsiteX0" fmla="*/ 18386 w 99349"/>
              <a:gd name="connsiteY0" fmla="*/ 873254 h 873254"/>
              <a:gd name="connsiteX1" fmla="*/ 25530 w 99349"/>
              <a:gd name="connsiteY1" fmla="*/ 849442 h 873254"/>
              <a:gd name="connsiteX2" fmla="*/ 37436 w 99349"/>
              <a:gd name="connsiteY2" fmla="*/ 820867 h 873254"/>
              <a:gd name="connsiteX3" fmla="*/ 56486 w 99349"/>
              <a:gd name="connsiteY3" fmla="*/ 804198 h 873254"/>
              <a:gd name="connsiteX4" fmla="*/ 68392 w 99349"/>
              <a:gd name="connsiteY4" fmla="*/ 780385 h 873254"/>
              <a:gd name="connsiteX5" fmla="*/ 77917 w 99349"/>
              <a:gd name="connsiteY5" fmla="*/ 747048 h 873254"/>
              <a:gd name="connsiteX6" fmla="*/ 80299 w 99349"/>
              <a:gd name="connsiteY6" fmla="*/ 725617 h 873254"/>
              <a:gd name="connsiteX7" fmla="*/ 96967 w 99349"/>
              <a:gd name="connsiteY7" fmla="*/ 699423 h 873254"/>
              <a:gd name="connsiteX8" fmla="*/ 99349 w 99349"/>
              <a:gd name="connsiteY8" fmla="*/ 666085 h 873254"/>
              <a:gd name="connsiteX9" fmla="*/ 89824 w 99349"/>
              <a:gd name="connsiteY9" fmla="*/ 637510 h 873254"/>
              <a:gd name="connsiteX10" fmla="*/ 94586 w 99349"/>
              <a:gd name="connsiteY10" fmla="*/ 606554 h 873254"/>
              <a:gd name="connsiteX11" fmla="*/ 85061 w 99349"/>
              <a:gd name="connsiteY11" fmla="*/ 573217 h 873254"/>
              <a:gd name="connsiteX12" fmla="*/ 80299 w 99349"/>
              <a:gd name="connsiteY12" fmla="*/ 537498 h 873254"/>
              <a:gd name="connsiteX13" fmla="*/ 80299 w 99349"/>
              <a:gd name="connsiteY13" fmla="*/ 497017 h 873254"/>
              <a:gd name="connsiteX14" fmla="*/ 80299 w 99349"/>
              <a:gd name="connsiteY14" fmla="*/ 470823 h 873254"/>
              <a:gd name="connsiteX15" fmla="*/ 85061 w 99349"/>
              <a:gd name="connsiteY15" fmla="*/ 437485 h 873254"/>
              <a:gd name="connsiteX16" fmla="*/ 77917 w 99349"/>
              <a:gd name="connsiteY16" fmla="*/ 404148 h 873254"/>
              <a:gd name="connsiteX17" fmla="*/ 63630 w 99349"/>
              <a:gd name="connsiteY17" fmla="*/ 351760 h 873254"/>
              <a:gd name="connsiteX18" fmla="*/ 89824 w 99349"/>
              <a:gd name="connsiteY18" fmla="*/ 299373 h 873254"/>
              <a:gd name="connsiteX19" fmla="*/ 77918 w 99349"/>
              <a:gd name="connsiteY19" fmla="*/ 258892 h 873254"/>
              <a:gd name="connsiteX20" fmla="*/ 87442 w 99349"/>
              <a:gd name="connsiteY20" fmla="*/ 216029 h 873254"/>
              <a:gd name="connsiteX21" fmla="*/ 70774 w 99349"/>
              <a:gd name="connsiteY21" fmla="*/ 170785 h 873254"/>
              <a:gd name="connsiteX22" fmla="*/ 70774 w 99349"/>
              <a:gd name="connsiteY22" fmla="*/ 96966 h 873254"/>
              <a:gd name="connsiteX23" fmla="*/ 0 w 99349"/>
              <a:gd name="connsiteY23" fmla="*/ 0 h 873254"/>
              <a:gd name="connsiteX0" fmla="*/ 18386 w 99349"/>
              <a:gd name="connsiteY0" fmla="*/ 873254 h 873254"/>
              <a:gd name="connsiteX1" fmla="*/ 37436 w 99349"/>
              <a:gd name="connsiteY1" fmla="*/ 820867 h 873254"/>
              <a:gd name="connsiteX2" fmla="*/ 56486 w 99349"/>
              <a:gd name="connsiteY2" fmla="*/ 804198 h 873254"/>
              <a:gd name="connsiteX3" fmla="*/ 68392 w 99349"/>
              <a:gd name="connsiteY3" fmla="*/ 780385 h 873254"/>
              <a:gd name="connsiteX4" fmla="*/ 77917 w 99349"/>
              <a:gd name="connsiteY4" fmla="*/ 747048 h 873254"/>
              <a:gd name="connsiteX5" fmla="*/ 80299 w 99349"/>
              <a:gd name="connsiteY5" fmla="*/ 725617 h 873254"/>
              <a:gd name="connsiteX6" fmla="*/ 96967 w 99349"/>
              <a:gd name="connsiteY6" fmla="*/ 699423 h 873254"/>
              <a:gd name="connsiteX7" fmla="*/ 99349 w 99349"/>
              <a:gd name="connsiteY7" fmla="*/ 666085 h 873254"/>
              <a:gd name="connsiteX8" fmla="*/ 89824 w 99349"/>
              <a:gd name="connsiteY8" fmla="*/ 637510 h 873254"/>
              <a:gd name="connsiteX9" fmla="*/ 94586 w 99349"/>
              <a:gd name="connsiteY9" fmla="*/ 606554 h 873254"/>
              <a:gd name="connsiteX10" fmla="*/ 85061 w 99349"/>
              <a:gd name="connsiteY10" fmla="*/ 573217 h 873254"/>
              <a:gd name="connsiteX11" fmla="*/ 80299 w 99349"/>
              <a:gd name="connsiteY11" fmla="*/ 537498 h 873254"/>
              <a:gd name="connsiteX12" fmla="*/ 80299 w 99349"/>
              <a:gd name="connsiteY12" fmla="*/ 497017 h 873254"/>
              <a:gd name="connsiteX13" fmla="*/ 80299 w 99349"/>
              <a:gd name="connsiteY13" fmla="*/ 470823 h 873254"/>
              <a:gd name="connsiteX14" fmla="*/ 85061 w 99349"/>
              <a:gd name="connsiteY14" fmla="*/ 437485 h 873254"/>
              <a:gd name="connsiteX15" fmla="*/ 77917 w 99349"/>
              <a:gd name="connsiteY15" fmla="*/ 404148 h 873254"/>
              <a:gd name="connsiteX16" fmla="*/ 63630 w 99349"/>
              <a:gd name="connsiteY16" fmla="*/ 351760 h 873254"/>
              <a:gd name="connsiteX17" fmla="*/ 89824 w 99349"/>
              <a:gd name="connsiteY17" fmla="*/ 299373 h 873254"/>
              <a:gd name="connsiteX18" fmla="*/ 77918 w 99349"/>
              <a:gd name="connsiteY18" fmla="*/ 258892 h 873254"/>
              <a:gd name="connsiteX19" fmla="*/ 87442 w 99349"/>
              <a:gd name="connsiteY19" fmla="*/ 216029 h 873254"/>
              <a:gd name="connsiteX20" fmla="*/ 70774 w 99349"/>
              <a:gd name="connsiteY20" fmla="*/ 170785 h 873254"/>
              <a:gd name="connsiteX21" fmla="*/ 70774 w 99349"/>
              <a:gd name="connsiteY21" fmla="*/ 96966 h 873254"/>
              <a:gd name="connsiteX22" fmla="*/ 0 w 99349"/>
              <a:gd name="connsiteY22" fmla="*/ 0 h 873254"/>
              <a:gd name="connsiteX0" fmla="*/ 37436 w 99349"/>
              <a:gd name="connsiteY0" fmla="*/ 820867 h 820867"/>
              <a:gd name="connsiteX1" fmla="*/ 56486 w 99349"/>
              <a:gd name="connsiteY1" fmla="*/ 804198 h 820867"/>
              <a:gd name="connsiteX2" fmla="*/ 68392 w 99349"/>
              <a:gd name="connsiteY2" fmla="*/ 780385 h 820867"/>
              <a:gd name="connsiteX3" fmla="*/ 77917 w 99349"/>
              <a:gd name="connsiteY3" fmla="*/ 747048 h 820867"/>
              <a:gd name="connsiteX4" fmla="*/ 80299 w 99349"/>
              <a:gd name="connsiteY4" fmla="*/ 725617 h 820867"/>
              <a:gd name="connsiteX5" fmla="*/ 96967 w 99349"/>
              <a:gd name="connsiteY5" fmla="*/ 699423 h 820867"/>
              <a:gd name="connsiteX6" fmla="*/ 99349 w 99349"/>
              <a:gd name="connsiteY6" fmla="*/ 666085 h 820867"/>
              <a:gd name="connsiteX7" fmla="*/ 89824 w 99349"/>
              <a:gd name="connsiteY7" fmla="*/ 637510 h 820867"/>
              <a:gd name="connsiteX8" fmla="*/ 94586 w 99349"/>
              <a:gd name="connsiteY8" fmla="*/ 606554 h 820867"/>
              <a:gd name="connsiteX9" fmla="*/ 85061 w 99349"/>
              <a:gd name="connsiteY9" fmla="*/ 573217 h 820867"/>
              <a:gd name="connsiteX10" fmla="*/ 80299 w 99349"/>
              <a:gd name="connsiteY10" fmla="*/ 537498 h 820867"/>
              <a:gd name="connsiteX11" fmla="*/ 80299 w 99349"/>
              <a:gd name="connsiteY11" fmla="*/ 497017 h 820867"/>
              <a:gd name="connsiteX12" fmla="*/ 80299 w 99349"/>
              <a:gd name="connsiteY12" fmla="*/ 470823 h 820867"/>
              <a:gd name="connsiteX13" fmla="*/ 85061 w 99349"/>
              <a:gd name="connsiteY13" fmla="*/ 437485 h 820867"/>
              <a:gd name="connsiteX14" fmla="*/ 77917 w 99349"/>
              <a:gd name="connsiteY14" fmla="*/ 404148 h 820867"/>
              <a:gd name="connsiteX15" fmla="*/ 63630 w 99349"/>
              <a:gd name="connsiteY15" fmla="*/ 351760 h 820867"/>
              <a:gd name="connsiteX16" fmla="*/ 89824 w 99349"/>
              <a:gd name="connsiteY16" fmla="*/ 299373 h 820867"/>
              <a:gd name="connsiteX17" fmla="*/ 77918 w 99349"/>
              <a:gd name="connsiteY17" fmla="*/ 258892 h 820867"/>
              <a:gd name="connsiteX18" fmla="*/ 87442 w 99349"/>
              <a:gd name="connsiteY18" fmla="*/ 216029 h 820867"/>
              <a:gd name="connsiteX19" fmla="*/ 70774 w 99349"/>
              <a:gd name="connsiteY19" fmla="*/ 170785 h 820867"/>
              <a:gd name="connsiteX20" fmla="*/ 70774 w 99349"/>
              <a:gd name="connsiteY20" fmla="*/ 96966 h 820867"/>
              <a:gd name="connsiteX21" fmla="*/ 0 w 99349"/>
              <a:gd name="connsiteY21" fmla="*/ 0 h 820867"/>
              <a:gd name="connsiteX0" fmla="*/ 37436 w 99349"/>
              <a:gd name="connsiteY0" fmla="*/ 820867 h 820867"/>
              <a:gd name="connsiteX1" fmla="*/ 68392 w 99349"/>
              <a:gd name="connsiteY1" fmla="*/ 780385 h 820867"/>
              <a:gd name="connsiteX2" fmla="*/ 77917 w 99349"/>
              <a:gd name="connsiteY2" fmla="*/ 747048 h 820867"/>
              <a:gd name="connsiteX3" fmla="*/ 80299 w 99349"/>
              <a:gd name="connsiteY3" fmla="*/ 725617 h 820867"/>
              <a:gd name="connsiteX4" fmla="*/ 96967 w 99349"/>
              <a:gd name="connsiteY4" fmla="*/ 699423 h 820867"/>
              <a:gd name="connsiteX5" fmla="*/ 99349 w 99349"/>
              <a:gd name="connsiteY5" fmla="*/ 666085 h 820867"/>
              <a:gd name="connsiteX6" fmla="*/ 89824 w 99349"/>
              <a:gd name="connsiteY6" fmla="*/ 637510 h 820867"/>
              <a:gd name="connsiteX7" fmla="*/ 94586 w 99349"/>
              <a:gd name="connsiteY7" fmla="*/ 606554 h 820867"/>
              <a:gd name="connsiteX8" fmla="*/ 85061 w 99349"/>
              <a:gd name="connsiteY8" fmla="*/ 573217 h 820867"/>
              <a:gd name="connsiteX9" fmla="*/ 80299 w 99349"/>
              <a:gd name="connsiteY9" fmla="*/ 537498 h 820867"/>
              <a:gd name="connsiteX10" fmla="*/ 80299 w 99349"/>
              <a:gd name="connsiteY10" fmla="*/ 497017 h 820867"/>
              <a:gd name="connsiteX11" fmla="*/ 80299 w 99349"/>
              <a:gd name="connsiteY11" fmla="*/ 470823 h 820867"/>
              <a:gd name="connsiteX12" fmla="*/ 85061 w 99349"/>
              <a:gd name="connsiteY12" fmla="*/ 437485 h 820867"/>
              <a:gd name="connsiteX13" fmla="*/ 77917 w 99349"/>
              <a:gd name="connsiteY13" fmla="*/ 404148 h 820867"/>
              <a:gd name="connsiteX14" fmla="*/ 63630 w 99349"/>
              <a:gd name="connsiteY14" fmla="*/ 351760 h 820867"/>
              <a:gd name="connsiteX15" fmla="*/ 89824 w 99349"/>
              <a:gd name="connsiteY15" fmla="*/ 299373 h 820867"/>
              <a:gd name="connsiteX16" fmla="*/ 77918 w 99349"/>
              <a:gd name="connsiteY16" fmla="*/ 258892 h 820867"/>
              <a:gd name="connsiteX17" fmla="*/ 87442 w 99349"/>
              <a:gd name="connsiteY17" fmla="*/ 216029 h 820867"/>
              <a:gd name="connsiteX18" fmla="*/ 70774 w 99349"/>
              <a:gd name="connsiteY18" fmla="*/ 170785 h 820867"/>
              <a:gd name="connsiteX19" fmla="*/ 70774 w 99349"/>
              <a:gd name="connsiteY19" fmla="*/ 96966 h 820867"/>
              <a:gd name="connsiteX20" fmla="*/ 0 w 99349"/>
              <a:gd name="connsiteY20" fmla="*/ 0 h 820867"/>
              <a:gd name="connsiteX0" fmla="*/ 68392 w 99349"/>
              <a:gd name="connsiteY0" fmla="*/ 780385 h 780385"/>
              <a:gd name="connsiteX1" fmla="*/ 77917 w 99349"/>
              <a:gd name="connsiteY1" fmla="*/ 747048 h 780385"/>
              <a:gd name="connsiteX2" fmla="*/ 80299 w 99349"/>
              <a:gd name="connsiteY2" fmla="*/ 725617 h 780385"/>
              <a:gd name="connsiteX3" fmla="*/ 96967 w 99349"/>
              <a:gd name="connsiteY3" fmla="*/ 699423 h 780385"/>
              <a:gd name="connsiteX4" fmla="*/ 99349 w 99349"/>
              <a:gd name="connsiteY4" fmla="*/ 666085 h 780385"/>
              <a:gd name="connsiteX5" fmla="*/ 89824 w 99349"/>
              <a:gd name="connsiteY5" fmla="*/ 637510 h 780385"/>
              <a:gd name="connsiteX6" fmla="*/ 94586 w 99349"/>
              <a:gd name="connsiteY6" fmla="*/ 606554 h 780385"/>
              <a:gd name="connsiteX7" fmla="*/ 85061 w 99349"/>
              <a:gd name="connsiteY7" fmla="*/ 573217 h 780385"/>
              <a:gd name="connsiteX8" fmla="*/ 80299 w 99349"/>
              <a:gd name="connsiteY8" fmla="*/ 537498 h 780385"/>
              <a:gd name="connsiteX9" fmla="*/ 80299 w 99349"/>
              <a:gd name="connsiteY9" fmla="*/ 497017 h 780385"/>
              <a:gd name="connsiteX10" fmla="*/ 80299 w 99349"/>
              <a:gd name="connsiteY10" fmla="*/ 470823 h 780385"/>
              <a:gd name="connsiteX11" fmla="*/ 85061 w 99349"/>
              <a:gd name="connsiteY11" fmla="*/ 437485 h 780385"/>
              <a:gd name="connsiteX12" fmla="*/ 77917 w 99349"/>
              <a:gd name="connsiteY12" fmla="*/ 404148 h 780385"/>
              <a:gd name="connsiteX13" fmla="*/ 63630 w 99349"/>
              <a:gd name="connsiteY13" fmla="*/ 351760 h 780385"/>
              <a:gd name="connsiteX14" fmla="*/ 89824 w 99349"/>
              <a:gd name="connsiteY14" fmla="*/ 299373 h 780385"/>
              <a:gd name="connsiteX15" fmla="*/ 77918 w 99349"/>
              <a:gd name="connsiteY15" fmla="*/ 258892 h 780385"/>
              <a:gd name="connsiteX16" fmla="*/ 87442 w 99349"/>
              <a:gd name="connsiteY16" fmla="*/ 216029 h 780385"/>
              <a:gd name="connsiteX17" fmla="*/ 70774 w 99349"/>
              <a:gd name="connsiteY17" fmla="*/ 170785 h 780385"/>
              <a:gd name="connsiteX18" fmla="*/ 70774 w 99349"/>
              <a:gd name="connsiteY18" fmla="*/ 96966 h 780385"/>
              <a:gd name="connsiteX19" fmla="*/ 0 w 99349"/>
              <a:gd name="connsiteY19" fmla="*/ 0 h 780385"/>
              <a:gd name="connsiteX0" fmla="*/ 77917 w 99349"/>
              <a:gd name="connsiteY0" fmla="*/ 747048 h 747047"/>
              <a:gd name="connsiteX1" fmla="*/ 80299 w 99349"/>
              <a:gd name="connsiteY1" fmla="*/ 725617 h 747047"/>
              <a:gd name="connsiteX2" fmla="*/ 96967 w 99349"/>
              <a:gd name="connsiteY2" fmla="*/ 699423 h 747047"/>
              <a:gd name="connsiteX3" fmla="*/ 99349 w 99349"/>
              <a:gd name="connsiteY3" fmla="*/ 666085 h 747047"/>
              <a:gd name="connsiteX4" fmla="*/ 89824 w 99349"/>
              <a:gd name="connsiteY4" fmla="*/ 637510 h 747047"/>
              <a:gd name="connsiteX5" fmla="*/ 94586 w 99349"/>
              <a:gd name="connsiteY5" fmla="*/ 606554 h 747047"/>
              <a:gd name="connsiteX6" fmla="*/ 85061 w 99349"/>
              <a:gd name="connsiteY6" fmla="*/ 573217 h 747047"/>
              <a:gd name="connsiteX7" fmla="*/ 80299 w 99349"/>
              <a:gd name="connsiteY7" fmla="*/ 537498 h 747047"/>
              <a:gd name="connsiteX8" fmla="*/ 80299 w 99349"/>
              <a:gd name="connsiteY8" fmla="*/ 497017 h 747047"/>
              <a:gd name="connsiteX9" fmla="*/ 80299 w 99349"/>
              <a:gd name="connsiteY9" fmla="*/ 470823 h 747047"/>
              <a:gd name="connsiteX10" fmla="*/ 85061 w 99349"/>
              <a:gd name="connsiteY10" fmla="*/ 437485 h 747047"/>
              <a:gd name="connsiteX11" fmla="*/ 77917 w 99349"/>
              <a:gd name="connsiteY11" fmla="*/ 404148 h 747047"/>
              <a:gd name="connsiteX12" fmla="*/ 63630 w 99349"/>
              <a:gd name="connsiteY12" fmla="*/ 351760 h 747047"/>
              <a:gd name="connsiteX13" fmla="*/ 89824 w 99349"/>
              <a:gd name="connsiteY13" fmla="*/ 299373 h 747047"/>
              <a:gd name="connsiteX14" fmla="*/ 77918 w 99349"/>
              <a:gd name="connsiteY14" fmla="*/ 258892 h 747047"/>
              <a:gd name="connsiteX15" fmla="*/ 87442 w 99349"/>
              <a:gd name="connsiteY15" fmla="*/ 216029 h 747047"/>
              <a:gd name="connsiteX16" fmla="*/ 70774 w 99349"/>
              <a:gd name="connsiteY16" fmla="*/ 170785 h 747047"/>
              <a:gd name="connsiteX17" fmla="*/ 70774 w 99349"/>
              <a:gd name="connsiteY17" fmla="*/ 96966 h 747047"/>
              <a:gd name="connsiteX18" fmla="*/ 0 w 99349"/>
              <a:gd name="connsiteY18" fmla="*/ 0 h 747047"/>
              <a:gd name="connsiteX0" fmla="*/ 77917 w 99349"/>
              <a:gd name="connsiteY0" fmla="*/ 747048 h 747048"/>
              <a:gd name="connsiteX1" fmla="*/ 96967 w 99349"/>
              <a:gd name="connsiteY1" fmla="*/ 699423 h 747048"/>
              <a:gd name="connsiteX2" fmla="*/ 99349 w 99349"/>
              <a:gd name="connsiteY2" fmla="*/ 666085 h 747048"/>
              <a:gd name="connsiteX3" fmla="*/ 89824 w 99349"/>
              <a:gd name="connsiteY3" fmla="*/ 637510 h 747048"/>
              <a:gd name="connsiteX4" fmla="*/ 94586 w 99349"/>
              <a:gd name="connsiteY4" fmla="*/ 606554 h 747048"/>
              <a:gd name="connsiteX5" fmla="*/ 85061 w 99349"/>
              <a:gd name="connsiteY5" fmla="*/ 573217 h 747048"/>
              <a:gd name="connsiteX6" fmla="*/ 80299 w 99349"/>
              <a:gd name="connsiteY6" fmla="*/ 537498 h 747048"/>
              <a:gd name="connsiteX7" fmla="*/ 80299 w 99349"/>
              <a:gd name="connsiteY7" fmla="*/ 497017 h 747048"/>
              <a:gd name="connsiteX8" fmla="*/ 80299 w 99349"/>
              <a:gd name="connsiteY8" fmla="*/ 470823 h 747048"/>
              <a:gd name="connsiteX9" fmla="*/ 85061 w 99349"/>
              <a:gd name="connsiteY9" fmla="*/ 437485 h 747048"/>
              <a:gd name="connsiteX10" fmla="*/ 77917 w 99349"/>
              <a:gd name="connsiteY10" fmla="*/ 404148 h 747048"/>
              <a:gd name="connsiteX11" fmla="*/ 63630 w 99349"/>
              <a:gd name="connsiteY11" fmla="*/ 351760 h 747048"/>
              <a:gd name="connsiteX12" fmla="*/ 89824 w 99349"/>
              <a:gd name="connsiteY12" fmla="*/ 299373 h 747048"/>
              <a:gd name="connsiteX13" fmla="*/ 77918 w 99349"/>
              <a:gd name="connsiteY13" fmla="*/ 258892 h 747048"/>
              <a:gd name="connsiteX14" fmla="*/ 87442 w 99349"/>
              <a:gd name="connsiteY14" fmla="*/ 216029 h 747048"/>
              <a:gd name="connsiteX15" fmla="*/ 70774 w 99349"/>
              <a:gd name="connsiteY15" fmla="*/ 170785 h 747048"/>
              <a:gd name="connsiteX16" fmla="*/ 70774 w 99349"/>
              <a:gd name="connsiteY16" fmla="*/ 96966 h 747048"/>
              <a:gd name="connsiteX17" fmla="*/ 0 w 99349"/>
              <a:gd name="connsiteY17" fmla="*/ 0 h 747048"/>
              <a:gd name="connsiteX0" fmla="*/ 96967 w 99349"/>
              <a:gd name="connsiteY0" fmla="*/ 699423 h 699423"/>
              <a:gd name="connsiteX1" fmla="*/ 99349 w 99349"/>
              <a:gd name="connsiteY1" fmla="*/ 666085 h 699423"/>
              <a:gd name="connsiteX2" fmla="*/ 89824 w 99349"/>
              <a:gd name="connsiteY2" fmla="*/ 637510 h 699423"/>
              <a:gd name="connsiteX3" fmla="*/ 94586 w 99349"/>
              <a:gd name="connsiteY3" fmla="*/ 606554 h 699423"/>
              <a:gd name="connsiteX4" fmla="*/ 85061 w 99349"/>
              <a:gd name="connsiteY4" fmla="*/ 573217 h 699423"/>
              <a:gd name="connsiteX5" fmla="*/ 80299 w 99349"/>
              <a:gd name="connsiteY5" fmla="*/ 537498 h 699423"/>
              <a:gd name="connsiteX6" fmla="*/ 80299 w 99349"/>
              <a:gd name="connsiteY6" fmla="*/ 497017 h 699423"/>
              <a:gd name="connsiteX7" fmla="*/ 80299 w 99349"/>
              <a:gd name="connsiteY7" fmla="*/ 470823 h 699423"/>
              <a:gd name="connsiteX8" fmla="*/ 85061 w 99349"/>
              <a:gd name="connsiteY8" fmla="*/ 437485 h 699423"/>
              <a:gd name="connsiteX9" fmla="*/ 77917 w 99349"/>
              <a:gd name="connsiteY9" fmla="*/ 404148 h 699423"/>
              <a:gd name="connsiteX10" fmla="*/ 63630 w 99349"/>
              <a:gd name="connsiteY10" fmla="*/ 351760 h 699423"/>
              <a:gd name="connsiteX11" fmla="*/ 89824 w 99349"/>
              <a:gd name="connsiteY11" fmla="*/ 299373 h 699423"/>
              <a:gd name="connsiteX12" fmla="*/ 77918 w 99349"/>
              <a:gd name="connsiteY12" fmla="*/ 258892 h 699423"/>
              <a:gd name="connsiteX13" fmla="*/ 87442 w 99349"/>
              <a:gd name="connsiteY13" fmla="*/ 216029 h 699423"/>
              <a:gd name="connsiteX14" fmla="*/ 70774 w 99349"/>
              <a:gd name="connsiteY14" fmla="*/ 170785 h 699423"/>
              <a:gd name="connsiteX15" fmla="*/ 70774 w 99349"/>
              <a:gd name="connsiteY15" fmla="*/ 96966 h 699423"/>
              <a:gd name="connsiteX16" fmla="*/ 0 w 99349"/>
              <a:gd name="connsiteY16" fmla="*/ 0 h 69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349" h="699423">
                <a:moveTo>
                  <a:pt x="96967" y="699423"/>
                </a:moveTo>
                <a:lnTo>
                  <a:pt x="99349" y="666085"/>
                </a:lnTo>
                <a:lnTo>
                  <a:pt x="89824" y="637510"/>
                </a:lnTo>
                <a:lnTo>
                  <a:pt x="94586" y="606554"/>
                </a:lnTo>
                <a:lnTo>
                  <a:pt x="85061" y="573217"/>
                </a:lnTo>
                <a:lnTo>
                  <a:pt x="80299" y="537498"/>
                </a:lnTo>
                <a:lnTo>
                  <a:pt x="80299" y="497017"/>
                </a:lnTo>
                <a:lnTo>
                  <a:pt x="80299" y="470823"/>
                </a:lnTo>
                <a:lnTo>
                  <a:pt x="85061" y="437485"/>
                </a:lnTo>
                <a:lnTo>
                  <a:pt x="77917" y="404148"/>
                </a:lnTo>
                <a:lnTo>
                  <a:pt x="63630" y="351760"/>
                </a:lnTo>
                <a:lnTo>
                  <a:pt x="89824" y="299373"/>
                </a:lnTo>
                <a:cubicBezTo>
                  <a:pt x="91809" y="275561"/>
                  <a:pt x="77521" y="272783"/>
                  <a:pt x="77918" y="258892"/>
                </a:cubicBezTo>
                <a:cubicBezTo>
                  <a:pt x="78315" y="245001"/>
                  <a:pt x="90617" y="231110"/>
                  <a:pt x="87442" y="216029"/>
                </a:cubicBezTo>
                <a:lnTo>
                  <a:pt x="70774" y="170785"/>
                </a:lnTo>
                <a:lnTo>
                  <a:pt x="70774" y="96966"/>
                </a:lnTo>
                <a:cubicBezTo>
                  <a:pt x="51724" y="69185"/>
                  <a:pt x="19050" y="27781"/>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0" name="フリーフォーム 455">
            <a:extLst>
              <a:ext uri="{FF2B5EF4-FFF2-40B4-BE49-F238E27FC236}">
                <a16:creationId xmlns:a16="http://schemas.microsoft.com/office/drawing/2014/main" id="{8462ECD0-7975-4F8A-A450-02947E91F319}"/>
              </a:ext>
            </a:extLst>
          </p:cNvPr>
          <p:cNvSpPr/>
          <p:nvPr/>
        </p:nvSpPr>
        <p:spPr>
          <a:xfrm>
            <a:off x="5543550" y="7304088"/>
            <a:ext cx="442913" cy="217487"/>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11981" h="300038">
                <a:moveTo>
                  <a:pt x="611981" y="300038"/>
                </a:moveTo>
                <a:lnTo>
                  <a:pt x="557212" y="295275"/>
                </a:lnTo>
                <a:lnTo>
                  <a:pt x="540543" y="269082"/>
                </a:lnTo>
                <a:lnTo>
                  <a:pt x="509587" y="250032"/>
                </a:lnTo>
                <a:lnTo>
                  <a:pt x="497681" y="221457"/>
                </a:lnTo>
                <a:lnTo>
                  <a:pt x="464343" y="200025"/>
                </a:lnTo>
                <a:lnTo>
                  <a:pt x="419100" y="159544"/>
                </a:lnTo>
                <a:lnTo>
                  <a:pt x="400050" y="145257"/>
                </a:lnTo>
                <a:lnTo>
                  <a:pt x="383381" y="140494"/>
                </a:lnTo>
                <a:lnTo>
                  <a:pt x="361950" y="142875"/>
                </a:lnTo>
                <a:lnTo>
                  <a:pt x="345281" y="142875"/>
                </a:lnTo>
                <a:lnTo>
                  <a:pt x="321468" y="145257"/>
                </a:lnTo>
                <a:lnTo>
                  <a:pt x="304800" y="159544"/>
                </a:lnTo>
                <a:lnTo>
                  <a:pt x="280987" y="159544"/>
                </a:lnTo>
                <a:lnTo>
                  <a:pt x="264318" y="157163"/>
                </a:lnTo>
                <a:lnTo>
                  <a:pt x="238125" y="154782"/>
                </a:lnTo>
                <a:lnTo>
                  <a:pt x="214312" y="145257"/>
                </a:lnTo>
                <a:lnTo>
                  <a:pt x="195262" y="140494"/>
                </a:lnTo>
                <a:lnTo>
                  <a:pt x="176212" y="121444"/>
                </a:lnTo>
                <a:lnTo>
                  <a:pt x="159543" y="114300"/>
                </a:lnTo>
                <a:lnTo>
                  <a:pt x="140493" y="102394"/>
                </a:lnTo>
                <a:lnTo>
                  <a:pt x="111918" y="71438"/>
                </a:lnTo>
                <a:lnTo>
                  <a:pt x="85725" y="52388"/>
                </a:lnTo>
                <a:lnTo>
                  <a:pt x="57150" y="30957"/>
                </a:lnTo>
                <a:lnTo>
                  <a:pt x="33337" y="11907"/>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1" name="フリーフォーム 456">
            <a:extLst>
              <a:ext uri="{FF2B5EF4-FFF2-40B4-BE49-F238E27FC236}">
                <a16:creationId xmlns:a16="http://schemas.microsoft.com/office/drawing/2014/main" id="{F246E40F-22AA-44E4-8AC1-AA9E4A5E2DA0}"/>
              </a:ext>
            </a:extLst>
          </p:cNvPr>
          <p:cNvSpPr/>
          <p:nvPr/>
        </p:nvSpPr>
        <p:spPr>
          <a:xfrm>
            <a:off x="4500563" y="6016625"/>
            <a:ext cx="1020762" cy="2462213"/>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54654 w 1357228"/>
              <a:gd name="connsiteY85" fmla="*/ 2627060 h 3306390"/>
              <a:gd name="connsiteX86" fmla="*/ 238838 w 1357228"/>
              <a:gd name="connsiteY86" fmla="*/ 2710829 h 3306390"/>
              <a:gd name="connsiteX87" fmla="*/ 271289 w 1357228"/>
              <a:gd name="connsiteY87" fmla="*/ 2774664 h 3306390"/>
              <a:gd name="connsiteX88" fmla="*/ 248791 w 1357228"/>
              <a:gd name="connsiteY88" fmla="*/ 2823356 h 3306390"/>
              <a:gd name="connsiteX89" fmla="*/ 236179 w 1357228"/>
              <a:gd name="connsiteY89" fmla="*/ 2883987 h 3306390"/>
              <a:gd name="connsiteX90" fmla="*/ 235077 w 1357228"/>
              <a:gd name="connsiteY90" fmla="*/ 2952584 h 3306390"/>
              <a:gd name="connsiteX91" fmla="*/ 236144 w 1357228"/>
              <a:gd name="connsiteY91" fmla="*/ 3025515 h 3306390"/>
              <a:gd name="connsiteX92" fmla="*/ 228359 w 1357228"/>
              <a:gd name="connsiteY92" fmla="*/ 3080104 h 3306390"/>
              <a:gd name="connsiteX93" fmla="*/ 193955 w 1357228"/>
              <a:gd name="connsiteY93" fmla="*/ 3128584 h 3306390"/>
              <a:gd name="connsiteX94" fmla="*/ 170143 w 1357228"/>
              <a:gd name="connsiteY94" fmla="*/ 3185273 h 3306390"/>
              <a:gd name="connsiteX95" fmla="*/ 144623 w 1357228"/>
              <a:gd name="connsiteY95" fmla="*/ 326098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320050"/>
              <a:gd name="connsiteX1" fmla="*/ 1356328 w 1357228"/>
              <a:gd name="connsiteY1" fmla="*/ 86441 h 3320050"/>
              <a:gd name="connsiteX2" fmla="*/ 1343163 w 1357228"/>
              <a:gd name="connsiteY2" fmla="*/ 163139 h 3320050"/>
              <a:gd name="connsiteX3" fmla="*/ 1343163 w 1357228"/>
              <a:gd name="connsiteY3" fmla="*/ 201239 h 3320050"/>
              <a:gd name="connsiteX4" fmla="*/ 1343163 w 1357228"/>
              <a:gd name="connsiteY4" fmla="*/ 239339 h 3320050"/>
              <a:gd name="connsiteX5" fmla="*/ 1338401 w 1357228"/>
              <a:gd name="connsiteY5" fmla="*/ 277439 h 3320050"/>
              <a:gd name="connsiteX6" fmla="*/ 1319351 w 1357228"/>
              <a:gd name="connsiteY6" fmla="*/ 327446 h 3320050"/>
              <a:gd name="connsiteX7" fmla="*/ 1307444 w 1357228"/>
              <a:gd name="connsiteY7" fmla="*/ 353639 h 3320050"/>
              <a:gd name="connsiteX8" fmla="*/ 1283632 w 1357228"/>
              <a:gd name="connsiteY8" fmla="*/ 377452 h 3320050"/>
              <a:gd name="connsiteX9" fmla="*/ 1264582 w 1357228"/>
              <a:gd name="connsiteY9" fmla="*/ 394121 h 3320050"/>
              <a:gd name="connsiteX10" fmla="*/ 1262201 w 1357228"/>
              <a:gd name="connsiteY10" fmla="*/ 413171 h 3320050"/>
              <a:gd name="connsiteX11" fmla="*/ 1259819 w 1357228"/>
              <a:gd name="connsiteY11" fmla="*/ 453652 h 3320050"/>
              <a:gd name="connsiteX12" fmla="*/ 1262201 w 1357228"/>
              <a:gd name="connsiteY12" fmla="*/ 479846 h 3320050"/>
              <a:gd name="connsiteX13" fmla="*/ 1281251 w 1357228"/>
              <a:gd name="connsiteY13" fmla="*/ 522708 h 3320050"/>
              <a:gd name="connsiteX14" fmla="*/ 1297919 w 1357228"/>
              <a:gd name="connsiteY14" fmla="*/ 556046 h 3320050"/>
              <a:gd name="connsiteX15" fmla="*/ 1300301 w 1357228"/>
              <a:gd name="connsiteY15" fmla="*/ 575096 h 3320050"/>
              <a:gd name="connsiteX16" fmla="*/ 1312207 w 1357228"/>
              <a:gd name="connsiteY16" fmla="*/ 615577 h 3320050"/>
              <a:gd name="connsiteX17" fmla="*/ 1316969 w 1357228"/>
              <a:gd name="connsiteY17" fmla="*/ 663202 h 3320050"/>
              <a:gd name="connsiteX18" fmla="*/ 1324113 w 1357228"/>
              <a:gd name="connsiteY18" fmla="*/ 691777 h 3320050"/>
              <a:gd name="connsiteX19" fmla="*/ 1331257 w 1357228"/>
              <a:gd name="connsiteY19" fmla="*/ 725114 h 3320050"/>
              <a:gd name="connsiteX20" fmla="*/ 1328876 w 1357228"/>
              <a:gd name="connsiteY20" fmla="*/ 758452 h 3320050"/>
              <a:gd name="connsiteX21" fmla="*/ 1324113 w 1357228"/>
              <a:gd name="connsiteY21" fmla="*/ 796552 h 3320050"/>
              <a:gd name="connsiteX22" fmla="*/ 1324113 w 1357228"/>
              <a:gd name="connsiteY22" fmla="*/ 817983 h 3320050"/>
              <a:gd name="connsiteX23" fmla="*/ 1324113 w 1357228"/>
              <a:gd name="connsiteY23" fmla="*/ 844177 h 3320050"/>
              <a:gd name="connsiteX24" fmla="*/ 1307444 w 1357228"/>
              <a:gd name="connsiteY24" fmla="*/ 865608 h 3320050"/>
              <a:gd name="connsiteX25" fmla="*/ 1297919 w 1357228"/>
              <a:gd name="connsiteY25" fmla="*/ 891802 h 3320050"/>
              <a:gd name="connsiteX26" fmla="*/ 1295538 w 1357228"/>
              <a:gd name="connsiteY26" fmla="*/ 917996 h 3320050"/>
              <a:gd name="connsiteX27" fmla="*/ 1297919 w 1357228"/>
              <a:gd name="connsiteY27" fmla="*/ 948952 h 3320050"/>
              <a:gd name="connsiteX28" fmla="*/ 1302682 w 1357228"/>
              <a:gd name="connsiteY28" fmla="*/ 972764 h 3320050"/>
              <a:gd name="connsiteX29" fmla="*/ 1312207 w 1357228"/>
              <a:gd name="connsiteY29" fmla="*/ 996577 h 3320050"/>
              <a:gd name="connsiteX30" fmla="*/ 1305063 w 1357228"/>
              <a:gd name="connsiteY30" fmla="*/ 1029914 h 3320050"/>
              <a:gd name="connsiteX31" fmla="*/ 1293157 w 1357228"/>
              <a:gd name="connsiteY31" fmla="*/ 1070396 h 3320050"/>
              <a:gd name="connsiteX32" fmla="*/ 1286013 w 1357228"/>
              <a:gd name="connsiteY32" fmla="*/ 1101352 h 3320050"/>
              <a:gd name="connsiteX33" fmla="*/ 1266963 w 1357228"/>
              <a:gd name="connsiteY33" fmla="*/ 1148977 h 3320050"/>
              <a:gd name="connsiteX34" fmla="*/ 1245532 w 1357228"/>
              <a:gd name="connsiteY34" fmla="*/ 1179933 h 3320050"/>
              <a:gd name="connsiteX35" fmla="*/ 1214576 w 1357228"/>
              <a:gd name="connsiteY35" fmla="*/ 1201364 h 3320050"/>
              <a:gd name="connsiteX36" fmla="*/ 1169332 w 1357228"/>
              <a:gd name="connsiteY36" fmla="*/ 1227558 h 3320050"/>
              <a:gd name="connsiteX37" fmla="*/ 1112182 w 1357228"/>
              <a:gd name="connsiteY37" fmla="*/ 1260896 h 3320050"/>
              <a:gd name="connsiteX38" fmla="*/ 1069319 w 1357228"/>
              <a:gd name="connsiteY38" fmla="*/ 1294233 h 3320050"/>
              <a:gd name="connsiteX39" fmla="*/ 1031220 w 1357228"/>
              <a:gd name="connsiteY39" fmla="*/ 1332333 h 3320050"/>
              <a:gd name="connsiteX40" fmla="*/ 1000263 w 1357228"/>
              <a:gd name="connsiteY40" fmla="*/ 1379957 h 3320050"/>
              <a:gd name="connsiteX41" fmla="*/ 978832 w 1357228"/>
              <a:gd name="connsiteY41" fmla="*/ 1420439 h 3320050"/>
              <a:gd name="connsiteX42" fmla="*/ 945494 w 1357228"/>
              <a:gd name="connsiteY42" fmla="*/ 1465683 h 3320050"/>
              <a:gd name="connsiteX43" fmla="*/ 931207 w 1357228"/>
              <a:gd name="connsiteY43" fmla="*/ 1508546 h 3320050"/>
              <a:gd name="connsiteX44" fmla="*/ 897870 w 1357228"/>
              <a:gd name="connsiteY44" fmla="*/ 1558552 h 3320050"/>
              <a:gd name="connsiteX45" fmla="*/ 866913 w 1357228"/>
              <a:gd name="connsiteY45" fmla="*/ 1606176 h 3320050"/>
              <a:gd name="connsiteX46" fmla="*/ 838337 w 1357228"/>
              <a:gd name="connsiteY46" fmla="*/ 1634752 h 3320050"/>
              <a:gd name="connsiteX47" fmla="*/ 814527 w 1357228"/>
              <a:gd name="connsiteY47" fmla="*/ 1670471 h 3320050"/>
              <a:gd name="connsiteX48" fmla="*/ 788333 w 1357228"/>
              <a:gd name="connsiteY48" fmla="*/ 1706189 h 3320050"/>
              <a:gd name="connsiteX49" fmla="*/ 821670 w 1357228"/>
              <a:gd name="connsiteY49" fmla="*/ 1730001 h 3320050"/>
              <a:gd name="connsiteX50" fmla="*/ 819290 w 1357228"/>
              <a:gd name="connsiteY50" fmla="*/ 1782389 h 3320050"/>
              <a:gd name="connsiteX51" fmla="*/ 778808 w 1357228"/>
              <a:gd name="connsiteY51" fmla="*/ 1789533 h 3320050"/>
              <a:gd name="connsiteX52" fmla="*/ 771664 w 1357228"/>
              <a:gd name="connsiteY52" fmla="*/ 1853827 h 3320050"/>
              <a:gd name="connsiteX53" fmla="*/ 776426 w 1357228"/>
              <a:gd name="connsiteY53" fmla="*/ 1908595 h 3320050"/>
              <a:gd name="connsiteX54" fmla="*/ 759757 w 1357228"/>
              <a:gd name="connsiteY54" fmla="*/ 1972890 h 3320050"/>
              <a:gd name="connsiteX55" fmla="*/ 731182 w 1357228"/>
              <a:gd name="connsiteY55" fmla="*/ 1999083 h 3320050"/>
              <a:gd name="connsiteX56" fmla="*/ 695464 w 1357228"/>
              <a:gd name="connsiteY56" fmla="*/ 2046708 h 3320050"/>
              <a:gd name="connsiteX57" fmla="*/ 654983 w 1357228"/>
              <a:gd name="connsiteY57" fmla="*/ 2041946 h 3320050"/>
              <a:gd name="connsiteX58" fmla="*/ 612120 w 1357228"/>
              <a:gd name="connsiteY58" fmla="*/ 2056233 h 3320050"/>
              <a:gd name="connsiteX59" fmla="*/ 595451 w 1357228"/>
              <a:gd name="connsiteY59" fmla="*/ 2077664 h 3320050"/>
              <a:gd name="connsiteX60" fmla="*/ 559733 w 1357228"/>
              <a:gd name="connsiteY60" fmla="*/ 2072902 h 3320050"/>
              <a:gd name="connsiteX61" fmla="*/ 535920 w 1357228"/>
              <a:gd name="connsiteY61" fmla="*/ 2101476 h 3320050"/>
              <a:gd name="connsiteX62" fmla="*/ 531159 w 1357228"/>
              <a:gd name="connsiteY62" fmla="*/ 2144340 h 3320050"/>
              <a:gd name="connsiteX63" fmla="*/ 488295 w 1357228"/>
              <a:gd name="connsiteY63" fmla="*/ 2172914 h 3320050"/>
              <a:gd name="connsiteX64" fmla="*/ 466864 w 1357228"/>
              <a:gd name="connsiteY64" fmla="*/ 2208633 h 3320050"/>
              <a:gd name="connsiteX65" fmla="*/ 443051 w 1357228"/>
              <a:gd name="connsiteY65" fmla="*/ 2234827 h 3320050"/>
              <a:gd name="connsiteX66" fmla="*/ 409714 w 1357228"/>
              <a:gd name="connsiteY66" fmla="*/ 2261021 h 3320050"/>
              <a:gd name="connsiteX67" fmla="*/ 400189 w 1357228"/>
              <a:gd name="connsiteY67" fmla="*/ 2294359 h 3320050"/>
              <a:gd name="connsiteX68" fmla="*/ 393046 w 1357228"/>
              <a:gd name="connsiteY68" fmla="*/ 2322932 h 3320050"/>
              <a:gd name="connsiteX69" fmla="*/ 371613 w 1357228"/>
              <a:gd name="connsiteY69" fmla="*/ 2320551 h 3320050"/>
              <a:gd name="connsiteX70" fmla="*/ 347801 w 1357228"/>
              <a:gd name="connsiteY70" fmla="*/ 2308645 h 3320050"/>
              <a:gd name="connsiteX71" fmla="*/ 331132 w 1357228"/>
              <a:gd name="connsiteY71" fmla="*/ 2301501 h 3320050"/>
              <a:gd name="connsiteX72" fmla="*/ 323989 w 1357228"/>
              <a:gd name="connsiteY72" fmla="*/ 2315789 h 3320050"/>
              <a:gd name="connsiteX73" fmla="*/ 331132 w 1357228"/>
              <a:gd name="connsiteY73" fmla="*/ 2339600 h 3320050"/>
              <a:gd name="connsiteX74" fmla="*/ 354945 w 1357228"/>
              <a:gd name="connsiteY74" fmla="*/ 2372939 h 3320050"/>
              <a:gd name="connsiteX75" fmla="*/ 343039 w 1357228"/>
              <a:gd name="connsiteY75" fmla="*/ 2408658 h 3320050"/>
              <a:gd name="connsiteX76" fmla="*/ 316844 w 1357228"/>
              <a:gd name="connsiteY76" fmla="*/ 2413420 h 3320050"/>
              <a:gd name="connsiteX77" fmla="*/ 302560 w 1357228"/>
              <a:gd name="connsiteY77" fmla="*/ 2415800 h 3320050"/>
              <a:gd name="connsiteX78" fmla="*/ 295414 w 1357228"/>
              <a:gd name="connsiteY78" fmla="*/ 2425326 h 3320050"/>
              <a:gd name="connsiteX79" fmla="*/ 302557 w 1357228"/>
              <a:gd name="connsiteY79" fmla="*/ 2439614 h 3320050"/>
              <a:gd name="connsiteX80" fmla="*/ 321608 w 1357228"/>
              <a:gd name="connsiteY80" fmla="*/ 2451520 h 3320050"/>
              <a:gd name="connsiteX81" fmla="*/ 333514 w 1357228"/>
              <a:gd name="connsiteY81" fmla="*/ 2470570 h 3320050"/>
              <a:gd name="connsiteX82" fmla="*/ 312083 w 1357228"/>
              <a:gd name="connsiteY82" fmla="*/ 2487238 h 3320050"/>
              <a:gd name="connsiteX83" fmla="*/ 285889 w 1357228"/>
              <a:gd name="connsiteY83" fmla="*/ 2506289 h 3320050"/>
              <a:gd name="connsiteX84" fmla="*/ 250171 w 1357228"/>
              <a:gd name="connsiteY84" fmla="*/ 2544389 h 3320050"/>
              <a:gd name="connsiteX85" fmla="*/ 254654 w 1357228"/>
              <a:gd name="connsiteY85" fmla="*/ 2627060 h 3320050"/>
              <a:gd name="connsiteX86" fmla="*/ 238838 w 1357228"/>
              <a:gd name="connsiteY86" fmla="*/ 2710829 h 3320050"/>
              <a:gd name="connsiteX87" fmla="*/ 271289 w 1357228"/>
              <a:gd name="connsiteY87" fmla="*/ 2774664 h 3320050"/>
              <a:gd name="connsiteX88" fmla="*/ 248791 w 1357228"/>
              <a:gd name="connsiteY88" fmla="*/ 2823356 h 3320050"/>
              <a:gd name="connsiteX89" fmla="*/ 236179 w 1357228"/>
              <a:gd name="connsiteY89" fmla="*/ 2883987 h 3320050"/>
              <a:gd name="connsiteX90" fmla="*/ 235077 w 1357228"/>
              <a:gd name="connsiteY90" fmla="*/ 2952584 h 3320050"/>
              <a:gd name="connsiteX91" fmla="*/ 236144 w 1357228"/>
              <a:gd name="connsiteY91" fmla="*/ 3025515 h 3320050"/>
              <a:gd name="connsiteX92" fmla="*/ 228359 w 1357228"/>
              <a:gd name="connsiteY92" fmla="*/ 3080104 h 3320050"/>
              <a:gd name="connsiteX93" fmla="*/ 193955 w 1357228"/>
              <a:gd name="connsiteY93" fmla="*/ 3128584 h 3320050"/>
              <a:gd name="connsiteX94" fmla="*/ 170143 w 1357228"/>
              <a:gd name="connsiteY94" fmla="*/ 3185273 h 3320050"/>
              <a:gd name="connsiteX95" fmla="*/ 144623 w 1357228"/>
              <a:gd name="connsiteY95" fmla="*/ 3260980 h 3320050"/>
              <a:gd name="connsiteX96" fmla="*/ 125573 w 1357228"/>
              <a:gd name="connsiteY96" fmla="*/ 3320050 h 3320050"/>
              <a:gd name="connsiteX97" fmla="*/ 19189 w 1357228"/>
              <a:gd name="connsiteY97" fmla="*/ 3189707 h 3320050"/>
              <a:gd name="connsiteX98" fmla="*/ 139 w 1357228"/>
              <a:gd name="connsiteY98" fmla="*/ 3206376 h 3320050"/>
              <a:gd name="connsiteX99" fmla="*/ 12045 w 1357228"/>
              <a:gd name="connsiteY99" fmla="*/ 3249239 h 3320050"/>
              <a:gd name="connsiteX100" fmla="*/ 2519 w 1357228"/>
              <a:gd name="connsiteY100" fmla="*/ 3306390 h 3320050"/>
              <a:gd name="connsiteX0" fmla="*/ 1362336 w 1362336"/>
              <a:gd name="connsiteY0" fmla="*/ 0 h 3387044"/>
              <a:gd name="connsiteX1" fmla="*/ 1361436 w 1362336"/>
              <a:gd name="connsiteY1" fmla="*/ 86441 h 3387044"/>
              <a:gd name="connsiteX2" fmla="*/ 1348271 w 1362336"/>
              <a:gd name="connsiteY2" fmla="*/ 163139 h 3387044"/>
              <a:gd name="connsiteX3" fmla="*/ 1348271 w 1362336"/>
              <a:gd name="connsiteY3" fmla="*/ 201239 h 3387044"/>
              <a:gd name="connsiteX4" fmla="*/ 1348271 w 1362336"/>
              <a:gd name="connsiteY4" fmla="*/ 239339 h 3387044"/>
              <a:gd name="connsiteX5" fmla="*/ 1343509 w 1362336"/>
              <a:gd name="connsiteY5" fmla="*/ 277439 h 3387044"/>
              <a:gd name="connsiteX6" fmla="*/ 1324459 w 1362336"/>
              <a:gd name="connsiteY6" fmla="*/ 327446 h 3387044"/>
              <a:gd name="connsiteX7" fmla="*/ 1312552 w 1362336"/>
              <a:gd name="connsiteY7" fmla="*/ 353639 h 3387044"/>
              <a:gd name="connsiteX8" fmla="*/ 1288740 w 1362336"/>
              <a:gd name="connsiteY8" fmla="*/ 377452 h 3387044"/>
              <a:gd name="connsiteX9" fmla="*/ 1269690 w 1362336"/>
              <a:gd name="connsiteY9" fmla="*/ 394121 h 3387044"/>
              <a:gd name="connsiteX10" fmla="*/ 1267309 w 1362336"/>
              <a:gd name="connsiteY10" fmla="*/ 413171 h 3387044"/>
              <a:gd name="connsiteX11" fmla="*/ 1264927 w 1362336"/>
              <a:gd name="connsiteY11" fmla="*/ 453652 h 3387044"/>
              <a:gd name="connsiteX12" fmla="*/ 1267309 w 1362336"/>
              <a:gd name="connsiteY12" fmla="*/ 479846 h 3387044"/>
              <a:gd name="connsiteX13" fmla="*/ 1286359 w 1362336"/>
              <a:gd name="connsiteY13" fmla="*/ 522708 h 3387044"/>
              <a:gd name="connsiteX14" fmla="*/ 1303027 w 1362336"/>
              <a:gd name="connsiteY14" fmla="*/ 556046 h 3387044"/>
              <a:gd name="connsiteX15" fmla="*/ 1305409 w 1362336"/>
              <a:gd name="connsiteY15" fmla="*/ 575096 h 3387044"/>
              <a:gd name="connsiteX16" fmla="*/ 1317315 w 1362336"/>
              <a:gd name="connsiteY16" fmla="*/ 615577 h 3387044"/>
              <a:gd name="connsiteX17" fmla="*/ 1322077 w 1362336"/>
              <a:gd name="connsiteY17" fmla="*/ 663202 h 3387044"/>
              <a:gd name="connsiteX18" fmla="*/ 1329221 w 1362336"/>
              <a:gd name="connsiteY18" fmla="*/ 691777 h 3387044"/>
              <a:gd name="connsiteX19" fmla="*/ 1336365 w 1362336"/>
              <a:gd name="connsiteY19" fmla="*/ 725114 h 3387044"/>
              <a:gd name="connsiteX20" fmla="*/ 1333984 w 1362336"/>
              <a:gd name="connsiteY20" fmla="*/ 758452 h 3387044"/>
              <a:gd name="connsiteX21" fmla="*/ 1329221 w 1362336"/>
              <a:gd name="connsiteY21" fmla="*/ 796552 h 3387044"/>
              <a:gd name="connsiteX22" fmla="*/ 1329221 w 1362336"/>
              <a:gd name="connsiteY22" fmla="*/ 817983 h 3387044"/>
              <a:gd name="connsiteX23" fmla="*/ 1329221 w 1362336"/>
              <a:gd name="connsiteY23" fmla="*/ 844177 h 3387044"/>
              <a:gd name="connsiteX24" fmla="*/ 1312552 w 1362336"/>
              <a:gd name="connsiteY24" fmla="*/ 865608 h 3387044"/>
              <a:gd name="connsiteX25" fmla="*/ 1303027 w 1362336"/>
              <a:gd name="connsiteY25" fmla="*/ 891802 h 3387044"/>
              <a:gd name="connsiteX26" fmla="*/ 1300646 w 1362336"/>
              <a:gd name="connsiteY26" fmla="*/ 917996 h 3387044"/>
              <a:gd name="connsiteX27" fmla="*/ 1303027 w 1362336"/>
              <a:gd name="connsiteY27" fmla="*/ 948952 h 3387044"/>
              <a:gd name="connsiteX28" fmla="*/ 1307790 w 1362336"/>
              <a:gd name="connsiteY28" fmla="*/ 972764 h 3387044"/>
              <a:gd name="connsiteX29" fmla="*/ 1317315 w 1362336"/>
              <a:gd name="connsiteY29" fmla="*/ 996577 h 3387044"/>
              <a:gd name="connsiteX30" fmla="*/ 1310171 w 1362336"/>
              <a:gd name="connsiteY30" fmla="*/ 1029914 h 3387044"/>
              <a:gd name="connsiteX31" fmla="*/ 1298265 w 1362336"/>
              <a:gd name="connsiteY31" fmla="*/ 1070396 h 3387044"/>
              <a:gd name="connsiteX32" fmla="*/ 1291121 w 1362336"/>
              <a:gd name="connsiteY32" fmla="*/ 1101352 h 3387044"/>
              <a:gd name="connsiteX33" fmla="*/ 1272071 w 1362336"/>
              <a:gd name="connsiteY33" fmla="*/ 1148977 h 3387044"/>
              <a:gd name="connsiteX34" fmla="*/ 1250640 w 1362336"/>
              <a:gd name="connsiteY34" fmla="*/ 1179933 h 3387044"/>
              <a:gd name="connsiteX35" fmla="*/ 1219684 w 1362336"/>
              <a:gd name="connsiteY35" fmla="*/ 1201364 h 3387044"/>
              <a:gd name="connsiteX36" fmla="*/ 1174440 w 1362336"/>
              <a:gd name="connsiteY36" fmla="*/ 1227558 h 3387044"/>
              <a:gd name="connsiteX37" fmla="*/ 1117290 w 1362336"/>
              <a:gd name="connsiteY37" fmla="*/ 1260896 h 3387044"/>
              <a:gd name="connsiteX38" fmla="*/ 1074427 w 1362336"/>
              <a:gd name="connsiteY38" fmla="*/ 1294233 h 3387044"/>
              <a:gd name="connsiteX39" fmla="*/ 1036328 w 1362336"/>
              <a:gd name="connsiteY39" fmla="*/ 1332333 h 3387044"/>
              <a:gd name="connsiteX40" fmla="*/ 1005371 w 1362336"/>
              <a:gd name="connsiteY40" fmla="*/ 1379957 h 3387044"/>
              <a:gd name="connsiteX41" fmla="*/ 983940 w 1362336"/>
              <a:gd name="connsiteY41" fmla="*/ 1420439 h 3387044"/>
              <a:gd name="connsiteX42" fmla="*/ 950602 w 1362336"/>
              <a:gd name="connsiteY42" fmla="*/ 1465683 h 3387044"/>
              <a:gd name="connsiteX43" fmla="*/ 936315 w 1362336"/>
              <a:gd name="connsiteY43" fmla="*/ 1508546 h 3387044"/>
              <a:gd name="connsiteX44" fmla="*/ 902978 w 1362336"/>
              <a:gd name="connsiteY44" fmla="*/ 1558552 h 3387044"/>
              <a:gd name="connsiteX45" fmla="*/ 872021 w 1362336"/>
              <a:gd name="connsiteY45" fmla="*/ 1606176 h 3387044"/>
              <a:gd name="connsiteX46" fmla="*/ 843445 w 1362336"/>
              <a:gd name="connsiteY46" fmla="*/ 1634752 h 3387044"/>
              <a:gd name="connsiteX47" fmla="*/ 819635 w 1362336"/>
              <a:gd name="connsiteY47" fmla="*/ 1670471 h 3387044"/>
              <a:gd name="connsiteX48" fmla="*/ 793441 w 1362336"/>
              <a:gd name="connsiteY48" fmla="*/ 1706189 h 3387044"/>
              <a:gd name="connsiteX49" fmla="*/ 826778 w 1362336"/>
              <a:gd name="connsiteY49" fmla="*/ 1730001 h 3387044"/>
              <a:gd name="connsiteX50" fmla="*/ 824398 w 1362336"/>
              <a:gd name="connsiteY50" fmla="*/ 1782389 h 3387044"/>
              <a:gd name="connsiteX51" fmla="*/ 783916 w 1362336"/>
              <a:gd name="connsiteY51" fmla="*/ 1789533 h 3387044"/>
              <a:gd name="connsiteX52" fmla="*/ 776772 w 1362336"/>
              <a:gd name="connsiteY52" fmla="*/ 1853827 h 3387044"/>
              <a:gd name="connsiteX53" fmla="*/ 781534 w 1362336"/>
              <a:gd name="connsiteY53" fmla="*/ 1908595 h 3387044"/>
              <a:gd name="connsiteX54" fmla="*/ 764865 w 1362336"/>
              <a:gd name="connsiteY54" fmla="*/ 1972890 h 3387044"/>
              <a:gd name="connsiteX55" fmla="*/ 736290 w 1362336"/>
              <a:gd name="connsiteY55" fmla="*/ 1999083 h 3387044"/>
              <a:gd name="connsiteX56" fmla="*/ 700572 w 1362336"/>
              <a:gd name="connsiteY56" fmla="*/ 2046708 h 3387044"/>
              <a:gd name="connsiteX57" fmla="*/ 660091 w 1362336"/>
              <a:gd name="connsiteY57" fmla="*/ 2041946 h 3387044"/>
              <a:gd name="connsiteX58" fmla="*/ 617228 w 1362336"/>
              <a:gd name="connsiteY58" fmla="*/ 2056233 h 3387044"/>
              <a:gd name="connsiteX59" fmla="*/ 600559 w 1362336"/>
              <a:gd name="connsiteY59" fmla="*/ 2077664 h 3387044"/>
              <a:gd name="connsiteX60" fmla="*/ 564841 w 1362336"/>
              <a:gd name="connsiteY60" fmla="*/ 2072902 h 3387044"/>
              <a:gd name="connsiteX61" fmla="*/ 541028 w 1362336"/>
              <a:gd name="connsiteY61" fmla="*/ 2101476 h 3387044"/>
              <a:gd name="connsiteX62" fmla="*/ 536267 w 1362336"/>
              <a:gd name="connsiteY62" fmla="*/ 2144340 h 3387044"/>
              <a:gd name="connsiteX63" fmla="*/ 493403 w 1362336"/>
              <a:gd name="connsiteY63" fmla="*/ 2172914 h 3387044"/>
              <a:gd name="connsiteX64" fmla="*/ 471972 w 1362336"/>
              <a:gd name="connsiteY64" fmla="*/ 2208633 h 3387044"/>
              <a:gd name="connsiteX65" fmla="*/ 448159 w 1362336"/>
              <a:gd name="connsiteY65" fmla="*/ 2234827 h 3387044"/>
              <a:gd name="connsiteX66" fmla="*/ 414822 w 1362336"/>
              <a:gd name="connsiteY66" fmla="*/ 2261021 h 3387044"/>
              <a:gd name="connsiteX67" fmla="*/ 405297 w 1362336"/>
              <a:gd name="connsiteY67" fmla="*/ 2294359 h 3387044"/>
              <a:gd name="connsiteX68" fmla="*/ 398154 w 1362336"/>
              <a:gd name="connsiteY68" fmla="*/ 2322932 h 3387044"/>
              <a:gd name="connsiteX69" fmla="*/ 376721 w 1362336"/>
              <a:gd name="connsiteY69" fmla="*/ 2320551 h 3387044"/>
              <a:gd name="connsiteX70" fmla="*/ 352909 w 1362336"/>
              <a:gd name="connsiteY70" fmla="*/ 2308645 h 3387044"/>
              <a:gd name="connsiteX71" fmla="*/ 336240 w 1362336"/>
              <a:gd name="connsiteY71" fmla="*/ 2301501 h 3387044"/>
              <a:gd name="connsiteX72" fmla="*/ 329097 w 1362336"/>
              <a:gd name="connsiteY72" fmla="*/ 2315789 h 3387044"/>
              <a:gd name="connsiteX73" fmla="*/ 336240 w 1362336"/>
              <a:gd name="connsiteY73" fmla="*/ 2339600 h 3387044"/>
              <a:gd name="connsiteX74" fmla="*/ 360053 w 1362336"/>
              <a:gd name="connsiteY74" fmla="*/ 2372939 h 3387044"/>
              <a:gd name="connsiteX75" fmla="*/ 348147 w 1362336"/>
              <a:gd name="connsiteY75" fmla="*/ 2408658 h 3387044"/>
              <a:gd name="connsiteX76" fmla="*/ 321952 w 1362336"/>
              <a:gd name="connsiteY76" fmla="*/ 2413420 h 3387044"/>
              <a:gd name="connsiteX77" fmla="*/ 307668 w 1362336"/>
              <a:gd name="connsiteY77" fmla="*/ 2415800 h 3387044"/>
              <a:gd name="connsiteX78" fmla="*/ 300522 w 1362336"/>
              <a:gd name="connsiteY78" fmla="*/ 2425326 h 3387044"/>
              <a:gd name="connsiteX79" fmla="*/ 307665 w 1362336"/>
              <a:gd name="connsiteY79" fmla="*/ 2439614 h 3387044"/>
              <a:gd name="connsiteX80" fmla="*/ 326716 w 1362336"/>
              <a:gd name="connsiteY80" fmla="*/ 2451520 h 3387044"/>
              <a:gd name="connsiteX81" fmla="*/ 338622 w 1362336"/>
              <a:gd name="connsiteY81" fmla="*/ 2470570 h 3387044"/>
              <a:gd name="connsiteX82" fmla="*/ 317191 w 1362336"/>
              <a:gd name="connsiteY82" fmla="*/ 2487238 h 3387044"/>
              <a:gd name="connsiteX83" fmla="*/ 290997 w 1362336"/>
              <a:gd name="connsiteY83" fmla="*/ 2506289 h 3387044"/>
              <a:gd name="connsiteX84" fmla="*/ 255279 w 1362336"/>
              <a:gd name="connsiteY84" fmla="*/ 2544389 h 3387044"/>
              <a:gd name="connsiteX85" fmla="*/ 259762 w 1362336"/>
              <a:gd name="connsiteY85" fmla="*/ 2627060 h 3387044"/>
              <a:gd name="connsiteX86" fmla="*/ 243946 w 1362336"/>
              <a:gd name="connsiteY86" fmla="*/ 2710829 h 3387044"/>
              <a:gd name="connsiteX87" fmla="*/ 276397 w 1362336"/>
              <a:gd name="connsiteY87" fmla="*/ 2774664 h 3387044"/>
              <a:gd name="connsiteX88" fmla="*/ 253899 w 1362336"/>
              <a:gd name="connsiteY88" fmla="*/ 2823356 h 3387044"/>
              <a:gd name="connsiteX89" fmla="*/ 241287 w 1362336"/>
              <a:gd name="connsiteY89" fmla="*/ 2883987 h 3387044"/>
              <a:gd name="connsiteX90" fmla="*/ 240185 w 1362336"/>
              <a:gd name="connsiteY90" fmla="*/ 2952584 h 3387044"/>
              <a:gd name="connsiteX91" fmla="*/ 241252 w 1362336"/>
              <a:gd name="connsiteY91" fmla="*/ 3025515 h 3387044"/>
              <a:gd name="connsiteX92" fmla="*/ 233467 w 1362336"/>
              <a:gd name="connsiteY92" fmla="*/ 3080104 h 3387044"/>
              <a:gd name="connsiteX93" fmla="*/ 199063 w 1362336"/>
              <a:gd name="connsiteY93" fmla="*/ 3128584 h 3387044"/>
              <a:gd name="connsiteX94" fmla="*/ 175251 w 1362336"/>
              <a:gd name="connsiteY94" fmla="*/ 3185273 h 3387044"/>
              <a:gd name="connsiteX95" fmla="*/ 149731 w 1362336"/>
              <a:gd name="connsiteY95" fmla="*/ 3260980 h 3387044"/>
              <a:gd name="connsiteX96" fmla="*/ 130681 w 1362336"/>
              <a:gd name="connsiteY96" fmla="*/ 3320050 h 3387044"/>
              <a:gd name="connsiteX97" fmla="*/ 120301 w 1362336"/>
              <a:gd name="connsiteY97" fmla="*/ 3386906 h 3387044"/>
              <a:gd name="connsiteX98" fmla="*/ 5247 w 1362336"/>
              <a:gd name="connsiteY98" fmla="*/ 3206376 h 3387044"/>
              <a:gd name="connsiteX99" fmla="*/ 17153 w 1362336"/>
              <a:gd name="connsiteY99" fmla="*/ 3249239 h 3387044"/>
              <a:gd name="connsiteX100" fmla="*/ 7627 w 1362336"/>
              <a:gd name="connsiteY100" fmla="*/ 3306390 h 3387044"/>
              <a:gd name="connsiteX0" fmla="*/ 1354708 w 1354708"/>
              <a:gd name="connsiteY0" fmla="*/ 0 h 3466863"/>
              <a:gd name="connsiteX1" fmla="*/ 1353808 w 1354708"/>
              <a:gd name="connsiteY1" fmla="*/ 86441 h 3466863"/>
              <a:gd name="connsiteX2" fmla="*/ 1340643 w 1354708"/>
              <a:gd name="connsiteY2" fmla="*/ 163139 h 3466863"/>
              <a:gd name="connsiteX3" fmla="*/ 1340643 w 1354708"/>
              <a:gd name="connsiteY3" fmla="*/ 201239 h 3466863"/>
              <a:gd name="connsiteX4" fmla="*/ 1340643 w 1354708"/>
              <a:gd name="connsiteY4" fmla="*/ 239339 h 3466863"/>
              <a:gd name="connsiteX5" fmla="*/ 1335881 w 1354708"/>
              <a:gd name="connsiteY5" fmla="*/ 277439 h 3466863"/>
              <a:gd name="connsiteX6" fmla="*/ 1316831 w 1354708"/>
              <a:gd name="connsiteY6" fmla="*/ 327446 h 3466863"/>
              <a:gd name="connsiteX7" fmla="*/ 1304924 w 1354708"/>
              <a:gd name="connsiteY7" fmla="*/ 353639 h 3466863"/>
              <a:gd name="connsiteX8" fmla="*/ 1281112 w 1354708"/>
              <a:gd name="connsiteY8" fmla="*/ 377452 h 3466863"/>
              <a:gd name="connsiteX9" fmla="*/ 1262062 w 1354708"/>
              <a:gd name="connsiteY9" fmla="*/ 394121 h 3466863"/>
              <a:gd name="connsiteX10" fmla="*/ 1259681 w 1354708"/>
              <a:gd name="connsiteY10" fmla="*/ 413171 h 3466863"/>
              <a:gd name="connsiteX11" fmla="*/ 1257299 w 1354708"/>
              <a:gd name="connsiteY11" fmla="*/ 453652 h 3466863"/>
              <a:gd name="connsiteX12" fmla="*/ 1259681 w 1354708"/>
              <a:gd name="connsiteY12" fmla="*/ 479846 h 3466863"/>
              <a:gd name="connsiteX13" fmla="*/ 1278731 w 1354708"/>
              <a:gd name="connsiteY13" fmla="*/ 522708 h 3466863"/>
              <a:gd name="connsiteX14" fmla="*/ 1295399 w 1354708"/>
              <a:gd name="connsiteY14" fmla="*/ 556046 h 3466863"/>
              <a:gd name="connsiteX15" fmla="*/ 1297781 w 1354708"/>
              <a:gd name="connsiteY15" fmla="*/ 575096 h 3466863"/>
              <a:gd name="connsiteX16" fmla="*/ 1309687 w 1354708"/>
              <a:gd name="connsiteY16" fmla="*/ 615577 h 3466863"/>
              <a:gd name="connsiteX17" fmla="*/ 1314449 w 1354708"/>
              <a:gd name="connsiteY17" fmla="*/ 663202 h 3466863"/>
              <a:gd name="connsiteX18" fmla="*/ 1321593 w 1354708"/>
              <a:gd name="connsiteY18" fmla="*/ 691777 h 3466863"/>
              <a:gd name="connsiteX19" fmla="*/ 1328737 w 1354708"/>
              <a:gd name="connsiteY19" fmla="*/ 725114 h 3466863"/>
              <a:gd name="connsiteX20" fmla="*/ 1326356 w 1354708"/>
              <a:gd name="connsiteY20" fmla="*/ 758452 h 3466863"/>
              <a:gd name="connsiteX21" fmla="*/ 1321593 w 1354708"/>
              <a:gd name="connsiteY21" fmla="*/ 796552 h 3466863"/>
              <a:gd name="connsiteX22" fmla="*/ 1321593 w 1354708"/>
              <a:gd name="connsiteY22" fmla="*/ 817983 h 3466863"/>
              <a:gd name="connsiteX23" fmla="*/ 1321593 w 1354708"/>
              <a:gd name="connsiteY23" fmla="*/ 844177 h 3466863"/>
              <a:gd name="connsiteX24" fmla="*/ 1304924 w 1354708"/>
              <a:gd name="connsiteY24" fmla="*/ 865608 h 3466863"/>
              <a:gd name="connsiteX25" fmla="*/ 1295399 w 1354708"/>
              <a:gd name="connsiteY25" fmla="*/ 891802 h 3466863"/>
              <a:gd name="connsiteX26" fmla="*/ 1293018 w 1354708"/>
              <a:gd name="connsiteY26" fmla="*/ 917996 h 3466863"/>
              <a:gd name="connsiteX27" fmla="*/ 1295399 w 1354708"/>
              <a:gd name="connsiteY27" fmla="*/ 948952 h 3466863"/>
              <a:gd name="connsiteX28" fmla="*/ 1300162 w 1354708"/>
              <a:gd name="connsiteY28" fmla="*/ 972764 h 3466863"/>
              <a:gd name="connsiteX29" fmla="*/ 1309687 w 1354708"/>
              <a:gd name="connsiteY29" fmla="*/ 996577 h 3466863"/>
              <a:gd name="connsiteX30" fmla="*/ 1302543 w 1354708"/>
              <a:gd name="connsiteY30" fmla="*/ 1029914 h 3466863"/>
              <a:gd name="connsiteX31" fmla="*/ 1290637 w 1354708"/>
              <a:gd name="connsiteY31" fmla="*/ 1070396 h 3466863"/>
              <a:gd name="connsiteX32" fmla="*/ 1283493 w 1354708"/>
              <a:gd name="connsiteY32" fmla="*/ 1101352 h 3466863"/>
              <a:gd name="connsiteX33" fmla="*/ 1264443 w 1354708"/>
              <a:gd name="connsiteY33" fmla="*/ 1148977 h 3466863"/>
              <a:gd name="connsiteX34" fmla="*/ 1243012 w 1354708"/>
              <a:gd name="connsiteY34" fmla="*/ 1179933 h 3466863"/>
              <a:gd name="connsiteX35" fmla="*/ 1212056 w 1354708"/>
              <a:gd name="connsiteY35" fmla="*/ 1201364 h 3466863"/>
              <a:gd name="connsiteX36" fmla="*/ 1166812 w 1354708"/>
              <a:gd name="connsiteY36" fmla="*/ 1227558 h 3466863"/>
              <a:gd name="connsiteX37" fmla="*/ 1109662 w 1354708"/>
              <a:gd name="connsiteY37" fmla="*/ 1260896 h 3466863"/>
              <a:gd name="connsiteX38" fmla="*/ 1066799 w 1354708"/>
              <a:gd name="connsiteY38" fmla="*/ 1294233 h 3466863"/>
              <a:gd name="connsiteX39" fmla="*/ 1028700 w 1354708"/>
              <a:gd name="connsiteY39" fmla="*/ 1332333 h 3466863"/>
              <a:gd name="connsiteX40" fmla="*/ 997743 w 1354708"/>
              <a:gd name="connsiteY40" fmla="*/ 1379957 h 3466863"/>
              <a:gd name="connsiteX41" fmla="*/ 976312 w 1354708"/>
              <a:gd name="connsiteY41" fmla="*/ 1420439 h 3466863"/>
              <a:gd name="connsiteX42" fmla="*/ 942974 w 1354708"/>
              <a:gd name="connsiteY42" fmla="*/ 1465683 h 3466863"/>
              <a:gd name="connsiteX43" fmla="*/ 928687 w 1354708"/>
              <a:gd name="connsiteY43" fmla="*/ 1508546 h 3466863"/>
              <a:gd name="connsiteX44" fmla="*/ 895350 w 1354708"/>
              <a:gd name="connsiteY44" fmla="*/ 1558552 h 3466863"/>
              <a:gd name="connsiteX45" fmla="*/ 864393 w 1354708"/>
              <a:gd name="connsiteY45" fmla="*/ 1606176 h 3466863"/>
              <a:gd name="connsiteX46" fmla="*/ 835817 w 1354708"/>
              <a:gd name="connsiteY46" fmla="*/ 1634752 h 3466863"/>
              <a:gd name="connsiteX47" fmla="*/ 812007 w 1354708"/>
              <a:gd name="connsiteY47" fmla="*/ 1670471 h 3466863"/>
              <a:gd name="connsiteX48" fmla="*/ 785813 w 1354708"/>
              <a:gd name="connsiteY48" fmla="*/ 1706189 h 3466863"/>
              <a:gd name="connsiteX49" fmla="*/ 819150 w 1354708"/>
              <a:gd name="connsiteY49" fmla="*/ 1730001 h 3466863"/>
              <a:gd name="connsiteX50" fmla="*/ 816770 w 1354708"/>
              <a:gd name="connsiteY50" fmla="*/ 1782389 h 3466863"/>
              <a:gd name="connsiteX51" fmla="*/ 776288 w 1354708"/>
              <a:gd name="connsiteY51" fmla="*/ 1789533 h 3466863"/>
              <a:gd name="connsiteX52" fmla="*/ 769144 w 1354708"/>
              <a:gd name="connsiteY52" fmla="*/ 1853827 h 3466863"/>
              <a:gd name="connsiteX53" fmla="*/ 773906 w 1354708"/>
              <a:gd name="connsiteY53" fmla="*/ 1908595 h 3466863"/>
              <a:gd name="connsiteX54" fmla="*/ 757237 w 1354708"/>
              <a:gd name="connsiteY54" fmla="*/ 1972890 h 3466863"/>
              <a:gd name="connsiteX55" fmla="*/ 728662 w 1354708"/>
              <a:gd name="connsiteY55" fmla="*/ 1999083 h 3466863"/>
              <a:gd name="connsiteX56" fmla="*/ 692944 w 1354708"/>
              <a:gd name="connsiteY56" fmla="*/ 2046708 h 3466863"/>
              <a:gd name="connsiteX57" fmla="*/ 652463 w 1354708"/>
              <a:gd name="connsiteY57" fmla="*/ 2041946 h 3466863"/>
              <a:gd name="connsiteX58" fmla="*/ 609600 w 1354708"/>
              <a:gd name="connsiteY58" fmla="*/ 2056233 h 3466863"/>
              <a:gd name="connsiteX59" fmla="*/ 592931 w 1354708"/>
              <a:gd name="connsiteY59" fmla="*/ 2077664 h 3466863"/>
              <a:gd name="connsiteX60" fmla="*/ 557213 w 1354708"/>
              <a:gd name="connsiteY60" fmla="*/ 2072902 h 3466863"/>
              <a:gd name="connsiteX61" fmla="*/ 533400 w 1354708"/>
              <a:gd name="connsiteY61" fmla="*/ 2101476 h 3466863"/>
              <a:gd name="connsiteX62" fmla="*/ 528639 w 1354708"/>
              <a:gd name="connsiteY62" fmla="*/ 2144340 h 3466863"/>
              <a:gd name="connsiteX63" fmla="*/ 485775 w 1354708"/>
              <a:gd name="connsiteY63" fmla="*/ 2172914 h 3466863"/>
              <a:gd name="connsiteX64" fmla="*/ 464344 w 1354708"/>
              <a:gd name="connsiteY64" fmla="*/ 2208633 h 3466863"/>
              <a:gd name="connsiteX65" fmla="*/ 440531 w 1354708"/>
              <a:gd name="connsiteY65" fmla="*/ 2234827 h 3466863"/>
              <a:gd name="connsiteX66" fmla="*/ 407194 w 1354708"/>
              <a:gd name="connsiteY66" fmla="*/ 2261021 h 3466863"/>
              <a:gd name="connsiteX67" fmla="*/ 397669 w 1354708"/>
              <a:gd name="connsiteY67" fmla="*/ 2294359 h 3466863"/>
              <a:gd name="connsiteX68" fmla="*/ 390526 w 1354708"/>
              <a:gd name="connsiteY68" fmla="*/ 2322932 h 3466863"/>
              <a:gd name="connsiteX69" fmla="*/ 369093 w 1354708"/>
              <a:gd name="connsiteY69" fmla="*/ 2320551 h 3466863"/>
              <a:gd name="connsiteX70" fmla="*/ 345281 w 1354708"/>
              <a:gd name="connsiteY70" fmla="*/ 2308645 h 3466863"/>
              <a:gd name="connsiteX71" fmla="*/ 328612 w 1354708"/>
              <a:gd name="connsiteY71" fmla="*/ 2301501 h 3466863"/>
              <a:gd name="connsiteX72" fmla="*/ 321469 w 1354708"/>
              <a:gd name="connsiteY72" fmla="*/ 2315789 h 3466863"/>
              <a:gd name="connsiteX73" fmla="*/ 328612 w 1354708"/>
              <a:gd name="connsiteY73" fmla="*/ 2339600 h 3466863"/>
              <a:gd name="connsiteX74" fmla="*/ 352425 w 1354708"/>
              <a:gd name="connsiteY74" fmla="*/ 2372939 h 3466863"/>
              <a:gd name="connsiteX75" fmla="*/ 340519 w 1354708"/>
              <a:gd name="connsiteY75" fmla="*/ 2408658 h 3466863"/>
              <a:gd name="connsiteX76" fmla="*/ 314324 w 1354708"/>
              <a:gd name="connsiteY76" fmla="*/ 2413420 h 3466863"/>
              <a:gd name="connsiteX77" fmla="*/ 300040 w 1354708"/>
              <a:gd name="connsiteY77" fmla="*/ 2415800 h 3466863"/>
              <a:gd name="connsiteX78" fmla="*/ 292894 w 1354708"/>
              <a:gd name="connsiteY78" fmla="*/ 2425326 h 3466863"/>
              <a:gd name="connsiteX79" fmla="*/ 300037 w 1354708"/>
              <a:gd name="connsiteY79" fmla="*/ 2439614 h 3466863"/>
              <a:gd name="connsiteX80" fmla="*/ 319088 w 1354708"/>
              <a:gd name="connsiteY80" fmla="*/ 2451520 h 3466863"/>
              <a:gd name="connsiteX81" fmla="*/ 330994 w 1354708"/>
              <a:gd name="connsiteY81" fmla="*/ 2470570 h 3466863"/>
              <a:gd name="connsiteX82" fmla="*/ 309563 w 1354708"/>
              <a:gd name="connsiteY82" fmla="*/ 2487238 h 3466863"/>
              <a:gd name="connsiteX83" fmla="*/ 283369 w 1354708"/>
              <a:gd name="connsiteY83" fmla="*/ 2506289 h 3466863"/>
              <a:gd name="connsiteX84" fmla="*/ 247651 w 1354708"/>
              <a:gd name="connsiteY84" fmla="*/ 2544389 h 3466863"/>
              <a:gd name="connsiteX85" fmla="*/ 252134 w 1354708"/>
              <a:gd name="connsiteY85" fmla="*/ 2627060 h 3466863"/>
              <a:gd name="connsiteX86" fmla="*/ 236318 w 1354708"/>
              <a:gd name="connsiteY86" fmla="*/ 2710829 h 3466863"/>
              <a:gd name="connsiteX87" fmla="*/ 268769 w 1354708"/>
              <a:gd name="connsiteY87" fmla="*/ 2774664 h 3466863"/>
              <a:gd name="connsiteX88" fmla="*/ 246271 w 1354708"/>
              <a:gd name="connsiteY88" fmla="*/ 2823356 h 3466863"/>
              <a:gd name="connsiteX89" fmla="*/ 233659 w 1354708"/>
              <a:gd name="connsiteY89" fmla="*/ 2883987 h 3466863"/>
              <a:gd name="connsiteX90" fmla="*/ 232557 w 1354708"/>
              <a:gd name="connsiteY90" fmla="*/ 2952584 h 3466863"/>
              <a:gd name="connsiteX91" fmla="*/ 233624 w 1354708"/>
              <a:gd name="connsiteY91" fmla="*/ 3025515 h 3466863"/>
              <a:gd name="connsiteX92" fmla="*/ 225839 w 1354708"/>
              <a:gd name="connsiteY92" fmla="*/ 3080104 h 3466863"/>
              <a:gd name="connsiteX93" fmla="*/ 191435 w 1354708"/>
              <a:gd name="connsiteY93" fmla="*/ 3128584 h 3466863"/>
              <a:gd name="connsiteX94" fmla="*/ 167623 w 1354708"/>
              <a:gd name="connsiteY94" fmla="*/ 3185273 h 3466863"/>
              <a:gd name="connsiteX95" fmla="*/ 142103 w 1354708"/>
              <a:gd name="connsiteY95" fmla="*/ 3260980 h 3466863"/>
              <a:gd name="connsiteX96" fmla="*/ 123053 w 1354708"/>
              <a:gd name="connsiteY96" fmla="*/ 3320050 h 3466863"/>
              <a:gd name="connsiteX97" fmla="*/ 112673 w 1354708"/>
              <a:gd name="connsiteY97" fmla="*/ 3386906 h 3466863"/>
              <a:gd name="connsiteX98" fmla="*/ 122165 w 1354708"/>
              <a:gd name="connsiteY98" fmla="*/ 3463254 h 3466863"/>
              <a:gd name="connsiteX99" fmla="*/ 9525 w 1354708"/>
              <a:gd name="connsiteY99" fmla="*/ 3249239 h 3466863"/>
              <a:gd name="connsiteX100" fmla="*/ -1 w 1354708"/>
              <a:gd name="connsiteY100" fmla="*/ 3306390 h 3466863"/>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9526 w 1354709"/>
              <a:gd name="connsiteY98" fmla="*/ 3249239 h 3386906"/>
              <a:gd name="connsiteX99" fmla="*/ 0 w 1354709"/>
              <a:gd name="connsiteY99" fmla="*/ 3306390 h 3386906"/>
              <a:gd name="connsiteX0" fmla="*/ 1354709 w 1354709"/>
              <a:gd name="connsiteY0" fmla="*/ 0 h 3386906"/>
              <a:gd name="connsiteX1" fmla="*/ 1353809 w 1354709"/>
              <a:gd name="connsiteY1" fmla="*/ 86441 h 3386906"/>
              <a:gd name="connsiteX2" fmla="*/ 1340644 w 1354709"/>
              <a:gd name="connsiteY2" fmla="*/ 163139 h 3386906"/>
              <a:gd name="connsiteX3" fmla="*/ 1340644 w 1354709"/>
              <a:gd name="connsiteY3" fmla="*/ 201239 h 3386906"/>
              <a:gd name="connsiteX4" fmla="*/ 1340644 w 1354709"/>
              <a:gd name="connsiteY4" fmla="*/ 239339 h 3386906"/>
              <a:gd name="connsiteX5" fmla="*/ 1335882 w 1354709"/>
              <a:gd name="connsiteY5" fmla="*/ 277439 h 3386906"/>
              <a:gd name="connsiteX6" fmla="*/ 1316832 w 1354709"/>
              <a:gd name="connsiteY6" fmla="*/ 327446 h 3386906"/>
              <a:gd name="connsiteX7" fmla="*/ 1304925 w 1354709"/>
              <a:gd name="connsiteY7" fmla="*/ 353639 h 3386906"/>
              <a:gd name="connsiteX8" fmla="*/ 1281113 w 1354709"/>
              <a:gd name="connsiteY8" fmla="*/ 377452 h 3386906"/>
              <a:gd name="connsiteX9" fmla="*/ 1262063 w 1354709"/>
              <a:gd name="connsiteY9" fmla="*/ 394121 h 3386906"/>
              <a:gd name="connsiteX10" fmla="*/ 1259682 w 1354709"/>
              <a:gd name="connsiteY10" fmla="*/ 413171 h 3386906"/>
              <a:gd name="connsiteX11" fmla="*/ 1257300 w 1354709"/>
              <a:gd name="connsiteY11" fmla="*/ 453652 h 3386906"/>
              <a:gd name="connsiteX12" fmla="*/ 1259682 w 1354709"/>
              <a:gd name="connsiteY12" fmla="*/ 479846 h 3386906"/>
              <a:gd name="connsiteX13" fmla="*/ 1278732 w 1354709"/>
              <a:gd name="connsiteY13" fmla="*/ 522708 h 3386906"/>
              <a:gd name="connsiteX14" fmla="*/ 1295400 w 1354709"/>
              <a:gd name="connsiteY14" fmla="*/ 556046 h 3386906"/>
              <a:gd name="connsiteX15" fmla="*/ 1297782 w 1354709"/>
              <a:gd name="connsiteY15" fmla="*/ 575096 h 3386906"/>
              <a:gd name="connsiteX16" fmla="*/ 1309688 w 1354709"/>
              <a:gd name="connsiteY16" fmla="*/ 615577 h 3386906"/>
              <a:gd name="connsiteX17" fmla="*/ 1314450 w 1354709"/>
              <a:gd name="connsiteY17" fmla="*/ 663202 h 3386906"/>
              <a:gd name="connsiteX18" fmla="*/ 1321594 w 1354709"/>
              <a:gd name="connsiteY18" fmla="*/ 691777 h 3386906"/>
              <a:gd name="connsiteX19" fmla="*/ 1328738 w 1354709"/>
              <a:gd name="connsiteY19" fmla="*/ 725114 h 3386906"/>
              <a:gd name="connsiteX20" fmla="*/ 1326357 w 1354709"/>
              <a:gd name="connsiteY20" fmla="*/ 758452 h 3386906"/>
              <a:gd name="connsiteX21" fmla="*/ 1321594 w 1354709"/>
              <a:gd name="connsiteY21" fmla="*/ 796552 h 3386906"/>
              <a:gd name="connsiteX22" fmla="*/ 1321594 w 1354709"/>
              <a:gd name="connsiteY22" fmla="*/ 817983 h 3386906"/>
              <a:gd name="connsiteX23" fmla="*/ 1321594 w 1354709"/>
              <a:gd name="connsiteY23" fmla="*/ 844177 h 3386906"/>
              <a:gd name="connsiteX24" fmla="*/ 1304925 w 1354709"/>
              <a:gd name="connsiteY24" fmla="*/ 865608 h 3386906"/>
              <a:gd name="connsiteX25" fmla="*/ 1295400 w 1354709"/>
              <a:gd name="connsiteY25" fmla="*/ 891802 h 3386906"/>
              <a:gd name="connsiteX26" fmla="*/ 1293019 w 1354709"/>
              <a:gd name="connsiteY26" fmla="*/ 917996 h 3386906"/>
              <a:gd name="connsiteX27" fmla="*/ 1295400 w 1354709"/>
              <a:gd name="connsiteY27" fmla="*/ 948952 h 3386906"/>
              <a:gd name="connsiteX28" fmla="*/ 1300163 w 1354709"/>
              <a:gd name="connsiteY28" fmla="*/ 972764 h 3386906"/>
              <a:gd name="connsiteX29" fmla="*/ 1309688 w 1354709"/>
              <a:gd name="connsiteY29" fmla="*/ 996577 h 3386906"/>
              <a:gd name="connsiteX30" fmla="*/ 1302544 w 1354709"/>
              <a:gd name="connsiteY30" fmla="*/ 1029914 h 3386906"/>
              <a:gd name="connsiteX31" fmla="*/ 1290638 w 1354709"/>
              <a:gd name="connsiteY31" fmla="*/ 1070396 h 3386906"/>
              <a:gd name="connsiteX32" fmla="*/ 1283494 w 1354709"/>
              <a:gd name="connsiteY32" fmla="*/ 1101352 h 3386906"/>
              <a:gd name="connsiteX33" fmla="*/ 1264444 w 1354709"/>
              <a:gd name="connsiteY33" fmla="*/ 1148977 h 3386906"/>
              <a:gd name="connsiteX34" fmla="*/ 1243013 w 1354709"/>
              <a:gd name="connsiteY34" fmla="*/ 1179933 h 3386906"/>
              <a:gd name="connsiteX35" fmla="*/ 1212057 w 1354709"/>
              <a:gd name="connsiteY35" fmla="*/ 1201364 h 3386906"/>
              <a:gd name="connsiteX36" fmla="*/ 1166813 w 1354709"/>
              <a:gd name="connsiteY36" fmla="*/ 1227558 h 3386906"/>
              <a:gd name="connsiteX37" fmla="*/ 1109663 w 1354709"/>
              <a:gd name="connsiteY37" fmla="*/ 1260896 h 3386906"/>
              <a:gd name="connsiteX38" fmla="*/ 1066800 w 1354709"/>
              <a:gd name="connsiteY38" fmla="*/ 1294233 h 3386906"/>
              <a:gd name="connsiteX39" fmla="*/ 1028701 w 1354709"/>
              <a:gd name="connsiteY39" fmla="*/ 1332333 h 3386906"/>
              <a:gd name="connsiteX40" fmla="*/ 997744 w 1354709"/>
              <a:gd name="connsiteY40" fmla="*/ 1379957 h 3386906"/>
              <a:gd name="connsiteX41" fmla="*/ 976313 w 1354709"/>
              <a:gd name="connsiteY41" fmla="*/ 1420439 h 3386906"/>
              <a:gd name="connsiteX42" fmla="*/ 942975 w 1354709"/>
              <a:gd name="connsiteY42" fmla="*/ 1465683 h 3386906"/>
              <a:gd name="connsiteX43" fmla="*/ 928688 w 1354709"/>
              <a:gd name="connsiteY43" fmla="*/ 1508546 h 3386906"/>
              <a:gd name="connsiteX44" fmla="*/ 895351 w 1354709"/>
              <a:gd name="connsiteY44" fmla="*/ 1558552 h 3386906"/>
              <a:gd name="connsiteX45" fmla="*/ 864394 w 1354709"/>
              <a:gd name="connsiteY45" fmla="*/ 1606176 h 3386906"/>
              <a:gd name="connsiteX46" fmla="*/ 835818 w 1354709"/>
              <a:gd name="connsiteY46" fmla="*/ 1634752 h 3386906"/>
              <a:gd name="connsiteX47" fmla="*/ 812008 w 1354709"/>
              <a:gd name="connsiteY47" fmla="*/ 1670471 h 3386906"/>
              <a:gd name="connsiteX48" fmla="*/ 785814 w 1354709"/>
              <a:gd name="connsiteY48" fmla="*/ 1706189 h 3386906"/>
              <a:gd name="connsiteX49" fmla="*/ 819151 w 1354709"/>
              <a:gd name="connsiteY49" fmla="*/ 1730001 h 3386906"/>
              <a:gd name="connsiteX50" fmla="*/ 816771 w 1354709"/>
              <a:gd name="connsiteY50" fmla="*/ 1782389 h 3386906"/>
              <a:gd name="connsiteX51" fmla="*/ 776289 w 1354709"/>
              <a:gd name="connsiteY51" fmla="*/ 1789533 h 3386906"/>
              <a:gd name="connsiteX52" fmla="*/ 769145 w 1354709"/>
              <a:gd name="connsiteY52" fmla="*/ 1853827 h 3386906"/>
              <a:gd name="connsiteX53" fmla="*/ 773907 w 1354709"/>
              <a:gd name="connsiteY53" fmla="*/ 1908595 h 3386906"/>
              <a:gd name="connsiteX54" fmla="*/ 757238 w 1354709"/>
              <a:gd name="connsiteY54" fmla="*/ 1972890 h 3386906"/>
              <a:gd name="connsiteX55" fmla="*/ 728663 w 1354709"/>
              <a:gd name="connsiteY55" fmla="*/ 1999083 h 3386906"/>
              <a:gd name="connsiteX56" fmla="*/ 692945 w 1354709"/>
              <a:gd name="connsiteY56" fmla="*/ 2046708 h 3386906"/>
              <a:gd name="connsiteX57" fmla="*/ 652464 w 1354709"/>
              <a:gd name="connsiteY57" fmla="*/ 2041946 h 3386906"/>
              <a:gd name="connsiteX58" fmla="*/ 609601 w 1354709"/>
              <a:gd name="connsiteY58" fmla="*/ 2056233 h 3386906"/>
              <a:gd name="connsiteX59" fmla="*/ 592932 w 1354709"/>
              <a:gd name="connsiteY59" fmla="*/ 2077664 h 3386906"/>
              <a:gd name="connsiteX60" fmla="*/ 557214 w 1354709"/>
              <a:gd name="connsiteY60" fmla="*/ 2072902 h 3386906"/>
              <a:gd name="connsiteX61" fmla="*/ 533401 w 1354709"/>
              <a:gd name="connsiteY61" fmla="*/ 2101476 h 3386906"/>
              <a:gd name="connsiteX62" fmla="*/ 528640 w 1354709"/>
              <a:gd name="connsiteY62" fmla="*/ 2144340 h 3386906"/>
              <a:gd name="connsiteX63" fmla="*/ 485776 w 1354709"/>
              <a:gd name="connsiteY63" fmla="*/ 2172914 h 3386906"/>
              <a:gd name="connsiteX64" fmla="*/ 464345 w 1354709"/>
              <a:gd name="connsiteY64" fmla="*/ 2208633 h 3386906"/>
              <a:gd name="connsiteX65" fmla="*/ 440532 w 1354709"/>
              <a:gd name="connsiteY65" fmla="*/ 2234827 h 3386906"/>
              <a:gd name="connsiteX66" fmla="*/ 407195 w 1354709"/>
              <a:gd name="connsiteY66" fmla="*/ 2261021 h 3386906"/>
              <a:gd name="connsiteX67" fmla="*/ 397670 w 1354709"/>
              <a:gd name="connsiteY67" fmla="*/ 2294359 h 3386906"/>
              <a:gd name="connsiteX68" fmla="*/ 390527 w 1354709"/>
              <a:gd name="connsiteY68" fmla="*/ 2322932 h 3386906"/>
              <a:gd name="connsiteX69" fmla="*/ 369094 w 1354709"/>
              <a:gd name="connsiteY69" fmla="*/ 2320551 h 3386906"/>
              <a:gd name="connsiteX70" fmla="*/ 345282 w 1354709"/>
              <a:gd name="connsiteY70" fmla="*/ 2308645 h 3386906"/>
              <a:gd name="connsiteX71" fmla="*/ 328613 w 1354709"/>
              <a:gd name="connsiteY71" fmla="*/ 2301501 h 3386906"/>
              <a:gd name="connsiteX72" fmla="*/ 321470 w 1354709"/>
              <a:gd name="connsiteY72" fmla="*/ 2315789 h 3386906"/>
              <a:gd name="connsiteX73" fmla="*/ 328613 w 1354709"/>
              <a:gd name="connsiteY73" fmla="*/ 2339600 h 3386906"/>
              <a:gd name="connsiteX74" fmla="*/ 352426 w 1354709"/>
              <a:gd name="connsiteY74" fmla="*/ 2372939 h 3386906"/>
              <a:gd name="connsiteX75" fmla="*/ 340520 w 1354709"/>
              <a:gd name="connsiteY75" fmla="*/ 2408658 h 3386906"/>
              <a:gd name="connsiteX76" fmla="*/ 314325 w 1354709"/>
              <a:gd name="connsiteY76" fmla="*/ 2413420 h 3386906"/>
              <a:gd name="connsiteX77" fmla="*/ 300041 w 1354709"/>
              <a:gd name="connsiteY77" fmla="*/ 2415800 h 3386906"/>
              <a:gd name="connsiteX78" fmla="*/ 292895 w 1354709"/>
              <a:gd name="connsiteY78" fmla="*/ 2425326 h 3386906"/>
              <a:gd name="connsiteX79" fmla="*/ 300038 w 1354709"/>
              <a:gd name="connsiteY79" fmla="*/ 2439614 h 3386906"/>
              <a:gd name="connsiteX80" fmla="*/ 319089 w 1354709"/>
              <a:gd name="connsiteY80" fmla="*/ 2451520 h 3386906"/>
              <a:gd name="connsiteX81" fmla="*/ 330995 w 1354709"/>
              <a:gd name="connsiteY81" fmla="*/ 2470570 h 3386906"/>
              <a:gd name="connsiteX82" fmla="*/ 309564 w 1354709"/>
              <a:gd name="connsiteY82" fmla="*/ 2487238 h 3386906"/>
              <a:gd name="connsiteX83" fmla="*/ 283370 w 1354709"/>
              <a:gd name="connsiteY83" fmla="*/ 2506289 h 3386906"/>
              <a:gd name="connsiteX84" fmla="*/ 247652 w 1354709"/>
              <a:gd name="connsiteY84" fmla="*/ 2544389 h 3386906"/>
              <a:gd name="connsiteX85" fmla="*/ 252135 w 1354709"/>
              <a:gd name="connsiteY85" fmla="*/ 2627060 h 3386906"/>
              <a:gd name="connsiteX86" fmla="*/ 236319 w 1354709"/>
              <a:gd name="connsiteY86" fmla="*/ 2710829 h 3386906"/>
              <a:gd name="connsiteX87" fmla="*/ 268770 w 1354709"/>
              <a:gd name="connsiteY87" fmla="*/ 2774664 h 3386906"/>
              <a:gd name="connsiteX88" fmla="*/ 246272 w 1354709"/>
              <a:gd name="connsiteY88" fmla="*/ 2823356 h 3386906"/>
              <a:gd name="connsiteX89" fmla="*/ 233660 w 1354709"/>
              <a:gd name="connsiteY89" fmla="*/ 2883987 h 3386906"/>
              <a:gd name="connsiteX90" fmla="*/ 232558 w 1354709"/>
              <a:gd name="connsiteY90" fmla="*/ 2952584 h 3386906"/>
              <a:gd name="connsiteX91" fmla="*/ 233625 w 1354709"/>
              <a:gd name="connsiteY91" fmla="*/ 3025515 h 3386906"/>
              <a:gd name="connsiteX92" fmla="*/ 225840 w 1354709"/>
              <a:gd name="connsiteY92" fmla="*/ 3080104 h 3386906"/>
              <a:gd name="connsiteX93" fmla="*/ 191436 w 1354709"/>
              <a:gd name="connsiteY93" fmla="*/ 3128584 h 3386906"/>
              <a:gd name="connsiteX94" fmla="*/ 167624 w 1354709"/>
              <a:gd name="connsiteY94" fmla="*/ 3185273 h 3386906"/>
              <a:gd name="connsiteX95" fmla="*/ 142104 w 1354709"/>
              <a:gd name="connsiteY95" fmla="*/ 3260980 h 3386906"/>
              <a:gd name="connsiteX96" fmla="*/ 123054 w 1354709"/>
              <a:gd name="connsiteY96" fmla="*/ 3320050 h 3386906"/>
              <a:gd name="connsiteX97" fmla="*/ 112674 w 1354709"/>
              <a:gd name="connsiteY97" fmla="*/ 3386906 h 3386906"/>
              <a:gd name="connsiteX98" fmla="*/ 0 w 1354709"/>
              <a:gd name="connsiteY98" fmla="*/ 3306390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23645 w 1242035"/>
              <a:gd name="connsiteY86" fmla="*/ 2710829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156096 w 1242035"/>
              <a:gd name="connsiteY87" fmla="*/ 277466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133598 w 1242035"/>
              <a:gd name="connsiteY88" fmla="*/ 2823356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42035 w 1242035"/>
              <a:gd name="connsiteY0" fmla="*/ 0 h 3386906"/>
              <a:gd name="connsiteX1" fmla="*/ 1241135 w 1242035"/>
              <a:gd name="connsiteY1" fmla="*/ 86441 h 3386906"/>
              <a:gd name="connsiteX2" fmla="*/ 1227970 w 1242035"/>
              <a:gd name="connsiteY2" fmla="*/ 163139 h 3386906"/>
              <a:gd name="connsiteX3" fmla="*/ 1227970 w 1242035"/>
              <a:gd name="connsiteY3" fmla="*/ 201239 h 3386906"/>
              <a:gd name="connsiteX4" fmla="*/ 1227970 w 1242035"/>
              <a:gd name="connsiteY4" fmla="*/ 239339 h 3386906"/>
              <a:gd name="connsiteX5" fmla="*/ 1223208 w 1242035"/>
              <a:gd name="connsiteY5" fmla="*/ 277439 h 3386906"/>
              <a:gd name="connsiteX6" fmla="*/ 1204158 w 1242035"/>
              <a:gd name="connsiteY6" fmla="*/ 327446 h 3386906"/>
              <a:gd name="connsiteX7" fmla="*/ 1192251 w 1242035"/>
              <a:gd name="connsiteY7" fmla="*/ 353639 h 3386906"/>
              <a:gd name="connsiteX8" fmla="*/ 1168439 w 1242035"/>
              <a:gd name="connsiteY8" fmla="*/ 377452 h 3386906"/>
              <a:gd name="connsiteX9" fmla="*/ 1149389 w 1242035"/>
              <a:gd name="connsiteY9" fmla="*/ 394121 h 3386906"/>
              <a:gd name="connsiteX10" fmla="*/ 1147008 w 1242035"/>
              <a:gd name="connsiteY10" fmla="*/ 413171 h 3386906"/>
              <a:gd name="connsiteX11" fmla="*/ 1144626 w 1242035"/>
              <a:gd name="connsiteY11" fmla="*/ 453652 h 3386906"/>
              <a:gd name="connsiteX12" fmla="*/ 1147008 w 1242035"/>
              <a:gd name="connsiteY12" fmla="*/ 479846 h 3386906"/>
              <a:gd name="connsiteX13" fmla="*/ 1166058 w 1242035"/>
              <a:gd name="connsiteY13" fmla="*/ 522708 h 3386906"/>
              <a:gd name="connsiteX14" fmla="*/ 1182726 w 1242035"/>
              <a:gd name="connsiteY14" fmla="*/ 556046 h 3386906"/>
              <a:gd name="connsiteX15" fmla="*/ 1185108 w 1242035"/>
              <a:gd name="connsiteY15" fmla="*/ 575096 h 3386906"/>
              <a:gd name="connsiteX16" fmla="*/ 1197014 w 1242035"/>
              <a:gd name="connsiteY16" fmla="*/ 615577 h 3386906"/>
              <a:gd name="connsiteX17" fmla="*/ 1201776 w 1242035"/>
              <a:gd name="connsiteY17" fmla="*/ 663202 h 3386906"/>
              <a:gd name="connsiteX18" fmla="*/ 1208920 w 1242035"/>
              <a:gd name="connsiteY18" fmla="*/ 691777 h 3386906"/>
              <a:gd name="connsiteX19" fmla="*/ 1216064 w 1242035"/>
              <a:gd name="connsiteY19" fmla="*/ 725114 h 3386906"/>
              <a:gd name="connsiteX20" fmla="*/ 1213683 w 1242035"/>
              <a:gd name="connsiteY20" fmla="*/ 758452 h 3386906"/>
              <a:gd name="connsiteX21" fmla="*/ 1208920 w 1242035"/>
              <a:gd name="connsiteY21" fmla="*/ 796552 h 3386906"/>
              <a:gd name="connsiteX22" fmla="*/ 1208920 w 1242035"/>
              <a:gd name="connsiteY22" fmla="*/ 817983 h 3386906"/>
              <a:gd name="connsiteX23" fmla="*/ 1208920 w 1242035"/>
              <a:gd name="connsiteY23" fmla="*/ 844177 h 3386906"/>
              <a:gd name="connsiteX24" fmla="*/ 1192251 w 1242035"/>
              <a:gd name="connsiteY24" fmla="*/ 865608 h 3386906"/>
              <a:gd name="connsiteX25" fmla="*/ 1182726 w 1242035"/>
              <a:gd name="connsiteY25" fmla="*/ 891802 h 3386906"/>
              <a:gd name="connsiteX26" fmla="*/ 1180345 w 1242035"/>
              <a:gd name="connsiteY26" fmla="*/ 917996 h 3386906"/>
              <a:gd name="connsiteX27" fmla="*/ 1182726 w 1242035"/>
              <a:gd name="connsiteY27" fmla="*/ 948952 h 3386906"/>
              <a:gd name="connsiteX28" fmla="*/ 1187489 w 1242035"/>
              <a:gd name="connsiteY28" fmla="*/ 972764 h 3386906"/>
              <a:gd name="connsiteX29" fmla="*/ 1197014 w 1242035"/>
              <a:gd name="connsiteY29" fmla="*/ 996577 h 3386906"/>
              <a:gd name="connsiteX30" fmla="*/ 1189870 w 1242035"/>
              <a:gd name="connsiteY30" fmla="*/ 1029914 h 3386906"/>
              <a:gd name="connsiteX31" fmla="*/ 1177964 w 1242035"/>
              <a:gd name="connsiteY31" fmla="*/ 1070396 h 3386906"/>
              <a:gd name="connsiteX32" fmla="*/ 1170820 w 1242035"/>
              <a:gd name="connsiteY32" fmla="*/ 1101352 h 3386906"/>
              <a:gd name="connsiteX33" fmla="*/ 1151770 w 1242035"/>
              <a:gd name="connsiteY33" fmla="*/ 1148977 h 3386906"/>
              <a:gd name="connsiteX34" fmla="*/ 1130339 w 1242035"/>
              <a:gd name="connsiteY34" fmla="*/ 1179933 h 3386906"/>
              <a:gd name="connsiteX35" fmla="*/ 1099383 w 1242035"/>
              <a:gd name="connsiteY35" fmla="*/ 1201364 h 3386906"/>
              <a:gd name="connsiteX36" fmla="*/ 1054139 w 1242035"/>
              <a:gd name="connsiteY36" fmla="*/ 1227558 h 3386906"/>
              <a:gd name="connsiteX37" fmla="*/ 996989 w 1242035"/>
              <a:gd name="connsiteY37" fmla="*/ 1260896 h 3386906"/>
              <a:gd name="connsiteX38" fmla="*/ 954126 w 1242035"/>
              <a:gd name="connsiteY38" fmla="*/ 1294233 h 3386906"/>
              <a:gd name="connsiteX39" fmla="*/ 916027 w 1242035"/>
              <a:gd name="connsiteY39" fmla="*/ 1332333 h 3386906"/>
              <a:gd name="connsiteX40" fmla="*/ 885070 w 1242035"/>
              <a:gd name="connsiteY40" fmla="*/ 1379957 h 3386906"/>
              <a:gd name="connsiteX41" fmla="*/ 863639 w 1242035"/>
              <a:gd name="connsiteY41" fmla="*/ 1420439 h 3386906"/>
              <a:gd name="connsiteX42" fmla="*/ 830301 w 1242035"/>
              <a:gd name="connsiteY42" fmla="*/ 1465683 h 3386906"/>
              <a:gd name="connsiteX43" fmla="*/ 816014 w 1242035"/>
              <a:gd name="connsiteY43" fmla="*/ 1508546 h 3386906"/>
              <a:gd name="connsiteX44" fmla="*/ 782677 w 1242035"/>
              <a:gd name="connsiteY44" fmla="*/ 1558552 h 3386906"/>
              <a:gd name="connsiteX45" fmla="*/ 751720 w 1242035"/>
              <a:gd name="connsiteY45" fmla="*/ 1606176 h 3386906"/>
              <a:gd name="connsiteX46" fmla="*/ 723144 w 1242035"/>
              <a:gd name="connsiteY46" fmla="*/ 1634752 h 3386906"/>
              <a:gd name="connsiteX47" fmla="*/ 699334 w 1242035"/>
              <a:gd name="connsiteY47" fmla="*/ 1670471 h 3386906"/>
              <a:gd name="connsiteX48" fmla="*/ 673140 w 1242035"/>
              <a:gd name="connsiteY48" fmla="*/ 1706189 h 3386906"/>
              <a:gd name="connsiteX49" fmla="*/ 706477 w 1242035"/>
              <a:gd name="connsiteY49" fmla="*/ 1730001 h 3386906"/>
              <a:gd name="connsiteX50" fmla="*/ 704097 w 1242035"/>
              <a:gd name="connsiteY50" fmla="*/ 1782389 h 3386906"/>
              <a:gd name="connsiteX51" fmla="*/ 663615 w 1242035"/>
              <a:gd name="connsiteY51" fmla="*/ 1789533 h 3386906"/>
              <a:gd name="connsiteX52" fmla="*/ 656471 w 1242035"/>
              <a:gd name="connsiteY52" fmla="*/ 1853827 h 3386906"/>
              <a:gd name="connsiteX53" fmla="*/ 661233 w 1242035"/>
              <a:gd name="connsiteY53" fmla="*/ 1908595 h 3386906"/>
              <a:gd name="connsiteX54" fmla="*/ 644564 w 1242035"/>
              <a:gd name="connsiteY54" fmla="*/ 1972890 h 3386906"/>
              <a:gd name="connsiteX55" fmla="*/ 615989 w 1242035"/>
              <a:gd name="connsiteY55" fmla="*/ 1999083 h 3386906"/>
              <a:gd name="connsiteX56" fmla="*/ 580271 w 1242035"/>
              <a:gd name="connsiteY56" fmla="*/ 2046708 h 3386906"/>
              <a:gd name="connsiteX57" fmla="*/ 539790 w 1242035"/>
              <a:gd name="connsiteY57" fmla="*/ 2041946 h 3386906"/>
              <a:gd name="connsiteX58" fmla="*/ 496927 w 1242035"/>
              <a:gd name="connsiteY58" fmla="*/ 2056233 h 3386906"/>
              <a:gd name="connsiteX59" fmla="*/ 480258 w 1242035"/>
              <a:gd name="connsiteY59" fmla="*/ 2077664 h 3386906"/>
              <a:gd name="connsiteX60" fmla="*/ 444540 w 1242035"/>
              <a:gd name="connsiteY60" fmla="*/ 2072902 h 3386906"/>
              <a:gd name="connsiteX61" fmla="*/ 420727 w 1242035"/>
              <a:gd name="connsiteY61" fmla="*/ 2101476 h 3386906"/>
              <a:gd name="connsiteX62" fmla="*/ 415966 w 1242035"/>
              <a:gd name="connsiteY62" fmla="*/ 2144340 h 3386906"/>
              <a:gd name="connsiteX63" fmla="*/ 373102 w 1242035"/>
              <a:gd name="connsiteY63" fmla="*/ 2172914 h 3386906"/>
              <a:gd name="connsiteX64" fmla="*/ 351671 w 1242035"/>
              <a:gd name="connsiteY64" fmla="*/ 2208633 h 3386906"/>
              <a:gd name="connsiteX65" fmla="*/ 327858 w 1242035"/>
              <a:gd name="connsiteY65" fmla="*/ 2234827 h 3386906"/>
              <a:gd name="connsiteX66" fmla="*/ 294521 w 1242035"/>
              <a:gd name="connsiteY66" fmla="*/ 2261021 h 3386906"/>
              <a:gd name="connsiteX67" fmla="*/ 284996 w 1242035"/>
              <a:gd name="connsiteY67" fmla="*/ 2294359 h 3386906"/>
              <a:gd name="connsiteX68" fmla="*/ 277853 w 1242035"/>
              <a:gd name="connsiteY68" fmla="*/ 2322932 h 3386906"/>
              <a:gd name="connsiteX69" fmla="*/ 256420 w 1242035"/>
              <a:gd name="connsiteY69" fmla="*/ 2320551 h 3386906"/>
              <a:gd name="connsiteX70" fmla="*/ 232608 w 1242035"/>
              <a:gd name="connsiteY70" fmla="*/ 2308645 h 3386906"/>
              <a:gd name="connsiteX71" fmla="*/ 215939 w 1242035"/>
              <a:gd name="connsiteY71" fmla="*/ 2301501 h 3386906"/>
              <a:gd name="connsiteX72" fmla="*/ 208796 w 1242035"/>
              <a:gd name="connsiteY72" fmla="*/ 2315789 h 3386906"/>
              <a:gd name="connsiteX73" fmla="*/ 215939 w 1242035"/>
              <a:gd name="connsiteY73" fmla="*/ 2339600 h 3386906"/>
              <a:gd name="connsiteX74" fmla="*/ 239752 w 1242035"/>
              <a:gd name="connsiteY74" fmla="*/ 2372939 h 3386906"/>
              <a:gd name="connsiteX75" fmla="*/ 227846 w 1242035"/>
              <a:gd name="connsiteY75" fmla="*/ 2408658 h 3386906"/>
              <a:gd name="connsiteX76" fmla="*/ 201651 w 1242035"/>
              <a:gd name="connsiteY76" fmla="*/ 2413420 h 3386906"/>
              <a:gd name="connsiteX77" fmla="*/ 187367 w 1242035"/>
              <a:gd name="connsiteY77" fmla="*/ 2415800 h 3386906"/>
              <a:gd name="connsiteX78" fmla="*/ 180221 w 1242035"/>
              <a:gd name="connsiteY78" fmla="*/ 2425326 h 3386906"/>
              <a:gd name="connsiteX79" fmla="*/ 187364 w 1242035"/>
              <a:gd name="connsiteY79" fmla="*/ 2439614 h 3386906"/>
              <a:gd name="connsiteX80" fmla="*/ 206415 w 1242035"/>
              <a:gd name="connsiteY80" fmla="*/ 2451520 h 3386906"/>
              <a:gd name="connsiteX81" fmla="*/ 218321 w 1242035"/>
              <a:gd name="connsiteY81" fmla="*/ 2470570 h 3386906"/>
              <a:gd name="connsiteX82" fmla="*/ 196890 w 1242035"/>
              <a:gd name="connsiteY82" fmla="*/ 2487238 h 3386906"/>
              <a:gd name="connsiteX83" fmla="*/ 170696 w 1242035"/>
              <a:gd name="connsiteY83" fmla="*/ 2506289 h 3386906"/>
              <a:gd name="connsiteX84" fmla="*/ 134978 w 1242035"/>
              <a:gd name="connsiteY84" fmla="*/ 2544389 h 3386906"/>
              <a:gd name="connsiteX85" fmla="*/ 139461 w 1242035"/>
              <a:gd name="connsiteY85" fmla="*/ 2627060 h 3386906"/>
              <a:gd name="connsiteX86" fmla="*/ 118456 w 1242035"/>
              <a:gd name="connsiteY86" fmla="*/ 2705640 h 3386906"/>
              <a:gd name="connsiteX87" fmla="*/ 57497 w 1242035"/>
              <a:gd name="connsiteY87" fmla="*/ 2779854 h 3386906"/>
              <a:gd name="connsiteX88" fmla="*/ 9052 w 1242035"/>
              <a:gd name="connsiteY88" fmla="*/ 2833735 h 3386906"/>
              <a:gd name="connsiteX89" fmla="*/ 120986 w 1242035"/>
              <a:gd name="connsiteY89" fmla="*/ 2883987 h 3386906"/>
              <a:gd name="connsiteX90" fmla="*/ 119884 w 1242035"/>
              <a:gd name="connsiteY90" fmla="*/ 2952584 h 3386906"/>
              <a:gd name="connsiteX91" fmla="*/ 120951 w 1242035"/>
              <a:gd name="connsiteY91" fmla="*/ 3025515 h 3386906"/>
              <a:gd name="connsiteX92" fmla="*/ 113166 w 1242035"/>
              <a:gd name="connsiteY92" fmla="*/ 3080104 h 3386906"/>
              <a:gd name="connsiteX93" fmla="*/ 78762 w 1242035"/>
              <a:gd name="connsiteY93" fmla="*/ 3128584 h 3386906"/>
              <a:gd name="connsiteX94" fmla="*/ 54950 w 1242035"/>
              <a:gd name="connsiteY94" fmla="*/ 3185273 h 3386906"/>
              <a:gd name="connsiteX95" fmla="*/ 29430 w 1242035"/>
              <a:gd name="connsiteY95" fmla="*/ 3260980 h 3386906"/>
              <a:gd name="connsiteX96" fmla="*/ 10380 w 1242035"/>
              <a:gd name="connsiteY96" fmla="*/ 3320050 h 3386906"/>
              <a:gd name="connsiteX97" fmla="*/ 0 w 1242035"/>
              <a:gd name="connsiteY97" fmla="*/ 3386906 h 3386906"/>
              <a:gd name="connsiteX0" fmla="*/ 1271543 w 1271543"/>
              <a:gd name="connsiteY0" fmla="*/ 0 h 3386906"/>
              <a:gd name="connsiteX1" fmla="*/ 1270643 w 1271543"/>
              <a:gd name="connsiteY1" fmla="*/ 86441 h 3386906"/>
              <a:gd name="connsiteX2" fmla="*/ 1257478 w 1271543"/>
              <a:gd name="connsiteY2" fmla="*/ 163139 h 3386906"/>
              <a:gd name="connsiteX3" fmla="*/ 1257478 w 1271543"/>
              <a:gd name="connsiteY3" fmla="*/ 201239 h 3386906"/>
              <a:gd name="connsiteX4" fmla="*/ 1257478 w 1271543"/>
              <a:gd name="connsiteY4" fmla="*/ 239339 h 3386906"/>
              <a:gd name="connsiteX5" fmla="*/ 1252716 w 1271543"/>
              <a:gd name="connsiteY5" fmla="*/ 277439 h 3386906"/>
              <a:gd name="connsiteX6" fmla="*/ 1233666 w 1271543"/>
              <a:gd name="connsiteY6" fmla="*/ 327446 h 3386906"/>
              <a:gd name="connsiteX7" fmla="*/ 1221759 w 1271543"/>
              <a:gd name="connsiteY7" fmla="*/ 353639 h 3386906"/>
              <a:gd name="connsiteX8" fmla="*/ 1197947 w 1271543"/>
              <a:gd name="connsiteY8" fmla="*/ 377452 h 3386906"/>
              <a:gd name="connsiteX9" fmla="*/ 1178897 w 1271543"/>
              <a:gd name="connsiteY9" fmla="*/ 394121 h 3386906"/>
              <a:gd name="connsiteX10" fmla="*/ 1176516 w 1271543"/>
              <a:gd name="connsiteY10" fmla="*/ 413171 h 3386906"/>
              <a:gd name="connsiteX11" fmla="*/ 1174134 w 1271543"/>
              <a:gd name="connsiteY11" fmla="*/ 453652 h 3386906"/>
              <a:gd name="connsiteX12" fmla="*/ 1176516 w 1271543"/>
              <a:gd name="connsiteY12" fmla="*/ 479846 h 3386906"/>
              <a:gd name="connsiteX13" fmla="*/ 1195566 w 1271543"/>
              <a:gd name="connsiteY13" fmla="*/ 522708 h 3386906"/>
              <a:gd name="connsiteX14" fmla="*/ 1212234 w 1271543"/>
              <a:gd name="connsiteY14" fmla="*/ 556046 h 3386906"/>
              <a:gd name="connsiteX15" fmla="*/ 1214616 w 1271543"/>
              <a:gd name="connsiteY15" fmla="*/ 575096 h 3386906"/>
              <a:gd name="connsiteX16" fmla="*/ 1226522 w 1271543"/>
              <a:gd name="connsiteY16" fmla="*/ 615577 h 3386906"/>
              <a:gd name="connsiteX17" fmla="*/ 1231284 w 1271543"/>
              <a:gd name="connsiteY17" fmla="*/ 663202 h 3386906"/>
              <a:gd name="connsiteX18" fmla="*/ 1238428 w 1271543"/>
              <a:gd name="connsiteY18" fmla="*/ 691777 h 3386906"/>
              <a:gd name="connsiteX19" fmla="*/ 1245572 w 1271543"/>
              <a:gd name="connsiteY19" fmla="*/ 725114 h 3386906"/>
              <a:gd name="connsiteX20" fmla="*/ 1243191 w 1271543"/>
              <a:gd name="connsiteY20" fmla="*/ 758452 h 3386906"/>
              <a:gd name="connsiteX21" fmla="*/ 1238428 w 1271543"/>
              <a:gd name="connsiteY21" fmla="*/ 796552 h 3386906"/>
              <a:gd name="connsiteX22" fmla="*/ 1238428 w 1271543"/>
              <a:gd name="connsiteY22" fmla="*/ 817983 h 3386906"/>
              <a:gd name="connsiteX23" fmla="*/ 1238428 w 1271543"/>
              <a:gd name="connsiteY23" fmla="*/ 844177 h 3386906"/>
              <a:gd name="connsiteX24" fmla="*/ 1221759 w 1271543"/>
              <a:gd name="connsiteY24" fmla="*/ 865608 h 3386906"/>
              <a:gd name="connsiteX25" fmla="*/ 1212234 w 1271543"/>
              <a:gd name="connsiteY25" fmla="*/ 891802 h 3386906"/>
              <a:gd name="connsiteX26" fmla="*/ 1209853 w 1271543"/>
              <a:gd name="connsiteY26" fmla="*/ 917996 h 3386906"/>
              <a:gd name="connsiteX27" fmla="*/ 1212234 w 1271543"/>
              <a:gd name="connsiteY27" fmla="*/ 948952 h 3386906"/>
              <a:gd name="connsiteX28" fmla="*/ 1216997 w 1271543"/>
              <a:gd name="connsiteY28" fmla="*/ 972764 h 3386906"/>
              <a:gd name="connsiteX29" fmla="*/ 1226522 w 1271543"/>
              <a:gd name="connsiteY29" fmla="*/ 996577 h 3386906"/>
              <a:gd name="connsiteX30" fmla="*/ 1219378 w 1271543"/>
              <a:gd name="connsiteY30" fmla="*/ 1029914 h 3386906"/>
              <a:gd name="connsiteX31" fmla="*/ 1207472 w 1271543"/>
              <a:gd name="connsiteY31" fmla="*/ 1070396 h 3386906"/>
              <a:gd name="connsiteX32" fmla="*/ 1200328 w 1271543"/>
              <a:gd name="connsiteY32" fmla="*/ 1101352 h 3386906"/>
              <a:gd name="connsiteX33" fmla="*/ 1181278 w 1271543"/>
              <a:gd name="connsiteY33" fmla="*/ 1148977 h 3386906"/>
              <a:gd name="connsiteX34" fmla="*/ 1159847 w 1271543"/>
              <a:gd name="connsiteY34" fmla="*/ 1179933 h 3386906"/>
              <a:gd name="connsiteX35" fmla="*/ 1128891 w 1271543"/>
              <a:gd name="connsiteY35" fmla="*/ 1201364 h 3386906"/>
              <a:gd name="connsiteX36" fmla="*/ 1083647 w 1271543"/>
              <a:gd name="connsiteY36" fmla="*/ 1227558 h 3386906"/>
              <a:gd name="connsiteX37" fmla="*/ 1026497 w 1271543"/>
              <a:gd name="connsiteY37" fmla="*/ 1260896 h 3386906"/>
              <a:gd name="connsiteX38" fmla="*/ 983634 w 1271543"/>
              <a:gd name="connsiteY38" fmla="*/ 1294233 h 3386906"/>
              <a:gd name="connsiteX39" fmla="*/ 945535 w 1271543"/>
              <a:gd name="connsiteY39" fmla="*/ 1332333 h 3386906"/>
              <a:gd name="connsiteX40" fmla="*/ 914578 w 1271543"/>
              <a:gd name="connsiteY40" fmla="*/ 1379957 h 3386906"/>
              <a:gd name="connsiteX41" fmla="*/ 893147 w 1271543"/>
              <a:gd name="connsiteY41" fmla="*/ 1420439 h 3386906"/>
              <a:gd name="connsiteX42" fmla="*/ 859809 w 1271543"/>
              <a:gd name="connsiteY42" fmla="*/ 1465683 h 3386906"/>
              <a:gd name="connsiteX43" fmla="*/ 845522 w 1271543"/>
              <a:gd name="connsiteY43" fmla="*/ 1508546 h 3386906"/>
              <a:gd name="connsiteX44" fmla="*/ 812185 w 1271543"/>
              <a:gd name="connsiteY44" fmla="*/ 1558552 h 3386906"/>
              <a:gd name="connsiteX45" fmla="*/ 781228 w 1271543"/>
              <a:gd name="connsiteY45" fmla="*/ 1606176 h 3386906"/>
              <a:gd name="connsiteX46" fmla="*/ 752652 w 1271543"/>
              <a:gd name="connsiteY46" fmla="*/ 1634752 h 3386906"/>
              <a:gd name="connsiteX47" fmla="*/ 728842 w 1271543"/>
              <a:gd name="connsiteY47" fmla="*/ 1670471 h 3386906"/>
              <a:gd name="connsiteX48" fmla="*/ 702648 w 1271543"/>
              <a:gd name="connsiteY48" fmla="*/ 1706189 h 3386906"/>
              <a:gd name="connsiteX49" fmla="*/ 735985 w 1271543"/>
              <a:gd name="connsiteY49" fmla="*/ 1730001 h 3386906"/>
              <a:gd name="connsiteX50" fmla="*/ 733605 w 1271543"/>
              <a:gd name="connsiteY50" fmla="*/ 1782389 h 3386906"/>
              <a:gd name="connsiteX51" fmla="*/ 693123 w 1271543"/>
              <a:gd name="connsiteY51" fmla="*/ 1789533 h 3386906"/>
              <a:gd name="connsiteX52" fmla="*/ 685979 w 1271543"/>
              <a:gd name="connsiteY52" fmla="*/ 1853827 h 3386906"/>
              <a:gd name="connsiteX53" fmla="*/ 690741 w 1271543"/>
              <a:gd name="connsiteY53" fmla="*/ 1908595 h 3386906"/>
              <a:gd name="connsiteX54" fmla="*/ 674072 w 1271543"/>
              <a:gd name="connsiteY54" fmla="*/ 1972890 h 3386906"/>
              <a:gd name="connsiteX55" fmla="*/ 645497 w 1271543"/>
              <a:gd name="connsiteY55" fmla="*/ 1999083 h 3386906"/>
              <a:gd name="connsiteX56" fmla="*/ 609779 w 1271543"/>
              <a:gd name="connsiteY56" fmla="*/ 2046708 h 3386906"/>
              <a:gd name="connsiteX57" fmla="*/ 569298 w 1271543"/>
              <a:gd name="connsiteY57" fmla="*/ 2041946 h 3386906"/>
              <a:gd name="connsiteX58" fmla="*/ 526435 w 1271543"/>
              <a:gd name="connsiteY58" fmla="*/ 2056233 h 3386906"/>
              <a:gd name="connsiteX59" fmla="*/ 509766 w 1271543"/>
              <a:gd name="connsiteY59" fmla="*/ 2077664 h 3386906"/>
              <a:gd name="connsiteX60" fmla="*/ 474048 w 1271543"/>
              <a:gd name="connsiteY60" fmla="*/ 2072902 h 3386906"/>
              <a:gd name="connsiteX61" fmla="*/ 450235 w 1271543"/>
              <a:gd name="connsiteY61" fmla="*/ 2101476 h 3386906"/>
              <a:gd name="connsiteX62" fmla="*/ 445474 w 1271543"/>
              <a:gd name="connsiteY62" fmla="*/ 2144340 h 3386906"/>
              <a:gd name="connsiteX63" fmla="*/ 402610 w 1271543"/>
              <a:gd name="connsiteY63" fmla="*/ 2172914 h 3386906"/>
              <a:gd name="connsiteX64" fmla="*/ 381179 w 1271543"/>
              <a:gd name="connsiteY64" fmla="*/ 2208633 h 3386906"/>
              <a:gd name="connsiteX65" fmla="*/ 357366 w 1271543"/>
              <a:gd name="connsiteY65" fmla="*/ 2234827 h 3386906"/>
              <a:gd name="connsiteX66" fmla="*/ 324029 w 1271543"/>
              <a:gd name="connsiteY66" fmla="*/ 2261021 h 3386906"/>
              <a:gd name="connsiteX67" fmla="*/ 314504 w 1271543"/>
              <a:gd name="connsiteY67" fmla="*/ 2294359 h 3386906"/>
              <a:gd name="connsiteX68" fmla="*/ 307361 w 1271543"/>
              <a:gd name="connsiteY68" fmla="*/ 2322932 h 3386906"/>
              <a:gd name="connsiteX69" fmla="*/ 285928 w 1271543"/>
              <a:gd name="connsiteY69" fmla="*/ 2320551 h 3386906"/>
              <a:gd name="connsiteX70" fmla="*/ 262116 w 1271543"/>
              <a:gd name="connsiteY70" fmla="*/ 2308645 h 3386906"/>
              <a:gd name="connsiteX71" fmla="*/ 245447 w 1271543"/>
              <a:gd name="connsiteY71" fmla="*/ 2301501 h 3386906"/>
              <a:gd name="connsiteX72" fmla="*/ 238304 w 1271543"/>
              <a:gd name="connsiteY72" fmla="*/ 2315789 h 3386906"/>
              <a:gd name="connsiteX73" fmla="*/ 245447 w 1271543"/>
              <a:gd name="connsiteY73" fmla="*/ 2339600 h 3386906"/>
              <a:gd name="connsiteX74" fmla="*/ 269260 w 1271543"/>
              <a:gd name="connsiteY74" fmla="*/ 2372939 h 3386906"/>
              <a:gd name="connsiteX75" fmla="*/ 257354 w 1271543"/>
              <a:gd name="connsiteY75" fmla="*/ 2408658 h 3386906"/>
              <a:gd name="connsiteX76" fmla="*/ 231159 w 1271543"/>
              <a:gd name="connsiteY76" fmla="*/ 2413420 h 3386906"/>
              <a:gd name="connsiteX77" fmla="*/ 216875 w 1271543"/>
              <a:gd name="connsiteY77" fmla="*/ 2415800 h 3386906"/>
              <a:gd name="connsiteX78" fmla="*/ 209729 w 1271543"/>
              <a:gd name="connsiteY78" fmla="*/ 2425326 h 3386906"/>
              <a:gd name="connsiteX79" fmla="*/ 216872 w 1271543"/>
              <a:gd name="connsiteY79" fmla="*/ 2439614 h 3386906"/>
              <a:gd name="connsiteX80" fmla="*/ 235923 w 1271543"/>
              <a:gd name="connsiteY80" fmla="*/ 2451520 h 3386906"/>
              <a:gd name="connsiteX81" fmla="*/ 247829 w 1271543"/>
              <a:gd name="connsiteY81" fmla="*/ 2470570 h 3386906"/>
              <a:gd name="connsiteX82" fmla="*/ 226398 w 1271543"/>
              <a:gd name="connsiteY82" fmla="*/ 2487238 h 3386906"/>
              <a:gd name="connsiteX83" fmla="*/ 200204 w 1271543"/>
              <a:gd name="connsiteY83" fmla="*/ 2506289 h 3386906"/>
              <a:gd name="connsiteX84" fmla="*/ 164486 w 1271543"/>
              <a:gd name="connsiteY84" fmla="*/ 2544389 h 3386906"/>
              <a:gd name="connsiteX85" fmla="*/ 168969 w 1271543"/>
              <a:gd name="connsiteY85" fmla="*/ 2627060 h 3386906"/>
              <a:gd name="connsiteX86" fmla="*/ 147964 w 1271543"/>
              <a:gd name="connsiteY86" fmla="*/ 2705640 h 3386906"/>
              <a:gd name="connsiteX87" fmla="*/ 87005 w 1271543"/>
              <a:gd name="connsiteY87" fmla="*/ 2779854 h 3386906"/>
              <a:gd name="connsiteX88" fmla="*/ 38560 w 1271543"/>
              <a:gd name="connsiteY88" fmla="*/ 2833735 h 3386906"/>
              <a:gd name="connsiteX89" fmla="*/ 0 w 1271543"/>
              <a:gd name="connsiteY89" fmla="*/ 2878798 h 3386906"/>
              <a:gd name="connsiteX90" fmla="*/ 149392 w 1271543"/>
              <a:gd name="connsiteY90" fmla="*/ 2952584 h 3386906"/>
              <a:gd name="connsiteX91" fmla="*/ 150459 w 1271543"/>
              <a:gd name="connsiteY91" fmla="*/ 3025515 h 3386906"/>
              <a:gd name="connsiteX92" fmla="*/ 142674 w 1271543"/>
              <a:gd name="connsiteY92" fmla="*/ 3080104 h 3386906"/>
              <a:gd name="connsiteX93" fmla="*/ 108270 w 1271543"/>
              <a:gd name="connsiteY93" fmla="*/ 3128584 h 3386906"/>
              <a:gd name="connsiteX94" fmla="*/ 84458 w 1271543"/>
              <a:gd name="connsiteY94" fmla="*/ 3185273 h 3386906"/>
              <a:gd name="connsiteX95" fmla="*/ 58938 w 1271543"/>
              <a:gd name="connsiteY95" fmla="*/ 3260980 h 3386906"/>
              <a:gd name="connsiteX96" fmla="*/ 39888 w 1271543"/>
              <a:gd name="connsiteY96" fmla="*/ 3320050 h 3386906"/>
              <a:gd name="connsiteX97" fmla="*/ 29508 w 1271543"/>
              <a:gd name="connsiteY97" fmla="*/ 3386906 h 3386906"/>
              <a:gd name="connsiteX0" fmla="*/ 1271552 w 1271552"/>
              <a:gd name="connsiteY0" fmla="*/ 0 h 3386906"/>
              <a:gd name="connsiteX1" fmla="*/ 1270652 w 1271552"/>
              <a:gd name="connsiteY1" fmla="*/ 86441 h 3386906"/>
              <a:gd name="connsiteX2" fmla="*/ 1257487 w 1271552"/>
              <a:gd name="connsiteY2" fmla="*/ 163139 h 3386906"/>
              <a:gd name="connsiteX3" fmla="*/ 1257487 w 1271552"/>
              <a:gd name="connsiteY3" fmla="*/ 201239 h 3386906"/>
              <a:gd name="connsiteX4" fmla="*/ 1257487 w 1271552"/>
              <a:gd name="connsiteY4" fmla="*/ 239339 h 3386906"/>
              <a:gd name="connsiteX5" fmla="*/ 1252725 w 1271552"/>
              <a:gd name="connsiteY5" fmla="*/ 277439 h 3386906"/>
              <a:gd name="connsiteX6" fmla="*/ 1233675 w 1271552"/>
              <a:gd name="connsiteY6" fmla="*/ 327446 h 3386906"/>
              <a:gd name="connsiteX7" fmla="*/ 1221768 w 1271552"/>
              <a:gd name="connsiteY7" fmla="*/ 353639 h 3386906"/>
              <a:gd name="connsiteX8" fmla="*/ 1197956 w 1271552"/>
              <a:gd name="connsiteY8" fmla="*/ 377452 h 3386906"/>
              <a:gd name="connsiteX9" fmla="*/ 1178906 w 1271552"/>
              <a:gd name="connsiteY9" fmla="*/ 394121 h 3386906"/>
              <a:gd name="connsiteX10" fmla="*/ 1176525 w 1271552"/>
              <a:gd name="connsiteY10" fmla="*/ 413171 h 3386906"/>
              <a:gd name="connsiteX11" fmla="*/ 1174143 w 1271552"/>
              <a:gd name="connsiteY11" fmla="*/ 453652 h 3386906"/>
              <a:gd name="connsiteX12" fmla="*/ 1176525 w 1271552"/>
              <a:gd name="connsiteY12" fmla="*/ 479846 h 3386906"/>
              <a:gd name="connsiteX13" fmla="*/ 1195575 w 1271552"/>
              <a:gd name="connsiteY13" fmla="*/ 522708 h 3386906"/>
              <a:gd name="connsiteX14" fmla="*/ 1212243 w 1271552"/>
              <a:gd name="connsiteY14" fmla="*/ 556046 h 3386906"/>
              <a:gd name="connsiteX15" fmla="*/ 1214625 w 1271552"/>
              <a:gd name="connsiteY15" fmla="*/ 575096 h 3386906"/>
              <a:gd name="connsiteX16" fmla="*/ 1226531 w 1271552"/>
              <a:gd name="connsiteY16" fmla="*/ 615577 h 3386906"/>
              <a:gd name="connsiteX17" fmla="*/ 1231293 w 1271552"/>
              <a:gd name="connsiteY17" fmla="*/ 663202 h 3386906"/>
              <a:gd name="connsiteX18" fmla="*/ 1238437 w 1271552"/>
              <a:gd name="connsiteY18" fmla="*/ 691777 h 3386906"/>
              <a:gd name="connsiteX19" fmla="*/ 1245581 w 1271552"/>
              <a:gd name="connsiteY19" fmla="*/ 725114 h 3386906"/>
              <a:gd name="connsiteX20" fmla="*/ 1243200 w 1271552"/>
              <a:gd name="connsiteY20" fmla="*/ 758452 h 3386906"/>
              <a:gd name="connsiteX21" fmla="*/ 1238437 w 1271552"/>
              <a:gd name="connsiteY21" fmla="*/ 796552 h 3386906"/>
              <a:gd name="connsiteX22" fmla="*/ 1238437 w 1271552"/>
              <a:gd name="connsiteY22" fmla="*/ 817983 h 3386906"/>
              <a:gd name="connsiteX23" fmla="*/ 1238437 w 1271552"/>
              <a:gd name="connsiteY23" fmla="*/ 844177 h 3386906"/>
              <a:gd name="connsiteX24" fmla="*/ 1221768 w 1271552"/>
              <a:gd name="connsiteY24" fmla="*/ 865608 h 3386906"/>
              <a:gd name="connsiteX25" fmla="*/ 1212243 w 1271552"/>
              <a:gd name="connsiteY25" fmla="*/ 891802 h 3386906"/>
              <a:gd name="connsiteX26" fmla="*/ 1209862 w 1271552"/>
              <a:gd name="connsiteY26" fmla="*/ 917996 h 3386906"/>
              <a:gd name="connsiteX27" fmla="*/ 1212243 w 1271552"/>
              <a:gd name="connsiteY27" fmla="*/ 948952 h 3386906"/>
              <a:gd name="connsiteX28" fmla="*/ 1217006 w 1271552"/>
              <a:gd name="connsiteY28" fmla="*/ 972764 h 3386906"/>
              <a:gd name="connsiteX29" fmla="*/ 1226531 w 1271552"/>
              <a:gd name="connsiteY29" fmla="*/ 996577 h 3386906"/>
              <a:gd name="connsiteX30" fmla="*/ 1219387 w 1271552"/>
              <a:gd name="connsiteY30" fmla="*/ 1029914 h 3386906"/>
              <a:gd name="connsiteX31" fmla="*/ 1207481 w 1271552"/>
              <a:gd name="connsiteY31" fmla="*/ 1070396 h 3386906"/>
              <a:gd name="connsiteX32" fmla="*/ 1200337 w 1271552"/>
              <a:gd name="connsiteY32" fmla="*/ 1101352 h 3386906"/>
              <a:gd name="connsiteX33" fmla="*/ 1181287 w 1271552"/>
              <a:gd name="connsiteY33" fmla="*/ 1148977 h 3386906"/>
              <a:gd name="connsiteX34" fmla="*/ 1159856 w 1271552"/>
              <a:gd name="connsiteY34" fmla="*/ 1179933 h 3386906"/>
              <a:gd name="connsiteX35" fmla="*/ 1128900 w 1271552"/>
              <a:gd name="connsiteY35" fmla="*/ 1201364 h 3386906"/>
              <a:gd name="connsiteX36" fmla="*/ 1083656 w 1271552"/>
              <a:gd name="connsiteY36" fmla="*/ 1227558 h 3386906"/>
              <a:gd name="connsiteX37" fmla="*/ 1026506 w 1271552"/>
              <a:gd name="connsiteY37" fmla="*/ 1260896 h 3386906"/>
              <a:gd name="connsiteX38" fmla="*/ 983643 w 1271552"/>
              <a:gd name="connsiteY38" fmla="*/ 1294233 h 3386906"/>
              <a:gd name="connsiteX39" fmla="*/ 945544 w 1271552"/>
              <a:gd name="connsiteY39" fmla="*/ 1332333 h 3386906"/>
              <a:gd name="connsiteX40" fmla="*/ 914587 w 1271552"/>
              <a:gd name="connsiteY40" fmla="*/ 1379957 h 3386906"/>
              <a:gd name="connsiteX41" fmla="*/ 893156 w 1271552"/>
              <a:gd name="connsiteY41" fmla="*/ 1420439 h 3386906"/>
              <a:gd name="connsiteX42" fmla="*/ 859818 w 1271552"/>
              <a:gd name="connsiteY42" fmla="*/ 1465683 h 3386906"/>
              <a:gd name="connsiteX43" fmla="*/ 845531 w 1271552"/>
              <a:gd name="connsiteY43" fmla="*/ 1508546 h 3386906"/>
              <a:gd name="connsiteX44" fmla="*/ 812194 w 1271552"/>
              <a:gd name="connsiteY44" fmla="*/ 1558552 h 3386906"/>
              <a:gd name="connsiteX45" fmla="*/ 781237 w 1271552"/>
              <a:gd name="connsiteY45" fmla="*/ 1606176 h 3386906"/>
              <a:gd name="connsiteX46" fmla="*/ 752661 w 1271552"/>
              <a:gd name="connsiteY46" fmla="*/ 1634752 h 3386906"/>
              <a:gd name="connsiteX47" fmla="*/ 728851 w 1271552"/>
              <a:gd name="connsiteY47" fmla="*/ 1670471 h 3386906"/>
              <a:gd name="connsiteX48" fmla="*/ 702657 w 1271552"/>
              <a:gd name="connsiteY48" fmla="*/ 1706189 h 3386906"/>
              <a:gd name="connsiteX49" fmla="*/ 735994 w 1271552"/>
              <a:gd name="connsiteY49" fmla="*/ 1730001 h 3386906"/>
              <a:gd name="connsiteX50" fmla="*/ 733614 w 1271552"/>
              <a:gd name="connsiteY50" fmla="*/ 1782389 h 3386906"/>
              <a:gd name="connsiteX51" fmla="*/ 693132 w 1271552"/>
              <a:gd name="connsiteY51" fmla="*/ 1789533 h 3386906"/>
              <a:gd name="connsiteX52" fmla="*/ 685988 w 1271552"/>
              <a:gd name="connsiteY52" fmla="*/ 1853827 h 3386906"/>
              <a:gd name="connsiteX53" fmla="*/ 690750 w 1271552"/>
              <a:gd name="connsiteY53" fmla="*/ 1908595 h 3386906"/>
              <a:gd name="connsiteX54" fmla="*/ 674081 w 1271552"/>
              <a:gd name="connsiteY54" fmla="*/ 1972890 h 3386906"/>
              <a:gd name="connsiteX55" fmla="*/ 645506 w 1271552"/>
              <a:gd name="connsiteY55" fmla="*/ 1999083 h 3386906"/>
              <a:gd name="connsiteX56" fmla="*/ 609788 w 1271552"/>
              <a:gd name="connsiteY56" fmla="*/ 2046708 h 3386906"/>
              <a:gd name="connsiteX57" fmla="*/ 569307 w 1271552"/>
              <a:gd name="connsiteY57" fmla="*/ 2041946 h 3386906"/>
              <a:gd name="connsiteX58" fmla="*/ 526444 w 1271552"/>
              <a:gd name="connsiteY58" fmla="*/ 2056233 h 3386906"/>
              <a:gd name="connsiteX59" fmla="*/ 509775 w 1271552"/>
              <a:gd name="connsiteY59" fmla="*/ 2077664 h 3386906"/>
              <a:gd name="connsiteX60" fmla="*/ 474057 w 1271552"/>
              <a:gd name="connsiteY60" fmla="*/ 2072902 h 3386906"/>
              <a:gd name="connsiteX61" fmla="*/ 450244 w 1271552"/>
              <a:gd name="connsiteY61" fmla="*/ 2101476 h 3386906"/>
              <a:gd name="connsiteX62" fmla="*/ 445483 w 1271552"/>
              <a:gd name="connsiteY62" fmla="*/ 2144340 h 3386906"/>
              <a:gd name="connsiteX63" fmla="*/ 402619 w 1271552"/>
              <a:gd name="connsiteY63" fmla="*/ 2172914 h 3386906"/>
              <a:gd name="connsiteX64" fmla="*/ 381188 w 1271552"/>
              <a:gd name="connsiteY64" fmla="*/ 2208633 h 3386906"/>
              <a:gd name="connsiteX65" fmla="*/ 357375 w 1271552"/>
              <a:gd name="connsiteY65" fmla="*/ 2234827 h 3386906"/>
              <a:gd name="connsiteX66" fmla="*/ 324038 w 1271552"/>
              <a:gd name="connsiteY66" fmla="*/ 2261021 h 3386906"/>
              <a:gd name="connsiteX67" fmla="*/ 314513 w 1271552"/>
              <a:gd name="connsiteY67" fmla="*/ 2294359 h 3386906"/>
              <a:gd name="connsiteX68" fmla="*/ 307370 w 1271552"/>
              <a:gd name="connsiteY68" fmla="*/ 2322932 h 3386906"/>
              <a:gd name="connsiteX69" fmla="*/ 285937 w 1271552"/>
              <a:gd name="connsiteY69" fmla="*/ 2320551 h 3386906"/>
              <a:gd name="connsiteX70" fmla="*/ 262125 w 1271552"/>
              <a:gd name="connsiteY70" fmla="*/ 2308645 h 3386906"/>
              <a:gd name="connsiteX71" fmla="*/ 245456 w 1271552"/>
              <a:gd name="connsiteY71" fmla="*/ 2301501 h 3386906"/>
              <a:gd name="connsiteX72" fmla="*/ 238313 w 1271552"/>
              <a:gd name="connsiteY72" fmla="*/ 2315789 h 3386906"/>
              <a:gd name="connsiteX73" fmla="*/ 245456 w 1271552"/>
              <a:gd name="connsiteY73" fmla="*/ 2339600 h 3386906"/>
              <a:gd name="connsiteX74" fmla="*/ 269269 w 1271552"/>
              <a:gd name="connsiteY74" fmla="*/ 2372939 h 3386906"/>
              <a:gd name="connsiteX75" fmla="*/ 257363 w 1271552"/>
              <a:gd name="connsiteY75" fmla="*/ 2408658 h 3386906"/>
              <a:gd name="connsiteX76" fmla="*/ 231168 w 1271552"/>
              <a:gd name="connsiteY76" fmla="*/ 2413420 h 3386906"/>
              <a:gd name="connsiteX77" fmla="*/ 216884 w 1271552"/>
              <a:gd name="connsiteY77" fmla="*/ 2415800 h 3386906"/>
              <a:gd name="connsiteX78" fmla="*/ 209738 w 1271552"/>
              <a:gd name="connsiteY78" fmla="*/ 2425326 h 3386906"/>
              <a:gd name="connsiteX79" fmla="*/ 216881 w 1271552"/>
              <a:gd name="connsiteY79" fmla="*/ 2439614 h 3386906"/>
              <a:gd name="connsiteX80" fmla="*/ 235932 w 1271552"/>
              <a:gd name="connsiteY80" fmla="*/ 2451520 h 3386906"/>
              <a:gd name="connsiteX81" fmla="*/ 247838 w 1271552"/>
              <a:gd name="connsiteY81" fmla="*/ 2470570 h 3386906"/>
              <a:gd name="connsiteX82" fmla="*/ 226407 w 1271552"/>
              <a:gd name="connsiteY82" fmla="*/ 2487238 h 3386906"/>
              <a:gd name="connsiteX83" fmla="*/ 200213 w 1271552"/>
              <a:gd name="connsiteY83" fmla="*/ 2506289 h 3386906"/>
              <a:gd name="connsiteX84" fmla="*/ 164495 w 1271552"/>
              <a:gd name="connsiteY84" fmla="*/ 2544389 h 3386906"/>
              <a:gd name="connsiteX85" fmla="*/ 168978 w 1271552"/>
              <a:gd name="connsiteY85" fmla="*/ 2627060 h 3386906"/>
              <a:gd name="connsiteX86" fmla="*/ 147973 w 1271552"/>
              <a:gd name="connsiteY86" fmla="*/ 2705640 h 3386906"/>
              <a:gd name="connsiteX87" fmla="*/ 87014 w 1271552"/>
              <a:gd name="connsiteY87" fmla="*/ 2779854 h 3386906"/>
              <a:gd name="connsiteX88" fmla="*/ 38569 w 1271552"/>
              <a:gd name="connsiteY88" fmla="*/ 2833735 h 3386906"/>
              <a:gd name="connsiteX89" fmla="*/ 9 w 1271552"/>
              <a:gd name="connsiteY89" fmla="*/ 2878798 h 3386906"/>
              <a:gd name="connsiteX90" fmla="*/ 9286 w 1271552"/>
              <a:gd name="connsiteY90" fmla="*/ 2957773 h 3386906"/>
              <a:gd name="connsiteX91" fmla="*/ 150468 w 1271552"/>
              <a:gd name="connsiteY91" fmla="*/ 3025515 h 3386906"/>
              <a:gd name="connsiteX92" fmla="*/ 142683 w 1271552"/>
              <a:gd name="connsiteY92" fmla="*/ 3080104 h 3386906"/>
              <a:gd name="connsiteX93" fmla="*/ 108279 w 1271552"/>
              <a:gd name="connsiteY93" fmla="*/ 3128584 h 3386906"/>
              <a:gd name="connsiteX94" fmla="*/ 84467 w 1271552"/>
              <a:gd name="connsiteY94" fmla="*/ 3185273 h 3386906"/>
              <a:gd name="connsiteX95" fmla="*/ 58947 w 1271552"/>
              <a:gd name="connsiteY95" fmla="*/ 3260980 h 3386906"/>
              <a:gd name="connsiteX96" fmla="*/ 39897 w 1271552"/>
              <a:gd name="connsiteY96" fmla="*/ 3320050 h 3386906"/>
              <a:gd name="connsiteX97" fmla="*/ 29517 w 1271552"/>
              <a:gd name="connsiteY97" fmla="*/ 3386906 h 3386906"/>
              <a:gd name="connsiteX0" fmla="*/ 1271586 w 1271586"/>
              <a:gd name="connsiteY0" fmla="*/ 0 h 3386906"/>
              <a:gd name="connsiteX1" fmla="*/ 1270686 w 1271586"/>
              <a:gd name="connsiteY1" fmla="*/ 86441 h 3386906"/>
              <a:gd name="connsiteX2" fmla="*/ 1257521 w 1271586"/>
              <a:gd name="connsiteY2" fmla="*/ 163139 h 3386906"/>
              <a:gd name="connsiteX3" fmla="*/ 1257521 w 1271586"/>
              <a:gd name="connsiteY3" fmla="*/ 201239 h 3386906"/>
              <a:gd name="connsiteX4" fmla="*/ 1257521 w 1271586"/>
              <a:gd name="connsiteY4" fmla="*/ 239339 h 3386906"/>
              <a:gd name="connsiteX5" fmla="*/ 1252759 w 1271586"/>
              <a:gd name="connsiteY5" fmla="*/ 277439 h 3386906"/>
              <a:gd name="connsiteX6" fmla="*/ 1233709 w 1271586"/>
              <a:gd name="connsiteY6" fmla="*/ 327446 h 3386906"/>
              <a:gd name="connsiteX7" fmla="*/ 1221802 w 1271586"/>
              <a:gd name="connsiteY7" fmla="*/ 353639 h 3386906"/>
              <a:gd name="connsiteX8" fmla="*/ 1197990 w 1271586"/>
              <a:gd name="connsiteY8" fmla="*/ 377452 h 3386906"/>
              <a:gd name="connsiteX9" fmla="*/ 1178940 w 1271586"/>
              <a:gd name="connsiteY9" fmla="*/ 394121 h 3386906"/>
              <a:gd name="connsiteX10" fmla="*/ 1176559 w 1271586"/>
              <a:gd name="connsiteY10" fmla="*/ 413171 h 3386906"/>
              <a:gd name="connsiteX11" fmla="*/ 1174177 w 1271586"/>
              <a:gd name="connsiteY11" fmla="*/ 453652 h 3386906"/>
              <a:gd name="connsiteX12" fmla="*/ 1176559 w 1271586"/>
              <a:gd name="connsiteY12" fmla="*/ 479846 h 3386906"/>
              <a:gd name="connsiteX13" fmla="*/ 1195609 w 1271586"/>
              <a:gd name="connsiteY13" fmla="*/ 522708 h 3386906"/>
              <a:gd name="connsiteX14" fmla="*/ 1212277 w 1271586"/>
              <a:gd name="connsiteY14" fmla="*/ 556046 h 3386906"/>
              <a:gd name="connsiteX15" fmla="*/ 1214659 w 1271586"/>
              <a:gd name="connsiteY15" fmla="*/ 575096 h 3386906"/>
              <a:gd name="connsiteX16" fmla="*/ 1226565 w 1271586"/>
              <a:gd name="connsiteY16" fmla="*/ 615577 h 3386906"/>
              <a:gd name="connsiteX17" fmla="*/ 1231327 w 1271586"/>
              <a:gd name="connsiteY17" fmla="*/ 663202 h 3386906"/>
              <a:gd name="connsiteX18" fmla="*/ 1238471 w 1271586"/>
              <a:gd name="connsiteY18" fmla="*/ 691777 h 3386906"/>
              <a:gd name="connsiteX19" fmla="*/ 1245615 w 1271586"/>
              <a:gd name="connsiteY19" fmla="*/ 725114 h 3386906"/>
              <a:gd name="connsiteX20" fmla="*/ 1243234 w 1271586"/>
              <a:gd name="connsiteY20" fmla="*/ 758452 h 3386906"/>
              <a:gd name="connsiteX21" fmla="*/ 1238471 w 1271586"/>
              <a:gd name="connsiteY21" fmla="*/ 796552 h 3386906"/>
              <a:gd name="connsiteX22" fmla="*/ 1238471 w 1271586"/>
              <a:gd name="connsiteY22" fmla="*/ 817983 h 3386906"/>
              <a:gd name="connsiteX23" fmla="*/ 1238471 w 1271586"/>
              <a:gd name="connsiteY23" fmla="*/ 844177 h 3386906"/>
              <a:gd name="connsiteX24" fmla="*/ 1221802 w 1271586"/>
              <a:gd name="connsiteY24" fmla="*/ 865608 h 3386906"/>
              <a:gd name="connsiteX25" fmla="*/ 1212277 w 1271586"/>
              <a:gd name="connsiteY25" fmla="*/ 891802 h 3386906"/>
              <a:gd name="connsiteX26" fmla="*/ 1209896 w 1271586"/>
              <a:gd name="connsiteY26" fmla="*/ 917996 h 3386906"/>
              <a:gd name="connsiteX27" fmla="*/ 1212277 w 1271586"/>
              <a:gd name="connsiteY27" fmla="*/ 948952 h 3386906"/>
              <a:gd name="connsiteX28" fmla="*/ 1217040 w 1271586"/>
              <a:gd name="connsiteY28" fmla="*/ 972764 h 3386906"/>
              <a:gd name="connsiteX29" fmla="*/ 1226565 w 1271586"/>
              <a:gd name="connsiteY29" fmla="*/ 996577 h 3386906"/>
              <a:gd name="connsiteX30" fmla="*/ 1219421 w 1271586"/>
              <a:gd name="connsiteY30" fmla="*/ 1029914 h 3386906"/>
              <a:gd name="connsiteX31" fmla="*/ 1207515 w 1271586"/>
              <a:gd name="connsiteY31" fmla="*/ 1070396 h 3386906"/>
              <a:gd name="connsiteX32" fmla="*/ 1200371 w 1271586"/>
              <a:gd name="connsiteY32" fmla="*/ 1101352 h 3386906"/>
              <a:gd name="connsiteX33" fmla="*/ 1181321 w 1271586"/>
              <a:gd name="connsiteY33" fmla="*/ 1148977 h 3386906"/>
              <a:gd name="connsiteX34" fmla="*/ 1159890 w 1271586"/>
              <a:gd name="connsiteY34" fmla="*/ 1179933 h 3386906"/>
              <a:gd name="connsiteX35" fmla="*/ 1128934 w 1271586"/>
              <a:gd name="connsiteY35" fmla="*/ 1201364 h 3386906"/>
              <a:gd name="connsiteX36" fmla="*/ 1083690 w 1271586"/>
              <a:gd name="connsiteY36" fmla="*/ 1227558 h 3386906"/>
              <a:gd name="connsiteX37" fmla="*/ 1026540 w 1271586"/>
              <a:gd name="connsiteY37" fmla="*/ 1260896 h 3386906"/>
              <a:gd name="connsiteX38" fmla="*/ 983677 w 1271586"/>
              <a:gd name="connsiteY38" fmla="*/ 1294233 h 3386906"/>
              <a:gd name="connsiteX39" fmla="*/ 945578 w 1271586"/>
              <a:gd name="connsiteY39" fmla="*/ 1332333 h 3386906"/>
              <a:gd name="connsiteX40" fmla="*/ 914621 w 1271586"/>
              <a:gd name="connsiteY40" fmla="*/ 1379957 h 3386906"/>
              <a:gd name="connsiteX41" fmla="*/ 893190 w 1271586"/>
              <a:gd name="connsiteY41" fmla="*/ 1420439 h 3386906"/>
              <a:gd name="connsiteX42" fmla="*/ 859852 w 1271586"/>
              <a:gd name="connsiteY42" fmla="*/ 1465683 h 3386906"/>
              <a:gd name="connsiteX43" fmla="*/ 845565 w 1271586"/>
              <a:gd name="connsiteY43" fmla="*/ 1508546 h 3386906"/>
              <a:gd name="connsiteX44" fmla="*/ 812228 w 1271586"/>
              <a:gd name="connsiteY44" fmla="*/ 1558552 h 3386906"/>
              <a:gd name="connsiteX45" fmla="*/ 781271 w 1271586"/>
              <a:gd name="connsiteY45" fmla="*/ 1606176 h 3386906"/>
              <a:gd name="connsiteX46" fmla="*/ 752695 w 1271586"/>
              <a:gd name="connsiteY46" fmla="*/ 1634752 h 3386906"/>
              <a:gd name="connsiteX47" fmla="*/ 728885 w 1271586"/>
              <a:gd name="connsiteY47" fmla="*/ 1670471 h 3386906"/>
              <a:gd name="connsiteX48" fmla="*/ 702691 w 1271586"/>
              <a:gd name="connsiteY48" fmla="*/ 1706189 h 3386906"/>
              <a:gd name="connsiteX49" fmla="*/ 736028 w 1271586"/>
              <a:gd name="connsiteY49" fmla="*/ 1730001 h 3386906"/>
              <a:gd name="connsiteX50" fmla="*/ 733648 w 1271586"/>
              <a:gd name="connsiteY50" fmla="*/ 1782389 h 3386906"/>
              <a:gd name="connsiteX51" fmla="*/ 693166 w 1271586"/>
              <a:gd name="connsiteY51" fmla="*/ 1789533 h 3386906"/>
              <a:gd name="connsiteX52" fmla="*/ 686022 w 1271586"/>
              <a:gd name="connsiteY52" fmla="*/ 1853827 h 3386906"/>
              <a:gd name="connsiteX53" fmla="*/ 690784 w 1271586"/>
              <a:gd name="connsiteY53" fmla="*/ 1908595 h 3386906"/>
              <a:gd name="connsiteX54" fmla="*/ 674115 w 1271586"/>
              <a:gd name="connsiteY54" fmla="*/ 1972890 h 3386906"/>
              <a:gd name="connsiteX55" fmla="*/ 645540 w 1271586"/>
              <a:gd name="connsiteY55" fmla="*/ 1999083 h 3386906"/>
              <a:gd name="connsiteX56" fmla="*/ 609822 w 1271586"/>
              <a:gd name="connsiteY56" fmla="*/ 2046708 h 3386906"/>
              <a:gd name="connsiteX57" fmla="*/ 569341 w 1271586"/>
              <a:gd name="connsiteY57" fmla="*/ 2041946 h 3386906"/>
              <a:gd name="connsiteX58" fmla="*/ 526478 w 1271586"/>
              <a:gd name="connsiteY58" fmla="*/ 2056233 h 3386906"/>
              <a:gd name="connsiteX59" fmla="*/ 509809 w 1271586"/>
              <a:gd name="connsiteY59" fmla="*/ 2077664 h 3386906"/>
              <a:gd name="connsiteX60" fmla="*/ 474091 w 1271586"/>
              <a:gd name="connsiteY60" fmla="*/ 2072902 h 3386906"/>
              <a:gd name="connsiteX61" fmla="*/ 450278 w 1271586"/>
              <a:gd name="connsiteY61" fmla="*/ 2101476 h 3386906"/>
              <a:gd name="connsiteX62" fmla="*/ 445517 w 1271586"/>
              <a:gd name="connsiteY62" fmla="*/ 2144340 h 3386906"/>
              <a:gd name="connsiteX63" fmla="*/ 402653 w 1271586"/>
              <a:gd name="connsiteY63" fmla="*/ 2172914 h 3386906"/>
              <a:gd name="connsiteX64" fmla="*/ 381222 w 1271586"/>
              <a:gd name="connsiteY64" fmla="*/ 2208633 h 3386906"/>
              <a:gd name="connsiteX65" fmla="*/ 357409 w 1271586"/>
              <a:gd name="connsiteY65" fmla="*/ 2234827 h 3386906"/>
              <a:gd name="connsiteX66" fmla="*/ 324072 w 1271586"/>
              <a:gd name="connsiteY66" fmla="*/ 2261021 h 3386906"/>
              <a:gd name="connsiteX67" fmla="*/ 314547 w 1271586"/>
              <a:gd name="connsiteY67" fmla="*/ 2294359 h 3386906"/>
              <a:gd name="connsiteX68" fmla="*/ 307404 w 1271586"/>
              <a:gd name="connsiteY68" fmla="*/ 2322932 h 3386906"/>
              <a:gd name="connsiteX69" fmla="*/ 285971 w 1271586"/>
              <a:gd name="connsiteY69" fmla="*/ 2320551 h 3386906"/>
              <a:gd name="connsiteX70" fmla="*/ 262159 w 1271586"/>
              <a:gd name="connsiteY70" fmla="*/ 2308645 h 3386906"/>
              <a:gd name="connsiteX71" fmla="*/ 245490 w 1271586"/>
              <a:gd name="connsiteY71" fmla="*/ 2301501 h 3386906"/>
              <a:gd name="connsiteX72" fmla="*/ 238347 w 1271586"/>
              <a:gd name="connsiteY72" fmla="*/ 2315789 h 3386906"/>
              <a:gd name="connsiteX73" fmla="*/ 245490 w 1271586"/>
              <a:gd name="connsiteY73" fmla="*/ 2339600 h 3386906"/>
              <a:gd name="connsiteX74" fmla="*/ 269303 w 1271586"/>
              <a:gd name="connsiteY74" fmla="*/ 2372939 h 3386906"/>
              <a:gd name="connsiteX75" fmla="*/ 257397 w 1271586"/>
              <a:gd name="connsiteY75" fmla="*/ 2408658 h 3386906"/>
              <a:gd name="connsiteX76" fmla="*/ 231202 w 1271586"/>
              <a:gd name="connsiteY76" fmla="*/ 2413420 h 3386906"/>
              <a:gd name="connsiteX77" fmla="*/ 216918 w 1271586"/>
              <a:gd name="connsiteY77" fmla="*/ 2415800 h 3386906"/>
              <a:gd name="connsiteX78" fmla="*/ 209772 w 1271586"/>
              <a:gd name="connsiteY78" fmla="*/ 2425326 h 3386906"/>
              <a:gd name="connsiteX79" fmla="*/ 216915 w 1271586"/>
              <a:gd name="connsiteY79" fmla="*/ 2439614 h 3386906"/>
              <a:gd name="connsiteX80" fmla="*/ 235966 w 1271586"/>
              <a:gd name="connsiteY80" fmla="*/ 2451520 h 3386906"/>
              <a:gd name="connsiteX81" fmla="*/ 247872 w 1271586"/>
              <a:gd name="connsiteY81" fmla="*/ 2470570 h 3386906"/>
              <a:gd name="connsiteX82" fmla="*/ 226441 w 1271586"/>
              <a:gd name="connsiteY82" fmla="*/ 2487238 h 3386906"/>
              <a:gd name="connsiteX83" fmla="*/ 200247 w 1271586"/>
              <a:gd name="connsiteY83" fmla="*/ 2506289 h 3386906"/>
              <a:gd name="connsiteX84" fmla="*/ 164529 w 1271586"/>
              <a:gd name="connsiteY84" fmla="*/ 2544389 h 3386906"/>
              <a:gd name="connsiteX85" fmla="*/ 169012 w 1271586"/>
              <a:gd name="connsiteY85" fmla="*/ 2627060 h 3386906"/>
              <a:gd name="connsiteX86" fmla="*/ 148007 w 1271586"/>
              <a:gd name="connsiteY86" fmla="*/ 2705640 h 3386906"/>
              <a:gd name="connsiteX87" fmla="*/ 87048 w 1271586"/>
              <a:gd name="connsiteY87" fmla="*/ 2779854 h 3386906"/>
              <a:gd name="connsiteX88" fmla="*/ 38603 w 1271586"/>
              <a:gd name="connsiteY88" fmla="*/ 2833735 h 3386906"/>
              <a:gd name="connsiteX89" fmla="*/ 43 w 1271586"/>
              <a:gd name="connsiteY89" fmla="*/ 2878798 h 3386906"/>
              <a:gd name="connsiteX90" fmla="*/ 9320 w 1271586"/>
              <a:gd name="connsiteY90" fmla="*/ 2957773 h 3386906"/>
              <a:gd name="connsiteX91" fmla="*/ 9 w 1271586"/>
              <a:gd name="connsiteY91" fmla="*/ 3030705 h 3386906"/>
              <a:gd name="connsiteX92" fmla="*/ 142717 w 1271586"/>
              <a:gd name="connsiteY92" fmla="*/ 3080104 h 3386906"/>
              <a:gd name="connsiteX93" fmla="*/ 108313 w 1271586"/>
              <a:gd name="connsiteY93" fmla="*/ 3128584 h 3386906"/>
              <a:gd name="connsiteX94" fmla="*/ 84501 w 1271586"/>
              <a:gd name="connsiteY94" fmla="*/ 3185273 h 3386906"/>
              <a:gd name="connsiteX95" fmla="*/ 58981 w 1271586"/>
              <a:gd name="connsiteY95" fmla="*/ 3260980 h 3386906"/>
              <a:gd name="connsiteX96" fmla="*/ 39931 w 1271586"/>
              <a:gd name="connsiteY96" fmla="*/ 3320050 h 3386906"/>
              <a:gd name="connsiteX97" fmla="*/ 29551 w 1271586"/>
              <a:gd name="connsiteY97" fmla="*/ 3386906 h 3386906"/>
              <a:gd name="connsiteX0" fmla="*/ 1315688 w 1315688"/>
              <a:gd name="connsiteY0" fmla="*/ 0 h 3386906"/>
              <a:gd name="connsiteX1" fmla="*/ 1314788 w 1315688"/>
              <a:gd name="connsiteY1" fmla="*/ 86441 h 3386906"/>
              <a:gd name="connsiteX2" fmla="*/ 1301623 w 1315688"/>
              <a:gd name="connsiteY2" fmla="*/ 163139 h 3386906"/>
              <a:gd name="connsiteX3" fmla="*/ 1301623 w 1315688"/>
              <a:gd name="connsiteY3" fmla="*/ 201239 h 3386906"/>
              <a:gd name="connsiteX4" fmla="*/ 1301623 w 1315688"/>
              <a:gd name="connsiteY4" fmla="*/ 239339 h 3386906"/>
              <a:gd name="connsiteX5" fmla="*/ 1296861 w 1315688"/>
              <a:gd name="connsiteY5" fmla="*/ 277439 h 3386906"/>
              <a:gd name="connsiteX6" fmla="*/ 1277811 w 1315688"/>
              <a:gd name="connsiteY6" fmla="*/ 327446 h 3386906"/>
              <a:gd name="connsiteX7" fmla="*/ 1265904 w 1315688"/>
              <a:gd name="connsiteY7" fmla="*/ 353639 h 3386906"/>
              <a:gd name="connsiteX8" fmla="*/ 1242092 w 1315688"/>
              <a:gd name="connsiteY8" fmla="*/ 377452 h 3386906"/>
              <a:gd name="connsiteX9" fmla="*/ 1223042 w 1315688"/>
              <a:gd name="connsiteY9" fmla="*/ 394121 h 3386906"/>
              <a:gd name="connsiteX10" fmla="*/ 1220661 w 1315688"/>
              <a:gd name="connsiteY10" fmla="*/ 413171 h 3386906"/>
              <a:gd name="connsiteX11" fmla="*/ 1218279 w 1315688"/>
              <a:gd name="connsiteY11" fmla="*/ 453652 h 3386906"/>
              <a:gd name="connsiteX12" fmla="*/ 1220661 w 1315688"/>
              <a:gd name="connsiteY12" fmla="*/ 479846 h 3386906"/>
              <a:gd name="connsiteX13" fmla="*/ 1239711 w 1315688"/>
              <a:gd name="connsiteY13" fmla="*/ 522708 h 3386906"/>
              <a:gd name="connsiteX14" fmla="*/ 1256379 w 1315688"/>
              <a:gd name="connsiteY14" fmla="*/ 556046 h 3386906"/>
              <a:gd name="connsiteX15" fmla="*/ 1258761 w 1315688"/>
              <a:gd name="connsiteY15" fmla="*/ 575096 h 3386906"/>
              <a:gd name="connsiteX16" fmla="*/ 1270667 w 1315688"/>
              <a:gd name="connsiteY16" fmla="*/ 615577 h 3386906"/>
              <a:gd name="connsiteX17" fmla="*/ 1275429 w 1315688"/>
              <a:gd name="connsiteY17" fmla="*/ 663202 h 3386906"/>
              <a:gd name="connsiteX18" fmla="*/ 1282573 w 1315688"/>
              <a:gd name="connsiteY18" fmla="*/ 691777 h 3386906"/>
              <a:gd name="connsiteX19" fmla="*/ 1289717 w 1315688"/>
              <a:gd name="connsiteY19" fmla="*/ 725114 h 3386906"/>
              <a:gd name="connsiteX20" fmla="*/ 1287336 w 1315688"/>
              <a:gd name="connsiteY20" fmla="*/ 758452 h 3386906"/>
              <a:gd name="connsiteX21" fmla="*/ 1282573 w 1315688"/>
              <a:gd name="connsiteY21" fmla="*/ 796552 h 3386906"/>
              <a:gd name="connsiteX22" fmla="*/ 1282573 w 1315688"/>
              <a:gd name="connsiteY22" fmla="*/ 817983 h 3386906"/>
              <a:gd name="connsiteX23" fmla="*/ 1282573 w 1315688"/>
              <a:gd name="connsiteY23" fmla="*/ 844177 h 3386906"/>
              <a:gd name="connsiteX24" fmla="*/ 1265904 w 1315688"/>
              <a:gd name="connsiteY24" fmla="*/ 865608 h 3386906"/>
              <a:gd name="connsiteX25" fmla="*/ 1256379 w 1315688"/>
              <a:gd name="connsiteY25" fmla="*/ 891802 h 3386906"/>
              <a:gd name="connsiteX26" fmla="*/ 1253998 w 1315688"/>
              <a:gd name="connsiteY26" fmla="*/ 917996 h 3386906"/>
              <a:gd name="connsiteX27" fmla="*/ 1256379 w 1315688"/>
              <a:gd name="connsiteY27" fmla="*/ 948952 h 3386906"/>
              <a:gd name="connsiteX28" fmla="*/ 1261142 w 1315688"/>
              <a:gd name="connsiteY28" fmla="*/ 972764 h 3386906"/>
              <a:gd name="connsiteX29" fmla="*/ 1270667 w 1315688"/>
              <a:gd name="connsiteY29" fmla="*/ 996577 h 3386906"/>
              <a:gd name="connsiteX30" fmla="*/ 1263523 w 1315688"/>
              <a:gd name="connsiteY30" fmla="*/ 1029914 h 3386906"/>
              <a:gd name="connsiteX31" fmla="*/ 1251617 w 1315688"/>
              <a:gd name="connsiteY31" fmla="*/ 1070396 h 3386906"/>
              <a:gd name="connsiteX32" fmla="*/ 1244473 w 1315688"/>
              <a:gd name="connsiteY32" fmla="*/ 1101352 h 3386906"/>
              <a:gd name="connsiteX33" fmla="*/ 1225423 w 1315688"/>
              <a:gd name="connsiteY33" fmla="*/ 1148977 h 3386906"/>
              <a:gd name="connsiteX34" fmla="*/ 1203992 w 1315688"/>
              <a:gd name="connsiteY34" fmla="*/ 1179933 h 3386906"/>
              <a:gd name="connsiteX35" fmla="*/ 1173036 w 1315688"/>
              <a:gd name="connsiteY35" fmla="*/ 1201364 h 3386906"/>
              <a:gd name="connsiteX36" fmla="*/ 1127792 w 1315688"/>
              <a:gd name="connsiteY36" fmla="*/ 1227558 h 3386906"/>
              <a:gd name="connsiteX37" fmla="*/ 1070642 w 1315688"/>
              <a:gd name="connsiteY37" fmla="*/ 1260896 h 3386906"/>
              <a:gd name="connsiteX38" fmla="*/ 1027779 w 1315688"/>
              <a:gd name="connsiteY38" fmla="*/ 1294233 h 3386906"/>
              <a:gd name="connsiteX39" fmla="*/ 989680 w 1315688"/>
              <a:gd name="connsiteY39" fmla="*/ 1332333 h 3386906"/>
              <a:gd name="connsiteX40" fmla="*/ 958723 w 1315688"/>
              <a:gd name="connsiteY40" fmla="*/ 1379957 h 3386906"/>
              <a:gd name="connsiteX41" fmla="*/ 937292 w 1315688"/>
              <a:gd name="connsiteY41" fmla="*/ 1420439 h 3386906"/>
              <a:gd name="connsiteX42" fmla="*/ 903954 w 1315688"/>
              <a:gd name="connsiteY42" fmla="*/ 1465683 h 3386906"/>
              <a:gd name="connsiteX43" fmla="*/ 889667 w 1315688"/>
              <a:gd name="connsiteY43" fmla="*/ 1508546 h 3386906"/>
              <a:gd name="connsiteX44" fmla="*/ 856330 w 1315688"/>
              <a:gd name="connsiteY44" fmla="*/ 1558552 h 3386906"/>
              <a:gd name="connsiteX45" fmla="*/ 825373 w 1315688"/>
              <a:gd name="connsiteY45" fmla="*/ 1606176 h 3386906"/>
              <a:gd name="connsiteX46" fmla="*/ 796797 w 1315688"/>
              <a:gd name="connsiteY46" fmla="*/ 1634752 h 3386906"/>
              <a:gd name="connsiteX47" fmla="*/ 772987 w 1315688"/>
              <a:gd name="connsiteY47" fmla="*/ 1670471 h 3386906"/>
              <a:gd name="connsiteX48" fmla="*/ 746793 w 1315688"/>
              <a:gd name="connsiteY48" fmla="*/ 1706189 h 3386906"/>
              <a:gd name="connsiteX49" fmla="*/ 780130 w 1315688"/>
              <a:gd name="connsiteY49" fmla="*/ 1730001 h 3386906"/>
              <a:gd name="connsiteX50" fmla="*/ 777750 w 1315688"/>
              <a:gd name="connsiteY50" fmla="*/ 1782389 h 3386906"/>
              <a:gd name="connsiteX51" fmla="*/ 737268 w 1315688"/>
              <a:gd name="connsiteY51" fmla="*/ 1789533 h 3386906"/>
              <a:gd name="connsiteX52" fmla="*/ 730124 w 1315688"/>
              <a:gd name="connsiteY52" fmla="*/ 1853827 h 3386906"/>
              <a:gd name="connsiteX53" fmla="*/ 734886 w 1315688"/>
              <a:gd name="connsiteY53" fmla="*/ 1908595 h 3386906"/>
              <a:gd name="connsiteX54" fmla="*/ 718217 w 1315688"/>
              <a:gd name="connsiteY54" fmla="*/ 1972890 h 3386906"/>
              <a:gd name="connsiteX55" fmla="*/ 689642 w 1315688"/>
              <a:gd name="connsiteY55" fmla="*/ 1999083 h 3386906"/>
              <a:gd name="connsiteX56" fmla="*/ 653924 w 1315688"/>
              <a:gd name="connsiteY56" fmla="*/ 2046708 h 3386906"/>
              <a:gd name="connsiteX57" fmla="*/ 613443 w 1315688"/>
              <a:gd name="connsiteY57" fmla="*/ 2041946 h 3386906"/>
              <a:gd name="connsiteX58" fmla="*/ 570580 w 1315688"/>
              <a:gd name="connsiteY58" fmla="*/ 2056233 h 3386906"/>
              <a:gd name="connsiteX59" fmla="*/ 553911 w 1315688"/>
              <a:gd name="connsiteY59" fmla="*/ 2077664 h 3386906"/>
              <a:gd name="connsiteX60" fmla="*/ 518193 w 1315688"/>
              <a:gd name="connsiteY60" fmla="*/ 2072902 h 3386906"/>
              <a:gd name="connsiteX61" fmla="*/ 494380 w 1315688"/>
              <a:gd name="connsiteY61" fmla="*/ 2101476 h 3386906"/>
              <a:gd name="connsiteX62" fmla="*/ 489619 w 1315688"/>
              <a:gd name="connsiteY62" fmla="*/ 2144340 h 3386906"/>
              <a:gd name="connsiteX63" fmla="*/ 446755 w 1315688"/>
              <a:gd name="connsiteY63" fmla="*/ 2172914 h 3386906"/>
              <a:gd name="connsiteX64" fmla="*/ 425324 w 1315688"/>
              <a:gd name="connsiteY64" fmla="*/ 2208633 h 3386906"/>
              <a:gd name="connsiteX65" fmla="*/ 401511 w 1315688"/>
              <a:gd name="connsiteY65" fmla="*/ 2234827 h 3386906"/>
              <a:gd name="connsiteX66" fmla="*/ 368174 w 1315688"/>
              <a:gd name="connsiteY66" fmla="*/ 2261021 h 3386906"/>
              <a:gd name="connsiteX67" fmla="*/ 358649 w 1315688"/>
              <a:gd name="connsiteY67" fmla="*/ 2294359 h 3386906"/>
              <a:gd name="connsiteX68" fmla="*/ 351506 w 1315688"/>
              <a:gd name="connsiteY68" fmla="*/ 2322932 h 3386906"/>
              <a:gd name="connsiteX69" fmla="*/ 330073 w 1315688"/>
              <a:gd name="connsiteY69" fmla="*/ 2320551 h 3386906"/>
              <a:gd name="connsiteX70" fmla="*/ 306261 w 1315688"/>
              <a:gd name="connsiteY70" fmla="*/ 2308645 h 3386906"/>
              <a:gd name="connsiteX71" fmla="*/ 289592 w 1315688"/>
              <a:gd name="connsiteY71" fmla="*/ 2301501 h 3386906"/>
              <a:gd name="connsiteX72" fmla="*/ 282449 w 1315688"/>
              <a:gd name="connsiteY72" fmla="*/ 2315789 h 3386906"/>
              <a:gd name="connsiteX73" fmla="*/ 289592 w 1315688"/>
              <a:gd name="connsiteY73" fmla="*/ 2339600 h 3386906"/>
              <a:gd name="connsiteX74" fmla="*/ 313405 w 1315688"/>
              <a:gd name="connsiteY74" fmla="*/ 2372939 h 3386906"/>
              <a:gd name="connsiteX75" fmla="*/ 301499 w 1315688"/>
              <a:gd name="connsiteY75" fmla="*/ 2408658 h 3386906"/>
              <a:gd name="connsiteX76" fmla="*/ 275304 w 1315688"/>
              <a:gd name="connsiteY76" fmla="*/ 2413420 h 3386906"/>
              <a:gd name="connsiteX77" fmla="*/ 261020 w 1315688"/>
              <a:gd name="connsiteY77" fmla="*/ 2415800 h 3386906"/>
              <a:gd name="connsiteX78" fmla="*/ 253874 w 1315688"/>
              <a:gd name="connsiteY78" fmla="*/ 2425326 h 3386906"/>
              <a:gd name="connsiteX79" fmla="*/ 261017 w 1315688"/>
              <a:gd name="connsiteY79" fmla="*/ 2439614 h 3386906"/>
              <a:gd name="connsiteX80" fmla="*/ 280068 w 1315688"/>
              <a:gd name="connsiteY80" fmla="*/ 2451520 h 3386906"/>
              <a:gd name="connsiteX81" fmla="*/ 291974 w 1315688"/>
              <a:gd name="connsiteY81" fmla="*/ 2470570 h 3386906"/>
              <a:gd name="connsiteX82" fmla="*/ 270543 w 1315688"/>
              <a:gd name="connsiteY82" fmla="*/ 2487238 h 3386906"/>
              <a:gd name="connsiteX83" fmla="*/ 244349 w 1315688"/>
              <a:gd name="connsiteY83" fmla="*/ 2506289 h 3386906"/>
              <a:gd name="connsiteX84" fmla="*/ 208631 w 1315688"/>
              <a:gd name="connsiteY84" fmla="*/ 2544389 h 3386906"/>
              <a:gd name="connsiteX85" fmla="*/ 213114 w 1315688"/>
              <a:gd name="connsiteY85" fmla="*/ 2627060 h 3386906"/>
              <a:gd name="connsiteX86" fmla="*/ 192109 w 1315688"/>
              <a:gd name="connsiteY86" fmla="*/ 2705640 h 3386906"/>
              <a:gd name="connsiteX87" fmla="*/ 131150 w 1315688"/>
              <a:gd name="connsiteY87" fmla="*/ 2779854 h 3386906"/>
              <a:gd name="connsiteX88" fmla="*/ 82705 w 1315688"/>
              <a:gd name="connsiteY88" fmla="*/ 2833735 h 3386906"/>
              <a:gd name="connsiteX89" fmla="*/ 44145 w 1315688"/>
              <a:gd name="connsiteY89" fmla="*/ 2878798 h 3386906"/>
              <a:gd name="connsiteX90" fmla="*/ 53422 w 1315688"/>
              <a:gd name="connsiteY90" fmla="*/ 2957773 h 3386906"/>
              <a:gd name="connsiteX91" fmla="*/ 44111 w 1315688"/>
              <a:gd name="connsiteY91" fmla="*/ 3030705 h 3386906"/>
              <a:gd name="connsiteX92" fmla="*/ 0 w 1315688"/>
              <a:gd name="connsiteY92" fmla="*/ 3085293 h 3386906"/>
              <a:gd name="connsiteX93" fmla="*/ 152415 w 1315688"/>
              <a:gd name="connsiteY93" fmla="*/ 3128584 h 3386906"/>
              <a:gd name="connsiteX94" fmla="*/ 128603 w 1315688"/>
              <a:gd name="connsiteY94" fmla="*/ 3185273 h 3386906"/>
              <a:gd name="connsiteX95" fmla="*/ 103083 w 1315688"/>
              <a:gd name="connsiteY95" fmla="*/ 3260980 h 3386906"/>
              <a:gd name="connsiteX96" fmla="*/ 84033 w 1315688"/>
              <a:gd name="connsiteY96" fmla="*/ 3320050 h 3386906"/>
              <a:gd name="connsiteX97" fmla="*/ 73653 w 1315688"/>
              <a:gd name="connsiteY97" fmla="*/ 3386906 h 3386906"/>
              <a:gd name="connsiteX0" fmla="*/ 1350092 w 1350092"/>
              <a:gd name="connsiteY0" fmla="*/ 0 h 3386906"/>
              <a:gd name="connsiteX1" fmla="*/ 1349192 w 1350092"/>
              <a:gd name="connsiteY1" fmla="*/ 86441 h 3386906"/>
              <a:gd name="connsiteX2" fmla="*/ 1336027 w 1350092"/>
              <a:gd name="connsiteY2" fmla="*/ 163139 h 3386906"/>
              <a:gd name="connsiteX3" fmla="*/ 1336027 w 1350092"/>
              <a:gd name="connsiteY3" fmla="*/ 201239 h 3386906"/>
              <a:gd name="connsiteX4" fmla="*/ 1336027 w 1350092"/>
              <a:gd name="connsiteY4" fmla="*/ 239339 h 3386906"/>
              <a:gd name="connsiteX5" fmla="*/ 1331265 w 1350092"/>
              <a:gd name="connsiteY5" fmla="*/ 277439 h 3386906"/>
              <a:gd name="connsiteX6" fmla="*/ 1312215 w 1350092"/>
              <a:gd name="connsiteY6" fmla="*/ 327446 h 3386906"/>
              <a:gd name="connsiteX7" fmla="*/ 1300308 w 1350092"/>
              <a:gd name="connsiteY7" fmla="*/ 353639 h 3386906"/>
              <a:gd name="connsiteX8" fmla="*/ 1276496 w 1350092"/>
              <a:gd name="connsiteY8" fmla="*/ 377452 h 3386906"/>
              <a:gd name="connsiteX9" fmla="*/ 1257446 w 1350092"/>
              <a:gd name="connsiteY9" fmla="*/ 394121 h 3386906"/>
              <a:gd name="connsiteX10" fmla="*/ 1255065 w 1350092"/>
              <a:gd name="connsiteY10" fmla="*/ 413171 h 3386906"/>
              <a:gd name="connsiteX11" fmla="*/ 1252683 w 1350092"/>
              <a:gd name="connsiteY11" fmla="*/ 453652 h 3386906"/>
              <a:gd name="connsiteX12" fmla="*/ 1255065 w 1350092"/>
              <a:gd name="connsiteY12" fmla="*/ 479846 h 3386906"/>
              <a:gd name="connsiteX13" fmla="*/ 1274115 w 1350092"/>
              <a:gd name="connsiteY13" fmla="*/ 522708 h 3386906"/>
              <a:gd name="connsiteX14" fmla="*/ 1290783 w 1350092"/>
              <a:gd name="connsiteY14" fmla="*/ 556046 h 3386906"/>
              <a:gd name="connsiteX15" fmla="*/ 1293165 w 1350092"/>
              <a:gd name="connsiteY15" fmla="*/ 575096 h 3386906"/>
              <a:gd name="connsiteX16" fmla="*/ 1305071 w 1350092"/>
              <a:gd name="connsiteY16" fmla="*/ 615577 h 3386906"/>
              <a:gd name="connsiteX17" fmla="*/ 1309833 w 1350092"/>
              <a:gd name="connsiteY17" fmla="*/ 663202 h 3386906"/>
              <a:gd name="connsiteX18" fmla="*/ 1316977 w 1350092"/>
              <a:gd name="connsiteY18" fmla="*/ 691777 h 3386906"/>
              <a:gd name="connsiteX19" fmla="*/ 1324121 w 1350092"/>
              <a:gd name="connsiteY19" fmla="*/ 725114 h 3386906"/>
              <a:gd name="connsiteX20" fmla="*/ 1321740 w 1350092"/>
              <a:gd name="connsiteY20" fmla="*/ 758452 h 3386906"/>
              <a:gd name="connsiteX21" fmla="*/ 1316977 w 1350092"/>
              <a:gd name="connsiteY21" fmla="*/ 796552 h 3386906"/>
              <a:gd name="connsiteX22" fmla="*/ 1316977 w 1350092"/>
              <a:gd name="connsiteY22" fmla="*/ 817983 h 3386906"/>
              <a:gd name="connsiteX23" fmla="*/ 1316977 w 1350092"/>
              <a:gd name="connsiteY23" fmla="*/ 844177 h 3386906"/>
              <a:gd name="connsiteX24" fmla="*/ 1300308 w 1350092"/>
              <a:gd name="connsiteY24" fmla="*/ 865608 h 3386906"/>
              <a:gd name="connsiteX25" fmla="*/ 1290783 w 1350092"/>
              <a:gd name="connsiteY25" fmla="*/ 891802 h 3386906"/>
              <a:gd name="connsiteX26" fmla="*/ 1288402 w 1350092"/>
              <a:gd name="connsiteY26" fmla="*/ 917996 h 3386906"/>
              <a:gd name="connsiteX27" fmla="*/ 1290783 w 1350092"/>
              <a:gd name="connsiteY27" fmla="*/ 948952 h 3386906"/>
              <a:gd name="connsiteX28" fmla="*/ 1295546 w 1350092"/>
              <a:gd name="connsiteY28" fmla="*/ 972764 h 3386906"/>
              <a:gd name="connsiteX29" fmla="*/ 1305071 w 1350092"/>
              <a:gd name="connsiteY29" fmla="*/ 996577 h 3386906"/>
              <a:gd name="connsiteX30" fmla="*/ 1297927 w 1350092"/>
              <a:gd name="connsiteY30" fmla="*/ 1029914 h 3386906"/>
              <a:gd name="connsiteX31" fmla="*/ 1286021 w 1350092"/>
              <a:gd name="connsiteY31" fmla="*/ 1070396 h 3386906"/>
              <a:gd name="connsiteX32" fmla="*/ 1278877 w 1350092"/>
              <a:gd name="connsiteY32" fmla="*/ 1101352 h 3386906"/>
              <a:gd name="connsiteX33" fmla="*/ 1259827 w 1350092"/>
              <a:gd name="connsiteY33" fmla="*/ 1148977 h 3386906"/>
              <a:gd name="connsiteX34" fmla="*/ 1238396 w 1350092"/>
              <a:gd name="connsiteY34" fmla="*/ 1179933 h 3386906"/>
              <a:gd name="connsiteX35" fmla="*/ 1207440 w 1350092"/>
              <a:gd name="connsiteY35" fmla="*/ 1201364 h 3386906"/>
              <a:gd name="connsiteX36" fmla="*/ 1162196 w 1350092"/>
              <a:gd name="connsiteY36" fmla="*/ 1227558 h 3386906"/>
              <a:gd name="connsiteX37" fmla="*/ 1105046 w 1350092"/>
              <a:gd name="connsiteY37" fmla="*/ 1260896 h 3386906"/>
              <a:gd name="connsiteX38" fmla="*/ 1062183 w 1350092"/>
              <a:gd name="connsiteY38" fmla="*/ 1294233 h 3386906"/>
              <a:gd name="connsiteX39" fmla="*/ 1024084 w 1350092"/>
              <a:gd name="connsiteY39" fmla="*/ 1332333 h 3386906"/>
              <a:gd name="connsiteX40" fmla="*/ 993127 w 1350092"/>
              <a:gd name="connsiteY40" fmla="*/ 1379957 h 3386906"/>
              <a:gd name="connsiteX41" fmla="*/ 971696 w 1350092"/>
              <a:gd name="connsiteY41" fmla="*/ 1420439 h 3386906"/>
              <a:gd name="connsiteX42" fmla="*/ 938358 w 1350092"/>
              <a:gd name="connsiteY42" fmla="*/ 1465683 h 3386906"/>
              <a:gd name="connsiteX43" fmla="*/ 924071 w 1350092"/>
              <a:gd name="connsiteY43" fmla="*/ 1508546 h 3386906"/>
              <a:gd name="connsiteX44" fmla="*/ 890734 w 1350092"/>
              <a:gd name="connsiteY44" fmla="*/ 1558552 h 3386906"/>
              <a:gd name="connsiteX45" fmla="*/ 859777 w 1350092"/>
              <a:gd name="connsiteY45" fmla="*/ 1606176 h 3386906"/>
              <a:gd name="connsiteX46" fmla="*/ 831201 w 1350092"/>
              <a:gd name="connsiteY46" fmla="*/ 1634752 h 3386906"/>
              <a:gd name="connsiteX47" fmla="*/ 807391 w 1350092"/>
              <a:gd name="connsiteY47" fmla="*/ 1670471 h 3386906"/>
              <a:gd name="connsiteX48" fmla="*/ 781197 w 1350092"/>
              <a:gd name="connsiteY48" fmla="*/ 1706189 h 3386906"/>
              <a:gd name="connsiteX49" fmla="*/ 814534 w 1350092"/>
              <a:gd name="connsiteY49" fmla="*/ 1730001 h 3386906"/>
              <a:gd name="connsiteX50" fmla="*/ 812154 w 1350092"/>
              <a:gd name="connsiteY50" fmla="*/ 1782389 h 3386906"/>
              <a:gd name="connsiteX51" fmla="*/ 771672 w 1350092"/>
              <a:gd name="connsiteY51" fmla="*/ 1789533 h 3386906"/>
              <a:gd name="connsiteX52" fmla="*/ 764528 w 1350092"/>
              <a:gd name="connsiteY52" fmla="*/ 1853827 h 3386906"/>
              <a:gd name="connsiteX53" fmla="*/ 769290 w 1350092"/>
              <a:gd name="connsiteY53" fmla="*/ 1908595 h 3386906"/>
              <a:gd name="connsiteX54" fmla="*/ 752621 w 1350092"/>
              <a:gd name="connsiteY54" fmla="*/ 1972890 h 3386906"/>
              <a:gd name="connsiteX55" fmla="*/ 724046 w 1350092"/>
              <a:gd name="connsiteY55" fmla="*/ 1999083 h 3386906"/>
              <a:gd name="connsiteX56" fmla="*/ 688328 w 1350092"/>
              <a:gd name="connsiteY56" fmla="*/ 2046708 h 3386906"/>
              <a:gd name="connsiteX57" fmla="*/ 647847 w 1350092"/>
              <a:gd name="connsiteY57" fmla="*/ 2041946 h 3386906"/>
              <a:gd name="connsiteX58" fmla="*/ 604984 w 1350092"/>
              <a:gd name="connsiteY58" fmla="*/ 2056233 h 3386906"/>
              <a:gd name="connsiteX59" fmla="*/ 588315 w 1350092"/>
              <a:gd name="connsiteY59" fmla="*/ 2077664 h 3386906"/>
              <a:gd name="connsiteX60" fmla="*/ 552597 w 1350092"/>
              <a:gd name="connsiteY60" fmla="*/ 2072902 h 3386906"/>
              <a:gd name="connsiteX61" fmla="*/ 528784 w 1350092"/>
              <a:gd name="connsiteY61" fmla="*/ 2101476 h 3386906"/>
              <a:gd name="connsiteX62" fmla="*/ 524023 w 1350092"/>
              <a:gd name="connsiteY62" fmla="*/ 2144340 h 3386906"/>
              <a:gd name="connsiteX63" fmla="*/ 481159 w 1350092"/>
              <a:gd name="connsiteY63" fmla="*/ 2172914 h 3386906"/>
              <a:gd name="connsiteX64" fmla="*/ 459728 w 1350092"/>
              <a:gd name="connsiteY64" fmla="*/ 2208633 h 3386906"/>
              <a:gd name="connsiteX65" fmla="*/ 435915 w 1350092"/>
              <a:gd name="connsiteY65" fmla="*/ 2234827 h 3386906"/>
              <a:gd name="connsiteX66" fmla="*/ 402578 w 1350092"/>
              <a:gd name="connsiteY66" fmla="*/ 2261021 h 3386906"/>
              <a:gd name="connsiteX67" fmla="*/ 393053 w 1350092"/>
              <a:gd name="connsiteY67" fmla="*/ 2294359 h 3386906"/>
              <a:gd name="connsiteX68" fmla="*/ 385910 w 1350092"/>
              <a:gd name="connsiteY68" fmla="*/ 2322932 h 3386906"/>
              <a:gd name="connsiteX69" fmla="*/ 364477 w 1350092"/>
              <a:gd name="connsiteY69" fmla="*/ 2320551 h 3386906"/>
              <a:gd name="connsiteX70" fmla="*/ 340665 w 1350092"/>
              <a:gd name="connsiteY70" fmla="*/ 2308645 h 3386906"/>
              <a:gd name="connsiteX71" fmla="*/ 323996 w 1350092"/>
              <a:gd name="connsiteY71" fmla="*/ 2301501 h 3386906"/>
              <a:gd name="connsiteX72" fmla="*/ 316853 w 1350092"/>
              <a:gd name="connsiteY72" fmla="*/ 2315789 h 3386906"/>
              <a:gd name="connsiteX73" fmla="*/ 323996 w 1350092"/>
              <a:gd name="connsiteY73" fmla="*/ 2339600 h 3386906"/>
              <a:gd name="connsiteX74" fmla="*/ 347809 w 1350092"/>
              <a:gd name="connsiteY74" fmla="*/ 2372939 h 3386906"/>
              <a:gd name="connsiteX75" fmla="*/ 335903 w 1350092"/>
              <a:gd name="connsiteY75" fmla="*/ 2408658 h 3386906"/>
              <a:gd name="connsiteX76" fmla="*/ 309708 w 1350092"/>
              <a:gd name="connsiteY76" fmla="*/ 2413420 h 3386906"/>
              <a:gd name="connsiteX77" fmla="*/ 295424 w 1350092"/>
              <a:gd name="connsiteY77" fmla="*/ 2415800 h 3386906"/>
              <a:gd name="connsiteX78" fmla="*/ 288278 w 1350092"/>
              <a:gd name="connsiteY78" fmla="*/ 2425326 h 3386906"/>
              <a:gd name="connsiteX79" fmla="*/ 295421 w 1350092"/>
              <a:gd name="connsiteY79" fmla="*/ 2439614 h 3386906"/>
              <a:gd name="connsiteX80" fmla="*/ 314472 w 1350092"/>
              <a:gd name="connsiteY80" fmla="*/ 2451520 h 3386906"/>
              <a:gd name="connsiteX81" fmla="*/ 326378 w 1350092"/>
              <a:gd name="connsiteY81" fmla="*/ 2470570 h 3386906"/>
              <a:gd name="connsiteX82" fmla="*/ 304947 w 1350092"/>
              <a:gd name="connsiteY82" fmla="*/ 2487238 h 3386906"/>
              <a:gd name="connsiteX83" fmla="*/ 278753 w 1350092"/>
              <a:gd name="connsiteY83" fmla="*/ 2506289 h 3386906"/>
              <a:gd name="connsiteX84" fmla="*/ 243035 w 1350092"/>
              <a:gd name="connsiteY84" fmla="*/ 2544389 h 3386906"/>
              <a:gd name="connsiteX85" fmla="*/ 247518 w 1350092"/>
              <a:gd name="connsiteY85" fmla="*/ 2627060 h 3386906"/>
              <a:gd name="connsiteX86" fmla="*/ 226513 w 1350092"/>
              <a:gd name="connsiteY86" fmla="*/ 2705640 h 3386906"/>
              <a:gd name="connsiteX87" fmla="*/ 165554 w 1350092"/>
              <a:gd name="connsiteY87" fmla="*/ 2779854 h 3386906"/>
              <a:gd name="connsiteX88" fmla="*/ 117109 w 1350092"/>
              <a:gd name="connsiteY88" fmla="*/ 2833735 h 3386906"/>
              <a:gd name="connsiteX89" fmla="*/ 78549 w 1350092"/>
              <a:gd name="connsiteY89" fmla="*/ 2878798 h 3386906"/>
              <a:gd name="connsiteX90" fmla="*/ 87826 w 1350092"/>
              <a:gd name="connsiteY90" fmla="*/ 2957773 h 3386906"/>
              <a:gd name="connsiteX91" fmla="*/ 78515 w 1350092"/>
              <a:gd name="connsiteY91" fmla="*/ 3030705 h 3386906"/>
              <a:gd name="connsiteX92" fmla="*/ 34404 w 1350092"/>
              <a:gd name="connsiteY92" fmla="*/ 3085293 h 3386906"/>
              <a:gd name="connsiteX93" fmla="*/ 0 w 1350092"/>
              <a:gd name="connsiteY93" fmla="*/ 3149342 h 3386906"/>
              <a:gd name="connsiteX94" fmla="*/ 163007 w 1350092"/>
              <a:gd name="connsiteY94" fmla="*/ 3185273 h 3386906"/>
              <a:gd name="connsiteX95" fmla="*/ 137487 w 1350092"/>
              <a:gd name="connsiteY95" fmla="*/ 3260980 h 3386906"/>
              <a:gd name="connsiteX96" fmla="*/ 118437 w 1350092"/>
              <a:gd name="connsiteY96" fmla="*/ 3320050 h 3386906"/>
              <a:gd name="connsiteX97" fmla="*/ 108057 w 1350092"/>
              <a:gd name="connsiteY97" fmla="*/ 3386906 h 3386906"/>
              <a:gd name="connsiteX0" fmla="*/ 1368715 w 1368715"/>
              <a:gd name="connsiteY0" fmla="*/ 0 h 3386906"/>
              <a:gd name="connsiteX1" fmla="*/ 1367815 w 1368715"/>
              <a:gd name="connsiteY1" fmla="*/ 86441 h 3386906"/>
              <a:gd name="connsiteX2" fmla="*/ 1354650 w 1368715"/>
              <a:gd name="connsiteY2" fmla="*/ 163139 h 3386906"/>
              <a:gd name="connsiteX3" fmla="*/ 1354650 w 1368715"/>
              <a:gd name="connsiteY3" fmla="*/ 201239 h 3386906"/>
              <a:gd name="connsiteX4" fmla="*/ 1354650 w 1368715"/>
              <a:gd name="connsiteY4" fmla="*/ 239339 h 3386906"/>
              <a:gd name="connsiteX5" fmla="*/ 1349888 w 1368715"/>
              <a:gd name="connsiteY5" fmla="*/ 277439 h 3386906"/>
              <a:gd name="connsiteX6" fmla="*/ 1330838 w 1368715"/>
              <a:gd name="connsiteY6" fmla="*/ 327446 h 3386906"/>
              <a:gd name="connsiteX7" fmla="*/ 1318931 w 1368715"/>
              <a:gd name="connsiteY7" fmla="*/ 353639 h 3386906"/>
              <a:gd name="connsiteX8" fmla="*/ 1295119 w 1368715"/>
              <a:gd name="connsiteY8" fmla="*/ 377452 h 3386906"/>
              <a:gd name="connsiteX9" fmla="*/ 1276069 w 1368715"/>
              <a:gd name="connsiteY9" fmla="*/ 394121 h 3386906"/>
              <a:gd name="connsiteX10" fmla="*/ 1273688 w 1368715"/>
              <a:gd name="connsiteY10" fmla="*/ 413171 h 3386906"/>
              <a:gd name="connsiteX11" fmla="*/ 1271306 w 1368715"/>
              <a:gd name="connsiteY11" fmla="*/ 453652 h 3386906"/>
              <a:gd name="connsiteX12" fmla="*/ 1273688 w 1368715"/>
              <a:gd name="connsiteY12" fmla="*/ 479846 h 3386906"/>
              <a:gd name="connsiteX13" fmla="*/ 1292738 w 1368715"/>
              <a:gd name="connsiteY13" fmla="*/ 522708 h 3386906"/>
              <a:gd name="connsiteX14" fmla="*/ 1309406 w 1368715"/>
              <a:gd name="connsiteY14" fmla="*/ 556046 h 3386906"/>
              <a:gd name="connsiteX15" fmla="*/ 1311788 w 1368715"/>
              <a:gd name="connsiteY15" fmla="*/ 575096 h 3386906"/>
              <a:gd name="connsiteX16" fmla="*/ 1323694 w 1368715"/>
              <a:gd name="connsiteY16" fmla="*/ 615577 h 3386906"/>
              <a:gd name="connsiteX17" fmla="*/ 1328456 w 1368715"/>
              <a:gd name="connsiteY17" fmla="*/ 663202 h 3386906"/>
              <a:gd name="connsiteX18" fmla="*/ 1335600 w 1368715"/>
              <a:gd name="connsiteY18" fmla="*/ 691777 h 3386906"/>
              <a:gd name="connsiteX19" fmla="*/ 1342744 w 1368715"/>
              <a:gd name="connsiteY19" fmla="*/ 725114 h 3386906"/>
              <a:gd name="connsiteX20" fmla="*/ 1340363 w 1368715"/>
              <a:gd name="connsiteY20" fmla="*/ 758452 h 3386906"/>
              <a:gd name="connsiteX21" fmla="*/ 1335600 w 1368715"/>
              <a:gd name="connsiteY21" fmla="*/ 796552 h 3386906"/>
              <a:gd name="connsiteX22" fmla="*/ 1335600 w 1368715"/>
              <a:gd name="connsiteY22" fmla="*/ 817983 h 3386906"/>
              <a:gd name="connsiteX23" fmla="*/ 1335600 w 1368715"/>
              <a:gd name="connsiteY23" fmla="*/ 844177 h 3386906"/>
              <a:gd name="connsiteX24" fmla="*/ 1318931 w 1368715"/>
              <a:gd name="connsiteY24" fmla="*/ 865608 h 3386906"/>
              <a:gd name="connsiteX25" fmla="*/ 1309406 w 1368715"/>
              <a:gd name="connsiteY25" fmla="*/ 891802 h 3386906"/>
              <a:gd name="connsiteX26" fmla="*/ 1307025 w 1368715"/>
              <a:gd name="connsiteY26" fmla="*/ 917996 h 3386906"/>
              <a:gd name="connsiteX27" fmla="*/ 1309406 w 1368715"/>
              <a:gd name="connsiteY27" fmla="*/ 948952 h 3386906"/>
              <a:gd name="connsiteX28" fmla="*/ 1314169 w 1368715"/>
              <a:gd name="connsiteY28" fmla="*/ 972764 h 3386906"/>
              <a:gd name="connsiteX29" fmla="*/ 1323694 w 1368715"/>
              <a:gd name="connsiteY29" fmla="*/ 996577 h 3386906"/>
              <a:gd name="connsiteX30" fmla="*/ 1316550 w 1368715"/>
              <a:gd name="connsiteY30" fmla="*/ 1029914 h 3386906"/>
              <a:gd name="connsiteX31" fmla="*/ 1304644 w 1368715"/>
              <a:gd name="connsiteY31" fmla="*/ 1070396 h 3386906"/>
              <a:gd name="connsiteX32" fmla="*/ 1297500 w 1368715"/>
              <a:gd name="connsiteY32" fmla="*/ 1101352 h 3386906"/>
              <a:gd name="connsiteX33" fmla="*/ 1278450 w 1368715"/>
              <a:gd name="connsiteY33" fmla="*/ 1148977 h 3386906"/>
              <a:gd name="connsiteX34" fmla="*/ 1257019 w 1368715"/>
              <a:gd name="connsiteY34" fmla="*/ 1179933 h 3386906"/>
              <a:gd name="connsiteX35" fmla="*/ 1226063 w 1368715"/>
              <a:gd name="connsiteY35" fmla="*/ 1201364 h 3386906"/>
              <a:gd name="connsiteX36" fmla="*/ 1180819 w 1368715"/>
              <a:gd name="connsiteY36" fmla="*/ 1227558 h 3386906"/>
              <a:gd name="connsiteX37" fmla="*/ 1123669 w 1368715"/>
              <a:gd name="connsiteY37" fmla="*/ 1260896 h 3386906"/>
              <a:gd name="connsiteX38" fmla="*/ 1080806 w 1368715"/>
              <a:gd name="connsiteY38" fmla="*/ 1294233 h 3386906"/>
              <a:gd name="connsiteX39" fmla="*/ 1042707 w 1368715"/>
              <a:gd name="connsiteY39" fmla="*/ 1332333 h 3386906"/>
              <a:gd name="connsiteX40" fmla="*/ 1011750 w 1368715"/>
              <a:gd name="connsiteY40" fmla="*/ 1379957 h 3386906"/>
              <a:gd name="connsiteX41" fmla="*/ 990319 w 1368715"/>
              <a:gd name="connsiteY41" fmla="*/ 1420439 h 3386906"/>
              <a:gd name="connsiteX42" fmla="*/ 956981 w 1368715"/>
              <a:gd name="connsiteY42" fmla="*/ 1465683 h 3386906"/>
              <a:gd name="connsiteX43" fmla="*/ 942694 w 1368715"/>
              <a:gd name="connsiteY43" fmla="*/ 1508546 h 3386906"/>
              <a:gd name="connsiteX44" fmla="*/ 909357 w 1368715"/>
              <a:gd name="connsiteY44" fmla="*/ 1558552 h 3386906"/>
              <a:gd name="connsiteX45" fmla="*/ 878400 w 1368715"/>
              <a:gd name="connsiteY45" fmla="*/ 1606176 h 3386906"/>
              <a:gd name="connsiteX46" fmla="*/ 849824 w 1368715"/>
              <a:gd name="connsiteY46" fmla="*/ 1634752 h 3386906"/>
              <a:gd name="connsiteX47" fmla="*/ 826014 w 1368715"/>
              <a:gd name="connsiteY47" fmla="*/ 1670471 h 3386906"/>
              <a:gd name="connsiteX48" fmla="*/ 799820 w 1368715"/>
              <a:gd name="connsiteY48" fmla="*/ 1706189 h 3386906"/>
              <a:gd name="connsiteX49" fmla="*/ 833157 w 1368715"/>
              <a:gd name="connsiteY49" fmla="*/ 1730001 h 3386906"/>
              <a:gd name="connsiteX50" fmla="*/ 830777 w 1368715"/>
              <a:gd name="connsiteY50" fmla="*/ 1782389 h 3386906"/>
              <a:gd name="connsiteX51" fmla="*/ 790295 w 1368715"/>
              <a:gd name="connsiteY51" fmla="*/ 1789533 h 3386906"/>
              <a:gd name="connsiteX52" fmla="*/ 783151 w 1368715"/>
              <a:gd name="connsiteY52" fmla="*/ 1853827 h 3386906"/>
              <a:gd name="connsiteX53" fmla="*/ 787913 w 1368715"/>
              <a:gd name="connsiteY53" fmla="*/ 1908595 h 3386906"/>
              <a:gd name="connsiteX54" fmla="*/ 771244 w 1368715"/>
              <a:gd name="connsiteY54" fmla="*/ 1972890 h 3386906"/>
              <a:gd name="connsiteX55" fmla="*/ 742669 w 1368715"/>
              <a:gd name="connsiteY55" fmla="*/ 1999083 h 3386906"/>
              <a:gd name="connsiteX56" fmla="*/ 706951 w 1368715"/>
              <a:gd name="connsiteY56" fmla="*/ 2046708 h 3386906"/>
              <a:gd name="connsiteX57" fmla="*/ 666470 w 1368715"/>
              <a:gd name="connsiteY57" fmla="*/ 2041946 h 3386906"/>
              <a:gd name="connsiteX58" fmla="*/ 623607 w 1368715"/>
              <a:gd name="connsiteY58" fmla="*/ 2056233 h 3386906"/>
              <a:gd name="connsiteX59" fmla="*/ 606938 w 1368715"/>
              <a:gd name="connsiteY59" fmla="*/ 2077664 h 3386906"/>
              <a:gd name="connsiteX60" fmla="*/ 571220 w 1368715"/>
              <a:gd name="connsiteY60" fmla="*/ 2072902 h 3386906"/>
              <a:gd name="connsiteX61" fmla="*/ 547407 w 1368715"/>
              <a:gd name="connsiteY61" fmla="*/ 2101476 h 3386906"/>
              <a:gd name="connsiteX62" fmla="*/ 542646 w 1368715"/>
              <a:gd name="connsiteY62" fmla="*/ 2144340 h 3386906"/>
              <a:gd name="connsiteX63" fmla="*/ 499782 w 1368715"/>
              <a:gd name="connsiteY63" fmla="*/ 2172914 h 3386906"/>
              <a:gd name="connsiteX64" fmla="*/ 478351 w 1368715"/>
              <a:gd name="connsiteY64" fmla="*/ 2208633 h 3386906"/>
              <a:gd name="connsiteX65" fmla="*/ 454538 w 1368715"/>
              <a:gd name="connsiteY65" fmla="*/ 2234827 h 3386906"/>
              <a:gd name="connsiteX66" fmla="*/ 421201 w 1368715"/>
              <a:gd name="connsiteY66" fmla="*/ 2261021 h 3386906"/>
              <a:gd name="connsiteX67" fmla="*/ 411676 w 1368715"/>
              <a:gd name="connsiteY67" fmla="*/ 2294359 h 3386906"/>
              <a:gd name="connsiteX68" fmla="*/ 404533 w 1368715"/>
              <a:gd name="connsiteY68" fmla="*/ 2322932 h 3386906"/>
              <a:gd name="connsiteX69" fmla="*/ 383100 w 1368715"/>
              <a:gd name="connsiteY69" fmla="*/ 2320551 h 3386906"/>
              <a:gd name="connsiteX70" fmla="*/ 359288 w 1368715"/>
              <a:gd name="connsiteY70" fmla="*/ 2308645 h 3386906"/>
              <a:gd name="connsiteX71" fmla="*/ 342619 w 1368715"/>
              <a:gd name="connsiteY71" fmla="*/ 2301501 h 3386906"/>
              <a:gd name="connsiteX72" fmla="*/ 335476 w 1368715"/>
              <a:gd name="connsiteY72" fmla="*/ 2315789 h 3386906"/>
              <a:gd name="connsiteX73" fmla="*/ 342619 w 1368715"/>
              <a:gd name="connsiteY73" fmla="*/ 2339600 h 3386906"/>
              <a:gd name="connsiteX74" fmla="*/ 366432 w 1368715"/>
              <a:gd name="connsiteY74" fmla="*/ 2372939 h 3386906"/>
              <a:gd name="connsiteX75" fmla="*/ 354526 w 1368715"/>
              <a:gd name="connsiteY75" fmla="*/ 2408658 h 3386906"/>
              <a:gd name="connsiteX76" fmla="*/ 328331 w 1368715"/>
              <a:gd name="connsiteY76" fmla="*/ 2413420 h 3386906"/>
              <a:gd name="connsiteX77" fmla="*/ 314047 w 1368715"/>
              <a:gd name="connsiteY77" fmla="*/ 2415800 h 3386906"/>
              <a:gd name="connsiteX78" fmla="*/ 306901 w 1368715"/>
              <a:gd name="connsiteY78" fmla="*/ 2425326 h 3386906"/>
              <a:gd name="connsiteX79" fmla="*/ 314044 w 1368715"/>
              <a:gd name="connsiteY79" fmla="*/ 2439614 h 3386906"/>
              <a:gd name="connsiteX80" fmla="*/ 333095 w 1368715"/>
              <a:gd name="connsiteY80" fmla="*/ 2451520 h 3386906"/>
              <a:gd name="connsiteX81" fmla="*/ 345001 w 1368715"/>
              <a:gd name="connsiteY81" fmla="*/ 2470570 h 3386906"/>
              <a:gd name="connsiteX82" fmla="*/ 323570 w 1368715"/>
              <a:gd name="connsiteY82" fmla="*/ 2487238 h 3386906"/>
              <a:gd name="connsiteX83" fmla="*/ 297376 w 1368715"/>
              <a:gd name="connsiteY83" fmla="*/ 2506289 h 3386906"/>
              <a:gd name="connsiteX84" fmla="*/ 261658 w 1368715"/>
              <a:gd name="connsiteY84" fmla="*/ 2544389 h 3386906"/>
              <a:gd name="connsiteX85" fmla="*/ 266141 w 1368715"/>
              <a:gd name="connsiteY85" fmla="*/ 2627060 h 3386906"/>
              <a:gd name="connsiteX86" fmla="*/ 245136 w 1368715"/>
              <a:gd name="connsiteY86" fmla="*/ 2705640 h 3386906"/>
              <a:gd name="connsiteX87" fmla="*/ 184177 w 1368715"/>
              <a:gd name="connsiteY87" fmla="*/ 2779854 h 3386906"/>
              <a:gd name="connsiteX88" fmla="*/ 135732 w 1368715"/>
              <a:gd name="connsiteY88" fmla="*/ 2833735 h 3386906"/>
              <a:gd name="connsiteX89" fmla="*/ 97172 w 1368715"/>
              <a:gd name="connsiteY89" fmla="*/ 2878798 h 3386906"/>
              <a:gd name="connsiteX90" fmla="*/ 106449 w 1368715"/>
              <a:gd name="connsiteY90" fmla="*/ 2957773 h 3386906"/>
              <a:gd name="connsiteX91" fmla="*/ 97138 w 1368715"/>
              <a:gd name="connsiteY91" fmla="*/ 3030705 h 3386906"/>
              <a:gd name="connsiteX92" fmla="*/ 53027 w 1368715"/>
              <a:gd name="connsiteY92" fmla="*/ 3085293 h 3386906"/>
              <a:gd name="connsiteX93" fmla="*/ 18623 w 1368715"/>
              <a:gd name="connsiteY93" fmla="*/ 3149342 h 3386906"/>
              <a:gd name="connsiteX94" fmla="*/ 0 w 1368715"/>
              <a:gd name="connsiteY94" fmla="*/ 3206031 h 3386906"/>
              <a:gd name="connsiteX95" fmla="*/ 156110 w 1368715"/>
              <a:gd name="connsiteY95" fmla="*/ 3260980 h 3386906"/>
              <a:gd name="connsiteX96" fmla="*/ 137060 w 1368715"/>
              <a:gd name="connsiteY96" fmla="*/ 3320050 h 3386906"/>
              <a:gd name="connsiteX97" fmla="*/ 126680 w 1368715"/>
              <a:gd name="connsiteY97" fmla="*/ 3386906 h 3386906"/>
              <a:gd name="connsiteX0" fmla="*/ 1394234 w 1394234"/>
              <a:gd name="connsiteY0" fmla="*/ 0 h 3386906"/>
              <a:gd name="connsiteX1" fmla="*/ 1393334 w 1394234"/>
              <a:gd name="connsiteY1" fmla="*/ 86441 h 3386906"/>
              <a:gd name="connsiteX2" fmla="*/ 1380169 w 1394234"/>
              <a:gd name="connsiteY2" fmla="*/ 163139 h 3386906"/>
              <a:gd name="connsiteX3" fmla="*/ 1380169 w 1394234"/>
              <a:gd name="connsiteY3" fmla="*/ 201239 h 3386906"/>
              <a:gd name="connsiteX4" fmla="*/ 1380169 w 1394234"/>
              <a:gd name="connsiteY4" fmla="*/ 239339 h 3386906"/>
              <a:gd name="connsiteX5" fmla="*/ 1375407 w 1394234"/>
              <a:gd name="connsiteY5" fmla="*/ 277439 h 3386906"/>
              <a:gd name="connsiteX6" fmla="*/ 1356357 w 1394234"/>
              <a:gd name="connsiteY6" fmla="*/ 327446 h 3386906"/>
              <a:gd name="connsiteX7" fmla="*/ 1344450 w 1394234"/>
              <a:gd name="connsiteY7" fmla="*/ 353639 h 3386906"/>
              <a:gd name="connsiteX8" fmla="*/ 1320638 w 1394234"/>
              <a:gd name="connsiteY8" fmla="*/ 377452 h 3386906"/>
              <a:gd name="connsiteX9" fmla="*/ 1301588 w 1394234"/>
              <a:gd name="connsiteY9" fmla="*/ 394121 h 3386906"/>
              <a:gd name="connsiteX10" fmla="*/ 1299207 w 1394234"/>
              <a:gd name="connsiteY10" fmla="*/ 413171 h 3386906"/>
              <a:gd name="connsiteX11" fmla="*/ 1296825 w 1394234"/>
              <a:gd name="connsiteY11" fmla="*/ 453652 h 3386906"/>
              <a:gd name="connsiteX12" fmla="*/ 1299207 w 1394234"/>
              <a:gd name="connsiteY12" fmla="*/ 479846 h 3386906"/>
              <a:gd name="connsiteX13" fmla="*/ 1318257 w 1394234"/>
              <a:gd name="connsiteY13" fmla="*/ 522708 h 3386906"/>
              <a:gd name="connsiteX14" fmla="*/ 1334925 w 1394234"/>
              <a:gd name="connsiteY14" fmla="*/ 556046 h 3386906"/>
              <a:gd name="connsiteX15" fmla="*/ 1337307 w 1394234"/>
              <a:gd name="connsiteY15" fmla="*/ 575096 h 3386906"/>
              <a:gd name="connsiteX16" fmla="*/ 1349213 w 1394234"/>
              <a:gd name="connsiteY16" fmla="*/ 615577 h 3386906"/>
              <a:gd name="connsiteX17" fmla="*/ 1353975 w 1394234"/>
              <a:gd name="connsiteY17" fmla="*/ 663202 h 3386906"/>
              <a:gd name="connsiteX18" fmla="*/ 1361119 w 1394234"/>
              <a:gd name="connsiteY18" fmla="*/ 691777 h 3386906"/>
              <a:gd name="connsiteX19" fmla="*/ 1368263 w 1394234"/>
              <a:gd name="connsiteY19" fmla="*/ 725114 h 3386906"/>
              <a:gd name="connsiteX20" fmla="*/ 1365882 w 1394234"/>
              <a:gd name="connsiteY20" fmla="*/ 758452 h 3386906"/>
              <a:gd name="connsiteX21" fmla="*/ 1361119 w 1394234"/>
              <a:gd name="connsiteY21" fmla="*/ 796552 h 3386906"/>
              <a:gd name="connsiteX22" fmla="*/ 1361119 w 1394234"/>
              <a:gd name="connsiteY22" fmla="*/ 817983 h 3386906"/>
              <a:gd name="connsiteX23" fmla="*/ 1361119 w 1394234"/>
              <a:gd name="connsiteY23" fmla="*/ 844177 h 3386906"/>
              <a:gd name="connsiteX24" fmla="*/ 1344450 w 1394234"/>
              <a:gd name="connsiteY24" fmla="*/ 865608 h 3386906"/>
              <a:gd name="connsiteX25" fmla="*/ 1334925 w 1394234"/>
              <a:gd name="connsiteY25" fmla="*/ 891802 h 3386906"/>
              <a:gd name="connsiteX26" fmla="*/ 1332544 w 1394234"/>
              <a:gd name="connsiteY26" fmla="*/ 917996 h 3386906"/>
              <a:gd name="connsiteX27" fmla="*/ 1334925 w 1394234"/>
              <a:gd name="connsiteY27" fmla="*/ 948952 h 3386906"/>
              <a:gd name="connsiteX28" fmla="*/ 1339688 w 1394234"/>
              <a:gd name="connsiteY28" fmla="*/ 972764 h 3386906"/>
              <a:gd name="connsiteX29" fmla="*/ 1349213 w 1394234"/>
              <a:gd name="connsiteY29" fmla="*/ 996577 h 3386906"/>
              <a:gd name="connsiteX30" fmla="*/ 1342069 w 1394234"/>
              <a:gd name="connsiteY30" fmla="*/ 1029914 h 3386906"/>
              <a:gd name="connsiteX31" fmla="*/ 1330163 w 1394234"/>
              <a:gd name="connsiteY31" fmla="*/ 1070396 h 3386906"/>
              <a:gd name="connsiteX32" fmla="*/ 1323019 w 1394234"/>
              <a:gd name="connsiteY32" fmla="*/ 1101352 h 3386906"/>
              <a:gd name="connsiteX33" fmla="*/ 1303969 w 1394234"/>
              <a:gd name="connsiteY33" fmla="*/ 1148977 h 3386906"/>
              <a:gd name="connsiteX34" fmla="*/ 1282538 w 1394234"/>
              <a:gd name="connsiteY34" fmla="*/ 1179933 h 3386906"/>
              <a:gd name="connsiteX35" fmla="*/ 1251582 w 1394234"/>
              <a:gd name="connsiteY35" fmla="*/ 1201364 h 3386906"/>
              <a:gd name="connsiteX36" fmla="*/ 1206338 w 1394234"/>
              <a:gd name="connsiteY36" fmla="*/ 1227558 h 3386906"/>
              <a:gd name="connsiteX37" fmla="*/ 1149188 w 1394234"/>
              <a:gd name="connsiteY37" fmla="*/ 1260896 h 3386906"/>
              <a:gd name="connsiteX38" fmla="*/ 1106325 w 1394234"/>
              <a:gd name="connsiteY38" fmla="*/ 1294233 h 3386906"/>
              <a:gd name="connsiteX39" fmla="*/ 1068226 w 1394234"/>
              <a:gd name="connsiteY39" fmla="*/ 1332333 h 3386906"/>
              <a:gd name="connsiteX40" fmla="*/ 1037269 w 1394234"/>
              <a:gd name="connsiteY40" fmla="*/ 1379957 h 3386906"/>
              <a:gd name="connsiteX41" fmla="*/ 1015838 w 1394234"/>
              <a:gd name="connsiteY41" fmla="*/ 1420439 h 3386906"/>
              <a:gd name="connsiteX42" fmla="*/ 982500 w 1394234"/>
              <a:gd name="connsiteY42" fmla="*/ 1465683 h 3386906"/>
              <a:gd name="connsiteX43" fmla="*/ 968213 w 1394234"/>
              <a:gd name="connsiteY43" fmla="*/ 1508546 h 3386906"/>
              <a:gd name="connsiteX44" fmla="*/ 934876 w 1394234"/>
              <a:gd name="connsiteY44" fmla="*/ 1558552 h 3386906"/>
              <a:gd name="connsiteX45" fmla="*/ 903919 w 1394234"/>
              <a:gd name="connsiteY45" fmla="*/ 1606176 h 3386906"/>
              <a:gd name="connsiteX46" fmla="*/ 875343 w 1394234"/>
              <a:gd name="connsiteY46" fmla="*/ 1634752 h 3386906"/>
              <a:gd name="connsiteX47" fmla="*/ 851533 w 1394234"/>
              <a:gd name="connsiteY47" fmla="*/ 1670471 h 3386906"/>
              <a:gd name="connsiteX48" fmla="*/ 825339 w 1394234"/>
              <a:gd name="connsiteY48" fmla="*/ 1706189 h 3386906"/>
              <a:gd name="connsiteX49" fmla="*/ 858676 w 1394234"/>
              <a:gd name="connsiteY49" fmla="*/ 1730001 h 3386906"/>
              <a:gd name="connsiteX50" fmla="*/ 856296 w 1394234"/>
              <a:gd name="connsiteY50" fmla="*/ 1782389 h 3386906"/>
              <a:gd name="connsiteX51" fmla="*/ 815814 w 1394234"/>
              <a:gd name="connsiteY51" fmla="*/ 1789533 h 3386906"/>
              <a:gd name="connsiteX52" fmla="*/ 808670 w 1394234"/>
              <a:gd name="connsiteY52" fmla="*/ 1853827 h 3386906"/>
              <a:gd name="connsiteX53" fmla="*/ 813432 w 1394234"/>
              <a:gd name="connsiteY53" fmla="*/ 1908595 h 3386906"/>
              <a:gd name="connsiteX54" fmla="*/ 796763 w 1394234"/>
              <a:gd name="connsiteY54" fmla="*/ 1972890 h 3386906"/>
              <a:gd name="connsiteX55" fmla="*/ 768188 w 1394234"/>
              <a:gd name="connsiteY55" fmla="*/ 1999083 h 3386906"/>
              <a:gd name="connsiteX56" fmla="*/ 732470 w 1394234"/>
              <a:gd name="connsiteY56" fmla="*/ 2046708 h 3386906"/>
              <a:gd name="connsiteX57" fmla="*/ 691989 w 1394234"/>
              <a:gd name="connsiteY57" fmla="*/ 2041946 h 3386906"/>
              <a:gd name="connsiteX58" fmla="*/ 649126 w 1394234"/>
              <a:gd name="connsiteY58" fmla="*/ 2056233 h 3386906"/>
              <a:gd name="connsiteX59" fmla="*/ 632457 w 1394234"/>
              <a:gd name="connsiteY59" fmla="*/ 2077664 h 3386906"/>
              <a:gd name="connsiteX60" fmla="*/ 596739 w 1394234"/>
              <a:gd name="connsiteY60" fmla="*/ 2072902 h 3386906"/>
              <a:gd name="connsiteX61" fmla="*/ 572926 w 1394234"/>
              <a:gd name="connsiteY61" fmla="*/ 2101476 h 3386906"/>
              <a:gd name="connsiteX62" fmla="*/ 568165 w 1394234"/>
              <a:gd name="connsiteY62" fmla="*/ 2144340 h 3386906"/>
              <a:gd name="connsiteX63" fmla="*/ 525301 w 1394234"/>
              <a:gd name="connsiteY63" fmla="*/ 2172914 h 3386906"/>
              <a:gd name="connsiteX64" fmla="*/ 503870 w 1394234"/>
              <a:gd name="connsiteY64" fmla="*/ 2208633 h 3386906"/>
              <a:gd name="connsiteX65" fmla="*/ 480057 w 1394234"/>
              <a:gd name="connsiteY65" fmla="*/ 2234827 h 3386906"/>
              <a:gd name="connsiteX66" fmla="*/ 446720 w 1394234"/>
              <a:gd name="connsiteY66" fmla="*/ 2261021 h 3386906"/>
              <a:gd name="connsiteX67" fmla="*/ 437195 w 1394234"/>
              <a:gd name="connsiteY67" fmla="*/ 2294359 h 3386906"/>
              <a:gd name="connsiteX68" fmla="*/ 430052 w 1394234"/>
              <a:gd name="connsiteY68" fmla="*/ 2322932 h 3386906"/>
              <a:gd name="connsiteX69" fmla="*/ 408619 w 1394234"/>
              <a:gd name="connsiteY69" fmla="*/ 2320551 h 3386906"/>
              <a:gd name="connsiteX70" fmla="*/ 384807 w 1394234"/>
              <a:gd name="connsiteY70" fmla="*/ 2308645 h 3386906"/>
              <a:gd name="connsiteX71" fmla="*/ 368138 w 1394234"/>
              <a:gd name="connsiteY71" fmla="*/ 2301501 h 3386906"/>
              <a:gd name="connsiteX72" fmla="*/ 360995 w 1394234"/>
              <a:gd name="connsiteY72" fmla="*/ 2315789 h 3386906"/>
              <a:gd name="connsiteX73" fmla="*/ 368138 w 1394234"/>
              <a:gd name="connsiteY73" fmla="*/ 2339600 h 3386906"/>
              <a:gd name="connsiteX74" fmla="*/ 391951 w 1394234"/>
              <a:gd name="connsiteY74" fmla="*/ 2372939 h 3386906"/>
              <a:gd name="connsiteX75" fmla="*/ 380045 w 1394234"/>
              <a:gd name="connsiteY75" fmla="*/ 2408658 h 3386906"/>
              <a:gd name="connsiteX76" fmla="*/ 353850 w 1394234"/>
              <a:gd name="connsiteY76" fmla="*/ 2413420 h 3386906"/>
              <a:gd name="connsiteX77" fmla="*/ 339566 w 1394234"/>
              <a:gd name="connsiteY77" fmla="*/ 2415800 h 3386906"/>
              <a:gd name="connsiteX78" fmla="*/ 332420 w 1394234"/>
              <a:gd name="connsiteY78" fmla="*/ 2425326 h 3386906"/>
              <a:gd name="connsiteX79" fmla="*/ 339563 w 1394234"/>
              <a:gd name="connsiteY79" fmla="*/ 2439614 h 3386906"/>
              <a:gd name="connsiteX80" fmla="*/ 358614 w 1394234"/>
              <a:gd name="connsiteY80" fmla="*/ 2451520 h 3386906"/>
              <a:gd name="connsiteX81" fmla="*/ 370520 w 1394234"/>
              <a:gd name="connsiteY81" fmla="*/ 2470570 h 3386906"/>
              <a:gd name="connsiteX82" fmla="*/ 349089 w 1394234"/>
              <a:gd name="connsiteY82" fmla="*/ 2487238 h 3386906"/>
              <a:gd name="connsiteX83" fmla="*/ 322895 w 1394234"/>
              <a:gd name="connsiteY83" fmla="*/ 2506289 h 3386906"/>
              <a:gd name="connsiteX84" fmla="*/ 287177 w 1394234"/>
              <a:gd name="connsiteY84" fmla="*/ 2544389 h 3386906"/>
              <a:gd name="connsiteX85" fmla="*/ 291660 w 1394234"/>
              <a:gd name="connsiteY85" fmla="*/ 2627060 h 3386906"/>
              <a:gd name="connsiteX86" fmla="*/ 270655 w 1394234"/>
              <a:gd name="connsiteY86" fmla="*/ 2705640 h 3386906"/>
              <a:gd name="connsiteX87" fmla="*/ 209696 w 1394234"/>
              <a:gd name="connsiteY87" fmla="*/ 2779854 h 3386906"/>
              <a:gd name="connsiteX88" fmla="*/ 161251 w 1394234"/>
              <a:gd name="connsiteY88" fmla="*/ 2833735 h 3386906"/>
              <a:gd name="connsiteX89" fmla="*/ 122691 w 1394234"/>
              <a:gd name="connsiteY89" fmla="*/ 2878798 h 3386906"/>
              <a:gd name="connsiteX90" fmla="*/ 131968 w 1394234"/>
              <a:gd name="connsiteY90" fmla="*/ 2957773 h 3386906"/>
              <a:gd name="connsiteX91" fmla="*/ 122657 w 1394234"/>
              <a:gd name="connsiteY91" fmla="*/ 3030705 h 3386906"/>
              <a:gd name="connsiteX92" fmla="*/ 78546 w 1394234"/>
              <a:gd name="connsiteY92" fmla="*/ 3085293 h 3386906"/>
              <a:gd name="connsiteX93" fmla="*/ 44142 w 1394234"/>
              <a:gd name="connsiteY93" fmla="*/ 3149342 h 3386906"/>
              <a:gd name="connsiteX94" fmla="*/ 25519 w 1394234"/>
              <a:gd name="connsiteY94" fmla="*/ 3206031 h 3386906"/>
              <a:gd name="connsiteX95" fmla="*/ 0 w 1394234"/>
              <a:gd name="connsiteY95" fmla="*/ 3260980 h 3386906"/>
              <a:gd name="connsiteX96" fmla="*/ 162579 w 1394234"/>
              <a:gd name="connsiteY96" fmla="*/ 3320050 h 3386906"/>
              <a:gd name="connsiteX97" fmla="*/ 152199 w 1394234"/>
              <a:gd name="connsiteY97" fmla="*/ 3386906 h 3386906"/>
              <a:gd name="connsiteX0" fmla="*/ 1413284 w 1413284"/>
              <a:gd name="connsiteY0" fmla="*/ 0 h 3386906"/>
              <a:gd name="connsiteX1" fmla="*/ 1412384 w 1413284"/>
              <a:gd name="connsiteY1" fmla="*/ 86441 h 3386906"/>
              <a:gd name="connsiteX2" fmla="*/ 1399219 w 1413284"/>
              <a:gd name="connsiteY2" fmla="*/ 163139 h 3386906"/>
              <a:gd name="connsiteX3" fmla="*/ 1399219 w 1413284"/>
              <a:gd name="connsiteY3" fmla="*/ 201239 h 3386906"/>
              <a:gd name="connsiteX4" fmla="*/ 1399219 w 1413284"/>
              <a:gd name="connsiteY4" fmla="*/ 239339 h 3386906"/>
              <a:gd name="connsiteX5" fmla="*/ 1394457 w 1413284"/>
              <a:gd name="connsiteY5" fmla="*/ 277439 h 3386906"/>
              <a:gd name="connsiteX6" fmla="*/ 1375407 w 1413284"/>
              <a:gd name="connsiteY6" fmla="*/ 327446 h 3386906"/>
              <a:gd name="connsiteX7" fmla="*/ 1363500 w 1413284"/>
              <a:gd name="connsiteY7" fmla="*/ 353639 h 3386906"/>
              <a:gd name="connsiteX8" fmla="*/ 1339688 w 1413284"/>
              <a:gd name="connsiteY8" fmla="*/ 377452 h 3386906"/>
              <a:gd name="connsiteX9" fmla="*/ 1320638 w 1413284"/>
              <a:gd name="connsiteY9" fmla="*/ 394121 h 3386906"/>
              <a:gd name="connsiteX10" fmla="*/ 1318257 w 1413284"/>
              <a:gd name="connsiteY10" fmla="*/ 413171 h 3386906"/>
              <a:gd name="connsiteX11" fmla="*/ 1315875 w 1413284"/>
              <a:gd name="connsiteY11" fmla="*/ 453652 h 3386906"/>
              <a:gd name="connsiteX12" fmla="*/ 1318257 w 1413284"/>
              <a:gd name="connsiteY12" fmla="*/ 479846 h 3386906"/>
              <a:gd name="connsiteX13" fmla="*/ 1337307 w 1413284"/>
              <a:gd name="connsiteY13" fmla="*/ 522708 h 3386906"/>
              <a:gd name="connsiteX14" fmla="*/ 1353975 w 1413284"/>
              <a:gd name="connsiteY14" fmla="*/ 556046 h 3386906"/>
              <a:gd name="connsiteX15" fmla="*/ 1356357 w 1413284"/>
              <a:gd name="connsiteY15" fmla="*/ 575096 h 3386906"/>
              <a:gd name="connsiteX16" fmla="*/ 1368263 w 1413284"/>
              <a:gd name="connsiteY16" fmla="*/ 615577 h 3386906"/>
              <a:gd name="connsiteX17" fmla="*/ 1373025 w 1413284"/>
              <a:gd name="connsiteY17" fmla="*/ 663202 h 3386906"/>
              <a:gd name="connsiteX18" fmla="*/ 1380169 w 1413284"/>
              <a:gd name="connsiteY18" fmla="*/ 691777 h 3386906"/>
              <a:gd name="connsiteX19" fmla="*/ 1387313 w 1413284"/>
              <a:gd name="connsiteY19" fmla="*/ 725114 h 3386906"/>
              <a:gd name="connsiteX20" fmla="*/ 1384932 w 1413284"/>
              <a:gd name="connsiteY20" fmla="*/ 758452 h 3386906"/>
              <a:gd name="connsiteX21" fmla="*/ 1380169 w 1413284"/>
              <a:gd name="connsiteY21" fmla="*/ 796552 h 3386906"/>
              <a:gd name="connsiteX22" fmla="*/ 1380169 w 1413284"/>
              <a:gd name="connsiteY22" fmla="*/ 817983 h 3386906"/>
              <a:gd name="connsiteX23" fmla="*/ 1380169 w 1413284"/>
              <a:gd name="connsiteY23" fmla="*/ 844177 h 3386906"/>
              <a:gd name="connsiteX24" fmla="*/ 1363500 w 1413284"/>
              <a:gd name="connsiteY24" fmla="*/ 865608 h 3386906"/>
              <a:gd name="connsiteX25" fmla="*/ 1353975 w 1413284"/>
              <a:gd name="connsiteY25" fmla="*/ 891802 h 3386906"/>
              <a:gd name="connsiteX26" fmla="*/ 1351594 w 1413284"/>
              <a:gd name="connsiteY26" fmla="*/ 917996 h 3386906"/>
              <a:gd name="connsiteX27" fmla="*/ 1353975 w 1413284"/>
              <a:gd name="connsiteY27" fmla="*/ 948952 h 3386906"/>
              <a:gd name="connsiteX28" fmla="*/ 1358738 w 1413284"/>
              <a:gd name="connsiteY28" fmla="*/ 972764 h 3386906"/>
              <a:gd name="connsiteX29" fmla="*/ 1368263 w 1413284"/>
              <a:gd name="connsiteY29" fmla="*/ 996577 h 3386906"/>
              <a:gd name="connsiteX30" fmla="*/ 1361119 w 1413284"/>
              <a:gd name="connsiteY30" fmla="*/ 1029914 h 3386906"/>
              <a:gd name="connsiteX31" fmla="*/ 1349213 w 1413284"/>
              <a:gd name="connsiteY31" fmla="*/ 1070396 h 3386906"/>
              <a:gd name="connsiteX32" fmla="*/ 1342069 w 1413284"/>
              <a:gd name="connsiteY32" fmla="*/ 1101352 h 3386906"/>
              <a:gd name="connsiteX33" fmla="*/ 1323019 w 1413284"/>
              <a:gd name="connsiteY33" fmla="*/ 1148977 h 3386906"/>
              <a:gd name="connsiteX34" fmla="*/ 1301588 w 1413284"/>
              <a:gd name="connsiteY34" fmla="*/ 1179933 h 3386906"/>
              <a:gd name="connsiteX35" fmla="*/ 1270632 w 1413284"/>
              <a:gd name="connsiteY35" fmla="*/ 1201364 h 3386906"/>
              <a:gd name="connsiteX36" fmla="*/ 1225388 w 1413284"/>
              <a:gd name="connsiteY36" fmla="*/ 1227558 h 3386906"/>
              <a:gd name="connsiteX37" fmla="*/ 1168238 w 1413284"/>
              <a:gd name="connsiteY37" fmla="*/ 1260896 h 3386906"/>
              <a:gd name="connsiteX38" fmla="*/ 1125375 w 1413284"/>
              <a:gd name="connsiteY38" fmla="*/ 1294233 h 3386906"/>
              <a:gd name="connsiteX39" fmla="*/ 1087276 w 1413284"/>
              <a:gd name="connsiteY39" fmla="*/ 1332333 h 3386906"/>
              <a:gd name="connsiteX40" fmla="*/ 1056319 w 1413284"/>
              <a:gd name="connsiteY40" fmla="*/ 1379957 h 3386906"/>
              <a:gd name="connsiteX41" fmla="*/ 1034888 w 1413284"/>
              <a:gd name="connsiteY41" fmla="*/ 1420439 h 3386906"/>
              <a:gd name="connsiteX42" fmla="*/ 1001550 w 1413284"/>
              <a:gd name="connsiteY42" fmla="*/ 1465683 h 3386906"/>
              <a:gd name="connsiteX43" fmla="*/ 987263 w 1413284"/>
              <a:gd name="connsiteY43" fmla="*/ 1508546 h 3386906"/>
              <a:gd name="connsiteX44" fmla="*/ 953926 w 1413284"/>
              <a:gd name="connsiteY44" fmla="*/ 1558552 h 3386906"/>
              <a:gd name="connsiteX45" fmla="*/ 922969 w 1413284"/>
              <a:gd name="connsiteY45" fmla="*/ 1606176 h 3386906"/>
              <a:gd name="connsiteX46" fmla="*/ 894393 w 1413284"/>
              <a:gd name="connsiteY46" fmla="*/ 1634752 h 3386906"/>
              <a:gd name="connsiteX47" fmla="*/ 870583 w 1413284"/>
              <a:gd name="connsiteY47" fmla="*/ 1670471 h 3386906"/>
              <a:gd name="connsiteX48" fmla="*/ 844389 w 1413284"/>
              <a:gd name="connsiteY48" fmla="*/ 1706189 h 3386906"/>
              <a:gd name="connsiteX49" fmla="*/ 877726 w 1413284"/>
              <a:gd name="connsiteY49" fmla="*/ 1730001 h 3386906"/>
              <a:gd name="connsiteX50" fmla="*/ 875346 w 1413284"/>
              <a:gd name="connsiteY50" fmla="*/ 1782389 h 3386906"/>
              <a:gd name="connsiteX51" fmla="*/ 834864 w 1413284"/>
              <a:gd name="connsiteY51" fmla="*/ 1789533 h 3386906"/>
              <a:gd name="connsiteX52" fmla="*/ 827720 w 1413284"/>
              <a:gd name="connsiteY52" fmla="*/ 1853827 h 3386906"/>
              <a:gd name="connsiteX53" fmla="*/ 832482 w 1413284"/>
              <a:gd name="connsiteY53" fmla="*/ 1908595 h 3386906"/>
              <a:gd name="connsiteX54" fmla="*/ 815813 w 1413284"/>
              <a:gd name="connsiteY54" fmla="*/ 1972890 h 3386906"/>
              <a:gd name="connsiteX55" fmla="*/ 787238 w 1413284"/>
              <a:gd name="connsiteY55" fmla="*/ 1999083 h 3386906"/>
              <a:gd name="connsiteX56" fmla="*/ 751520 w 1413284"/>
              <a:gd name="connsiteY56" fmla="*/ 2046708 h 3386906"/>
              <a:gd name="connsiteX57" fmla="*/ 711039 w 1413284"/>
              <a:gd name="connsiteY57" fmla="*/ 2041946 h 3386906"/>
              <a:gd name="connsiteX58" fmla="*/ 668176 w 1413284"/>
              <a:gd name="connsiteY58" fmla="*/ 2056233 h 3386906"/>
              <a:gd name="connsiteX59" fmla="*/ 651507 w 1413284"/>
              <a:gd name="connsiteY59" fmla="*/ 2077664 h 3386906"/>
              <a:gd name="connsiteX60" fmla="*/ 615789 w 1413284"/>
              <a:gd name="connsiteY60" fmla="*/ 2072902 h 3386906"/>
              <a:gd name="connsiteX61" fmla="*/ 591976 w 1413284"/>
              <a:gd name="connsiteY61" fmla="*/ 2101476 h 3386906"/>
              <a:gd name="connsiteX62" fmla="*/ 587215 w 1413284"/>
              <a:gd name="connsiteY62" fmla="*/ 2144340 h 3386906"/>
              <a:gd name="connsiteX63" fmla="*/ 544351 w 1413284"/>
              <a:gd name="connsiteY63" fmla="*/ 2172914 h 3386906"/>
              <a:gd name="connsiteX64" fmla="*/ 522920 w 1413284"/>
              <a:gd name="connsiteY64" fmla="*/ 2208633 h 3386906"/>
              <a:gd name="connsiteX65" fmla="*/ 499107 w 1413284"/>
              <a:gd name="connsiteY65" fmla="*/ 2234827 h 3386906"/>
              <a:gd name="connsiteX66" fmla="*/ 465770 w 1413284"/>
              <a:gd name="connsiteY66" fmla="*/ 2261021 h 3386906"/>
              <a:gd name="connsiteX67" fmla="*/ 456245 w 1413284"/>
              <a:gd name="connsiteY67" fmla="*/ 2294359 h 3386906"/>
              <a:gd name="connsiteX68" fmla="*/ 449102 w 1413284"/>
              <a:gd name="connsiteY68" fmla="*/ 2322932 h 3386906"/>
              <a:gd name="connsiteX69" fmla="*/ 427669 w 1413284"/>
              <a:gd name="connsiteY69" fmla="*/ 2320551 h 3386906"/>
              <a:gd name="connsiteX70" fmla="*/ 403857 w 1413284"/>
              <a:gd name="connsiteY70" fmla="*/ 2308645 h 3386906"/>
              <a:gd name="connsiteX71" fmla="*/ 387188 w 1413284"/>
              <a:gd name="connsiteY71" fmla="*/ 2301501 h 3386906"/>
              <a:gd name="connsiteX72" fmla="*/ 380045 w 1413284"/>
              <a:gd name="connsiteY72" fmla="*/ 2315789 h 3386906"/>
              <a:gd name="connsiteX73" fmla="*/ 387188 w 1413284"/>
              <a:gd name="connsiteY73" fmla="*/ 2339600 h 3386906"/>
              <a:gd name="connsiteX74" fmla="*/ 411001 w 1413284"/>
              <a:gd name="connsiteY74" fmla="*/ 2372939 h 3386906"/>
              <a:gd name="connsiteX75" fmla="*/ 399095 w 1413284"/>
              <a:gd name="connsiteY75" fmla="*/ 2408658 h 3386906"/>
              <a:gd name="connsiteX76" fmla="*/ 372900 w 1413284"/>
              <a:gd name="connsiteY76" fmla="*/ 2413420 h 3386906"/>
              <a:gd name="connsiteX77" fmla="*/ 358616 w 1413284"/>
              <a:gd name="connsiteY77" fmla="*/ 2415800 h 3386906"/>
              <a:gd name="connsiteX78" fmla="*/ 351470 w 1413284"/>
              <a:gd name="connsiteY78" fmla="*/ 2425326 h 3386906"/>
              <a:gd name="connsiteX79" fmla="*/ 358613 w 1413284"/>
              <a:gd name="connsiteY79" fmla="*/ 2439614 h 3386906"/>
              <a:gd name="connsiteX80" fmla="*/ 377664 w 1413284"/>
              <a:gd name="connsiteY80" fmla="*/ 2451520 h 3386906"/>
              <a:gd name="connsiteX81" fmla="*/ 389570 w 1413284"/>
              <a:gd name="connsiteY81" fmla="*/ 2470570 h 3386906"/>
              <a:gd name="connsiteX82" fmla="*/ 368139 w 1413284"/>
              <a:gd name="connsiteY82" fmla="*/ 2487238 h 3386906"/>
              <a:gd name="connsiteX83" fmla="*/ 341945 w 1413284"/>
              <a:gd name="connsiteY83" fmla="*/ 2506289 h 3386906"/>
              <a:gd name="connsiteX84" fmla="*/ 306227 w 1413284"/>
              <a:gd name="connsiteY84" fmla="*/ 2544389 h 3386906"/>
              <a:gd name="connsiteX85" fmla="*/ 310710 w 1413284"/>
              <a:gd name="connsiteY85" fmla="*/ 2627060 h 3386906"/>
              <a:gd name="connsiteX86" fmla="*/ 289705 w 1413284"/>
              <a:gd name="connsiteY86" fmla="*/ 2705640 h 3386906"/>
              <a:gd name="connsiteX87" fmla="*/ 228746 w 1413284"/>
              <a:gd name="connsiteY87" fmla="*/ 2779854 h 3386906"/>
              <a:gd name="connsiteX88" fmla="*/ 180301 w 1413284"/>
              <a:gd name="connsiteY88" fmla="*/ 2833735 h 3386906"/>
              <a:gd name="connsiteX89" fmla="*/ 141741 w 1413284"/>
              <a:gd name="connsiteY89" fmla="*/ 2878798 h 3386906"/>
              <a:gd name="connsiteX90" fmla="*/ 151018 w 1413284"/>
              <a:gd name="connsiteY90" fmla="*/ 2957773 h 3386906"/>
              <a:gd name="connsiteX91" fmla="*/ 141707 w 1413284"/>
              <a:gd name="connsiteY91" fmla="*/ 3030705 h 3386906"/>
              <a:gd name="connsiteX92" fmla="*/ 97596 w 1413284"/>
              <a:gd name="connsiteY92" fmla="*/ 3085293 h 3386906"/>
              <a:gd name="connsiteX93" fmla="*/ 63192 w 1413284"/>
              <a:gd name="connsiteY93" fmla="*/ 3149342 h 3386906"/>
              <a:gd name="connsiteX94" fmla="*/ 44569 w 1413284"/>
              <a:gd name="connsiteY94" fmla="*/ 3206031 h 3386906"/>
              <a:gd name="connsiteX95" fmla="*/ 19050 w 1413284"/>
              <a:gd name="connsiteY95" fmla="*/ 3260980 h 3386906"/>
              <a:gd name="connsiteX96" fmla="*/ 0 w 1413284"/>
              <a:gd name="connsiteY96" fmla="*/ 3325239 h 3386906"/>
              <a:gd name="connsiteX97" fmla="*/ 171249 w 1413284"/>
              <a:gd name="connsiteY97" fmla="*/ 3386906 h 3386906"/>
              <a:gd name="connsiteX0" fmla="*/ 1413287 w 1413287"/>
              <a:gd name="connsiteY0" fmla="*/ 0 h 3407664"/>
              <a:gd name="connsiteX1" fmla="*/ 1412387 w 1413287"/>
              <a:gd name="connsiteY1" fmla="*/ 86441 h 3407664"/>
              <a:gd name="connsiteX2" fmla="*/ 1399222 w 1413287"/>
              <a:gd name="connsiteY2" fmla="*/ 163139 h 3407664"/>
              <a:gd name="connsiteX3" fmla="*/ 1399222 w 1413287"/>
              <a:gd name="connsiteY3" fmla="*/ 201239 h 3407664"/>
              <a:gd name="connsiteX4" fmla="*/ 1399222 w 1413287"/>
              <a:gd name="connsiteY4" fmla="*/ 239339 h 3407664"/>
              <a:gd name="connsiteX5" fmla="*/ 1394460 w 1413287"/>
              <a:gd name="connsiteY5" fmla="*/ 277439 h 3407664"/>
              <a:gd name="connsiteX6" fmla="*/ 1375410 w 1413287"/>
              <a:gd name="connsiteY6" fmla="*/ 327446 h 3407664"/>
              <a:gd name="connsiteX7" fmla="*/ 1363503 w 1413287"/>
              <a:gd name="connsiteY7" fmla="*/ 353639 h 3407664"/>
              <a:gd name="connsiteX8" fmla="*/ 1339691 w 1413287"/>
              <a:gd name="connsiteY8" fmla="*/ 377452 h 3407664"/>
              <a:gd name="connsiteX9" fmla="*/ 1320641 w 1413287"/>
              <a:gd name="connsiteY9" fmla="*/ 394121 h 3407664"/>
              <a:gd name="connsiteX10" fmla="*/ 1318260 w 1413287"/>
              <a:gd name="connsiteY10" fmla="*/ 413171 h 3407664"/>
              <a:gd name="connsiteX11" fmla="*/ 1315878 w 1413287"/>
              <a:gd name="connsiteY11" fmla="*/ 453652 h 3407664"/>
              <a:gd name="connsiteX12" fmla="*/ 1318260 w 1413287"/>
              <a:gd name="connsiteY12" fmla="*/ 479846 h 3407664"/>
              <a:gd name="connsiteX13" fmla="*/ 1337310 w 1413287"/>
              <a:gd name="connsiteY13" fmla="*/ 522708 h 3407664"/>
              <a:gd name="connsiteX14" fmla="*/ 1353978 w 1413287"/>
              <a:gd name="connsiteY14" fmla="*/ 556046 h 3407664"/>
              <a:gd name="connsiteX15" fmla="*/ 1356360 w 1413287"/>
              <a:gd name="connsiteY15" fmla="*/ 575096 h 3407664"/>
              <a:gd name="connsiteX16" fmla="*/ 1368266 w 1413287"/>
              <a:gd name="connsiteY16" fmla="*/ 615577 h 3407664"/>
              <a:gd name="connsiteX17" fmla="*/ 1373028 w 1413287"/>
              <a:gd name="connsiteY17" fmla="*/ 663202 h 3407664"/>
              <a:gd name="connsiteX18" fmla="*/ 1380172 w 1413287"/>
              <a:gd name="connsiteY18" fmla="*/ 691777 h 3407664"/>
              <a:gd name="connsiteX19" fmla="*/ 1387316 w 1413287"/>
              <a:gd name="connsiteY19" fmla="*/ 725114 h 3407664"/>
              <a:gd name="connsiteX20" fmla="*/ 1384935 w 1413287"/>
              <a:gd name="connsiteY20" fmla="*/ 758452 h 3407664"/>
              <a:gd name="connsiteX21" fmla="*/ 1380172 w 1413287"/>
              <a:gd name="connsiteY21" fmla="*/ 796552 h 3407664"/>
              <a:gd name="connsiteX22" fmla="*/ 1380172 w 1413287"/>
              <a:gd name="connsiteY22" fmla="*/ 817983 h 3407664"/>
              <a:gd name="connsiteX23" fmla="*/ 1380172 w 1413287"/>
              <a:gd name="connsiteY23" fmla="*/ 844177 h 3407664"/>
              <a:gd name="connsiteX24" fmla="*/ 1363503 w 1413287"/>
              <a:gd name="connsiteY24" fmla="*/ 865608 h 3407664"/>
              <a:gd name="connsiteX25" fmla="*/ 1353978 w 1413287"/>
              <a:gd name="connsiteY25" fmla="*/ 891802 h 3407664"/>
              <a:gd name="connsiteX26" fmla="*/ 1351597 w 1413287"/>
              <a:gd name="connsiteY26" fmla="*/ 917996 h 3407664"/>
              <a:gd name="connsiteX27" fmla="*/ 1353978 w 1413287"/>
              <a:gd name="connsiteY27" fmla="*/ 948952 h 3407664"/>
              <a:gd name="connsiteX28" fmla="*/ 1358741 w 1413287"/>
              <a:gd name="connsiteY28" fmla="*/ 972764 h 3407664"/>
              <a:gd name="connsiteX29" fmla="*/ 1368266 w 1413287"/>
              <a:gd name="connsiteY29" fmla="*/ 996577 h 3407664"/>
              <a:gd name="connsiteX30" fmla="*/ 1361122 w 1413287"/>
              <a:gd name="connsiteY30" fmla="*/ 1029914 h 3407664"/>
              <a:gd name="connsiteX31" fmla="*/ 1349216 w 1413287"/>
              <a:gd name="connsiteY31" fmla="*/ 1070396 h 3407664"/>
              <a:gd name="connsiteX32" fmla="*/ 1342072 w 1413287"/>
              <a:gd name="connsiteY32" fmla="*/ 1101352 h 3407664"/>
              <a:gd name="connsiteX33" fmla="*/ 1323022 w 1413287"/>
              <a:gd name="connsiteY33" fmla="*/ 1148977 h 3407664"/>
              <a:gd name="connsiteX34" fmla="*/ 1301591 w 1413287"/>
              <a:gd name="connsiteY34" fmla="*/ 1179933 h 3407664"/>
              <a:gd name="connsiteX35" fmla="*/ 1270635 w 1413287"/>
              <a:gd name="connsiteY35" fmla="*/ 1201364 h 3407664"/>
              <a:gd name="connsiteX36" fmla="*/ 1225391 w 1413287"/>
              <a:gd name="connsiteY36" fmla="*/ 1227558 h 3407664"/>
              <a:gd name="connsiteX37" fmla="*/ 1168241 w 1413287"/>
              <a:gd name="connsiteY37" fmla="*/ 1260896 h 3407664"/>
              <a:gd name="connsiteX38" fmla="*/ 1125378 w 1413287"/>
              <a:gd name="connsiteY38" fmla="*/ 1294233 h 3407664"/>
              <a:gd name="connsiteX39" fmla="*/ 1087279 w 1413287"/>
              <a:gd name="connsiteY39" fmla="*/ 1332333 h 3407664"/>
              <a:gd name="connsiteX40" fmla="*/ 1056322 w 1413287"/>
              <a:gd name="connsiteY40" fmla="*/ 1379957 h 3407664"/>
              <a:gd name="connsiteX41" fmla="*/ 1034891 w 1413287"/>
              <a:gd name="connsiteY41" fmla="*/ 1420439 h 3407664"/>
              <a:gd name="connsiteX42" fmla="*/ 1001553 w 1413287"/>
              <a:gd name="connsiteY42" fmla="*/ 1465683 h 3407664"/>
              <a:gd name="connsiteX43" fmla="*/ 987266 w 1413287"/>
              <a:gd name="connsiteY43" fmla="*/ 1508546 h 3407664"/>
              <a:gd name="connsiteX44" fmla="*/ 953929 w 1413287"/>
              <a:gd name="connsiteY44" fmla="*/ 1558552 h 3407664"/>
              <a:gd name="connsiteX45" fmla="*/ 922972 w 1413287"/>
              <a:gd name="connsiteY45" fmla="*/ 1606176 h 3407664"/>
              <a:gd name="connsiteX46" fmla="*/ 894396 w 1413287"/>
              <a:gd name="connsiteY46" fmla="*/ 1634752 h 3407664"/>
              <a:gd name="connsiteX47" fmla="*/ 870586 w 1413287"/>
              <a:gd name="connsiteY47" fmla="*/ 1670471 h 3407664"/>
              <a:gd name="connsiteX48" fmla="*/ 844392 w 1413287"/>
              <a:gd name="connsiteY48" fmla="*/ 1706189 h 3407664"/>
              <a:gd name="connsiteX49" fmla="*/ 877729 w 1413287"/>
              <a:gd name="connsiteY49" fmla="*/ 1730001 h 3407664"/>
              <a:gd name="connsiteX50" fmla="*/ 875349 w 1413287"/>
              <a:gd name="connsiteY50" fmla="*/ 1782389 h 3407664"/>
              <a:gd name="connsiteX51" fmla="*/ 834867 w 1413287"/>
              <a:gd name="connsiteY51" fmla="*/ 1789533 h 3407664"/>
              <a:gd name="connsiteX52" fmla="*/ 827723 w 1413287"/>
              <a:gd name="connsiteY52" fmla="*/ 1853827 h 3407664"/>
              <a:gd name="connsiteX53" fmla="*/ 832485 w 1413287"/>
              <a:gd name="connsiteY53" fmla="*/ 1908595 h 3407664"/>
              <a:gd name="connsiteX54" fmla="*/ 815816 w 1413287"/>
              <a:gd name="connsiteY54" fmla="*/ 1972890 h 3407664"/>
              <a:gd name="connsiteX55" fmla="*/ 787241 w 1413287"/>
              <a:gd name="connsiteY55" fmla="*/ 1999083 h 3407664"/>
              <a:gd name="connsiteX56" fmla="*/ 751523 w 1413287"/>
              <a:gd name="connsiteY56" fmla="*/ 2046708 h 3407664"/>
              <a:gd name="connsiteX57" fmla="*/ 711042 w 1413287"/>
              <a:gd name="connsiteY57" fmla="*/ 2041946 h 3407664"/>
              <a:gd name="connsiteX58" fmla="*/ 668179 w 1413287"/>
              <a:gd name="connsiteY58" fmla="*/ 2056233 h 3407664"/>
              <a:gd name="connsiteX59" fmla="*/ 651510 w 1413287"/>
              <a:gd name="connsiteY59" fmla="*/ 2077664 h 3407664"/>
              <a:gd name="connsiteX60" fmla="*/ 615792 w 1413287"/>
              <a:gd name="connsiteY60" fmla="*/ 2072902 h 3407664"/>
              <a:gd name="connsiteX61" fmla="*/ 591979 w 1413287"/>
              <a:gd name="connsiteY61" fmla="*/ 2101476 h 3407664"/>
              <a:gd name="connsiteX62" fmla="*/ 587218 w 1413287"/>
              <a:gd name="connsiteY62" fmla="*/ 2144340 h 3407664"/>
              <a:gd name="connsiteX63" fmla="*/ 544354 w 1413287"/>
              <a:gd name="connsiteY63" fmla="*/ 2172914 h 3407664"/>
              <a:gd name="connsiteX64" fmla="*/ 522923 w 1413287"/>
              <a:gd name="connsiteY64" fmla="*/ 2208633 h 3407664"/>
              <a:gd name="connsiteX65" fmla="*/ 499110 w 1413287"/>
              <a:gd name="connsiteY65" fmla="*/ 2234827 h 3407664"/>
              <a:gd name="connsiteX66" fmla="*/ 465773 w 1413287"/>
              <a:gd name="connsiteY66" fmla="*/ 2261021 h 3407664"/>
              <a:gd name="connsiteX67" fmla="*/ 456248 w 1413287"/>
              <a:gd name="connsiteY67" fmla="*/ 2294359 h 3407664"/>
              <a:gd name="connsiteX68" fmla="*/ 449105 w 1413287"/>
              <a:gd name="connsiteY68" fmla="*/ 2322932 h 3407664"/>
              <a:gd name="connsiteX69" fmla="*/ 427672 w 1413287"/>
              <a:gd name="connsiteY69" fmla="*/ 2320551 h 3407664"/>
              <a:gd name="connsiteX70" fmla="*/ 403860 w 1413287"/>
              <a:gd name="connsiteY70" fmla="*/ 2308645 h 3407664"/>
              <a:gd name="connsiteX71" fmla="*/ 387191 w 1413287"/>
              <a:gd name="connsiteY71" fmla="*/ 2301501 h 3407664"/>
              <a:gd name="connsiteX72" fmla="*/ 380048 w 1413287"/>
              <a:gd name="connsiteY72" fmla="*/ 2315789 h 3407664"/>
              <a:gd name="connsiteX73" fmla="*/ 387191 w 1413287"/>
              <a:gd name="connsiteY73" fmla="*/ 2339600 h 3407664"/>
              <a:gd name="connsiteX74" fmla="*/ 411004 w 1413287"/>
              <a:gd name="connsiteY74" fmla="*/ 2372939 h 3407664"/>
              <a:gd name="connsiteX75" fmla="*/ 399098 w 1413287"/>
              <a:gd name="connsiteY75" fmla="*/ 2408658 h 3407664"/>
              <a:gd name="connsiteX76" fmla="*/ 372903 w 1413287"/>
              <a:gd name="connsiteY76" fmla="*/ 2413420 h 3407664"/>
              <a:gd name="connsiteX77" fmla="*/ 358619 w 1413287"/>
              <a:gd name="connsiteY77" fmla="*/ 2415800 h 3407664"/>
              <a:gd name="connsiteX78" fmla="*/ 351473 w 1413287"/>
              <a:gd name="connsiteY78" fmla="*/ 2425326 h 3407664"/>
              <a:gd name="connsiteX79" fmla="*/ 358616 w 1413287"/>
              <a:gd name="connsiteY79" fmla="*/ 2439614 h 3407664"/>
              <a:gd name="connsiteX80" fmla="*/ 377667 w 1413287"/>
              <a:gd name="connsiteY80" fmla="*/ 2451520 h 3407664"/>
              <a:gd name="connsiteX81" fmla="*/ 389573 w 1413287"/>
              <a:gd name="connsiteY81" fmla="*/ 2470570 h 3407664"/>
              <a:gd name="connsiteX82" fmla="*/ 368142 w 1413287"/>
              <a:gd name="connsiteY82" fmla="*/ 2487238 h 3407664"/>
              <a:gd name="connsiteX83" fmla="*/ 341948 w 1413287"/>
              <a:gd name="connsiteY83" fmla="*/ 2506289 h 3407664"/>
              <a:gd name="connsiteX84" fmla="*/ 306230 w 1413287"/>
              <a:gd name="connsiteY84" fmla="*/ 2544389 h 3407664"/>
              <a:gd name="connsiteX85" fmla="*/ 310713 w 1413287"/>
              <a:gd name="connsiteY85" fmla="*/ 2627060 h 3407664"/>
              <a:gd name="connsiteX86" fmla="*/ 289708 w 1413287"/>
              <a:gd name="connsiteY86" fmla="*/ 2705640 h 3407664"/>
              <a:gd name="connsiteX87" fmla="*/ 228749 w 1413287"/>
              <a:gd name="connsiteY87" fmla="*/ 2779854 h 3407664"/>
              <a:gd name="connsiteX88" fmla="*/ 180304 w 1413287"/>
              <a:gd name="connsiteY88" fmla="*/ 2833735 h 3407664"/>
              <a:gd name="connsiteX89" fmla="*/ 141744 w 1413287"/>
              <a:gd name="connsiteY89" fmla="*/ 2878798 h 3407664"/>
              <a:gd name="connsiteX90" fmla="*/ 151021 w 1413287"/>
              <a:gd name="connsiteY90" fmla="*/ 2957773 h 3407664"/>
              <a:gd name="connsiteX91" fmla="*/ 141710 w 1413287"/>
              <a:gd name="connsiteY91" fmla="*/ 3030705 h 3407664"/>
              <a:gd name="connsiteX92" fmla="*/ 97599 w 1413287"/>
              <a:gd name="connsiteY92" fmla="*/ 3085293 h 3407664"/>
              <a:gd name="connsiteX93" fmla="*/ 63195 w 1413287"/>
              <a:gd name="connsiteY93" fmla="*/ 3149342 h 3407664"/>
              <a:gd name="connsiteX94" fmla="*/ 44572 w 1413287"/>
              <a:gd name="connsiteY94" fmla="*/ 3206031 h 3407664"/>
              <a:gd name="connsiteX95" fmla="*/ 19053 w 1413287"/>
              <a:gd name="connsiteY95" fmla="*/ 3260980 h 3407664"/>
              <a:gd name="connsiteX96" fmla="*/ 3 w 1413287"/>
              <a:gd name="connsiteY96" fmla="*/ 3325239 h 3407664"/>
              <a:gd name="connsiteX97" fmla="*/ 0 w 1413287"/>
              <a:gd name="connsiteY97" fmla="*/ 3407664 h 340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13287" h="3407664">
                <a:moveTo>
                  <a:pt x="1413287" y="0"/>
                </a:moveTo>
                <a:lnTo>
                  <a:pt x="1412387" y="86441"/>
                </a:lnTo>
                <a:lnTo>
                  <a:pt x="1399222" y="163139"/>
                </a:lnTo>
                <a:lnTo>
                  <a:pt x="1399222" y="201239"/>
                </a:lnTo>
                <a:lnTo>
                  <a:pt x="1399222" y="239339"/>
                </a:lnTo>
                <a:lnTo>
                  <a:pt x="1394460" y="277439"/>
                </a:lnTo>
                <a:lnTo>
                  <a:pt x="1375410" y="327446"/>
                </a:lnTo>
                <a:lnTo>
                  <a:pt x="1363503" y="353639"/>
                </a:lnTo>
                <a:lnTo>
                  <a:pt x="1339691" y="377452"/>
                </a:lnTo>
                <a:lnTo>
                  <a:pt x="1320641" y="394121"/>
                </a:lnTo>
                <a:lnTo>
                  <a:pt x="1318260" y="413171"/>
                </a:lnTo>
                <a:lnTo>
                  <a:pt x="1315878" y="453652"/>
                </a:lnTo>
                <a:lnTo>
                  <a:pt x="1318260" y="479846"/>
                </a:lnTo>
                <a:lnTo>
                  <a:pt x="1337310" y="522708"/>
                </a:lnTo>
                <a:lnTo>
                  <a:pt x="1353978" y="556046"/>
                </a:lnTo>
                <a:lnTo>
                  <a:pt x="1356360" y="575096"/>
                </a:lnTo>
                <a:lnTo>
                  <a:pt x="1368266" y="615577"/>
                </a:lnTo>
                <a:lnTo>
                  <a:pt x="1373028" y="663202"/>
                </a:lnTo>
                <a:lnTo>
                  <a:pt x="1380172" y="691777"/>
                </a:lnTo>
                <a:lnTo>
                  <a:pt x="1387316" y="725114"/>
                </a:lnTo>
                <a:lnTo>
                  <a:pt x="1384935" y="758452"/>
                </a:lnTo>
                <a:lnTo>
                  <a:pt x="1380172" y="796552"/>
                </a:lnTo>
                <a:lnTo>
                  <a:pt x="1380172" y="817983"/>
                </a:lnTo>
                <a:lnTo>
                  <a:pt x="1380172" y="844177"/>
                </a:lnTo>
                <a:lnTo>
                  <a:pt x="1363503" y="865608"/>
                </a:lnTo>
                <a:lnTo>
                  <a:pt x="1353978" y="891802"/>
                </a:lnTo>
                <a:lnTo>
                  <a:pt x="1351597" y="917996"/>
                </a:lnTo>
                <a:lnTo>
                  <a:pt x="1353978" y="948952"/>
                </a:lnTo>
                <a:lnTo>
                  <a:pt x="1358741" y="972764"/>
                </a:lnTo>
                <a:lnTo>
                  <a:pt x="1368266" y="996577"/>
                </a:lnTo>
                <a:lnTo>
                  <a:pt x="1361122" y="1029914"/>
                </a:lnTo>
                <a:lnTo>
                  <a:pt x="1349216" y="1070396"/>
                </a:lnTo>
                <a:lnTo>
                  <a:pt x="1342072" y="1101352"/>
                </a:lnTo>
                <a:lnTo>
                  <a:pt x="1323022" y="1148977"/>
                </a:lnTo>
                <a:lnTo>
                  <a:pt x="1301591" y="1179933"/>
                </a:lnTo>
                <a:lnTo>
                  <a:pt x="1270635" y="1201364"/>
                </a:lnTo>
                <a:lnTo>
                  <a:pt x="1225391" y="1227558"/>
                </a:lnTo>
                <a:lnTo>
                  <a:pt x="1168241" y="1260896"/>
                </a:lnTo>
                <a:lnTo>
                  <a:pt x="1125378" y="1294233"/>
                </a:lnTo>
                <a:lnTo>
                  <a:pt x="1087279" y="1332333"/>
                </a:lnTo>
                <a:lnTo>
                  <a:pt x="1056322" y="1379957"/>
                </a:lnTo>
                <a:lnTo>
                  <a:pt x="1034891" y="1420439"/>
                </a:lnTo>
                <a:lnTo>
                  <a:pt x="1001553" y="1465683"/>
                </a:lnTo>
                <a:lnTo>
                  <a:pt x="987266" y="1508546"/>
                </a:lnTo>
                <a:lnTo>
                  <a:pt x="953929" y="1558552"/>
                </a:lnTo>
                <a:lnTo>
                  <a:pt x="922972" y="1606176"/>
                </a:lnTo>
                <a:lnTo>
                  <a:pt x="894396" y="1634752"/>
                </a:lnTo>
                <a:lnTo>
                  <a:pt x="870586" y="1670471"/>
                </a:lnTo>
                <a:lnTo>
                  <a:pt x="844392" y="1706189"/>
                </a:lnTo>
                <a:lnTo>
                  <a:pt x="877729" y="1730001"/>
                </a:lnTo>
                <a:lnTo>
                  <a:pt x="875349" y="1782389"/>
                </a:lnTo>
                <a:lnTo>
                  <a:pt x="834867" y="1789533"/>
                </a:lnTo>
                <a:lnTo>
                  <a:pt x="827723" y="1853827"/>
                </a:lnTo>
                <a:lnTo>
                  <a:pt x="832485" y="1908595"/>
                </a:lnTo>
                <a:lnTo>
                  <a:pt x="815816" y="1972890"/>
                </a:lnTo>
                <a:lnTo>
                  <a:pt x="787241" y="1999083"/>
                </a:lnTo>
                <a:lnTo>
                  <a:pt x="751523" y="2046708"/>
                </a:lnTo>
                <a:lnTo>
                  <a:pt x="711042" y="2041946"/>
                </a:lnTo>
                <a:lnTo>
                  <a:pt x="668179" y="2056233"/>
                </a:lnTo>
                <a:lnTo>
                  <a:pt x="651510" y="2077664"/>
                </a:lnTo>
                <a:lnTo>
                  <a:pt x="615792" y="2072902"/>
                </a:lnTo>
                <a:lnTo>
                  <a:pt x="591979" y="2101476"/>
                </a:lnTo>
                <a:lnTo>
                  <a:pt x="587218" y="2144340"/>
                </a:lnTo>
                <a:lnTo>
                  <a:pt x="544354" y="2172914"/>
                </a:lnTo>
                <a:lnTo>
                  <a:pt x="522923" y="2208633"/>
                </a:lnTo>
                <a:lnTo>
                  <a:pt x="499110" y="2234827"/>
                </a:lnTo>
                <a:lnTo>
                  <a:pt x="465773" y="2261021"/>
                </a:lnTo>
                <a:lnTo>
                  <a:pt x="456248" y="2294359"/>
                </a:lnTo>
                <a:lnTo>
                  <a:pt x="449105" y="2322932"/>
                </a:lnTo>
                <a:lnTo>
                  <a:pt x="427672" y="2320551"/>
                </a:lnTo>
                <a:lnTo>
                  <a:pt x="403860" y="2308645"/>
                </a:lnTo>
                <a:lnTo>
                  <a:pt x="387191" y="2301501"/>
                </a:lnTo>
                <a:lnTo>
                  <a:pt x="380048" y="2315789"/>
                </a:lnTo>
                <a:lnTo>
                  <a:pt x="387191" y="2339600"/>
                </a:lnTo>
                <a:lnTo>
                  <a:pt x="411004" y="2372939"/>
                </a:lnTo>
                <a:lnTo>
                  <a:pt x="399098" y="2408658"/>
                </a:lnTo>
                <a:lnTo>
                  <a:pt x="372903" y="2413420"/>
                </a:lnTo>
                <a:lnTo>
                  <a:pt x="358619" y="2415800"/>
                </a:lnTo>
                <a:lnTo>
                  <a:pt x="351473" y="2425326"/>
                </a:lnTo>
                <a:lnTo>
                  <a:pt x="358616" y="2439614"/>
                </a:lnTo>
                <a:lnTo>
                  <a:pt x="377667" y="2451520"/>
                </a:lnTo>
                <a:lnTo>
                  <a:pt x="389573" y="2470570"/>
                </a:lnTo>
                <a:lnTo>
                  <a:pt x="368142" y="2487238"/>
                </a:lnTo>
                <a:lnTo>
                  <a:pt x="341948" y="2506289"/>
                </a:lnTo>
                <a:lnTo>
                  <a:pt x="306230" y="2544389"/>
                </a:lnTo>
                <a:lnTo>
                  <a:pt x="310713" y="2627060"/>
                </a:lnTo>
                <a:lnTo>
                  <a:pt x="289708" y="2705640"/>
                </a:lnTo>
                <a:lnTo>
                  <a:pt x="228749" y="2779854"/>
                </a:lnTo>
                <a:lnTo>
                  <a:pt x="180304" y="2833735"/>
                </a:lnTo>
                <a:lnTo>
                  <a:pt x="141744" y="2878798"/>
                </a:lnTo>
                <a:cubicBezTo>
                  <a:pt x="141377" y="2901664"/>
                  <a:pt x="151388" y="2934907"/>
                  <a:pt x="151021" y="2957773"/>
                </a:cubicBezTo>
                <a:cubicBezTo>
                  <a:pt x="151377" y="2982083"/>
                  <a:pt x="141354" y="3006395"/>
                  <a:pt x="141710" y="3030705"/>
                </a:cubicBezTo>
                <a:lnTo>
                  <a:pt x="97599" y="3085293"/>
                </a:lnTo>
                <a:lnTo>
                  <a:pt x="63195" y="3149342"/>
                </a:lnTo>
                <a:lnTo>
                  <a:pt x="44572" y="3206031"/>
                </a:lnTo>
                <a:lnTo>
                  <a:pt x="19053" y="3260980"/>
                </a:lnTo>
                <a:lnTo>
                  <a:pt x="3" y="3325239"/>
                </a:lnTo>
                <a:lnTo>
                  <a:pt x="0" y="3407664"/>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2" name="フリーフォーム 457">
            <a:extLst>
              <a:ext uri="{FF2B5EF4-FFF2-40B4-BE49-F238E27FC236}">
                <a16:creationId xmlns:a16="http://schemas.microsoft.com/office/drawing/2014/main" id="{A4B2F532-D6C0-43F9-AE25-D161E498AF7C}"/>
              </a:ext>
            </a:extLst>
          </p:cNvPr>
          <p:cNvSpPr/>
          <p:nvPr/>
        </p:nvSpPr>
        <p:spPr>
          <a:xfrm>
            <a:off x="4997450" y="7497763"/>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3" name="フリーフォーム 458">
            <a:extLst>
              <a:ext uri="{FF2B5EF4-FFF2-40B4-BE49-F238E27FC236}">
                <a16:creationId xmlns:a16="http://schemas.microsoft.com/office/drawing/2014/main" id="{20685C05-1610-42B9-ABF2-A1E3EE7E7CB9}"/>
              </a:ext>
            </a:extLst>
          </p:cNvPr>
          <p:cNvSpPr/>
          <p:nvPr/>
        </p:nvSpPr>
        <p:spPr>
          <a:xfrm>
            <a:off x="4957763" y="7678738"/>
            <a:ext cx="52387" cy="14446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819" h="200025">
                <a:moveTo>
                  <a:pt x="9525" y="200025"/>
                </a:moveTo>
                <a:lnTo>
                  <a:pt x="0" y="142875"/>
                </a:lnTo>
                <a:lnTo>
                  <a:pt x="14288" y="119062"/>
                </a:lnTo>
                <a:lnTo>
                  <a:pt x="38100" y="78581"/>
                </a:lnTo>
                <a:lnTo>
                  <a:pt x="59532" y="23812"/>
                </a:lnTo>
                <a:lnTo>
                  <a:pt x="73819"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4" name="フリーフォーム 459">
            <a:extLst>
              <a:ext uri="{FF2B5EF4-FFF2-40B4-BE49-F238E27FC236}">
                <a16:creationId xmlns:a16="http://schemas.microsoft.com/office/drawing/2014/main" id="{69271072-4732-4557-8A89-B7BABBC5FAAA}"/>
              </a:ext>
            </a:extLst>
          </p:cNvPr>
          <p:cNvSpPr/>
          <p:nvPr/>
        </p:nvSpPr>
        <p:spPr>
          <a:xfrm>
            <a:off x="5011738" y="7621588"/>
            <a:ext cx="307975" cy="79375"/>
          </a:xfrm>
          <a:custGeom>
            <a:avLst/>
            <a:gdLst>
              <a:gd name="connsiteX0" fmla="*/ 426244 w 426244"/>
              <a:gd name="connsiteY0" fmla="*/ 33338 h 109538"/>
              <a:gd name="connsiteX1" fmla="*/ 366713 w 426244"/>
              <a:gd name="connsiteY1" fmla="*/ 16669 h 109538"/>
              <a:gd name="connsiteX2" fmla="*/ 338138 w 426244"/>
              <a:gd name="connsiteY2" fmla="*/ 2382 h 109538"/>
              <a:gd name="connsiteX3" fmla="*/ 309563 w 426244"/>
              <a:gd name="connsiteY3" fmla="*/ 0 h 109538"/>
              <a:gd name="connsiteX4" fmla="*/ 278607 w 426244"/>
              <a:gd name="connsiteY4" fmla="*/ 9525 h 109538"/>
              <a:gd name="connsiteX5" fmla="*/ 266700 w 426244"/>
              <a:gd name="connsiteY5" fmla="*/ 21432 h 109538"/>
              <a:gd name="connsiteX6" fmla="*/ 273844 w 426244"/>
              <a:gd name="connsiteY6" fmla="*/ 45244 h 109538"/>
              <a:gd name="connsiteX7" fmla="*/ 261938 w 426244"/>
              <a:gd name="connsiteY7" fmla="*/ 69057 h 109538"/>
              <a:gd name="connsiteX8" fmla="*/ 238125 w 426244"/>
              <a:gd name="connsiteY8" fmla="*/ 90488 h 109538"/>
              <a:gd name="connsiteX9" fmla="*/ 207169 w 426244"/>
              <a:gd name="connsiteY9" fmla="*/ 109538 h 109538"/>
              <a:gd name="connsiteX10" fmla="*/ 185738 w 426244"/>
              <a:gd name="connsiteY10" fmla="*/ 102394 h 109538"/>
              <a:gd name="connsiteX11" fmla="*/ 150019 w 426244"/>
              <a:gd name="connsiteY11" fmla="*/ 104775 h 109538"/>
              <a:gd name="connsiteX12" fmla="*/ 119063 w 426244"/>
              <a:gd name="connsiteY12" fmla="*/ 109538 h 109538"/>
              <a:gd name="connsiteX13" fmla="*/ 92869 w 426244"/>
              <a:gd name="connsiteY13" fmla="*/ 95250 h 109538"/>
              <a:gd name="connsiteX14" fmla="*/ 78582 w 426244"/>
              <a:gd name="connsiteY14" fmla="*/ 83344 h 109538"/>
              <a:gd name="connsiteX15" fmla="*/ 66675 w 426244"/>
              <a:gd name="connsiteY15" fmla="*/ 59532 h 109538"/>
              <a:gd name="connsiteX16" fmla="*/ 35719 w 426244"/>
              <a:gd name="connsiteY16" fmla="*/ 52388 h 109538"/>
              <a:gd name="connsiteX17" fmla="*/ 0 w 426244"/>
              <a:gd name="connsiteY17" fmla="*/ 40482 h 10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244" h="109538">
                <a:moveTo>
                  <a:pt x="426244" y="33338"/>
                </a:moveTo>
                <a:lnTo>
                  <a:pt x="366713" y="16669"/>
                </a:lnTo>
                <a:lnTo>
                  <a:pt x="338138" y="2382"/>
                </a:lnTo>
                <a:lnTo>
                  <a:pt x="309563" y="0"/>
                </a:lnTo>
                <a:lnTo>
                  <a:pt x="278607" y="9525"/>
                </a:lnTo>
                <a:lnTo>
                  <a:pt x="266700" y="21432"/>
                </a:lnTo>
                <a:lnTo>
                  <a:pt x="273844" y="45244"/>
                </a:lnTo>
                <a:lnTo>
                  <a:pt x="261938" y="69057"/>
                </a:lnTo>
                <a:lnTo>
                  <a:pt x="238125" y="90488"/>
                </a:lnTo>
                <a:lnTo>
                  <a:pt x="207169" y="109538"/>
                </a:lnTo>
                <a:lnTo>
                  <a:pt x="185738" y="102394"/>
                </a:lnTo>
                <a:lnTo>
                  <a:pt x="150019" y="104775"/>
                </a:lnTo>
                <a:lnTo>
                  <a:pt x="119063" y="109538"/>
                </a:lnTo>
                <a:lnTo>
                  <a:pt x="92869" y="95250"/>
                </a:lnTo>
                <a:lnTo>
                  <a:pt x="78582" y="83344"/>
                </a:lnTo>
                <a:lnTo>
                  <a:pt x="66675" y="59532"/>
                </a:lnTo>
                <a:lnTo>
                  <a:pt x="35719" y="52388"/>
                </a:lnTo>
                <a:lnTo>
                  <a:pt x="0" y="4048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7" name="フリーフォーム 462">
            <a:extLst>
              <a:ext uri="{FF2B5EF4-FFF2-40B4-BE49-F238E27FC236}">
                <a16:creationId xmlns:a16="http://schemas.microsoft.com/office/drawing/2014/main" id="{46F76C29-C878-42E8-A839-30E952D09A75}"/>
              </a:ext>
            </a:extLst>
          </p:cNvPr>
          <p:cNvSpPr/>
          <p:nvPr/>
        </p:nvSpPr>
        <p:spPr>
          <a:xfrm>
            <a:off x="4125913" y="7113588"/>
            <a:ext cx="93662" cy="212725"/>
          </a:xfrm>
          <a:custGeom>
            <a:avLst/>
            <a:gdLst>
              <a:gd name="connsiteX0" fmla="*/ 128588 w 128588"/>
              <a:gd name="connsiteY0" fmla="*/ 0 h 295275"/>
              <a:gd name="connsiteX1" fmla="*/ 61913 w 128588"/>
              <a:gd name="connsiteY1" fmla="*/ 50006 h 295275"/>
              <a:gd name="connsiteX2" fmla="*/ 59532 w 128588"/>
              <a:gd name="connsiteY2" fmla="*/ 61912 h 295275"/>
              <a:gd name="connsiteX3" fmla="*/ 61913 w 128588"/>
              <a:gd name="connsiteY3" fmla="*/ 83343 h 295275"/>
              <a:gd name="connsiteX4" fmla="*/ 54769 w 128588"/>
              <a:gd name="connsiteY4" fmla="*/ 104775 h 295275"/>
              <a:gd name="connsiteX5" fmla="*/ 38100 w 128588"/>
              <a:gd name="connsiteY5" fmla="*/ 126206 h 295275"/>
              <a:gd name="connsiteX6" fmla="*/ 40482 w 128588"/>
              <a:gd name="connsiteY6" fmla="*/ 152400 h 295275"/>
              <a:gd name="connsiteX7" fmla="*/ 23813 w 128588"/>
              <a:gd name="connsiteY7" fmla="*/ 166687 h 295275"/>
              <a:gd name="connsiteX8" fmla="*/ 0 w 128588"/>
              <a:gd name="connsiteY8" fmla="*/ 180975 h 295275"/>
              <a:gd name="connsiteX9" fmla="*/ 0 w 128588"/>
              <a:gd name="connsiteY9" fmla="*/ 200025 h 295275"/>
              <a:gd name="connsiteX10" fmla="*/ 4763 w 128588"/>
              <a:gd name="connsiteY10" fmla="*/ 223837 h 295275"/>
              <a:gd name="connsiteX11" fmla="*/ 9525 w 128588"/>
              <a:gd name="connsiteY11" fmla="*/ 240506 h 295275"/>
              <a:gd name="connsiteX12" fmla="*/ 11907 w 128588"/>
              <a:gd name="connsiteY12" fmla="*/ 257175 h 295275"/>
              <a:gd name="connsiteX13" fmla="*/ 21432 w 128588"/>
              <a:gd name="connsiteY13" fmla="*/ 273843 h 295275"/>
              <a:gd name="connsiteX14" fmla="*/ 45244 w 128588"/>
              <a:gd name="connsiteY14"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588" h="295275">
                <a:moveTo>
                  <a:pt x="128588" y="0"/>
                </a:moveTo>
                <a:lnTo>
                  <a:pt x="61913" y="50006"/>
                </a:lnTo>
                <a:lnTo>
                  <a:pt x="59532" y="61912"/>
                </a:lnTo>
                <a:lnTo>
                  <a:pt x="61913" y="83343"/>
                </a:lnTo>
                <a:lnTo>
                  <a:pt x="54769" y="104775"/>
                </a:lnTo>
                <a:lnTo>
                  <a:pt x="38100" y="126206"/>
                </a:lnTo>
                <a:lnTo>
                  <a:pt x="40482" y="152400"/>
                </a:lnTo>
                <a:lnTo>
                  <a:pt x="23813" y="166687"/>
                </a:lnTo>
                <a:lnTo>
                  <a:pt x="0" y="180975"/>
                </a:lnTo>
                <a:lnTo>
                  <a:pt x="0" y="200025"/>
                </a:lnTo>
                <a:lnTo>
                  <a:pt x="4763" y="223837"/>
                </a:lnTo>
                <a:lnTo>
                  <a:pt x="9525" y="240506"/>
                </a:lnTo>
                <a:lnTo>
                  <a:pt x="11907" y="257175"/>
                </a:lnTo>
                <a:lnTo>
                  <a:pt x="21432" y="273843"/>
                </a:lnTo>
                <a:lnTo>
                  <a:pt x="45244" y="2952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58" name="フリーフォーム 463">
            <a:extLst>
              <a:ext uri="{FF2B5EF4-FFF2-40B4-BE49-F238E27FC236}">
                <a16:creationId xmlns:a16="http://schemas.microsoft.com/office/drawing/2014/main" id="{B75A8CAE-B65B-4C16-BBBB-E5A03768B774}"/>
              </a:ext>
            </a:extLst>
          </p:cNvPr>
          <p:cNvSpPr/>
          <p:nvPr/>
        </p:nvSpPr>
        <p:spPr>
          <a:xfrm>
            <a:off x="4054475" y="6643688"/>
            <a:ext cx="284163" cy="709612"/>
          </a:xfrm>
          <a:custGeom>
            <a:avLst/>
            <a:gdLst>
              <a:gd name="connsiteX0" fmla="*/ 57150 w 392906"/>
              <a:gd name="connsiteY0" fmla="*/ 0 h 981075"/>
              <a:gd name="connsiteX1" fmla="*/ 35719 w 392906"/>
              <a:gd name="connsiteY1" fmla="*/ 54769 h 981075"/>
              <a:gd name="connsiteX2" fmla="*/ 33337 w 392906"/>
              <a:gd name="connsiteY2" fmla="*/ 71438 h 981075"/>
              <a:gd name="connsiteX3" fmla="*/ 26194 w 392906"/>
              <a:gd name="connsiteY3" fmla="*/ 88107 h 981075"/>
              <a:gd name="connsiteX4" fmla="*/ 23812 w 392906"/>
              <a:gd name="connsiteY4" fmla="*/ 114300 h 981075"/>
              <a:gd name="connsiteX5" fmla="*/ 4762 w 392906"/>
              <a:gd name="connsiteY5" fmla="*/ 130969 h 981075"/>
              <a:gd name="connsiteX6" fmla="*/ 0 w 392906"/>
              <a:gd name="connsiteY6" fmla="*/ 159544 h 981075"/>
              <a:gd name="connsiteX7" fmla="*/ 23812 w 392906"/>
              <a:gd name="connsiteY7" fmla="*/ 185738 h 981075"/>
              <a:gd name="connsiteX8" fmla="*/ 26194 w 392906"/>
              <a:gd name="connsiteY8" fmla="*/ 209550 h 981075"/>
              <a:gd name="connsiteX9" fmla="*/ 38100 w 392906"/>
              <a:gd name="connsiteY9" fmla="*/ 230982 h 981075"/>
              <a:gd name="connsiteX10" fmla="*/ 80962 w 392906"/>
              <a:gd name="connsiteY10" fmla="*/ 292894 h 981075"/>
              <a:gd name="connsiteX11" fmla="*/ 76200 w 392906"/>
              <a:gd name="connsiteY11" fmla="*/ 333375 h 981075"/>
              <a:gd name="connsiteX12" fmla="*/ 83344 w 392906"/>
              <a:gd name="connsiteY12" fmla="*/ 350044 h 981075"/>
              <a:gd name="connsiteX13" fmla="*/ 104775 w 392906"/>
              <a:gd name="connsiteY13" fmla="*/ 369094 h 981075"/>
              <a:gd name="connsiteX14" fmla="*/ 104775 w 392906"/>
              <a:gd name="connsiteY14" fmla="*/ 390525 h 981075"/>
              <a:gd name="connsiteX15" fmla="*/ 97631 w 392906"/>
              <a:gd name="connsiteY15" fmla="*/ 402432 h 981075"/>
              <a:gd name="connsiteX16" fmla="*/ 83344 w 392906"/>
              <a:gd name="connsiteY16" fmla="*/ 416719 h 981075"/>
              <a:gd name="connsiteX17" fmla="*/ 76200 w 392906"/>
              <a:gd name="connsiteY17" fmla="*/ 433388 h 981075"/>
              <a:gd name="connsiteX18" fmla="*/ 76200 w 392906"/>
              <a:gd name="connsiteY18" fmla="*/ 452438 h 981075"/>
              <a:gd name="connsiteX19" fmla="*/ 83344 w 392906"/>
              <a:gd name="connsiteY19" fmla="*/ 461963 h 981075"/>
              <a:gd name="connsiteX20" fmla="*/ 100012 w 392906"/>
              <a:gd name="connsiteY20" fmla="*/ 478632 h 981075"/>
              <a:gd name="connsiteX21" fmla="*/ 111919 w 392906"/>
              <a:gd name="connsiteY21" fmla="*/ 495300 h 981075"/>
              <a:gd name="connsiteX22" fmla="*/ 128587 w 392906"/>
              <a:gd name="connsiteY22" fmla="*/ 507207 h 981075"/>
              <a:gd name="connsiteX23" fmla="*/ 140494 w 392906"/>
              <a:gd name="connsiteY23" fmla="*/ 521494 h 981075"/>
              <a:gd name="connsiteX24" fmla="*/ 164306 w 392906"/>
              <a:gd name="connsiteY24" fmla="*/ 526257 h 981075"/>
              <a:gd name="connsiteX25" fmla="*/ 190500 w 392906"/>
              <a:gd name="connsiteY25" fmla="*/ 526257 h 981075"/>
              <a:gd name="connsiteX26" fmla="*/ 190500 w 392906"/>
              <a:gd name="connsiteY26" fmla="*/ 526257 h 981075"/>
              <a:gd name="connsiteX27" fmla="*/ 209550 w 392906"/>
              <a:gd name="connsiteY27" fmla="*/ 554832 h 981075"/>
              <a:gd name="connsiteX28" fmla="*/ 209550 w 392906"/>
              <a:gd name="connsiteY28" fmla="*/ 573882 h 981075"/>
              <a:gd name="connsiteX29" fmla="*/ 209550 w 392906"/>
              <a:gd name="connsiteY29" fmla="*/ 588169 h 981075"/>
              <a:gd name="connsiteX30" fmla="*/ 221456 w 392906"/>
              <a:gd name="connsiteY30" fmla="*/ 602457 h 981075"/>
              <a:gd name="connsiteX31" fmla="*/ 223837 w 392906"/>
              <a:gd name="connsiteY31" fmla="*/ 621507 h 981075"/>
              <a:gd name="connsiteX32" fmla="*/ 226219 w 392906"/>
              <a:gd name="connsiteY32" fmla="*/ 657225 h 981075"/>
              <a:gd name="connsiteX33" fmla="*/ 242887 w 392906"/>
              <a:gd name="connsiteY33" fmla="*/ 688182 h 981075"/>
              <a:gd name="connsiteX34" fmla="*/ 269081 w 392906"/>
              <a:gd name="connsiteY34" fmla="*/ 726282 h 981075"/>
              <a:gd name="connsiteX35" fmla="*/ 278606 w 392906"/>
              <a:gd name="connsiteY35" fmla="*/ 747713 h 981075"/>
              <a:gd name="connsiteX36" fmla="*/ 276225 w 392906"/>
              <a:gd name="connsiteY36" fmla="*/ 766763 h 981075"/>
              <a:gd name="connsiteX37" fmla="*/ 280987 w 392906"/>
              <a:gd name="connsiteY37" fmla="*/ 783432 h 981075"/>
              <a:gd name="connsiteX38" fmla="*/ 290512 w 392906"/>
              <a:gd name="connsiteY38" fmla="*/ 797719 h 981075"/>
              <a:gd name="connsiteX39" fmla="*/ 304800 w 392906"/>
              <a:gd name="connsiteY39" fmla="*/ 804863 h 981075"/>
              <a:gd name="connsiteX40" fmla="*/ 307181 w 392906"/>
              <a:gd name="connsiteY40" fmla="*/ 823913 h 981075"/>
              <a:gd name="connsiteX41" fmla="*/ 309562 w 392906"/>
              <a:gd name="connsiteY41" fmla="*/ 847725 h 981075"/>
              <a:gd name="connsiteX42" fmla="*/ 309562 w 392906"/>
              <a:gd name="connsiteY42" fmla="*/ 869157 h 981075"/>
              <a:gd name="connsiteX43" fmla="*/ 323850 w 392906"/>
              <a:gd name="connsiteY43" fmla="*/ 890588 h 981075"/>
              <a:gd name="connsiteX44" fmla="*/ 342900 w 392906"/>
              <a:gd name="connsiteY44" fmla="*/ 912019 h 981075"/>
              <a:gd name="connsiteX45" fmla="*/ 359569 w 392906"/>
              <a:gd name="connsiteY45" fmla="*/ 928688 h 981075"/>
              <a:gd name="connsiteX46" fmla="*/ 371475 w 392906"/>
              <a:gd name="connsiteY46" fmla="*/ 950119 h 981075"/>
              <a:gd name="connsiteX47" fmla="*/ 392906 w 392906"/>
              <a:gd name="connsiteY47" fmla="*/ 981075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2906" h="981075">
                <a:moveTo>
                  <a:pt x="57150" y="0"/>
                </a:moveTo>
                <a:lnTo>
                  <a:pt x="35719" y="54769"/>
                </a:lnTo>
                <a:lnTo>
                  <a:pt x="33337" y="71438"/>
                </a:lnTo>
                <a:lnTo>
                  <a:pt x="26194" y="88107"/>
                </a:lnTo>
                <a:lnTo>
                  <a:pt x="23812" y="114300"/>
                </a:lnTo>
                <a:lnTo>
                  <a:pt x="4762" y="130969"/>
                </a:lnTo>
                <a:lnTo>
                  <a:pt x="0" y="159544"/>
                </a:lnTo>
                <a:lnTo>
                  <a:pt x="23812" y="185738"/>
                </a:lnTo>
                <a:lnTo>
                  <a:pt x="26194" y="209550"/>
                </a:lnTo>
                <a:lnTo>
                  <a:pt x="38100" y="230982"/>
                </a:lnTo>
                <a:lnTo>
                  <a:pt x="80962" y="292894"/>
                </a:lnTo>
                <a:lnTo>
                  <a:pt x="76200" y="333375"/>
                </a:lnTo>
                <a:lnTo>
                  <a:pt x="83344" y="350044"/>
                </a:lnTo>
                <a:lnTo>
                  <a:pt x="104775" y="369094"/>
                </a:lnTo>
                <a:lnTo>
                  <a:pt x="104775" y="390525"/>
                </a:lnTo>
                <a:lnTo>
                  <a:pt x="97631" y="402432"/>
                </a:lnTo>
                <a:lnTo>
                  <a:pt x="83344" y="416719"/>
                </a:lnTo>
                <a:lnTo>
                  <a:pt x="76200" y="433388"/>
                </a:lnTo>
                <a:lnTo>
                  <a:pt x="76200" y="452438"/>
                </a:lnTo>
                <a:lnTo>
                  <a:pt x="83344" y="461963"/>
                </a:lnTo>
                <a:lnTo>
                  <a:pt x="100012" y="478632"/>
                </a:lnTo>
                <a:lnTo>
                  <a:pt x="111919" y="495300"/>
                </a:lnTo>
                <a:lnTo>
                  <a:pt x="128587" y="507207"/>
                </a:lnTo>
                <a:lnTo>
                  <a:pt x="140494" y="521494"/>
                </a:lnTo>
                <a:lnTo>
                  <a:pt x="164306" y="526257"/>
                </a:lnTo>
                <a:lnTo>
                  <a:pt x="190500" y="526257"/>
                </a:lnTo>
                <a:lnTo>
                  <a:pt x="190500" y="526257"/>
                </a:lnTo>
                <a:lnTo>
                  <a:pt x="209550" y="554832"/>
                </a:lnTo>
                <a:lnTo>
                  <a:pt x="209550" y="573882"/>
                </a:lnTo>
                <a:lnTo>
                  <a:pt x="209550" y="588169"/>
                </a:lnTo>
                <a:lnTo>
                  <a:pt x="221456" y="602457"/>
                </a:lnTo>
                <a:lnTo>
                  <a:pt x="223837" y="621507"/>
                </a:lnTo>
                <a:lnTo>
                  <a:pt x="226219" y="657225"/>
                </a:lnTo>
                <a:lnTo>
                  <a:pt x="242887" y="688182"/>
                </a:lnTo>
                <a:lnTo>
                  <a:pt x="269081" y="726282"/>
                </a:lnTo>
                <a:lnTo>
                  <a:pt x="278606" y="747713"/>
                </a:lnTo>
                <a:lnTo>
                  <a:pt x="276225" y="766763"/>
                </a:lnTo>
                <a:lnTo>
                  <a:pt x="280987" y="783432"/>
                </a:lnTo>
                <a:lnTo>
                  <a:pt x="290512" y="797719"/>
                </a:lnTo>
                <a:lnTo>
                  <a:pt x="304800" y="804863"/>
                </a:lnTo>
                <a:lnTo>
                  <a:pt x="307181" y="823913"/>
                </a:lnTo>
                <a:lnTo>
                  <a:pt x="309562" y="847725"/>
                </a:lnTo>
                <a:lnTo>
                  <a:pt x="309562" y="869157"/>
                </a:lnTo>
                <a:lnTo>
                  <a:pt x="323850" y="890588"/>
                </a:lnTo>
                <a:lnTo>
                  <a:pt x="342900" y="912019"/>
                </a:lnTo>
                <a:lnTo>
                  <a:pt x="359569" y="928688"/>
                </a:lnTo>
                <a:lnTo>
                  <a:pt x="371475" y="950119"/>
                </a:lnTo>
                <a:lnTo>
                  <a:pt x="392906" y="98107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1" name="フリーフォーム 466">
            <a:extLst>
              <a:ext uri="{FF2B5EF4-FFF2-40B4-BE49-F238E27FC236}">
                <a16:creationId xmlns:a16="http://schemas.microsoft.com/office/drawing/2014/main" id="{6889B222-F2FB-4A04-9734-3B1D73F537DB}"/>
              </a:ext>
            </a:extLst>
          </p:cNvPr>
          <p:cNvSpPr/>
          <p:nvPr/>
        </p:nvSpPr>
        <p:spPr>
          <a:xfrm>
            <a:off x="3810000" y="6246813"/>
            <a:ext cx="668338" cy="985837"/>
          </a:xfrm>
          <a:custGeom>
            <a:avLst/>
            <a:gdLst>
              <a:gd name="connsiteX0" fmla="*/ 607219 w 607219"/>
              <a:gd name="connsiteY0" fmla="*/ 1088231 h 1088231"/>
              <a:gd name="connsiteX1" fmla="*/ 592931 w 607219"/>
              <a:gd name="connsiteY1" fmla="*/ 1033462 h 1088231"/>
              <a:gd name="connsiteX2" fmla="*/ 569119 w 607219"/>
              <a:gd name="connsiteY2" fmla="*/ 1019175 h 1088231"/>
              <a:gd name="connsiteX3" fmla="*/ 561975 w 607219"/>
              <a:gd name="connsiteY3" fmla="*/ 1004887 h 1088231"/>
              <a:gd name="connsiteX4" fmla="*/ 557212 w 607219"/>
              <a:gd name="connsiteY4" fmla="*/ 985837 h 1088231"/>
              <a:gd name="connsiteX5" fmla="*/ 545306 w 607219"/>
              <a:gd name="connsiteY5" fmla="*/ 976312 h 1088231"/>
              <a:gd name="connsiteX6" fmla="*/ 533400 w 607219"/>
              <a:gd name="connsiteY6" fmla="*/ 964406 h 1088231"/>
              <a:gd name="connsiteX7" fmla="*/ 526256 w 607219"/>
              <a:gd name="connsiteY7" fmla="*/ 945356 h 1088231"/>
              <a:gd name="connsiteX8" fmla="*/ 507206 w 607219"/>
              <a:gd name="connsiteY8" fmla="*/ 938212 h 1088231"/>
              <a:gd name="connsiteX9" fmla="*/ 485775 w 607219"/>
              <a:gd name="connsiteY9" fmla="*/ 931068 h 1088231"/>
              <a:gd name="connsiteX10" fmla="*/ 478631 w 607219"/>
              <a:gd name="connsiteY10" fmla="*/ 902493 h 1088231"/>
              <a:gd name="connsiteX11" fmla="*/ 459581 w 607219"/>
              <a:gd name="connsiteY11" fmla="*/ 873918 h 1088231"/>
              <a:gd name="connsiteX12" fmla="*/ 447675 w 607219"/>
              <a:gd name="connsiteY12" fmla="*/ 854868 h 1088231"/>
              <a:gd name="connsiteX13" fmla="*/ 426244 w 607219"/>
              <a:gd name="connsiteY13" fmla="*/ 833437 h 1088231"/>
              <a:gd name="connsiteX14" fmla="*/ 402431 w 607219"/>
              <a:gd name="connsiteY14" fmla="*/ 807243 h 1088231"/>
              <a:gd name="connsiteX15" fmla="*/ 366712 w 607219"/>
              <a:gd name="connsiteY15" fmla="*/ 750093 h 1088231"/>
              <a:gd name="connsiteX16" fmla="*/ 345281 w 607219"/>
              <a:gd name="connsiteY16" fmla="*/ 697706 h 1088231"/>
              <a:gd name="connsiteX17" fmla="*/ 333375 w 607219"/>
              <a:gd name="connsiteY17" fmla="*/ 645318 h 1088231"/>
              <a:gd name="connsiteX18" fmla="*/ 316706 w 607219"/>
              <a:gd name="connsiteY18" fmla="*/ 609600 h 1088231"/>
              <a:gd name="connsiteX19" fmla="*/ 307181 w 607219"/>
              <a:gd name="connsiteY19" fmla="*/ 550068 h 1088231"/>
              <a:gd name="connsiteX20" fmla="*/ 292894 w 607219"/>
              <a:gd name="connsiteY20" fmla="*/ 504825 h 1088231"/>
              <a:gd name="connsiteX21" fmla="*/ 278606 w 607219"/>
              <a:gd name="connsiteY21" fmla="*/ 473868 h 1088231"/>
              <a:gd name="connsiteX22" fmla="*/ 254794 w 607219"/>
              <a:gd name="connsiteY22" fmla="*/ 438150 h 1088231"/>
              <a:gd name="connsiteX23" fmla="*/ 238125 w 607219"/>
              <a:gd name="connsiteY23" fmla="*/ 409575 h 1088231"/>
              <a:gd name="connsiteX24" fmla="*/ 221456 w 607219"/>
              <a:gd name="connsiteY24" fmla="*/ 388143 h 1088231"/>
              <a:gd name="connsiteX25" fmla="*/ 173831 w 607219"/>
              <a:gd name="connsiteY25" fmla="*/ 347662 h 1088231"/>
              <a:gd name="connsiteX26" fmla="*/ 133350 w 607219"/>
              <a:gd name="connsiteY26" fmla="*/ 314325 h 1088231"/>
              <a:gd name="connsiteX27" fmla="*/ 90487 w 607219"/>
              <a:gd name="connsiteY27" fmla="*/ 288131 h 1088231"/>
              <a:gd name="connsiteX28" fmla="*/ 73819 w 607219"/>
              <a:gd name="connsiteY28" fmla="*/ 276225 h 1088231"/>
              <a:gd name="connsiteX29" fmla="*/ 80962 w 607219"/>
              <a:gd name="connsiteY29" fmla="*/ 259556 h 1088231"/>
              <a:gd name="connsiteX30" fmla="*/ 88106 w 607219"/>
              <a:gd name="connsiteY30" fmla="*/ 240506 h 1088231"/>
              <a:gd name="connsiteX31" fmla="*/ 88106 w 607219"/>
              <a:gd name="connsiteY31" fmla="*/ 223837 h 1088231"/>
              <a:gd name="connsiteX32" fmla="*/ 73819 w 607219"/>
              <a:gd name="connsiteY32" fmla="*/ 202406 h 1088231"/>
              <a:gd name="connsiteX33" fmla="*/ 69056 w 607219"/>
              <a:gd name="connsiteY33" fmla="*/ 180975 h 1088231"/>
              <a:gd name="connsiteX34" fmla="*/ 57150 w 607219"/>
              <a:gd name="connsiteY34" fmla="*/ 166687 h 1088231"/>
              <a:gd name="connsiteX35" fmla="*/ 66675 w 607219"/>
              <a:gd name="connsiteY35" fmla="*/ 147637 h 1088231"/>
              <a:gd name="connsiteX36" fmla="*/ 66675 w 607219"/>
              <a:gd name="connsiteY36" fmla="*/ 130968 h 1088231"/>
              <a:gd name="connsiteX37" fmla="*/ 45244 w 607219"/>
              <a:gd name="connsiteY37" fmla="*/ 123825 h 1088231"/>
              <a:gd name="connsiteX38" fmla="*/ 35719 w 607219"/>
              <a:gd name="connsiteY38" fmla="*/ 109537 h 1088231"/>
              <a:gd name="connsiteX39" fmla="*/ 30956 w 607219"/>
              <a:gd name="connsiteY39" fmla="*/ 85725 h 1088231"/>
              <a:gd name="connsiteX40" fmla="*/ 40481 w 607219"/>
              <a:gd name="connsiteY40" fmla="*/ 64293 h 1088231"/>
              <a:gd name="connsiteX41" fmla="*/ 40481 w 607219"/>
              <a:gd name="connsiteY41" fmla="*/ 45243 h 1088231"/>
              <a:gd name="connsiteX42" fmla="*/ 28575 w 607219"/>
              <a:gd name="connsiteY42" fmla="*/ 26193 h 1088231"/>
              <a:gd name="connsiteX43" fmla="*/ 0 w 607219"/>
              <a:gd name="connsiteY43" fmla="*/ 0 h 1088231"/>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0 w 1388269"/>
              <a:gd name="connsiteY43" fmla="*/ 0 h 1362075"/>
              <a:gd name="connsiteX0" fmla="*/ 1388269 w 1388269"/>
              <a:gd name="connsiteY0" fmla="*/ 1362075 h 1362075"/>
              <a:gd name="connsiteX1" fmla="*/ 1373981 w 1388269"/>
              <a:gd name="connsiteY1" fmla="*/ 1307306 h 1362075"/>
              <a:gd name="connsiteX2" fmla="*/ 1350169 w 1388269"/>
              <a:gd name="connsiteY2" fmla="*/ 1293019 h 1362075"/>
              <a:gd name="connsiteX3" fmla="*/ 1343025 w 1388269"/>
              <a:gd name="connsiteY3" fmla="*/ 1278731 h 1362075"/>
              <a:gd name="connsiteX4" fmla="*/ 1338262 w 1388269"/>
              <a:gd name="connsiteY4" fmla="*/ 1259681 h 1362075"/>
              <a:gd name="connsiteX5" fmla="*/ 1326356 w 1388269"/>
              <a:gd name="connsiteY5" fmla="*/ 1250156 h 1362075"/>
              <a:gd name="connsiteX6" fmla="*/ 1314450 w 1388269"/>
              <a:gd name="connsiteY6" fmla="*/ 1238250 h 1362075"/>
              <a:gd name="connsiteX7" fmla="*/ 1307306 w 1388269"/>
              <a:gd name="connsiteY7" fmla="*/ 1219200 h 1362075"/>
              <a:gd name="connsiteX8" fmla="*/ 1288256 w 1388269"/>
              <a:gd name="connsiteY8" fmla="*/ 1212056 h 1362075"/>
              <a:gd name="connsiteX9" fmla="*/ 1266825 w 1388269"/>
              <a:gd name="connsiteY9" fmla="*/ 1204912 h 1362075"/>
              <a:gd name="connsiteX10" fmla="*/ 1259681 w 1388269"/>
              <a:gd name="connsiteY10" fmla="*/ 1176337 h 1362075"/>
              <a:gd name="connsiteX11" fmla="*/ 1240631 w 1388269"/>
              <a:gd name="connsiteY11" fmla="*/ 1147762 h 1362075"/>
              <a:gd name="connsiteX12" fmla="*/ 1228725 w 1388269"/>
              <a:gd name="connsiteY12" fmla="*/ 1128712 h 1362075"/>
              <a:gd name="connsiteX13" fmla="*/ 1207294 w 1388269"/>
              <a:gd name="connsiteY13" fmla="*/ 1107281 h 1362075"/>
              <a:gd name="connsiteX14" fmla="*/ 1183481 w 1388269"/>
              <a:gd name="connsiteY14" fmla="*/ 1081087 h 1362075"/>
              <a:gd name="connsiteX15" fmla="*/ 1147762 w 1388269"/>
              <a:gd name="connsiteY15" fmla="*/ 1023937 h 1362075"/>
              <a:gd name="connsiteX16" fmla="*/ 1126331 w 1388269"/>
              <a:gd name="connsiteY16" fmla="*/ 971550 h 1362075"/>
              <a:gd name="connsiteX17" fmla="*/ 1114425 w 1388269"/>
              <a:gd name="connsiteY17" fmla="*/ 919162 h 1362075"/>
              <a:gd name="connsiteX18" fmla="*/ 1097756 w 1388269"/>
              <a:gd name="connsiteY18" fmla="*/ 883444 h 1362075"/>
              <a:gd name="connsiteX19" fmla="*/ 1088231 w 1388269"/>
              <a:gd name="connsiteY19" fmla="*/ 823912 h 1362075"/>
              <a:gd name="connsiteX20" fmla="*/ 1073944 w 1388269"/>
              <a:gd name="connsiteY20" fmla="*/ 778669 h 1362075"/>
              <a:gd name="connsiteX21" fmla="*/ 1059656 w 1388269"/>
              <a:gd name="connsiteY21" fmla="*/ 747712 h 1362075"/>
              <a:gd name="connsiteX22" fmla="*/ 1035844 w 1388269"/>
              <a:gd name="connsiteY22" fmla="*/ 711994 h 1362075"/>
              <a:gd name="connsiteX23" fmla="*/ 1019175 w 1388269"/>
              <a:gd name="connsiteY23" fmla="*/ 683419 h 1362075"/>
              <a:gd name="connsiteX24" fmla="*/ 1002506 w 1388269"/>
              <a:gd name="connsiteY24" fmla="*/ 661987 h 1362075"/>
              <a:gd name="connsiteX25" fmla="*/ 954881 w 1388269"/>
              <a:gd name="connsiteY25" fmla="*/ 621506 h 1362075"/>
              <a:gd name="connsiteX26" fmla="*/ 914400 w 1388269"/>
              <a:gd name="connsiteY26" fmla="*/ 588169 h 1362075"/>
              <a:gd name="connsiteX27" fmla="*/ 871537 w 1388269"/>
              <a:gd name="connsiteY27" fmla="*/ 561975 h 1362075"/>
              <a:gd name="connsiteX28" fmla="*/ 854869 w 1388269"/>
              <a:gd name="connsiteY28" fmla="*/ 550069 h 1362075"/>
              <a:gd name="connsiteX29" fmla="*/ 862012 w 1388269"/>
              <a:gd name="connsiteY29" fmla="*/ 533400 h 1362075"/>
              <a:gd name="connsiteX30" fmla="*/ 869156 w 1388269"/>
              <a:gd name="connsiteY30" fmla="*/ 514350 h 1362075"/>
              <a:gd name="connsiteX31" fmla="*/ 869156 w 1388269"/>
              <a:gd name="connsiteY31" fmla="*/ 497681 h 1362075"/>
              <a:gd name="connsiteX32" fmla="*/ 854869 w 1388269"/>
              <a:gd name="connsiteY32" fmla="*/ 476250 h 1362075"/>
              <a:gd name="connsiteX33" fmla="*/ 850106 w 1388269"/>
              <a:gd name="connsiteY33" fmla="*/ 454819 h 1362075"/>
              <a:gd name="connsiteX34" fmla="*/ 838200 w 1388269"/>
              <a:gd name="connsiteY34" fmla="*/ 440531 h 1362075"/>
              <a:gd name="connsiteX35" fmla="*/ 847725 w 1388269"/>
              <a:gd name="connsiteY35" fmla="*/ 421481 h 1362075"/>
              <a:gd name="connsiteX36" fmla="*/ 847725 w 1388269"/>
              <a:gd name="connsiteY36" fmla="*/ 404812 h 1362075"/>
              <a:gd name="connsiteX37" fmla="*/ 826294 w 1388269"/>
              <a:gd name="connsiteY37" fmla="*/ 397669 h 1362075"/>
              <a:gd name="connsiteX38" fmla="*/ 816769 w 1388269"/>
              <a:gd name="connsiteY38" fmla="*/ 383381 h 1362075"/>
              <a:gd name="connsiteX39" fmla="*/ 812006 w 1388269"/>
              <a:gd name="connsiteY39" fmla="*/ 359569 h 1362075"/>
              <a:gd name="connsiteX40" fmla="*/ 821531 w 1388269"/>
              <a:gd name="connsiteY40" fmla="*/ 338137 h 1362075"/>
              <a:gd name="connsiteX41" fmla="*/ 821531 w 1388269"/>
              <a:gd name="connsiteY41" fmla="*/ 319087 h 1362075"/>
              <a:gd name="connsiteX42" fmla="*/ 809625 w 1388269"/>
              <a:gd name="connsiteY42" fmla="*/ 300037 h 1362075"/>
              <a:gd name="connsiteX43" fmla="*/ 466725 w 1388269"/>
              <a:gd name="connsiteY43" fmla="*/ 178594 h 1362075"/>
              <a:gd name="connsiteX44" fmla="*/ 0 w 1388269"/>
              <a:gd name="connsiteY44" fmla="*/ 0 h 1362075"/>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461962 w 1388269"/>
              <a:gd name="connsiteY43" fmla="*/ 0 h 1364456"/>
              <a:gd name="connsiteX44" fmla="*/ 0 w 1388269"/>
              <a:gd name="connsiteY44"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635794 w 1388269"/>
              <a:gd name="connsiteY43" fmla="*/ 150018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42951 w 1388269"/>
              <a:gd name="connsiteY43" fmla="*/ 88106 h 1364456"/>
              <a:gd name="connsiteX44" fmla="*/ 461962 w 1388269"/>
              <a:gd name="connsiteY44" fmla="*/ 0 h 1364456"/>
              <a:gd name="connsiteX45" fmla="*/ 0 w 1388269"/>
              <a:gd name="connsiteY45"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5337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42951 w 1388269"/>
              <a:gd name="connsiteY44" fmla="*/ 88106 h 1364456"/>
              <a:gd name="connsiteX45" fmla="*/ 461962 w 1388269"/>
              <a:gd name="connsiteY45" fmla="*/ 0 h 1364456"/>
              <a:gd name="connsiteX46" fmla="*/ 0 w 1388269"/>
              <a:gd name="connsiteY46"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57237 w 1388269"/>
              <a:gd name="connsiteY44" fmla="*/ 159543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461962 w 1388269"/>
              <a:gd name="connsiteY46" fmla="*/ 0 h 1364456"/>
              <a:gd name="connsiteX47" fmla="*/ 0 w 1388269"/>
              <a:gd name="connsiteY47"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6269 w 1388269"/>
              <a:gd name="connsiteY46" fmla="*/ 5715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42951 w 1388269"/>
              <a:gd name="connsiteY45" fmla="*/ 88106 h 1364456"/>
              <a:gd name="connsiteX46" fmla="*/ 621507 w 1388269"/>
              <a:gd name="connsiteY46" fmla="*/ 38100 h 1364456"/>
              <a:gd name="connsiteX47" fmla="*/ 461962 w 1388269"/>
              <a:gd name="connsiteY47" fmla="*/ 0 h 1364456"/>
              <a:gd name="connsiteX48" fmla="*/ 0 w 1388269"/>
              <a:gd name="connsiteY48"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21507 w 1388269"/>
              <a:gd name="connsiteY47" fmla="*/ 38100 h 1364456"/>
              <a:gd name="connsiteX48" fmla="*/ 461962 w 1388269"/>
              <a:gd name="connsiteY48" fmla="*/ 0 h 1364456"/>
              <a:gd name="connsiteX49" fmla="*/ 0 w 1388269"/>
              <a:gd name="connsiteY49"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66675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171449 h 1364456"/>
              <a:gd name="connsiteX45" fmla="*/ 762000 w 1388269"/>
              <a:gd name="connsiteY45" fmla="*/ 123825 h 1364456"/>
              <a:gd name="connsiteX46" fmla="*/ 742951 w 1388269"/>
              <a:gd name="connsiteY46" fmla="*/ 88106 h 1364456"/>
              <a:gd name="connsiteX47" fmla="*/ 683419 w 1388269"/>
              <a:gd name="connsiteY47" fmla="*/ 80963 h 1364456"/>
              <a:gd name="connsiteX48" fmla="*/ 621507 w 1388269"/>
              <a:gd name="connsiteY48" fmla="*/ 38100 h 1364456"/>
              <a:gd name="connsiteX49" fmla="*/ 461962 w 1388269"/>
              <a:gd name="connsiteY49" fmla="*/ 0 h 1364456"/>
              <a:gd name="connsiteX50" fmla="*/ 0 w 1388269"/>
              <a:gd name="connsiteY50"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78669 w 1388269"/>
              <a:gd name="connsiteY44" fmla="*/ 202406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69144 w 1388269"/>
              <a:gd name="connsiteY43" fmla="*/ 245268 h 1364456"/>
              <a:gd name="connsiteX44" fmla="*/ 781050 w 1388269"/>
              <a:gd name="connsiteY44" fmla="*/ 209550 h 1364456"/>
              <a:gd name="connsiteX45" fmla="*/ 781050 w 1388269"/>
              <a:gd name="connsiteY45" fmla="*/ 171449 h 1364456"/>
              <a:gd name="connsiteX46" fmla="*/ 762000 w 1388269"/>
              <a:gd name="connsiteY46" fmla="*/ 123825 h 1364456"/>
              <a:gd name="connsiteX47" fmla="*/ 742951 w 1388269"/>
              <a:gd name="connsiteY47" fmla="*/ 88106 h 1364456"/>
              <a:gd name="connsiteX48" fmla="*/ 683419 w 1388269"/>
              <a:gd name="connsiteY48" fmla="*/ 80963 h 1364456"/>
              <a:gd name="connsiteX49" fmla="*/ 621507 w 1388269"/>
              <a:gd name="connsiteY49" fmla="*/ 38100 h 1364456"/>
              <a:gd name="connsiteX50" fmla="*/ 461962 w 1388269"/>
              <a:gd name="connsiteY50" fmla="*/ 0 h 1364456"/>
              <a:gd name="connsiteX51" fmla="*/ 0 w 1388269"/>
              <a:gd name="connsiteY51"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90575 w 1388269"/>
              <a:gd name="connsiteY43" fmla="*/ 280987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80963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0 w 1388269"/>
              <a:gd name="connsiteY52"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81000 w 1388269"/>
              <a:gd name="connsiteY52" fmla="*/ 0 h 1364456"/>
              <a:gd name="connsiteX53" fmla="*/ 0 w 1388269"/>
              <a:gd name="connsiteY53" fmla="*/ 2381 h 1364456"/>
              <a:gd name="connsiteX0" fmla="*/ 1388269 w 1388269"/>
              <a:gd name="connsiteY0" fmla="*/ 1364456 h 1364456"/>
              <a:gd name="connsiteX1" fmla="*/ 1373981 w 1388269"/>
              <a:gd name="connsiteY1" fmla="*/ 1309687 h 1364456"/>
              <a:gd name="connsiteX2" fmla="*/ 1350169 w 1388269"/>
              <a:gd name="connsiteY2" fmla="*/ 1295400 h 1364456"/>
              <a:gd name="connsiteX3" fmla="*/ 1343025 w 1388269"/>
              <a:gd name="connsiteY3" fmla="*/ 1281112 h 1364456"/>
              <a:gd name="connsiteX4" fmla="*/ 1338262 w 1388269"/>
              <a:gd name="connsiteY4" fmla="*/ 1262062 h 1364456"/>
              <a:gd name="connsiteX5" fmla="*/ 1326356 w 1388269"/>
              <a:gd name="connsiteY5" fmla="*/ 1252537 h 1364456"/>
              <a:gd name="connsiteX6" fmla="*/ 1314450 w 1388269"/>
              <a:gd name="connsiteY6" fmla="*/ 1240631 h 1364456"/>
              <a:gd name="connsiteX7" fmla="*/ 1307306 w 1388269"/>
              <a:gd name="connsiteY7" fmla="*/ 1221581 h 1364456"/>
              <a:gd name="connsiteX8" fmla="*/ 1288256 w 1388269"/>
              <a:gd name="connsiteY8" fmla="*/ 1214437 h 1364456"/>
              <a:gd name="connsiteX9" fmla="*/ 1266825 w 1388269"/>
              <a:gd name="connsiteY9" fmla="*/ 1207293 h 1364456"/>
              <a:gd name="connsiteX10" fmla="*/ 1259681 w 1388269"/>
              <a:gd name="connsiteY10" fmla="*/ 1178718 h 1364456"/>
              <a:gd name="connsiteX11" fmla="*/ 1240631 w 1388269"/>
              <a:gd name="connsiteY11" fmla="*/ 1150143 h 1364456"/>
              <a:gd name="connsiteX12" fmla="*/ 1228725 w 1388269"/>
              <a:gd name="connsiteY12" fmla="*/ 1131093 h 1364456"/>
              <a:gd name="connsiteX13" fmla="*/ 1207294 w 1388269"/>
              <a:gd name="connsiteY13" fmla="*/ 1109662 h 1364456"/>
              <a:gd name="connsiteX14" fmla="*/ 1183481 w 1388269"/>
              <a:gd name="connsiteY14" fmla="*/ 1083468 h 1364456"/>
              <a:gd name="connsiteX15" fmla="*/ 1147762 w 1388269"/>
              <a:gd name="connsiteY15" fmla="*/ 1026318 h 1364456"/>
              <a:gd name="connsiteX16" fmla="*/ 1126331 w 1388269"/>
              <a:gd name="connsiteY16" fmla="*/ 973931 h 1364456"/>
              <a:gd name="connsiteX17" fmla="*/ 1114425 w 1388269"/>
              <a:gd name="connsiteY17" fmla="*/ 921543 h 1364456"/>
              <a:gd name="connsiteX18" fmla="*/ 1097756 w 1388269"/>
              <a:gd name="connsiteY18" fmla="*/ 885825 h 1364456"/>
              <a:gd name="connsiteX19" fmla="*/ 1088231 w 1388269"/>
              <a:gd name="connsiteY19" fmla="*/ 826293 h 1364456"/>
              <a:gd name="connsiteX20" fmla="*/ 1073944 w 1388269"/>
              <a:gd name="connsiteY20" fmla="*/ 781050 h 1364456"/>
              <a:gd name="connsiteX21" fmla="*/ 1059656 w 1388269"/>
              <a:gd name="connsiteY21" fmla="*/ 750093 h 1364456"/>
              <a:gd name="connsiteX22" fmla="*/ 1035844 w 1388269"/>
              <a:gd name="connsiteY22" fmla="*/ 714375 h 1364456"/>
              <a:gd name="connsiteX23" fmla="*/ 1019175 w 1388269"/>
              <a:gd name="connsiteY23" fmla="*/ 685800 h 1364456"/>
              <a:gd name="connsiteX24" fmla="*/ 1002506 w 1388269"/>
              <a:gd name="connsiteY24" fmla="*/ 664368 h 1364456"/>
              <a:gd name="connsiteX25" fmla="*/ 954881 w 1388269"/>
              <a:gd name="connsiteY25" fmla="*/ 623887 h 1364456"/>
              <a:gd name="connsiteX26" fmla="*/ 914400 w 1388269"/>
              <a:gd name="connsiteY26" fmla="*/ 590550 h 1364456"/>
              <a:gd name="connsiteX27" fmla="*/ 871537 w 1388269"/>
              <a:gd name="connsiteY27" fmla="*/ 564356 h 1364456"/>
              <a:gd name="connsiteX28" fmla="*/ 854869 w 1388269"/>
              <a:gd name="connsiteY28" fmla="*/ 552450 h 1364456"/>
              <a:gd name="connsiteX29" fmla="*/ 862012 w 1388269"/>
              <a:gd name="connsiteY29" fmla="*/ 535781 h 1364456"/>
              <a:gd name="connsiteX30" fmla="*/ 869156 w 1388269"/>
              <a:gd name="connsiteY30" fmla="*/ 516731 h 1364456"/>
              <a:gd name="connsiteX31" fmla="*/ 869156 w 1388269"/>
              <a:gd name="connsiteY31" fmla="*/ 500062 h 1364456"/>
              <a:gd name="connsiteX32" fmla="*/ 854869 w 1388269"/>
              <a:gd name="connsiteY32" fmla="*/ 478631 h 1364456"/>
              <a:gd name="connsiteX33" fmla="*/ 850106 w 1388269"/>
              <a:gd name="connsiteY33" fmla="*/ 457200 h 1364456"/>
              <a:gd name="connsiteX34" fmla="*/ 838200 w 1388269"/>
              <a:gd name="connsiteY34" fmla="*/ 442912 h 1364456"/>
              <a:gd name="connsiteX35" fmla="*/ 847725 w 1388269"/>
              <a:gd name="connsiteY35" fmla="*/ 423862 h 1364456"/>
              <a:gd name="connsiteX36" fmla="*/ 847725 w 1388269"/>
              <a:gd name="connsiteY36" fmla="*/ 407193 h 1364456"/>
              <a:gd name="connsiteX37" fmla="*/ 826294 w 1388269"/>
              <a:gd name="connsiteY37" fmla="*/ 400050 h 1364456"/>
              <a:gd name="connsiteX38" fmla="*/ 816769 w 1388269"/>
              <a:gd name="connsiteY38" fmla="*/ 385762 h 1364456"/>
              <a:gd name="connsiteX39" fmla="*/ 812006 w 1388269"/>
              <a:gd name="connsiteY39" fmla="*/ 361950 h 1364456"/>
              <a:gd name="connsiteX40" fmla="*/ 821531 w 1388269"/>
              <a:gd name="connsiteY40" fmla="*/ 340518 h 1364456"/>
              <a:gd name="connsiteX41" fmla="*/ 821531 w 1388269"/>
              <a:gd name="connsiteY41" fmla="*/ 321468 h 1364456"/>
              <a:gd name="connsiteX42" fmla="*/ 809625 w 1388269"/>
              <a:gd name="connsiteY42" fmla="*/ 302418 h 1364456"/>
              <a:gd name="connsiteX43" fmla="*/ 785813 w 1388269"/>
              <a:gd name="connsiteY43" fmla="*/ 283368 h 1364456"/>
              <a:gd name="connsiteX44" fmla="*/ 769144 w 1388269"/>
              <a:gd name="connsiteY44" fmla="*/ 245268 h 1364456"/>
              <a:gd name="connsiteX45" fmla="*/ 781050 w 1388269"/>
              <a:gd name="connsiteY45" fmla="*/ 209550 h 1364456"/>
              <a:gd name="connsiteX46" fmla="*/ 781050 w 1388269"/>
              <a:gd name="connsiteY46" fmla="*/ 171449 h 1364456"/>
              <a:gd name="connsiteX47" fmla="*/ 762000 w 1388269"/>
              <a:gd name="connsiteY47" fmla="*/ 123825 h 1364456"/>
              <a:gd name="connsiteX48" fmla="*/ 742951 w 1388269"/>
              <a:gd name="connsiteY48" fmla="*/ 88106 h 1364456"/>
              <a:gd name="connsiteX49" fmla="*/ 683419 w 1388269"/>
              <a:gd name="connsiteY49" fmla="*/ 73819 h 1364456"/>
              <a:gd name="connsiteX50" fmla="*/ 621507 w 1388269"/>
              <a:gd name="connsiteY50" fmla="*/ 38100 h 1364456"/>
              <a:gd name="connsiteX51" fmla="*/ 461962 w 1388269"/>
              <a:gd name="connsiteY51" fmla="*/ 0 h 1364456"/>
              <a:gd name="connsiteX52" fmla="*/ 376238 w 1388269"/>
              <a:gd name="connsiteY52" fmla="*/ 4762 h 1364456"/>
              <a:gd name="connsiteX53" fmla="*/ 0 w 1388269"/>
              <a:gd name="connsiteY53" fmla="*/ 2381 h 1364456"/>
              <a:gd name="connsiteX0" fmla="*/ 1012032 w 1012032"/>
              <a:gd name="connsiteY0" fmla="*/ 1364456 h 1364456"/>
              <a:gd name="connsiteX1" fmla="*/ 997744 w 1012032"/>
              <a:gd name="connsiteY1" fmla="*/ 1309687 h 1364456"/>
              <a:gd name="connsiteX2" fmla="*/ 973932 w 1012032"/>
              <a:gd name="connsiteY2" fmla="*/ 1295400 h 1364456"/>
              <a:gd name="connsiteX3" fmla="*/ 966788 w 1012032"/>
              <a:gd name="connsiteY3" fmla="*/ 1281112 h 1364456"/>
              <a:gd name="connsiteX4" fmla="*/ 962025 w 1012032"/>
              <a:gd name="connsiteY4" fmla="*/ 1262062 h 1364456"/>
              <a:gd name="connsiteX5" fmla="*/ 950119 w 1012032"/>
              <a:gd name="connsiteY5" fmla="*/ 1252537 h 1364456"/>
              <a:gd name="connsiteX6" fmla="*/ 938213 w 1012032"/>
              <a:gd name="connsiteY6" fmla="*/ 1240631 h 1364456"/>
              <a:gd name="connsiteX7" fmla="*/ 931069 w 1012032"/>
              <a:gd name="connsiteY7" fmla="*/ 1221581 h 1364456"/>
              <a:gd name="connsiteX8" fmla="*/ 912019 w 1012032"/>
              <a:gd name="connsiteY8" fmla="*/ 1214437 h 1364456"/>
              <a:gd name="connsiteX9" fmla="*/ 890588 w 1012032"/>
              <a:gd name="connsiteY9" fmla="*/ 1207293 h 1364456"/>
              <a:gd name="connsiteX10" fmla="*/ 883444 w 1012032"/>
              <a:gd name="connsiteY10" fmla="*/ 1178718 h 1364456"/>
              <a:gd name="connsiteX11" fmla="*/ 864394 w 1012032"/>
              <a:gd name="connsiteY11" fmla="*/ 1150143 h 1364456"/>
              <a:gd name="connsiteX12" fmla="*/ 852488 w 1012032"/>
              <a:gd name="connsiteY12" fmla="*/ 1131093 h 1364456"/>
              <a:gd name="connsiteX13" fmla="*/ 831057 w 1012032"/>
              <a:gd name="connsiteY13" fmla="*/ 1109662 h 1364456"/>
              <a:gd name="connsiteX14" fmla="*/ 807244 w 1012032"/>
              <a:gd name="connsiteY14" fmla="*/ 1083468 h 1364456"/>
              <a:gd name="connsiteX15" fmla="*/ 771525 w 1012032"/>
              <a:gd name="connsiteY15" fmla="*/ 1026318 h 1364456"/>
              <a:gd name="connsiteX16" fmla="*/ 750094 w 1012032"/>
              <a:gd name="connsiteY16" fmla="*/ 973931 h 1364456"/>
              <a:gd name="connsiteX17" fmla="*/ 738188 w 1012032"/>
              <a:gd name="connsiteY17" fmla="*/ 921543 h 1364456"/>
              <a:gd name="connsiteX18" fmla="*/ 721519 w 1012032"/>
              <a:gd name="connsiteY18" fmla="*/ 885825 h 1364456"/>
              <a:gd name="connsiteX19" fmla="*/ 711994 w 1012032"/>
              <a:gd name="connsiteY19" fmla="*/ 826293 h 1364456"/>
              <a:gd name="connsiteX20" fmla="*/ 697707 w 1012032"/>
              <a:gd name="connsiteY20" fmla="*/ 781050 h 1364456"/>
              <a:gd name="connsiteX21" fmla="*/ 683419 w 1012032"/>
              <a:gd name="connsiteY21" fmla="*/ 750093 h 1364456"/>
              <a:gd name="connsiteX22" fmla="*/ 659607 w 1012032"/>
              <a:gd name="connsiteY22" fmla="*/ 714375 h 1364456"/>
              <a:gd name="connsiteX23" fmla="*/ 642938 w 1012032"/>
              <a:gd name="connsiteY23" fmla="*/ 685800 h 1364456"/>
              <a:gd name="connsiteX24" fmla="*/ 626269 w 1012032"/>
              <a:gd name="connsiteY24" fmla="*/ 664368 h 1364456"/>
              <a:gd name="connsiteX25" fmla="*/ 578644 w 1012032"/>
              <a:gd name="connsiteY25" fmla="*/ 623887 h 1364456"/>
              <a:gd name="connsiteX26" fmla="*/ 538163 w 1012032"/>
              <a:gd name="connsiteY26" fmla="*/ 590550 h 1364456"/>
              <a:gd name="connsiteX27" fmla="*/ 495300 w 1012032"/>
              <a:gd name="connsiteY27" fmla="*/ 564356 h 1364456"/>
              <a:gd name="connsiteX28" fmla="*/ 478632 w 1012032"/>
              <a:gd name="connsiteY28" fmla="*/ 552450 h 1364456"/>
              <a:gd name="connsiteX29" fmla="*/ 485775 w 1012032"/>
              <a:gd name="connsiteY29" fmla="*/ 535781 h 1364456"/>
              <a:gd name="connsiteX30" fmla="*/ 492919 w 1012032"/>
              <a:gd name="connsiteY30" fmla="*/ 516731 h 1364456"/>
              <a:gd name="connsiteX31" fmla="*/ 492919 w 1012032"/>
              <a:gd name="connsiteY31" fmla="*/ 500062 h 1364456"/>
              <a:gd name="connsiteX32" fmla="*/ 478632 w 1012032"/>
              <a:gd name="connsiteY32" fmla="*/ 478631 h 1364456"/>
              <a:gd name="connsiteX33" fmla="*/ 473869 w 1012032"/>
              <a:gd name="connsiteY33" fmla="*/ 457200 h 1364456"/>
              <a:gd name="connsiteX34" fmla="*/ 461963 w 1012032"/>
              <a:gd name="connsiteY34" fmla="*/ 442912 h 1364456"/>
              <a:gd name="connsiteX35" fmla="*/ 471488 w 1012032"/>
              <a:gd name="connsiteY35" fmla="*/ 423862 h 1364456"/>
              <a:gd name="connsiteX36" fmla="*/ 471488 w 1012032"/>
              <a:gd name="connsiteY36" fmla="*/ 407193 h 1364456"/>
              <a:gd name="connsiteX37" fmla="*/ 450057 w 1012032"/>
              <a:gd name="connsiteY37" fmla="*/ 400050 h 1364456"/>
              <a:gd name="connsiteX38" fmla="*/ 440532 w 1012032"/>
              <a:gd name="connsiteY38" fmla="*/ 385762 h 1364456"/>
              <a:gd name="connsiteX39" fmla="*/ 435769 w 1012032"/>
              <a:gd name="connsiteY39" fmla="*/ 361950 h 1364456"/>
              <a:gd name="connsiteX40" fmla="*/ 445294 w 1012032"/>
              <a:gd name="connsiteY40" fmla="*/ 340518 h 1364456"/>
              <a:gd name="connsiteX41" fmla="*/ 445294 w 1012032"/>
              <a:gd name="connsiteY41" fmla="*/ 321468 h 1364456"/>
              <a:gd name="connsiteX42" fmla="*/ 433388 w 1012032"/>
              <a:gd name="connsiteY42" fmla="*/ 302418 h 1364456"/>
              <a:gd name="connsiteX43" fmla="*/ 409576 w 1012032"/>
              <a:gd name="connsiteY43" fmla="*/ 283368 h 1364456"/>
              <a:gd name="connsiteX44" fmla="*/ 392907 w 1012032"/>
              <a:gd name="connsiteY44" fmla="*/ 245268 h 1364456"/>
              <a:gd name="connsiteX45" fmla="*/ 404813 w 1012032"/>
              <a:gd name="connsiteY45" fmla="*/ 209550 h 1364456"/>
              <a:gd name="connsiteX46" fmla="*/ 404813 w 1012032"/>
              <a:gd name="connsiteY46" fmla="*/ 171449 h 1364456"/>
              <a:gd name="connsiteX47" fmla="*/ 385763 w 1012032"/>
              <a:gd name="connsiteY47" fmla="*/ 123825 h 1364456"/>
              <a:gd name="connsiteX48" fmla="*/ 366714 w 1012032"/>
              <a:gd name="connsiteY48" fmla="*/ 88106 h 1364456"/>
              <a:gd name="connsiteX49" fmla="*/ 307182 w 1012032"/>
              <a:gd name="connsiteY49" fmla="*/ 73819 h 1364456"/>
              <a:gd name="connsiteX50" fmla="*/ 245270 w 1012032"/>
              <a:gd name="connsiteY50" fmla="*/ 38100 h 1364456"/>
              <a:gd name="connsiteX51" fmla="*/ 85725 w 1012032"/>
              <a:gd name="connsiteY51" fmla="*/ 0 h 1364456"/>
              <a:gd name="connsiteX52" fmla="*/ 1 w 1012032"/>
              <a:gd name="connsiteY52" fmla="*/ 4762 h 1364456"/>
              <a:gd name="connsiteX0" fmla="*/ 926306 w 926306"/>
              <a:gd name="connsiteY0" fmla="*/ 1364456 h 1364456"/>
              <a:gd name="connsiteX1" fmla="*/ 912018 w 926306"/>
              <a:gd name="connsiteY1" fmla="*/ 1309687 h 1364456"/>
              <a:gd name="connsiteX2" fmla="*/ 888206 w 926306"/>
              <a:gd name="connsiteY2" fmla="*/ 1295400 h 1364456"/>
              <a:gd name="connsiteX3" fmla="*/ 881062 w 926306"/>
              <a:gd name="connsiteY3" fmla="*/ 1281112 h 1364456"/>
              <a:gd name="connsiteX4" fmla="*/ 876299 w 926306"/>
              <a:gd name="connsiteY4" fmla="*/ 1262062 h 1364456"/>
              <a:gd name="connsiteX5" fmla="*/ 864393 w 926306"/>
              <a:gd name="connsiteY5" fmla="*/ 1252537 h 1364456"/>
              <a:gd name="connsiteX6" fmla="*/ 852487 w 926306"/>
              <a:gd name="connsiteY6" fmla="*/ 1240631 h 1364456"/>
              <a:gd name="connsiteX7" fmla="*/ 845343 w 926306"/>
              <a:gd name="connsiteY7" fmla="*/ 1221581 h 1364456"/>
              <a:gd name="connsiteX8" fmla="*/ 826293 w 926306"/>
              <a:gd name="connsiteY8" fmla="*/ 1214437 h 1364456"/>
              <a:gd name="connsiteX9" fmla="*/ 804862 w 926306"/>
              <a:gd name="connsiteY9" fmla="*/ 1207293 h 1364456"/>
              <a:gd name="connsiteX10" fmla="*/ 797718 w 926306"/>
              <a:gd name="connsiteY10" fmla="*/ 1178718 h 1364456"/>
              <a:gd name="connsiteX11" fmla="*/ 778668 w 926306"/>
              <a:gd name="connsiteY11" fmla="*/ 1150143 h 1364456"/>
              <a:gd name="connsiteX12" fmla="*/ 766762 w 926306"/>
              <a:gd name="connsiteY12" fmla="*/ 1131093 h 1364456"/>
              <a:gd name="connsiteX13" fmla="*/ 745331 w 926306"/>
              <a:gd name="connsiteY13" fmla="*/ 1109662 h 1364456"/>
              <a:gd name="connsiteX14" fmla="*/ 721518 w 926306"/>
              <a:gd name="connsiteY14" fmla="*/ 1083468 h 1364456"/>
              <a:gd name="connsiteX15" fmla="*/ 685799 w 926306"/>
              <a:gd name="connsiteY15" fmla="*/ 1026318 h 1364456"/>
              <a:gd name="connsiteX16" fmla="*/ 664368 w 926306"/>
              <a:gd name="connsiteY16" fmla="*/ 973931 h 1364456"/>
              <a:gd name="connsiteX17" fmla="*/ 652462 w 926306"/>
              <a:gd name="connsiteY17" fmla="*/ 921543 h 1364456"/>
              <a:gd name="connsiteX18" fmla="*/ 635793 w 926306"/>
              <a:gd name="connsiteY18" fmla="*/ 885825 h 1364456"/>
              <a:gd name="connsiteX19" fmla="*/ 626268 w 926306"/>
              <a:gd name="connsiteY19" fmla="*/ 826293 h 1364456"/>
              <a:gd name="connsiteX20" fmla="*/ 611981 w 926306"/>
              <a:gd name="connsiteY20" fmla="*/ 781050 h 1364456"/>
              <a:gd name="connsiteX21" fmla="*/ 597693 w 926306"/>
              <a:gd name="connsiteY21" fmla="*/ 750093 h 1364456"/>
              <a:gd name="connsiteX22" fmla="*/ 573881 w 926306"/>
              <a:gd name="connsiteY22" fmla="*/ 714375 h 1364456"/>
              <a:gd name="connsiteX23" fmla="*/ 557212 w 926306"/>
              <a:gd name="connsiteY23" fmla="*/ 685800 h 1364456"/>
              <a:gd name="connsiteX24" fmla="*/ 540543 w 926306"/>
              <a:gd name="connsiteY24" fmla="*/ 664368 h 1364456"/>
              <a:gd name="connsiteX25" fmla="*/ 492918 w 926306"/>
              <a:gd name="connsiteY25" fmla="*/ 623887 h 1364456"/>
              <a:gd name="connsiteX26" fmla="*/ 452437 w 926306"/>
              <a:gd name="connsiteY26" fmla="*/ 590550 h 1364456"/>
              <a:gd name="connsiteX27" fmla="*/ 409574 w 926306"/>
              <a:gd name="connsiteY27" fmla="*/ 564356 h 1364456"/>
              <a:gd name="connsiteX28" fmla="*/ 392906 w 926306"/>
              <a:gd name="connsiteY28" fmla="*/ 552450 h 1364456"/>
              <a:gd name="connsiteX29" fmla="*/ 400049 w 926306"/>
              <a:gd name="connsiteY29" fmla="*/ 535781 h 1364456"/>
              <a:gd name="connsiteX30" fmla="*/ 407193 w 926306"/>
              <a:gd name="connsiteY30" fmla="*/ 516731 h 1364456"/>
              <a:gd name="connsiteX31" fmla="*/ 407193 w 926306"/>
              <a:gd name="connsiteY31" fmla="*/ 500062 h 1364456"/>
              <a:gd name="connsiteX32" fmla="*/ 392906 w 926306"/>
              <a:gd name="connsiteY32" fmla="*/ 478631 h 1364456"/>
              <a:gd name="connsiteX33" fmla="*/ 388143 w 926306"/>
              <a:gd name="connsiteY33" fmla="*/ 457200 h 1364456"/>
              <a:gd name="connsiteX34" fmla="*/ 376237 w 926306"/>
              <a:gd name="connsiteY34" fmla="*/ 442912 h 1364456"/>
              <a:gd name="connsiteX35" fmla="*/ 385762 w 926306"/>
              <a:gd name="connsiteY35" fmla="*/ 423862 h 1364456"/>
              <a:gd name="connsiteX36" fmla="*/ 385762 w 926306"/>
              <a:gd name="connsiteY36" fmla="*/ 407193 h 1364456"/>
              <a:gd name="connsiteX37" fmla="*/ 364331 w 926306"/>
              <a:gd name="connsiteY37" fmla="*/ 400050 h 1364456"/>
              <a:gd name="connsiteX38" fmla="*/ 354806 w 926306"/>
              <a:gd name="connsiteY38" fmla="*/ 385762 h 1364456"/>
              <a:gd name="connsiteX39" fmla="*/ 350043 w 926306"/>
              <a:gd name="connsiteY39" fmla="*/ 361950 h 1364456"/>
              <a:gd name="connsiteX40" fmla="*/ 359568 w 926306"/>
              <a:gd name="connsiteY40" fmla="*/ 340518 h 1364456"/>
              <a:gd name="connsiteX41" fmla="*/ 359568 w 926306"/>
              <a:gd name="connsiteY41" fmla="*/ 321468 h 1364456"/>
              <a:gd name="connsiteX42" fmla="*/ 347662 w 926306"/>
              <a:gd name="connsiteY42" fmla="*/ 302418 h 1364456"/>
              <a:gd name="connsiteX43" fmla="*/ 323850 w 926306"/>
              <a:gd name="connsiteY43" fmla="*/ 283368 h 1364456"/>
              <a:gd name="connsiteX44" fmla="*/ 307181 w 926306"/>
              <a:gd name="connsiteY44" fmla="*/ 245268 h 1364456"/>
              <a:gd name="connsiteX45" fmla="*/ 319087 w 926306"/>
              <a:gd name="connsiteY45" fmla="*/ 209550 h 1364456"/>
              <a:gd name="connsiteX46" fmla="*/ 319087 w 926306"/>
              <a:gd name="connsiteY46" fmla="*/ 171449 h 1364456"/>
              <a:gd name="connsiteX47" fmla="*/ 300037 w 926306"/>
              <a:gd name="connsiteY47" fmla="*/ 123825 h 1364456"/>
              <a:gd name="connsiteX48" fmla="*/ 280988 w 926306"/>
              <a:gd name="connsiteY48" fmla="*/ 88106 h 1364456"/>
              <a:gd name="connsiteX49" fmla="*/ 221456 w 926306"/>
              <a:gd name="connsiteY49" fmla="*/ 73819 h 1364456"/>
              <a:gd name="connsiteX50" fmla="*/ 159544 w 926306"/>
              <a:gd name="connsiteY50" fmla="*/ 38100 h 1364456"/>
              <a:gd name="connsiteX51" fmla="*/ -1 w 926306"/>
              <a:gd name="connsiteY51" fmla="*/ 0 h 136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26306" h="1364456">
                <a:moveTo>
                  <a:pt x="926306" y="1364456"/>
                </a:moveTo>
                <a:lnTo>
                  <a:pt x="912018" y="1309687"/>
                </a:lnTo>
                <a:lnTo>
                  <a:pt x="888206" y="1295400"/>
                </a:lnTo>
                <a:lnTo>
                  <a:pt x="881062" y="1281112"/>
                </a:lnTo>
                <a:lnTo>
                  <a:pt x="876299" y="1262062"/>
                </a:lnTo>
                <a:lnTo>
                  <a:pt x="864393" y="1252537"/>
                </a:lnTo>
                <a:lnTo>
                  <a:pt x="852487" y="1240631"/>
                </a:lnTo>
                <a:lnTo>
                  <a:pt x="845343" y="1221581"/>
                </a:lnTo>
                <a:lnTo>
                  <a:pt x="826293" y="1214437"/>
                </a:lnTo>
                <a:lnTo>
                  <a:pt x="804862" y="1207293"/>
                </a:lnTo>
                <a:lnTo>
                  <a:pt x="797718" y="1178718"/>
                </a:lnTo>
                <a:lnTo>
                  <a:pt x="778668" y="1150143"/>
                </a:lnTo>
                <a:lnTo>
                  <a:pt x="766762" y="1131093"/>
                </a:lnTo>
                <a:lnTo>
                  <a:pt x="745331" y="1109662"/>
                </a:lnTo>
                <a:lnTo>
                  <a:pt x="721518" y="1083468"/>
                </a:lnTo>
                <a:lnTo>
                  <a:pt x="685799" y="1026318"/>
                </a:lnTo>
                <a:lnTo>
                  <a:pt x="664368" y="973931"/>
                </a:lnTo>
                <a:lnTo>
                  <a:pt x="652462" y="921543"/>
                </a:lnTo>
                <a:lnTo>
                  <a:pt x="635793" y="885825"/>
                </a:lnTo>
                <a:lnTo>
                  <a:pt x="626268" y="826293"/>
                </a:lnTo>
                <a:lnTo>
                  <a:pt x="611981" y="781050"/>
                </a:lnTo>
                <a:lnTo>
                  <a:pt x="597693" y="750093"/>
                </a:lnTo>
                <a:lnTo>
                  <a:pt x="573881" y="714375"/>
                </a:lnTo>
                <a:lnTo>
                  <a:pt x="557212" y="685800"/>
                </a:lnTo>
                <a:lnTo>
                  <a:pt x="540543" y="664368"/>
                </a:lnTo>
                <a:lnTo>
                  <a:pt x="492918" y="623887"/>
                </a:lnTo>
                <a:lnTo>
                  <a:pt x="452437" y="590550"/>
                </a:lnTo>
                <a:lnTo>
                  <a:pt x="409574" y="564356"/>
                </a:lnTo>
                <a:lnTo>
                  <a:pt x="392906" y="552450"/>
                </a:lnTo>
                <a:lnTo>
                  <a:pt x="400049" y="535781"/>
                </a:lnTo>
                <a:lnTo>
                  <a:pt x="407193" y="516731"/>
                </a:lnTo>
                <a:lnTo>
                  <a:pt x="407193" y="500062"/>
                </a:lnTo>
                <a:lnTo>
                  <a:pt x="392906" y="478631"/>
                </a:lnTo>
                <a:lnTo>
                  <a:pt x="388143" y="457200"/>
                </a:lnTo>
                <a:lnTo>
                  <a:pt x="376237" y="442912"/>
                </a:lnTo>
                <a:lnTo>
                  <a:pt x="385762" y="423862"/>
                </a:lnTo>
                <a:lnTo>
                  <a:pt x="385762" y="407193"/>
                </a:lnTo>
                <a:lnTo>
                  <a:pt x="364331" y="400050"/>
                </a:lnTo>
                <a:lnTo>
                  <a:pt x="354806" y="385762"/>
                </a:lnTo>
                <a:lnTo>
                  <a:pt x="350043" y="361950"/>
                </a:lnTo>
                <a:lnTo>
                  <a:pt x="359568" y="340518"/>
                </a:lnTo>
                <a:lnTo>
                  <a:pt x="359568" y="321468"/>
                </a:lnTo>
                <a:lnTo>
                  <a:pt x="347662" y="302418"/>
                </a:lnTo>
                <a:lnTo>
                  <a:pt x="323850" y="283368"/>
                </a:lnTo>
                <a:lnTo>
                  <a:pt x="307181" y="245268"/>
                </a:lnTo>
                <a:lnTo>
                  <a:pt x="319087" y="209550"/>
                </a:lnTo>
                <a:lnTo>
                  <a:pt x="319087" y="171449"/>
                </a:lnTo>
                <a:lnTo>
                  <a:pt x="300037" y="123825"/>
                </a:lnTo>
                <a:lnTo>
                  <a:pt x="280988" y="88106"/>
                </a:lnTo>
                <a:lnTo>
                  <a:pt x="221456" y="73819"/>
                </a:lnTo>
                <a:lnTo>
                  <a:pt x="159544" y="38100"/>
                </a:lnTo>
                <a:lnTo>
                  <a:pt x="-1" y="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4" name="フリーフォーム 469">
            <a:extLst>
              <a:ext uri="{FF2B5EF4-FFF2-40B4-BE49-F238E27FC236}">
                <a16:creationId xmlns:a16="http://schemas.microsoft.com/office/drawing/2014/main" id="{CDB4BB65-F2F5-47E5-96BC-B09EF532B78E}"/>
              </a:ext>
            </a:extLst>
          </p:cNvPr>
          <p:cNvSpPr/>
          <p:nvPr/>
        </p:nvSpPr>
        <p:spPr>
          <a:xfrm>
            <a:off x="3630613" y="6699250"/>
            <a:ext cx="20637" cy="33338"/>
          </a:xfrm>
          <a:custGeom>
            <a:avLst/>
            <a:gdLst>
              <a:gd name="connsiteX0" fmla="*/ 0 w 28575"/>
              <a:gd name="connsiteY0" fmla="*/ 0 h 47625"/>
              <a:gd name="connsiteX1" fmla="*/ 28575 w 28575"/>
              <a:gd name="connsiteY1" fmla="*/ 47625 h 47625"/>
            </a:gdLst>
            <a:ahLst/>
            <a:cxnLst>
              <a:cxn ang="0">
                <a:pos x="connsiteX0" y="connsiteY0"/>
              </a:cxn>
              <a:cxn ang="0">
                <a:pos x="connsiteX1" y="connsiteY1"/>
              </a:cxn>
            </a:cxnLst>
            <a:rect l="l" t="t" r="r" b="b"/>
            <a:pathLst>
              <a:path w="28575" h="47625">
                <a:moveTo>
                  <a:pt x="0" y="0"/>
                </a:moveTo>
                <a:lnTo>
                  <a:pt x="28575" y="47625"/>
                </a:lnTo>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5" name="フリーフォーム 470">
            <a:extLst>
              <a:ext uri="{FF2B5EF4-FFF2-40B4-BE49-F238E27FC236}">
                <a16:creationId xmlns:a16="http://schemas.microsoft.com/office/drawing/2014/main" id="{7F070BC4-3934-497A-B775-74CE23F40815}"/>
              </a:ext>
            </a:extLst>
          </p:cNvPr>
          <p:cNvSpPr/>
          <p:nvPr/>
        </p:nvSpPr>
        <p:spPr>
          <a:xfrm>
            <a:off x="4306888" y="7699375"/>
            <a:ext cx="209550" cy="103188"/>
          </a:xfrm>
          <a:custGeom>
            <a:avLst/>
            <a:gdLst>
              <a:gd name="connsiteX0" fmla="*/ 0 w 290512"/>
              <a:gd name="connsiteY0" fmla="*/ 0 h 142875"/>
              <a:gd name="connsiteX1" fmla="*/ 50006 w 290512"/>
              <a:gd name="connsiteY1" fmla="*/ 21431 h 142875"/>
              <a:gd name="connsiteX2" fmla="*/ 73818 w 290512"/>
              <a:gd name="connsiteY2" fmla="*/ 42862 h 142875"/>
              <a:gd name="connsiteX3" fmla="*/ 109537 w 290512"/>
              <a:gd name="connsiteY3" fmla="*/ 50006 h 142875"/>
              <a:gd name="connsiteX4" fmla="*/ 130968 w 290512"/>
              <a:gd name="connsiteY4" fmla="*/ 64293 h 142875"/>
              <a:gd name="connsiteX5" fmla="*/ 145256 w 290512"/>
              <a:gd name="connsiteY5" fmla="*/ 69056 h 142875"/>
              <a:gd name="connsiteX6" fmla="*/ 180975 w 290512"/>
              <a:gd name="connsiteY6" fmla="*/ 76200 h 142875"/>
              <a:gd name="connsiteX7" fmla="*/ 211931 w 290512"/>
              <a:gd name="connsiteY7" fmla="*/ 73818 h 142875"/>
              <a:gd name="connsiteX8" fmla="*/ 223837 w 290512"/>
              <a:gd name="connsiteY8" fmla="*/ 85725 h 142875"/>
              <a:gd name="connsiteX9" fmla="*/ 242887 w 290512"/>
              <a:gd name="connsiteY9" fmla="*/ 102393 h 142875"/>
              <a:gd name="connsiteX10" fmla="*/ 290512 w 290512"/>
              <a:gd name="connsiteY10" fmla="*/ 1428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512" h="142875">
                <a:moveTo>
                  <a:pt x="0" y="0"/>
                </a:moveTo>
                <a:lnTo>
                  <a:pt x="50006" y="21431"/>
                </a:lnTo>
                <a:lnTo>
                  <a:pt x="73818" y="42862"/>
                </a:lnTo>
                <a:lnTo>
                  <a:pt x="109537" y="50006"/>
                </a:lnTo>
                <a:lnTo>
                  <a:pt x="130968" y="64293"/>
                </a:lnTo>
                <a:lnTo>
                  <a:pt x="145256" y="69056"/>
                </a:lnTo>
                <a:lnTo>
                  <a:pt x="180975" y="76200"/>
                </a:lnTo>
                <a:lnTo>
                  <a:pt x="211931" y="73818"/>
                </a:lnTo>
                <a:lnTo>
                  <a:pt x="223837" y="85725"/>
                </a:lnTo>
                <a:lnTo>
                  <a:pt x="242887" y="102393"/>
                </a:lnTo>
                <a:lnTo>
                  <a:pt x="290512" y="142875"/>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6" name="フリーフォーム 471">
            <a:extLst>
              <a:ext uri="{FF2B5EF4-FFF2-40B4-BE49-F238E27FC236}">
                <a16:creationId xmlns:a16="http://schemas.microsoft.com/office/drawing/2014/main" id="{7FE46EC8-FCD4-434E-8991-3FEDF63C141B}"/>
              </a:ext>
            </a:extLst>
          </p:cNvPr>
          <p:cNvSpPr/>
          <p:nvPr/>
        </p:nvSpPr>
        <p:spPr>
          <a:xfrm>
            <a:off x="4081463" y="7837488"/>
            <a:ext cx="153987" cy="214312"/>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295275">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lnTo>
                  <a:pt x="4762" y="2952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7" name="フリーフォーム 472">
            <a:extLst>
              <a:ext uri="{FF2B5EF4-FFF2-40B4-BE49-F238E27FC236}">
                <a16:creationId xmlns:a16="http://schemas.microsoft.com/office/drawing/2014/main" id="{5136EA44-0D59-470A-9B3A-EC21B418BCA8}"/>
              </a:ext>
            </a:extLst>
          </p:cNvPr>
          <p:cNvSpPr/>
          <p:nvPr/>
        </p:nvSpPr>
        <p:spPr>
          <a:xfrm>
            <a:off x="3540125" y="7169150"/>
            <a:ext cx="441325" cy="782638"/>
          </a:xfrm>
          <a:custGeom>
            <a:avLst/>
            <a:gdLst>
              <a:gd name="connsiteX0" fmla="*/ 0 w 611981"/>
              <a:gd name="connsiteY0" fmla="*/ 0 h 1083468"/>
              <a:gd name="connsiteX1" fmla="*/ 64294 w 611981"/>
              <a:gd name="connsiteY1" fmla="*/ 9525 h 1083468"/>
              <a:gd name="connsiteX2" fmla="*/ 92869 w 611981"/>
              <a:gd name="connsiteY2" fmla="*/ 35718 h 1083468"/>
              <a:gd name="connsiteX3" fmla="*/ 114300 w 611981"/>
              <a:gd name="connsiteY3" fmla="*/ 54768 h 1083468"/>
              <a:gd name="connsiteX4" fmla="*/ 150019 w 611981"/>
              <a:gd name="connsiteY4" fmla="*/ 69056 h 1083468"/>
              <a:gd name="connsiteX5" fmla="*/ 161925 w 611981"/>
              <a:gd name="connsiteY5" fmla="*/ 90487 h 1083468"/>
              <a:gd name="connsiteX6" fmla="*/ 161925 w 611981"/>
              <a:gd name="connsiteY6" fmla="*/ 119062 h 1083468"/>
              <a:gd name="connsiteX7" fmla="*/ 173831 w 611981"/>
              <a:gd name="connsiteY7" fmla="*/ 140493 h 1083468"/>
              <a:gd name="connsiteX8" fmla="*/ 192881 w 611981"/>
              <a:gd name="connsiteY8" fmla="*/ 142875 h 1083468"/>
              <a:gd name="connsiteX9" fmla="*/ 223838 w 611981"/>
              <a:gd name="connsiteY9" fmla="*/ 161925 h 1083468"/>
              <a:gd name="connsiteX10" fmla="*/ 240506 w 611981"/>
              <a:gd name="connsiteY10" fmla="*/ 171450 h 1083468"/>
              <a:gd name="connsiteX11" fmla="*/ 266700 w 611981"/>
              <a:gd name="connsiteY11" fmla="*/ 166687 h 1083468"/>
              <a:gd name="connsiteX12" fmla="*/ 290513 w 611981"/>
              <a:gd name="connsiteY12" fmla="*/ 169068 h 1083468"/>
              <a:gd name="connsiteX13" fmla="*/ 321469 w 611981"/>
              <a:gd name="connsiteY13" fmla="*/ 192881 h 1083468"/>
              <a:gd name="connsiteX14" fmla="*/ 350044 w 611981"/>
              <a:gd name="connsiteY14" fmla="*/ 195262 h 1083468"/>
              <a:gd name="connsiteX15" fmla="*/ 364331 w 611981"/>
              <a:gd name="connsiteY15" fmla="*/ 192881 h 1083468"/>
              <a:gd name="connsiteX16" fmla="*/ 383381 w 611981"/>
              <a:gd name="connsiteY16" fmla="*/ 207168 h 1083468"/>
              <a:gd name="connsiteX17" fmla="*/ 402431 w 611981"/>
              <a:gd name="connsiteY17" fmla="*/ 204787 h 1083468"/>
              <a:gd name="connsiteX18" fmla="*/ 414338 w 611981"/>
              <a:gd name="connsiteY18" fmla="*/ 221456 h 1083468"/>
              <a:gd name="connsiteX19" fmla="*/ 428625 w 611981"/>
              <a:gd name="connsiteY19" fmla="*/ 259556 h 1083468"/>
              <a:gd name="connsiteX20" fmla="*/ 447675 w 611981"/>
              <a:gd name="connsiteY20" fmla="*/ 283368 h 1083468"/>
              <a:gd name="connsiteX21" fmla="*/ 452438 w 611981"/>
              <a:gd name="connsiteY21" fmla="*/ 307181 h 1083468"/>
              <a:gd name="connsiteX22" fmla="*/ 450056 w 611981"/>
              <a:gd name="connsiteY22" fmla="*/ 328612 h 1083468"/>
              <a:gd name="connsiteX23" fmla="*/ 450056 w 611981"/>
              <a:gd name="connsiteY23" fmla="*/ 352425 h 1083468"/>
              <a:gd name="connsiteX24" fmla="*/ 466725 w 611981"/>
              <a:gd name="connsiteY24" fmla="*/ 371475 h 1083468"/>
              <a:gd name="connsiteX25" fmla="*/ 461963 w 611981"/>
              <a:gd name="connsiteY25" fmla="*/ 388143 h 1083468"/>
              <a:gd name="connsiteX26" fmla="*/ 459581 w 611981"/>
              <a:gd name="connsiteY26" fmla="*/ 419100 h 1083468"/>
              <a:gd name="connsiteX27" fmla="*/ 459581 w 611981"/>
              <a:gd name="connsiteY27" fmla="*/ 438150 h 1083468"/>
              <a:gd name="connsiteX28" fmla="*/ 490538 w 611981"/>
              <a:gd name="connsiteY28" fmla="*/ 469106 h 1083468"/>
              <a:gd name="connsiteX29" fmla="*/ 504825 w 611981"/>
              <a:gd name="connsiteY29" fmla="*/ 485775 h 1083468"/>
              <a:gd name="connsiteX30" fmla="*/ 504825 w 611981"/>
              <a:gd name="connsiteY30" fmla="*/ 502443 h 1083468"/>
              <a:gd name="connsiteX31" fmla="*/ 495300 w 611981"/>
              <a:gd name="connsiteY31" fmla="*/ 516731 h 1083468"/>
              <a:gd name="connsiteX32" fmla="*/ 488156 w 611981"/>
              <a:gd name="connsiteY32" fmla="*/ 538162 h 1083468"/>
              <a:gd name="connsiteX33" fmla="*/ 495300 w 611981"/>
              <a:gd name="connsiteY33" fmla="*/ 557212 h 1083468"/>
              <a:gd name="connsiteX34" fmla="*/ 504825 w 611981"/>
              <a:gd name="connsiteY34" fmla="*/ 559593 h 1083468"/>
              <a:gd name="connsiteX35" fmla="*/ 502444 w 611981"/>
              <a:gd name="connsiteY35" fmla="*/ 573881 h 1083468"/>
              <a:gd name="connsiteX36" fmla="*/ 495300 w 611981"/>
              <a:gd name="connsiteY36" fmla="*/ 588168 h 1083468"/>
              <a:gd name="connsiteX37" fmla="*/ 500063 w 611981"/>
              <a:gd name="connsiteY37" fmla="*/ 607218 h 1083468"/>
              <a:gd name="connsiteX38" fmla="*/ 511969 w 611981"/>
              <a:gd name="connsiteY38" fmla="*/ 621506 h 1083468"/>
              <a:gd name="connsiteX39" fmla="*/ 521494 w 611981"/>
              <a:gd name="connsiteY39" fmla="*/ 640556 h 1083468"/>
              <a:gd name="connsiteX40" fmla="*/ 519113 w 611981"/>
              <a:gd name="connsiteY40" fmla="*/ 659606 h 1083468"/>
              <a:gd name="connsiteX41" fmla="*/ 511969 w 611981"/>
              <a:gd name="connsiteY41" fmla="*/ 700087 h 1083468"/>
              <a:gd name="connsiteX42" fmla="*/ 516731 w 611981"/>
              <a:gd name="connsiteY42" fmla="*/ 723900 h 1083468"/>
              <a:gd name="connsiteX43" fmla="*/ 528638 w 611981"/>
              <a:gd name="connsiteY43" fmla="*/ 750093 h 1083468"/>
              <a:gd name="connsiteX44" fmla="*/ 531019 w 611981"/>
              <a:gd name="connsiteY44" fmla="*/ 778668 h 1083468"/>
              <a:gd name="connsiteX45" fmla="*/ 540544 w 611981"/>
              <a:gd name="connsiteY45" fmla="*/ 797718 h 1083468"/>
              <a:gd name="connsiteX46" fmla="*/ 542925 w 611981"/>
              <a:gd name="connsiteY46" fmla="*/ 816768 h 1083468"/>
              <a:gd name="connsiteX47" fmla="*/ 552450 w 611981"/>
              <a:gd name="connsiteY47" fmla="*/ 842962 h 1083468"/>
              <a:gd name="connsiteX48" fmla="*/ 559594 w 611981"/>
              <a:gd name="connsiteY48" fmla="*/ 864393 h 1083468"/>
              <a:gd name="connsiteX49" fmla="*/ 566738 w 611981"/>
              <a:gd name="connsiteY49" fmla="*/ 881062 h 1083468"/>
              <a:gd name="connsiteX50" fmla="*/ 571500 w 611981"/>
              <a:gd name="connsiteY50" fmla="*/ 902493 h 1083468"/>
              <a:gd name="connsiteX51" fmla="*/ 566738 w 611981"/>
              <a:gd name="connsiteY51" fmla="*/ 926306 h 1083468"/>
              <a:gd name="connsiteX52" fmla="*/ 571500 w 611981"/>
              <a:gd name="connsiteY52" fmla="*/ 950118 h 1083468"/>
              <a:gd name="connsiteX53" fmla="*/ 585788 w 611981"/>
              <a:gd name="connsiteY53" fmla="*/ 966787 h 1083468"/>
              <a:gd name="connsiteX54" fmla="*/ 600075 w 611981"/>
              <a:gd name="connsiteY54" fmla="*/ 978693 h 1083468"/>
              <a:gd name="connsiteX55" fmla="*/ 611981 w 611981"/>
              <a:gd name="connsiteY55" fmla="*/ 995362 h 1083468"/>
              <a:gd name="connsiteX56" fmla="*/ 604838 w 611981"/>
              <a:gd name="connsiteY56" fmla="*/ 1014412 h 1083468"/>
              <a:gd name="connsiteX57" fmla="*/ 604838 w 611981"/>
              <a:gd name="connsiteY57" fmla="*/ 1014412 h 1083468"/>
              <a:gd name="connsiteX58" fmla="*/ 583406 w 611981"/>
              <a:gd name="connsiteY58" fmla="*/ 1045368 h 1083468"/>
              <a:gd name="connsiteX59" fmla="*/ 578644 w 611981"/>
              <a:gd name="connsiteY59" fmla="*/ 1062037 h 1083468"/>
              <a:gd name="connsiteX60" fmla="*/ 578644 w 611981"/>
              <a:gd name="connsiteY60" fmla="*/ 1083468 h 108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11981" h="1083468">
                <a:moveTo>
                  <a:pt x="0" y="0"/>
                </a:moveTo>
                <a:lnTo>
                  <a:pt x="64294" y="9525"/>
                </a:lnTo>
                <a:lnTo>
                  <a:pt x="92869" y="35718"/>
                </a:lnTo>
                <a:lnTo>
                  <a:pt x="114300" y="54768"/>
                </a:lnTo>
                <a:lnTo>
                  <a:pt x="150019" y="69056"/>
                </a:lnTo>
                <a:lnTo>
                  <a:pt x="161925" y="90487"/>
                </a:lnTo>
                <a:lnTo>
                  <a:pt x="161925" y="119062"/>
                </a:lnTo>
                <a:lnTo>
                  <a:pt x="173831" y="140493"/>
                </a:lnTo>
                <a:lnTo>
                  <a:pt x="192881" y="142875"/>
                </a:lnTo>
                <a:lnTo>
                  <a:pt x="223838" y="161925"/>
                </a:lnTo>
                <a:lnTo>
                  <a:pt x="240506" y="171450"/>
                </a:lnTo>
                <a:lnTo>
                  <a:pt x="266700" y="166687"/>
                </a:lnTo>
                <a:lnTo>
                  <a:pt x="290513" y="169068"/>
                </a:lnTo>
                <a:lnTo>
                  <a:pt x="321469" y="192881"/>
                </a:lnTo>
                <a:lnTo>
                  <a:pt x="350044" y="195262"/>
                </a:lnTo>
                <a:lnTo>
                  <a:pt x="364331" y="192881"/>
                </a:lnTo>
                <a:lnTo>
                  <a:pt x="383381" y="207168"/>
                </a:lnTo>
                <a:lnTo>
                  <a:pt x="402431" y="204787"/>
                </a:lnTo>
                <a:lnTo>
                  <a:pt x="414338" y="221456"/>
                </a:lnTo>
                <a:lnTo>
                  <a:pt x="428625" y="259556"/>
                </a:lnTo>
                <a:lnTo>
                  <a:pt x="447675" y="283368"/>
                </a:lnTo>
                <a:lnTo>
                  <a:pt x="452438" y="307181"/>
                </a:lnTo>
                <a:lnTo>
                  <a:pt x="450056" y="328612"/>
                </a:lnTo>
                <a:lnTo>
                  <a:pt x="450056" y="352425"/>
                </a:lnTo>
                <a:lnTo>
                  <a:pt x="466725" y="371475"/>
                </a:lnTo>
                <a:lnTo>
                  <a:pt x="461963" y="388143"/>
                </a:lnTo>
                <a:lnTo>
                  <a:pt x="459581" y="419100"/>
                </a:lnTo>
                <a:lnTo>
                  <a:pt x="459581" y="438150"/>
                </a:lnTo>
                <a:lnTo>
                  <a:pt x="490538" y="469106"/>
                </a:lnTo>
                <a:lnTo>
                  <a:pt x="504825" y="485775"/>
                </a:lnTo>
                <a:lnTo>
                  <a:pt x="504825" y="502443"/>
                </a:lnTo>
                <a:lnTo>
                  <a:pt x="495300" y="516731"/>
                </a:lnTo>
                <a:lnTo>
                  <a:pt x="488156" y="538162"/>
                </a:lnTo>
                <a:lnTo>
                  <a:pt x="495300" y="557212"/>
                </a:lnTo>
                <a:lnTo>
                  <a:pt x="504825" y="559593"/>
                </a:lnTo>
                <a:lnTo>
                  <a:pt x="502444" y="573881"/>
                </a:lnTo>
                <a:lnTo>
                  <a:pt x="495300" y="588168"/>
                </a:lnTo>
                <a:lnTo>
                  <a:pt x="500063" y="607218"/>
                </a:lnTo>
                <a:lnTo>
                  <a:pt x="511969" y="621506"/>
                </a:lnTo>
                <a:lnTo>
                  <a:pt x="521494" y="640556"/>
                </a:lnTo>
                <a:lnTo>
                  <a:pt x="519113" y="659606"/>
                </a:lnTo>
                <a:lnTo>
                  <a:pt x="511969" y="700087"/>
                </a:lnTo>
                <a:lnTo>
                  <a:pt x="516731" y="723900"/>
                </a:lnTo>
                <a:lnTo>
                  <a:pt x="528638" y="750093"/>
                </a:lnTo>
                <a:lnTo>
                  <a:pt x="531019" y="778668"/>
                </a:lnTo>
                <a:lnTo>
                  <a:pt x="540544" y="797718"/>
                </a:lnTo>
                <a:lnTo>
                  <a:pt x="542925" y="816768"/>
                </a:lnTo>
                <a:lnTo>
                  <a:pt x="552450" y="842962"/>
                </a:lnTo>
                <a:lnTo>
                  <a:pt x="559594" y="864393"/>
                </a:lnTo>
                <a:lnTo>
                  <a:pt x="566738" y="881062"/>
                </a:lnTo>
                <a:lnTo>
                  <a:pt x="571500" y="902493"/>
                </a:lnTo>
                <a:lnTo>
                  <a:pt x="566738" y="926306"/>
                </a:lnTo>
                <a:lnTo>
                  <a:pt x="571500" y="950118"/>
                </a:lnTo>
                <a:lnTo>
                  <a:pt x="585788" y="966787"/>
                </a:lnTo>
                <a:lnTo>
                  <a:pt x="600075" y="978693"/>
                </a:lnTo>
                <a:lnTo>
                  <a:pt x="611981" y="995362"/>
                </a:lnTo>
                <a:lnTo>
                  <a:pt x="604838" y="1014412"/>
                </a:lnTo>
                <a:lnTo>
                  <a:pt x="604838" y="1014412"/>
                </a:lnTo>
                <a:lnTo>
                  <a:pt x="583406" y="1045368"/>
                </a:lnTo>
                <a:lnTo>
                  <a:pt x="578644" y="1062037"/>
                </a:lnTo>
                <a:lnTo>
                  <a:pt x="578644" y="1083468"/>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8" name="フリーフォーム 473">
            <a:extLst>
              <a:ext uri="{FF2B5EF4-FFF2-40B4-BE49-F238E27FC236}">
                <a16:creationId xmlns:a16="http://schemas.microsoft.com/office/drawing/2014/main" id="{89476903-949B-41AB-946A-2DA1AC71DC84}"/>
              </a:ext>
            </a:extLst>
          </p:cNvPr>
          <p:cNvSpPr/>
          <p:nvPr/>
        </p:nvSpPr>
        <p:spPr>
          <a:xfrm>
            <a:off x="3482975" y="7056438"/>
            <a:ext cx="419100" cy="1217612"/>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69" name="フリーフォーム 474">
            <a:extLst>
              <a:ext uri="{FF2B5EF4-FFF2-40B4-BE49-F238E27FC236}">
                <a16:creationId xmlns:a16="http://schemas.microsoft.com/office/drawing/2014/main" id="{F504A875-B626-4116-A63E-E2185173F539}"/>
              </a:ext>
            </a:extLst>
          </p:cNvPr>
          <p:cNvSpPr/>
          <p:nvPr/>
        </p:nvSpPr>
        <p:spPr>
          <a:xfrm>
            <a:off x="3157538" y="6786563"/>
            <a:ext cx="1187450" cy="1255712"/>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0" name="フリーフォーム 475">
            <a:extLst>
              <a:ext uri="{FF2B5EF4-FFF2-40B4-BE49-F238E27FC236}">
                <a16:creationId xmlns:a16="http://schemas.microsoft.com/office/drawing/2014/main" id="{D17DC43D-2B80-4B1B-B042-80B58D31E2BF}"/>
              </a:ext>
            </a:extLst>
          </p:cNvPr>
          <p:cNvSpPr/>
          <p:nvPr/>
        </p:nvSpPr>
        <p:spPr>
          <a:xfrm>
            <a:off x="3151188" y="7173913"/>
            <a:ext cx="363537" cy="280987"/>
          </a:xfrm>
          <a:custGeom>
            <a:avLst/>
            <a:gdLst>
              <a:gd name="connsiteX0" fmla="*/ 0 w 504825"/>
              <a:gd name="connsiteY0" fmla="*/ 0 h 388144"/>
              <a:gd name="connsiteX1" fmla="*/ 59531 w 504825"/>
              <a:gd name="connsiteY1" fmla="*/ 35719 h 388144"/>
              <a:gd name="connsiteX2" fmla="*/ 90487 w 504825"/>
              <a:gd name="connsiteY2" fmla="*/ 30957 h 388144"/>
              <a:gd name="connsiteX3" fmla="*/ 107156 w 504825"/>
              <a:gd name="connsiteY3" fmla="*/ 16669 h 388144"/>
              <a:gd name="connsiteX4" fmla="*/ 147637 w 504825"/>
              <a:gd name="connsiteY4" fmla="*/ 19050 h 388144"/>
              <a:gd name="connsiteX5" fmla="*/ 161925 w 504825"/>
              <a:gd name="connsiteY5" fmla="*/ 7144 h 388144"/>
              <a:gd name="connsiteX6" fmla="*/ 183356 w 504825"/>
              <a:gd name="connsiteY6" fmla="*/ 9525 h 388144"/>
              <a:gd name="connsiteX7" fmla="*/ 192881 w 504825"/>
              <a:gd name="connsiteY7" fmla="*/ 26194 h 388144"/>
              <a:gd name="connsiteX8" fmla="*/ 214312 w 504825"/>
              <a:gd name="connsiteY8" fmla="*/ 33338 h 388144"/>
              <a:gd name="connsiteX9" fmla="*/ 223837 w 504825"/>
              <a:gd name="connsiteY9" fmla="*/ 52388 h 388144"/>
              <a:gd name="connsiteX10" fmla="*/ 228600 w 504825"/>
              <a:gd name="connsiteY10" fmla="*/ 69057 h 388144"/>
              <a:gd name="connsiteX11" fmla="*/ 216693 w 504825"/>
              <a:gd name="connsiteY11" fmla="*/ 78582 h 388144"/>
              <a:gd name="connsiteX12" fmla="*/ 216693 w 504825"/>
              <a:gd name="connsiteY12" fmla="*/ 78582 h 388144"/>
              <a:gd name="connsiteX13" fmla="*/ 230981 w 504825"/>
              <a:gd name="connsiteY13" fmla="*/ 121444 h 388144"/>
              <a:gd name="connsiteX14" fmla="*/ 257175 w 504825"/>
              <a:gd name="connsiteY14" fmla="*/ 147638 h 388144"/>
              <a:gd name="connsiteX15" fmla="*/ 271462 w 504825"/>
              <a:gd name="connsiteY15" fmla="*/ 173832 h 388144"/>
              <a:gd name="connsiteX16" fmla="*/ 266700 w 504825"/>
              <a:gd name="connsiteY16" fmla="*/ 195263 h 388144"/>
              <a:gd name="connsiteX17" fmla="*/ 264318 w 504825"/>
              <a:gd name="connsiteY17" fmla="*/ 223838 h 388144"/>
              <a:gd name="connsiteX18" fmla="*/ 269081 w 504825"/>
              <a:gd name="connsiteY18" fmla="*/ 257175 h 388144"/>
              <a:gd name="connsiteX19" fmla="*/ 290512 w 504825"/>
              <a:gd name="connsiteY19" fmla="*/ 269082 h 388144"/>
              <a:gd name="connsiteX20" fmla="*/ 307181 w 504825"/>
              <a:gd name="connsiteY20" fmla="*/ 280988 h 388144"/>
              <a:gd name="connsiteX21" fmla="*/ 311943 w 504825"/>
              <a:gd name="connsiteY21" fmla="*/ 295275 h 388144"/>
              <a:gd name="connsiteX22" fmla="*/ 311943 w 504825"/>
              <a:gd name="connsiteY22" fmla="*/ 311944 h 388144"/>
              <a:gd name="connsiteX23" fmla="*/ 321468 w 504825"/>
              <a:gd name="connsiteY23" fmla="*/ 333375 h 388144"/>
              <a:gd name="connsiteX24" fmla="*/ 350043 w 504825"/>
              <a:gd name="connsiteY24" fmla="*/ 338138 h 388144"/>
              <a:gd name="connsiteX25" fmla="*/ 400050 w 504825"/>
              <a:gd name="connsiteY25" fmla="*/ 333375 h 388144"/>
              <a:gd name="connsiteX26" fmla="*/ 426243 w 504825"/>
              <a:gd name="connsiteY26" fmla="*/ 347663 h 388144"/>
              <a:gd name="connsiteX27" fmla="*/ 440531 w 504825"/>
              <a:gd name="connsiteY27" fmla="*/ 361950 h 388144"/>
              <a:gd name="connsiteX28" fmla="*/ 473868 w 504825"/>
              <a:gd name="connsiteY28" fmla="*/ 357188 h 388144"/>
              <a:gd name="connsiteX29" fmla="*/ 504825 w 504825"/>
              <a:gd name="connsiteY29" fmla="*/ 388144 h 3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04825" h="388144">
                <a:moveTo>
                  <a:pt x="0" y="0"/>
                </a:moveTo>
                <a:lnTo>
                  <a:pt x="59531" y="35719"/>
                </a:lnTo>
                <a:lnTo>
                  <a:pt x="90487" y="30957"/>
                </a:lnTo>
                <a:lnTo>
                  <a:pt x="107156" y="16669"/>
                </a:lnTo>
                <a:lnTo>
                  <a:pt x="147637" y="19050"/>
                </a:lnTo>
                <a:lnTo>
                  <a:pt x="161925" y="7144"/>
                </a:lnTo>
                <a:lnTo>
                  <a:pt x="183356" y="9525"/>
                </a:lnTo>
                <a:lnTo>
                  <a:pt x="192881" y="26194"/>
                </a:lnTo>
                <a:lnTo>
                  <a:pt x="214312" y="33338"/>
                </a:lnTo>
                <a:lnTo>
                  <a:pt x="223837" y="52388"/>
                </a:lnTo>
                <a:lnTo>
                  <a:pt x="228600" y="69057"/>
                </a:lnTo>
                <a:lnTo>
                  <a:pt x="216693" y="78582"/>
                </a:lnTo>
                <a:lnTo>
                  <a:pt x="216693" y="78582"/>
                </a:lnTo>
                <a:lnTo>
                  <a:pt x="230981" y="121444"/>
                </a:lnTo>
                <a:lnTo>
                  <a:pt x="257175" y="147638"/>
                </a:lnTo>
                <a:lnTo>
                  <a:pt x="271462" y="173832"/>
                </a:lnTo>
                <a:lnTo>
                  <a:pt x="266700" y="195263"/>
                </a:lnTo>
                <a:lnTo>
                  <a:pt x="264318" y="223838"/>
                </a:lnTo>
                <a:lnTo>
                  <a:pt x="269081" y="257175"/>
                </a:lnTo>
                <a:lnTo>
                  <a:pt x="290512" y="269082"/>
                </a:lnTo>
                <a:lnTo>
                  <a:pt x="307181" y="280988"/>
                </a:lnTo>
                <a:lnTo>
                  <a:pt x="311943" y="295275"/>
                </a:lnTo>
                <a:lnTo>
                  <a:pt x="311943" y="311944"/>
                </a:lnTo>
                <a:lnTo>
                  <a:pt x="321468" y="333375"/>
                </a:lnTo>
                <a:lnTo>
                  <a:pt x="350043" y="338138"/>
                </a:lnTo>
                <a:lnTo>
                  <a:pt x="400050" y="333375"/>
                </a:lnTo>
                <a:lnTo>
                  <a:pt x="426243" y="347663"/>
                </a:lnTo>
                <a:lnTo>
                  <a:pt x="440531" y="361950"/>
                </a:lnTo>
                <a:lnTo>
                  <a:pt x="473868" y="357188"/>
                </a:lnTo>
                <a:lnTo>
                  <a:pt x="504825" y="388144"/>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1" name="フリーフォーム 476">
            <a:extLst>
              <a:ext uri="{FF2B5EF4-FFF2-40B4-BE49-F238E27FC236}">
                <a16:creationId xmlns:a16="http://schemas.microsoft.com/office/drawing/2014/main" id="{A13272D0-4B0B-41F6-A64E-A4E3A6611EB4}"/>
              </a:ext>
            </a:extLst>
          </p:cNvPr>
          <p:cNvSpPr/>
          <p:nvPr/>
        </p:nvSpPr>
        <p:spPr>
          <a:xfrm>
            <a:off x="2978150" y="7394575"/>
            <a:ext cx="561975" cy="603250"/>
          </a:xfrm>
          <a:custGeom>
            <a:avLst/>
            <a:gdLst>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14375 w 776287"/>
              <a:gd name="connsiteY25" fmla="*/ 626269 h 835819"/>
              <a:gd name="connsiteX26" fmla="*/ 704850 w 776287"/>
              <a:gd name="connsiteY26" fmla="*/ 635794 h 835819"/>
              <a:gd name="connsiteX27" fmla="*/ 711993 w 776287"/>
              <a:gd name="connsiteY27" fmla="*/ 654844 h 835819"/>
              <a:gd name="connsiteX28" fmla="*/ 723900 w 776287"/>
              <a:gd name="connsiteY28" fmla="*/ 688182 h 835819"/>
              <a:gd name="connsiteX29" fmla="*/ 711993 w 776287"/>
              <a:gd name="connsiteY29" fmla="*/ 714375 h 835819"/>
              <a:gd name="connsiteX30" fmla="*/ 714375 w 776287"/>
              <a:gd name="connsiteY30" fmla="*/ 735807 h 835819"/>
              <a:gd name="connsiteX31" fmla="*/ 728662 w 776287"/>
              <a:gd name="connsiteY31" fmla="*/ 759619 h 835819"/>
              <a:gd name="connsiteX32" fmla="*/ 745331 w 776287"/>
              <a:gd name="connsiteY32" fmla="*/ 764382 h 835819"/>
              <a:gd name="connsiteX33" fmla="*/ 754856 w 776287"/>
              <a:gd name="connsiteY33" fmla="*/ 776288 h 835819"/>
              <a:gd name="connsiteX34" fmla="*/ 745331 w 776287"/>
              <a:gd name="connsiteY34" fmla="*/ 792957 h 835819"/>
              <a:gd name="connsiteX35" fmla="*/ 740568 w 776287"/>
              <a:gd name="connsiteY35" fmla="*/ 802482 h 835819"/>
              <a:gd name="connsiteX36" fmla="*/ 750093 w 776287"/>
              <a:gd name="connsiteY36" fmla="*/ 819150 h 835819"/>
              <a:gd name="connsiteX37" fmla="*/ 776287 w 776287"/>
              <a:gd name="connsiteY37"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9137 w 776287"/>
              <a:gd name="connsiteY24" fmla="*/ 609600 h 835819"/>
              <a:gd name="connsiteX25" fmla="*/ 709612 w 776287"/>
              <a:gd name="connsiteY25" fmla="*/ 600075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9137 w 797719"/>
              <a:gd name="connsiteY24" fmla="*/ 609600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97719"/>
              <a:gd name="connsiteY0" fmla="*/ 0 h 835819"/>
              <a:gd name="connsiteX1" fmla="*/ 38100 w 797719"/>
              <a:gd name="connsiteY1" fmla="*/ 35719 h 835819"/>
              <a:gd name="connsiteX2" fmla="*/ 76200 w 797719"/>
              <a:gd name="connsiteY2" fmla="*/ 59532 h 835819"/>
              <a:gd name="connsiteX3" fmla="*/ 119062 w 797719"/>
              <a:gd name="connsiteY3" fmla="*/ 95250 h 835819"/>
              <a:gd name="connsiteX4" fmla="*/ 133350 w 797719"/>
              <a:gd name="connsiteY4" fmla="*/ 123825 h 835819"/>
              <a:gd name="connsiteX5" fmla="*/ 178593 w 797719"/>
              <a:gd name="connsiteY5" fmla="*/ 142875 h 835819"/>
              <a:gd name="connsiteX6" fmla="*/ 226218 w 797719"/>
              <a:gd name="connsiteY6" fmla="*/ 185738 h 835819"/>
              <a:gd name="connsiteX7" fmla="*/ 290512 w 797719"/>
              <a:gd name="connsiteY7" fmla="*/ 221457 h 835819"/>
              <a:gd name="connsiteX8" fmla="*/ 328612 w 797719"/>
              <a:gd name="connsiteY8" fmla="*/ 245269 h 835819"/>
              <a:gd name="connsiteX9" fmla="*/ 359568 w 797719"/>
              <a:gd name="connsiteY9" fmla="*/ 254794 h 835819"/>
              <a:gd name="connsiteX10" fmla="*/ 381000 w 797719"/>
              <a:gd name="connsiteY10" fmla="*/ 283369 h 835819"/>
              <a:gd name="connsiteX11" fmla="*/ 400050 w 797719"/>
              <a:gd name="connsiteY11" fmla="*/ 316707 h 835819"/>
              <a:gd name="connsiteX12" fmla="*/ 423862 w 797719"/>
              <a:gd name="connsiteY12" fmla="*/ 354807 h 835819"/>
              <a:gd name="connsiteX13" fmla="*/ 457200 w 797719"/>
              <a:gd name="connsiteY13" fmla="*/ 404813 h 835819"/>
              <a:gd name="connsiteX14" fmla="*/ 466725 w 797719"/>
              <a:gd name="connsiteY14" fmla="*/ 440532 h 835819"/>
              <a:gd name="connsiteX15" fmla="*/ 476250 w 797719"/>
              <a:gd name="connsiteY15" fmla="*/ 459582 h 835819"/>
              <a:gd name="connsiteX16" fmla="*/ 504825 w 797719"/>
              <a:gd name="connsiteY16" fmla="*/ 469107 h 835819"/>
              <a:gd name="connsiteX17" fmla="*/ 526256 w 797719"/>
              <a:gd name="connsiteY17" fmla="*/ 488157 h 835819"/>
              <a:gd name="connsiteX18" fmla="*/ 564356 w 797719"/>
              <a:gd name="connsiteY18" fmla="*/ 500063 h 835819"/>
              <a:gd name="connsiteX19" fmla="*/ 607218 w 797719"/>
              <a:gd name="connsiteY19" fmla="*/ 495300 h 835819"/>
              <a:gd name="connsiteX20" fmla="*/ 657225 w 797719"/>
              <a:gd name="connsiteY20" fmla="*/ 511969 h 835819"/>
              <a:gd name="connsiteX21" fmla="*/ 685800 w 797719"/>
              <a:gd name="connsiteY21" fmla="*/ 550069 h 835819"/>
              <a:gd name="connsiteX22" fmla="*/ 681037 w 797719"/>
              <a:gd name="connsiteY22" fmla="*/ 566738 h 835819"/>
              <a:gd name="connsiteX23" fmla="*/ 697706 w 797719"/>
              <a:gd name="connsiteY23" fmla="*/ 585788 h 835819"/>
              <a:gd name="connsiteX24" fmla="*/ 716756 w 797719"/>
              <a:gd name="connsiteY24" fmla="*/ 600075 h 835819"/>
              <a:gd name="connsiteX25" fmla="*/ 797719 w 797719"/>
              <a:gd name="connsiteY25" fmla="*/ 509588 h 835819"/>
              <a:gd name="connsiteX26" fmla="*/ 714375 w 797719"/>
              <a:gd name="connsiteY26" fmla="*/ 626269 h 835819"/>
              <a:gd name="connsiteX27" fmla="*/ 704850 w 797719"/>
              <a:gd name="connsiteY27" fmla="*/ 635794 h 835819"/>
              <a:gd name="connsiteX28" fmla="*/ 711993 w 797719"/>
              <a:gd name="connsiteY28" fmla="*/ 654844 h 835819"/>
              <a:gd name="connsiteX29" fmla="*/ 723900 w 797719"/>
              <a:gd name="connsiteY29" fmla="*/ 688182 h 835819"/>
              <a:gd name="connsiteX30" fmla="*/ 711993 w 797719"/>
              <a:gd name="connsiteY30" fmla="*/ 714375 h 835819"/>
              <a:gd name="connsiteX31" fmla="*/ 714375 w 797719"/>
              <a:gd name="connsiteY31" fmla="*/ 735807 h 835819"/>
              <a:gd name="connsiteX32" fmla="*/ 728662 w 797719"/>
              <a:gd name="connsiteY32" fmla="*/ 759619 h 835819"/>
              <a:gd name="connsiteX33" fmla="*/ 745331 w 797719"/>
              <a:gd name="connsiteY33" fmla="*/ 764382 h 835819"/>
              <a:gd name="connsiteX34" fmla="*/ 754856 w 797719"/>
              <a:gd name="connsiteY34" fmla="*/ 776288 h 835819"/>
              <a:gd name="connsiteX35" fmla="*/ 745331 w 797719"/>
              <a:gd name="connsiteY35" fmla="*/ 792957 h 835819"/>
              <a:gd name="connsiteX36" fmla="*/ 740568 w 797719"/>
              <a:gd name="connsiteY36" fmla="*/ 802482 h 835819"/>
              <a:gd name="connsiteX37" fmla="*/ 750093 w 797719"/>
              <a:gd name="connsiteY37" fmla="*/ 819150 h 835819"/>
              <a:gd name="connsiteX38" fmla="*/ 776287 w 797719"/>
              <a:gd name="connsiteY38" fmla="*/ 835819 h 835819"/>
              <a:gd name="connsiteX0" fmla="*/ 0 w 776287"/>
              <a:gd name="connsiteY0" fmla="*/ 0 h 835819"/>
              <a:gd name="connsiteX1" fmla="*/ 38100 w 776287"/>
              <a:gd name="connsiteY1" fmla="*/ 35719 h 835819"/>
              <a:gd name="connsiteX2" fmla="*/ 76200 w 776287"/>
              <a:gd name="connsiteY2" fmla="*/ 59532 h 835819"/>
              <a:gd name="connsiteX3" fmla="*/ 119062 w 776287"/>
              <a:gd name="connsiteY3" fmla="*/ 95250 h 835819"/>
              <a:gd name="connsiteX4" fmla="*/ 133350 w 776287"/>
              <a:gd name="connsiteY4" fmla="*/ 123825 h 835819"/>
              <a:gd name="connsiteX5" fmla="*/ 178593 w 776287"/>
              <a:gd name="connsiteY5" fmla="*/ 142875 h 835819"/>
              <a:gd name="connsiteX6" fmla="*/ 226218 w 776287"/>
              <a:gd name="connsiteY6" fmla="*/ 185738 h 835819"/>
              <a:gd name="connsiteX7" fmla="*/ 290512 w 776287"/>
              <a:gd name="connsiteY7" fmla="*/ 221457 h 835819"/>
              <a:gd name="connsiteX8" fmla="*/ 328612 w 776287"/>
              <a:gd name="connsiteY8" fmla="*/ 245269 h 835819"/>
              <a:gd name="connsiteX9" fmla="*/ 359568 w 776287"/>
              <a:gd name="connsiteY9" fmla="*/ 254794 h 835819"/>
              <a:gd name="connsiteX10" fmla="*/ 381000 w 776287"/>
              <a:gd name="connsiteY10" fmla="*/ 283369 h 835819"/>
              <a:gd name="connsiteX11" fmla="*/ 400050 w 776287"/>
              <a:gd name="connsiteY11" fmla="*/ 316707 h 835819"/>
              <a:gd name="connsiteX12" fmla="*/ 423862 w 776287"/>
              <a:gd name="connsiteY12" fmla="*/ 354807 h 835819"/>
              <a:gd name="connsiteX13" fmla="*/ 457200 w 776287"/>
              <a:gd name="connsiteY13" fmla="*/ 404813 h 835819"/>
              <a:gd name="connsiteX14" fmla="*/ 466725 w 776287"/>
              <a:gd name="connsiteY14" fmla="*/ 440532 h 835819"/>
              <a:gd name="connsiteX15" fmla="*/ 476250 w 776287"/>
              <a:gd name="connsiteY15" fmla="*/ 459582 h 835819"/>
              <a:gd name="connsiteX16" fmla="*/ 504825 w 776287"/>
              <a:gd name="connsiteY16" fmla="*/ 469107 h 835819"/>
              <a:gd name="connsiteX17" fmla="*/ 526256 w 776287"/>
              <a:gd name="connsiteY17" fmla="*/ 488157 h 835819"/>
              <a:gd name="connsiteX18" fmla="*/ 564356 w 776287"/>
              <a:gd name="connsiteY18" fmla="*/ 500063 h 835819"/>
              <a:gd name="connsiteX19" fmla="*/ 607218 w 776287"/>
              <a:gd name="connsiteY19" fmla="*/ 495300 h 835819"/>
              <a:gd name="connsiteX20" fmla="*/ 657225 w 776287"/>
              <a:gd name="connsiteY20" fmla="*/ 511969 h 835819"/>
              <a:gd name="connsiteX21" fmla="*/ 685800 w 776287"/>
              <a:gd name="connsiteY21" fmla="*/ 550069 h 835819"/>
              <a:gd name="connsiteX22" fmla="*/ 681037 w 776287"/>
              <a:gd name="connsiteY22" fmla="*/ 566738 h 835819"/>
              <a:gd name="connsiteX23" fmla="*/ 697706 w 776287"/>
              <a:gd name="connsiteY23" fmla="*/ 585788 h 835819"/>
              <a:gd name="connsiteX24" fmla="*/ 716756 w 776287"/>
              <a:gd name="connsiteY24" fmla="*/ 600075 h 835819"/>
              <a:gd name="connsiteX25" fmla="*/ 719137 w 776287"/>
              <a:gd name="connsiteY25" fmla="*/ 609601 h 835819"/>
              <a:gd name="connsiteX26" fmla="*/ 714375 w 776287"/>
              <a:gd name="connsiteY26" fmla="*/ 626269 h 835819"/>
              <a:gd name="connsiteX27" fmla="*/ 704850 w 776287"/>
              <a:gd name="connsiteY27" fmla="*/ 635794 h 835819"/>
              <a:gd name="connsiteX28" fmla="*/ 711993 w 776287"/>
              <a:gd name="connsiteY28" fmla="*/ 654844 h 835819"/>
              <a:gd name="connsiteX29" fmla="*/ 723900 w 776287"/>
              <a:gd name="connsiteY29" fmla="*/ 688182 h 835819"/>
              <a:gd name="connsiteX30" fmla="*/ 711993 w 776287"/>
              <a:gd name="connsiteY30" fmla="*/ 714375 h 835819"/>
              <a:gd name="connsiteX31" fmla="*/ 714375 w 776287"/>
              <a:gd name="connsiteY31" fmla="*/ 735807 h 835819"/>
              <a:gd name="connsiteX32" fmla="*/ 728662 w 776287"/>
              <a:gd name="connsiteY32" fmla="*/ 759619 h 835819"/>
              <a:gd name="connsiteX33" fmla="*/ 745331 w 776287"/>
              <a:gd name="connsiteY33" fmla="*/ 764382 h 835819"/>
              <a:gd name="connsiteX34" fmla="*/ 754856 w 776287"/>
              <a:gd name="connsiteY34" fmla="*/ 776288 h 835819"/>
              <a:gd name="connsiteX35" fmla="*/ 745331 w 776287"/>
              <a:gd name="connsiteY35" fmla="*/ 792957 h 835819"/>
              <a:gd name="connsiteX36" fmla="*/ 740568 w 776287"/>
              <a:gd name="connsiteY36" fmla="*/ 802482 h 835819"/>
              <a:gd name="connsiteX37" fmla="*/ 750093 w 776287"/>
              <a:gd name="connsiteY37" fmla="*/ 819150 h 835819"/>
              <a:gd name="connsiteX38" fmla="*/ 776287 w 776287"/>
              <a:gd name="connsiteY38" fmla="*/ 835819 h 83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76287" h="835819">
                <a:moveTo>
                  <a:pt x="0" y="0"/>
                </a:moveTo>
                <a:lnTo>
                  <a:pt x="38100" y="35719"/>
                </a:lnTo>
                <a:lnTo>
                  <a:pt x="76200" y="59532"/>
                </a:lnTo>
                <a:lnTo>
                  <a:pt x="119062" y="95250"/>
                </a:lnTo>
                <a:lnTo>
                  <a:pt x="133350" y="123825"/>
                </a:lnTo>
                <a:lnTo>
                  <a:pt x="178593" y="142875"/>
                </a:lnTo>
                <a:lnTo>
                  <a:pt x="226218" y="185738"/>
                </a:lnTo>
                <a:lnTo>
                  <a:pt x="290512" y="221457"/>
                </a:lnTo>
                <a:lnTo>
                  <a:pt x="328612" y="245269"/>
                </a:lnTo>
                <a:lnTo>
                  <a:pt x="359568" y="254794"/>
                </a:lnTo>
                <a:lnTo>
                  <a:pt x="381000" y="283369"/>
                </a:lnTo>
                <a:lnTo>
                  <a:pt x="400050" y="316707"/>
                </a:lnTo>
                <a:lnTo>
                  <a:pt x="423862" y="354807"/>
                </a:lnTo>
                <a:lnTo>
                  <a:pt x="457200" y="404813"/>
                </a:lnTo>
                <a:lnTo>
                  <a:pt x="466725" y="440532"/>
                </a:lnTo>
                <a:lnTo>
                  <a:pt x="476250" y="459582"/>
                </a:lnTo>
                <a:lnTo>
                  <a:pt x="504825" y="469107"/>
                </a:lnTo>
                <a:lnTo>
                  <a:pt x="526256" y="488157"/>
                </a:lnTo>
                <a:lnTo>
                  <a:pt x="564356" y="500063"/>
                </a:lnTo>
                <a:lnTo>
                  <a:pt x="607218" y="495300"/>
                </a:lnTo>
                <a:lnTo>
                  <a:pt x="657225" y="511969"/>
                </a:lnTo>
                <a:lnTo>
                  <a:pt x="685800" y="550069"/>
                </a:lnTo>
                <a:lnTo>
                  <a:pt x="681037" y="566738"/>
                </a:lnTo>
                <a:lnTo>
                  <a:pt x="697706" y="585788"/>
                </a:lnTo>
                <a:lnTo>
                  <a:pt x="716756" y="600075"/>
                </a:lnTo>
                <a:lnTo>
                  <a:pt x="719137" y="609601"/>
                </a:lnTo>
                <a:lnTo>
                  <a:pt x="714375" y="626269"/>
                </a:lnTo>
                <a:lnTo>
                  <a:pt x="704850" y="635794"/>
                </a:lnTo>
                <a:lnTo>
                  <a:pt x="711993" y="654844"/>
                </a:lnTo>
                <a:lnTo>
                  <a:pt x="723900" y="688182"/>
                </a:lnTo>
                <a:lnTo>
                  <a:pt x="711993" y="714375"/>
                </a:lnTo>
                <a:lnTo>
                  <a:pt x="714375" y="735807"/>
                </a:lnTo>
                <a:lnTo>
                  <a:pt x="728662" y="759619"/>
                </a:lnTo>
                <a:lnTo>
                  <a:pt x="745331" y="764382"/>
                </a:lnTo>
                <a:lnTo>
                  <a:pt x="754856" y="776288"/>
                </a:lnTo>
                <a:lnTo>
                  <a:pt x="745331" y="792957"/>
                </a:lnTo>
                <a:lnTo>
                  <a:pt x="740568" y="802482"/>
                </a:lnTo>
                <a:lnTo>
                  <a:pt x="750093" y="819150"/>
                </a:lnTo>
                <a:lnTo>
                  <a:pt x="776287" y="835819"/>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2" name="フリーフォーム 477">
            <a:extLst>
              <a:ext uri="{FF2B5EF4-FFF2-40B4-BE49-F238E27FC236}">
                <a16:creationId xmlns:a16="http://schemas.microsoft.com/office/drawing/2014/main" id="{BDA55864-5BC2-42BE-981B-B6AA23D2024E}"/>
              </a:ext>
            </a:extLst>
          </p:cNvPr>
          <p:cNvSpPr/>
          <p:nvPr/>
        </p:nvSpPr>
        <p:spPr>
          <a:xfrm>
            <a:off x="3249613" y="8062913"/>
            <a:ext cx="26987" cy="106362"/>
          </a:xfrm>
          <a:custGeom>
            <a:avLst/>
            <a:gdLst>
              <a:gd name="connsiteX0" fmla="*/ 0 w 35719"/>
              <a:gd name="connsiteY0" fmla="*/ 0 h 145256"/>
              <a:gd name="connsiteX1" fmla="*/ 26194 w 35719"/>
              <a:gd name="connsiteY1" fmla="*/ 69056 h 145256"/>
              <a:gd name="connsiteX2" fmla="*/ 21431 w 35719"/>
              <a:gd name="connsiteY2" fmla="*/ 88106 h 145256"/>
              <a:gd name="connsiteX3" fmla="*/ 16669 w 35719"/>
              <a:gd name="connsiteY3" fmla="*/ 109537 h 145256"/>
              <a:gd name="connsiteX4" fmla="*/ 35719 w 35719"/>
              <a:gd name="connsiteY4" fmla="*/ 145256 h 145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19" h="145256">
                <a:moveTo>
                  <a:pt x="0" y="0"/>
                </a:moveTo>
                <a:lnTo>
                  <a:pt x="26194" y="69056"/>
                </a:lnTo>
                <a:lnTo>
                  <a:pt x="21431" y="88106"/>
                </a:lnTo>
                <a:lnTo>
                  <a:pt x="16669" y="109537"/>
                </a:lnTo>
                <a:lnTo>
                  <a:pt x="35719" y="145256"/>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3" name="フリーフォーム 478">
            <a:extLst>
              <a:ext uri="{FF2B5EF4-FFF2-40B4-BE49-F238E27FC236}">
                <a16:creationId xmlns:a16="http://schemas.microsoft.com/office/drawing/2014/main" id="{851312C8-F5DE-4B04-9F84-0FBA9A61C8D2}"/>
              </a:ext>
            </a:extLst>
          </p:cNvPr>
          <p:cNvSpPr/>
          <p:nvPr/>
        </p:nvSpPr>
        <p:spPr>
          <a:xfrm>
            <a:off x="2798763" y="7570788"/>
            <a:ext cx="844550" cy="881062"/>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4" name="フリーフォーム 479">
            <a:extLst>
              <a:ext uri="{FF2B5EF4-FFF2-40B4-BE49-F238E27FC236}">
                <a16:creationId xmlns:a16="http://schemas.microsoft.com/office/drawing/2014/main" id="{76760982-E1FF-428F-8E75-A06727966D78}"/>
              </a:ext>
            </a:extLst>
          </p:cNvPr>
          <p:cNvSpPr/>
          <p:nvPr/>
        </p:nvSpPr>
        <p:spPr>
          <a:xfrm>
            <a:off x="2747963" y="7664450"/>
            <a:ext cx="300037" cy="228600"/>
          </a:xfrm>
          <a:custGeom>
            <a:avLst/>
            <a:gdLst>
              <a:gd name="connsiteX0" fmla="*/ 0 w 471487"/>
              <a:gd name="connsiteY0" fmla="*/ 0 h 357187"/>
              <a:gd name="connsiteX1" fmla="*/ 57150 w 471487"/>
              <a:gd name="connsiteY1" fmla="*/ 40481 h 357187"/>
              <a:gd name="connsiteX2" fmla="*/ 88106 w 471487"/>
              <a:gd name="connsiteY2" fmla="*/ 50006 h 357187"/>
              <a:gd name="connsiteX3" fmla="*/ 116681 w 471487"/>
              <a:gd name="connsiteY3" fmla="*/ 52387 h 357187"/>
              <a:gd name="connsiteX4" fmla="*/ 140494 w 471487"/>
              <a:gd name="connsiteY4" fmla="*/ 59531 h 357187"/>
              <a:gd name="connsiteX5" fmla="*/ 152400 w 471487"/>
              <a:gd name="connsiteY5" fmla="*/ 83344 h 357187"/>
              <a:gd name="connsiteX6" fmla="*/ 173831 w 471487"/>
              <a:gd name="connsiteY6" fmla="*/ 107156 h 357187"/>
              <a:gd name="connsiteX7" fmla="*/ 195262 w 471487"/>
              <a:gd name="connsiteY7" fmla="*/ 114300 h 357187"/>
              <a:gd name="connsiteX8" fmla="*/ 216694 w 471487"/>
              <a:gd name="connsiteY8" fmla="*/ 119062 h 357187"/>
              <a:gd name="connsiteX9" fmla="*/ 233362 w 471487"/>
              <a:gd name="connsiteY9" fmla="*/ 145256 h 357187"/>
              <a:gd name="connsiteX10" fmla="*/ 245269 w 471487"/>
              <a:gd name="connsiteY10" fmla="*/ 154781 h 357187"/>
              <a:gd name="connsiteX11" fmla="*/ 261937 w 471487"/>
              <a:gd name="connsiteY11" fmla="*/ 154781 h 357187"/>
              <a:gd name="connsiteX12" fmla="*/ 273844 w 471487"/>
              <a:gd name="connsiteY12" fmla="*/ 169069 h 357187"/>
              <a:gd name="connsiteX13" fmla="*/ 273844 w 471487"/>
              <a:gd name="connsiteY13" fmla="*/ 192881 h 357187"/>
              <a:gd name="connsiteX14" fmla="*/ 297656 w 471487"/>
              <a:gd name="connsiteY14" fmla="*/ 223837 h 357187"/>
              <a:gd name="connsiteX15" fmla="*/ 359569 w 471487"/>
              <a:gd name="connsiteY15" fmla="*/ 250031 h 357187"/>
              <a:gd name="connsiteX16" fmla="*/ 385762 w 471487"/>
              <a:gd name="connsiteY16" fmla="*/ 254794 h 357187"/>
              <a:gd name="connsiteX17" fmla="*/ 397669 w 471487"/>
              <a:gd name="connsiteY17" fmla="*/ 269081 h 357187"/>
              <a:gd name="connsiteX18" fmla="*/ 414337 w 471487"/>
              <a:gd name="connsiteY18" fmla="*/ 285750 h 357187"/>
              <a:gd name="connsiteX19" fmla="*/ 414337 w 471487"/>
              <a:gd name="connsiteY19" fmla="*/ 285750 h 357187"/>
              <a:gd name="connsiteX20" fmla="*/ 442912 w 471487"/>
              <a:gd name="connsiteY20" fmla="*/ 295275 h 357187"/>
              <a:gd name="connsiteX21" fmla="*/ 452437 w 471487"/>
              <a:gd name="connsiteY21" fmla="*/ 314325 h 357187"/>
              <a:gd name="connsiteX22" fmla="*/ 457200 w 471487"/>
              <a:gd name="connsiteY22" fmla="*/ 328612 h 357187"/>
              <a:gd name="connsiteX23" fmla="*/ 471487 w 471487"/>
              <a:gd name="connsiteY23" fmla="*/ 340519 h 357187"/>
              <a:gd name="connsiteX24" fmla="*/ 471487 w 471487"/>
              <a:gd name="connsiteY24" fmla="*/ 357187 h 357187"/>
              <a:gd name="connsiteX0" fmla="*/ 1 w 414338"/>
              <a:gd name="connsiteY0" fmla="*/ 0 h 316706"/>
              <a:gd name="connsiteX1" fmla="*/ 30957 w 414338"/>
              <a:gd name="connsiteY1" fmla="*/ 9525 h 316706"/>
              <a:gd name="connsiteX2" fmla="*/ 59532 w 414338"/>
              <a:gd name="connsiteY2" fmla="*/ 11906 h 316706"/>
              <a:gd name="connsiteX3" fmla="*/ 83345 w 414338"/>
              <a:gd name="connsiteY3" fmla="*/ 19050 h 316706"/>
              <a:gd name="connsiteX4" fmla="*/ 95251 w 414338"/>
              <a:gd name="connsiteY4" fmla="*/ 42863 h 316706"/>
              <a:gd name="connsiteX5" fmla="*/ 116682 w 414338"/>
              <a:gd name="connsiteY5" fmla="*/ 66675 h 316706"/>
              <a:gd name="connsiteX6" fmla="*/ 138113 w 414338"/>
              <a:gd name="connsiteY6" fmla="*/ 73819 h 316706"/>
              <a:gd name="connsiteX7" fmla="*/ 159545 w 414338"/>
              <a:gd name="connsiteY7" fmla="*/ 78581 h 316706"/>
              <a:gd name="connsiteX8" fmla="*/ 176213 w 414338"/>
              <a:gd name="connsiteY8" fmla="*/ 104775 h 316706"/>
              <a:gd name="connsiteX9" fmla="*/ 188120 w 414338"/>
              <a:gd name="connsiteY9" fmla="*/ 114300 h 316706"/>
              <a:gd name="connsiteX10" fmla="*/ 204788 w 414338"/>
              <a:gd name="connsiteY10" fmla="*/ 114300 h 316706"/>
              <a:gd name="connsiteX11" fmla="*/ 216695 w 414338"/>
              <a:gd name="connsiteY11" fmla="*/ 128588 h 316706"/>
              <a:gd name="connsiteX12" fmla="*/ 216695 w 414338"/>
              <a:gd name="connsiteY12" fmla="*/ 152400 h 316706"/>
              <a:gd name="connsiteX13" fmla="*/ 240507 w 414338"/>
              <a:gd name="connsiteY13" fmla="*/ 183356 h 316706"/>
              <a:gd name="connsiteX14" fmla="*/ 302420 w 414338"/>
              <a:gd name="connsiteY14" fmla="*/ 209550 h 316706"/>
              <a:gd name="connsiteX15" fmla="*/ 328613 w 414338"/>
              <a:gd name="connsiteY15" fmla="*/ 214313 h 316706"/>
              <a:gd name="connsiteX16" fmla="*/ 340520 w 414338"/>
              <a:gd name="connsiteY16" fmla="*/ 228600 h 316706"/>
              <a:gd name="connsiteX17" fmla="*/ 357188 w 414338"/>
              <a:gd name="connsiteY17" fmla="*/ 245269 h 316706"/>
              <a:gd name="connsiteX18" fmla="*/ 357188 w 414338"/>
              <a:gd name="connsiteY18" fmla="*/ 245269 h 316706"/>
              <a:gd name="connsiteX19" fmla="*/ 385763 w 414338"/>
              <a:gd name="connsiteY19" fmla="*/ 254794 h 316706"/>
              <a:gd name="connsiteX20" fmla="*/ 395288 w 414338"/>
              <a:gd name="connsiteY20" fmla="*/ 273844 h 316706"/>
              <a:gd name="connsiteX21" fmla="*/ 400051 w 414338"/>
              <a:gd name="connsiteY21" fmla="*/ 288131 h 316706"/>
              <a:gd name="connsiteX22" fmla="*/ 414338 w 414338"/>
              <a:gd name="connsiteY22" fmla="*/ 300038 h 316706"/>
              <a:gd name="connsiteX23" fmla="*/ 414338 w 414338"/>
              <a:gd name="connsiteY23" fmla="*/ 316706 h 316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4338" h="316706">
                <a:moveTo>
                  <a:pt x="1" y="0"/>
                </a:moveTo>
                <a:lnTo>
                  <a:pt x="30957" y="9525"/>
                </a:lnTo>
                <a:lnTo>
                  <a:pt x="59532" y="11906"/>
                </a:lnTo>
                <a:lnTo>
                  <a:pt x="83345" y="19050"/>
                </a:lnTo>
                <a:lnTo>
                  <a:pt x="95251" y="42863"/>
                </a:lnTo>
                <a:lnTo>
                  <a:pt x="116682" y="66675"/>
                </a:lnTo>
                <a:lnTo>
                  <a:pt x="138113" y="73819"/>
                </a:lnTo>
                <a:lnTo>
                  <a:pt x="159545" y="78581"/>
                </a:lnTo>
                <a:lnTo>
                  <a:pt x="176213" y="104775"/>
                </a:lnTo>
                <a:lnTo>
                  <a:pt x="188120" y="114300"/>
                </a:lnTo>
                <a:lnTo>
                  <a:pt x="204788" y="114300"/>
                </a:lnTo>
                <a:lnTo>
                  <a:pt x="216695" y="128588"/>
                </a:lnTo>
                <a:lnTo>
                  <a:pt x="216695" y="152400"/>
                </a:lnTo>
                <a:lnTo>
                  <a:pt x="240507" y="183356"/>
                </a:lnTo>
                <a:lnTo>
                  <a:pt x="302420" y="209550"/>
                </a:lnTo>
                <a:lnTo>
                  <a:pt x="328613" y="214313"/>
                </a:lnTo>
                <a:lnTo>
                  <a:pt x="340520" y="228600"/>
                </a:lnTo>
                <a:lnTo>
                  <a:pt x="357188" y="245269"/>
                </a:lnTo>
                <a:lnTo>
                  <a:pt x="357188" y="245269"/>
                </a:lnTo>
                <a:lnTo>
                  <a:pt x="385763" y="254794"/>
                </a:lnTo>
                <a:lnTo>
                  <a:pt x="395288" y="273844"/>
                </a:lnTo>
                <a:lnTo>
                  <a:pt x="400051" y="288131"/>
                </a:lnTo>
                <a:lnTo>
                  <a:pt x="414338" y="300038"/>
                </a:lnTo>
                <a:lnTo>
                  <a:pt x="414338" y="316706"/>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5" name="フリーフォーム 480">
            <a:extLst>
              <a:ext uri="{FF2B5EF4-FFF2-40B4-BE49-F238E27FC236}">
                <a16:creationId xmlns:a16="http://schemas.microsoft.com/office/drawing/2014/main" id="{74484EF6-AD5A-4146-BBB1-FE9682BED023}"/>
              </a:ext>
            </a:extLst>
          </p:cNvPr>
          <p:cNvSpPr/>
          <p:nvPr/>
        </p:nvSpPr>
        <p:spPr>
          <a:xfrm>
            <a:off x="2654300" y="7789863"/>
            <a:ext cx="157163" cy="161925"/>
          </a:xfrm>
          <a:custGeom>
            <a:avLst/>
            <a:gdLst>
              <a:gd name="connsiteX0" fmla="*/ 0 w 280987"/>
              <a:gd name="connsiteY0" fmla="*/ 0 h 238125"/>
              <a:gd name="connsiteX1" fmla="*/ 64293 w 280987"/>
              <a:gd name="connsiteY1" fmla="*/ 14288 h 238125"/>
              <a:gd name="connsiteX2" fmla="*/ 88106 w 280987"/>
              <a:gd name="connsiteY2" fmla="*/ 28575 h 238125"/>
              <a:gd name="connsiteX3" fmla="*/ 111918 w 280987"/>
              <a:gd name="connsiteY3" fmla="*/ 40482 h 238125"/>
              <a:gd name="connsiteX4" fmla="*/ 133350 w 280987"/>
              <a:gd name="connsiteY4" fmla="*/ 33338 h 238125"/>
              <a:gd name="connsiteX5" fmla="*/ 150018 w 280987"/>
              <a:gd name="connsiteY5" fmla="*/ 42863 h 238125"/>
              <a:gd name="connsiteX6" fmla="*/ 147637 w 280987"/>
              <a:gd name="connsiteY6" fmla="*/ 59532 h 238125"/>
              <a:gd name="connsiteX7" fmla="*/ 135731 w 280987"/>
              <a:gd name="connsiteY7" fmla="*/ 73819 h 238125"/>
              <a:gd name="connsiteX8" fmla="*/ 138112 w 280987"/>
              <a:gd name="connsiteY8" fmla="*/ 92869 h 238125"/>
              <a:gd name="connsiteX9" fmla="*/ 154781 w 280987"/>
              <a:gd name="connsiteY9" fmla="*/ 104775 h 238125"/>
              <a:gd name="connsiteX10" fmla="*/ 154781 w 280987"/>
              <a:gd name="connsiteY10" fmla="*/ 104775 h 238125"/>
              <a:gd name="connsiteX11" fmla="*/ 166687 w 280987"/>
              <a:gd name="connsiteY11" fmla="*/ 138113 h 238125"/>
              <a:gd name="connsiteX12" fmla="*/ 180975 w 280987"/>
              <a:gd name="connsiteY12" fmla="*/ 145257 h 238125"/>
              <a:gd name="connsiteX13" fmla="*/ 223837 w 280987"/>
              <a:gd name="connsiteY13" fmla="*/ 176213 h 238125"/>
              <a:gd name="connsiteX14" fmla="*/ 247650 w 280987"/>
              <a:gd name="connsiteY14" fmla="*/ 207169 h 238125"/>
              <a:gd name="connsiteX15" fmla="*/ 280987 w 280987"/>
              <a:gd name="connsiteY15" fmla="*/ 238125 h 238125"/>
              <a:gd name="connsiteX0" fmla="*/ 0 w 216694"/>
              <a:gd name="connsiteY0" fmla="*/ 0 h 223837"/>
              <a:gd name="connsiteX1" fmla="*/ 23813 w 216694"/>
              <a:gd name="connsiteY1" fmla="*/ 14287 h 223837"/>
              <a:gd name="connsiteX2" fmla="*/ 47625 w 216694"/>
              <a:gd name="connsiteY2" fmla="*/ 26194 h 223837"/>
              <a:gd name="connsiteX3" fmla="*/ 69057 w 216694"/>
              <a:gd name="connsiteY3" fmla="*/ 19050 h 223837"/>
              <a:gd name="connsiteX4" fmla="*/ 85725 w 216694"/>
              <a:gd name="connsiteY4" fmla="*/ 28575 h 223837"/>
              <a:gd name="connsiteX5" fmla="*/ 83344 w 216694"/>
              <a:gd name="connsiteY5" fmla="*/ 45244 h 223837"/>
              <a:gd name="connsiteX6" fmla="*/ 71438 w 216694"/>
              <a:gd name="connsiteY6" fmla="*/ 59531 h 223837"/>
              <a:gd name="connsiteX7" fmla="*/ 73819 w 216694"/>
              <a:gd name="connsiteY7" fmla="*/ 78581 h 223837"/>
              <a:gd name="connsiteX8" fmla="*/ 90488 w 216694"/>
              <a:gd name="connsiteY8" fmla="*/ 90487 h 223837"/>
              <a:gd name="connsiteX9" fmla="*/ 90488 w 216694"/>
              <a:gd name="connsiteY9" fmla="*/ 90487 h 223837"/>
              <a:gd name="connsiteX10" fmla="*/ 102394 w 216694"/>
              <a:gd name="connsiteY10" fmla="*/ 123825 h 223837"/>
              <a:gd name="connsiteX11" fmla="*/ 116682 w 216694"/>
              <a:gd name="connsiteY11" fmla="*/ 130969 h 223837"/>
              <a:gd name="connsiteX12" fmla="*/ 159544 w 216694"/>
              <a:gd name="connsiteY12" fmla="*/ 161925 h 223837"/>
              <a:gd name="connsiteX13" fmla="*/ 183357 w 216694"/>
              <a:gd name="connsiteY13" fmla="*/ 192881 h 223837"/>
              <a:gd name="connsiteX14" fmla="*/ 216694 w 216694"/>
              <a:gd name="connsiteY14" fmla="*/ 223837 h 22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694" h="223837">
                <a:moveTo>
                  <a:pt x="0" y="0"/>
                </a:moveTo>
                <a:lnTo>
                  <a:pt x="23813" y="14287"/>
                </a:lnTo>
                <a:lnTo>
                  <a:pt x="47625" y="26194"/>
                </a:lnTo>
                <a:lnTo>
                  <a:pt x="69057" y="19050"/>
                </a:lnTo>
                <a:lnTo>
                  <a:pt x="85725" y="28575"/>
                </a:lnTo>
                <a:lnTo>
                  <a:pt x="83344" y="45244"/>
                </a:lnTo>
                <a:lnTo>
                  <a:pt x="71438" y="59531"/>
                </a:lnTo>
                <a:lnTo>
                  <a:pt x="73819" y="78581"/>
                </a:lnTo>
                <a:lnTo>
                  <a:pt x="90488" y="90487"/>
                </a:lnTo>
                <a:lnTo>
                  <a:pt x="90488" y="90487"/>
                </a:lnTo>
                <a:lnTo>
                  <a:pt x="102394" y="123825"/>
                </a:lnTo>
                <a:lnTo>
                  <a:pt x="116682" y="130969"/>
                </a:lnTo>
                <a:lnTo>
                  <a:pt x="159544" y="161925"/>
                </a:lnTo>
                <a:lnTo>
                  <a:pt x="183357" y="192881"/>
                </a:lnTo>
                <a:lnTo>
                  <a:pt x="216694" y="223837"/>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6" name="フリーフォーム 481">
            <a:extLst>
              <a:ext uri="{FF2B5EF4-FFF2-40B4-BE49-F238E27FC236}">
                <a16:creationId xmlns:a16="http://schemas.microsoft.com/office/drawing/2014/main" id="{7707EC43-F976-407C-A39F-57F410DBA0ED}"/>
              </a:ext>
            </a:extLst>
          </p:cNvPr>
          <p:cNvSpPr/>
          <p:nvPr/>
        </p:nvSpPr>
        <p:spPr>
          <a:xfrm>
            <a:off x="2806700" y="7945438"/>
            <a:ext cx="60325" cy="96837"/>
          </a:xfrm>
          <a:custGeom>
            <a:avLst/>
            <a:gdLst>
              <a:gd name="connsiteX0" fmla="*/ 0 w 83344"/>
              <a:gd name="connsiteY0" fmla="*/ 0 h 133350"/>
              <a:gd name="connsiteX1" fmla="*/ 14288 w 83344"/>
              <a:gd name="connsiteY1" fmla="*/ 52388 h 133350"/>
              <a:gd name="connsiteX2" fmla="*/ 9525 w 83344"/>
              <a:gd name="connsiteY2" fmla="*/ 76200 h 133350"/>
              <a:gd name="connsiteX3" fmla="*/ 23813 w 83344"/>
              <a:gd name="connsiteY3" fmla="*/ 107157 h 133350"/>
              <a:gd name="connsiteX4" fmla="*/ 38100 w 83344"/>
              <a:gd name="connsiteY4" fmla="*/ 123825 h 133350"/>
              <a:gd name="connsiteX5" fmla="*/ 54769 w 83344"/>
              <a:gd name="connsiteY5" fmla="*/ 133350 h 133350"/>
              <a:gd name="connsiteX6" fmla="*/ 83344 w 83344"/>
              <a:gd name="connsiteY6" fmla="*/ 128588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344" h="133350">
                <a:moveTo>
                  <a:pt x="0" y="0"/>
                </a:moveTo>
                <a:lnTo>
                  <a:pt x="14288" y="52388"/>
                </a:lnTo>
                <a:lnTo>
                  <a:pt x="9525" y="76200"/>
                </a:lnTo>
                <a:lnTo>
                  <a:pt x="23813" y="107157"/>
                </a:lnTo>
                <a:lnTo>
                  <a:pt x="38100" y="123825"/>
                </a:lnTo>
                <a:lnTo>
                  <a:pt x="54769" y="133350"/>
                </a:lnTo>
                <a:lnTo>
                  <a:pt x="83344" y="128588"/>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7" name="フリーフォーム 482">
            <a:extLst>
              <a:ext uri="{FF2B5EF4-FFF2-40B4-BE49-F238E27FC236}">
                <a16:creationId xmlns:a16="http://schemas.microsoft.com/office/drawing/2014/main" id="{E3B7B3FF-4BF8-495B-BBB4-F4E73D170B74}"/>
              </a:ext>
            </a:extLst>
          </p:cNvPr>
          <p:cNvSpPr/>
          <p:nvPr/>
        </p:nvSpPr>
        <p:spPr>
          <a:xfrm>
            <a:off x="2805113" y="7943850"/>
            <a:ext cx="66675" cy="68263"/>
          </a:xfrm>
          <a:custGeom>
            <a:avLst/>
            <a:gdLst>
              <a:gd name="connsiteX0" fmla="*/ 0 w 92869"/>
              <a:gd name="connsiteY0" fmla="*/ 0 h 95250"/>
              <a:gd name="connsiteX1" fmla="*/ 50006 w 92869"/>
              <a:gd name="connsiteY1" fmla="*/ 30956 h 95250"/>
              <a:gd name="connsiteX2" fmla="*/ 59531 w 92869"/>
              <a:gd name="connsiteY2" fmla="*/ 42863 h 95250"/>
              <a:gd name="connsiteX3" fmla="*/ 59531 w 92869"/>
              <a:gd name="connsiteY3" fmla="*/ 61913 h 95250"/>
              <a:gd name="connsiteX4" fmla="*/ 64294 w 92869"/>
              <a:gd name="connsiteY4" fmla="*/ 83344 h 95250"/>
              <a:gd name="connsiteX5" fmla="*/ 92869 w 92869"/>
              <a:gd name="connsiteY5" fmla="*/ 95250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69" h="95250">
                <a:moveTo>
                  <a:pt x="0" y="0"/>
                </a:moveTo>
                <a:lnTo>
                  <a:pt x="50006" y="30956"/>
                </a:lnTo>
                <a:lnTo>
                  <a:pt x="59531" y="42863"/>
                </a:lnTo>
                <a:lnTo>
                  <a:pt x="59531" y="61913"/>
                </a:lnTo>
                <a:lnTo>
                  <a:pt x="64294" y="83344"/>
                </a:lnTo>
                <a:lnTo>
                  <a:pt x="92869" y="95250"/>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79" name="フリーフォーム 484">
            <a:extLst>
              <a:ext uri="{FF2B5EF4-FFF2-40B4-BE49-F238E27FC236}">
                <a16:creationId xmlns:a16="http://schemas.microsoft.com/office/drawing/2014/main" id="{294E2DAB-1A1F-414D-892C-6A94F78D288D}"/>
              </a:ext>
            </a:extLst>
          </p:cNvPr>
          <p:cNvSpPr/>
          <p:nvPr/>
        </p:nvSpPr>
        <p:spPr>
          <a:xfrm>
            <a:off x="2324100" y="8281988"/>
            <a:ext cx="254000" cy="265112"/>
          </a:xfrm>
          <a:custGeom>
            <a:avLst/>
            <a:gdLst>
              <a:gd name="connsiteX0" fmla="*/ 0 w 352425"/>
              <a:gd name="connsiteY0" fmla="*/ 0 h 366713"/>
              <a:gd name="connsiteX1" fmla="*/ 50006 w 352425"/>
              <a:gd name="connsiteY1" fmla="*/ 54769 h 366713"/>
              <a:gd name="connsiteX2" fmla="*/ 50006 w 352425"/>
              <a:gd name="connsiteY2" fmla="*/ 66675 h 366713"/>
              <a:gd name="connsiteX3" fmla="*/ 50006 w 352425"/>
              <a:gd name="connsiteY3" fmla="*/ 83344 h 366713"/>
              <a:gd name="connsiteX4" fmla="*/ 61912 w 352425"/>
              <a:gd name="connsiteY4" fmla="*/ 100013 h 366713"/>
              <a:gd name="connsiteX5" fmla="*/ 78581 w 352425"/>
              <a:gd name="connsiteY5" fmla="*/ 114300 h 366713"/>
              <a:gd name="connsiteX6" fmla="*/ 95250 w 352425"/>
              <a:gd name="connsiteY6" fmla="*/ 114300 h 366713"/>
              <a:gd name="connsiteX7" fmla="*/ 95250 w 352425"/>
              <a:gd name="connsiteY7" fmla="*/ 114300 h 366713"/>
              <a:gd name="connsiteX8" fmla="*/ 119062 w 352425"/>
              <a:gd name="connsiteY8" fmla="*/ 111919 h 366713"/>
              <a:gd name="connsiteX9" fmla="*/ 130969 w 352425"/>
              <a:gd name="connsiteY9" fmla="*/ 128588 h 366713"/>
              <a:gd name="connsiteX10" fmla="*/ 130969 w 352425"/>
              <a:gd name="connsiteY10" fmla="*/ 142875 h 366713"/>
              <a:gd name="connsiteX11" fmla="*/ 130969 w 352425"/>
              <a:gd name="connsiteY11" fmla="*/ 152400 h 366713"/>
              <a:gd name="connsiteX12" fmla="*/ 142875 w 352425"/>
              <a:gd name="connsiteY12" fmla="*/ 169069 h 366713"/>
              <a:gd name="connsiteX13" fmla="*/ 164306 w 352425"/>
              <a:gd name="connsiteY13" fmla="*/ 188119 h 366713"/>
              <a:gd name="connsiteX14" fmla="*/ 185737 w 352425"/>
              <a:gd name="connsiteY14" fmla="*/ 204788 h 366713"/>
              <a:gd name="connsiteX15" fmla="*/ 197644 w 352425"/>
              <a:gd name="connsiteY15" fmla="*/ 219075 h 366713"/>
              <a:gd name="connsiteX16" fmla="*/ 207169 w 352425"/>
              <a:gd name="connsiteY16" fmla="*/ 219075 h 366713"/>
              <a:gd name="connsiteX17" fmla="*/ 221456 w 352425"/>
              <a:gd name="connsiteY17" fmla="*/ 230982 h 366713"/>
              <a:gd name="connsiteX18" fmla="*/ 230981 w 352425"/>
              <a:gd name="connsiteY18" fmla="*/ 235744 h 366713"/>
              <a:gd name="connsiteX19" fmla="*/ 238125 w 352425"/>
              <a:gd name="connsiteY19" fmla="*/ 254794 h 366713"/>
              <a:gd name="connsiteX20" fmla="*/ 254794 w 352425"/>
              <a:gd name="connsiteY20" fmla="*/ 264319 h 366713"/>
              <a:gd name="connsiteX21" fmla="*/ 276225 w 352425"/>
              <a:gd name="connsiteY21" fmla="*/ 276225 h 366713"/>
              <a:gd name="connsiteX22" fmla="*/ 280987 w 352425"/>
              <a:gd name="connsiteY22" fmla="*/ 288132 h 366713"/>
              <a:gd name="connsiteX23" fmla="*/ 300037 w 352425"/>
              <a:gd name="connsiteY23" fmla="*/ 292894 h 366713"/>
              <a:gd name="connsiteX24" fmla="*/ 311944 w 352425"/>
              <a:gd name="connsiteY24" fmla="*/ 297657 h 366713"/>
              <a:gd name="connsiteX25" fmla="*/ 321469 w 352425"/>
              <a:gd name="connsiteY25" fmla="*/ 307182 h 366713"/>
              <a:gd name="connsiteX26" fmla="*/ 335756 w 352425"/>
              <a:gd name="connsiteY26" fmla="*/ 326232 h 366713"/>
              <a:gd name="connsiteX27" fmla="*/ 352425 w 352425"/>
              <a:gd name="connsiteY27" fmla="*/ 366713 h 36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425" h="366713">
                <a:moveTo>
                  <a:pt x="0" y="0"/>
                </a:moveTo>
                <a:lnTo>
                  <a:pt x="50006" y="54769"/>
                </a:lnTo>
                <a:lnTo>
                  <a:pt x="50006" y="66675"/>
                </a:lnTo>
                <a:lnTo>
                  <a:pt x="50006" y="83344"/>
                </a:lnTo>
                <a:lnTo>
                  <a:pt x="61912" y="100013"/>
                </a:lnTo>
                <a:lnTo>
                  <a:pt x="78581" y="114300"/>
                </a:lnTo>
                <a:lnTo>
                  <a:pt x="95250" y="114300"/>
                </a:lnTo>
                <a:lnTo>
                  <a:pt x="95250" y="114300"/>
                </a:lnTo>
                <a:lnTo>
                  <a:pt x="119062" y="111919"/>
                </a:lnTo>
                <a:lnTo>
                  <a:pt x="130969" y="128588"/>
                </a:lnTo>
                <a:lnTo>
                  <a:pt x="130969" y="142875"/>
                </a:lnTo>
                <a:lnTo>
                  <a:pt x="130969" y="152400"/>
                </a:lnTo>
                <a:lnTo>
                  <a:pt x="142875" y="169069"/>
                </a:lnTo>
                <a:lnTo>
                  <a:pt x="164306" y="188119"/>
                </a:lnTo>
                <a:lnTo>
                  <a:pt x="185737" y="204788"/>
                </a:lnTo>
                <a:lnTo>
                  <a:pt x="197644" y="219075"/>
                </a:lnTo>
                <a:lnTo>
                  <a:pt x="207169" y="219075"/>
                </a:lnTo>
                <a:lnTo>
                  <a:pt x="221456" y="230982"/>
                </a:lnTo>
                <a:lnTo>
                  <a:pt x="230981" y="235744"/>
                </a:lnTo>
                <a:lnTo>
                  <a:pt x="238125" y="254794"/>
                </a:lnTo>
                <a:lnTo>
                  <a:pt x="254794" y="264319"/>
                </a:lnTo>
                <a:lnTo>
                  <a:pt x="276225" y="276225"/>
                </a:lnTo>
                <a:lnTo>
                  <a:pt x="280987" y="288132"/>
                </a:lnTo>
                <a:lnTo>
                  <a:pt x="300037" y="292894"/>
                </a:lnTo>
                <a:lnTo>
                  <a:pt x="311944" y="297657"/>
                </a:lnTo>
                <a:lnTo>
                  <a:pt x="321469" y="307182"/>
                </a:lnTo>
                <a:lnTo>
                  <a:pt x="335756" y="326232"/>
                </a:lnTo>
                <a:lnTo>
                  <a:pt x="352425" y="36671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0" name="フリーフォーム 485">
            <a:extLst>
              <a:ext uri="{FF2B5EF4-FFF2-40B4-BE49-F238E27FC236}">
                <a16:creationId xmlns:a16="http://schemas.microsoft.com/office/drawing/2014/main" id="{F5188191-F5DB-481B-8D3F-FA75E7F99B3C}"/>
              </a:ext>
            </a:extLst>
          </p:cNvPr>
          <p:cNvSpPr/>
          <p:nvPr/>
        </p:nvSpPr>
        <p:spPr>
          <a:xfrm>
            <a:off x="2243138" y="8132763"/>
            <a:ext cx="931862" cy="579437"/>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1" name="フリーフォーム 486">
            <a:extLst>
              <a:ext uri="{FF2B5EF4-FFF2-40B4-BE49-F238E27FC236}">
                <a16:creationId xmlns:a16="http://schemas.microsoft.com/office/drawing/2014/main" id="{308CA52D-B67F-4224-A44B-CBAC9B671B1D}"/>
              </a:ext>
            </a:extLst>
          </p:cNvPr>
          <p:cNvSpPr/>
          <p:nvPr/>
        </p:nvSpPr>
        <p:spPr>
          <a:xfrm>
            <a:off x="1966913" y="8405813"/>
            <a:ext cx="44450" cy="123825"/>
          </a:xfrm>
          <a:custGeom>
            <a:avLst/>
            <a:gdLst>
              <a:gd name="connsiteX0" fmla="*/ 0 w 90488"/>
              <a:gd name="connsiteY0" fmla="*/ 0 h 314325"/>
              <a:gd name="connsiteX1" fmla="*/ 33338 w 90488"/>
              <a:gd name="connsiteY1" fmla="*/ 64294 h 314325"/>
              <a:gd name="connsiteX2" fmla="*/ 26194 w 90488"/>
              <a:gd name="connsiteY2" fmla="*/ 92869 h 314325"/>
              <a:gd name="connsiteX3" fmla="*/ 23813 w 90488"/>
              <a:gd name="connsiteY3" fmla="*/ 114300 h 314325"/>
              <a:gd name="connsiteX4" fmla="*/ 26194 w 90488"/>
              <a:gd name="connsiteY4" fmla="*/ 150019 h 314325"/>
              <a:gd name="connsiteX5" fmla="*/ 30956 w 90488"/>
              <a:gd name="connsiteY5" fmla="*/ 173831 h 314325"/>
              <a:gd name="connsiteX6" fmla="*/ 23813 w 90488"/>
              <a:gd name="connsiteY6" fmla="*/ 207169 h 314325"/>
              <a:gd name="connsiteX7" fmla="*/ 23813 w 90488"/>
              <a:gd name="connsiteY7" fmla="*/ 233362 h 314325"/>
              <a:gd name="connsiteX8" fmla="*/ 47625 w 90488"/>
              <a:gd name="connsiteY8" fmla="*/ 257175 h 314325"/>
              <a:gd name="connsiteX9" fmla="*/ 73819 w 90488"/>
              <a:gd name="connsiteY9" fmla="*/ 283369 h 314325"/>
              <a:gd name="connsiteX10" fmla="*/ 90488 w 90488"/>
              <a:gd name="connsiteY10" fmla="*/ 31432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488" h="314325">
                <a:moveTo>
                  <a:pt x="0" y="0"/>
                </a:moveTo>
                <a:lnTo>
                  <a:pt x="33338" y="64294"/>
                </a:lnTo>
                <a:lnTo>
                  <a:pt x="26194" y="92869"/>
                </a:lnTo>
                <a:lnTo>
                  <a:pt x="23813" y="114300"/>
                </a:lnTo>
                <a:lnTo>
                  <a:pt x="26194" y="150019"/>
                </a:lnTo>
                <a:lnTo>
                  <a:pt x="30956" y="173831"/>
                </a:lnTo>
                <a:lnTo>
                  <a:pt x="23813" y="207169"/>
                </a:lnTo>
                <a:lnTo>
                  <a:pt x="23813" y="233362"/>
                </a:lnTo>
                <a:lnTo>
                  <a:pt x="47625" y="257175"/>
                </a:lnTo>
                <a:lnTo>
                  <a:pt x="73819" y="283369"/>
                </a:lnTo>
                <a:lnTo>
                  <a:pt x="90488" y="314325"/>
                </a:lnTo>
              </a:path>
            </a:pathLst>
          </a:custGeom>
          <a:noFill/>
          <a:ln w="381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2" name="フリーフォーム 487">
            <a:extLst>
              <a:ext uri="{FF2B5EF4-FFF2-40B4-BE49-F238E27FC236}">
                <a16:creationId xmlns:a16="http://schemas.microsoft.com/office/drawing/2014/main" id="{01C8ACBB-5175-42C0-8BA9-B232985FEDE0}"/>
              </a:ext>
            </a:extLst>
          </p:cNvPr>
          <p:cNvSpPr/>
          <p:nvPr/>
        </p:nvSpPr>
        <p:spPr>
          <a:xfrm>
            <a:off x="1984375" y="8523288"/>
            <a:ext cx="38100" cy="204787"/>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387" h="283369">
                <a:moveTo>
                  <a:pt x="35718" y="0"/>
                </a:moveTo>
                <a:lnTo>
                  <a:pt x="42862" y="33338"/>
                </a:lnTo>
                <a:lnTo>
                  <a:pt x="33337" y="52388"/>
                </a:lnTo>
                <a:lnTo>
                  <a:pt x="33337" y="76200"/>
                </a:lnTo>
                <a:lnTo>
                  <a:pt x="26193" y="95250"/>
                </a:lnTo>
                <a:lnTo>
                  <a:pt x="16668" y="111919"/>
                </a:lnTo>
                <a:lnTo>
                  <a:pt x="21431" y="133350"/>
                </a:lnTo>
                <a:lnTo>
                  <a:pt x="38100" y="157163"/>
                </a:lnTo>
                <a:lnTo>
                  <a:pt x="52387" y="176213"/>
                </a:lnTo>
                <a:lnTo>
                  <a:pt x="45243" y="192881"/>
                </a:lnTo>
                <a:lnTo>
                  <a:pt x="21431" y="211931"/>
                </a:lnTo>
                <a:lnTo>
                  <a:pt x="2381" y="228600"/>
                </a:lnTo>
                <a:cubicBezTo>
                  <a:pt x="1587" y="246856"/>
                  <a:pt x="794" y="265113"/>
                  <a:pt x="0" y="283369"/>
                </a:cubicBez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3" name="フリーフォーム 488">
            <a:extLst>
              <a:ext uri="{FF2B5EF4-FFF2-40B4-BE49-F238E27FC236}">
                <a16:creationId xmlns:a16="http://schemas.microsoft.com/office/drawing/2014/main" id="{6714420B-F6BA-4840-9654-7FD22BFC27EA}"/>
              </a:ext>
            </a:extLst>
          </p:cNvPr>
          <p:cNvSpPr/>
          <p:nvPr/>
        </p:nvSpPr>
        <p:spPr>
          <a:xfrm>
            <a:off x="2005013" y="8515350"/>
            <a:ext cx="523875" cy="528638"/>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26281" h="731044">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lnTo>
                  <a:pt x="714375" y="585787"/>
                </a:lnTo>
                <a:lnTo>
                  <a:pt x="726281" y="607219"/>
                </a:lnTo>
                <a:lnTo>
                  <a:pt x="719137" y="626269"/>
                </a:lnTo>
                <a:lnTo>
                  <a:pt x="702468" y="640556"/>
                </a:lnTo>
                <a:lnTo>
                  <a:pt x="702468" y="661987"/>
                </a:lnTo>
                <a:lnTo>
                  <a:pt x="702468" y="683419"/>
                </a:lnTo>
                <a:lnTo>
                  <a:pt x="711993" y="704850"/>
                </a:lnTo>
                <a:lnTo>
                  <a:pt x="726281" y="731044"/>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4" name="フリーフォーム 489">
            <a:extLst>
              <a:ext uri="{FF2B5EF4-FFF2-40B4-BE49-F238E27FC236}">
                <a16:creationId xmlns:a16="http://schemas.microsoft.com/office/drawing/2014/main" id="{2C4E2FE7-9393-4BA9-BF3E-13601848FDAA}"/>
              </a:ext>
            </a:extLst>
          </p:cNvPr>
          <p:cNvSpPr/>
          <p:nvPr/>
        </p:nvSpPr>
        <p:spPr>
          <a:xfrm>
            <a:off x="2009775" y="8567738"/>
            <a:ext cx="117475" cy="212725"/>
          </a:xfrm>
          <a:custGeom>
            <a:avLst/>
            <a:gdLst>
              <a:gd name="connsiteX0" fmla="*/ 0 w 161925"/>
              <a:gd name="connsiteY0" fmla="*/ 0 h 292893"/>
              <a:gd name="connsiteX1" fmla="*/ 40482 w 161925"/>
              <a:gd name="connsiteY1" fmla="*/ 61912 h 292893"/>
              <a:gd name="connsiteX2" fmla="*/ 47625 w 161925"/>
              <a:gd name="connsiteY2" fmla="*/ 90487 h 292893"/>
              <a:gd name="connsiteX3" fmla="*/ 35719 w 161925"/>
              <a:gd name="connsiteY3" fmla="*/ 109537 h 292893"/>
              <a:gd name="connsiteX4" fmla="*/ 30957 w 161925"/>
              <a:gd name="connsiteY4" fmla="*/ 130968 h 292893"/>
              <a:gd name="connsiteX5" fmla="*/ 38100 w 161925"/>
              <a:gd name="connsiteY5" fmla="*/ 145256 h 292893"/>
              <a:gd name="connsiteX6" fmla="*/ 52388 w 161925"/>
              <a:gd name="connsiteY6" fmla="*/ 147637 h 292893"/>
              <a:gd name="connsiteX7" fmla="*/ 73819 w 161925"/>
              <a:gd name="connsiteY7" fmla="*/ 161925 h 292893"/>
              <a:gd name="connsiteX8" fmla="*/ 90488 w 161925"/>
              <a:gd name="connsiteY8" fmla="*/ 185737 h 292893"/>
              <a:gd name="connsiteX9" fmla="*/ 111919 w 161925"/>
              <a:gd name="connsiteY9" fmla="*/ 211931 h 292893"/>
              <a:gd name="connsiteX10" fmla="*/ 138113 w 161925"/>
              <a:gd name="connsiteY10" fmla="*/ 235743 h 292893"/>
              <a:gd name="connsiteX11" fmla="*/ 159544 w 161925"/>
              <a:gd name="connsiteY11" fmla="*/ 242887 h 292893"/>
              <a:gd name="connsiteX12" fmla="*/ 161925 w 161925"/>
              <a:gd name="connsiteY12" fmla="*/ 264318 h 292893"/>
              <a:gd name="connsiteX13" fmla="*/ 154782 w 161925"/>
              <a:gd name="connsiteY13" fmla="*/ 292893 h 29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25" h="292893">
                <a:moveTo>
                  <a:pt x="0" y="0"/>
                </a:moveTo>
                <a:lnTo>
                  <a:pt x="40482" y="61912"/>
                </a:lnTo>
                <a:lnTo>
                  <a:pt x="47625" y="90487"/>
                </a:lnTo>
                <a:lnTo>
                  <a:pt x="35719" y="109537"/>
                </a:lnTo>
                <a:lnTo>
                  <a:pt x="30957" y="130968"/>
                </a:lnTo>
                <a:lnTo>
                  <a:pt x="38100" y="145256"/>
                </a:lnTo>
                <a:lnTo>
                  <a:pt x="52388" y="147637"/>
                </a:lnTo>
                <a:lnTo>
                  <a:pt x="73819" y="161925"/>
                </a:lnTo>
                <a:lnTo>
                  <a:pt x="90488" y="185737"/>
                </a:lnTo>
                <a:lnTo>
                  <a:pt x="111919" y="211931"/>
                </a:lnTo>
                <a:lnTo>
                  <a:pt x="138113" y="235743"/>
                </a:lnTo>
                <a:lnTo>
                  <a:pt x="159544" y="242887"/>
                </a:lnTo>
                <a:lnTo>
                  <a:pt x="161925" y="264318"/>
                </a:lnTo>
                <a:lnTo>
                  <a:pt x="154782" y="292893"/>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5" name="フリーフォーム 490">
            <a:extLst>
              <a:ext uri="{FF2B5EF4-FFF2-40B4-BE49-F238E27FC236}">
                <a16:creationId xmlns:a16="http://schemas.microsoft.com/office/drawing/2014/main" id="{F20CEF62-6E78-4B33-B928-2CAE22CADA46}"/>
              </a:ext>
            </a:extLst>
          </p:cNvPr>
          <p:cNvSpPr/>
          <p:nvPr/>
        </p:nvSpPr>
        <p:spPr>
          <a:xfrm>
            <a:off x="1608138" y="8696325"/>
            <a:ext cx="82550" cy="150813"/>
          </a:xfrm>
          <a:custGeom>
            <a:avLst/>
            <a:gdLst>
              <a:gd name="connsiteX0" fmla="*/ 0 w 114300"/>
              <a:gd name="connsiteY0" fmla="*/ 0 h 209550"/>
              <a:gd name="connsiteX1" fmla="*/ 45244 w 114300"/>
              <a:gd name="connsiteY1" fmla="*/ 38100 h 209550"/>
              <a:gd name="connsiteX2" fmla="*/ 61913 w 114300"/>
              <a:gd name="connsiteY2" fmla="*/ 38100 h 209550"/>
              <a:gd name="connsiteX3" fmla="*/ 76200 w 114300"/>
              <a:gd name="connsiteY3" fmla="*/ 66675 h 209550"/>
              <a:gd name="connsiteX4" fmla="*/ 90488 w 114300"/>
              <a:gd name="connsiteY4" fmla="*/ 83344 h 209550"/>
              <a:gd name="connsiteX5" fmla="*/ 114300 w 114300"/>
              <a:gd name="connsiteY5" fmla="*/ 97632 h 209550"/>
              <a:gd name="connsiteX6" fmla="*/ 114300 w 114300"/>
              <a:gd name="connsiteY6" fmla="*/ 130969 h 209550"/>
              <a:gd name="connsiteX7" fmla="*/ 100013 w 114300"/>
              <a:gd name="connsiteY7" fmla="*/ 150019 h 209550"/>
              <a:gd name="connsiteX8" fmla="*/ 90488 w 114300"/>
              <a:gd name="connsiteY8" fmla="*/ 171450 h 209550"/>
              <a:gd name="connsiteX9" fmla="*/ 90488 w 114300"/>
              <a:gd name="connsiteY9" fmla="*/ 2095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209550">
                <a:moveTo>
                  <a:pt x="0" y="0"/>
                </a:moveTo>
                <a:lnTo>
                  <a:pt x="45244" y="38100"/>
                </a:lnTo>
                <a:lnTo>
                  <a:pt x="61913" y="38100"/>
                </a:lnTo>
                <a:lnTo>
                  <a:pt x="76200" y="66675"/>
                </a:lnTo>
                <a:lnTo>
                  <a:pt x="90488" y="83344"/>
                </a:lnTo>
                <a:lnTo>
                  <a:pt x="114300" y="97632"/>
                </a:lnTo>
                <a:lnTo>
                  <a:pt x="114300" y="130969"/>
                </a:lnTo>
                <a:lnTo>
                  <a:pt x="100013" y="150019"/>
                </a:lnTo>
                <a:lnTo>
                  <a:pt x="90488" y="171450"/>
                </a:lnTo>
                <a:lnTo>
                  <a:pt x="90488" y="209550"/>
                </a:lnTo>
              </a:path>
            </a:pathLst>
          </a:custGeom>
          <a:noFill/>
          <a:ln w="381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dirty="0"/>
          </a:p>
        </p:txBody>
      </p:sp>
      <p:sp>
        <p:nvSpPr>
          <p:cNvPr id="286" name="フリーフォーム 491">
            <a:extLst>
              <a:ext uri="{FF2B5EF4-FFF2-40B4-BE49-F238E27FC236}">
                <a16:creationId xmlns:a16="http://schemas.microsoft.com/office/drawing/2014/main" id="{B5E08CEC-4A21-44FC-8C41-E6AC560A22D3}"/>
              </a:ext>
            </a:extLst>
          </p:cNvPr>
          <p:cNvSpPr/>
          <p:nvPr/>
        </p:nvSpPr>
        <p:spPr>
          <a:xfrm>
            <a:off x="1184275" y="8809038"/>
            <a:ext cx="133350" cy="241300"/>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931" h="333375">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lnTo>
                  <a:pt x="176213" y="333375"/>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7" name="フリーフォーム 492">
            <a:extLst>
              <a:ext uri="{FF2B5EF4-FFF2-40B4-BE49-F238E27FC236}">
                <a16:creationId xmlns:a16="http://schemas.microsoft.com/office/drawing/2014/main" id="{78B4D012-1025-4157-B7DF-63D5B89589FF}"/>
              </a:ext>
            </a:extLst>
          </p:cNvPr>
          <p:cNvSpPr/>
          <p:nvPr/>
        </p:nvSpPr>
        <p:spPr>
          <a:xfrm>
            <a:off x="950913" y="8928100"/>
            <a:ext cx="165100" cy="387350"/>
          </a:xfrm>
          <a:custGeom>
            <a:avLst/>
            <a:gdLst>
              <a:gd name="connsiteX0" fmla="*/ 0 w 228600"/>
              <a:gd name="connsiteY0" fmla="*/ 0 h 535781"/>
              <a:gd name="connsiteX1" fmla="*/ 50006 w 228600"/>
              <a:gd name="connsiteY1" fmla="*/ 23812 h 535781"/>
              <a:gd name="connsiteX2" fmla="*/ 71438 w 228600"/>
              <a:gd name="connsiteY2" fmla="*/ 38100 h 535781"/>
              <a:gd name="connsiteX3" fmla="*/ 100013 w 228600"/>
              <a:gd name="connsiteY3" fmla="*/ 59531 h 535781"/>
              <a:gd name="connsiteX4" fmla="*/ 130969 w 228600"/>
              <a:gd name="connsiteY4" fmla="*/ 61912 h 535781"/>
              <a:gd name="connsiteX5" fmla="*/ 154781 w 228600"/>
              <a:gd name="connsiteY5" fmla="*/ 78581 h 535781"/>
              <a:gd name="connsiteX6" fmla="*/ 180975 w 228600"/>
              <a:gd name="connsiteY6" fmla="*/ 119062 h 535781"/>
              <a:gd name="connsiteX7" fmla="*/ 197644 w 228600"/>
              <a:gd name="connsiteY7" fmla="*/ 157162 h 535781"/>
              <a:gd name="connsiteX8" fmla="*/ 192881 w 228600"/>
              <a:gd name="connsiteY8" fmla="*/ 176212 h 535781"/>
              <a:gd name="connsiteX9" fmla="*/ 202406 w 228600"/>
              <a:gd name="connsiteY9" fmla="*/ 200025 h 535781"/>
              <a:gd name="connsiteX10" fmla="*/ 219075 w 228600"/>
              <a:gd name="connsiteY10" fmla="*/ 226218 h 535781"/>
              <a:gd name="connsiteX11" fmla="*/ 228600 w 228600"/>
              <a:gd name="connsiteY11" fmla="*/ 250031 h 535781"/>
              <a:gd name="connsiteX12" fmla="*/ 221456 w 228600"/>
              <a:gd name="connsiteY12" fmla="*/ 278606 h 535781"/>
              <a:gd name="connsiteX13" fmla="*/ 195263 w 228600"/>
              <a:gd name="connsiteY13" fmla="*/ 300037 h 535781"/>
              <a:gd name="connsiteX14" fmla="*/ 161925 w 228600"/>
              <a:gd name="connsiteY14" fmla="*/ 330993 h 535781"/>
              <a:gd name="connsiteX15" fmla="*/ 147638 w 228600"/>
              <a:gd name="connsiteY15" fmla="*/ 371475 h 535781"/>
              <a:gd name="connsiteX16" fmla="*/ 130969 w 228600"/>
              <a:gd name="connsiteY16" fmla="*/ 395287 h 535781"/>
              <a:gd name="connsiteX17" fmla="*/ 109538 w 228600"/>
              <a:gd name="connsiteY17" fmla="*/ 404812 h 535781"/>
              <a:gd name="connsiteX18" fmla="*/ 102394 w 228600"/>
              <a:gd name="connsiteY18" fmla="*/ 421481 h 535781"/>
              <a:gd name="connsiteX19" fmla="*/ 104775 w 228600"/>
              <a:gd name="connsiteY19" fmla="*/ 440531 h 535781"/>
              <a:gd name="connsiteX20" fmla="*/ 95250 w 228600"/>
              <a:gd name="connsiteY20" fmla="*/ 459581 h 535781"/>
              <a:gd name="connsiteX21" fmla="*/ 78581 w 228600"/>
              <a:gd name="connsiteY21" fmla="*/ 473868 h 535781"/>
              <a:gd name="connsiteX22" fmla="*/ 83344 w 228600"/>
              <a:gd name="connsiteY22" fmla="*/ 497681 h 535781"/>
              <a:gd name="connsiteX23" fmla="*/ 92869 w 228600"/>
              <a:gd name="connsiteY23" fmla="*/ 519112 h 535781"/>
              <a:gd name="connsiteX24" fmla="*/ 121444 w 228600"/>
              <a:gd name="connsiteY24" fmla="*/ 535781 h 5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600" h="535781">
                <a:moveTo>
                  <a:pt x="0" y="0"/>
                </a:moveTo>
                <a:lnTo>
                  <a:pt x="50006" y="23812"/>
                </a:lnTo>
                <a:lnTo>
                  <a:pt x="71438" y="38100"/>
                </a:lnTo>
                <a:lnTo>
                  <a:pt x="100013" y="59531"/>
                </a:lnTo>
                <a:lnTo>
                  <a:pt x="130969" y="61912"/>
                </a:lnTo>
                <a:lnTo>
                  <a:pt x="154781" y="78581"/>
                </a:lnTo>
                <a:lnTo>
                  <a:pt x="180975" y="119062"/>
                </a:lnTo>
                <a:lnTo>
                  <a:pt x="197644" y="157162"/>
                </a:lnTo>
                <a:lnTo>
                  <a:pt x="192881" y="176212"/>
                </a:lnTo>
                <a:lnTo>
                  <a:pt x="202406" y="200025"/>
                </a:lnTo>
                <a:lnTo>
                  <a:pt x="219075" y="226218"/>
                </a:lnTo>
                <a:lnTo>
                  <a:pt x="228600" y="250031"/>
                </a:lnTo>
                <a:lnTo>
                  <a:pt x="221456" y="278606"/>
                </a:lnTo>
                <a:lnTo>
                  <a:pt x="195263" y="300037"/>
                </a:lnTo>
                <a:lnTo>
                  <a:pt x="161925" y="330993"/>
                </a:lnTo>
                <a:lnTo>
                  <a:pt x="147638" y="371475"/>
                </a:lnTo>
                <a:lnTo>
                  <a:pt x="130969" y="395287"/>
                </a:lnTo>
                <a:lnTo>
                  <a:pt x="109538" y="404812"/>
                </a:lnTo>
                <a:lnTo>
                  <a:pt x="102394" y="421481"/>
                </a:lnTo>
                <a:lnTo>
                  <a:pt x="104775" y="440531"/>
                </a:lnTo>
                <a:lnTo>
                  <a:pt x="95250" y="459581"/>
                </a:lnTo>
                <a:lnTo>
                  <a:pt x="78581" y="473868"/>
                </a:lnTo>
                <a:lnTo>
                  <a:pt x="83344" y="497681"/>
                </a:lnTo>
                <a:lnTo>
                  <a:pt x="92869" y="519112"/>
                </a:lnTo>
                <a:lnTo>
                  <a:pt x="121444" y="53578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8" name="フリーフォーム 493">
            <a:extLst>
              <a:ext uri="{FF2B5EF4-FFF2-40B4-BE49-F238E27FC236}">
                <a16:creationId xmlns:a16="http://schemas.microsoft.com/office/drawing/2014/main" id="{3C1FED7C-EA0E-421B-825D-99BFBC1D3DC1}"/>
              </a:ext>
            </a:extLst>
          </p:cNvPr>
          <p:cNvSpPr/>
          <p:nvPr/>
        </p:nvSpPr>
        <p:spPr>
          <a:xfrm>
            <a:off x="715963" y="8939213"/>
            <a:ext cx="155575" cy="231775"/>
          </a:xfrm>
          <a:custGeom>
            <a:avLst/>
            <a:gdLst>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35731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 name="connsiteX0" fmla="*/ 0 w 216694"/>
              <a:gd name="connsiteY0" fmla="*/ 0 h 321468"/>
              <a:gd name="connsiteX1" fmla="*/ 35719 w 216694"/>
              <a:gd name="connsiteY1" fmla="*/ 66675 h 321468"/>
              <a:gd name="connsiteX2" fmla="*/ 83344 w 216694"/>
              <a:gd name="connsiteY2" fmla="*/ 95250 h 321468"/>
              <a:gd name="connsiteX3" fmla="*/ 85725 w 216694"/>
              <a:gd name="connsiteY3" fmla="*/ 142875 h 321468"/>
              <a:gd name="connsiteX4" fmla="*/ 95250 w 216694"/>
              <a:gd name="connsiteY4" fmla="*/ 178593 h 321468"/>
              <a:gd name="connsiteX5" fmla="*/ 116681 w 216694"/>
              <a:gd name="connsiteY5" fmla="*/ 183356 h 321468"/>
              <a:gd name="connsiteX6" fmla="*/ 135731 w 216694"/>
              <a:gd name="connsiteY6" fmla="*/ 200025 h 321468"/>
              <a:gd name="connsiteX7" fmla="*/ 140493 w 216694"/>
              <a:gd name="connsiteY7" fmla="*/ 223837 h 321468"/>
              <a:gd name="connsiteX8" fmla="*/ 154781 w 216694"/>
              <a:gd name="connsiteY8" fmla="*/ 230981 h 321468"/>
              <a:gd name="connsiteX9" fmla="*/ 164306 w 216694"/>
              <a:gd name="connsiteY9" fmla="*/ 250031 h 321468"/>
              <a:gd name="connsiteX10" fmla="*/ 178594 w 216694"/>
              <a:gd name="connsiteY10" fmla="*/ 261937 h 321468"/>
              <a:gd name="connsiteX11" fmla="*/ 200025 w 216694"/>
              <a:gd name="connsiteY11" fmla="*/ 261937 h 321468"/>
              <a:gd name="connsiteX12" fmla="*/ 216694 w 216694"/>
              <a:gd name="connsiteY12" fmla="*/ 280987 h 321468"/>
              <a:gd name="connsiteX13" fmla="*/ 214313 w 216694"/>
              <a:gd name="connsiteY13" fmla="*/ 321468 h 32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6694" h="321468">
                <a:moveTo>
                  <a:pt x="0" y="0"/>
                </a:moveTo>
                <a:lnTo>
                  <a:pt x="35719" y="66675"/>
                </a:lnTo>
                <a:lnTo>
                  <a:pt x="83344" y="95250"/>
                </a:lnTo>
                <a:lnTo>
                  <a:pt x="85725" y="142875"/>
                </a:lnTo>
                <a:lnTo>
                  <a:pt x="95250" y="178593"/>
                </a:lnTo>
                <a:lnTo>
                  <a:pt x="116681" y="183356"/>
                </a:lnTo>
                <a:lnTo>
                  <a:pt x="135731" y="200025"/>
                </a:lnTo>
                <a:lnTo>
                  <a:pt x="140493" y="223837"/>
                </a:lnTo>
                <a:lnTo>
                  <a:pt x="154781" y="230981"/>
                </a:lnTo>
                <a:lnTo>
                  <a:pt x="164306" y="250031"/>
                </a:lnTo>
                <a:lnTo>
                  <a:pt x="178594" y="261937"/>
                </a:lnTo>
                <a:lnTo>
                  <a:pt x="200025" y="261937"/>
                </a:lnTo>
                <a:lnTo>
                  <a:pt x="216694" y="280987"/>
                </a:lnTo>
                <a:lnTo>
                  <a:pt x="214313" y="321468"/>
                </a:lnTo>
              </a:path>
            </a:pathLst>
          </a:custGeom>
          <a:noFill/>
          <a:ln w="34925">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89" name="フリーフォーム 494">
            <a:extLst>
              <a:ext uri="{FF2B5EF4-FFF2-40B4-BE49-F238E27FC236}">
                <a16:creationId xmlns:a16="http://schemas.microsoft.com/office/drawing/2014/main" id="{E3B357F3-3608-4F21-AC02-A87066051CF4}"/>
              </a:ext>
            </a:extLst>
          </p:cNvPr>
          <p:cNvSpPr/>
          <p:nvPr/>
        </p:nvSpPr>
        <p:spPr>
          <a:xfrm>
            <a:off x="628650" y="8977313"/>
            <a:ext cx="109538" cy="84137"/>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400" h="116682">
                <a:moveTo>
                  <a:pt x="152400" y="0"/>
                </a:moveTo>
                <a:lnTo>
                  <a:pt x="97631" y="45244"/>
                </a:lnTo>
                <a:lnTo>
                  <a:pt x="83343" y="61913"/>
                </a:lnTo>
                <a:lnTo>
                  <a:pt x="59531" y="69057"/>
                </a:lnTo>
                <a:lnTo>
                  <a:pt x="35718" y="66675"/>
                </a:lnTo>
                <a:lnTo>
                  <a:pt x="14287" y="76200"/>
                </a:lnTo>
                <a:lnTo>
                  <a:pt x="0" y="90488"/>
                </a:lnTo>
                <a:lnTo>
                  <a:pt x="2381" y="116682"/>
                </a:lnTo>
              </a:path>
            </a:pathLst>
          </a:custGeom>
          <a:noFill/>
          <a:ln w="190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0" name="フリーフォーム 495">
            <a:extLst>
              <a:ext uri="{FF2B5EF4-FFF2-40B4-BE49-F238E27FC236}">
                <a16:creationId xmlns:a16="http://schemas.microsoft.com/office/drawing/2014/main" id="{5B51211A-0AEE-4D89-9FCE-1A219A49C05D}"/>
              </a:ext>
            </a:extLst>
          </p:cNvPr>
          <p:cNvSpPr/>
          <p:nvPr/>
        </p:nvSpPr>
        <p:spPr>
          <a:xfrm>
            <a:off x="3560763" y="2419350"/>
            <a:ext cx="2565400" cy="2424113"/>
          </a:xfrm>
          <a:custGeom>
            <a:avLst/>
            <a:gdLst>
              <a:gd name="connsiteX0" fmla="*/ 1838325 w 1890713"/>
              <a:gd name="connsiteY0" fmla="*/ 2382 h 1081088"/>
              <a:gd name="connsiteX1" fmla="*/ 1831181 w 1890713"/>
              <a:gd name="connsiteY1" fmla="*/ 92869 h 1081088"/>
              <a:gd name="connsiteX2" fmla="*/ 1816894 w 1890713"/>
              <a:gd name="connsiteY2" fmla="*/ 126207 h 1081088"/>
              <a:gd name="connsiteX3" fmla="*/ 1788319 w 1890713"/>
              <a:gd name="connsiteY3" fmla="*/ 159544 h 1081088"/>
              <a:gd name="connsiteX4" fmla="*/ 1728788 w 1890713"/>
              <a:gd name="connsiteY4" fmla="*/ 183357 h 1081088"/>
              <a:gd name="connsiteX5" fmla="*/ 1676400 w 1890713"/>
              <a:gd name="connsiteY5" fmla="*/ 197644 h 1081088"/>
              <a:gd name="connsiteX6" fmla="*/ 1624013 w 1890713"/>
              <a:gd name="connsiteY6" fmla="*/ 202407 h 1081088"/>
              <a:gd name="connsiteX7" fmla="*/ 1543050 w 1890713"/>
              <a:gd name="connsiteY7" fmla="*/ 200025 h 1081088"/>
              <a:gd name="connsiteX8" fmla="*/ 1454944 w 1890713"/>
              <a:gd name="connsiteY8" fmla="*/ 197644 h 1081088"/>
              <a:gd name="connsiteX9" fmla="*/ 1402556 w 1890713"/>
              <a:gd name="connsiteY9" fmla="*/ 202407 h 1081088"/>
              <a:gd name="connsiteX10" fmla="*/ 1364456 w 1890713"/>
              <a:gd name="connsiteY10" fmla="*/ 228600 h 1081088"/>
              <a:gd name="connsiteX11" fmla="*/ 1345406 w 1890713"/>
              <a:gd name="connsiteY11" fmla="*/ 257175 h 1081088"/>
              <a:gd name="connsiteX12" fmla="*/ 1326356 w 1890713"/>
              <a:gd name="connsiteY12" fmla="*/ 292894 h 1081088"/>
              <a:gd name="connsiteX13" fmla="*/ 1312069 w 1890713"/>
              <a:gd name="connsiteY13" fmla="*/ 330994 h 1081088"/>
              <a:gd name="connsiteX14" fmla="*/ 1281113 w 1890713"/>
              <a:gd name="connsiteY14" fmla="*/ 354807 h 1081088"/>
              <a:gd name="connsiteX15" fmla="*/ 1238250 w 1890713"/>
              <a:gd name="connsiteY15" fmla="*/ 392907 h 1081088"/>
              <a:gd name="connsiteX16" fmla="*/ 1207294 w 1890713"/>
              <a:gd name="connsiteY16" fmla="*/ 402432 h 1081088"/>
              <a:gd name="connsiteX17" fmla="*/ 1171575 w 1890713"/>
              <a:gd name="connsiteY17" fmla="*/ 395288 h 1081088"/>
              <a:gd name="connsiteX18" fmla="*/ 1116806 w 1890713"/>
              <a:gd name="connsiteY18" fmla="*/ 395288 h 1081088"/>
              <a:gd name="connsiteX19" fmla="*/ 1088231 w 1890713"/>
              <a:gd name="connsiteY19" fmla="*/ 400050 h 1081088"/>
              <a:gd name="connsiteX20" fmla="*/ 1042988 w 1890713"/>
              <a:gd name="connsiteY20" fmla="*/ 407194 h 1081088"/>
              <a:gd name="connsiteX21" fmla="*/ 1004888 w 1890713"/>
              <a:gd name="connsiteY21" fmla="*/ 431007 h 1081088"/>
              <a:gd name="connsiteX22" fmla="*/ 950119 w 1890713"/>
              <a:gd name="connsiteY22" fmla="*/ 464344 h 1081088"/>
              <a:gd name="connsiteX23" fmla="*/ 859631 w 1890713"/>
              <a:gd name="connsiteY23" fmla="*/ 528638 h 1081088"/>
              <a:gd name="connsiteX24" fmla="*/ 788194 w 1890713"/>
              <a:gd name="connsiteY24" fmla="*/ 576263 h 1081088"/>
              <a:gd name="connsiteX25" fmla="*/ 707231 w 1890713"/>
              <a:gd name="connsiteY25" fmla="*/ 628650 h 1081088"/>
              <a:gd name="connsiteX26" fmla="*/ 652463 w 1890713"/>
              <a:gd name="connsiteY26" fmla="*/ 673894 h 1081088"/>
              <a:gd name="connsiteX27" fmla="*/ 547688 w 1890713"/>
              <a:gd name="connsiteY27" fmla="*/ 735807 h 1081088"/>
              <a:gd name="connsiteX28" fmla="*/ 459581 w 1890713"/>
              <a:gd name="connsiteY28" fmla="*/ 783432 h 1081088"/>
              <a:gd name="connsiteX29" fmla="*/ 326231 w 1890713"/>
              <a:gd name="connsiteY29" fmla="*/ 852488 h 1081088"/>
              <a:gd name="connsiteX30" fmla="*/ 240506 w 1890713"/>
              <a:gd name="connsiteY30" fmla="*/ 885825 h 1081088"/>
              <a:gd name="connsiteX31" fmla="*/ 164306 w 1890713"/>
              <a:gd name="connsiteY31" fmla="*/ 919163 h 1081088"/>
              <a:gd name="connsiteX32" fmla="*/ 102394 w 1890713"/>
              <a:gd name="connsiteY32" fmla="*/ 940594 h 1081088"/>
              <a:gd name="connsiteX33" fmla="*/ 0 w 1890713"/>
              <a:gd name="connsiteY33" fmla="*/ 952500 h 1081088"/>
              <a:gd name="connsiteX34" fmla="*/ 11906 w 1890713"/>
              <a:gd name="connsiteY34" fmla="*/ 971550 h 1081088"/>
              <a:gd name="connsiteX35" fmla="*/ 33338 w 1890713"/>
              <a:gd name="connsiteY35" fmla="*/ 1000125 h 1081088"/>
              <a:gd name="connsiteX36" fmla="*/ 45244 w 1890713"/>
              <a:gd name="connsiteY36" fmla="*/ 1042988 h 1081088"/>
              <a:gd name="connsiteX37" fmla="*/ 47625 w 1890713"/>
              <a:gd name="connsiteY37" fmla="*/ 1081088 h 1081088"/>
              <a:gd name="connsiteX38" fmla="*/ 100013 w 1890713"/>
              <a:gd name="connsiteY38" fmla="*/ 1064419 h 1081088"/>
              <a:gd name="connsiteX39" fmla="*/ 247650 w 1890713"/>
              <a:gd name="connsiteY39" fmla="*/ 1007269 h 1081088"/>
              <a:gd name="connsiteX40" fmla="*/ 402431 w 1890713"/>
              <a:gd name="connsiteY40" fmla="*/ 933450 h 1081088"/>
              <a:gd name="connsiteX41" fmla="*/ 531019 w 1890713"/>
              <a:gd name="connsiteY41" fmla="*/ 857250 h 1081088"/>
              <a:gd name="connsiteX42" fmla="*/ 623888 w 1890713"/>
              <a:gd name="connsiteY42" fmla="*/ 792957 h 1081088"/>
              <a:gd name="connsiteX43" fmla="*/ 721519 w 1890713"/>
              <a:gd name="connsiteY43" fmla="*/ 723900 h 1081088"/>
              <a:gd name="connsiteX44" fmla="*/ 857250 w 1890713"/>
              <a:gd name="connsiteY44" fmla="*/ 619125 h 1081088"/>
              <a:gd name="connsiteX45" fmla="*/ 978694 w 1890713"/>
              <a:gd name="connsiteY45" fmla="*/ 545307 h 1081088"/>
              <a:gd name="connsiteX46" fmla="*/ 1035844 w 1890713"/>
              <a:gd name="connsiteY46" fmla="*/ 492919 h 1081088"/>
              <a:gd name="connsiteX47" fmla="*/ 1066800 w 1890713"/>
              <a:gd name="connsiteY47" fmla="*/ 483394 h 1081088"/>
              <a:gd name="connsiteX48" fmla="*/ 1081088 w 1890713"/>
              <a:gd name="connsiteY48" fmla="*/ 478632 h 1081088"/>
              <a:gd name="connsiteX49" fmla="*/ 1140619 w 1890713"/>
              <a:gd name="connsiteY49" fmla="*/ 473869 h 1081088"/>
              <a:gd name="connsiteX50" fmla="*/ 1200150 w 1890713"/>
              <a:gd name="connsiteY50" fmla="*/ 464344 h 1081088"/>
              <a:gd name="connsiteX51" fmla="*/ 1221581 w 1890713"/>
              <a:gd name="connsiteY51" fmla="*/ 459582 h 1081088"/>
              <a:gd name="connsiteX52" fmla="*/ 1240631 w 1890713"/>
              <a:gd name="connsiteY52" fmla="*/ 450057 h 1081088"/>
              <a:gd name="connsiteX53" fmla="*/ 1307306 w 1890713"/>
              <a:gd name="connsiteY53" fmla="*/ 409575 h 1081088"/>
              <a:gd name="connsiteX54" fmla="*/ 1338263 w 1890713"/>
              <a:gd name="connsiteY54" fmla="*/ 395288 h 1081088"/>
              <a:gd name="connsiteX55" fmla="*/ 1347788 w 1890713"/>
              <a:gd name="connsiteY55" fmla="*/ 369094 h 1081088"/>
              <a:gd name="connsiteX56" fmla="*/ 1362075 w 1890713"/>
              <a:gd name="connsiteY56" fmla="*/ 345282 h 1081088"/>
              <a:gd name="connsiteX57" fmla="*/ 1383506 w 1890713"/>
              <a:gd name="connsiteY57" fmla="*/ 319088 h 1081088"/>
              <a:gd name="connsiteX58" fmla="*/ 1407319 w 1890713"/>
              <a:gd name="connsiteY58" fmla="*/ 280988 h 1081088"/>
              <a:gd name="connsiteX59" fmla="*/ 1438275 w 1890713"/>
              <a:gd name="connsiteY59" fmla="*/ 257175 h 1081088"/>
              <a:gd name="connsiteX60" fmla="*/ 1457325 w 1890713"/>
              <a:gd name="connsiteY60" fmla="*/ 247650 h 1081088"/>
              <a:gd name="connsiteX61" fmla="*/ 1485900 w 1890713"/>
              <a:gd name="connsiteY61" fmla="*/ 247650 h 1081088"/>
              <a:gd name="connsiteX62" fmla="*/ 1540669 w 1890713"/>
              <a:gd name="connsiteY62" fmla="*/ 254794 h 1081088"/>
              <a:gd name="connsiteX63" fmla="*/ 1590675 w 1890713"/>
              <a:gd name="connsiteY63" fmla="*/ 259557 h 1081088"/>
              <a:gd name="connsiteX64" fmla="*/ 1643063 w 1890713"/>
              <a:gd name="connsiteY64" fmla="*/ 254794 h 1081088"/>
              <a:gd name="connsiteX65" fmla="*/ 1664494 w 1890713"/>
              <a:gd name="connsiteY65" fmla="*/ 254794 h 1081088"/>
              <a:gd name="connsiteX66" fmla="*/ 1704975 w 1890713"/>
              <a:gd name="connsiteY66" fmla="*/ 238125 h 1081088"/>
              <a:gd name="connsiteX67" fmla="*/ 1728788 w 1890713"/>
              <a:gd name="connsiteY67" fmla="*/ 223838 h 1081088"/>
              <a:gd name="connsiteX68" fmla="*/ 1785938 w 1890713"/>
              <a:gd name="connsiteY68" fmla="*/ 202407 h 1081088"/>
              <a:gd name="connsiteX69" fmla="*/ 1807369 w 1890713"/>
              <a:gd name="connsiteY69" fmla="*/ 178594 h 1081088"/>
              <a:gd name="connsiteX70" fmla="*/ 1843088 w 1890713"/>
              <a:gd name="connsiteY70" fmla="*/ 147638 h 1081088"/>
              <a:gd name="connsiteX71" fmla="*/ 1859756 w 1890713"/>
              <a:gd name="connsiteY71" fmla="*/ 104775 h 1081088"/>
              <a:gd name="connsiteX72" fmla="*/ 1876425 w 1890713"/>
              <a:gd name="connsiteY72" fmla="*/ 66675 h 1081088"/>
              <a:gd name="connsiteX73" fmla="*/ 1890713 w 1890713"/>
              <a:gd name="connsiteY73" fmla="*/ 26194 h 1081088"/>
              <a:gd name="connsiteX74" fmla="*/ 1890713 w 1890713"/>
              <a:gd name="connsiteY74" fmla="*/ 0 h 1081088"/>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1890713 w 2724150"/>
              <a:gd name="connsiteY74" fmla="*/ 1035843 h 2116931"/>
              <a:gd name="connsiteX0" fmla="*/ 2724150 w 2724150"/>
              <a:gd name="connsiteY0" fmla="*/ 0 h 2116931"/>
              <a:gd name="connsiteX1" fmla="*/ 1831181 w 2724150"/>
              <a:gd name="connsiteY1" fmla="*/ 1128712 h 2116931"/>
              <a:gd name="connsiteX2" fmla="*/ 1816894 w 2724150"/>
              <a:gd name="connsiteY2" fmla="*/ 1162050 h 2116931"/>
              <a:gd name="connsiteX3" fmla="*/ 1788319 w 2724150"/>
              <a:gd name="connsiteY3" fmla="*/ 1195387 h 2116931"/>
              <a:gd name="connsiteX4" fmla="*/ 1728788 w 2724150"/>
              <a:gd name="connsiteY4" fmla="*/ 1219200 h 2116931"/>
              <a:gd name="connsiteX5" fmla="*/ 1676400 w 2724150"/>
              <a:gd name="connsiteY5" fmla="*/ 1233487 h 2116931"/>
              <a:gd name="connsiteX6" fmla="*/ 1624013 w 2724150"/>
              <a:gd name="connsiteY6" fmla="*/ 1238250 h 2116931"/>
              <a:gd name="connsiteX7" fmla="*/ 1543050 w 2724150"/>
              <a:gd name="connsiteY7" fmla="*/ 1235868 h 2116931"/>
              <a:gd name="connsiteX8" fmla="*/ 1454944 w 2724150"/>
              <a:gd name="connsiteY8" fmla="*/ 1233487 h 2116931"/>
              <a:gd name="connsiteX9" fmla="*/ 1402556 w 2724150"/>
              <a:gd name="connsiteY9" fmla="*/ 1238250 h 2116931"/>
              <a:gd name="connsiteX10" fmla="*/ 1364456 w 2724150"/>
              <a:gd name="connsiteY10" fmla="*/ 1264443 h 2116931"/>
              <a:gd name="connsiteX11" fmla="*/ 1345406 w 2724150"/>
              <a:gd name="connsiteY11" fmla="*/ 1293018 h 2116931"/>
              <a:gd name="connsiteX12" fmla="*/ 1326356 w 2724150"/>
              <a:gd name="connsiteY12" fmla="*/ 1328737 h 2116931"/>
              <a:gd name="connsiteX13" fmla="*/ 1312069 w 2724150"/>
              <a:gd name="connsiteY13" fmla="*/ 1366837 h 2116931"/>
              <a:gd name="connsiteX14" fmla="*/ 1281113 w 2724150"/>
              <a:gd name="connsiteY14" fmla="*/ 1390650 h 2116931"/>
              <a:gd name="connsiteX15" fmla="*/ 1238250 w 2724150"/>
              <a:gd name="connsiteY15" fmla="*/ 1428750 h 2116931"/>
              <a:gd name="connsiteX16" fmla="*/ 1207294 w 2724150"/>
              <a:gd name="connsiteY16" fmla="*/ 1438275 h 2116931"/>
              <a:gd name="connsiteX17" fmla="*/ 1171575 w 2724150"/>
              <a:gd name="connsiteY17" fmla="*/ 1431131 h 2116931"/>
              <a:gd name="connsiteX18" fmla="*/ 1116806 w 2724150"/>
              <a:gd name="connsiteY18" fmla="*/ 1431131 h 2116931"/>
              <a:gd name="connsiteX19" fmla="*/ 1088231 w 2724150"/>
              <a:gd name="connsiteY19" fmla="*/ 1435893 h 2116931"/>
              <a:gd name="connsiteX20" fmla="*/ 1042988 w 2724150"/>
              <a:gd name="connsiteY20" fmla="*/ 1443037 h 2116931"/>
              <a:gd name="connsiteX21" fmla="*/ 1004888 w 2724150"/>
              <a:gd name="connsiteY21" fmla="*/ 1466850 h 2116931"/>
              <a:gd name="connsiteX22" fmla="*/ 950119 w 2724150"/>
              <a:gd name="connsiteY22" fmla="*/ 1500187 h 2116931"/>
              <a:gd name="connsiteX23" fmla="*/ 859631 w 2724150"/>
              <a:gd name="connsiteY23" fmla="*/ 1564481 h 2116931"/>
              <a:gd name="connsiteX24" fmla="*/ 788194 w 2724150"/>
              <a:gd name="connsiteY24" fmla="*/ 1612106 h 2116931"/>
              <a:gd name="connsiteX25" fmla="*/ 707231 w 2724150"/>
              <a:gd name="connsiteY25" fmla="*/ 1664493 h 2116931"/>
              <a:gd name="connsiteX26" fmla="*/ 652463 w 2724150"/>
              <a:gd name="connsiteY26" fmla="*/ 1709737 h 2116931"/>
              <a:gd name="connsiteX27" fmla="*/ 547688 w 2724150"/>
              <a:gd name="connsiteY27" fmla="*/ 1771650 h 2116931"/>
              <a:gd name="connsiteX28" fmla="*/ 459581 w 2724150"/>
              <a:gd name="connsiteY28" fmla="*/ 1819275 h 2116931"/>
              <a:gd name="connsiteX29" fmla="*/ 326231 w 2724150"/>
              <a:gd name="connsiteY29" fmla="*/ 1888331 h 2116931"/>
              <a:gd name="connsiteX30" fmla="*/ 240506 w 2724150"/>
              <a:gd name="connsiteY30" fmla="*/ 1921668 h 2116931"/>
              <a:gd name="connsiteX31" fmla="*/ 164306 w 2724150"/>
              <a:gd name="connsiteY31" fmla="*/ 1955006 h 2116931"/>
              <a:gd name="connsiteX32" fmla="*/ 102394 w 2724150"/>
              <a:gd name="connsiteY32" fmla="*/ 1976437 h 2116931"/>
              <a:gd name="connsiteX33" fmla="*/ 0 w 2724150"/>
              <a:gd name="connsiteY33" fmla="*/ 1988343 h 2116931"/>
              <a:gd name="connsiteX34" fmla="*/ 11906 w 2724150"/>
              <a:gd name="connsiteY34" fmla="*/ 2007393 h 2116931"/>
              <a:gd name="connsiteX35" fmla="*/ 33338 w 2724150"/>
              <a:gd name="connsiteY35" fmla="*/ 2035968 h 2116931"/>
              <a:gd name="connsiteX36" fmla="*/ 45244 w 2724150"/>
              <a:gd name="connsiteY36" fmla="*/ 2078831 h 2116931"/>
              <a:gd name="connsiteX37" fmla="*/ 47625 w 2724150"/>
              <a:gd name="connsiteY37" fmla="*/ 2116931 h 2116931"/>
              <a:gd name="connsiteX38" fmla="*/ 100013 w 2724150"/>
              <a:gd name="connsiteY38" fmla="*/ 2100262 h 2116931"/>
              <a:gd name="connsiteX39" fmla="*/ 247650 w 2724150"/>
              <a:gd name="connsiteY39" fmla="*/ 2043112 h 2116931"/>
              <a:gd name="connsiteX40" fmla="*/ 402431 w 2724150"/>
              <a:gd name="connsiteY40" fmla="*/ 1969293 h 2116931"/>
              <a:gd name="connsiteX41" fmla="*/ 531019 w 2724150"/>
              <a:gd name="connsiteY41" fmla="*/ 1893093 h 2116931"/>
              <a:gd name="connsiteX42" fmla="*/ 623888 w 2724150"/>
              <a:gd name="connsiteY42" fmla="*/ 1828800 h 2116931"/>
              <a:gd name="connsiteX43" fmla="*/ 721519 w 2724150"/>
              <a:gd name="connsiteY43" fmla="*/ 1759743 h 2116931"/>
              <a:gd name="connsiteX44" fmla="*/ 857250 w 2724150"/>
              <a:gd name="connsiteY44" fmla="*/ 1654968 h 2116931"/>
              <a:gd name="connsiteX45" fmla="*/ 978694 w 2724150"/>
              <a:gd name="connsiteY45" fmla="*/ 1581150 h 2116931"/>
              <a:gd name="connsiteX46" fmla="*/ 1035844 w 2724150"/>
              <a:gd name="connsiteY46" fmla="*/ 1528762 h 2116931"/>
              <a:gd name="connsiteX47" fmla="*/ 1066800 w 2724150"/>
              <a:gd name="connsiteY47" fmla="*/ 1519237 h 2116931"/>
              <a:gd name="connsiteX48" fmla="*/ 1081088 w 2724150"/>
              <a:gd name="connsiteY48" fmla="*/ 1514475 h 2116931"/>
              <a:gd name="connsiteX49" fmla="*/ 1140619 w 2724150"/>
              <a:gd name="connsiteY49" fmla="*/ 1509712 h 2116931"/>
              <a:gd name="connsiteX50" fmla="*/ 1200150 w 2724150"/>
              <a:gd name="connsiteY50" fmla="*/ 1500187 h 2116931"/>
              <a:gd name="connsiteX51" fmla="*/ 1221581 w 2724150"/>
              <a:gd name="connsiteY51" fmla="*/ 1495425 h 2116931"/>
              <a:gd name="connsiteX52" fmla="*/ 1240631 w 2724150"/>
              <a:gd name="connsiteY52" fmla="*/ 1485900 h 2116931"/>
              <a:gd name="connsiteX53" fmla="*/ 1307306 w 2724150"/>
              <a:gd name="connsiteY53" fmla="*/ 1445418 h 2116931"/>
              <a:gd name="connsiteX54" fmla="*/ 1338263 w 2724150"/>
              <a:gd name="connsiteY54" fmla="*/ 1431131 h 2116931"/>
              <a:gd name="connsiteX55" fmla="*/ 1347788 w 2724150"/>
              <a:gd name="connsiteY55" fmla="*/ 1404937 h 2116931"/>
              <a:gd name="connsiteX56" fmla="*/ 1362075 w 2724150"/>
              <a:gd name="connsiteY56" fmla="*/ 1381125 h 2116931"/>
              <a:gd name="connsiteX57" fmla="*/ 1383506 w 2724150"/>
              <a:gd name="connsiteY57" fmla="*/ 1354931 h 2116931"/>
              <a:gd name="connsiteX58" fmla="*/ 1407319 w 2724150"/>
              <a:gd name="connsiteY58" fmla="*/ 1316831 h 2116931"/>
              <a:gd name="connsiteX59" fmla="*/ 1438275 w 2724150"/>
              <a:gd name="connsiteY59" fmla="*/ 1293018 h 2116931"/>
              <a:gd name="connsiteX60" fmla="*/ 1457325 w 2724150"/>
              <a:gd name="connsiteY60" fmla="*/ 1283493 h 2116931"/>
              <a:gd name="connsiteX61" fmla="*/ 1485900 w 2724150"/>
              <a:gd name="connsiteY61" fmla="*/ 1283493 h 2116931"/>
              <a:gd name="connsiteX62" fmla="*/ 1540669 w 2724150"/>
              <a:gd name="connsiteY62" fmla="*/ 1290637 h 2116931"/>
              <a:gd name="connsiteX63" fmla="*/ 1590675 w 2724150"/>
              <a:gd name="connsiteY63" fmla="*/ 1295400 h 2116931"/>
              <a:gd name="connsiteX64" fmla="*/ 1643063 w 2724150"/>
              <a:gd name="connsiteY64" fmla="*/ 1290637 h 2116931"/>
              <a:gd name="connsiteX65" fmla="*/ 1664494 w 2724150"/>
              <a:gd name="connsiteY65" fmla="*/ 1290637 h 2116931"/>
              <a:gd name="connsiteX66" fmla="*/ 1704975 w 2724150"/>
              <a:gd name="connsiteY66" fmla="*/ 1273968 h 2116931"/>
              <a:gd name="connsiteX67" fmla="*/ 1728788 w 2724150"/>
              <a:gd name="connsiteY67" fmla="*/ 1259681 h 2116931"/>
              <a:gd name="connsiteX68" fmla="*/ 1785938 w 2724150"/>
              <a:gd name="connsiteY68" fmla="*/ 1238250 h 2116931"/>
              <a:gd name="connsiteX69" fmla="*/ 1807369 w 2724150"/>
              <a:gd name="connsiteY69" fmla="*/ 1214437 h 2116931"/>
              <a:gd name="connsiteX70" fmla="*/ 1843088 w 2724150"/>
              <a:gd name="connsiteY70" fmla="*/ 1183481 h 2116931"/>
              <a:gd name="connsiteX71" fmla="*/ 1859756 w 2724150"/>
              <a:gd name="connsiteY71" fmla="*/ 1140618 h 2116931"/>
              <a:gd name="connsiteX72" fmla="*/ 1876425 w 2724150"/>
              <a:gd name="connsiteY72" fmla="*/ 1102518 h 2116931"/>
              <a:gd name="connsiteX73" fmla="*/ 1890713 w 2724150"/>
              <a:gd name="connsiteY73" fmla="*/ 1062037 h 2116931"/>
              <a:gd name="connsiteX74" fmla="*/ 2667001 w 2724150"/>
              <a:gd name="connsiteY74" fmla="*/ 245268 h 2116931"/>
              <a:gd name="connsiteX0" fmla="*/ 2724150 w 2724150"/>
              <a:gd name="connsiteY0" fmla="*/ 0 h 2116931"/>
              <a:gd name="connsiteX1" fmla="*/ 2085974 w 2724150"/>
              <a:gd name="connsiteY1" fmla="*/ 804863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1838324 w 2724150"/>
              <a:gd name="connsiteY1" fmla="*/ 1073944 h 2116931"/>
              <a:gd name="connsiteX2" fmla="*/ 1831181 w 2724150"/>
              <a:gd name="connsiteY2" fmla="*/ 1128712 h 2116931"/>
              <a:gd name="connsiteX3" fmla="*/ 1816894 w 2724150"/>
              <a:gd name="connsiteY3" fmla="*/ 1162050 h 2116931"/>
              <a:gd name="connsiteX4" fmla="*/ 1788319 w 2724150"/>
              <a:gd name="connsiteY4" fmla="*/ 1195387 h 2116931"/>
              <a:gd name="connsiteX5" fmla="*/ 1728788 w 2724150"/>
              <a:gd name="connsiteY5" fmla="*/ 1219200 h 2116931"/>
              <a:gd name="connsiteX6" fmla="*/ 1676400 w 2724150"/>
              <a:gd name="connsiteY6" fmla="*/ 1233487 h 2116931"/>
              <a:gd name="connsiteX7" fmla="*/ 1624013 w 2724150"/>
              <a:gd name="connsiteY7" fmla="*/ 1238250 h 2116931"/>
              <a:gd name="connsiteX8" fmla="*/ 1543050 w 2724150"/>
              <a:gd name="connsiteY8" fmla="*/ 1235868 h 2116931"/>
              <a:gd name="connsiteX9" fmla="*/ 1454944 w 2724150"/>
              <a:gd name="connsiteY9" fmla="*/ 1233487 h 2116931"/>
              <a:gd name="connsiteX10" fmla="*/ 1402556 w 2724150"/>
              <a:gd name="connsiteY10" fmla="*/ 1238250 h 2116931"/>
              <a:gd name="connsiteX11" fmla="*/ 1364456 w 2724150"/>
              <a:gd name="connsiteY11" fmla="*/ 1264443 h 2116931"/>
              <a:gd name="connsiteX12" fmla="*/ 1345406 w 2724150"/>
              <a:gd name="connsiteY12" fmla="*/ 1293018 h 2116931"/>
              <a:gd name="connsiteX13" fmla="*/ 1326356 w 2724150"/>
              <a:gd name="connsiteY13" fmla="*/ 1328737 h 2116931"/>
              <a:gd name="connsiteX14" fmla="*/ 1312069 w 2724150"/>
              <a:gd name="connsiteY14" fmla="*/ 1366837 h 2116931"/>
              <a:gd name="connsiteX15" fmla="*/ 1281113 w 2724150"/>
              <a:gd name="connsiteY15" fmla="*/ 1390650 h 2116931"/>
              <a:gd name="connsiteX16" fmla="*/ 1238250 w 2724150"/>
              <a:gd name="connsiteY16" fmla="*/ 1428750 h 2116931"/>
              <a:gd name="connsiteX17" fmla="*/ 1207294 w 2724150"/>
              <a:gd name="connsiteY17" fmla="*/ 1438275 h 2116931"/>
              <a:gd name="connsiteX18" fmla="*/ 1171575 w 2724150"/>
              <a:gd name="connsiteY18" fmla="*/ 1431131 h 2116931"/>
              <a:gd name="connsiteX19" fmla="*/ 1116806 w 2724150"/>
              <a:gd name="connsiteY19" fmla="*/ 1431131 h 2116931"/>
              <a:gd name="connsiteX20" fmla="*/ 1088231 w 2724150"/>
              <a:gd name="connsiteY20" fmla="*/ 1435893 h 2116931"/>
              <a:gd name="connsiteX21" fmla="*/ 1042988 w 2724150"/>
              <a:gd name="connsiteY21" fmla="*/ 1443037 h 2116931"/>
              <a:gd name="connsiteX22" fmla="*/ 1004888 w 2724150"/>
              <a:gd name="connsiteY22" fmla="*/ 1466850 h 2116931"/>
              <a:gd name="connsiteX23" fmla="*/ 950119 w 2724150"/>
              <a:gd name="connsiteY23" fmla="*/ 1500187 h 2116931"/>
              <a:gd name="connsiteX24" fmla="*/ 859631 w 2724150"/>
              <a:gd name="connsiteY24" fmla="*/ 1564481 h 2116931"/>
              <a:gd name="connsiteX25" fmla="*/ 788194 w 2724150"/>
              <a:gd name="connsiteY25" fmla="*/ 1612106 h 2116931"/>
              <a:gd name="connsiteX26" fmla="*/ 707231 w 2724150"/>
              <a:gd name="connsiteY26" fmla="*/ 1664493 h 2116931"/>
              <a:gd name="connsiteX27" fmla="*/ 652463 w 2724150"/>
              <a:gd name="connsiteY27" fmla="*/ 1709737 h 2116931"/>
              <a:gd name="connsiteX28" fmla="*/ 547688 w 2724150"/>
              <a:gd name="connsiteY28" fmla="*/ 1771650 h 2116931"/>
              <a:gd name="connsiteX29" fmla="*/ 459581 w 2724150"/>
              <a:gd name="connsiteY29" fmla="*/ 1819275 h 2116931"/>
              <a:gd name="connsiteX30" fmla="*/ 326231 w 2724150"/>
              <a:gd name="connsiteY30" fmla="*/ 1888331 h 2116931"/>
              <a:gd name="connsiteX31" fmla="*/ 240506 w 2724150"/>
              <a:gd name="connsiteY31" fmla="*/ 1921668 h 2116931"/>
              <a:gd name="connsiteX32" fmla="*/ 164306 w 2724150"/>
              <a:gd name="connsiteY32" fmla="*/ 1955006 h 2116931"/>
              <a:gd name="connsiteX33" fmla="*/ 102394 w 2724150"/>
              <a:gd name="connsiteY33" fmla="*/ 1976437 h 2116931"/>
              <a:gd name="connsiteX34" fmla="*/ 0 w 2724150"/>
              <a:gd name="connsiteY34" fmla="*/ 1988343 h 2116931"/>
              <a:gd name="connsiteX35" fmla="*/ 11906 w 2724150"/>
              <a:gd name="connsiteY35" fmla="*/ 2007393 h 2116931"/>
              <a:gd name="connsiteX36" fmla="*/ 33338 w 2724150"/>
              <a:gd name="connsiteY36" fmla="*/ 2035968 h 2116931"/>
              <a:gd name="connsiteX37" fmla="*/ 45244 w 2724150"/>
              <a:gd name="connsiteY37" fmla="*/ 2078831 h 2116931"/>
              <a:gd name="connsiteX38" fmla="*/ 47625 w 2724150"/>
              <a:gd name="connsiteY38" fmla="*/ 2116931 h 2116931"/>
              <a:gd name="connsiteX39" fmla="*/ 100013 w 2724150"/>
              <a:gd name="connsiteY39" fmla="*/ 2100262 h 2116931"/>
              <a:gd name="connsiteX40" fmla="*/ 247650 w 2724150"/>
              <a:gd name="connsiteY40" fmla="*/ 2043112 h 2116931"/>
              <a:gd name="connsiteX41" fmla="*/ 402431 w 2724150"/>
              <a:gd name="connsiteY41" fmla="*/ 1969293 h 2116931"/>
              <a:gd name="connsiteX42" fmla="*/ 531019 w 2724150"/>
              <a:gd name="connsiteY42" fmla="*/ 1893093 h 2116931"/>
              <a:gd name="connsiteX43" fmla="*/ 623888 w 2724150"/>
              <a:gd name="connsiteY43" fmla="*/ 1828800 h 2116931"/>
              <a:gd name="connsiteX44" fmla="*/ 721519 w 2724150"/>
              <a:gd name="connsiteY44" fmla="*/ 1759743 h 2116931"/>
              <a:gd name="connsiteX45" fmla="*/ 857250 w 2724150"/>
              <a:gd name="connsiteY45" fmla="*/ 1654968 h 2116931"/>
              <a:gd name="connsiteX46" fmla="*/ 978694 w 2724150"/>
              <a:gd name="connsiteY46" fmla="*/ 1581150 h 2116931"/>
              <a:gd name="connsiteX47" fmla="*/ 1035844 w 2724150"/>
              <a:gd name="connsiteY47" fmla="*/ 1528762 h 2116931"/>
              <a:gd name="connsiteX48" fmla="*/ 1066800 w 2724150"/>
              <a:gd name="connsiteY48" fmla="*/ 1519237 h 2116931"/>
              <a:gd name="connsiteX49" fmla="*/ 1081088 w 2724150"/>
              <a:gd name="connsiteY49" fmla="*/ 1514475 h 2116931"/>
              <a:gd name="connsiteX50" fmla="*/ 1140619 w 2724150"/>
              <a:gd name="connsiteY50" fmla="*/ 1509712 h 2116931"/>
              <a:gd name="connsiteX51" fmla="*/ 1200150 w 2724150"/>
              <a:gd name="connsiteY51" fmla="*/ 1500187 h 2116931"/>
              <a:gd name="connsiteX52" fmla="*/ 1221581 w 2724150"/>
              <a:gd name="connsiteY52" fmla="*/ 1495425 h 2116931"/>
              <a:gd name="connsiteX53" fmla="*/ 1240631 w 2724150"/>
              <a:gd name="connsiteY53" fmla="*/ 1485900 h 2116931"/>
              <a:gd name="connsiteX54" fmla="*/ 1307306 w 2724150"/>
              <a:gd name="connsiteY54" fmla="*/ 1445418 h 2116931"/>
              <a:gd name="connsiteX55" fmla="*/ 1338263 w 2724150"/>
              <a:gd name="connsiteY55" fmla="*/ 1431131 h 2116931"/>
              <a:gd name="connsiteX56" fmla="*/ 1347788 w 2724150"/>
              <a:gd name="connsiteY56" fmla="*/ 1404937 h 2116931"/>
              <a:gd name="connsiteX57" fmla="*/ 1362075 w 2724150"/>
              <a:gd name="connsiteY57" fmla="*/ 1381125 h 2116931"/>
              <a:gd name="connsiteX58" fmla="*/ 1383506 w 2724150"/>
              <a:gd name="connsiteY58" fmla="*/ 1354931 h 2116931"/>
              <a:gd name="connsiteX59" fmla="*/ 1407319 w 2724150"/>
              <a:gd name="connsiteY59" fmla="*/ 1316831 h 2116931"/>
              <a:gd name="connsiteX60" fmla="*/ 1438275 w 2724150"/>
              <a:gd name="connsiteY60" fmla="*/ 1293018 h 2116931"/>
              <a:gd name="connsiteX61" fmla="*/ 1457325 w 2724150"/>
              <a:gd name="connsiteY61" fmla="*/ 1283493 h 2116931"/>
              <a:gd name="connsiteX62" fmla="*/ 1485900 w 2724150"/>
              <a:gd name="connsiteY62" fmla="*/ 1283493 h 2116931"/>
              <a:gd name="connsiteX63" fmla="*/ 1540669 w 2724150"/>
              <a:gd name="connsiteY63" fmla="*/ 1290637 h 2116931"/>
              <a:gd name="connsiteX64" fmla="*/ 1590675 w 2724150"/>
              <a:gd name="connsiteY64" fmla="*/ 1295400 h 2116931"/>
              <a:gd name="connsiteX65" fmla="*/ 1643063 w 2724150"/>
              <a:gd name="connsiteY65" fmla="*/ 1290637 h 2116931"/>
              <a:gd name="connsiteX66" fmla="*/ 1664494 w 2724150"/>
              <a:gd name="connsiteY66" fmla="*/ 1290637 h 2116931"/>
              <a:gd name="connsiteX67" fmla="*/ 1704975 w 2724150"/>
              <a:gd name="connsiteY67" fmla="*/ 1273968 h 2116931"/>
              <a:gd name="connsiteX68" fmla="*/ 1728788 w 2724150"/>
              <a:gd name="connsiteY68" fmla="*/ 1259681 h 2116931"/>
              <a:gd name="connsiteX69" fmla="*/ 1785938 w 2724150"/>
              <a:gd name="connsiteY69" fmla="*/ 1238250 h 2116931"/>
              <a:gd name="connsiteX70" fmla="*/ 1807369 w 2724150"/>
              <a:gd name="connsiteY70" fmla="*/ 1214437 h 2116931"/>
              <a:gd name="connsiteX71" fmla="*/ 1843088 w 2724150"/>
              <a:gd name="connsiteY71" fmla="*/ 1183481 h 2116931"/>
              <a:gd name="connsiteX72" fmla="*/ 1859756 w 2724150"/>
              <a:gd name="connsiteY72" fmla="*/ 1140618 h 2116931"/>
              <a:gd name="connsiteX73" fmla="*/ 1876425 w 2724150"/>
              <a:gd name="connsiteY73" fmla="*/ 1102518 h 2116931"/>
              <a:gd name="connsiteX74" fmla="*/ 1890713 w 2724150"/>
              <a:gd name="connsiteY74" fmla="*/ 1062037 h 2116931"/>
              <a:gd name="connsiteX75" fmla="*/ 2667001 w 2724150"/>
              <a:gd name="connsiteY75" fmla="*/ 245268 h 2116931"/>
              <a:gd name="connsiteX0" fmla="*/ 2724150 w 2724150"/>
              <a:gd name="connsiteY0" fmla="*/ 0 h 2116931"/>
              <a:gd name="connsiteX1" fmla="*/ 2243137 w 2724150"/>
              <a:gd name="connsiteY1" fmla="*/ 573882 h 2116931"/>
              <a:gd name="connsiteX2" fmla="*/ 1838324 w 2724150"/>
              <a:gd name="connsiteY2" fmla="*/ 1073944 h 2116931"/>
              <a:gd name="connsiteX3" fmla="*/ 1831181 w 2724150"/>
              <a:gd name="connsiteY3" fmla="*/ 1128712 h 2116931"/>
              <a:gd name="connsiteX4" fmla="*/ 1816894 w 2724150"/>
              <a:gd name="connsiteY4" fmla="*/ 1162050 h 2116931"/>
              <a:gd name="connsiteX5" fmla="*/ 1788319 w 2724150"/>
              <a:gd name="connsiteY5" fmla="*/ 1195387 h 2116931"/>
              <a:gd name="connsiteX6" fmla="*/ 1728788 w 2724150"/>
              <a:gd name="connsiteY6" fmla="*/ 1219200 h 2116931"/>
              <a:gd name="connsiteX7" fmla="*/ 1676400 w 2724150"/>
              <a:gd name="connsiteY7" fmla="*/ 1233487 h 2116931"/>
              <a:gd name="connsiteX8" fmla="*/ 1624013 w 2724150"/>
              <a:gd name="connsiteY8" fmla="*/ 1238250 h 2116931"/>
              <a:gd name="connsiteX9" fmla="*/ 1543050 w 2724150"/>
              <a:gd name="connsiteY9" fmla="*/ 1235868 h 2116931"/>
              <a:gd name="connsiteX10" fmla="*/ 1454944 w 2724150"/>
              <a:gd name="connsiteY10" fmla="*/ 1233487 h 2116931"/>
              <a:gd name="connsiteX11" fmla="*/ 1402556 w 2724150"/>
              <a:gd name="connsiteY11" fmla="*/ 1238250 h 2116931"/>
              <a:gd name="connsiteX12" fmla="*/ 1364456 w 2724150"/>
              <a:gd name="connsiteY12" fmla="*/ 1264443 h 2116931"/>
              <a:gd name="connsiteX13" fmla="*/ 1345406 w 2724150"/>
              <a:gd name="connsiteY13" fmla="*/ 1293018 h 2116931"/>
              <a:gd name="connsiteX14" fmla="*/ 1326356 w 2724150"/>
              <a:gd name="connsiteY14" fmla="*/ 1328737 h 2116931"/>
              <a:gd name="connsiteX15" fmla="*/ 1312069 w 2724150"/>
              <a:gd name="connsiteY15" fmla="*/ 1366837 h 2116931"/>
              <a:gd name="connsiteX16" fmla="*/ 1281113 w 2724150"/>
              <a:gd name="connsiteY16" fmla="*/ 1390650 h 2116931"/>
              <a:gd name="connsiteX17" fmla="*/ 1238250 w 2724150"/>
              <a:gd name="connsiteY17" fmla="*/ 1428750 h 2116931"/>
              <a:gd name="connsiteX18" fmla="*/ 1207294 w 2724150"/>
              <a:gd name="connsiteY18" fmla="*/ 1438275 h 2116931"/>
              <a:gd name="connsiteX19" fmla="*/ 1171575 w 2724150"/>
              <a:gd name="connsiteY19" fmla="*/ 1431131 h 2116931"/>
              <a:gd name="connsiteX20" fmla="*/ 1116806 w 2724150"/>
              <a:gd name="connsiteY20" fmla="*/ 1431131 h 2116931"/>
              <a:gd name="connsiteX21" fmla="*/ 1088231 w 2724150"/>
              <a:gd name="connsiteY21" fmla="*/ 1435893 h 2116931"/>
              <a:gd name="connsiteX22" fmla="*/ 1042988 w 2724150"/>
              <a:gd name="connsiteY22" fmla="*/ 1443037 h 2116931"/>
              <a:gd name="connsiteX23" fmla="*/ 1004888 w 2724150"/>
              <a:gd name="connsiteY23" fmla="*/ 1466850 h 2116931"/>
              <a:gd name="connsiteX24" fmla="*/ 950119 w 2724150"/>
              <a:gd name="connsiteY24" fmla="*/ 1500187 h 2116931"/>
              <a:gd name="connsiteX25" fmla="*/ 859631 w 2724150"/>
              <a:gd name="connsiteY25" fmla="*/ 1564481 h 2116931"/>
              <a:gd name="connsiteX26" fmla="*/ 788194 w 2724150"/>
              <a:gd name="connsiteY26" fmla="*/ 1612106 h 2116931"/>
              <a:gd name="connsiteX27" fmla="*/ 707231 w 2724150"/>
              <a:gd name="connsiteY27" fmla="*/ 1664493 h 2116931"/>
              <a:gd name="connsiteX28" fmla="*/ 652463 w 2724150"/>
              <a:gd name="connsiteY28" fmla="*/ 1709737 h 2116931"/>
              <a:gd name="connsiteX29" fmla="*/ 547688 w 2724150"/>
              <a:gd name="connsiteY29" fmla="*/ 1771650 h 2116931"/>
              <a:gd name="connsiteX30" fmla="*/ 459581 w 2724150"/>
              <a:gd name="connsiteY30" fmla="*/ 1819275 h 2116931"/>
              <a:gd name="connsiteX31" fmla="*/ 326231 w 2724150"/>
              <a:gd name="connsiteY31" fmla="*/ 1888331 h 2116931"/>
              <a:gd name="connsiteX32" fmla="*/ 240506 w 2724150"/>
              <a:gd name="connsiteY32" fmla="*/ 1921668 h 2116931"/>
              <a:gd name="connsiteX33" fmla="*/ 164306 w 2724150"/>
              <a:gd name="connsiteY33" fmla="*/ 1955006 h 2116931"/>
              <a:gd name="connsiteX34" fmla="*/ 102394 w 2724150"/>
              <a:gd name="connsiteY34" fmla="*/ 1976437 h 2116931"/>
              <a:gd name="connsiteX35" fmla="*/ 0 w 2724150"/>
              <a:gd name="connsiteY35" fmla="*/ 1988343 h 2116931"/>
              <a:gd name="connsiteX36" fmla="*/ 11906 w 2724150"/>
              <a:gd name="connsiteY36" fmla="*/ 2007393 h 2116931"/>
              <a:gd name="connsiteX37" fmla="*/ 33338 w 2724150"/>
              <a:gd name="connsiteY37" fmla="*/ 2035968 h 2116931"/>
              <a:gd name="connsiteX38" fmla="*/ 45244 w 2724150"/>
              <a:gd name="connsiteY38" fmla="*/ 2078831 h 2116931"/>
              <a:gd name="connsiteX39" fmla="*/ 47625 w 2724150"/>
              <a:gd name="connsiteY39" fmla="*/ 2116931 h 2116931"/>
              <a:gd name="connsiteX40" fmla="*/ 100013 w 2724150"/>
              <a:gd name="connsiteY40" fmla="*/ 2100262 h 2116931"/>
              <a:gd name="connsiteX41" fmla="*/ 247650 w 2724150"/>
              <a:gd name="connsiteY41" fmla="*/ 2043112 h 2116931"/>
              <a:gd name="connsiteX42" fmla="*/ 402431 w 2724150"/>
              <a:gd name="connsiteY42" fmla="*/ 1969293 h 2116931"/>
              <a:gd name="connsiteX43" fmla="*/ 531019 w 2724150"/>
              <a:gd name="connsiteY43" fmla="*/ 1893093 h 2116931"/>
              <a:gd name="connsiteX44" fmla="*/ 623888 w 2724150"/>
              <a:gd name="connsiteY44" fmla="*/ 1828800 h 2116931"/>
              <a:gd name="connsiteX45" fmla="*/ 721519 w 2724150"/>
              <a:gd name="connsiteY45" fmla="*/ 1759743 h 2116931"/>
              <a:gd name="connsiteX46" fmla="*/ 857250 w 2724150"/>
              <a:gd name="connsiteY46" fmla="*/ 1654968 h 2116931"/>
              <a:gd name="connsiteX47" fmla="*/ 978694 w 2724150"/>
              <a:gd name="connsiteY47" fmla="*/ 1581150 h 2116931"/>
              <a:gd name="connsiteX48" fmla="*/ 1035844 w 2724150"/>
              <a:gd name="connsiteY48" fmla="*/ 1528762 h 2116931"/>
              <a:gd name="connsiteX49" fmla="*/ 1066800 w 2724150"/>
              <a:gd name="connsiteY49" fmla="*/ 1519237 h 2116931"/>
              <a:gd name="connsiteX50" fmla="*/ 1081088 w 2724150"/>
              <a:gd name="connsiteY50" fmla="*/ 1514475 h 2116931"/>
              <a:gd name="connsiteX51" fmla="*/ 1140619 w 2724150"/>
              <a:gd name="connsiteY51" fmla="*/ 1509712 h 2116931"/>
              <a:gd name="connsiteX52" fmla="*/ 1200150 w 2724150"/>
              <a:gd name="connsiteY52" fmla="*/ 1500187 h 2116931"/>
              <a:gd name="connsiteX53" fmla="*/ 1221581 w 2724150"/>
              <a:gd name="connsiteY53" fmla="*/ 1495425 h 2116931"/>
              <a:gd name="connsiteX54" fmla="*/ 1240631 w 2724150"/>
              <a:gd name="connsiteY54" fmla="*/ 1485900 h 2116931"/>
              <a:gd name="connsiteX55" fmla="*/ 1307306 w 2724150"/>
              <a:gd name="connsiteY55" fmla="*/ 1445418 h 2116931"/>
              <a:gd name="connsiteX56" fmla="*/ 1338263 w 2724150"/>
              <a:gd name="connsiteY56" fmla="*/ 1431131 h 2116931"/>
              <a:gd name="connsiteX57" fmla="*/ 1347788 w 2724150"/>
              <a:gd name="connsiteY57" fmla="*/ 1404937 h 2116931"/>
              <a:gd name="connsiteX58" fmla="*/ 1362075 w 2724150"/>
              <a:gd name="connsiteY58" fmla="*/ 1381125 h 2116931"/>
              <a:gd name="connsiteX59" fmla="*/ 1383506 w 2724150"/>
              <a:gd name="connsiteY59" fmla="*/ 1354931 h 2116931"/>
              <a:gd name="connsiteX60" fmla="*/ 1407319 w 2724150"/>
              <a:gd name="connsiteY60" fmla="*/ 1316831 h 2116931"/>
              <a:gd name="connsiteX61" fmla="*/ 1438275 w 2724150"/>
              <a:gd name="connsiteY61" fmla="*/ 1293018 h 2116931"/>
              <a:gd name="connsiteX62" fmla="*/ 1457325 w 2724150"/>
              <a:gd name="connsiteY62" fmla="*/ 1283493 h 2116931"/>
              <a:gd name="connsiteX63" fmla="*/ 1485900 w 2724150"/>
              <a:gd name="connsiteY63" fmla="*/ 1283493 h 2116931"/>
              <a:gd name="connsiteX64" fmla="*/ 1540669 w 2724150"/>
              <a:gd name="connsiteY64" fmla="*/ 1290637 h 2116931"/>
              <a:gd name="connsiteX65" fmla="*/ 1590675 w 2724150"/>
              <a:gd name="connsiteY65" fmla="*/ 1295400 h 2116931"/>
              <a:gd name="connsiteX66" fmla="*/ 1643063 w 2724150"/>
              <a:gd name="connsiteY66" fmla="*/ 1290637 h 2116931"/>
              <a:gd name="connsiteX67" fmla="*/ 1664494 w 2724150"/>
              <a:gd name="connsiteY67" fmla="*/ 1290637 h 2116931"/>
              <a:gd name="connsiteX68" fmla="*/ 1704975 w 2724150"/>
              <a:gd name="connsiteY68" fmla="*/ 1273968 h 2116931"/>
              <a:gd name="connsiteX69" fmla="*/ 1728788 w 2724150"/>
              <a:gd name="connsiteY69" fmla="*/ 1259681 h 2116931"/>
              <a:gd name="connsiteX70" fmla="*/ 1785938 w 2724150"/>
              <a:gd name="connsiteY70" fmla="*/ 1238250 h 2116931"/>
              <a:gd name="connsiteX71" fmla="*/ 1807369 w 2724150"/>
              <a:gd name="connsiteY71" fmla="*/ 1214437 h 2116931"/>
              <a:gd name="connsiteX72" fmla="*/ 1843088 w 2724150"/>
              <a:gd name="connsiteY72" fmla="*/ 1183481 h 2116931"/>
              <a:gd name="connsiteX73" fmla="*/ 1859756 w 2724150"/>
              <a:gd name="connsiteY73" fmla="*/ 1140618 h 2116931"/>
              <a:gd name="connsiteX74" fmla="*/ 1876425 w 2724150"/>
              <a:gd name="connsiteY74" fmla="*/ 1102518 h 2116931"/>
              <a:gd name="connsiteX75" fmla="*/ 1890713 w 2724150"/>
              <a:gd name="connsiteY75" fmla="*/ 1062037 h 2116931"/>
              <a:gd name="connsiteX76" fmla="*/ 2667001 w 2724150"/>
              <a:gd name="connsiteY76"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1838324 w 2724150"/>
              <a:gd name="connsiteY3" fmla="*/ 1073944 h 2116931"/>
              <a:gd name="connsiteX4" fmla="*/ 1831181 w 2724150"/>
              <a:gd name="connsiteY4" fmla="*/ 1128712 h 2116931"/>
              <a:gd name="connsiteX5" fmla="*/ 1816894 w 2724150"/>
              <a:gd name="connsiteY5" fmla="*/ 1162050 h 2116931"/>
              <a:gd name="connsiteX6" fmla="*/ 1788319 w 2724150"/>
              <a:gd name="connsiteY6" fmla="*/ 1195387 h 2116931"/>
              <a:gd name="connsiteX7" fmla="*/ 1728788 w 2724150"/>
              <a:gd name="connsiteY7" fmla="*/ 1219200 h 2116931"/>
              <a:gd name="connsiteX8" fmla="*/ 1676400 w 2724150"/>
              <a:gd name="connsiteY8" fmla="*/ 1233487 h 2116931"/>
              <a:gd name="connsiteX9" fmla="*/ 1624013 w 2724150"/>
              <a:gd name="connsiteY9" fmla="*/ 1238250 h 2116931"/>
              <a:gd name="connsiteX10" fmla="*/ 1543050 w 2724150"/>
              <a:gd name="connsiteY10" fmla="*/ 1235868 h 2116931"/>
              <a:gd name="connsiteX11" fmla="*/ 1454944 w 2724150"/>
              <a:gd name="connsiteY11" fmla="*/ 1233487 h 2116931"/>
              <a:gd name="connsiteX12" fmla="*/ 1402556 w 2724150"/>
              <a:gd name="connsiteY12" fmla="*/ 1238250 h 2116931"/>
              <a:gd name="connsiteX13" fmla="*/ 1364456 w 2724150"/>
              <a:gd name="connsiteY13" fmla="*/ 1264443 h 2116931"/>
              <a:gd name="connsiteX14" fmla="*/ 1345406 w 2724150"/>
              <a:gd name="connsiteY14" fmla="*/ 1293018 h 2116931"/>
              <a:gd name="connsiteX15" fmla="*/ 1326356 w 2724150"/>
              <a:gd name="connsiteY15" fmla="*/ 1328737 h 2116931"/>
              <a:gd name="connsiteX16" fmla="*/ 1312069 w 2724150"/>
              <a:gd name="connsiteY16" fmla="*/ 1366837 h 2116931"/>
              <a:gd name="connsiteX17" fmla="*/ 1281113 w 2724150"/>
              <a:gd name="connsiteY17" fmla="*/ 1390650 h 2116931"/>
              <a:gd name="connsiteX18" fmla="*/ 1238250 w 2724150"/>
              <a:gd name="connsiteY18" fmla="*/ 1428750 h 2116931"/>
              <a:gd name="connsiteX19" fmla="*/ 1207294 w 2724150"/>
              <a:gd name="connsiteY19" fmla="*/ 1438275 h 2116931"/>
              <a:gd name="connsiteX20" fmla="*/ 1171575 w 2724150"/>
              <a:gd name="connsiteY20" fmla="*/ 1431131 h 2116931"/>
              <a:gd name="connsiteX21" fmla="*/ 1116806 w 2724150"/>
              <a:gd name="connsiteY21" fmla="*/ 1431131 h 2116931"/>
              <a:gd name="connsiteX22" fmla="*/ 1088231 w 2724150"/>
              <a:gd name="connsiteY22" fmla="*/ 1435893 h 2116931"/>
              <a:gd name="connsiteX23" fmla="*/ 1042988 w 2724150"/>
              <a:gd name="connsiteY23" fmla="*/ 1443037 h 2116931"/>
              <a:gd name="connsiteX24" fmla="*/ 1004888 w 2724150"/>
              <a:gd name="connsiteY24" fmla="*/ 1466850 h 2116931"/>
              <a:gd name="connsiteX25" fmla="*/ 950119 w 2724150"/>
              <a:gd name="connsiteY25" fmla="*/ 1500187 h 2116931"/>
              <a:gd name="connsiteX26" fmla="*/ 859631 w 2724150"/>
              <a:gd name="connsiteY26" fmla="*/ 1564481 h 2116931"/>
              <a:gd name="connsiteX27" fmla="*/ 788194 w 2724150"/>
              <a:gd name="connsiteY27" fmla="*/ 1612106 h 2116931"/>
              <a:gd name="connsiteX28" fmla="*/ 707231 w 2724150"/>
              <a:gd name="connsiteY28" fmla="*/ 1664493 h 2116931"/>
              <a:gd name="connsiteX29" fmla="*/ 652463 w 2724150"/>
              <a:gd name="connsiteY29" fmla="*/ 1709737 h 2116931"/>
              <a:gd name="connsiteX30" fmla="*/ 547688 w 2724150"/>
              <a:gd name="connsiteY30" fmla="*/ 1771650 h 2116931"/>
              <a:gd name="connsiteX31" fmla="*/ 459581 w 2724150"/>
              <a:gd name="connsiteY31" fmla="*/ 1819275 h 2116931"/>
              <a:gd name="connsiteX32" fmla="*/ 326231 w 2724150"/>
              <a:gd name="connsiteY32" fmla="*/ 1888331 h 2116931"/>
              <a:gd name="connsiteX33" fmla="*/ 240506 w 2724150"/>
              <a:gd name="connsiteY33" fmla="*/ 1921668 h 2116931"/>
              <a:gd name="connsiteX34" fmla="*/ 164306 w 2724150"/>
              <a:gd name="connsiteY34" fmla="*/ 1955006 h 2116931"/>
              <a:gd name="connsiteX35" fmla="*/ 102394 w 2724150"/>
              <a:gd name="connsiteY35" fmla="*/ 1976437 h 2116931"/>
              <a:gd name="connsiteX36" fmla="*/ 0 w 2724150"/>
              <a:gd name="connsiteY36" fmla="*/ 1988343 h 2116931"/>
              <a:gd name="connsiteX37" fmla="*/ 11906 w 2724150"/>
              <a:gd name="connsiteY37" fmla="*/ 2007393 h 2116931"/>
              <a:gd name="connsiteX38" fmla="*/ 33338 w 2724150"/>
              <a:gd name="connsiteY38" fmla="*/ 2035968 h 2116931"/>
              <a:gd name="connsiteX39" fmla="*/ 45244 w 2724150"/>
              <a:gd name="connsiteY39" fmla="*/ 2078831 h 2116931"/>
              <a:gd name="connsiteX40" fmla="*/ 47625 w 2724150"/>
              <a:gd name="connsiteY40" fmla="*/ 2116931 h 2116931"/>
              <a:gd name="connsiteX41" fmla="*/ 100013 w 2724150"/>
              <a:gd name="connsiteY41" fmla="*/ 2100262 h 2116931"/>
              <a:gd name="connsiteX42" fmla="*/ 247650 w 2724150"/>
              <a:gd name="connsiteY42" fmla="*/ 2043112 h 2116931"/>
              <a:gd name="connsiteX43" fmla="*/ 402431 w 2724150"/>
              <a:gd name="connsiteY43" fmla="*/ 1969293 h 2116931"/>
              <a:gd name="connsiteX44" fmla="*/ 531019 w 2724150"/>
              <a:gd name="connsiteY44" fmla="*/ 1893093 h 2116931"/>
              <a:gd name="connsiteX45" fmla="*/ 623888 w 2724150"/>
              <a:gd name="connsiteY45" fmla="*/ 1828800 h 2116931"/>
              <a:gd name="connsiteX46" fmla="*/ 721519 w 2724150"/>
              <a:gd name="connsiteY46" fmla="*/ 1759743 h 2116931"/>
              <a:gd name="connsiteX47" fmla="*/ 857250 w 2724150"/>
              <a:gd name="connsiteY47" fmla="*/ 1654968 h 2116931"/>
              <a:gd name="connsiteX48" fmla="*/ 978694 w 2724150"/>
              <a:gd name="connsiteY48" fmla="*/ 1581150 h 2116931"/>
              <a:gd name="connsiteX49" fmla="*/ 1035844 w 2724150"/>
              <a:gd name="connsiteY49" fmla="*/ 1528762 h 2116931"/>
              <a:gd name="connsiteX50" fmla="*/ 1066800 w 2724150"/>
              <a:gd name="connsiteY50" fmla="*/ 1519237 h 2116931"/>
              <a:gd name="connsiteX51" fmla="*/ 1081088 w 2724150"/>
              <a:gd name="connsiteY51" fmla="*/ 1514475 h 2116931"/>
              <a:gd name="connsiteX52" fmla="*/ 1140619 w 2724150"/>
              <a:gd name="connsiteY52" fmla="*/ 1509712 h 2116931"/>
              <a:gd name="connsiteX53" fmla="*/ 1200150 w 2724150"/>
              <a:gd name="connsiteY53" fmla="*/ 1500187 h 2116931"/>
              <a:gd name="connsiteX54" fmla="*/ 1221581 w 2724150"/>
              <a:gd name="connsiteY54" fmla="*/ 1495425 h 2116931"/>
              <a:gd name="connsiteX55" fmla="*/ 1240631 w 2724150"/>
              <a:gd name="connsiteY55" fmla="*/ 1485900 h 2116931"/>
              <a:gd name="connsiteX56" fmla="*/ 1307306 w 2724150"/>
              <a:gd name="connsiteY56" fmla="*/ 1445418 h 2116931"/>
              <a:gd name="connsiteX57" fmla="*/ 1338263 w 2724150"/>
              <a:gd name="connsiteY57" fmla="*/ 1431131 h 2116931"/>
              <a:gd name="connsiteX58" fmla="*/ 1347788 w 2724150"/>
              <a:gd name="connsiteY58" fmla="*/ 1404937 h 2116931"/>
              <a:gd name="connsiteX59" fmla="*/ 1362075 w 2724150"/>
              <a:gd name="connsiteY59" fmla="*/ 1381125 h 2116931"/>
              <a:gd name="connsiteX60" fmla="*/ 1383506 w 2724150"/>
              <a:gd name="connsiteY60" fmla="*/ 1354931 h 2116931"/>
              <a:gd name="connsiteX61" fmla="*/ 1407319 w 2724150"/>
              <a:gd name="connsiteY61" fmla="*/ 1316831 h 2116931"/>
              <a:gd name="connsiteX62" fmla="*/ 1438275 w 2724150"/>
              <a:gd name="connsiteY62" fmla="*/ 1293018 h 2116931"/>
              <a:gd name="connsiteX63" fmla="*/ 1457325 w 2724150"/>
              <a:gd name="connsiteY63" fmla="*/ 1283493 h 2116931"/>
              <a:gd name="connsiteX64" fmla="*/ 1485900 w 2724150"/>
              <a:gd name="connsiteY64" fmla="*/ 1283493 h 2116931"/>
              <a:gd name="connsiteX65" fmla="*/ 1540669 w 2724150"/>
              <a:gd name="connsiteY65" fmla="*/ 1290637 h 2116931"/>
              <a:gd name="connsiteX66" fmla="*/ 1590675 w 2724150"/>
              <a:gd name="connsiteY66" fmla="*/ 1295400 h 2116931"/>
              <a:gd name="connsiteX67" fmla="*/ 1643063 w 2724150"/>
              <a:gd name="connsiteY67" fmla="*/ 1290637 h 2116931"/>
              <a:gd name="connsiteX68" fmla="*/ 1664494 w 2724150"/>
              <a:gd name="connsiteY68" fmla="*/ 1290637 h 2116931"/>
              <a:gd name="connsiteX69" fmla="*/ 1704975 w 2724150"/>
              <a:gd name="connsiteY69" fmla="*/ 1273968 h 2116931"/>
              <a:gd name="connsiteX70" fmla="*/ 1728788 w 2724150"/>
              <a:gd name="connsiteY70" fmla="*/ 1259681 h 2116931"/>
              <a:gd name="connsiteX71" fmla="*/ 1785938 w 2724150"/>
              <a:gd name="connsiteY71" fmla="*/ 1238250 h 2116931"/>
              <a:gd name="connsiteX72" fmla="*/ 1807369 w 2724150"/>
              <a:gd name="connsiteY72" fmla="*/ 1214437 h 2116931"/>
              <a:gd name="connsiteX73" fmla="*/ 1843088 w 2724150"/>
              <a:gd name="connsiteY73" fmla="*/ 1183481 h 2116931"/>
              <a:gd name="connsiteX74" fmla="*/ 1859756 w 2724150"/>
              <a:gd name="connsiteY74" fmla="*/ 1140618 h 2116931"/>
              <a:gd name="connsiteX75" fmla="*/ 1876425 w 2724150"/>
              <a:gd name="connsiteY75" fmla="*/ 1102518 h 2116931"/>
              <a:gd name="connsiteX76" fmla="*/ 1890713 w 2724150"/>
              <a:gd name="connsiteY76" fmla="*/ 1062037 h 2116931"/>
              <a:gd name="connsiteX77" fmla="*/ 2667001 w 2724150"/>
              <a:gd name="connsiteY77" fmla="*/ 245268 h 2116931"/>
              <a:gd name="connsiteX0" fmla="*/ 2724150 w 2724150"/>
              <a:gd name="connsiteY0" fmla="*/ 0 h 2116931"/>
              <a:gd name="connsiteX1" fmla="*/ 2486024 w 2724150"/>
              <a:gd name="connsiteY1" fmla="*/ 273844 h 2116931"/>
              <a:gd name="connsiteX2" fmla="*/ 2243137 w 2724150"/>
              <a:gd name="connsiteY2" fmla="*/ 573882 h 2116931"/>
              <a:gd name="connsiteX3" fmla="*/ 2114549 w 2724150"/>
              <a:gd name="connsiteY3" fmla="*/ 731044 h 2116931"/>
              <a:gd name="connsiteX4" fmla="*/ 1838324 w 2724150"/>
              <a:gd name="connsiteY4" fmla="*/ 1073944 h 2116931"/>
              <a:gd name="connsiteX5" fmla="*/ 1831181 w 2724150"/>
              <a:gd name="connsiteY5" fmla="*/ 1128712 h 2116931"/>
              <a:gd name="connsiteX6" fmla="*/ 1816894 w 2724150"/>
              <a:gd name="connsiteY6" fmla="*/ 1162050 h 2116931"/>
              <a:gd name="connsiteX7" fmla="*/ 1788319 w 2724150"/>
              <a:gd name="connsiteY7" fmla="*/ 1195387 h 2116931"/>
              <a:gd name="connsiteX8" fmla="*/ 1728788 w 2724150"/>
              <a:gd name="connsiteY8" fmla="*/ 1219200 h 2116931"/>
              <a:gd name="connsiteX9" fmla="*/ 1676400 w 2724150"/>
              <a:gd name="connsiteY9" fmla="*/ 1233487 h 2116931"/>
              <a:gd name="connsiteX10" fmla="*/ 1624013 w 2724150"/>
              <a:gd name="connsiteY10" fmla="*/ 1238250 h 2116931"/>
              <a:gd name="connsiteX11" fmla="*/ 1543050 w 2724150"/>
              <a:gd name="connsiteY11" fmla="*/ 1235868 h 2116931"/>
              <a:gd name="connsiteX12" fmla="*/ 1454944 w 2724150"/>
              <a:gd name="connsiteY12" fmla="*/ 1233487 h 2116931"/>
              <a:gd name="connsiteX13" fmla="*/ 1402556 w 2724150"/>
              <a:gd name="connsiteY13" fmla="*/ 1238250 h 2116931"/>
              <a:gd name="connsiteX14" fmla="*/ 1364456 w 2724150"/>
              <a:gd name="connsiteY14" fmla="*/ 1264443 h 2116931"/>
              <a:gd name="connsiteX15" fmla="*/ 1345406 w 2724150"/>
              <a:gd name="connsiteY15" fmla="*/ 1293018 h 2116931"/>
              <a:gd name="connsiteX16" fmla="*/ 1326356 w 2724150"/>
              <a:gd name="connsiteY16" fmla="*/ 1328737 h 2116931"/>
              <a:gd name="connsiteX17" fmla="*/ 1312069 w 2724150"/>
              <a:gd name="connsiteY17" fmla="*/ 1366837 h 2116931"/>
              <a:gd name="connsiteX18" fmla="*/ 1281113 w 2724150"/>
              <a:gd name="connsiteY18" fmla="*/ 1390650 h 2116931"/>
              <a:gd name="connsiteX19" fmla="*/ 1238250 w 2724150"/>
              <a:gd name="connsiteY19" fmla="*/ 1428750 h 2116931"/>
              <a:gd name="connsiteX20" fmla="*/ 1207294 w 2724150"/>
              <a:gd name="connsiteY20" fmla="*/ 1438275 h 2116931"/>
              <a:gd name="connsiteX21" fmla="*/ 1171575 w 2724150"/>
              <a:gd name="connsiteY21" fmla="*/ 1431131 h 2116931"/>
              <a:gd name="connsiteX22" fmla="*/ 1116806 w 2724150"/>
              <a:gd name="connsiteY22" fmla="*/ 1431131 h 2116931"/>
              <a:gd name="connsiteX23" fmla="*/ 1088231 w 2724150"/>
              <a:gd name="connsiteY23" fmla="*/ 1435893 h 2116931"/>
              <a:gd name="connsiteX24" fmla="*/ 1042988 w 2724150"/>
              <a:gd name="connsiteY24" fmla="*/ 1443037 h 2116931"/>
              <a:gd name="connsiteX25" fmla="*/ 1004888 w 2724150"/>
              <a:gd name="connsiteY25" fmla="*/ 1466850 h 2116931"/>
              <a:gd name="connsiteX26" fmla="*/ 950119 w 2724150"/>
              <a:gd name="connsiteY26" fmla="*/ 1500187 h 2116931"/>
              <a:gd name="connsiteX27" fmla="*/ 859631 w 2724150"/>
              <a:gd name="connsiteY27" fmla="*/ 1564481 h 2116931"/>
              <a:gd name="connsiteX28" fmla="*/ 788194 w 2724150"/>
              <a:gd name="connsiteY28" fmla="*/ 1612106 h 2116931"/>
              <a:gd name="connsiteX29" fmla="*/ 707231 w 2724150"/>
              <a:gd name="connsiteY29" fmla="*/ 1664493 h 2116931"/>
              <a:gd name="connsiteX30" fmla="*/ 652463 w 2724150"/>
              <a:gd name="connsiteY30" fmla="*/ 1709737 h 2116931"/>
              <a:gd name="connsiteX31" fmla="*/ 547688 w 2724150"/>
              <a:gd name="connsiteY31" fmla="*/ 1771650 h 2116931"/>
              <a:gd name="connsiteX32" fmla="*/ 459581 w 2724150"/>
              <a:gd name="connsiteY32" fmla="*/ 1819275 h 2116931"/>
              <a:gd name="connsiteX33" fmla="*/ 326231 w 2724150"/>
              <a:gd name="connsiteY33" fmla="*/ 1888331 h 2116931"/>
              <a:gd name="connsiteX34" fmla="*/ 240506 w 2724150"/>
              <a:gd name="connsiteY34" fmla="*/ 1921668 h 2116931"/>
              <a:gd name="connsiteX35" fmla="*/ 164306 w 2724150"/>
              <a:gd name="connsiteY35" fmla="*/ 1955006 h 2116931"/>
              <a:gd name="connsiteX36" fmla="*/ 102394 w 2724150"/>
              <a:gd name="connsiteY36" fmla="*/ 1976437 h 2116931"/>
              <a:gd name="connsiteX37" fmla="*/ 0 w 2724150"/>
              <a:gd name="connsiteY37" fmla="*/ 1988343 h 2116931"/>
              <a:gd name="connsiteX38" fmla="*/ 11906 w 2724150"/>
              <a:gd name="connsiteY38" fmla="*/ 2007393 h 2116931"/>
              <a:gd name="connsiteX39" fmla="*/ 33338 w 2724150"/>
              <a:gd name="connsiteY39" fmla="*/ 2035968 h 2116931"/>
              <a:gd name="connsiteX40" fmla="*/ 45244 w 2724150"/>
              <a:gd name="connsiteY40" fmla="*/ 2078831 h 2116931"/>
              <a:gd name="connsiteX41" fmla="*/ 47625 w 2724150"/>
              <a:gd name="connsiteY41" fmla="*/ 2116931 h 2116931"/>
              <a:gd name="connsiteX42" fmla="*/ 100013 w 2724150"/>
              <a:gd name="connsiteY42" fmla="*/ 2100262 h 2116931"/>
              <a:gd name="connsiteX43" fmla="*/ 247650 w 2724150"/>
              <a:gd name="connsiteY43" fmla="*/ 2043112 h 2116931"/>
              <a:gd name="connsiteX44" fmla="*/ 402431 w 2724150"/>
              <a:gd name="connsiteY44" fmla="*/ 1969293 h 2116931"/>
              <a:gd name="connsiteX45" fmla="*/ 531019 w 2724150"/>
              <a:gd name="connsiteY45" fmla="*/ 1893093 h 2116931"/>
              <a:gd name="connsiteX46" fmla="*/ 623888 w 2724150"/>
              <a:gd name="connsiteY46" fmla="*/ 1828800 h 2116931"/>
              <a:gd name="connsiteX47" fmla="*/ 721519 w 2724150"/>
              <a:gd name="connsiteY47" fmla="*/ 1759743 h 2116931"/>
              <a:gd name="connsiteX48" fmla="*/ 857250 w 2724150"/>
              <a:gd name="connsiteY48" fmla="*/ 1654968 h 2116931"/>
              <a:gd name="connsiteX49" fmla="*/ 978694 w 2724150"/>
              <a:gd name="connsiteY49" fmla="*/ 1581150 h 2116931"/>
              <a:gd name="connsiteX50" fmla="*/ 1035844 w 2724150"/>
              <a:gd name="connsiteY50" fmla="*/ 1528762 h 2116931"/>
              <a:gd name="connsiteX51" fmla="*/ 1066800 w 2724150"/>
              <a:gd name="connsiteY51" fmla="*/ 1519237 h 2116931"/>
              <a:gd name="connsiteX52" fmla="*/ 1081088 w 2724150"/>
              <a:gd name="connsiteY52" fmla="*/ 1514475 h 2116931"/>
              <a:gd name="connsiteX53" fmla="*/ 1140619 w 2724150"/>
              <a:gd name="connsiteY53" fmla="*/ 1509712 h 2116931"/>
              <a:gd name="connsiteX54" fmla="*/ 1200150 w 2724150"/>
              <a:gd name="connsiteY54" fmla="*/ 1500187 h 2116931"/>
              <a:gd name="connsiteX55" fmla="*/ 1221581 w 2724150"/>
              <a:gd name="connsiteY55" fmla="*/ 1495425 h 2116931"/>
              <a:gd name="connsiteX56" fmla="*/ 1240631 w 2724150"/>
              <a:gd name="connsiteY56" fmla="*/ 1485900 h 2116931"/>
              <a:gd name="connsiteX57" fmla="*/ 1307306 w 2724150"/>
              <a:gd name="connsiteY57" fmla="*/ 1445418 h 2116931"/>
              <a:gd name="connsiteX58" fmla="*/ 1338263 w 2724150"/>
              <a:gd name="connsiteY58" fmla="*/ 1431131 h 2116931"/>
              <a:gd name="connsiteX59" fmla="*/ 1347788 w 2724150"/>
              <a:gd name="connsiteY59" fmla="*/ 1404937 h 2116931"/>
              <a:gd name="connsiteX60" fmla="*/ 1362075 w 2724150"/>
              <a:gd name="connsiteY60" fmla="*/ 1381125 h 2116931"/>
              <a:gd name="connsiteX61" fmla="*/ 1383506 w 2724150"/>
              <a:gd name="connsiteY61" fmla="*/ 1354931 h 2116931"/>
              <a:gd name="connsiteX62" fmla="*/ 1407319 w 2724150"/>
              <a:gd name="connsiteY62" fmla="*/ 1316831 h 2116931"/>
              <a:gd name="connsiteX63" fmla="*/ 1438275 w 2724150"/>
              <a:gd name="connsiteY63" fmla="*/ 1293018 h 2116931"/>
              <a:gd name="connsiteX64" fmla="*/ 1457325 w 2724150"/>
              <a:gd name="connsiteY64" fmla="*/ 1283493 h 2116931"/>
              <a:gd name="connsiteX65" fmla="*/ 1485900 w 2724150"/>
              <a:gd name="connsiteY65" fmla="*/ 1283493 h 2116931"/>
              <a:gd name="connsiteX66" fmla="*/ 1540669 w 2724150"/>
              <a:gd name="connsiteY66" fmla="*/ 1290637 h 2116931"/>
              <a:gd name="connsiteX67" fmla="*/ 1590675 w 2724150"/>
              <a:gd name="connsiteY67" fmla="*/ 1295400 h 2116931"/>
              <a:gd name="connsiteX68" fmla="*/ 1643063 w 2724150"/>
              <a:gd name="connsiteY68" fmla="*/ 1290637 h 2116931"/>
              <a:gd name="connsiteX69" fmla="*/ 1664494 w 2724150"/>
              <a:gd name="connsiteY69" fmla="*/ 1290637 h 2116931"/>
              <a:gd name="connsiteX70" fmla="*/ 1704975 w 2724150"/>
              <a:gd name="connsiteY70" fmla="*/ 1273968 h 2116931"/>
              <a:gd name="connsiteX71" fmla="*/ 1728788 w 2724150"/>
              <a:gd name="connsiteY71" fmla="*/ 1259681 h 2116931"/>
              <a:gd name="connsiteX72" fmla="*/ 1785938 w 2724150"/>
              <a:gd name="connsiteY72" fmla="*/ 1238250 h 2116931"/>
              <a:gd name="connsiteX73" fmla="*/ 1807369 w 2724150"/>
              <a:gd name="connsiteY73" fmla="*/ 1214437 h 2116931"/>
              <a:gd name="connsiteX74" fmla="*/ 1843088 w 2724150"/>
              <a:gd name="connsiteY74" fmla="*/ 1183481 h 2116931"/>
              <a:gd name="connsiteX75" fmla="*/ 1859756 w 2724150"/>
              <a:gd name="connsiteY75" fmla="*/ 1140618 h 2116931"/>
              <a:gd name="connsiteX76" fmla="*/ 1876425 w 2724150"/>
              <a:gd name="connsiteY76" fmla="*/ 1102518 h 2116931"/>
              <a:gd name="connsiteX77" fmla="*/ 1890713 w 2724150"/>
              <a:gd name="connsiteY77" fmla="*/ 1062037 h 2116931"/>
              <a:gd name="connsiteX78" fmla="*/ 2667001 w 2724150"/>
              <a:gd name="connsiteY78" fmla="*/ 245268 h 2116931"/>
              <a:gd name="connsiteX0" fmla="*/ 2724150 w 2724150"/>
              <a:gd name="connsiteY0" fmla="*/ 0 h 2116931"/>
              <a:gd name="connsiteX1" fmla="*/ 2486024 w 2724150"/>
              <a:gd name="connsiteY1" fmla="*/ 273844 h 2116931"/>
              <a:gd name="connsiteX2" fmla="*/ 2347912 w 2724150"/>
              <a:gd name="connsiteY2" fmla="*/ 450057 h 2116931"/>
              <a:gd name="connsiteX3" fmla="*/ 2243137 w 2724150"/>
              <a:gd name="connsiteY3" fmla="*/ 573882 h 2116931"/>
              <a:gd name="connsiteX4" fmla="*/ 2114549 w 2724150"/>
              <a:gd name="connsiteY4" fmla="*/ 731044 h 2116931"/>
              <a:gd name="connsiteX5" fmla="*/ 1838324 w 2724150"/>
              <a:gd name="connsiteY5" fmla="*/ 1073944 h 2116931"/>
              <a:gd name="connsiteX6" fmla="*/ 1831181 w 2724150"/>
              <a:gd name="connsiteY6" fmla="*/ 1128712 h 2116931"/>
              <a:gd name="connsiteX7" fmla="*/ 1816894 w 2724150"/>
              <a:gd name="connsiteY7" fmla="*/ 1162050 h 2116931"/>
              <a:gd name="connsiteX8" fmla="*/ 1788319 w 2724150"/>
              <a:gd name="connsiteY8" fmla="*/ 1195387 h 2116931"/>
              <a:gd name="connsiteX9" fmla="*/ 1728788 w 2724150"/>
              <a:gd name="connsiteY9" fmla="*/ 1219200 h 2116931"/>
              <a:gd name="connsiteX10" fmla="*/ 1676400 w 2724150"/>
              <a:gd name="connsiteY10" fmla="*/ 1233487 h 2116931"/>
              <a:gd name="connsiteX11" fmla="*/ 1624013 w 2724150"/>
              <a:gd name="connsiteY11" fmla="*/ 1238250 h 2116931"/>
              <a:gd name="connsiteX12" fmla="*/ 1543050 w 2724150"/>
              <a:gd name="connsiteY12" fmla="*/ 1235868 h 2116931"/>
              <a:gd name="connsiteX13" fmla="*/ 1454944 w 2724150"/>
              <a:gd name="connsiteY13" fmla="*/ 1233487 h 2116931"/>
              <a:gd name="connsiteX14" fmla="*/ 1402556 w 2724150"/>
              <a:gd name="connsiteY14" fmla="*/ 1238250 h 2116931"/>
              <a:gd name="connsiteX15" fmla="*/ 1364456 w 2724150"/>
              <a:gd name="connsiteY15" fmla="*/ 1264443 h 2116931"/>
              <a:gd name="connsiteX16" fmla="*/ 1345406 w 2724150"/>
              <a:gd name="connsiteY16" fmla="*/ 1293018 h 2116931"/>
              <a:gd name="connsiteX17" fmla="*/ 1326356 w 2724150"/>
              <a:gd name="connsiteY17" fmla="*/ 1328737 h 2116931"/>
              <a:gd name="connsiteX18" fmla="*/ 1312069 w 2724150"/>
              <a:gd name="connsiteY18" fmla="*/ 1366837 h 2116931"/>
              <a:gd name="connsiteX19" fmla="*/ 1281113 w 2724150"/>
              <a:gd name="connsiteY19" fmla="*/ 1390650 h 2116931"/>
              <a:gd name="connsiteX20" fmla="*/ 1238250 w 2724150"/>
              <a:gd name="connsiteY20" fmla="*/ 1428750 h 2116931"/>
              <a:gd name="connsiteX21" fmla="*/ 1207294 w 2724150"/>
              <a:gd name="connsiteY21" fmla="*/ 1438275 h 2116931"/>
              <a:gd name="connsiteX22" fmla="*/ 1171575 w 2724150"/>
              <a:gd name="connsiteY22" fmla="*/ 1431131 h 2116931"/>
              <a:gd name="connsiteX23" fmla="*/ 1116806 w 2724150"/>
              <a:gd name="connsiteY23" fmla="*/ 1431131 h 2116931"/>
              <a:gd name="connsiteX24" fmla="*/ 1088231 w 2724150"/>
              <a:gd name="connsiteY24" fmla="*/ 1435893 h 2116931"/>
              <a:gd name="connsiteX25" fmla="*/ 1042988 w 2724150"/>
              <a:gd name="connsiteY25" fmla="*/ 1443037 h 2116931"/>
              <a:gd name="connsiteX26" fmla="*/ 1004888 w 2724150"/>
              <a:gd name="connsiteY26" fmla="*/ 1466850 h 2116931"/>
              <a:gd name="connsiteX27" fmla="*/ 950119 w 2724150"/>
              <a:gd name="connsiteY27" fmla="*/ 1500187 h 2116931"/>
              <a:gd name="connsiteX28" fmla="*/ 859631 w 2724150"/>
              <a:gd name="connsiteY28" fmla="*/ 1564481 h 2116931"/>
              <a:gd name="connsiteX29" fmla="*/ 788194 w 2724150"/>
              <a:gd name="connsiteY29" fmla="*/ 1612106 h 2116931"/>
              <a:gd name="connsiteX30" fmla="*/ 707231 w 2724150"/>
              <a:gd name="connsiteY30" fmla="*/ 1664493 h 2116931"/>
              <a:gd name="connsiteX31" fmla="*/ 652463 w 2724150"/>
              <a:gd name="connsiteY31" fmla="*/ 1709737 h 2116931"/>
              <a:gd name="connsiteX32" fmla="*/ 547688 w 2724150"/>
              <a:gd name="connsiteY32" fmla="*/ 1771650 h 2116931"/>
              <a:gd name="connsiteX33" fmla="*/ 459581 w 2724150"/>
              <a:gd name="connsiteY33" fmla="*/ 1819275 h 2116931"/>
              <a:gd name="connsiteX34" fmla="*/ 326231 w 2724150"/>
              <a:gd name="connsiteY34" fmla="*/ 1888331 h 2116931"/>
              <a:gd name="connsiteX35" fmla="*/ 240506 w 2724150"/>
              <a:gd name="connsiteY35" fmla="*/ 1921668 h 2116931"/>
              <a:gd name="connsiteX36" fmla="*/ 164306 w 2724150"/>
              <a:gd name="connsiteY36" fmla="*/ 1955006 h 2116931"/>
              <a:gd name="connsiteX37" fmla="*/ 102394 w 2724150"/>
              <a:gd name="connsiteY37" fmla="*/ 1976437 h 2116931"/>
              <a:gd name="connsiteX38" fmla="*/ 0 w 2724150"/>
              <a:gd name="connsiteY38" fmla="*/ 1988343 h 2116931"/>
              <a:gd name="connsiteX39" fmla="*/ 11906 w 2724150"/>
              <a:gd name="connsiteY39" fmla="*/ 2007393 h 2116931"/>
              <a:gd name="connsiteX40" fmla="*/ 33338 w 2724150"/>
              <a:gd name="connsiteY40" fmla="*/ 2035968 h 2116931"/>
              <a:gd name="connsiteX41" fmla="*/ 45244 w 2724150"/>
              <a:gd name="connsiteY41" fmla="*/ 2078831 h 2116931"/>
              <a:gd name="connsiteX42" fmla="*/ 47625 w 2724150"/>
              <a:gd name="connsiteY42" fmla="*/ 2116931 h 2116931"/>
              <a:gd name="connsiteX43" fmla="*/ 100013 w 2724150"/>
              <a:gd name="connsiteY43" fmla="*/ 2100262 h 2116931"/>
              <a:gd name="connsiteX44" fmla="*/ 247650 w 2724150"/>
              <a:gd name="connsiteY44" fmla="*/ 2043112 h 2116931"/>
              <a:gd name="connsiteX45" fmla="*/ 402431 w 2724150"/>
              <a:gd name="connsiteY45" fmla="*/ 1969293 h 2116931"/>
              <a:gd name="connsiteX46" fmla="*/ 531019 w 2724150"/>
              <a:gd name="connsiteY46" fmla="*/ 1893093 h 2116931"/>
              <a:gd name="connsiteX47" fmla="*/ 623888 w 2724150"/>
              <a:gd name="connsiteY47" fmla="*/ 1828800 h 2116931"/>
              <a:gd name="connsiteX48" fmla="*/ 721519 w 2724150"/>
              <a:gd name="connsiteY48" fmla="*/ 1759743 h 2116931"/>
              <a:gd name="connsiteX49" fmla="*/ 857250 w 2724150"/>
              <a:gd name="connsiteY49" fmla="*/ 1654968 h 2116931"/>
              <a:gd name="connsiteX50" fmla="*/ 978694 w 2724150"/>
              <a:gd name="connsiteY50" fmla="*/ 1581150 h 2116931"/>
              <a:gd name="connsiteX51" fmla="*/ 1035844 w 2724150"/>
              <a:gd name="connsiteY51" fmla="*/ 1528762 h 2116931"/>
              <a:gd name="connsiteX52" fmla="*/ 1066800 w 2724150"/>
              <a:gd name="connsiteY52" fmla="*/ 1519237 h 2116931"/>
              <a:gd name="connsiteX53" fmla="*/ 1081088 w 2724150"/>
              <a:gd name="connsiteY53" fmla="*/ 1514475 h 2116931"/>
              <a:gd name="connsiteX54" fmla="*/ 1140619 w 2724150"/>
              <a:gd name="connsiteY54" fmla="*/ 1509712 h 2116931"/>
              <a:gd name="connsiteX55" fmla="*/ 1200150 w 2724150"/>
              <a:gd name="connsiteY55" fmla="*/ 1500187 h 2116931"/>
              <a:gd name="connsiteX56" fmla="*/ 1221581 w 2724150"/>
              <a:gd name="connsiteY56" fmla="*/ 1495425 h 2116931"/>
              <a:gd name="connsiteX57" fmla="*/ 1240631 w 2724150"/>
              <a:gd name="connsiteY57" fmla="*/ 1485900 h 2116931"/>
              <a:gd name="connsiteX58" fmla="*/ 1307306 w 2724150"/>
              <a:gd name="connsiteY58" fmla="*/ 1445418 h 2116931"/>
              <a:gd name="connsiteX59" fmla="*/ 1338263 w 2724150"/>
              <a:gd name="connsiteY59" fmla="*/ 1431131 h 2116931"/>
              <a:gd name="connsiteX60" fmla="*/ 1347788 w 2724150"/>
              <a:gd name="connsiteY60" fmla="*/ 1404937 h 2116931"/>
              <a:gd name="connsiteX61" fmla="*/ 1362075 w 2724150"/>
              <a:gd name="connsiteY61" fmla="*/ 1381125 h 2116931"/>
              <a:gd name="connsiteX62" fmla="*/ 1383506 w 2724150"/>
              <a:gd name="connsiteY62" fmla="*/ 1354931 h 2116931"/>
              <a:gd name="connsiteX63" fmla="*/ 1407319 w 2724150"/>
              <a:gd name="connsiteY63" fmla="*/ 1316831 h 2116931"/>
              <a:gd name="connsiteX64" fmla="*/ 1438275 w 2724150"/>
              <a:gd name="connsiteY64" fmla="*/ 1293018 h 2116931"/>
              <a:gd name="connsiteX65" fmla="*/ 1457325 w 2724150"/>
              <a:gd name="connsiteY65" fmla="*/ 1283493 h 2116931"/>
              <a:gd name="connsiteX66" fmla="*/ 1485900 w 2724150"/>
              <a:gd name="connsiteY66" fmla="*/ 1283493 h 2116931"/>
              <a:gd name="connsiteX67" fmla="*/ 1540669 w 2724150"/>
              <a:gd name="connsiteY67" fmla="*/ 1290637 h 2116931"/>
              <a:gd name="connsiteX68" fmla="*/ 1590675 w 2724150"/>
              <a:gd name="connsiteY68" fmla="*/ 1295400 h 2116931"/>
              <a:gd name="connsiteX69" fmla="*/ 1643063 w 2724150"/>
              <a:gd name="connsiteY69" fmla="*/ 1290637 h 2116931"/>
              <a:gd name="connsiteX70" fmla="*/ 1664494 w 2724150"/>
              <a:gd name="connsiteY70" fmla="*/ 1290637 h 2116931"/>
              <a:gd name="connsiteX71" fmla="*/ 1704975 w 2724150"/>
              <a:gd name="connsiteY71" fmla="*/ 1273968 h 2116931"/>
              <a:gd name="connsiteX72" fmla="*/ 1728788 w 2724150"/>
              <a:gd name="connsiteY72" fmla="*/ 1259681 h 2116931"/>
              <a:gd name="connsiteX73" fmla="*/ 1785938 w 2724150"/>
              <a:gd name="connsiteY73" fmla="*/ 1238250 h 2116931"/>
              <a:gd name="connsiteX74" fmla="*/ 1807369 w 2724150"/>
              <a:gd name="connsiteY74" fmla="*/ 1214437 h 2116931"/>
              <a:gd name="connsiteX75" fmla="*/ 1843088 w 2724150"/>
              <a:gd name="connsiteY75" fmla="*/ 1183481 h 2116931"/>
              <a:gd name="connsiteX76" fmla="*/ 1859756 w 2724150"/>
              <a:gd name="connsiteY76" fmla="*/ 1140618 h 2116931"/>
              <a:gd name="connsiteX77" fmla="*/ 1876425 w 2724150"/>
              <a:gd name="connsiteY77" fmla="*/ 1102518 h 2116931"/>
              <a:gd name="connsiteX78" fmla="*/ 1890713 w 2724150"/>
              <a:gd name="connsiteY78" fmla="*/ 1062037 h 2116931"/>
              <a:gd name="connsiteX79" fmla="*/ 2667001 w 2724150"/>
              <a:gd name="connsiteY79"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1838324 w 2724150"/>
              <a:gd name="connsiteY6" fmla="*/ 1073944 h 2116931"/>
              <a:gd name="connsiteX7" fmla="*/ 1831181 w 2724150"/>
              <a:gd name="connsiteY7" fmla="*/ 1128712 h 2116931"/>
              <a:gd name="connsiteX8" fmla="*/ 1816894 w 2724150"/>
              <a:gd name="connsiteY8" fmla="*/ 1162050 h 2116931"/>
              <a:gd name="connsiteX9" fmla="*/ 1788319 w 2724150"/>
              <a:gd name="connsiteY9" fmla="*/ 1195387 h 2116931"/>
              <a:gd name="connsiteX10" fmla="*/ 1728788 w 2724150"/>
              <a:gd name="connsiteY10" fmla="*/ 1219200 h 2116931"/>
              <a:gd name="connsiteX11" fmla="*/ 1676400 w 2724150"/>
              <a:gd name="connsiteY11" fmla="*/ 1233487 h 2116931"/>
              <a:gd name="connsiteX12" fmla="*/ 1624013 w 2724150"/>
              <a:gd name="connsiteY12" fmla="*/ 1238250 h 2116931"/>
              <a:gd name="connsiteX13" fmla="*/ 1543050 w 2724150"/>
              <a:gd name="connsiteY13" fmla="*/ 1235868 h 2116931"/>
              <a:gd name="connsiteX14" fmla="*/ 1454944 w 2724150"/>
              <a:gd name="connsiteY14" fmla="*/ 1233487 h 2116931"/>
              <a:gd name="connsiteX15" fmla="*/ 1402556 w 2724150"/>
              <a:gd name="connsiteY15" fmla="*/ 1238250 h 2116931"/>
              <a:gd name="connsiteX16" fmla="*/ 1364456 w 2724150"/>
              <a:gd name="connsiteY16" fmla="*/ 1264443 h 2116931"/>
              <a:gd name="connsiteX17" fmla="*/ 1345406 w 2724150"/>
              <a:gd name="connsiteY17" fmla="*/ 1293018 h 2116931"/>
              <a:gd name="connsiteX18" fmla="*/ 1326356 w 2724150"/>
              <a:gd name="connsiteY18" fmla="*/ 1328737 h 2116931"/>
              <a:gd name="connsiteX19" fmla="*/ 1312069 w 2724150"/>
              <a:gd name="connsiteY19" fmla="*/ 1366837 h 2116931"/>
              <a:gd name="connsiteX20" fmla="*/ 1281113 w 2724150"/>
              <a:gd name="connsiteY20" fmla="*/ 1390650 h 2116931"/>
              <a:gd name="connsiteX21" fmla="*/ 1238250 w 2724150"/>
              <a:gd name="connsiteY21" fmla="*/ 1428750 h 2116931"/>
              <a:gd name="connsiteX22" fmla="*/ 1207294 w 2724150"/>
              <a:gd name="connsiteY22" fmla="*/ 1438275 h 2116931"/>
              <a:gd name="connsiteX23" fmla="*/ 1171575 w 2724150"/>
              <a:gd name="connsiteY23" fmla="*/ 1431131 h 2116931"/>
              <a:gd name="connsiteX24" fmla="*/ 1116806 w 2724150"/>
              <a:gd name="connsiteY24" fmla="*/ 1431131 h 2116931"/>
              <a:gd name="connsiteX25" fmla="*/ 1088231 w 2724150"/>
              <a:gd name="connsiteY25" fmla="*/ 1435893 h 2116931"/>
              <a:gd name="connsiteX26" fmla="*/ 1042988 w 2724150"/>
              <a:gd name="connsiteY26" fmla="*/ 1443037 h 2116931"/>
              <a:gd name="connsiteX27" fmla="*/ 1004888 w 2724150"/>
              <a:gd name="connsiteY27" fmla="*/ 1466850 h 2116931"/>
              <a:gd name="connsiteX28" fmla="*/ 950119 w 2724150"/>
              <a:gd name="connsiteY28" fmla="*/ 1500187 h 2116931"/>
              <a:gd name="connsiteX29" fmla="*/ 859631 w 2724150"/>
              <a:gd name="connsiteY29" fmla="*/ 1564481 h 2116931"/>
              <a:gd name="connsiteX30" fmla="*/ 788194 w 2724150"/>
              <a:gd name="connsiteY30" fmla="*/ 1612106 h 2116931"/>
              <a:gd name="connsiteX31" fmla="*/ 707231 w 2724150"/>
              <a:gd name="connsiteY31" fmla="*/ 1664493 h 2116931"/>
              <a:gd name="connsiteX32" fmla="*/ 652463 w 2724150"/>
              <a:gd name="connsiteY32" fmla="*/ 1709737 h 2116931"/>
              <a:gd name="connsiteX33" fmla="*/ 547688 w 2724150"/>
              <a:gd name="connsiteY33" fmla="*/ 1771650 h 2116931"/>
              <a:gd name="connsiteX34" fmla="*/ 459581 w 2724150"/>
              <a:gd name="connsiteY34" fmla="*/ 1819275 h 2116931"/>
              <a:gd name="connsiteX35" fmla="*/ 326231 w 2724150"/>
              <a:gd name="connsiteY35" fmla="*/ 1888331 h 2116931"/>
              <a:gd name="connsiteX36" fmla="*/ 240506 w 2724150"/>
              <a:gd name="connsiteY36" fmla="*/ 1921668 h 2116931"/>
              <a:gd name="connsiteX37" fmla="*/ 164306 w 2724150"/>
              <a:gd name="connsiteY37" fmla="*/ 1955006 h 2116931"/>
              <a:gd name="connsiteX38" fmla="*/ 102394 w 2724150"/>
              <a:gd name="connsiteY38" fmla="*/ 1976437 h 2116931"/>
              <a:gd name="connsiteX39" fmla="*/ 0 w 2724150"/>
              <a:gd name="connsiteY39" fmla="*/ 1988343 h 2116931"/>
              <a:gd name="connsiteX40" fmla="*/ 11906 w 2724150"/>
              <a:gd name="connsiteY40" fmla="*/ 2007393 h 2116931"/>
              <a:gd name="connsiteX41" fmla="*/ 33338 w 2724150"/>
              <a:gd name="connsiteY41" fmla="*/ 2035968 h 2116931"/>
              <a:gd name="connsiteX42" fmla="*/ 45244 w 2724150"/>
              <a:gd name="connsiteY42" fmla="*/ 2078831 h 2116931"/>
              <a:gd name="connsiteX43" fmla="*/ 47625 w 2724150"/>
              <a:gd name="connsiteY43" fmla="*/ 2116931 h 2116931"/>
              <a:gd name="connsiteX44" fmla="*/ 100013 w 2724150"/>
              <a:gd name="connsiteY44" fmla="*/ 2100262 h 2116931"/>
              <a:gd name="connsiteX45" fmla="*/ 247650 w 2724150"/>
              <a:gd name="connsiteY45" fmla="*/ 2043112 h 2116931"/>
              <a:gd name="connsiteX46" fmla="*/ 402431 w 2724150"/>
              <a:gd name="connsiteY46" fmla="*/ 1969293 h 2116931"/>
              <a:gd name="connsiteX47" fmla="*/ 531019 w 2724150"/>
              <a:gd name="connsiteY47" fmla="*/ 1893093 h 2116931"/>
              <a:gd name="connsiteX48" fmla="*/ 623888 w 2724150"/>
              <a:gd name="connsiteY48" fmla="*/ 1828800 h 2116931"/>
              <a:gd name="connsiteX49" fmla="*/ 721519 w 2724150"/>
              <a:gd name="connsiteY49" fmla="*/ 1759743 h 2116931"/>
              <a:gd name="connsiteX50" fmla="*/ 857250 w 2724150"/>
              <a:gd name="connsiteY50" fmla="*/ 1654968 h 2116931"/>
              <a:gd name="connsiteX51" fmla="*/ 978694 w 2724150"/>
              <a:gd name="connsiteY51" fmla="*/ 1581150 h 2116931"/>
              <a:gd name="connsiteX52" fmla="*/ 1035844 w 2724150"/>
              <a:gd name="connsiteY52" fmla="*/ 1528762 h 2116931"/>
              <a:gd name="connsiteX53" fmla="*/ 1066800 w 2724150"/>
              <a:gd name="connsiteY53" fmla="*/ 1519237 h 2116931"/>
              <a:gd name="connsiteX54" fmla="*/ 1081088 w 2724150"/>
              <a:gd name="connsiteY54" fmla="*/ 1514475 h 2116931"/>
              <a:gd name="connsiteX55" fmla="*/ 1140619 w 2724150"/>
              <a:gd name="connsiteY55" fmla="*/ 1509712 h 2116931"/>
              <a:gd name="connsiteX56" fmla="*/ 1200150 w 2724150"/>
              <a:gd name="connsiteY56" fmla="*/ 1500187 h 2116931"/>
              <a:gd name="connsiteX57" fmla="*/ 1221581 w 2724150"/>
              <a:gd name="connsiteY57" fmla="*/ 1495425 h 2116931"/>
              <a:gd name="connsiteX58" fmla="*/ 1240631 w 2724150"/>
              <a:gd name="connsiteY58" fmla="*/ 1485900 h 2116931"/>
              <a:gd name="connsiteX59" fmla="*/ 1307306 w 2724150"/>
              <a:gd name="connsiteY59" fmla="*/ 1445418 h 2116931"/>
              <a:gd name="connsiteX60" fmla="*/ 1338263 w 2724150"/>
              <a:gd name="connsiteY60" fmla="*/ 1431131 h 2116931"/>
              <a:gd name="connsiteX61" fmla="*/ 1347788 w 2724150"/>
              <a:gd name="connsiteY61" fmla="*/ 1404937 h 2116931"/>
              <a:gd name="connsiteX62" fmla="*/ 1362075 w 2724150"/>
              <a:gd name="connsiteY62" fmla="*/ 1381125 h 2116931"/>
              <a:gd name="connsiteX63" fmla="*/ 1383506 w 2724150"/>
              <a:gd name="connsiteY63" fmla="*/ 1354931 h 2116931"/>
              <a:gd name="connsiteX64" fmla="*/ 1407319 w 2724150"/>
              <a:gd name="connsiteY64" fmla="*/ 1316831 h 2116931"/>
              <a:gd name="connsiteX65" fmla="*/ 1438275 w 2724150"/>
              <a:gd name="connsiteY65" fmla="*/ 1293018 h 2116931"/>
              <a:gd name="connsiteX66" fmla="*/ 1457325 w 2724150"/>
              <a:gd name="connsiteY66" fmla="*/ 1283493 h 2116931"/>
              <a:gd name="connsiteX67" fmla="*/ 1485900 w 2724150"/>
              <a:gd name="connsiteY67" fmla="*/ 1283493 h 2116931"/>
              <a:gd name="connsiteX68" fmla="*/ 1540669 w 2724150"/>
              <a:gd name="connsiteY68" fmla="*/ 1290637 h 2116931"/>
              <a:gd name="connsiteX69" fmla="*/ 1590675 w 2724150"/>
              <a:gd name="connsiteY69" fmla="*/ 1295400 h 2116931"/>
              <a:gd name="connsiteX70" fmla="*/ 1643063 w 2724150"/>
              <a:gd name="connsiteY70" fmla="*/ 1290637 h 2116931"/>
              <a:gd name="connsiteX71" fmla="*/ 1664494 w 2724150"/>
              <a:gd name="connsiteY71" fmla="*/ 1290637 h 2116931"/>
              <a:gd name="connsiteX72" fmla="*/ 1704975 w 2724150"/>
              <a:gd name="connsiteY72" fmla="*/ 1273968 h 2116931"/>
              <a:gd name="connsiteX73" fmla="*/ 1728788 w 2724150"/>
              <a:gd name="connsiteY73" fmla="*/ 1259681 h 2116931"/>
              <a:gd name="connsiteX74" fmla="*/ 1785938 w 2724150"/>
              <a:gd name="connsiteY74" fmla="*/ 1238250 h 2116931"/>
              <a:gd name="connsiteX75" fmla="*/ 1807369 w 2724150"/>
              <a:gd name="connsiteY75" fmla="*/ 1214437 h 2116931"/>
              <a:gd name="connsiteX76" fmla="*/ 1843088 w 2724150"/>
              <a:gd name="connsiteY76" fmla="*/ 1183481 h 2116931"/>
              <a:gd name="connsiteX77" fmla="*/ 1859756 w 2724150"/>
              <a:gd name="connsiteY77" fmla="*/ 1140618 h 2116931"/>
              <a:gd name="connsiteX78" fmla="*/ 1876425 w 2724150"/>
              <a:gd name="connsiteY78" fmla="*/ 1102518 h 2116931"/>
              <a:gd name="connsiteX79" fmla="*/ 1890713 w 2724150"/>
              <a:gd name="connsiteY79" fmla="*/ 1062037 h 2116931"/>
              <a:gd name="connsiteX80" fmla="*/ 2667001 w 2724150"/>
              <a:gd name="connsiteY80"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114549 w 2724150"/>
              <a:gd name="connsiteY5" fmla="*/ 731044 h 2116931"/>
              <a:gd name="connsiteX6" fmla="*/ 2009774 w 2724150"/>
              <a:gd name="connsiteY6" fmla="*/ 854869 h 2116931"/>
              <a:gd name="connsiteX7" fmla="*/ 1838324 w 2724150"/>
              <a:gd name="connsiteY7" fmla="*/ 1073944 h 2116931"/>
              <a:gd name="connsiteX8" fmla="*/ 1831181 w 2724150"/>
              <a:gd name="connsiteY8" fmla="*/ 1128712 h 2116931"/>
              <a:gd name="connsiteX9" fmla="*/ 1816894 w 2724150"/>
              <a:gd name="connsiteY9" fmla="*/ 1162050 h 2116931"/>
              <a:gd name="connsiteX10" fmla="*/ 1788319 w 2724150"/>
              <a:gd name="connsiteY10" fmla="*/ 1195387 h 2116931"/>
              <a:gd name="connsiteX11" fmla="*/ 1728788 w 2724150"/>
              <a:gd name="connsiteY11" fmla="*/ 1219200 h 2116931"/>
              <a:gd name="connsiteX12" fmla="*/ 1676400 w 2724150"/>
              <a:gd name="connsiteY12" fmla="*/ 1233487 h 2116931"/>
              <a:gd name="connsiteX13" fmla="*/ 1624013 w 2724150"/>
              <a:gd name="connsiteY13" fmla="*/ 1238250 h 2116931"/>
              <a:gd name="connsiteX14" fmla="*/ 1543050 w 2724150"/>
              <a:gd name="connsiteY14" fmla="*/ 1235868 h 2116931"/>
              <a:gd name="connsiteX15" fmla="*/ 1454944 w 2724150"/>
              <a:gd name="connsiteY15" fmla="*/ 1233487 h 2116931"/>
              <a:gd name="connsiteX16" fmla="*/ 1402556 w 2724150"/>
              <a:gd name="connsiteY16" fmla="*/ 1238250 h 2116931"/>
              <a:gd name="connsiteX17" fmla="*/ 1364456 w 2724150"/>
              <a:gd name="connsiteY17" fmla="*/ 1264443 h 2116931"/>
              <a:gd name="connsiteX18" fmla="*/ 1345406 w 2724150"/>
              <a:gd name="connsiteY18" fmla="*/ 1293018 h 2116931"/>
              <a:gd name="connsiteX19" fmla="*/ 1326356 w 2724150"/>
              <a:gd name="connsiteY19" fmla="*/ 1328737 h 2116931"/>
              <a:gd name="connsiteX20" fmla="*/ 1312069 w 2724150"/>
              <a:gd name="connsiteY20" fmla="*/ 1366837 h 2116931"/>
              <a:gd name="connsiteX21" fmla="*/ 1281113 w 2724150"/>
              <a:gd name="connsiteY21" fmla="*/ 1390650 h 2116931"/>
              <a:gd name="connsiteX22" fmla="*/ 1238250 w 2724150"/>
              <a:gd name="connsiteY22" fmla="*/ 1428750 h 2116931"/>
              <a:gd name="connsiteX23" fmla="*/ 1207294 w 2724150"/>
              <a:gd name="connsiteY23" fmla="*/ 1438275 h 2116931"/>
              <a:gd name="connsiteX24" fmla="*/ 1171575 w 2724150"/>
              <a:gd name="connsiteY24" fmla="*/ 1431131 h 2116931"/>
              <a:gd name="connsiteX25" fmla="*/ 1116806 w 2724150"/>
              <a:gd name="connsiteY25" fmla="*/ 1431131 h 2116931"/>
              <a:gd name="connsiteX26" fmla="*/ 1088231 w 2724150"/>
              <a:gd name="connsiteY26" fmla="*/ 1435893 h 2116931"/>
              <a:gd name="connsiteX27" fmla="*/ 1042988 w 2724150"/>
              <a:gd name="connsiteY27" fmla="*/ 1443037 h 2116931"/>
              <a:gd name="connsiteX28" fmla="*/ 1004888 w 2724150"/>
              <a:gd name="connsiteY28" fmla="*/ 1466850 h 2116931"/>
              <a:gd name="connsiteX29" fmla="*/ 950119 w 2724150"/>
              <a:gd name="connsiteY29" fmla="*/ 1500187 h 2116931"/>
              <a:gd name="connsiteX30" fmla="*/ 859631 w 2724150"/>
              <a:gd name="connsiteY30" fmla="*/ 1564481 h 2116931"/>
              <a:gd name="connsiteX31" fmla="*/ 788194 w 2724150"/>
              <a:gd name="connsiteY31" fmla="*/ 1612106 h 2116931"/>
              <a:gd name="connsiteX32" fmla="*/ 707231 w 2724150"/>
              <a:gd name="connsiteY32" fmla="*/ 1664493 h 2116931"/>
              <a:gd name="connsiteX33" fmla="*/ 652463 w 2724150"/>
              <a:gd name="connsiteY33" fmla="*/ 1709737 h 2116931"/>
              <a:gd name="connsiteX34" fmla="*/ 547688 w 2724150"/>
              <a:gd name="connsiteY34" fmla="*/ 1771650 h 2116931"/>
              <a:gd name="connsiteX35" fmla="*/ 459581 w 2724150"/>
              <a:gd name="connsiteY35" fmla="*/ 1819275 h 2116931"/>
              <a:gd name="connsiteX36" fmla="*/ 326231 w 2724150"/>
              <a:gd name="connsiteY36" fmla="*/ 1888331 h 2116931"/>
              <a:gd name="connsiteX37" fmla="*/ 240506 w 2724150"/>
              <a:gd name="connsiteY37" fmla="*/ 1921668 h 2116931"/>
              <a:gd name="connsiteX38" fmla="*/ 164306 w 2724150"/>
              <a:gd name="connsiteY38" fmla="*/ 1955006 h 2116931"/>
              <a:gd name="connsiteX39" fmla="*/ 102394 w 2724150"/>
              <a:gd name="connsiteY39" fmla="*/ 1976437 h 2116931"/>
              <a:gd name="connsiteX40" fmla="*/ 0 w 2724150"/>
              <a:gd name="connsiteY40" fmla="*/ 1988343 h 2116931"/>
              <a:gd name="connsiteX41" fmla="*/ 11906 w 2724150"/>
              <a:gd name="connsiteY41" fmla="*/ 2007393 h 2116931"/>
              <a:gd name="connsiteX42" fmla="*/ 33338 w 2724150"/>
              <a:gd name="connsiteY42" fmla="*/ 2035968 h 2116931"/>
              <a:gd name="connsiteX43" fmla="*/ 45244 w 2724150"/>
              <a:gd name="connsiteY43" fmla="*/ 2078831 h 2116931"/>
              <a:gd name="connsiteX44" fmla="*/ 47625 w 2724150"/>
              <a:gd name="connsiteY44" fmla="*/ 2116931 h 2116931"/>
              <a:gd name="connsiteX45" fmla="*/ 100013 w 2724150"/>
              <a:gd name="connsiteY45" fmla="*/ 2100262 h 2116931"/>
              <a:gd name="connsiteX46" fmla="*/ 247650 w 2724150"/>
              <a:gd name="connsiteY46" fmla="*/ 2043112 h 2116931"/>
              <a:gd name="connsiteX47" fmla="*/ 402431 w 2724150"/>
              <a:gd name="connsiteY47" fmla="*/ 1969293 h 2116931"/>
              <a:gd name="connsiteX48" fmla="*/ 531019 w 2724150"/>
              <a:gd name="connsiteY48" fmla="*/ 1893093 h 2116931"/>
              <a:gd name="connsiteX49" fmla="*/ 623888 w 2724150"/>
              <a:gd name="connsiteY49" fmla="*/ 1828800 h 2116931"/>
              <a:gd name="connsiteX50" fmla="*/ 721519 w 2724150"/>
              <a:gd name="connsiteY50" fmla="*/ 1759743 h 2116931"/>
              <a:gd name="connsiteX51" fmla="*/ 857250 w 2724150"/>
              <a:gd name="connsiteY51" fmla="*/ 1654968 h 2116931"/>
              <a:gd name="connsiteX52" fmla="*/ 978694 w 2724150"/>
              <a:gd name="connsiteY52" fmla="*/ 1581150 h 2116931"/>
              <a:gd name="connsiteX53" fmla="*/ 1035844 w 2724150"/>
              <a:gd name="connsiteY53" fmla="*/ 1528762 h 2116931"/>
              <a:gd name="connsiteX54" fmla="*/ 1066800 w 2724150"/>
              <a:gd name="connsiteY54" fmla="*/ 1519237 h 2116931"/>
              <a:gd name="connsiteX55" fmla="*/ 1081088 w 2724150"/>
              <a:gd name="connsiteY55" fmla="*/ 1514475 h 2116931"/>
              <a:gd name="connsiteX56" fmla="*/ 1140619 w 2724150"/>
              <a:gd name="connsiteY56" fmla="*/ 1509712 h 2116931"/>
              <a:gd name="connsiteX57" fmla="*/ 1200150 w 2724150"/>
              <a:gd name="connsiteY57" fmla="*/ 1500187 h 2116931"/>
              <a:gd name="connsiteX58" fmla="*/ 1221581 w 2724150"/>
              <a:gd name="connsiteY58" fmla="*/ 1495425 h 2116931"/>
              <a:gd name="connsiteX59" fmla="*/ 1240631 w 2724150"/>
              <a:gd name="connsiteY59" fmla="*/ 1485900 h 2116931"/>
              <a:gd name="connsiteX60" fmla="*/ 1307306 w 2724150"/>
              <a:gd name="connsiteY60" fmla="*/ 1445418 h 2116931"/>
              <a:gd name="connsiteX61" fmla="*/ 1338263 w 2724150"/>
              <a:gd name="connsiteY61" fmla="*/ 1431131 h 2116931"/>
              <a:gd name="connsiteX62" fmla="*/ 1347788 w 2724150"/>
              <a:gd name="connsiteY62" fmla="*/ 1404937 h 2116931"/>
              <a:gd name="connsiteX63" fmla="*/ 1362075 w 2724150"/>
              <a:gd name="connsiteY63" fmla="*/ 1381125 h 2116931"/>
              <a:gd name="connsiteX64" fmla="*/ 1383506 w 2724150"/>
              <a:gd name="connsiteY64" fmla="*/ 1354931 h 2116931"/>
              <a:gd name="connsiteX65" fmla="*/ 1407319 w 2724150"/>
              <a:gd name="connsiteY65" fmla="*/ 1316831 h 2116931"/>
              <a:gd name="connsiteX66" fmla="*/ 1438275 w 2724150"/>
              <a:gd name="connsiteY66" fmla="*/ 1293018 h 2116931"/>
              <a:gd name="connsiteX67" fmla="*/ 1457325 w 2724150"/>
              <a:gd name="connsiteY67" fmla="*/ 1283493 h 2116931"/>
              <a:gd name="connsiteX68" fmla="*/ 1485900 w 2724150"/>
              <a:gd name="connsiteY68" fmla="*/ 1283493 h 2116931"/>
              <a:gd name="connsiteX69" fmla="*/ 1540669 w 2724150"/>
              <a:gd name="connsiteY69" fmla="*/ 1290637 h 2116931"/>
              <a:gd name="connsiteX70" fmla="*/ 1590675 w 2724150"/>
              <a:gd name="connsiteY70" fmla="*/ 1295400 h 2116931"/>
              <a:gd name="connsiteX71" fmla="*/ 1643063 w 2724150"/>
              <a:gd name="connsiteY71" fmla="*/ 1290637 h 2116931"/>
              <a:gd name="connsiteX72" fmla="*/ 1664494 w 2724150"/>
              <a:gd name="connsiteY72" fmla="*/ 1290637 h 2116931"/>
              <a:gd name="connsiteX73" fmla="*/ 1704975 w 2724150"/>
              <a:gd name="connsiteY73" fmla="*/ 1273968 h 2116931"/>
              <a:gd name="connsiteX74" fmla="*/ 1728788 w 2724150"/>
              <a:gd name="connsiteY74" fmla="*/ 1259681 h 2116931"/>
              <a:gd name="connsiteX75" fmla="*/ 1785938 w 2724150"/>
              <a:gd name="connsiteY75" fmla="*/ 1238250 h 2116931"/>
              <a:gd name="connsiteX76" fmla="*/ 1807369 w 2724150"/>
              <a:gd name="connsiteY76" fmla="*/ 1214437 h 2116931"/>
              <a:gd name="connsiteX77" fmla="*/ 1843088 w 2724150"/>
              <a:gd name="connsiteY77" fmla="*/ 1183481 h 2116931"/>
              <a:gd name="connsiteX78" fmla="*/ 1859756 w 2724150"/>
              <a:gd name="connsiteY78" fmla="*/ 1140618 h 2116931"/>
              <a:gd name="connsiteX79" fmla="*/ 1876425 w 2724150"/>
              <a:gd name="connsiteY79" fmla="*/ 1102518 h 2116931"/>
              <a:gd name="connsiteX80" fmla="*/ 1890713 w 2724150"/>
              <a:gd name="connsiteY80" fmla="*/ 1062037 h 2116931"/>
              <a:gd name="connsiteX81" fmla="*/ 2667001 w 2724150"/>
              <a:gd name="connsiteY81"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347912 w 2724150"/>
              <a:gd name="connsiteY3" fmla="*/ 450057 h 2116931"/>
              <a:gd name="connsiteX4" fmla="*/ 2243137 w 2724150"/>
              <a:gd name="connsiteY4" fmla="*/ 573882 h 2116931"/>
              <a:gd name="connsiteX5" fmla="*/ 2200274 w 2724150"/>
              <a:gd name="connsiteY5" fmla="*/ 631032 h 2116931"/>
              <a:gd name="connsiteX6" fmla="*/ 2114549 w 2724150"/>
              <a:gd name="connsiteY6" fmla="*/ 731044 h 2116931"/>
              <a:gd name="connsiteX7" fmla="*/ 2009774 w 2724150"/>
              <a:gd name="connsiteY7" fmla="*/ 854869 h 2116931"/>
              <a:gd name="connsiteX8" fmla="*/ 1838324 w 2724150"/>
              <a:gd name="connsiteY8" fmla="*/ 1073944 h 2116931"/>
              <a:gd name="connsiteX9" fmla="*/ 1831181 w 2724150"/>
              <a:gd name="connsiteY9" fmla="*/ 1128712 h 2116931"/>
              <a:gd name="connsiteX10" fmla="*/ 1816894 w 2724150"/>
              <a:gd name="connsiteY10" fmla="*/ 1162050 h 2116931"/>
              <a:gd name="connsiteX11" fmla="*/ 1788319 w 2724150"/>
              <a:gd name="connsiteY11" fmla="*/ 1195387 h 2116931"/>
              <a:gd name="connsiteX12" fmla="*/ 1728788 w 2724150"/>
              <a:gd name="connsiteY12" fmla="*/ 1219200 h 2116931"/>
              <a:gd name="connsiteX13" fmla="*/ 1676400 w 2724150"/>
              <a:gd name="connsiteY13" fmla="*/ 1233487 h 2116931"/>
              <a:gd name="connsiteX14" fmla="*/ 1624013 w 2724150"/>
              <a:gd name="connsiteY14" fmla="*/ 1238250 h 2116931"/>
              <a:gd name="connsiteX15" fmla="*/ 1543050 w 2724150"/>
              <a:gd name="connsiteY15" fmla="*/ 1235868 h 2116931"/>
              <a:gd name="connsiteX16" fmla="*/ 1454944 w 2724150"/>
              <a:gd name="connsiteY16" fmla="*/ 1233487 h 2116931"/>
              <a:gd name="connsiteX17" fmla="*/ 1402556 w 2724150"/>
              <a:gd name="connsiteY17" fmla="*/ 1238250 h 2116931"/>
              <a:gd name="connsiteX18" fmla="*/ 1364456 w 2724150"/>
              <a:gd name="connsiteY18" fmla="*/ 1264443 h 2116931"/>
              <a:gd name="connsiteX19" fmla="*/ 1345406 w 2724150"/>
              <a:gd name="connsiteY19" fmla="*/ 1293018 h 2116931"/>
              <a:gd name="connsiteX20" fmla="*/ 1326356 w 2724150"/>
              <a:gd name="connsiteY20" fmla="*/ 1328737 h 2116931"/>
              <a:gd name="connsiteX21" fmla="*/ 1312069 w 2724150"/>
              <a:gd name="connsiteY21" fmla="*/ 1366837 h 2116931"/>
              <a:gd name="connsiteX22" fmla="*/ 1281113 w 2724150"/>
              <a:gd name="connsiteY22" fmla="*/ 1390650 h 2116931"/>
              <a:gd name="connsiteX23" fmla="*/ 1238250 w 2724150"/>
              <a:gd name="connsiteY23" fmla="*/ 1428750 h 2116931"/>
              <a:gd name="connsiteX24" fmla="*/ 1207294 w 2724150"/>
              <a:gd name="connsiteY24" fmla="*/ 1438275 h 2116931"/>
              <a:gd name="connsiteX25" fmla="*/ 1171575 w 2724150"/>
              <a:gd name="connsiteY25" fmla="*/ 1431131 h 2116931"/>
              <a:gd name="connsiteX26" fmla="*/ 1116806 w 2724150"/>
              <a:gd name="connsiteY26" fmla="*/ 1431131 h 2116931"/>
              <a:gd name="connsiteX27" fmla="*/ 1088231 w 2724150"/>
              <a:gd name="connsiteY27" fmla="*/ 1435893 h 2116931"/>
              <a:gd name="connsiteX28" fmla="*/ 1042988 w 2724150"/>
              <a:gd name="connsiteY28" fmla="*/ 1443037 h 2116931"/>
              <a:gd name="connsiteX29" fmla="*/ 1004888 w 2724150"/>
              <a:gd name="connsiteY29" fmla="*/ 1466850 h 2116931"/>
              <a:gd name="connsiteX30" fmla="*/ 950119 w 2724150"/>
              <a:gd name="connsiteY30" fmla="*/ 1500187 h 2116931"/>
              <a:gd name="connsiteX31" fmla="*/ 859631 w 2724150"/>
              <a:gd name="connsiteY31" fmla="*/ 1564481 h 2116931"/>
              <a:gd name="connsiteX32" fmla="*/ 788194 w 2724150"/>
              <a:gd name="connsiteY32" fmla="*/ 1612106 h 2116931"/>
              <a:gd name="connsiteX33" fmla="*/ 707231 w 2724150"/>
              <a:gd name="connsiteY33" fmla="*/ 1664493 h 2116931"/>
              <a:gd name="connsiteX34" fmla="*/ 652463 w 2724150"/>
              <a:gd name="connsiteY34" fmla="*/ 1709737 h 2116931"/>
              <a:gd name="connsiteX35" fmla="*/ 547688 w 2724150"/>
              <a:gd name="connsiteY35" fmla="*/ 1771650 h 2116931"/>
              <a:gd name="connsiteX36" fmla="*/ 459581 w 2724150"/>
              <a:gd name="connsiteY36" fmla="*/ 1819275 h 2116931"/>
              <a:gd name="connsiteX37" fmla="*/ 326231 w 2724150"/>
              <a:gd name="connsiteY37" fmla="*/ 1888331 h 2116931"/>
              <a:gd name="connsiteX38" fmla="*/ 240506 w 2724150"/>
              <a:gd name="connsiteY38" fmla="*/ 1921668 h 2116931"/>
              <a:gd name="connsiteX39" fmla="*/ 164306 w 2724150"/>
              <a:gd name="connsiteY39" fmla="*/ 1955006 h 2116931"/>
              <a:gd name="connsiteX40" fmla="*/ 102394 w 2724150"/>
              <a:gd name="connsiteY40" fmla="*/ 1976437 h 2116931"/>
              <a:gd name="connsiteX41" fmla="*/ 0 w 2724150"/>
              <a:gd name="connsiteY41" fmla="*/ 1988343 h 2116931"/>
              <a:gd name="connsiteX42" fmla="*/ 11906 w 2724150"/>
              <a:gd name="connsiteY42" fmla="*/ 2007393 h 2116931"/>
              <a:gd name="connsiteX43" fmla="*/ 33338 w 2724150"/>
              <a:gd name="connsiteY43" fmla="*/ 2035968 h 2116931"/>
              <a:gd name="connsiteX44" fmla="*/ 45244 w 2724150"/>
              <a:gd name="connsiteY44" fmla="*/ 2078831 h 2116931"/>
              <a:gd name="connsiteX45" fmla="*/ 47625 w 2724150"/>
              <a:gd name="connsiteY45" fmla="*/ 2116931 h 2116931"/>
              <a:gd name="connsiteX46" fmla="*/ 100013 w 2724150"/>
              <a:gd name="connsiteY46" fmla="*/ 2100262 h 2116931"/>
              <a:gd name="connsiteX47" fmla="*/ 247650 w 2724150"/>
              <a:gd name="connsiteY47" fmla="*/ 2043112 h 2116931"/>
              <a:gd name="connsiteX48" fmla="*/ 402431 w 2724150"/>
              <a:gd name="connsiteY48" fmla="*/ 1969293 h 2116931"/>
              <a:gd name="connsiteX49" fmla="*/ 531019 w 2724150"/>
              <a:gd name="connsiteY49" fmla="*/ 1893093 h 2116931"/>
              <a:gd name="connsiteX50" fmla="*/ 623888 w 2724150"/>
              <a:gd name="connsiteY50" fmla="*/ 1828800 h 2116931"/>
              <a:gd name="connsiteX51" fmla="*/ 721519 w 2724150"/>
              <a:gd name="connsiteY51" fmla="*/ 1759743 h 2116931"/>
              <a:gd name="connsiteX52" fmla="*/ 857250 w 2724150"/>
              <a:gd name="connsiteY52" fmla="*/ 1654968 h 2116931"/>
              <a:gd name="connsiteX53" fmla="*/ 978694 w 2724150"/>
              <a:gd name="connsiteY53" fmla="*/ 1581150 h 2116931"/>
              <a:gd name="connsiteX54" fmla="*/ 1035844 w 2724150"/>
              <a:gd name="connsiteY54" fmla="*/ 1528762 h 2116931"/>
              <a:gd name="connsiteX55" fmla="*/ 1066800 w 2724150"/>
              <a:gd name="connsiteY55" fmla="*/ 1519237 h 2116931"/>
              <a:gd name="connsiteX56" fmla="*/ 1081088 w 2724150"/>
              <a:gd name="connsiteY56" fmla="*/ 1514475 h 2116931"/>
              <a:gd name="connsiteX57" fmla="*/ 1140619 w 2724150"/>
              <a:gd name="connsiteY57" fmla="*/ 1509712 h 2116931"/>
              <a:gd name="connsiteX58" fmla="*/ 1200150 w 2724150"/>
              <a:gd name="connsiteY58" fmla="*/ 1500187 h 2116931"/>
              <a:gd name="connsiteX59" fmla="*/ 1221581 w 2724150"/>
              <a:gd name="connsiteY59" fmla="*/ 1495425 h 2116931"/>
              <a:gd name="connsiteX60" fmla="*/ 1240631 w 2724150"/>
              <a:gd name="connsiteY60" fmla="*/ 1485900 h 2116931"/>
              <a:gd name="connsiteX61" fmla="*/ 1307306 w 2724150"/>
              <a:gd name="connsiteY61" fmla="*/ 1445418 h 2116931"/>
              <a:gd name="connsiteX62" fmla="*/ 1338263 w 2724150"/>
              <a:gd name="connsiteY62" fmla="*/ 1431131 h 2116931"/>
              <a:gd name="connsiteX63" fmla="*/ 1347788 w 2724150"/>
              <a:gd name="connsiteY63" fmla="*/ 1404937 h 2116931"/>
              <a:gd name="connsiteX64" fmla="*/ 1362075 w 2724150"/>
              <a:gd name="connsiteY64" fmla="*/ 1381125 h 2116931"/>
              <a:gd name="connsiteX65" fmla="*/ 1383506 w 2724150"/>
              <a:gd name="connsiteY65" fmla="*/ 1354931 h 2116931"/>
              <a:gd name="connsiteX66" fmla="*/ 1407319 w 2724150"/>
              <a:gd name="connsiteY66" fmla="*/ 1316831 h 2116931"/>
              <a:gd name="connsiteX67" fmla="*/ 1438275 w 2724150"/>
              <a:gd name="connsiteY67" fmla="*/ 1293018 h 2116931"/>
              <a:gd name="connsiteX68" fmla="*/ 1457325 w 2724150"/>
              <a:gd name="connsiteY68" fmla="*/ 1283493 h 2116931"/>
              <a:gd name="connsiteX69" fmla="*/ 1485900 w 2724150"/>
              <a:gd name="connsiteY69" fmla="*/ 1283493 h 2116931"/>
              <a:gd name="connsiteX70" fmla="*/ 1540669 w 2724150"/>
              <a:gd name="connsiteY70" fmla="*/ 1290637 h 2116931"/>
              <a:gd name="connsiteX71" fmla="*/ 1590675 w 2724150"/>
              <a:gd name="connsiteY71" fmla="*/ 1295400 h 2116931"/>
              <a:gd name="connsiteX72" fmla="*/ 1643063 w 2724150"/>
              <a:gd name="connsiteY72" fmla="*/ 1290637 h 2116931"/>
              <a:gd name="connsiteX73" fmla="*/ 1664494 w 2724150"/>
              <a:gd name="connsiteY73" fmla="*/ 1290637 h 2116931"/>
              <a:gd name="connsiteX74" fmla="*/ 1704975 w 2724150"/>
              <a:gd name="connsiteY74" fmla="*/ 1273968 h 2116931"/>
              <a:gd name="connsiteX75" fmla="*/ 1728788 w 2724150"/>
              <a:gd name="connsiteY75" fmla="*/ 1259681 h 2116931"/>
              <a:gd name="connsiteX76" fmla="*/ 1785938 w 2724150"/>
              <a:gd name="connsiteY76" fmla="*/ 1238250 h 2116931"/>
              <a:gd name="connsiteX77" fmla="*/ 1807369 w 2724150"/>
              <a:gd name="connsiteY77" fmla="*/ 1214437 h 2116931"/>
              <a:gd name="connsiteX78" fmla="*/ 1843088 w 2724150"/>
              <a:gd name="connsiteY78" fmla="*/ 1183481 h 2116931"/>
              <a:gd name="connsiteX79" fmla="*/ 1859756 w 2724150"/>
              <a:gd name="connsiteY79" fmla="*/ 1140618 h 2116931"/>
              <a:gd name="connsiteX80" fmla="*/ 1876425 w 2724150"/>
              <a:gd name="connsiteY80" fmla="*/ 1102518 h 2116931"/>
              <a:gd name="connsiteX81" fmla="*/ 1890713 w 2724150"/>
              <a:gd name="connsiteY81" fmla="*/ 1062037 h 2116931"/>
              <a:gd name="connsiteX82" fmla="*/ 2667001 w 2724150"/>
              <a:gd name="connsiteY82"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243137 w 2724150"/>
              <a:gd name="connsiteY5" fmla="*/ 573882 h 2116931"/>
              <a:gd name="connsiteX6" fmla="*/ 2200274 w 2724150"/>
              <a:gd name="connsiteY6" fmla="*/ 631032 h 2116931"/>
              <a:gd name="connsiteX7" fmla="*/ 2114549 w 2724150"/>
              <a:gd name="connsiteY7" fmla="*/ 731044 h 2116931"/>
              <a:gd name="connsiteX8" fmla="*/ 2009774 w 2724150"/>
              <a:gd name="connsiteY8" fmla="*/ 854869 h 2116931"/>
              <a:gd name="connsiteX9" fmla="*/ 1838324 w 2724150"/>
              <a:gd name="connsiteY9" fmla="*/ 1073944 h 2116931"/>
              <a:gd name="connsiteX10" fmla="*/ 1831181 w 2724150"/>
              <a:gd name="connsiteY10" fmla="*/ 1128712 h 2116931"/>
              <a:gd name="connsiteX11" fmla="*/ 1816894 w 2724150"/>
              <a:gd name="connsiteY11" fmla="*/ 1162050 h 2116931"/>
              <a:gd name="connsiteX12" fmla="*/ 1788319 w 2724150"/>
              <a:gd name="connsiteY12" fmla="*/ 1195387 h 2116931"/>
              <a:gd name="connsiteX13" fmla="*/ 1728788 w 2724150"/>
              <a:gd name="connsiteY13" fmla="*/ 1219200 h 2116931"/>
              <a:gd name="connsiteX14" fmla="*/ 1676400 w 2724150"/>
              <a:gd name="connsiteY14" fmla="*/ 1233487 h 2116931"/>
              <a:gd name="connsiteX15" fmla="*/ 1624013 w 2724150"/>
              <a:gd name="connsiteY15" fmla="*/ 1238250 h 2116931"/>
              <a:gd name="connsiteX16" fmla="*/ 1543050 w 2724150"/>
              <a:gd name="connsiteY16" fmla="*/ 1235868 h 2116931"/>
              <a:gd name="connsiteX17" fmla="*/ 1454944 w 2724150"/>
              <a:gd name="connsiteY17" fmla="*/ 1233487 h 2116931"/>
              <a:gd name="connsiteX18" fmla="*/ 1402556 w 2724150"/>
              <a:gd name="connsiteY18" fmla="*/ 1238250 h 2116931"/>
              <a:gd name="connsiteX19" fmla="*/ 1364456 w 2724150"/>
              <a:gd name="connsiteY19" fmla="*/ 1264443 h 2116931"/>
              <a:gd name="connsiteX20" fmla="*/ 1345406 w 2724150"/>
              <a:gd name="connsiteY20" fmla="*/ 1293018 h 2116931"/>
              <a:gd name="connsiteX21" fmla="*/ 1326356 w 2724150"/>
              <a:gd name="connsiteY21" fmla="*/ 1328737 h 2116931"/>
              <a:gd name="connsiteX22" fmla="*/ 1312069 w 2724150"/>
              <a:gd name="connsiteY22" fmla="*/ 1366837 h 2116931"/>
              <a:gd name="connsiteX23" fmla="*/ 1281113 w 2724150"/>
              <a:gd name="connsiteY23" fmla="*/ 1390650 h 2116931"/>
              <a:gd name="connsiteX24" fmla="*/ 1238250 w 2724150"/>
              <a:gd name="connsiteY24" fmla="*/ 1428750 h 2116931"/>
              <a:gd name="connsiteX25" fmla="*/ 1207294 w 2724150"/>
              <a:gd name="connsiteY25" fmla="*/ 1438275 h 2116931"/>
              <a:gd name="connsiteX26" fmla="*/ 1171575 w 2724150"/>
              <a:gd name="connsiteY26" fmla="*/ 1431131 h 2116931"/>
              <a:gd name="connsiteX27" fmla="*/ 1116806 w 2724150"/>
              <a:gd name="connsiteY27" fmla="*/ 1431131 h 2116931"/>
              <a:gd name="connsiteX28" fmla="*/ 1088231 w 2724150"/>
              <a:gd name="connsiteY28" fmla="*/ 1435893 h 2116931"/>
              <a:gd name="connsiteX29" fmla="*/ 1042988 w 2724150"/>
              <a:gd name="connsiteY29" fmla="*/ 1443037 h 2116931"/>
              <a:gd name="connsiteX30" fmla="*/ 1004888 w 2724150"/>
              <a:gd name="connsiteY30" fmla="*/ 1466850 h 2116931"/>
              <a:gd name="connsiteX31" fmla="*/ 950119 w 2724150"/>
              <a:gd name="connsiteY31" fmla="*/ 1500187 h 2116931"/>
              <a:gd name="connsiteX32" fmla="*/ 859631 w 2724150"/>
              <a:gd name="connsiteY32" fmla="*/ 1564481 h 2116931"/>
              <a:gd name="connsiteX33" fmla="*/ 788194 w 2724150"/>
              <a:gd name="connsiteY33" fmla="*/ 1612106 h 2116931"/>
              <a:gd name="connsiteX34" fmla="*/ 707231 w 2724150"/>
              <a:gd name="connsiteY34" fmla="*/ 1664493 h 2116931"/>
              <a:gd name="connsiteX35" fmla="*/ 652463 w 2724150"/>
              <a:gd name="connsiteY35" fmla="*/ 1709737 h 2116931"/>
              <a:gd name="connsiteX36" fmla="*/ 547688 w 2724150"/>
              <a:gd name="connsiteY36" fmla="*/ 1771650 h 2116931"/>
              <a:gd name="connsiteX37" fmla="*/ 459581 w 2724150"/>
              <a:gd name="connsiteY37" fmla="*/ 1819275 h 2116931"/>
              <a:gd name="connsiteX38" fmla="*/ 326231 w 2724150"/>
              <a:gd name="connsiteY38" fmla="*/ 1888331 h 2116931"/>
              <a:gd name="connsiteX39" fmla="*/ 240506 w 2724150"/>
              <a:gd name="connsiteY39" fmla="*/ 1921668 h 2116931"/>
              <a:gd name="connsiteX40" fmla="*/ 164306 w 2724150"/>
              <a:gd name="connsiteY40" fmla="*/ 1955006 h 2116931"/>
              <a:gd name="connsiteX41" fmla="*/ 102394 w 2724150"/>
              <a:gd name="connsiteY41" fmla="*/ 1976437 h 2116931"/>
              <a:gd name="connsiteX42" fmla="*/ 0 w 2724150"/>
              <a:gd name="connsiteY42" fmla="*/ 1988343 h 2116931"/>
              <a:gd name="connsiteX43" fmla="*/ 11906 w 2724150"/>
              <a:gd name="connsiteY43" fmla="*/ 2007393 h 2116931"/>
              <a:gd name="connsiteX44" fmla="*/ 33338 w 2724150"/>
              <a:gd name="connsiteY44" fmla="*/ 2035968 h 2116931"/>
              <a:gd name="connsiteX45" fmla="*/ 45244 w 2724150"/>
              <a:gd name="connsiteY45" fmla="*/ 2078831 h 2116931"/>
              <a:gd name="connsiteX46" fmla="*/ 47625 w 2724150"/>
              <a:gd name="connsiteY46" fmla="*/ 2116931 h 2116931"/>
              <a:gd name="connsiteX47" fmla="*/ 100013 w 2724150"/>
              <a:gd name="connsiteY47" fmla="*/ 2100262 h 2116931"/>
              <a:gd name="connsiteX48" fmla="*/ 247650 w 2724150"/>
              <a:gd name="connsiteY48" fmla="*/ 2043112 h 2116931"/>
              <a:gd name="connsiteX49" fmla="*/ 402431 w 2724150"/>
              <a:gd name="connsiteY49" fmla="*/ 1969293 h 2116931"/>
              <a:gd name="connsiteX50" fmla="*/ 531019 w 2724150"/>
              <a:gd name="connsiteY50" fmla="*/ 1893093 h 2116931"/>
              <a:gd name="connsiteX51" fmla="*/ 623888 w 2724150"/>
              <a:gd name="connsiteY51" fmla="*/ 1828800 h 2116931"/>
              <a:gd name="connsiteX52" fmla="*/ 721519 w 2724150"/>
              <a:gd name="connsiteY52" fmla="*/ 1759743 h 2116931"/>
              <a:gd name="connsiteX53" fmla="*/ 857250 w 2724150"/>
              <a:gd name="connsiteY53" fmla="*/ 1654968 h 2116931"/>
              <a:gd name="connsiteX54" fmla="*/ 978694 w 2724150"/>
              <a:gd name="connsiteY54" fmla="*/ 1581150 h 2116931"/>
              <a:gd name="connsiteX55" fmla="*/ 1035844 w 2724150"/>
              <a:gd name="connsiteY55" fmla="*/ 1528762 h 2116931"/>
              <a:gd name="connsiteX56" fmla="*/ 1066800 w 2724150"/>
              <a:gd name="connsiteY56" fmla="*/ 1519237 h 2116931"/>
              <a:gd name="connsiteX57" fmla="*/ 1081088 w 2724150"/>
              <a:gd name="connsiteY57" fmla="*/ 1514475 h 2116931"/>
              <a:gd name="connsiteX58" fmla="*/ 1140619 w 2724150"/>
              <a:gd name="connsiteY58" fmla="*/ 1509712 h 2116931"/>
              <a:gd name="connsiteX59" fmla="*/ 1200150 w 2724150"/>
              <a:gd name="connsiteY59" fmla="*/ 1500187 h 2116931"/>
              <a:gd name="connsiteX60" fmla="*/ 1221581 w 2724150"/>
              <a:gd name="connsiteY60" fmla="*/ 1495425 h 2116931"/>
              <a:gd name="connsiteX61" fmla="*/ 1240631 w 2724150"/>
              <a:gd name="connsiteY61" fmla="*/ 1485900 h 2116931"/>
              <a:gd name="connsiteX62" fmla="*/ 1307306 w 2724150"/>
              <a:gd name="connsiteY62" fmla="*/ 1445418 h 2116931"/>
              <a:gd name="connsiteX63" fmla="*/ 1338263 w 2724150"/>
              <a:gd name="connsiteY63" fmla="*/ 1431131 h 2116931"/>
              <a:gd name="connsiteX64" fmla="*/ 1347788 w 2724150"/>
              <a:gd name="connsiteY64" fmla="*/ 1404937 h 2116931"/>
              <a:gd name="connsiteX65" fmla="*/ 1362075 w 2724150"/>
              <a:gd name="connsiteY65" fmla="*/ 1381125 h 2116931"/>
              <a:gd name="connsiteX66" fmla="*/ 1383506 w 2724150"/>
              <a:gd name="connsiteY66" fmla="*/ 1354931 h 2116931"/>
              <a:gd name="connsiteX67" fmla="*/ 1407319 w 2724150"/>
              <a:gd name="connsiteY67" fmla="*/ 1316831 h 2116931"/>
              <a:gd name="connsiteX68" fmla="*/ 1438275 w 2724150"/>
              <a:gd name="connsiteY68" fmla="*/ 1293018 h 2116931"/>
              <a:gd name="connsiteX69" fmla="*/ 1457325 w 2724150"/>
              <a:gd name="connsiteY69" fmla="*/ 1283493 h 2116931"/>
              <a:gd name="connsiteX70" fmla="*/ 1485900 w 2724150"/>
              <a:gd name="connsiteY70" fmla="*/ 1283493 h 2116931"/>
              <a:gd name="connsiteX71" fmla="*/ 1540669 w 2724150"/>
              <a:gd name="connsiteY71" fmla="*/ 1290637 h 2116931"/>
              <a:gd name="connsiteX72" fmla="*/ 1590675 w 2724150"/>
              <a:gd name="connsiteY72" fmla="*/ 1295400 h 2116931"/>
              <a:gd name="connsiteX73" fmla="*/ 1643063 w 2724150"/>
              <a:gd name="connsiteY73" fmla="*/ 1290637 h 2116931"/>
              <a:gd name="connsiteX74" fmla="*/ 1664494 w 2724150"/>
              <a:gd name="connsiteY74" fmla="*/ 1290637 h 2116931"/>
              <a:gd name="connsiteX75" fmla="*/ 1704975 w 2724150"/>
              <a:gd name="connsiteY75" fmla="*/ 1273968 h 2116931"/>
              <a:gd name="connsiteX76" fmla="*/ 1728788 w 2724150"/>
              <a:gd name="connsiteY76" fmla="*/ 1259681 h 2116931"/>
              <a:gd name="connsiteX77" fmla="*/ 1785938 w 2724150"/>
              <a:gd name="connsiteY77" fmla="*/ 1238250 h 2116931"/>
              <a:gd name="connsiteX78" fmla="*/ 1807369 w 2724150"/>
              <a:gd name="connsiteY78" fmla="*/ 1214437 h 2116931"/>
              <a:gd name="connsiteX79" fmla="*/ 1843088 w 2724150"/>
              <a:gd name="connsiteY79" fmla="*/ 1183481 h 2116931"/>
              <a:gd name="connsiteX80" fmla="*/ 1859756 w 2724150"/>
              <a:gd name="connsiteY80" fmla="*/ 1140618 h 2116931"/>
              <a:gd name="connsiteX81" fmla="*/ 1876425 w 2724150"/>
              <a:gd name="connsiteY81" fmla="*/ 1102518 h 2116931"/>
              <a:gd name="connsiteX82" fmla="*/ 1890713 w 2724150"/>
              <a:gd name="connsiteY82" fmla="*/ 1062037 h 2116931"/>
              <a:gd name="connsiteX83" fmla="*/ 2667001 w 2724150"/>
              <a:gd name="connsiteY83"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838324 w 2724150"/>
              <a:gd name="connsiteY10" fmla="*/ 1073944 h 2116931"/>
              <a:gd name="connsiteX11" fmla="*/ 1831181 w 2724150"/>
              <a:gd name="connsiteY11" fmla="*/ 1128712 h 2116931"/>
              <a:gd name="connsiteX12" fmla="*/ 1816894 w 2724150"/>
              <a:gd name="connsiteY12" fmla="*/ 1162050 h 2116931"/>
              <a:gd name="connsiteX13" fmla="*/ 1788319 w 2724150"/>
              <a:gd name="connsiteY13" fmla="*/ 1195387 h 2116931"/>
              <a:gd name="connsiteX14" fmla="*/ 1728788 w 2724150"/>
              <a:gd name="connsiteY14" fmla="*/ 1219200 h 2116931"/>
              <a:gd name="connsiteX15" fmla="*/ 1676400 w 2724150"/>
              <a:gd name="connsiteY15" fmla="*/ 1233487 h 2116931"/>
              <a:gd name="connsiteX16" fmla="*/ 1624013 w 2724150"/>
              <a:gd name="connsiteY16" fmla="*/ 1238250 h 2116931"/>
              <a:gd name="connsiteX17" fmla="*/ 1543050 w 2724150"/>
              <a:gd name="connsiteY17" fmla="*/ 1235868 h 2116931"/>
              <a:gd name="connsiteX18" fmla="*/ 1454944 w 2724150"/>
              <a:gd name="connsiteY18" fmla="*/ 1233487 h 2116931"/>
              <a:gd name="connsiteX19" fmla="*/ 1402556 w 2724150"/>
              <a:gd name="connsiteY19" fmla="*/ 1238250 h 2116931"/>
              <a:gd name="connsiteX20" fmla="*/ 1364456 w 2724150"/>
              <a:gd name="connsiteY20" fmla="*/ 1264443 h 2116931"/>
              <a:gd name="connsiteX21" fmla="*/ 1345406 w 2724150"/>
              <a:gd name="connsiteY21" fmla="*/ 1293018 h 2116931"/>
              <a:gd name="connsiteX22" fmla="*/ 1326356 w 2724150"/>
              <a:gd name="connsiteY22" fmla="*/ 1328737 h 2116931"/>
              <a:gd name="connsiteX23" fmla="*/ 1312069 w 2724150"/>
              <a:gd name="connsiteY23" fmla="*/ 1366837 h 2116931"/>
              <a:gd name="connsiteX24" fmla="*/ 1281113 w 2724150"/>
              <a:gd name="connsiteY24" fmla="*/ 1390650 h 2116931"/>
              <a:gd name="connsiteX25" fmla="*/ 1238250 w 2724150"/>
              <a:gd name="connsiteY25" fmla="*/ 1428750 h 2116931"/>
              <a:gd name="connsiteX26" fmla="*/ 1207294 w 2724150"/>
              <a:gd name="connsiteY26" fmla="*/ 1438275 h 2116931"/>
              <a:gd name="connsiteX27" fmla="*/ 1171575 w 2724150"/>
              <a:gd name="connsiteY27" fmla="*/ 1431131 h 2116931"/>
              <a:gd name="connsiteX28" fmla="*/ 1116806 w 2724150"/>
              <a:gd name="connsiteY28" fmla="*/ 1431131 h 2116931"/>
              <a:gd name="connsiteX29" fmla="*/ 1088231 w 2724150"/>
              <a:gd name="connsiteY29" fmla="*/ 1435893 h 2116931"/>
              <a:gd name="connsiteX30" fmla="*/ 1042988 w 2724150"/>
              <a:gd name="connsiteY30" fmla="*/ 1443037 h 2116931"/>
              <a:gd name="connsiteX31" fmla="*/ 1004888 w 2724150"/>
              <a:gd name="connsiteY31" fmla="*/ 1466850 h 2116931"/>
              <a:gd name="connsiteX32" fmla="*/ 950119 w 2724150"/>
              <a:gd name="connsiteY32" fmla="*/ 1500187 h 2116931"/>
              <a:gd name="connsiteX33" fmla="*/ 859631 w 2724150"/>
              <a:gd name="connsiteY33" fmla="*/ 1564481 h 2116931"/>
              <a:gd name="connsiteX34" fmla="*/ 788194 w 2724150"/>
              <a:gd name="connsiteY34" fmla="*/ 1612106 h 2116931"/>
              <a:gd name="connsiteX35" fmla="*/ 707231 w 2724150"/>
              <a:gd name="connsiteY35" fmla="*/ 1664493 h 2116931"/>
              <a:gd name="connsiteX36" fmla="*/ 652463 w 2724150"/>
              <a:gd name="connsiteY36" fmla="*/ 1709737 h 2116931"/>
              <a:gd name="connsiteX37" fmla="*/ 547688 w 2724150"/>
              <a:gd name="connsiteY37" fmla="*/ 1771650 h 2116931"/>
              <a:gd name="connsiteX38" fmla="*/ 459581 w 2724150"/>
              <a:gd name="connsiteY38" fmla="*/ 1819275 h 2116931"/>
              <a:gd name="connsiteX39" fmla="*/ 326231 w 2724150"/>
              <a:gd name="connsiteY39" fmla="*/ 1888331 h 2116931"/>
              <a:gd name="connsiteX40" fmla="*/ 240506 w 2724150"/>
              <a:gd name="connsiteY40" fmla="*/ 1921668 h 2116931"/>
              <a:gd name="connsiteX41" fmla="*/ 164306 w 2724150"/>
              <a:gd name="connsiteY41" fmla="*/ 1955006 h 2116931"/>
              <a:gd name="connsiteX42" fmla="*/ 102394 w 2724150"/>
              <a:gd name="connsiteY42" fmla="*/ 1976437 h 2116931"/>
              <a:gd name="connsiteX43" fmla="*/ 0 w 2724150"/>
              <a:gd name="connsiteY43" fmla="*/ 1988343 h 2116931"/>
              <a:gd name="connsiteX44" fmla="*/ 11906 w 2724150"/>
              <a:gd name="connsiteY44" fmla="*/ 2007393 h 2116931"/>
              <a:gd name="connsiteX45" fmla="*/ 33338 w 2724150"/>
              <a:gd name="connsiteY45" fmla="*/ 2035968 h 2116931"/>
              <a:gd name="connsiteX46" fmla="*/ 45244 w 2724150"/>
              <a:gd name="connsiteY46" fmla="*/ 2078831 h 2116931"/>
              <a:gd name="connsiteX47" fmla="*/ 47625 w 2724150"/>
              <a:gd name="connsiteY47" fmla="*/ 2116931 h 2116931"/>
              <a:gd name="connsiteX48" fmla="*/ 100013 w 2724150"/>
              <a:gd name="connsiteY48" fmla="*/ 2100262 h 2116931"/>
              <a:gd name="connsiteX49" fmla="*/ 247650 w 2724150"/>
              <a:gd name="connsiteY49" fmla="*/ 2043112 h 2116931"/>
              <a:gd name="connsiteX50" fmla="*/ 402431 w 2724150"/>
              <a:gd name="connsiteY50" fmla="*/ 1969293 h 2116931"/>
              <a:gd name="connsiteX51" fmla="*/ 531019 w 2724150"/>
              <a:gd name="connsiteY51" fmla="*/ 1893093 h 2116931"/>
              <a:gd name="connsiteX52" fmla="*/ 623888 w 2724150"/>
              <a:gd name="connsiteY52" fmla="*/ 1828800 h 2116931"/>
              <a:gd name="connsiteX53" fmla="*/ 721519 w 2724150"/>
              <a:gd name="connsiteY53" fmla="*/ 1759743 h 2116931"/>
              <a:gd name="connsiteX54" fmla="*/ 857250 w 2724150"/>
              <a:gd name="connsiteY54" fmla="*/ 1654968 h 2116931"/>
              <a:gd name="connsiteX55" fmla="*/ 978694 w 2724150"/>
              <a:gd name="connsiteY55" fmla="*/ 1581150 h 2116931"/>
              <a:gd name="connsiteX56" fmla="*/ 1035844 w 2724150"/>
              <a:gd name="connsiteY56" fmla="*/ 1528762 h 2116931"/>
              <a:gd name="connsiteX57" fmla="*/ 1066800 w 2724150"/>
              <a:gd name="connsiteY57" fmla="*/ 1519237 h 2116931"/>
              <a:gd name="connsiteX58" fmla="*/ 1081088 w 2724150"/>
              <a:gd name="connsiteY58" fmla="*/ 1514475 h 2116931"/>
              <a:gd name="connsiteX59" fmla="*/ 1140619 w 2724150"/>
              <a:gd name="connsiteY59" fmla="*/ 1509712 h 2116931"/>
              <a:gd name="connsiteX60" fmla="*/ 1200150 w 2724150"/>
              <a:gd name="connsiteY60" fmla="*/ 1500187 h 2116931"/>
              <a:gd name="connsiteX61" fmla="*/ 1221581 w 2724150"/>
              <a:gd name="connsiteY61" fmla="*/ 1495425 h 2116931"/>
              <a:gd name="connsiteX62" fmla="*/ 1240631 w 2724150"/>
              <a:gd name="connsiteY62" fmla="*/ 1485900 h 2116931"/>
              <a:gd name="connsiteX63" fmla="*/ 1307306 w 2724150"/>
              <a:gd name="connsiteY63" fmla="*/ 1445418 h 2116931"/>
              <a:gd name="connsiteX64" fmla="*/ 1338263 w 2724150"/>
              <a:gd name="connsiteY64" fmla="*/ 1431131 h 2116931"/>
              <a:gd name="connsiteX65" fmla="*/ 1347788 w 2724150"/>
              <a:gd name="connsiteY65" fmla="*/ 1404937 h 2116931"/>
              <a:gd name="connsiteX66" fmla="*/ 1362075 w 2724150"/>
              <a:gd name="connsiteY66" fmla="*/ 1381125 h 2116931"/>
              <a:gd name="connsiteX67" fmla="*/ 1383506 w 2724150"/>
              <a:gd name="connsiteY67" fmla="*/ 1354931 h 2116931"/>
              <a:gd name="connsiteX68" fmla="*/ 1407319 w 2724150"/>
              <a:gd name="connsiteY68" fmla="*/ 1316831 h 2116931"/>
              <a:gd name="connsiteX69" fmla="*/ 1438275 w 2724150"/>
              <a:gd name="connsiteY69" fmla="*/ 1293018 h 2116931"/>
              <a:gd name="connsiteX70" fmla="*/ 1457325 w 2724150"/>
              <a:gd name="connsiteY70" fmla="*/ 1283493 h 2116931"/>
              <a:gd name="connsiteX71" fmla="*/ 1485900 w 2724150"/>
              <a:gd name="connsiteY71" fmla="*/ 1283493 h 2116931"/>
              <a:gd name="connsiteX72" fmla="*/ 1540669 w 2724150"/>
              <a:gd name="connsiteY72" fmla="*/ 1290637 h 2116931"/>
              <a:gd name="connsiteX73" fmla="*/ 1590675 w 2724150"/>
              <a:gd name="connsiteY73" fmla="*/ 1295400 h 2116931"/>
              <a:gd name="connsiteX74" fmla="*/ 1643063 w 2724150"/>
              <a:gd name="connsiteY74" fmla="*/ 1290637 h 2116931"/>
              <a:gd name="connsiteX75" fmla="*/ 1664494 w 2724150"/>
              <a:gd name="connsiteY75" fmla="*/ 1290637 h 2116931"/>
              <a:gd name="connsiteX76" fmla="*/ 1704975 w 2724150"/>
              <a:gd name="connsiteY76" fmla="*/ 1273968 h 2116931"/>
              <a:gd name="connsiteX77" fmla="*/ 1728788 w 2724150"/>
              <a:gd name="connsiteY77" fmla="*/ 1259681 h 2116931"/>
              <a:gd name="connsiteX78" fmla="*/ 1785938 w 2724150"/>
              <a:gd name="connsiteY78" fmla="*/ 1238250 h 2116931"/>
              <a:gd name="connsiteX79" fmla="*/ 1807369 w 2724150"/>
              <a:gd name="connsiteY79" fmla="*/ 1214437 h 2116931"/>
              <a:gd name="connsiteX80" fmla="*/ 1843088 w 2724150"/>
              <a:gd name="connsiteY80" fmla="*/ 1183481 h 2116931"/>
              <a:gd name="connsiteX81" fmla="*/ 1859756 w 2724150"/>
              <a:gd name="connsiteY81" fmla="*/ 1140618 h 2116931"/>
              <a:gd name="connsiteX82" fmla="*/ 1876425 w 2724150"/>
              <a:gd name="connsiteY82" fmla="*/ 1102518 h 2116931"/>
              <a:gd name="connsiteX83" fmla="*/ 1890713 w 2724150"/>
              <a:gd name="connsiteY83" fmla="*/ 1062037 h 2116931"/>
              <a:gd name="connsiteX84" fmla="*/ 2667001 w 2724150"/>
              <a:gd name="connsiteY84"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14549 w 2724150"/>
              <a:gd name="connsiteY8" fmla="*/ 731044 h 2116931"/>
              <a:gd name="connsiteX9" fmla="*/ 2009774 w 2724150"/>
              <a:gd name="connsiteY9" fmla="*/ 854869 h 2116931"/>
              <a:gd name="connsiteX10" fmla="*/ 1947862 w 2724150"/>
              <a:gd name="connsiteY10" fmla="*/ 926307 h 2116931"/>
              <a:gd name="connsiteX11" fmla="*/ 1838324 w 2724150"/>
              <a:gd name="connsiteY11" fmla="*/ 1073944 h 2116931"/>
              <a:gd name="connsiteX12" fmla="*/ 1831181 w 2724150"/>
              <a:gd name="connsiteY12" fmla="*/ 1128712 h 2116931"/>
              <a:gd name="connsiteX13" fmla="*/ 1816894 w 2724150"/>
              <a:gd name="connsiteY13" fmla="*/ 1162050 h 2116931"/>
              <a:gd name="connsiteX14" fmla="*/ 1788319 w 2724150"/>
              <a:gd name="connsiteY14" fmla="*/ 1195387 h 2116931"/>
              <a:gd name="connsiteX15" fmla="*/ 1728788 w 2724150"/>
              <a:gd name="connsiteY15" fmla="*/ 1219200 h 2116931"/>
              <a:gd name="connsiteX16" fmla="*/ 1676400 w 2724150"/>
              <a:gd name="connsiteY16" fmla="*/ 1233487 h 2116931"/>
              <a:gd name="connsiteX17" fmla="*/ 1624013 w 2724150"/>
              <a:gd name="connsiteY17" fmla="*/ 1238250 h 2116931"/>
              <a:gd name="connsiteX18" fmla="*/ 1543050 w 2724150"/>
              <a:gd name="connsiteY18" fmla="*/ 1235868 h 2116931"/>
              <a:gd name="connsiteX19" fmla="*/ 1454944 w 2724150"/>
              <a:gd name="connsiteY19" fmla="*/ 1233487 h 2116931"/>
              <a:gd name="connsiteX20" fmla="*/ 1402556 w 2724150"/>
              <a:gd name="connsiteY20" fmla="*/ 1238250 h 2116931"/>
              <a:gd name="connsiteX21" fmla="*/ 1364456 w 2724150"/>
              <a:gd name="connsiteY21" fmla="*/ 1264443 h 2116931"/>
              <a:gd name="connsiteX22" fmla="*/ 1345406 w 2724150"/>
              <a:gd name="connsiteY22" fmla="*/ 1293018 h 2116931"/>
              <a:gd name="connsiteX23" fmla="*/ 1326356 w 2724150"/>
              <a:gd name="connsiteY23" fmla="*/ 1328737 h 2116931"/>
              <a:gd name="connsiteX24" fmla="*/ 1312069 w 2724150"/>
              <a:gd name="connsiteY24" fmla="*/ 1366837 h 2116931"/>
              <a:gd name="connsiteX25" fmla="*/ 1281113 w 2724150"/>
              <a:gd name="connsiteY25" fmla="*/ 1390650 h 2116931"/>
              <a:gd name="connsiteX26" fmla="*/ 1238250 w 2724150"/>
              <a:gd name="connsiteY26" fmla="*/ 1428750 h 2116931"/>
              <a:gd name="connsiteX27" fmla="*/ 1207294 w 2724150"/>
              <a:gd name="connsiteY27" fmla="*/ 1438275 h 2116931"/>
              <a:gd name="connsiteX28" fmla="*/ 1171575 w 2724150"/>
              <a:gd name="connsiteY28" fmla="*/ 1431131 h 2116931"/>
              <a:gd name="connsiteX29" fmla="*/ 1116806 w 2724150"/>
              <a:gd name="connsiteY29" fmla="*/ 1431131 h 2116931"/>
              <a:gd name="connsiteX30" fmla="*/ 1088231 w 2724150"/>
              <a:gd name="connsiteY30" fmla="*/ 1435893 h 2116931"/>
              <a:gd name="connsiteX31" fmla="*/ 1042988 w 2724150"/>
              <a:gd name="connsiteY31" fmla="*/ 1443037 h 2116931"/>
              <a:gd name="connsiteX32" fmla="*/ 1004888 w 2724150"/>
              <a:gd name="connsiteY32" fmla="*/ 1466850 h 2116931"/>
              <a:gd name="connsiteX33" fmla="*/ 950119 w 2724150"/>
              <a:gd name="connsiteY33" fmla="*/ 1500187 h 2116931"/>
              <a:gd name="connsiteX34" fmla="*/ 859631 w 2724150"/>
              <a:gd name="connsiteY34" fmla="*/ 1564481 h 2116931"/>
              <a:gd name="connsiteX35" fmla="*/ 788194 w 2724150"/>
              <a:gd name="connsiteY35" fmla="*/ 1612106 h 2116931"/>
              <a:gd name="connsiteX36" fmla="*/ 707231 w 2724150"/>
              <a:gd name="connsiteY36" fmla="*/ 1664493 h 2116931"/>
              <a:gd name="connsiteX37" fmla="*/ 652463 w 2724150"/>
              <a:gd name="connsiteY37" fmla="*/ 1709737 h 2116931"/>
              <a:gd name="connsiteX38" fmla="*/ 547688 w 2724150"/>
              <a:gd name="connsiteY38" fmla="*/ 1771650 h 2116931"/>
              <a:gd name="connsiteX39" fmla="*/ 459581 w 2724150"/>
              <a:gd name="connsiteY39" fmla="*/ 1819275 h 2116931"/>
              <a:gd name="connsiteX40" fmla="*/ 326231 w 2724150"/>
              <a:gd name="connsiteY40" fmla="*/ 1888331 h 2116931"/>
              <a:gd name="connsiteX41" fmla="*/ 240506 w 2724150"/>
              <a:gd name="connsiteY41" fmla="*/ 1921668 h 2116931"/>
              <a:gd name="connsiteX42" fmla="*/ 164306 w 2724150"/>
              <a:gd name="connsiteY42" fmla="*/ 1955006 h 2116931"/>
              <a:gd name="connsiteX43" fmla="*/ 102394 w 2724150"/>
              <a:gd name="connsiteY43" fmla="*/ 1976437 h 2116931"/>
              <a:gd name="connsiteX44" fmla="*/ 0 w 2724150"/>
              <a:gd name="connsiteY44" fmla="*/ 1988343 h 2116931"/>
              <a:gd name="connsiteX45" fmla="*/ 11906 w 2724150"/>
              <a:gd name="connsiteY45" fmla="*/ 2007393 h 2116931"/>
              <a:gd name="connsiteX46" fmla="*/ 33338 w 2724150"/>
              <a:gd name="connsiteY46" fmla="*/ 2035968 h 2116931"/>
              <a:gd name="connsiteX47" fmla="*/ 45244 w 2724150"/>
              <a:gd name="connsiteY47" fmla="*/ 2078831 h 2116931"/>
              <a:gd name="connsiteX48" fmla="*/ 47625 w 2724150"/>
              <a:gd name="connsiteY48" fmla="*/ 2116931 h 2116931"/>
              <a:gd name="connsiteX49" fmla="*/ 100013 w 2724150"/>
              <a:gd name="connsiteY49" fmla="*/ 2100262 h 2116931"/>
              <a:gd name="connsiteX50" fmla="*/ 247650 w 2724150"/>
              <a:gd name="connsiteY50" fmla="*/ 2043112 h 2116931"/>
              <a:gd name="connsiteX51" fmla="*/ 402431 w 2724150"/>
              <a:gd name="connsiteY51" fmla="*/ 1969293 h 2116931"/>
              <a:gd name="connsiteX52" fmla="*/ 531019 w 2724150"/>
              <a:gd name="connsiteY52" fmla="*/ 1893093 h 2116931"/>
              <a:gd name="connsiteX53" fmla="*/ 623888 w 2724150"/>
              <a:gd name="connsiteY53" fmla="*/ 1828800 h 2116931"/>
              <a:gd name="connsiteX54" fmla="*/ 721519 w 2724150"/>
              <a:gd name="connsiteY54" fmla="*/ 1759743 h 2116931"/>
              <a:gd name="connsiteX55" fmla="*/ 857250 w 2724150"/>
              <a:gd name="connsiteY55" fmla="*/ 1654968 h 2116931"/>
              <a:gd name="connsiteX56" fmla="*/ 978694 w 2724150"/>
              <a:gd name="connsiteY56" fmla="*/ 1581150 h 2116931"/>
              <a:gd name="connsiteX57" fmla="*/ 1035844 w 2724150"/>
              <a:gd name="connsiteY57" fmla="*/ 1528762 h 2116931"/>
              <a:gd name="connsiteX58" fmla="*/ 1066800 w 2724150"/>
              <a:gd name="connsiteY58" fmla="*/ 1519237 h 2116931"/>
              <a:gd name="connsiteX59" fmla="*/ 1081088 w 2724150"/>
              <a:gd name="connsiteY59" fmla="*/ 1514475 h 2116931"/>
              <a:gd name="connsiteX60" fmla="*/ 1140619 w 2724150"/>
              <a:gd name="connsiteY60" fmla="*/ 1509712 h 2116931"/>
              <a:gd name="connsiteX61" fmla="*/ 1200150 w 2724150"/>
              <a:gd name="connsiteY61" fmla="*/ 1500187 h 2116931"/>
              <a:gd name="connsiteX62" fmla="*/ 1221581 w 2724150"/>
              <a:gd name="connsiteY62" fmla="*/ 1495425 h 2116931"/>
              <a:gd name="connsiteX63" fmla="*/ 1240631 w 2724150"/>
              <a:gd name="connsiteY63" fmla="*/ 1485900 h 2116931"/>
              <a:gd name="connsiteX64" fmla="*/ 1307306 w 2724150"/>
              <a:gd name="connsiteY64" fmla="*/ 1445418 h 2116931"/>
              <a:gd name="connsiteX65" fmla="*/ 1338263 w 2724150"/>
              <a:gd name="connsiteY65" fmla="*/ 1431131 h 2116931"/>
              <a:gd name="connsiteX66" fmla="*/ 1347788 w 2724150"/>
              <a:gd name="connsiteY66" fmla="*/ 1404937 h 2116931"/>
              <a:gd name="connsiteX67" fmla="*/ 1362075 w 2724150"/>
              <a:gd name="connsiteY67" fmla="*/ 1381125 h 2116931"/>
              <a:gd name="connsiteX68" fmla="*/ 1383506 w 2724150"/>
              <a:gd name="connsiteY68" fmla="*/ 1354931 h 2116931"/>
              <a:gd name="connsiteX69" fmla="*/ 1407319 w 2724150"/>
              <a:gd name="connsiteY69" fmla="*/ 1316831 h 2116931"/>
              <a:gd name="connsiteX70" fmla="*/ 1438275 w 2724150"/>
              <a:gd name="connsiteY70" fmla="*/ 1293018 h 2116931"/>
              <a:gd name="connsiteX71" fmla="*/ 1457325 w 2724150"/>
              <a:gd name="connsiteY71" fmla="*/ 1283493 h 2116931"/>
              <a:gd name="connsiteX72" fmla="*/ 1485900 w 2724150"/>
              <a:gd name="connsiteY72" fmla="*/ 1283493 h 2116931"/>
              <a:gd name="connsiteX73" fmla="*/ 1540669 w 2724150"/>
              <a:gd name="connsiteY73" fmla="*/ 1290637 h 2116931"/>
              <a:gd name="connsiteX74" fmla="*/ 1590675 w 2724150"/>
              <a:gd name="connsiteY74" fmla="*/ 1295400 h 2116931"/>
              <a:gd name="connsiteX75" fmla="*/ 1643063 w 2724150"/>
              <a:gd name="connsiteY75" fmla="*/ 1290637 h 2116931"/>
              <a:gd name="connsiteX76" fmla="*/ 1664494 w 2724150"/>
              <a:gd name="connsiteY76" fmla="*/ 1290637 h 2116931"/>
              <a:gd name="connsiteX77" fmla="*/ 1704975 w 2724150"/>
              <a:gd name="connsiteY77" fmla="*/ 1273968 h 2116931"/>
              <a:gd name="connsiteX78" fmla="*/ 1728788 w 2724150"/>
              <a:gd name="connsiteY78" fmla="*/ 1259681 h 2116931"/>
              <a:gd name="connsiteX79" fmla="*/ 1785938 w 2724150"/>
              <a:gd name="connsiteY79" fmla="*/ 1238250 h 2116931"/>
              <a:gd name="connsiteX80" fmla="*/ 1807369 w 2724150"/>
              <a:gd name="connsiteY80" fmla="*/ 1214437 h 2116931"/>
              <a:gd name="connsiteX81" fmla="*/ 1843088 w 2724150"/>
              <a:gd name="connsiteY81" fmla="*/ 1183481 h 2116931"/>
              <a:gd name="connsiteX82" fmla="*/ 1859756 w 2724150"/>
              <a:gd name="connsiteY82" fmla="*/ 1140618 h 2116931"/>
              <a:gd name="connsiteX83" fmla="*/ 1876425 w 2724150"/>
              <a:gd name="connsiteY83" fmla="*/ 1102518 h 2116931"/>
              <a:gd name="connsiteX84" fmla="*/ 1890713 w 2724150"/>
              <a:gd name="connsiteY84" fmla="*/ 1062037 h 2116931"/>
              <a:gd name="connsiteX85" fmla="*/ 2667001 w 2724150"/>
              <a:gd name="connsiteY85"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09774 w 2724150"/>
              <a:gd name="connsiteY10" fmla="*/ 854869 h 2116931"/>
              <a:gd name="connsiteX11" fmla="*/ 1947862 w 2724150"/>
              <a:gd name="connsiteY11" fmla="*/ 926307 h 2116931"/>
              <a:gd name="connsiteX12" fmla="*/ 1838324 w 2724150"/>
              <a:gd name="connsiteY12" fmla="*/ 1073944 h 2116931"/>
              <a:gd name="connsiteX13" fmla="*/ 1831181 w 2724150"/>
              <a:gd name="connsiteY13" fmla="*/ 1128712 h 2116931"/>
              <a:gd name="connsiteX14" fmla="*/ 1816894 w 2724150"/>
              <a:gd name="connsiteY14" fmla="*/ 1162050 h 2116931"/>
              <a:gd name="connsiteX15" fmla="*/ 1788319 w 2724150"/>
              <a:gd name="connsiteY15" fmla="*/ 1195387 h 2116931"/>
              <a:gd name="connsiteX16" fmla="*/ 1728788 w 2724150"/>
              <a:gd name="connsiteY16" fmla="*/ 1219200 h 2116931"/>
              <a:gd name="connsiteX17" fmla="*/ 1676400 w 2724150"/>
              <a:gd name="connsiteY17" fmla="*/ 1233487 h 2116931"/>
              <a:gd name="connsiteX18" fmla="*/ 1624013 w 2724150"/>
              <a:gd name="connsiteY18" fmla="*/ 1238250 h 2116931"/>
              <a:gd name="connsiteX19" fmla="*/ 1543050 w 2724150"/>
              <a:gd name="connsiteY19" fmla="*/ 1235868 h 2116931"/>
              <a:gd name="connsiteX20" fmla="*/ 1454944 w 2724150"/>
              <a:gd name="connsiteY20" fmla="*/ 1233487 h 2116931"/>
              <a:gd name="connsiteX21" fmla="*/ 1402556 w 2724150"/>
              <a:gd name="connsiteY21" fmla="*/ 1238250 h 2116931"/>
              <a:gd name="connsiteX22" fmla="*/ 1364456 w 2724150"/>
              <a:gd name="connsiteY22" fmla="*/ 1264443 h 2116931"/>
              <a:gd name="connsiteX23" fmla="*/ 1345406 w 2724150"/>
              <a:gd name="connsiteY23" fmla="*/ 1293018 h 2116931"/>
              <a:gd name="connsiteX24" fmla="*/ 1326356 w 2724150"/>
              <a:gd name="connsiteY24" fmla="*/ 1328737 h 2116931"/>
              <a:gd name="connsiteX25" fmla="*/ 1312069 w 2724150"/>
              <a:gd name="connsiteY25" fmla="*/ 1366837 h 2116931"/>
              <a:gd name="connsiteX26" fmla="*/ 1281113 w 2724150"/>
              <a:gd name="connsiteY26" fmla="*/ 1390650 h 2116931"/>
              <a:gd name="connsiteX27" fmla="*/ 1238250 w 2724150"/>
              <a:gd name="connsiteY27" fmla="*/ 1428750 h 2116931"/>
              <a:gd name="connsiteX28" fmla="*/ 1207294 w 2724150"/>
              <a:gd name="connsiteY28" fmla="*/ 1438275 h 2116931"/>
              <a:gd name="connsiteX29" fmla="*/ 1171575 w 2724150"/>
              <a:gd name="connsiteY29" fmla="*/ 1431131 h 2116931"/>
              <a:gd name="connsiteX30" fmla="*/ 1116806 w 2724150"/>
              <a:gd name="connsiteY30" fmla="*/ 1431131 h 2116931"/>
              <a:gd name="connsiteX31" fmla="*/ 1088231 w 2724150"/>
              <a:gd name="connsiteY31" fmla="*/ 1435893 h 2116931"/>
              <a:gd name="connsiteX32" fmla="*/ 1042988 w 2724150"/>
              <a:gd name="connsiteY32" fmla="*/ 1443037 h 2116931"/>
              <a:gd name="connsiteX33" fmla="*/ 1004888 w 2724150"/>
              <a:gd name="connsiteY33" fmla="*/ 1466850 h 2116931"/>
              <a:gd name="connsiteX34" fmla="*/ 950119 w 2724150"/>
              <a:gd name="connsiteY34" fmla="*/ 1500187 h 2116931"/>
              <a:gd name="connsiteX35" fmla="*/ 859631 w 2724150"/>
              <a:gd name="connsiteY35" fmla="*/ 1564481 h 2116931"/>
              <a:gd name="connsiteX36" fmla="*/ 788194 w 2724150"/>
              <a:gd name="connsiteY36" fmla="*/ 1612106 h 2116931"/>
              <a:gd name="connsiteX37" fmla="*/ 707231 w 2724150"/>
              <a:gd name="connsiteY37" fmla="*/ 1664493 h 2116931"/>
              <a:gd name="connsiteX38" fmla="*/ 652463 w 2724150"/>
              <a:gd name="connsiteY38" fmla="*/ 1709737 h 2116931"/>
              <a:gd name="connsiteX39" fmla="*/ 547688 w 2724150"/>
              <a:gd name="connsiteY39" fmla="*/ 1771650 h 2116931"/>
              <a:gd name="connsiteX40" fmla="*/ 459581 w 2724150"/>
              <a:gd name="connsiteY40" fmla="*/ 1819275 h 2116931"/>
              <a:gd name="connsiteX41" fmla="*/ 326231 w 2724150"/>
              <a:gd name="connsiteY41" fmla="*/ 1888331 h 2116931"/>
              <a:gd name="connsiteX42" fmla="*/ 240506 w 2724150"/>
              <a:gd name="connsiteY42" fmla="*/ 1921668 h 2116931"/>
              <a:gd name="connsiteX43" fmla="*/ 164306 w 2724150"/>
              <a:gd name="connsiteY43" fmla="*/ 1955006 h 2116931"/>
              <a:gd name="connsiteX44" fmla="*/ 102394 w 2724150"/>
              <a:gd name="connsiteY44" fmla="*/ 1976437 h 2116931"/>
              <a:gd name="connsiteX45" fmla="*/ 0 w 2724150"/>
              <a:gd name="connsiteY45" fmla="*/ 1988343 h 2116931"/>
              <a:gd name="connsiteX46" fmla="*/ 11906 w 2724150"/>
              <a:gd name="connsiteY46" fmla="*/ 2007393 h 2116931"/>
              <a:gd name="connsiteX47" fmla="*/ 33338 w 2724150"/>
              <a:gd name="connsiteY47" fmla="*/ 2035968 h 2116931"/>
              <a:gd name="connsiteX48" fmla="*/ 45244 w 2724150"/>
              <a:gd name="connsiteY48" fmla="*/ 2078831 h 2116931"/>
              <a:gd name="connsiteX49" fmla="*/ 47625 w 2724150"/>
              <a:gd name="connsiteY49" fmla="*/ 2116931 h 2116931"/>
              <a:gd name="connsiteX50" fmla="*/ 100013 w 2724150"/>
              <a:gd name="connsiteY50" fmla="*/ 2100262 h 2116931"/>
              <a:gd name="connsiteX51" fmla="*/ 247650 w 2724150"/>
              <a:gd name="connsiteY51" fmla="*/ 2043112 h 2116931"/>
              <a:gd name="connsiteX52" fmla="*/ 402431 w 2724150"/>
              <a:gd name="connsiteY52" fmla="*/ 1969293 h 2116931"/>
              <a:gd name="connsiteX53" fmla="*/ 531019 w 2724150"/>
              <a:gd name="connsiteY53" fmla="*/ 1893093 h 2116931"/>
              <a:gd name="connsiteX54" fmla="*/ 623888 w 2724150"/>
              <a:gd name="connsiteY54" fmla="*/ 1828800 h 2116931"/>
              <a:gd name="connsiteX55" fmla="*/ 721519 w 2724150"/>
              <a:gd name="connsiteY55" fmla="*/ 1759743 h 2116931"/>
              <a:gd name="connsiteX56" fmla="*/ 857250 w 2724150"/>
              <a:gd name="connsiteY56" fmla="*/ 1654968 h 2116931"/>
              <a:gd name="connsiteX57" fmla="*/ 978694 w 2724150"/>
              <a:gd name="connsiteY57" fmla="*/ 1581150 h 2116931"/>
              <a:gd name="connsiteX58" fmla="*/ 1035844 w 2724150"/>
              <a:gd name="connsiteY58" fmla="*/ 1528762 h 2116931"/>
              <a:gd name="connsiteX59" fmla="*/ 1066800 w 2724150"/>
              <a:gd name="connsiteY59" fmla="*/ 1519237 h 2116931"/>
              <a:gd name="connsiteX60" fmla="*/ 1081088 w 2724150"/>
              <a:gd name="connsiteY60" fmla="*/ 1514475 h 2116931"/>
              <a:gd name="connsiteX61" fmla="*/ 1140619 w 2724150"/>
              <a:gd name="connsiteY61" fmla="*/ 1509712 h 2116931"/>
              <a:gd name="connsiteX62" fmla="*/ 1200150 w 2724150"/>
              <a:gd name="connsiteY62" fmla="*/ 1500187 h 2116931"/>
              <a:gd name="connsiteX63" fmla="*/ 1221581 w 2724150"/>
              <a:gd name="connsiteY63" fmla="*/ 1495425 h 2116931"/>
              <a:gd name="connsiteX64" fmla="*/ 1240631 w 2724150"/>
              <a:gd name="connsiteY64" fmla="*/ 1485900 h 2116931"/>
              <a:gd name="connsiteX65" fmla="*/ 1307306 w 2724150"/>
              <a:gd name="connsiteY65" fmla="*/ 1445418 h 2116931"/>
              <a:gd name="connsiteX66" fmla="*/ 1338263 w 2724150"/>
              <a:gd name="connsiteY66" fmla="*/ 1431131 h 2116931"/>
              <a:gd name="connsiteX67" fmla="*/ 1347788 w 2724150"/>
              <a:gd name="connsiteY67" fmla="*/ 1404937 h 2116931"/>
              <a:gd name="connsiteX68" fmla="*/ 1362075 w 2724150"/>
              <a:gd name="connsiteY68" fmla="*/ 1381125 h 2116931"/>
              <a:gd name="connsiteX69" fmla="*/ 1383506 w 2724150"/>
              <a:gd name="connsiteY69" fmla="*/ 1354931 h 2116931"/>
              <a:gd name="connsiteX70" fmla="*/ 1407319 w 2724150"/>
              <a:gd name="connsiteY70" fmla="*/ 1316831 h 2116931"/>
              <a:gd name="connsiteX71" fmla="*/ 1438275 w 2724150"/>
              <a:gd name="connsiteY71" fmla="*/ 1293018 h 2116931"/>
              <a:gd name="connsiteX72" fmla="*/ 1457325 w 2724150"/>
              <a:gd name="connsiteY72" fmla="*/ 1283493 h 2116931"/>
              <a:gd name="connsiteX73" fmla="*/ 1485900 w 2724150"/>
              <a:gd name="connsiteY73" fmla="*/ 1283493 h 2116931"/>
              <a:gd name="connsiteX74" fmla="*/ 1540669 w 2724150"/>
              <a:gd name="connsiteY74" fmla="*/ 1290637 h 2116931"/>
              <a:gd name="connsiteX75" fmla="*/ 1590675 w 2724150"/>
              <a:gd name="connsiteY75" fmla="*/ 1295400 h 2116931"/>
              <a:gd name="connsiteX76" fmla="*/ 1643063 w 2724150"/>
              <a:gd name="connsiteY76" fmla="*/ 1290637 h 2116931"/>
              <a:gd name="connsiteX77" fmla="*/ 1664494 w 2724150"/>
              <a:gd name="connsiteY77" fmla="*/ 1290637 h 2116931"/>
              <a:gd name="connsiteX78" fmla="*/ 1704975 w 2724150"/>
              <a:gd name="connsiteY78" fmla="*/ 1273968 h 2116931"/>
              <a:gd name="connsiteX79" fmla="*/ 1728788 w 2724150"/>
              <a:gd name="connsiteY79" fmla="*/ 1259681 h 2116931"/>
              <a:gd name="connsiteX80" fmla="*/ 1785938 w 2724150"/>
              <a:gd name="connsiteY80" fmla="*/ 1238250 h 2116931"/>
              <a:gd name="connsiteX81" fmla="*/ 1807369 w 2724150"/>
              <a:gd name="connsiteY81" fmla="*/ 1214437 h 2116931"/>
              <a:gd name="connsiteX82" fmla="*/ 1843088 w 2724150"/>
              <a:gd name="connsiteY82" fmla="*/ 1183481 h 2116931"/>
              <a:gd name="connsiteX83" fmla="*/ 1859756 w 2724150"/>
              <a:gd name="connsiteY83" fmla="*/ 1140618 h 2116931"/>
              <a:gd name="connsiteX84" fmla="*/ 1876425 w 2724150"/>
              <a:gd name="connsiteY84" fmla="*/ 1102518 h 2116931"/>
              <a:gd name="connsiteX85" fmla="*/ 1890713 w 2724150"/>
              <a:gd name="connsiteY85" fmla="*/ 1062037 h 2116931"/>
              <a:gd name="connsiteX86" fmla="*/ 2667001 w 2724150"/>
              <a:gd name="connsiteY86"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947862 w 2724150"/>
              <a:gd name="connsiteY12" fmla="*/ 926307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2009774 w 2724150"/>
              <a:gd name="connsiteY11" fmla="*/ 854869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2059780 w 2724150"/>
              <a:gd name="connsiteY10" fmla="*/ 785813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2114549 w 2724150"/>
              <a:gd name="connsiteY9" fmla="*/ 731044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157412 w 2724150"/>
              <a:gd name="connsiteY8" fmla="*/ 673894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33437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200274 w 2724150"/>
              <a:gd name="connsiteY7" fmla="*/ 63103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43137 w 2724150"/>
              <a:gd name="connsiteY6" fmla="*/ 573882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67001 w 2724150"/>
              <a:gd name="connsiteY87" fmla="*/ 245268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61988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302668 w 2724150"/>
              <a:gd name="connsiteY5" fmla="*/ 495301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347912 w 2724150"/>
              <a:gd name="connsiteY4" fmla="*/ 450057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416968 w 2724150"/>
              <a:gd name="connsiteY3" fmla="*/ 364332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486024 w 2724150"/>
              <a:gd name="connsiteY2" fmla="*/ 27384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552699 w 2724150"/>
              <a:gd name="connsiteY1" fmla="*/ 19050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2724150 w 2724150"/>
              <a:gd name="connsiteY0" fmla="*/ 0 h 2116931"/>
              <a:gd name="connsiteX1" fmla="*/ 2609849 w 2724150"/>
              <a:gd name="connsiteY1" fmla="*/ 247651 h 2116931"/>
              <a:gd name="connsiteX2" fmla="*/ 2569368 w 2724150"/>
              <a:gd name="connsiteY2" fmla="*/ 330994 h 2116931"/>
              <a:gd name="connsiteX3" fmla="*/ 2528887 w 2724150"/>
              <a:gd name="connsiteY3" fmla="*/ 407194 h 2116931"/>
              <a:gd name="connsiteX4" fmla="*/ 2464594 w 2724150"/>
              <a:gd name="connsiteY4" fmla="*/ 454820 h 2116931"/>
              <a:gd name="connsiteX5" fmla="*/ 2409824 w 2724150"/>
              <a:gd name="connsiteY5" fmla="*/ 523876 h 2116931"/>
              <a:gd name="connsiteX6" fmla="*/ 2286000 w 2724150"/>
              <a:gd name="connsiteY6" fmla="*/ 654844 h 2116931"/>
              <a:gd name="connsiteX7" fmla="*/ 2171699 w 2724150"/>
              <a:gd name="connsiteY7" fmla="*/ 764382 h 2116931"/>
              <a:gd name="connsiteX8" fmla="*/ 2069305 w 2724150"/>
              <a:gd name="connsiteY8" fmla="*/ 840580 h 2116931"/>
              <a:gd name="connsiteX9" fmla="*/ 1978817 w 2724150"/>
              <a:gd name="connsiteY9" fmla="*/ 854869 h 2116931"/>
              <a:gd name="connsiteX10" fmla="*/ 1916905 w 2724150"/>
              <a:gd name="connsiteY10" fmla="*/ 883444 h 2116931"/>
              <a:gd name="connsiteX11" fmla="*/ 1859755 w 2724150"/>
              <a:gd name="connsiteY11" fmla="*/ 928687 h 2116931"/>
              <a:gd name="connsiteX12" fmla="*/ 1840705 w 2724150"/>
              <a:gd name="connsiteY12" fmla="*/ 995363 h 2116931"/>
              <a:gd name="connsiteX13" fmla="*/ 1838324 w 2724150"/>
              <a:gd name="connsiteY13" fmla="*/ 1073944 h 2116931"/>
              <a:gd name="connsiteX14" fmla="*/ 1831181 w 2724150"/>
              <a:gd name="connsiteY14" fmla="*/ 1128712 h 2116931"/>
              <a:gd name="connsiteX15" fmla="*/ 1816894 w 2724150"/>
              <a:gd name="connsiteY15" fmla="*/ 1162050 h 2116931"/>
              <a:gd name="connsiteX16" fmla="*/ 1788319 w 2724150"/>
              <a:gd name="connsiteY16" fmla="*/ 1195387 h 2116931"/>
              <a:gd name="connsiteX17" fmla="*/ 1728788 w 2724150"/>
              <a:gd name="connsiteY17" fmla="*/ 1219200 h 2116931"/>
              <a:gd name="connsiteX18" fmla="*/ 1676400 w 2724150"/>
              <a:gd name="connsiteY18" fmla="*/ 1233487 h 2116931"/>
              <a:gd name="connsiteX19" fmla="*/ 1624013 w 2724150"/>
              <a:gd name="connsiteY19" fmla="*/ 1238250 h 2116931"/>
              <a:gd name="connsiteX20" fmla="*/ 1543050 w 2724150"/>
              <a:gd name="connsiteY20" fmla="*/ 1235868 h 2116931"/>
              <a:gd name="connsiteX21" fmla="*/ 1454944 w 2724150"/>
              <a:gd name="connsiteY21" fmla="*/ 1233487 h 2116931"/>
              <a:gd name="connsiteX22" fmla="*/ 1402556 w 2724150"/>
              <a:gd name="connsiteY22" fmla="*/ 1238250 h 2116931"/>
              <a:gd name="connsiteX23" fmla="*/ 1364456 w 2724150"/>
              <a:gd name="connsiteY23" fmla="*/ 1264443 h 2116931"/>
              <a:gd name="connsiteX24" fmla="*/ 1345406 w 2724150"/>
              <a:gd name="connsiteY24" fmla="*/ 1293018 h 2116931"/>
              <a:gd name="connsiteX25" fmla="*/ 1326356 w 2724150"/>
              <a:gd name="connsiteY25" fmla="*/ 1328737 h 2116931"/>
              <a:gd name="connsiteX26" fmla="*/ 1312069 w 2724150"/>
              <a:gd name="connsiteY26" fmla="*/ 1366837 h 2116931"/>
              <a:gd name="connsiteX27" fmla="*/ 1281113 w 2724150"/>
              <a:gd name="connsiteY27" fmla="*/ 1390650 h 2116931"/>
              <a:gd name="connsiteX28" fmla="*/ 1238250 w 2724150"/>
              <a:gd name="connsiteY28" fmla="*/ 1428750 h 2116931"/>
              <a:gd name="connsiteX29" fmla="*/ 1207294 w 2724150"/>
              <a:gd name="connsiteY29" fmla="*/ 1438275 h 2116931"/>
              <a:gd name="connsiteX30" fmla="*/ 1171575 w 2724150"/>
              <a:gd name="connsiteY30" fmla="*/ 1431131 h 2116931"/>
              <a:gd name="connsiteX31" fmla="*/ 1116806 w 2724150"/>
              <a:gd name="connsiteY31" fmla="*/ 1431131 h 2116931"/>
              <a:gd name="connsiteX32" fmla="*/ 1088231 w 2724150"/>
              <a:gd name="connsiteY32" fmla="*/ 1435893 h 2116931"/>
              <a:gd name="connsiteX33" fmla="*/ 1042988 w 2724150"/>
              <a:gd name="connsiteY33" fmla="*/ 1443037 h 2116931"/>
              <a:gd name="connsiteX34" fmla="*/ 1004888 w 2724150"/>
              <a:gd name="connsiteY34" fmla="*/ 1466850 h 2116931"/>
              <a:gd name="connsiteX35" fmla="*/ 950119 w 2724150"/>
              <a:gd name="connsiteY35" fmla="*/ 1500187 h 2116931"/>
              <a:gd name="connsiteX36" fmla="*/ 859631 w 2724150"/>
              <a:gd name="connsiteY36" fmla="*/ 1564481 h 2116931"/>
              <a:gd name="connsiteX37" fmla="*/ 788194 w 2724150"/>
              <a:gd name="connsiteY37" fmla="*/ 1612106 h 2116931"/>
              <a:gd name="connsiteX38" fmla="*/ 707231 w 2724150"/>
              <a:gd name="connsiteY38" fmla="*/ 1664493 h 2116931"/>
              <a:gd name="connsiteX39" fmla="*/ 652463 w 2724150"/>
              <a:gd name="connsiteY39" fmla="*/ 1709737 h 2116931"/>
              <a:gd name="connsiteX40" fmla="*/ 547688 w 2724150"/>
              <a:gd name="connsiteY40" fmla="*/ 1771650 h 2116931"/>
              <a:gd name="connsiteX41" fmla="*/ 459581 w 2724150"/>
              <a:gd name="connsiteY41" fmla="*/ 1819275 h 2116931"/>
              <a:gd name="connsiteX42" fmla="*/ 326231 w 2724150"/>
              <a:gd name="connsiteY42" fmla="*/ 1888331 h 2116931"/>
              <a:gd name="connsiteX43" fmla="*/ 240506 w 2724150"/>
              <a:gd name="connsiteY43" fmla="*/ 1921668 h 2116931"/>
              <a:gd name="connsiteX44" fmla="*/ 164306 w 2724150"/>
              <a:gd name="connsiteY44" fmla="*/ 1955006 h 2116931"/>
              <a:gd name="connsiteX45" fmla="*/ 102394 w 2724150"/>
              <a:gd name="connsiteY45" fmla="*/ 1976437 h 2116931"/>
              <a:gd name="connsiteX46" fmla="*/ 0 w 2724150"/>
              <a:gd name="connsiteY46" fmla="*/ 1988343 h 2116931"/>
              <a:gd name="connsiteX47" fmla="*/ 11906 w 2724150"/>
              <a:gd name="connsiteY47" fmla="*/ 2007393 h 2116931"/>
              <a:gd name="connsiteX48" fmla="*/ 33338 w 2724150"/>
              <a:gd name="connsiteY48" fmla="*/ 2035968 h 2116931"/>
              <a:gd name="connsiteX49" fmla="*/ 45244 w 2724150"/>
              <a:gd name="connsiteY49" fmla="*/ 2078831 h 2116931"/>
              <a:gd name="connsiteX50" fmla="*/ 47625 w 2724150"/>
              <a:gd name="connsiteY50" fmla="*/ 2116931 h 2116931"/>
              <a:gd name="connsiteX51" fmla="*/ 100013 w 2724150"/>
              <a:gd name="connsiteY51" fmla="*/ 2100262 h 2116931"/>
              <a:gd name="connsiteX52" fmla="*/ 247650 w 2724150"/>
              <a:gd name="connsiteY52" fmla="*/ 2043112 h 2116931"/>
              <a:gd name="connsiteX53" fmla="*/ 402431 w 2724150"/>
              <a:gd name="connsiteY53" fmla="*/ 1969293 h 2116931"/>
              <a:gd name="connsiteX54" fmla="*/ 531019 w 2724150"/>
              <a:gd name="connsiteY54" fmla="*/ 1893093 h 2116931"/>
              <a:gd name="connsiteX55" fmla="*/ 623888 w 2724150"/>
              <a:gd name="connsiteY55" fmla="*/ 1828800 h 2116931"/>
              <a:gd name="connsiteX56" fmla="*/ 721519 w 2724150"/>
              <a:gd name="connsiteY56" fmla="*/ 1759743 h 2116931"/>
              <a:gd name="connsiteX57" fmla="*/ 857250 w 2724150"/>
              <a:gd name="connsiteY57" fmla="*/ 1654968 h 2116931"/>
              <a:gd name="connsiteX58" fmla="*/ 978694 w 2724150"/>
              <a:gd name="connsiteY58" fmla="*/ 1581150 h 2116931"/>
              <a:gd name="connsiteX59" fmla="*/ 1035844 w 2724150"/>
              <a:gd name="connsiteY59" fmla="*/ 1528762 h 2116931"/>
              <a:gd name="connsiteX60" fmla="*/ 1066800 w 2724150"/>
              <a:gd name="connsiteY60" fmla="*/ 1519237 h 2116931"/>
              <a:gd name="connsiteX61" fmla="*/ 1081088 w 2724150"/>
              <a:gd name="connsiteY61" fmla="*/ 1514475 h 2116931"/>
              <a:gd name="connsiteX62" fmla="*/ 1140619 w 2724150"/>
              <a:gd name="connsiteY62" fmla="*/ 1509712 h 2116931"/>
              <a:gd name="connsiteX63" fmla="*/ 1200150 w 2724150"/>
              <a:gd name="connsiteY63" fmla="*/ 1500187 h 2116931"/>
              <a:gd name="connsiteX64" fmla="*/ 1221581 w 2724150"/>
              <a:gd name="connsiteY64" fmla="*/ 1495425 h 2116931"/>
              <a:gd name="connsiteX65" fmla="*/ 1240631 w 2724150"/>
              <a:gd name="connsiteY65" fmla="*/ 1485900 h 2116931"/>
              <a:gd name="connsiteX66" fmla="*/ 1307306 w 2724150"/>
              <a:gd name="connsiteY66" fmla="*/ 1445418 h 2116931"/>
              <a:gd name="connsiteX67" fmla="*/ 1338263 w 2724150"/>
              <a:gd name="connsiteY67" fmla="*/ 1431131 h 2116931"/>
              <a:gd name="connsiteX68" fmla="*/ 1347788 w 2724150"/>
              <a:gd name="connsiteY68" fmla="*/ 1404937 h 2116931"/>
              <a:gd name="connsiteX69" fmla="*/ 1362075 w 2724150"/>
              <a:gd name="connsiteY69" fmla="*/ 1381125 h 2116931"/>
              <a:gd name="connsiteX70" fmla="*/ 1383506 w 2724150"/>
              <a:gd name="connsiteY70" fmla="*/ 1354931 h 2116931"/>
              <a:gd name="connsiteX71" fmla="*/ 1407319 w 2724150"/>
              <a:gd name="connsiteY71" fmla="*/ 1316831 h 2116931"/>
              <a:gd name="connsiteX72" fmla="*/ 1438275 w 2724150"/>
              <a:gd name="connsiteY72" fmla="*/ 1293018 h 2116931"/>
              <a:gd name="connsiteX73" fmla="*/ 1457325 w 2724150"/>
              <a:gd name="connsiteY73" fmla="*/ 1283493 h 2116931"/>
              <a:gd name="connsiteX74" fmla="*/ 1485900 w 2724150"/>
              <a:gd name="connsiteY74" fmla="*/ 1283493 h 2116931"/>
              <a:gd name="connsiteX75" fmla="*/ 1540669 w 2724150"/>
              <a:gd name="connsiteY75" fmla="*/ 1290637 h 2116931"/>
              <a:gd name="connsiteX76" fmla="*/ 1590675 w 2724150"/>
              <a:gd name="connsiteY76" fmla="*/ 1295400 h 2116931"/>
              <a:gd name="connsiteX77" fmla="*/ 1643063 w 2724150"/>
              <a:gd name="connsiteY77" fmla="*/ 1290637 h 2116931"/>
              <a:gd name="connsiteX78" fmla="*/ 1664494 w 2724150"/>
              <a:gd name="connsiteY78" fmla="*/ 1290637 h 2116931"/>
              <a:gd name="connsiteX79" fmla="*/ 1704975 w 2724150"/>
              <a:gd name="connsiteY79" fmla="*/ 1273968 h 2116931"/>
              <a:gd name="connsiteX80" fmla="*/ 1728788 w 2724150"/>
              <a:gd name="connsiteY80" fmla="*/ 1259681 h 2116931"/>
              <a:gd name="connsiteX81" fmla="*/ 1785938 w 2724150"/>
              <a:gd name="connsiteY81" fmla="*/ 1238250 h 2116931"/>
              <a:gd name="connsiteX82" fmla="*/ 1807369 w 2724150"/>
              <a:gd name="connsiteY82" fmla="*/ 1214437 h 2116931"/>
              <a:gd name="connsiteX83" fmla="*/ 1843088 w 2724150"/>
              <a:gd name="connsiteY83" fmla="*/ 1183481 h 2116931"/>
              <a:gd name="connsiteX84" fmla="*/ 1859756 w 2724150"/>
              <a:gd name="connsiteY84" fmla="*/ 1140618 h 2116931"/>
              <a:gd name="connsiteX85" fmla="*/ 1876425 w 2724150"/>
              <a:gd name="connsiteY85" fmla="*/ 1102518 h 2116931"/>
              <a:gd name="connsiteX86" fmla="*/ 1890713 w 2724150"/>
              <a:gd name="connsiteY86" fmla="*/ 1062037 h 2116931"/>
              <a:gd name="connsiteX87" fmla="*/ 2671764 w 2724150"/>
              <a:gd name="connsiteY87" fmla="*/ 519112 h 2116931"/>
              <a:gd name="connsiteX0" fmla="*/ 3055144 w 3055144"/>
              <a:gd name="connsiteY0" fmla="*/ 0 h 2514600"/>
              <a:gd name="connsiteX1" fmla="*/ 2609849 w 3055144"/>
              <a:gd name="connsiteY1" fmla="*/ 645320 h 2514600"/>
              <a:gd name="connsiteX2" fmla="*/ 2569368 w 3055144"/>
              <a:gd name="connsiteY2" fmla="*/ 728663 h 2514600"/>
              <a:gd name="connsiteX3" fmla="*/ 2528887 w 3055144"/>
              <a:gd name="connsiteY3" fmla="*/ 804863 h 2514600"/>
              <a:gd name="connsiteX4" fmla="*/ 2464594 w 3055144"/>
              <a:gd name="connsiteY4" fmla="*/ 852489 h 2514600"/>
              <a:gd name="connsiteX5" fmla="*/ 2409824 w 3055144"/>
              <a:gd name="connsiteY5" fmla="*/ 921545 h 2514600"/>
              <a:gd name="connsiteX6" fmla="*/ 2286000 w 3055144"/>
              <a:gd name="connsiteY6" fmla="*/ 1052513 h 2514600"/>
              <a:gd name="connsiteX7" fmla="*/ 2171699 w 3055144"/>
              <a:gd name="connsiteY7" fmla="*/ 1162051 h 2514600"/>
              <a:gd name="connsiteX8" fmla="*/ 2069305 w 3055144"/>
              <a:gd name="connsiteY8" fmla="*/ 1238249 h 2514600"/>
              <a:gd name="connsiteX9" fmla="*/ 1978817 w 3055144"/>
              <a:gd name="connsiteY9" fmla="*/ 1252538 h 2514600"/>
              <a:gd name="connsiteX10" fmla="*/ 1916905 w 3055144"/>
              <a:gd name="connsiteY10" fmla="*/ 1281113 h 2514600"/>
              <a:gd name="connsiteX11" fmla="*/ 1859755 w 3055144"/>
              <a:gd name="connsiteY11" fmla="*/ 1326356 h 2514600"/>
              <a:gd name="connsiteX12" fmla="*/ 1840705 w 3055144"/>
              <a:gd name="connsiteY12" fmla="*/ 1393032 h 2514600"/>
              <a:gd name="connsiteX13" fmla="*/ 1838324 w 3055144"/>
              <a:gd name="connsiteY13" fmla="*/ 1471613 h 2514600"/>
              <a:gd name="connsiteX14" fmla="*/ 1831181 w 3055144"/>
              <a:gd name="connsiteY14" fmla="*/ 1526381 h 2514600"/>
              <a:gd name="connsiteX15" fmla="*/ 1816894 w 3055144"/>
              <a:gd name="connsiteY15" fmla="*/ 1559719 h 2514600"/>
              <a:gd name="connsiteX16" fmla="*/ 1788319 w 3055144"/>
              <a:gd name="connsiteY16" fmla="*/ 1593056 h 2514600"/>
              <a:gd name="connsiteX17" fmla="*/ 1728788 w 3055144"/>
              <a:gd name="connsiteY17" fmla="*/ 1616869 h 2514600"/>
              <a:gd name="connsiteX18" fmla="*/ 1676400 w 3055144"/>
              <a:gd name="connsiteY18" fmla="*/ 1631156 h 2514600"/>
              <a:gd name="connsiteX19" fmla="*/ 1624013 w 3055144"/>
              <a:gd name="connsiteY19" fmla="*/ 1635919 h 2514600"/>
              <a:gd name="connsiteX20" fmla="*/ 1543050 w 3055144"/>
              <a:gd name="connsiteY20" fmla="*/ 1633537 h 2514600"/>
              <a:gd name="connsiteX21" fmla="*/ 1454944 w 3055144"/>
              <a:gd name="connsiteY21" fmla="*/ 1631156 h 2514600"/>
              <a:gd name="connsiteX22" fmla="*/ 1402556 w 3055144"/>
              <a:gd name="connsiteY22" fmla="*/ 1635919 h 2514600"/>
              <a:gd name="connsiteX23" fmla="*/ 1364456 w 3055144"/>
              <a:gd name="connsiteY23" fmla="*/ 1662112 h 2514600"/>
              <a:gd name="connsiteX24" fmla="*/ 1345406 w 3055144"/>
              <a:gd name="connsiteY24" fmla="*/ 1690687 h 2514600"/>
              <a:gd name="connsiteX25" fmla="*/ 1326356 w 3055144"/>
              <a:gd name="connsiteY25" fmla="*/ 1726406 h 2514600"/>
              <a:gd name="connsiteX26" fmla="*/ 1312069 w 3055144"/>
              <a:gd name="connsiteY26" fmla="*/ 1764506 h 2514600"/>
              <a:gd name="connsiteX27" fmla="*/ 1281113 w 3055144"/>
              <a:gd name="connsiteY27" fmla="*/ 1788319 h 2514600"/>
              <a:gd name="connsiteX28" fmla="*/ 1238250 w 3055144"/>
              <a:gd name="connsiteY28" fmla="*/ 1826419 h 2514600"/>
              <a:gd name="connsiteX29" fmla="*/ 1207294 w 3055144"/>
              <a:gd name="connsiteY29" fmla="*/ 1835944 h 2514600"/>
              <a:gd name="connsiteX30" fmla="*/ 1171575 w 3055144"/>
              <a:gd name="connsiteY30" fmla="*/ 1828800 h 2514600"/>
              <a:gd name="connsiteX31" fmla="*/ 1116806 w 3055144"/>
              <a:gd name="connsiteY31" fmla="*/ 1828800 h 2514600"/>
              <a:gd name="connsiteX32" fmla="*/ 1088231 w 3055144"/>
              <a:gd name="connsiteY32" fmla="*/ 1833562 h 2514600"/>
              <a:gd name="connsiteX33" fmla="*/ 1042988 w 3055144"/>
              <a:gd name="connsiteY33" fmla="*/ 1840706 h 2514600"/>
              <a:gd name="connsiteX34" fmla="*/ 1004888 w 3055144"/>
              <a:gd name="connsiteY34" fmla="*/ 1864519 h 2514600"/>
              <a:gd name="connsiteX35" fmla="*/ 950119 w 3055144"/>
              <a:gd name="connsiteY35" fmla="*/ 1897856 h 2514600"/>
              <a:gd name="connsiteX36" fmla="*/ 859631 w 3055144"/>
              <a:gd name="connsiteY36" fmla="*/ 1962150 h 2514600"/>
              <a:gd name="connsiteX37" fmla="*/ 788194 w 3055144"/>
              <a:gd name="connsiteY37" fmla="*/ 2009775 h 2514600"/>
              <a:gd name="connsiteX38" fmla="*/ 707231 w 3055144"/>
              <a:gd name="connsiteY38" fmla="*/ 2062162 h 2514600"/>
              <a:gd name="connsiteX39" fmla="*/ 652463 w 3055144"/>
              <a:gd name="connsiteY39" fmla="*/ 2107406 h 2514600"/>
              <a:gd name="connsiteX40" fmla="*/ 547688 w 3055144"/>
              <a:gd name="connsiteY40" fmla="*/ 2169319 h 2514600"/>
              <a:gd name="connsiteX41" fmla="*/ 459581 w 3055144"/>
              <a:gd name="connsiteY41" fmla="*/ 2216944 h 2514600"/>
              <a:gd name="connsiteX42" fmla="*/ 326231 w 3055144"/>
              <a:gd name="connsiteY42" fmla="*/ 2286000 h 2514600"/>
              <a:gd name="connsiteX43" fmla="*/ 240506 w 3055144"/>
              <a:gd name="connsiteY43" fmla="*/ 2319337 h 2514600"/>
              <a:gd name="connsiteX44" fmla="*/ 164306 w 3055144"/>
              <a:gd name="connsiteY44" fmla="*/ 2352675 h 2514600"/>
              <a:gd name="connsiteX45" fmla="*/ 102394 w 3055144"/>
              <a:gd name="connsiteY45" fmla="*/ 2374106 h 2514600"/>
              <a:gd name="connsiteX46" fmla="*/ 0 w 3055144"/>
              <a:gd name="connsiteY46" fmla="*/ 2386012 h 2514600"/>
              <a:gd name="connsiteX47" fmla="*/ 11906 w 3055144"/>
              <a:gd name="connsiteY47" fmla="*/ 2405062 h 2514600"/>
              <a:gd name="connsiteX48" fmla="*/ 33338 w 3055144"/>
              <a:gd name="connsiteY48" fmla="*/ 2433637 h 2514600"/>
              <a:gd name="connsiteX49" fmla="*/ 45244 w 3055144"/>
              <a:gd name="connsiteY49" fmla="*/ 2476500 h 2514600"/>
              <a:gd name="connsiteX50" fmla="*/ 47625 w 3055144"/>
              <a:gd name="connsiteY50" fmla="*/ 2514600 h 2514600"/>
              <a:gd name="connsiteX51" fmla="*/ 100013 w 3055144"/>
              <a:gd name="connsiteY51" fmla="*/ 2497931 h 2514600"/>
              <a:gd name="connsiteX52" fmla="*/ 247650 w 3055144"/>
              <a:gd name="connsiteY52" fmla="*/ 2440781 h 2514600"/>
              <a:gd name="connsiteX53" fmla="*/ 402431 w 3055144"/>
              <a:gd name="connsiteY53" fmla="*/ 2366962 h 2514600"/>
              <a:gd name="connsiteX54" fmla="*/ 531019 w 3055144"/>
              <a:gd name="connsiteY54" fmla="*/ 2290762 h 2514600"/>
              <a:gd name="connsiteX55" fmla="*/ 623888 w 3055144"/>
              <a:gd name="connsiteY55" fmla="*/ 2226469 h 2514600"/>
              <a:gd name="connsiteX56" fmla="*/ 721519 w 3055144"/>
              <a:gd name="connsiteY56" fmla="*/ 2157412 h 2514600"/>
              <a:gd name="connsiteX57" fmla="*/ 857250 w 3055144"/>
              <a:gd name="connsiteY57" fmla="*/ 2052637 h 2514600"/>
              <a:gd name="connsiteX58" fmla="*/ 978694 w 3055144"/>
              <a:gd name="connsiteY58" fmla="*/ 1978819 h 2514600"/>
              <a:gd name="connsiteX59" fmla="*/ 1035844 w 3055144"/>
              <a:gd name="connsiteY59" fmla="*/ 1926431 h 2514600"/>
              <a:gd name="connsiteX60" fmla="*/ 1066800 w 3055144"/>
              <a:gd name="connsiteY60" fmla="*/ 1916906 h 2514600"/>
              <a:gd name="connsiteX61" fmla="*/ 1081088 w 3055144"/>
              <a:gd name="connsiteY61" fmla="*/ 1912144 h 2514600"/>
              <a:gd name="connsiteX62" fmla="*/ 1140619 w 3055144"/>
              <a:gd name="connsiteY62" fmla="*/ 1907381 h 2514600"/>
              <a:gd name="connsiteX63" fmla="*/ 1200150 w 3055144"/>
              <a:gd name="connsiteY63" fmla="*/ 1897856 h 2514600"/>
              <a:gd name="connsiteX64" fmla="*/ 1221581 w 3055144"/>
              <a:gd name="connsiteY64" fmla="*/ 1893094 h 2514600"/>
              <a:gd name="connsiteX65" fmla="*/ 1240631 w 3055144"/>
              <a:gd name="connsiteY65" fmla="*/ 1883569 h 2514600"/>
              <a:gd name="connsiteX66" fmla="*/ 1307306 w 3055144"/>
              <a:gd name="connsiteY66" fmla="*/ 1843087 h 2514600"/>
              <a:gd name="connsiteX67" fmla="*/ 1338263 w 3055144"/>
              <a:gd name="connsiteY67" fmla="*/ 1828800 h 2514600"/>
              <a:gd name="connsiteX68" fmla="*/ 1347788 w 3055144"/>
              <a:gd name="connsiteY68" fmla="*/ 1802606 h 2514600"/>
              <a:gd name="connsiteX69" fmla="*/ 1362075 w 3055144"/>
              <a:gd name="connsiteY69" fmla="*/ 1778794 h 2514600"/>
              <a:gd name="connsiteX70" fmla="*/ 1383506 w 3055144"/>
              <a:gd name="connsiteY70" fmla="*/ 1752600 h 2514600"/>
              <a:gd name="connsiteX71" fmla="*/ 1407319 w 3055144"/>
              <a:gd name="connsiteY71" fmla="*/ 1714500 h 2514600"/>
              <a:gd name="connsiteX72" fmla="*/ 1438275 w 3055144"/>
              <a:gd name="connsiteY72" fmla="*/ 1690687 h 2514600"/>
              <a:gd name="connsiteX73" fmla="*/ 1457325 w 3055144"/>
              <a:gd name="connsiteY73" fmla="*/ 1681162 h 2514600"/>
              <a:gd name="connsiteX74" fmla="*/ 1485900 w 3055144"/>
              <a:gd name="connsiteY74" fmla="*/ 1681162 h 2514600"/>
              <a:gd name="connsiteX75" fmla="*/ 1540669 w 3055144"/>
              <a:gd name="connsiteY75" fmla="*/ 1688306 h 2514600"/>
              <a:gd name="connsiteX76" fmla="*/ 1590675 w 3055144"/>
              <a:gd name="connsiteY76" fmla="*/ 1693069 h 2514600"/>
              <a:gd name="connsiteX77" fmla="*/ 1643063 w 3055144"/>
              <a:gd name="connsiteY77" fmla="*/ 1688306 h 2514600"/>
              <a:gd name="connsiteX78" fmla="*/ 1664494 w 3055144"/>
              <a:gd name="connsiteY78" fmla="*/ 1688306 h 2514600"/>
              <a:gd name="connsiteX79" fmla="*/ 1704975 w 3055144"/>
              <a:gd name="connsiteY79" fmla="*/ 1671637 h 2514600"/>
              <a:gd name="connsiteX80" fmla="*/ 1728788 w 3055144"/>
              <a:gd name="connsiteY80" fmla="*/ 1657350 h 2514600"/>
              <a:gd name="connsiteX81" fmla="*/ 1785938 w 3055144"/>
              <a:gd name="connsiteY81" fmla="*/ 1635919 h 2514600"/>
              <a:gd name="connsiteX82" fmla="*/ 1807369 w 3055144"/>
              <a:gd name="connsiteY82" fmla="*/ 1612106 h 2514600"/>
              <a:gd name="connsiteX83" fmla="*/ 1843088 w 3055144"/>
              <a:gd name="connsiteY83" fmla="*/ 1581150 h 2514600"/>
              <a:gd name="connsiteX84" fmla="*/ 1859756 w 3055144"/>
              <a:gd name="connsiteY84" fmla="*/ 1538287 h 2514600"/>
              <a:gd name="connsiteX85" fmla="*/ 1876425 w 3055144"/>
              <a:gd name="connsiteY85" fmla="*/ 1500187 h 2514600"/>
              <a:gd name="connsiteX86" fmla="*/ 1890713 w 3055144"/>
              <a:gd name="connsiteY86" fmla="*/ 1459706 h 2514600"/>
              <a:gd name="connsiteX87" fmla="*/ 2671764 w 3055144"/>
              <a:gd name="connsiteY87" fmla="*/ 916781 h 2514600"/>
              <a:gd name="connsiteX0" fmla="*/ 3055144 w 3055144"/>
              <a:gd name="connsiteY0" fmla="*/ 0 h 2514600"/>
              <a:gd name="connsiteX1" fmla="*/ 2781299 w 3055144"/>
              <a:gd name="connsiteY1" fmla="*/ 392907 h 2514600"/>
              <a:gd name="connsiteX2" fmla="*/ 2609849 w 3055144"/>
              <a:gd name="connsiteY2" fmla="*/ 645320 h 2514600"/>
              <a:gd name="connsiteX3" fmla="*/ 2569368 w 3055144"/>
              <a:gd name="connsiteY3" fmla="*/ 728663 h 2514600"/>
              <a:gd name="connsiteX4" fmla="*/ 2528887 w 3055144"/>
              <a:gd name="connsiteY4" fmla="*/ 804863 h 2514600"/>
              <a:gd name="connsiteX5" fmla="*/ 2464594 w 3055144"/>
              <a:gd name="connsiteY5" fmla="*/ 852489 h 2514600"/>
              <a:gd name="connsiteX6" fmla="*/ 2409824 w 3055144"/>
              <a:gd name="connsiteY6" fmla="*/ 921545 h 2514600"/>
              <a:gd name="connsiteX7" fmla="*/ 2286000 w 3055144"/>
              <a:gd name="connsiteY7" fmla="*/ 1052513 h 2514600"/>
              <a:gd name="connsiteX8" fmla="*/ 2171699 w 3055144"/>
              <a:gd name="connsiteY8" fmla="*/ 1162051 h 2514600"/>
              <a:gd name="connsiteX9" fmla="*/ 2069305 w 3055144"/>
              <a:gd name="connsiteY9" fmla="*/ 1238249 h 2514600"/>
              <a:gd name="connsiteX10" fmla="*/ 1978817 w 3055144"/>
              <a:gd name="connsiteY10" fmla="*/ 1252538 h 2514600"/>
              <a:gd name="connsiteX11" fmla="*/ 1916905 w 3055144"/>
              <a:gd name="connsiteY11" fmla="*/ 1281113 h 2514600"/>
              <a:gd name="connsiteX12" fmla="*/ 1859755 w 3055144"/>
              <a:gd name="connsiteY12" fmla="*/ 1326356 h 2514600"/>
              <a:gd name="connsiteX13" fmla="*/ 1840705 w 3055144"/>
              <a:gd name="connsiteY13" fmla="*/ 1393032 h 2514600"/>
              <a:gd name="connsiteX14" fmla="*/ 1838324 w 3055144"/>
              <a:gd name="connsiteY14" fmla="*/ 1471613 h 2514600"/>
              <a:gd name="connsiteX15" fmla="*/ 1831181 w 3055144"/>
              <a:gd name="connsiteY15" fmla="*/ 1526381 h 2514600"/>
              <a:gd name="connsiteX16" fmla="*/ 1816894 w 3055144"/>
              <a:gd name="connsiteY16" fmla="*/ 1559719 h 2514600"/>
              <a:gd name="connsiteX17" fmla="*/ 1788319 w 3055144"/>
              <a:gd name="connsiteY17" fmla="*/ 1593056 h 2514600"/>
              <a:gd name="connsiteX18" fmla="*/ 1728788 w 3055144"/>
              <a:gd name="connsiteY18" fmla="*/ 1616869 h 2514600"/>
              <a:gd name="connsiteX19" fmla="*/ 1676400 w 3055144"/>
              <a:gd name="connsiteY19" fmla="*/ 1631156 h 2514600"/>
              <a:gd name="connsiteX20" fmla="*/ 1624013 w 3055144"/>
              <a:gd name="connsiteY20" fmla="*/ 1635919 h 2514600"/>
              <a:gd name="connsiteX21" fmla="*/ 1543050 w 3055144"/>
              <a:gd name="connsiteY21" fmla="*/ 1633537 h 2514600"/>
              <a:gd name="connsiteX22" fmla="*/ 1454944 w 3055144"/>
              <a:gd name="connsiteY22" fmla="*/ 1631156 h 2514600"/>
              <a:gd name="connsiteX23" fmla="*/ 1402556 w 3055144"/>
              <a:gd name="connsiteY23" fmla="*/ 1635919 h 2514600"/>
              <a:gd name="connsiteX24" fmla="*/ 1364456 w 3055144"/>
              <a:gd name="connsiteY24" fmla="*/ 1662112 h 2514600"/>
              <a:gd name="connsiteX25" fmla="*/ 1345406 w 3055144"/>
              <a:gd name="connsiteY25" fmla="*/ 1690687 h 2514600"/>
              <a:gd name="connsiteX26" fmla="*/ 1326356 w 3055144"/>
              <a:gd name="connsiteY26" fmla="*/ 1726406 h 2514600"/>
              <a:gd name="connsiteX27" fmla="*/ 1312069 w 3055144"/>
              <a:gd name="connsiteY27" fmla="*/ 1764506 h 2514600"/>
              <a:gd name="connsiteX28" fmla="*/ 1281113 w 3055144"/>
              <a:gd name="connsiteY28" fmla="*/ 1788319 h 2514600"/>
              <a:gd name="connsiteX29" fmla="*/ 1238250 w 3055144"/>
              <a:gd name="connsiteY29" fmla="*/ 1826419 h 2514600"/>
              <a:gd name="connsiteX30" fmla="*/ 1207294 w 3055144"/>
              <a:gd name="connsiteY30" fmla="*/ 1835944 h 2514600"/>
              <a:gd name="connsiteX31" fmla="*/ 1171575 w 3055144"/>
              <a:gd name="connsiteY31" fmla="*/ 1828800 h 2514600"/>
              <a:gd name="connsiteX32" fmla="*/ 1116806 w 3055144"/>
              <a:gd name="connsiteY32" fmla="*/ 1828800 h 2514600"/>
              <a:gd name="connsiteX33" fmla="*/ 1088231 w 3055144"/>
              <a:gd name="connsiteY33" fmla="*/ 1833562 h 2514600"/>
              <a:gd name="connsiteX34" fmla="*/ 1042988 w 3055144"/>
              <a:gd name="connsiteY34" fmla="*/ 1840706 h 2514600"/>
              <a:gd name="connsiteX35" fmla="*/ 1004888 w 3055144"/>
              <a:gd name="connsiteY35" fmla="*/ 1864519 h 2514600"/>
              <a:gd name="connsiteX36" fmla="*/ 950119 w 3055144"/>
              <a:gd name="connsiteY36" fmla="*/ 1897856 h 2514600"/>
              <a:gd name="connsiteX37" fmla="*/ 859631 w 3055144"/>
              <a:gd name="connsiteY37" fmla="*/ 1962150 h 2514600"/>
              <a:gd name="connsiteX38" fmla="*/ 788194 w 3055144"/>
              <a:gd name="connsiteY38" fmla="*/ 2009775 h 2514600"/>
              <a:gd name="connsiteX39" fmla="*/ 707231 w 3055144"/>
              <a:gd name="connsiteY39" fmla="*/ 2062162 h 2514600"/>
              <a:gd name="connsiteX40" fmla="*/ 652463 w 3055144"/>
              <a:gd name="connsiteY40" fmla="*/ 2107406 h 2514600"/>
              <a:gd name="connsiteX41" fmla="*/ 547688 w 3055144"/>
              <a:gd name="connsiteY41" fmla="*/ 2169319 h 2514600"/>
              <a:gd name="connsiteX42" fmla="*/ 459581 w 3055144"/>
              <a:gd name="connsiteY42" fmla="*/ 2216944 h 2514600"/>
              <a:gd name="connsiteX43" fmla="*/ 326231 w 3055144"/>
              <a:gd name="connsiteY43" fmla="*/ 2286000 h 2514600"/>
              <a:gd name="connsiteX44" fmla="*/ 240506 w 3055144"/>
              <a:gd name="connsiteY44" fmla="*/ 2319337 h 2514600"/>
              <a:gd name="connsiteX45" fmla="*/ 164306 w 3055144"/>
              <a:gd name="connsiteY45" fmla="*/ 2352675 h 2514600"/>
              <a:gd name="connsiteX46" fmla="*/ 102394 w 3055144"/>
              <a:gd name="connsiteY46" fmla="*/ 2374106 h 2514600"/>
              <a:gd name="connsiteX47" fmla="*/ 0 w 3055144"/>
              <a:gd name="connsiteY47" fmla="*/ 2386012 h 2514600"/>
              <a:gd name="connsiteX48" fmla="*/ 11906 w 3055144"/>
              <a:gd name="connsiteY48" fmla="*/ 2405062 h 2514600"/>
              <a:gd name="connsiteX49" fmla="*/ 33338 w 3055144"/>
              <a:gd name="connsiteY49" fmla="*/ 2433637 h 2514600"/>
              <a:gd name="connsiteX50" fmla="*/ 45244 w 3055144"/>
              <a:gd name="connsiteY50" fmla="*/ 2476500 h 2514600"/>
              <a:gd name="connsiteX51" fmla="*/ 47625 w 3055144"/>
              <a:gd name="connsiteY51" fmla="*/ 2514600 h 2514600"/>
              <a:gd name="connsiteX52" fmla="*/ 100013 w 3055144"/>
              <a:gd name="connsiteY52" fmla="*/ 2497931 h 2514600"/>
              <a:gd name="connsiteX53" fmla="*/ 247650 w 3055144"/>
              <a:gd name="connsiteY53" fmla="*/ 2440781 h 2514600"/>
              <a:gd name="connsiteX54" fmla="*/ 402431 w 3055144"/>
              <a:gd name="connsiteY54" fmla="*/ 2366962 h 2514600"/>
              <a:gd name="connsiteX55" fmla="*/ 531019 w 3055144"/>
              <a:gd name="connsiteY55" fmla="*/ 2290762 h 2514600"/>
              <a:gd name="connsiteX56" fmla="*/ 623888 w 3055144"/>
              <a:gd name="connsiteY56" fmla="*/ 2226469 h 2514600"/>
              <a:gd name="connsiteX57" fmla="*/ 721519 w 3055144"/>
              <a:gd name="connsiteY57" fmla="*/ 2157412 h 2514600"/>
              <a:gd name="connsiteX58" fmla="*/ 857250 w 3055144"/>
              <a:gd name="connsiteY58" fmla="*/ 2052637 h 2514600"/>
              <a:gd name="connsiteX59" fmla="*/ 978694 w 3055144"/>
              <a:gd name="connsiteY59" fmla="*/ 1978819 h 2514600"/>
              <a:gd name="connsiteX60" fmla="*/ 1035844 w 3055144"/>
              <a:gd name="connsiteY60" fmla="*/ 1926431 h 2514600"/>
              <a:gd name="connsiteX61" fmla="*/ 1066800 w 3055144"/>
              <a:gd name="connsiteY61" fmla="*/ 1916906 h 2514600"/>
              <a:gd name="connsiteX62" fmla="*/ 1081088 w 3055144"/>
              <a:gd name="connsiteY62" fmla="*/ 1912144 h 2514600"/>
              <a:gd name="connsiteX63" fmla="*/ 1140619 w 3055144"/>
              <a:gd name="connsiteY63" fmla="*/ 1907381 h 2514600"/>
              <a:gd name="connsiteX64" fmla="*/ 1200150 w 3055144"/>
              <a:gd name="connsiteY64" fmla="*/ 1897856 h 2514600"/>
              <a:gd name="connsiteX65" fmla="*/ 1221581 w 3055144"/>
              <a:gd name="connsiteY65" fmla="*/ 1893094 h 2514600"/>
              <a:gd name="connsiteX66" fmla="*/ 1240631 w 3055144"/>
              <a:gd name="connsiteY66" fmla="*/ 1883569 h 2514600"/>
              <a:gd name="connsiteX67" fmla="*/ 1307306 w 3055144"/>
              <a:gd name="connsiteY67" fmla="*/ 1843087 h 2514600"/>
              <a:gd name="connsiteX68" fmla="*/ 1338263 w 3055144"/>
              <a:gd name="connsiteY68" fmla="*/ 1828800 h 2514600"/>
              <a:gd name="connsiteX69" fmla="*/ 1347788 w 3055144"/>
              <a:gd name="connsiteY69" fmla="*/ 1802606 h 2514600"/>
              <a:gd name="connsiteX70" fmla="*/ 1362075 w 3055144"/>
              <a:gd name="connsiteY70" fmla="*/ 1778794 h 2514600"/>
              <a:gd name="connsiteX71" fmla="*/ 1383506 w 3055144"/>
              <a:gd name="connsiteY71" fmla="*/ 1752600 h 2514600"/>
              <a:gd name="connsiteX72" fmla="*/ 1407319 w 3055144"/>
              <a:gd name="connsiteY72" fmla="*/ 1714500 h 2514600"/>
              <a:gd name="connsiteX73" fmla="*/ 1438275 w 3055144"/>
              <a:gd name="connsiteY73" fmla="*/ 1690687 h 2514600"/>
              <a:gd name="connsiteX74" fmla="*/ 1457325 w 3055144"/>
              <a:gd name="connsiteY74" fmla="*/ 1681162 h 2514600"/>
              <a:gd name="connsiteX75" fmla="*/ 1485900 w 3055144"/>
              <a:gd name="connsiteY75" fmla="*/ 1681162 h 2514600"/>
              <a:gd name="connsiteX76" fmla="*/ 1540669 w 3055144"/>
              <a:gd name="connsiteY76" fmla="*/ 1688306 h 2514600"/>
              <a:gd name="connsiteX77" fmla="*/ 1590675 w 3055144"/>
              <a:gd name="connsiteY77" fmla="*/ 1693069 h 2514600"/>
              <a:gd name="connsiteX78" fmla="*/ 1643063 w 3055144"/>
              <a:gd name="connsiteY78" fmla="*/ 1688306 h 2514600"/>
              <a:gd name="connsiteX79" fmla="*/ 1664494 w 3055144"/>
              <a:gd name="connsiteY79" fmla="*/ 1688306 h 2514600"/>
              <a:gd name="connsiteX80" fmla="*/ 1704975 w 3055144"/>
              <a:gd name="connsiteY80" fmla="*/ 1671637 h 2514600"/>
              <a:gd name="connsiteX81" fmla="*/ 1728788 w 3055144"/>
              <a:gd name="connsiteY81" fmla="*/ 1657350 h 2514600"/>
              <a:gd name="connsiteX82" fmla="*/ 1785938 w 3055144"/>
              <a:gd name="connsiteY82" fmla="*/ 1635919 h 2514600"/>
              <a:gd name="connsiteX83" fmla="*/ 1807369 w 3055144"/>
              <a:gd name="connsiteY83" fmla="*/ 1612106 h 2514600"/>
              <a:gd name="connsiteX84" fmla="*/ 1843088 w 3055144"/>
              <a:gd name="connsiteY84" fmla="*/ 1581150 h 2514600"/>
              <a:gd name="connsiteX85" fmla="*/ 1859756 w 3055144"/>
              <a:gd name="connsiteY85" fmla="*/ 1538287 h 2514600"/>
              <a:gd name="connsiteX86" fmla="*/ 1876425 w 3055144"/>
              <a:gd name="connsiteY86" fmla="*/ 1500187 h 2514600"/>
              <a:gd name="connsiteX87" fmla="*/ 1890713 w 3055144"/>
              <a:gd name="connsiteY87" fmla="*/ 1459706 h 2514600"/>
              <a:gd name="connsiteX88" fmla="*/ 2671764 w 3055144"/>
              <a:gd name="connsiteY88" fmla="*/ 916781 h 2514600"/>
              <a:gd name="connsiteX0" fmla="*/ 3055144 w 3055144"/>
              <a:gd name="connsiteY0" fmla="*/ 0 h 2514600"/>
              <a:gd name="connsiteX1" fmla="*/ 2781299 w 3055144"/>
              <a:gd name="connsiteY1" fmla="*/ 392907 h 2514600"/>
              <a:gd name="connsiteX2" fmla="*/ 2681287 w 3055144"/>
              <a:gd name="connsiteY2" fmla="*/ 538163 h 2514600"/>
              <a:gd name="connsiteX3" fmla="*/ 2609849 w 3055144"/>
              <a:gd name="connsiteY3" fmla="*/ 645320 h 2514600"/>
              <a:gd name="connsiteX4" fmla="*/ 2569368 w 3055144"/>
              <a:gd name="connsiteY4" fmla="*/ 728663 h 2514600"/>
              <a:gd name="connsiteX5" fmla="*/ 2528887 w 3055144"/>
              <a:gd name="connsiteY5" fmla="*/ 804863 h 2514600"/>
              <a:gd name="connsiteX6" fmla="*/ 2464594 w 3055144"/>
              <a:gd name="connsiteY6" fmla="*/ 852489 h 2514600"/>
              <a:gd name="connsiteX7" fmla="*/ 2409824 w 3055144"/>
              <a:gd name="connsiteY7" fmla="*/ 921545 h 2514600"/>
              <a:gd name="connsiteX8" fmla="*/ 2286000 w 3055144"/>
              <a:gd name="connsiteY8" fmla="*/ 1052513 h 2514600"/>
              <a:gd name="connsiteX9" fmla="*/ 2171699 w 3055144"/>
              <a:gd name="connsiteY9" fmla="*/ 1162051 h 2514600"/>
              <a:gd name="connsiteX10" fmla="*/ 2069305 w 3055144"/>
              <a:gd name="connsiteY10" fmla="*/ 1238249 h 2514600"/>
              <a:gd name="connsiteX11" fmla="*/ 1978817 w 3055144"/>
              <a:gd name="connsiteY11" fmla="*/ 1252538 h 2514600"/>
              <a:gd name="connsiteX12" fmla="*/ 1916905 w 3055144"/>
              <a:gd name="connsiteY12" fmla="*/ 1281113 h 2514600"/>
              <a:gd name="connsiteX13" fmla="*/ 1859755 w 3055144"/>
              <a:gd name="connsiteY13" fmla="*/ 1326356 h 2514600"/>
              <a:gd name="connsiteX14" fmla="*/ 1840705 w 3055144"/>
              <a:gd name="connsiteY14" fmla="*/ 1393032 h 2514600"/>
              <a:gd name="connsiteX15" fmla="*/ 1838324 w 3055144"/>
              <a:gd name="connsiteY15" fmla="*/ 1471613 h 2514600"/>
              <a:gd name="connsiteX16" fmla="*/ 1831181 w 3055144"/>
              <a:gd name="connsiteY16" fmla="*/ 1526381 h 2514600"/>
              <a:gd name="connsiteX17" fmla="*/ 1816894 w 3055144"/>
              <a:gd name="connsiteY17" fmla="*/ 1559719 h 2514600"/>
              <a:gd name="connsiteX18" fmla="*/ 1788319 w 3055144"/>
              <a:gd name="connsiteY18" fmla="*/ 1593056 h 2514600"/>
              <a:gd name="connsiteX19" fmla="*/ 1728788 w 3055144"/>
              <a:gd name="connsiteY19" fmla="*/ 1616869 h 2514600"/>
              <a:gd name="connsiteX20" fmla="*/ 1676400 w 3055144"/>
              <a:gd name="connsiteY20" fmla="*/ 1631156 h 2514600"/>
              <a:gd name="connsiteX21" fmla="*/ 1624013 w 3055144"/>
              <a:gd name="connsiteY21" fmla="*/ 1635919 h 2514600"/>
              <a:gd name="connsiteX22" fmla="*/ 1543050 w 3055144"/>
              <a:gd name="connsiteY22" fmla="*/ 1633537 h 2514600"/>
              <a:gd name="connsiteX23" fmla="*/ 1454944 w 3055144"/>
              <a:gd name="connsiteY23" fmla="*/ 1631156 h 2514600"/>
              <a:gd name="connsiteX24" fmla="*/ 1402556 w 3055144"/>
              <a:gd name="connsiteY24" fmla="*/ 1635919 h 2514600"/>
              <a:gd name="connsiteX25" fmla="*/ 1364456 w 3055144"/>
              <a:gd name="connsiteY25" fmla="*/ 1662112 h 2514600"/>
              <a:gd name="connsiteX26" fmla="*/ 1345406 w 3055144"/>
              <a:gd name="connsiteY26" fmla="*/ 1690687 h 2514600"/>
              <a:gd name="connsiteX27" fmla="*/ 1326356 w 3055144"/>
              <a:gd name="connsiteY27" fmla="*/ 1726406 h 2514600"/>
              <a:gd name="connsiteX28" fmla="*/ 1312069 w 3055144"/>
              <a:gd name="connsiteY28" fmla="*/ 1764506 h 2514600"/>
              <a:gd name="connsiteX29" fmla="*/ 1281113 w 3055144"/>
              <a:gd name="connsiteY29" fmla="*/ 1788319 h 2514600"/>
              <a:gd name="connsiteX30" fmla="*/ 1238250 w 3055144"/>
              <a:gd name="connsiteY30" fmla="*/ 1826419 h 2514600"/>
              <a:gd name="connsiteX31" fmla="*/ 1207294 w 3055144"/>
              <a:gd name="connsiteY31" fmla="*/ 1835944 h 2514600"/>
              <a:gd name="connsiteX32" fmla="*/ 1171575 w 3055144"/>
              <a:gd name="connsiteY32" fmla="*/ 1828800 h 2514600"/>
              <a:gd name="connsiteX33" fmla="*/ 1116806 w 3055144"/>
              <a:gd name="connsiteY33" fmla="*/ 1828800 h 2514600"/>
              <a:gd name="connsiteX34" fmla="*/ 1088231 w 3055144"/>
              <a:gd name="connsiteY34" fmla="*/ 1833562 h 2514600"/>
              <a:gd name="connsiteX35" fmla="*/ 1042988 w 3055144"/>
              <a:gd name="connsiteY35" fmla="*/ 1840706 h 2514600"/>
              <a:gd name="connsiteX36" fmla="*/ 1004888 w 3055144"/>
              <a:gd name="connsiteY36" fmla="*/ 1864519 h 2514600"/>
              <a:gd name="connsiteX37" fmla="*/ 950119 w 3055144"/>
              <a:gd name="connsiteY37" fmla="*/ 1897856 h 2514600"/>
              <a:gd name="connsiteX38" fmla="*/ 859631 w 3055144"/>
              <a:gd name="connsiteY38" fmla="*/ 1962150 h 2514600"/>
              <a:gd name="connsiteX39" fmla="*/ 788194 w 3055144"/>
              <a:gd name="connsiteY39" fmla="*/ 2009775 h 2514600"/>
              <a:gd name="connsiteX40" fmla="*/ 707231 w 3055144"/>
              <a:gd name="connsiteY40" fmla="*/ 2062162 h 2514600"/>
              <a:gd name="connsiteX41" fmla="*/ 652463 w 3055144"/>
              <a:gd name="connsiteY41" fmla="*/ 2107406 h 2514600"/>
              <a:gd name="connsiteX42" fmla="*/ 547688 w 3055144"/>
              <a:gd name="connsiteY42" fmla="*/ 2169319 h 2514600"/>
              <a:gd name="connsiteX43" fmla="*/ 459581 w 3055144"/>
              <a:gd name="connsiteY43" fmla="*/ 2216944 h 2514600"/>
              <a:gd name="connsiteX44" fmla="*/ 326231 w 3055144"/>
              <a:gd name="connsiteY44" fmla="*/ 2286000 h 2514600"/>
              <a:gd name="connsiteX45" fmla="*/ 240506 w 3055144"/>
              <a:gd name="connsiteY45" fmla="*/ 2319337 h 2514600"/>
              <a:gd name="connsiteX46" fmla="*/ 164306 w 3055144"/>
              <a:gd name="connsiteY46" fmla="*/ 2352675 h 2514600"/>
              <a:gd name="connsiteX47" fmla="*/ 102394 w 3055144"/>
              <a:gd name="connsiteY47" fmla="*/ 2374106 h 2514600"/>
              <a:gd name="connsiteX48" fmla="*/ 0 w 3055144"/>
              <a:gd name="connsiteY48" fmla="*/ 2386012 h 2514600"/>
              <a:gd name="connsiteX49" fmla="*/ 11906 w 3055144"/>
              <a:gd name="connsiteY49" fmla="*/ 2405062 h 2514600"/>
              <a:gd name="connsiteX50" fmla="*/ 33338 w 3055144"/>
              <a:gd name="connsiteY50" fmla="*/ 2433637 h 2514600"/>
              <a:gd name="connsiteX51" fmla="*/ 45244 w 3055144"/>
              <a:gd name="connsiteY51" fmla="*/ 2476500 h 2514600"/>
              <a:gd name="connsiteX52" fmla="*/ 47625 w 3055144"/>
              <a:gd name="connsiteY52" fmla="*/ 2514600 h 2514600"/>
              <a:gd name="connsiteX53" fmla="*/ 100013 w 3055144"/>
              <a:gd name="connsiteY53" fmla="*/ 2497931 h 2514600"/>
              <a:gd name="connsiteX54" fmla="*/ 247650 w 3055144"/>
              <a:gd name="connsiteY54" fmla="*/ 2440781 h 2514600"/>
              <a:gd name="connsiteX55" fmla="*/ 402431 w 3055144"/>
              <a:gd name="connsiteY55" fmla="*/ 2366962 h 2514600"/>
              <a:gd name="connsiteX56" fmla="*/ 531019 w 3055144"/>
              <a:gd name="connsiteY56" fmla="*/ 2290762 h 2514600"/>
              <a:gd name="connsiteX57" fmla="*/ 623888 w 3055144"/>
              <a:gd name="connsiteY57" fmla="*/ 2226469 h 2514600"/>
              <a:gd name="connsiteX58" fmla="*/ 721519 w 3055144"/>
              <a:gd name="connsiteY58" fmla="*/ 2157412 h 2514600"/>
              <a:gd name="connsiteX59" fmla="*/ 857250 w 3055144"/>
              <a:gd name="connsiteY59" fmla="*/ 2052637 h 2514600"/>
              <a:gd name="connsiteX60" fmla="*/ 978694 w 3055144"/>
              <a:gd name="connsiteY60" fmla="*/ 1978819 h 2514600"/>
              <a:gd name="connsiteX61" fmla="*/ 1035844 w 3055144"/>
              <a:gd name="connsiteY61" fmla="*/ 1926431 h 2514600"/>
              <a:gd name="connsiteX62" fmla="*/ 1066800 w 3055144"/>
              <a:gd name="connsiteY62" fmla="*/ 1916906 h 2514600"/>
              <a:gd name="connsiteX63" fmla="*/ 1081088 w 3055144"/>
              <a:gd name="connsiteY63" fmla="*/ 1912144 h 2514600"/>
              <a:gd name="connsiteX64" fmla="*/ 1140619 w 3055144"/>
              <a:gd name="connsiteY64" fmla="*/ 1907381 h 2514600"/>
              <a:gd name="connsiteX65" fmla="*/ 1200150 w 3055144"/>
              <a:gd name="connsiteY65" fmla="*/ 1897856 h 2514600"/>
              <a:gd name="connsiteX66" fmla="*/ 1221581 w 3055144"/>
              <a:gd name="connsiteY66" fmla="*/ 1893094 h 2514600"/>
              <a:gd name="connsiteX67" fmla="*/ 1240631 w 3055144"/>
              <a:gd name="connsiteY67" fmla="*/ 1883569 h 2514600"/>
              <a:gd name="connsiteX68" fmla="*/ 1307306 w 3055144"/>
              <a:gd name="connsiteY68" fmla="*/ 1843087 h 2514600"/>
              <a:gd name="connsiteX69" fmla="*/ 1338263 w 3055144"/>
              <a:gd name="connsiteY69" fmla="*/ 1828800 h 2514600"/>
              <a:gd name="connsiteX70" fmla="*/ 1347788 w 3055144"/>
              <a:gd name="connsiteY70" fmla="*/ 1802606 h 2514600"/>
              <a:gd name="connsiteX71" fmla="*/ 1362075 w 3055144"/>
              <a:gd name="connsiteY71" fmla="*/ 1778794 h 2514600"/>
              <a:gd name="connsiteX72" fmla="*/ 1383506 w 3055144"/>
              <a:gd name="connsiteY72" fmla="*/ 1752600 h 2514600"/>
              <a:gd name="connsiteX73" fmla="*/ 1407319 w 3055144"/>
              <a:gd name="connsiteY73" fmla="*/ 1714500 h 2514600"/>
              <a:gd name="connsiteX74" fmla="*/ 1438275 w 3055144"/>
              <a:gd name="connsiteY74" fmla="*/ 1690687 h 2514600"/>
              <a:gd name="connsiteX75" fmla="*/ 1457325 w 3055144"/>
              <a:gd name="connsiteY75" fmla="*/ 1681162 h 2514600"/>
              <a:gd name="connsiteX76" fmla="*/ 1485900 w 3055144"/>
              <a:gd name="connsiteY76" fmla="*/ 1681162 h 2514600"/>
              <a:gd name="connsiteX77" fmla="*/ 1540669 w 3055144"/>
              <a:gd name="connsiteY77" fmla="*/ 1688306 h 2514600"/>
              <a:gd name="connsiteX78" fmla="*/ 1590675 w 3055144"/>
              <a:gd name="connsiteY78" fmla="*/ 1693069 h 2514600"/>
              <a:gd name="connsiteX79" fmla="*/ 1643063 w 3055144"/>
              <a:gd name="connsiteY79" fmla="*/ 1688306 h 2514600"/>
              <a:gd name="connsiteX80" fmla="*/ 1664494 w 3055144"/>
              <a:gd name="connsiteY80" fmla="*/ 1688306 h 2514600"/>
              <a:gd name="connsiteX81" fmla="*/ 1704975 w 3055144"/>
              <a:gd name="connsiteY81" fmla="*/ 1671637 h 2514600"/>
              <a:gd name="connsiteX82" fmla="*/ 1728788 w 3055144"/>
              <a:gd name="connsiteY82" fmla="*/ 1657350 h 2514600"/>
              <a:gd name="connsiteX83" fmla="*/ 1785938 w 3055144"/>
              <a:gd name="connsiteY83" fmla="*/ 1635919 h 2514600"/>
              <a:gd name="connsiteX84" fmla="*/ 1807369 w 3055144"/>
              <a:gd name="connsiteY84" fmla="*/ 1612106 h 2514600"/>
              <a:gd name="connsiteX85" fmla="*/ 1843088 w 3055144"/>
              <a:gd name="connsiteY85" fmla="*/ 1581150 h 2514600"/>
              <a:gd name="connsiteX86" fmla="*/ 1859756 w 3055144"/>
              <a:gd name="connsiteY86" fmla="*/ 1538287 h 2514600"/>
              <a:gd name="connsiteX87" fmla="*/ 1876425 w 3055144"/>
              <a:gd name="connsiteY87" fmla="*/ 1500187 h 2514600"/>
              <a:gd name="connsiteX88" fmla="*/ 1890713 w 3055144"/>
              <a:gd name="connsiteY88" fmla="*/ 1459706 h 2514600"/>
              <a:gd name="connsiteX89" fmla="*/ 2671764 w 3055144"/>
              <a:gd name="connsiteY89" fmla="*/ 916781 h 2514600"/>
              <a:gd name="connsiteX0" fmla="*/ 3055144 w 3055144"/>
              <a:gd name="connsiteY0" fmla="*/ 0 h 2514600"/>
              <a:gd name="connsiteX1" fmla="*/ 2919412 w 3055144"/>
              <a:gd name="connsiteY1" fmla="*/ 190501 h 2514600"/>
              <a:gd name="connsiteX2" fmla="*/ 2781299 w 3055144"/>
              <a:gd name="connsiteY2" fmla="*/ 392907 h 2514600"/>
              <a:gd name="connsiteX3" fmla="*/ 2681287 w 3055144"/>
              <a:gd name="connsiteY3" fmla="*/ 538163 h 2514600"/>
              <a:gd name="connsiteX4" fmla="*/ 2609849 w 3055144"/>
              <a:gd name="connsiteY4" fmla="*/ 645320 h 2514600"/>
              <a:gd name="connsiteX5" fmla="*/ 2569368 w 3055144"/>
              <a:gd name="connsiteY5" fmla="*/ 728663 h 2514600"/>
              <a:gd name="connsiteX6" fmla="*/ 2528887 w 3055144"/>
              <a:gd name="connsiteY6" fmla="*/ 804863 h 2514600"/>
              <a:gd name="connsiteX7" fmla="*/ 2464594 w 3055144"/>
              <a:gd name="connsiteY7" fmla="*/ 852489 h 2514600"/>
              <a:gd name="connsiteX8" fmla="*/ 2409824 w 3055144"/>
              <a:gd name="connsiteY8" fmla="*/ 921545 h 2514600"/>
              <a:gd name="connsiteX9" fmla="*/ 2286000 w 3055144"/>
              <a:gd name="connsiteY9" fmla="*/ 1052513 h 2514600"/>
              <a:gd name="connsiteX10" fmla="*/ 2171699 w 3055144"/>
              <a:gd name="connsiteY10" fmla="*/ 1162051 h 2514600"/>
              <a:gd name="connsiteX11" fmla="*/ 2069305 w 3055144"/>
              <a:gd name="connsiteY11" fmla="*/ 1238249 h 2514600"/>
              <a:gd name="connsiteX12" fmla="*/ 1978817 w 3055144"/>
              <a:gd name="connsiteY12" fmla="*/ 1252538 h 2514600"/>
              <a:gd name="connsiteX13" fmla="*/ 1916905 w 3055144"/>
              <a:gd name="connsiteY13" fmla="*/ 1281113 h 2514600"/>
              <a:gd name="connsiteX14" fmla="*/ 1859755 w 3055144"/>
              <a:gd name="connsiteY14" fmla="*/ 1326356 h 2514600"/>
              <a:gd name="connsiteX15" fmla="*/ 1840705 w 3055144"/>
              <a:gd name="connsiteY15" fmla="*/ 1393032 h 2514600"/>
              <a:gd name="connsiteX16" fmla="*/ 1838324 w 3055144"/>
              <a:gd name="connsiteY16" fmla="*/ 1471613 h 2514600"/>
              <a:gd name="connsiteX17" fmla="*/ 1831181 w 3055144"/>
              <a:gd name="connsiteY17" fmla="*/ 1526381 h 2514600"/>
              <a:gd name="connsiteX18" fmla="*/ 1816894 w 3055144"/>
              <a:gd name="connsiteY18" fmla="*/ 1559719 h 2514600"/>
              <a:gd name="connsiteX19" fmla="*/ 1788319 w 3055144"/>
              <a:gd name="connsiteY19" fmla="*/ 1593056 h 2514600"/>
              <a:gd name="connsiteX20" fmla="*/ 1728788 w 3055144"/>
              <a:gd name="connsiteY20" fmla="*/ 1616869 h 2514600"/>
              <a:gd name="connsiteX21" fmla="*/ 1676400 w 3055144"/>
              <a:gd name="connsiteY21" fmla="*/ 1631156 h 2514600"/>
              <a:gd name="connsiteX22" fmla="*/ 1624013 w 3055144"/>
              <a:gd name="connsiteY22" fmla="*/ 1635919 h 2514600"/>
              <a:gd name="connsiteX23" fmla="*/ 1543050 w 3055144"/>
              <a:gd name="connsiteY23" fmla="*/ 1633537 h 2514600"/>
              <a:gd name="connsiteX24" fmla="*/ 1454944 w 3055144"/>
              <a:gd name="connsiteY24" fmla="*/ 1631156 h 2514600"/>
              <a:gd name="connsiteX25" fmla="*/ 1402556 w 3055144"/>
              <a:gd name="connsiteY25" fmla="*/ 1635919 h 2514600"/>
              <a:gd name="connsiteX26" fmla="*/ 1364456 w 3055144"/>
              <a:gd name="connsiteY26" fmla="*/ 1662112 h 2514600"/>
              <a:gd name="connsiteX27" fmla="*/ 1345406 w 3055144"/>
              <a:gd name="connsiteY27" fmla="*/ 1690687 h 2514600"/>
              <a:gd name="connsiteX28" fmla="*/ 1326356 w 3055144"/>
              <a:gd name="connsiteY28" fmla="*/ 1726406 h 2514600"/>
              <a:gd name="connsiteX29" fmla="*/ 1312069 w 3055144"/>
              <a:gd name="connsiteY29" fmla="*/ 1764506 h 2514600"/>
              <a:gd name="connsiteX30" fmla="*/ 1281113 w 3055144"/>
              <a:gd name="connsiteY30" fmla="*/ 1788319 h 2514600"/>
              <a:gd name="connsiteX31" fmla="*/ 1238250 w 3055144"/>
              <a:gd name="connsiteY31" fmla="*/ 1826419 h 2514600"/>
              <a:gd name="connsiteX32" fmla="*/ 1207294 w 3055144"/>
              <a:gd name="connsiteY32" fmla="*/ 1835944 h 2514600"/>
              <a:gd name="connsiteX33" fmla="*/ 1171575 w 3055144"/>
              <a:gd name="connsiteY33" fmla="*/ 1828800 h 2514600"/>
              <a:gd name="connsiteX34" fmla="*/ 1116806 w 3055144"/>
              <a:gd name="connsiteY34" fmla="*/ 1828800 h 2514600"/>
              <a:gd name="connsiteX35" fmla="*/ 1088231 w 3055144"/>
              <a:gd name="connsiteY35" fmla="*/ 1833562 h 2514600"/>
              <a:gd name="connsiteX36" fmla="*/ 1042988 w 3055144"/>
              <a:gd name="connsiteY36" fmla="*/ 1840706 h 2514600"/>
              <a:gd name="connsiteX37" fmla="*/ 1004888 w 3055144"/>
              <a:gd name="connsiteY37" fmla="*/ 1864519 h 2514600"/>
              <a:gd name="connsiteX38" fmla="*/ 950119 w 3055144"/>
              <a:gd name="connsiteY38" fmla="*/ 1897856 h 2514600"/>
              <a:gd name="connsiteX39" fmla="*/ 859631 w 3055144"/>
              <a:gd name="connsiteY39" fmla="*/ 1962150 h 2514600"/>
              <a:gd name="connsiteX40" fmla="*/ 788194 w 3055144"/>
              <a:gd name="connsiteY40" fmla="*/ 2009775 h 2514600"/>
              <a:gd name="connsiteX41" fmla="*/ 707231 w 3055144"/>
              <a:gd name="connsiteY41" fmla="*/ 2062162 h 2514600"/>
              <a:gd name="connsiteX42" fmla="*/ 652463 w 3055144"/>
              <a:gd name="connsiteY42" fmla="*/ 2107406 h 2514600"/>
              <a:gd name="connsiteX43" fmla="*/ 547688 w 3055144"/>
              <a:gd name="connsiteY43" fmla="*/ 2169319 h 2514600"/>
              <a:gd name="connsiteX44" fmla="*/ 459581 w 3055144"/>
              <a:gd name="connsiteY44" fmla="*/ 2216944 h 2514600"/>
              <a:gd name="connsiteX45" fmla="*/ 326231 w 3055144"/>
              <a:gd name="connsiteY45" fmla="*/ 2286000 h 2514600"/>
              <a:gd name="connsiteX46" fmla="*/ 240506 w 3055144"/>
              <a:gd name="connsiteY46" fmla="*/ 2319337 h 2514600"/>
              <a:gd name="connsiteX47" fmla="*/ 164306 w 3055144"/>
              <a:gd name="connsiteY47" fmla="*/ 2352675 h 2514600"/>
              <a:gd name="connsiteX48" fmla="*/ 102394 w 3055144"/>
              <a:gd name="connsiteY48" fmla="*/ 2374106 h 2514600"/>
              <a:gd name="connsiteX49" fmla="*/ 0 w 3055144"/>
              <a:gd name="connsiteY49" fmla="*/ 2386012 h 2514600"/>
              <a:gd name="connsiteX50" fmla="*/ 11906 w 3055144"/>
              <a:gd name="connsiteY50" fmla="*/ 2405062 h 2514600"/>
              <a:gd name="connsiteX51" fmla="*/ 33338 w 3055144"/>
              <a:gd name="connsiteY51" fmla="*/ 2433637 h 2514600"/>
              <a:gd name="connsiteX52" fmla="*/ 45244 w 3055144"/>
              <a:gd name="connsiteY52" fmla="*/ 2476500 h 2514600"/>
              <a:gd name="connsiteX53" fmla="*/ 47625 w 3055144"/>
              <a:gd name="connsiteY53" fmla="*/ 2514600 h 2514600"/>
              <a:gd name="connsiteX54" fmla="*/ 100013 w 3055144"/>
              <a:gd name="connsiteY54" fmla="*/ 2497931 h 2514600"/>
              <a:gd name="connsiteX55" fmla="*/ 247650 w 3055144"/>
              <a:gd name="connsiteY55" fmla="*/ 2440781 h 2514600"/>
              <a:gd name="connsiteX56" fmla="*/ 402431 w 3055144"/>
              <a:gd name="connsiteY56" fmla="*/ 2366962 h 2514600"/>
              <a:gd name="connsiteX57" fmla="*/ 531019 w 3055144"/>
              <a:gd name="connsiteY57" fmla="*/ 2290762 h 2514600"/>
              <a:gd name="connsiteX58" fmla="*/ 623888 w 3055144"/>
              <a:gd name="connsiteY58" fmla="*/ 2226469 h 2514600"/>
              <a:gd name="connsiteX59" fmla="*/ 721519 w 3055144"/>
              <a:gd name="connsiteY59" fmla="*/ 2157412 h 2514600"/>
              <a:gd name="connsiteX60" fmla="*/ 857250 w 3055144"/>
              <a:gd name="connsiteY60" fmla="*/ 2052637 h 2514600"/>
              <a:gd name="connsiteX61" fmla="*/ 978694 w 3055144"/>
              <a:gd name="connsiteY61" fmla="*/ 1978819 h 2514600"/>
              <a:gd name="connsiteX62" fmla="*/ 1035844 w 3055144"/>
              <a:gd name="connsiteY62" fmla="*/ 1926431 h 2514600"/>
              <a:gd name="connsiteX63" fmla="*/ 1066800 w 3055144"/>
              <a:gd name="connsiteY63" fmla="*/ 1916906 h 2514600"/>
              <a:gd name="connsiteX64" fmla="*/ 1081088 w 3055144"/>
              <a:gd name="connsiteY64" fmla="*/ 1912144 h 2514600"/>
              <a:gd name="connsiteX65" fmla="*/ 1140619 w 3055144"/>
              <a:gd name="connsiteY65" fmla="*/ 1907381 h 2514600"/>
              <a:gd name="connsiteX66" fmla="*/ 1200150 w 3055144"/>
              <a:gd name="connsiteY66" fmla="*/ 1897856 h 2514600"/>
              <a:gd name="connsiteX67" fmla="*/ 1221581 w 3055144"/>
              <a:gd name="connsiteY67" fmla="*/ 1893094 h 2514600"/>
              <a:gd name="connsiteX68" fmla="*/ 1240631 w 3055144"/>
              <a:gd name="connsiteY68" fmla="*/ 1883569 h 2514600"/>
              <a:gd name="connsiteX69" fmla="*/ 1307306 w 3055144"/>
              <a:gd name="connsiteY69" fmla="*/ 1843087 h 2514600"/>
              <a:gd name="connsiteX70" fmla="*/ 1338263 w 3055144"/>
              <a:gd name="connsiteY70" fmla="*/ 1828800 h 2514600"/>
              <a:gd name="connsiteX71" fmla="*/ 1347788 w 3055144"/>
              <a:gd name="connsiteY71" fmla="*/ 1802606 h 2514600"/>
              <a:gd name="connsiteX72" fmla="*/ 1362075 w 3055144"/>
              <a:gd name="connsiteY72" fmla="*/ 1778794 h 2514600"/>
              <a:gd name="connsiteX73" fmla="*/ 1383506 w 3055144"/>
              <a:gd name="connsiteY73" fmla="*/ 1752600 h 2514600"/>
              <a:gd name="connsiteX74" fmla="*/ 1407319 w 3055144"/>
              <a:gd name="connsiteY74" fmla="*/ 1714500 h 2514600"/>
              <a:gd name="connsiteX75" fmla="*/ 1438275 w 3055144"/>
              <a:gd name="connsiteY75" fmla="*/ 1690687 h 2514600"/>
              <a:gd name="connsiteX76" fmla="*/ 1457325 w 3055144"/>
              <a:gd name="connsiteY76" fmla="*/ 1681162 h 2514600"/>
              <a:gd name="connsiteX77" fmla="*/ 1485900 w 3055144"/>
              <a:gd name="connsiteY77" fmla="*/ 1681162 h 2514600"/>
              <a:gd name="connsiteX78" fmla="*/ 1540669 w 3055144"/>
              <a:gd name="connsiteY78" fmla="*/ 1688306 h 2514600"/>
              <a:gd name="connsiteX79" fmla="*/ 1590675 w 3055144"/>
              <a:gd name="connsiteY79" fmla="*/ 1693069 h 2514600"/>
              <a:gd name="connsiteX80" fmla="*/ 1643063 w 3055144"/>
              <a:gd name="connsiteY80" fmla="*/ 1688306 h 2514600"/>
              <a:gd name="connsiteX81" fmla="*/ 1664494 w 3055144"/>
              <a:gd name="connsiteY81" fmla="*/ 1688306 h 2514600"/>
              <a:gd name="connsiteX82" fmla="*/ 1704975 w 3055144"/>
              <a:gd name="connsiteY82" fmla="*/ 1671637 h 2514600"/>
              <a:gd name="connsiteX83" fmla="*/ 1728788 w 3055144"/>
              <a:gd name="connsiteY83" fmla="*/ 1657350 h 2514600"/>
              <a:gd name="connsiteX84" fmla="*/ 1785938 w 3055144"/>
              <a:gd name="connsiteY84" fmla="*/ 1635919 h 2514600"/>
              <a:gd name="connsiteX85" fmla="*/ 1807369 w 3055144"/>
              <a:gd name="connsiteY85" fmla="*/ 1612106 h 2514600"/>
              <a:gd name="connsiteX86" fmla="*/ 1843088 w 3055144"/>
              <a:gd name="connsiteY86" fmla="*/ 1581150 h 2514600"/>
              <a:gd name="connsiteX87" fmla="*/ 1859756 w 3055144"/>
              <a:gd name="connsiteY87" fmla="*/ 1538287 h 2514600"/>
              <a:gd name="connsiteX88" fmla="*/ 1876425 w 3055144"/>
              <a:gd name="connsiteY88" fmla="*/ 1500187 h 2514600"/>
              <a:gd name="connsiteX89" fmla="*/ 1890713 w 3055144"/>
              <a:gd name="connsiteY89" fmla="*/ 1459706 h 2514600"/>
              <a:gd name="connsiteX90" fmla="*/ 2671764 w 3055144"/>
              <a:gd name="connsiteY90"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781299 w 3055144"/>
              <a:gd name="connsiteY3" fmla="*/ 392907 h 2514600"/>
              <a:gd name="connsiteX4" fmla="*/ 2681287 w 3055144"/>
              <a:gd name="connsiteY4" fmla="*/ 538163 h 2514600"/>
              <a:gd name="connsiteX5" fmla="*/ 2609849 w 3055144"/>
              <a:gd name="connsiteY5" fmla="*/ 645320 h 2514600"/>
              <a:gd name="connsiteX6" fmla="*/ 2569368 w 3055144"/>
              <a:gd name="connsiteY6" fmla="*/ 728663 h 2514600"/>
              <a:gd name="connsiteX7" fmla="*/ 2528887 w 3055144"/>
              <a:gd name="connsiteY7" fmla="*/ 804863 h 2514600"/>
              <a:gd name="connsiteX8" fmla="*/ 2464594 w 3055144"/>
              <a:gd name="connsiteY8" fmla="*/ 852489 h 2514600"/>
              <a:gd name="connsiteX9" fmla="*/ 2409824 w 3055144"/>
              <a:gd name="connsiteY9" fmla="*/ 921545 h 2514600"/>
              <a:gd name="connsiteX10" fmla="*/ 2286000 w 3055144"/>
              <a:gd name="connsiteY10" fmla="*/ 1052513 h 2514600"/>
              <a:gd name="connsiteX11" fmla="*/ 2171699 w 3055144"/>
              <a:gd name="connsiteY11" fmla="*/ 1162051 h 2514600"/>
              <a:gd name="connsiteX12" fmla="*/ 2069305 w 3055144"/>
              <a:gd name="connsiteY12" fmla="*/ 1238249 h 2514600"/>
              <a:gd name="connsiteX13" fmla="*/ 1978817 w 3055144"/>
              <a:gd name="connsiteY13" fmla="*/ 1252538 h 2514600"/>
              <a:gd name="connsiteX14" fmla="*/ 1916905 w 3055144"/>
              <a:gd name="connsiteY14" fmla="*/ 1281113 h 2514600"/>
              <a:gd name="connsiteX15" fmla="*/ 1859755 w 3055144"/>
              <a:gd name="connsiteY15" fmla="*/ 1326356 h 2514600"/>
              <a:gd name="connsiteX16" fmla="*/ 1840705 w 3055144"/>
              <a:gd name="connsiteY16" fmla="*/ 1393032 h 2514600"/>
              <a:gd name="connsiteX17" fmla="*/ 1838324 w 3055144"/>
              <a:gd name="connsiteY17" fmla="*/ 1471613 h 2514600"/>
              <a:gd name="connsiteX18" fmla="*/ 1831181 w 3055144"/>
              <a:gd name="connsiteY18" fmla="*/ 1526381 h 2514600"/>
              <a:gd name="connsiteX19" fmla="*/ 1816894 w 3055144"/>
              <a:gd name="connsiteY19" fmla="*/ 1559719 h 2514600"/>
              <a:gd name="connsiteX20" fmla="*/ 1788319 w 3055144"/>
              <a:gd name="connsiteY20" fmla="*/ 1593056 h 2514600"/>
              <a:gd name="connsiteX21" fmla="*/ 1728788 w 3055144"/>
              <a:gd name="connsiteY21" fmla="*/ 1616869 h 2514600"/>
              <a:gd name="connsiteX22" fmla="*/ 1676400 w 3055144"/>
              <a:gd name="connsiteY22" fmla="*/ 1631156 h 2514600"/>
              <a:gd name="connsiteX23" fmla="*/ 1624013 w 3055144"/>
              <a:gd name="connsiteY23" fmla="*/ 1635919 h 2514600"/>
              <a:gd name="connsiteX24" fmla="*/ 1543050 w 3055144"/>
              <a:gd name="connsiteY24" fmla="*/ 1633537 h 2514600"/>
              <a:gd name="connsiteX25" fmla="*/ 1454944 w 3055144"/>
              <a:gd name="connsiteY25" fmla="*/ 1631156 h 2514600"/>
              <a:gd name="connsiteX26" fmla="*/ 1402556 w 3055144"/>
              <a:gd name="connsiteY26" fmla="*/ 1635919 h 2514600"/>
              <a:gd name="connsiteX27" fmla="*/ 1364456 w 3055144"/>
              <a:gd name="connsiteY27" fmla="*/ 1662112 h 2514600"/>
              <a:gd name="connsiteX28" fmla="*/ 1345406 w 3055144"/>
              <a:gd name="connsiteY28" fmla="*/ 1690687 h 2514600"/>
              <a:gd name="connsiteX29" fmla="*/ 1326356 w 3055144"/>
              <a:gd name="connsiteY29" fmla="*/ 1726406 h 2514600"/>
              <a:gd name="connsiteX30" fmla="*/ 1312069 w 3055144"/>
              <a:gd name="connsiteY30" fmla="*/ 1764506 h 2514600"/>
              <a:gd name="connsiteX31" fmla="*/ 1281113 w 3055144"/>
              <a:gd name="connsiteY31" fmla="*/ 1788319 h 2514600"/>
              <a:gd name="connsiteX32" fmla="*/ 1238250 w 3055144"/>
              <a:gd name="connsiteY32" fmla="*/ 1826419 h 2514600"/>
              <a:gd name="connsiteX33" fmla="*/ 1207294 w 3055144"/>
              <a:gd name="connsiteY33" fmla="*/ 1835944 h 2514600"/>
              <a:gd name="connsiteX34" fmla="*/ 1171575 w 3055144"/>
              <a:gd name="connsiteY34" fmla="*/ 1828800 h 2514600"/>
              <a:gd name="connsiteX35" fmla="*/ 1116806 w 3055144"/>
              <a:gd name="connsiteY35" fmla="*/ 1828800 h 2514600"/>
              <a:gd name="connsiteX36" fmla="*/ 1088231 w 3055144"/>
              <a:gd name="connsiteY36" fmla="*/ 1833562 h 2514600"/>
              <a:gd name="connsiteX37" fmla="*/ 1042988 w 3055144"/>
              <a:gd name="connsiteY37" fmla="*/ 1840706 h 2514600"/>
              <a:gd name="connsiteX38" fmla="*/ 1004888 w 3055144"/>
              <a:gd name="connsiteY38" fmla="*/ 1864519 h 2514600"/>
              <a:gd name="connsiteX39" fmla="*/ 950119 w 3055144"/>
              <a:gd name="connsiteY39" fmla="*/ 1897856 h 2514600"/>
              <a:gd name="connsiteX40" fmla="*/ 859631 w 3055144"/>
              <a:gd name="connsiteY40" fmla="*/ 1962150 h 2514600"/>
              <a:gd name="connsiteX41" fmla="*/ 788194 w 3055144"/>
              <a:gd name="connsiteY41" fmla="*/ 2009775 h 2514600"/>
              <a:gd name="connsiteX42" fmla="*/ 707231 w 3055144"/>
              <a:gd name="connsiteY42" fmla="*/ 2062162 h 2514600"/>
              <a:gd name="connsiteX43" fmla="*/ 652463 w 3055144"/>
              <a:gd name="connsiteY43" fmla="*/ 2107406 h 2514600"/>
              <a:gd name="connsiteX44" fmla="*/ 547688 w 3055144"/>
              <a:gd name="connsiteY44" fmla="*/ 2169319 h 2514600"/>
              <a:gd name="connsiteX45" fmla="*/ 459581 w 3055144"/>
              <a:gd name="connsiteY45" fmla="*/ 2216944 h 2514600"/>
              <a:gd name="connsiteX46" fmla="*/ 326231 w 3055144"/>
              <a:gd name="connsiteY46" fmla="*/ 2286000 h 2514600"/>
              <a:gd name="connsiteX47" fmla="*/ 240506 w 3055144"/>
              <a:gd name="connsiteY47" fmla="*/ 2319337 h 2514600"/>
              <a:gd name="connsiteX48" fmla="*/ 164306 w 3055144"/>
              <a:gd name="connsiteY48" fmla="*/ 2352675 h 2514600"/>
              <a:gd name="connsiteX49" fmla="*/ 102394 w 3055144"/>
              <a:gd name="connsiteY49" fmla="*/ 2374106 h 2514600"/>
              <a:gd name="connsiteX50" fmla="*/ 0 w 3055144"/>
              <a:gd name="connsiteY50" fmla="*/ 2386012 h 2514600"/>
              <a:gd name="connsiteX51" fmla="*/ 11906 w 3055144"/>
              <a:gd name="connsiteY51" fmla="*/ 2405062 h 2514600"/>
              <a:gd name="connsiteX52" fmla="*/ 33338 w 3055144"/>
              <a:gd name="connsiteY52" fmla="*/ 2433637 h 2514600"/>
              <a:gd name="connsiteX53" fmla="*/ 45244 w 3055144"/>
              <a:gd name="connsiteY53" fmla="*/ 2476500 h 2514600"/>
              <a:gd name="connsiteX54" fmla="*/ 47625 w 3055144"/>
              <a:gd name="connsiteY54" fmla="*/ 2514600 h 2514600"/>
              <a:gd name="connsiteX55" fmla="*/ 100013 w 3055144"/>
              <a:gd name="connsiteY55" fmla="*/ 2497931 h 2514600"/>
              <a:gd name="connsiteX56" fmla="*/ 247650 w 3055144"/>
              <a:gd name="connsiteY56" fmla="*/ 2440781 h 2514600"/>
              <a:gd name="connsiteX57" fmla="*/ 402431 w 3055144"/>
              <a:gd name="connsiteY57" fmla="*/ 2366962 h 2514600"/>
              <a:gd name="connsiteX58" fmla="*/ 531019 w 3055144"/>
              <a:gd name="connsiteY58" fmla="*/ 2290762 h 2514600"/>
              <a:gd name="connsiteX59" fmla="*/ 623888 w 3055144"/>
              <a:gd name="connsiteY59" fmla="*/ 2226469 h 2514600"/>
              <a:gd name="connsiteX60" fmla="*/ 721519 w 3055144"/>
              <a:gd name="connsiteY60" fmla="*/ 2157412 h 2514600"/>
              <a:gd name="connsiteX61" fmla="*/ 857250 w 3055144"/>
              <a:gd name="connsiteY61" fmla="*/ 2052637 h 2514600"/>
              <a:gd name="connsiteX62" fmla="*/ 978694 w 3055144"/>
              <a:gd name="connsiteY62" fmla="*/ 1978819 h 2514600"/>
              <a:gd name="connsiteX63" fmla="*/ 1035844 w 3055144"/>
              <a:gd name="connsiteY63" fmla="*/ 1926431 h 2514600"/>
              <a:gd name="connsiteX64" fmla="*/ 1066800 w 3055144"/>
              <a:gd name="connsiteY64" fmla="*/ 1916906 h 2514600"/>
              <a:gd name="connsiteX65" fmla="*/ 1081088 w 3055144"/>
              <a:gd name="connsiteY65" fmla="*/ 1912144 h 2514600"/>
              <a:gd name="connsiteX66" fmla="*/ 1140619 w 3055144"/>
              <a:gd name="connsiteY66" fmla="*/ 1907381 h 2514600"/>
              <a:gd name="connsiteX67" fmla="*/ 1200150 w 3055144"/>
              <a:gd name="connsiteY67" fmla="*/ 1897856 h 2514600"/>
              <a:gd name="connsiteX68" fmla="*/ 1221581 w 3055144"/>
              <a:gd name="connsiteY68" fmla="*/ 1893094 h 2514600"/>
              <a:gd name="connsiteX69" fmla="*/ 1240631 w 3055144"/>
              <a:gd name="connsiteY69" fmla="*/ 1883569 h 2514600"/>
              <a:gd name="connsiteX70" fmla="*/ 1307306 w 3055144"/>
              <a:gd name="connsiteY70" fmla="*/ 1843087 h 2514600"/>
              <a:gd name="connsiteX71" fmla="*/ 1338263 w 3055144"/>
              <a:gd name="connsiteY71" fmla="*/ 1828800 h 2514600"/>
              <a:gd name="connsiteX72" fmla="*/ 1347788 w 3055144"/>
              <a:gd name="connsiteY72" fmla="*/ 1802606 h 2514600"/>
              <a:gd name="connsiteX73" fmla="*/ 1362075 w 3055144"/>
              <a:gd name="connsiteY73" fmla="*/ 1778794 h 2514600"/>
              <a:gd name="connsiteX74" fmla="*/ 1383506 w 3055144"/>
              <a:gd name="connsiteY74" fmla="*/ 1752600 h 2514600"/>
              <a:gd name="connsiteX75" fmla="*/ 1407319 w 3055144"/>
              <a:gd name="connsiteY75" fmla="*/ 1714500 h 2514600"/>
              <a:gd name="connsiteX76" fmla="*/ 1438275 w 3055144"/>
              <a:gd name="connsiteY76" fmla="*/ 1690687 h 2514600"/>
              <a:gd name="connsiteX77" fmla="*/ 1457325 w 3055144"/>
              <a:gd name="connsiteY77" fmla="*/ 1681162 h 2514600"/>
              <a:gd name="connsiteX78" fmla="*/ 1485900 w 3055144"/>
              <a:gd name="connsiteY78" fmla="*/ 1681162 h 2514600"/>
              <a:gd name="connsiteX79" fmla="*/ 1540669 w 3055144"/>
              <a:gd name="connsiteY79" fmla="*/ 1688306 h 2514600"/>
              <a:gd name="connsiteX80" fmla="*/ 1590675 w 3055144"/>
              <a:gd name="connsiteY80" fmla="*/ 1693069 h 2514600"/>
              <a:gd name="connsiteX81" fmla="*/ 1643063 w 3055144"/>
              <a:gd name="connsiteY81" fmla="*/ 1688306 h 2514600"/>
              <a:gd name="connsiteX82" fmla="*/ 1664494 w 3055144"/>
              <a:gd name="connsiteY82" fmla="*/ 1688306 h 2514600"/>
              <a:gd name="connsiteX83" fmla="*/ 1704975 w 3055144"/>
              <a:gd name="connsiteY83" fmla="*/ 1671637 h 2514600"/>
              <a:gd name="connsiteX84" fmla="*/ 1728788 w 3055144"/>
              <a:gd name="connsiteY84" fmla="*/ 1657350 h 2514600"/>
              <a:gd name="connsiteX85" fmla="*/ 1785938 w 3055144"/>
              <a:gd name="connsiteY85" fmla="*/ 1635919 h 2514600"/>
              <a:gd name="connsiteX86" fmla="*/ 1807369 w 3055144"/>
              <a:gd name="connsiteY86" fmla="*/ 1612106 h 2514600"/>
              <a:gd name="connsiteX87" fmla="*/ 1843088 w 3055144"/>
              <a:gd name="connsiteY87" fmla="*/ 1581150 h 2514600"/>
              <a:gd name="connsiteX88" fmla="*/ 1859756 w 3055144"/>
              <a:gd name="connsiteY88" fmla="*/ 1538287 h 2514600"/>
              <a:gd name="connsiteX89" fmla="*/ 1876425 w 3055144"/>
              <a:gd name="connsiteY89" fmla="*/ 1500187 h 2514600"/>
              <a:gd name="connsiteX90" fmla="*/ 1890713 w 3055144"/>
              <a:gd name="connsiteY90" fmla="*/ 1459706 h 2514600"/>
              <a:gd name="connsiteX91" fmla="*/ 2671764 w 3055144"/>
              <a:gd name="connsiteY91"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81299 w 3055144"/>
              <a:gd name="connsiteY4" fmla="*/ 392907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81287 w 3055144"/>
              <a:gd name="connsiteY5" fmla="*/ 538163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64619 w 3055144"/>
              <a:gd name="connsiteY5" fmla="*/ 4833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40830 w 3055144"/>
              <a:gd name="connsiteY3" fmla="*/ 300038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38437 w 3055144"/>
              <a:gd name="connsiteY4" fmla="*/ 383382 h 2514600"/>
              <a:gd name="connsiteX5" fmla="*/ 2652712 w 3055144"/>
              <a:gd name="connsiteY5" fmla="*/ 521495 h 2514600"/>
              <a:gd name="connsiteX6" fmla="*/ 2609849 w 3055144"/>
              <a:gd name="connsiteY6" fmla="*/ 645320 h 2514600"/>
              <a:gd name="connsiteX7" fmla="*/ 2569368 w 3055144"/>
              <a:gd name="connsiteY7" fmla="*/ 728663 h 2514600"/>
              <a:gd name="connsiteX8" fmla="*/ 2528887 w 3055144"/>
              <a:gd name="connsiteY8" fmla="*/ 804863 h 2514600"/>
              <a:gd name="connsiteX9" fmla="*/ 2464594 w 3055144"/>
              <a:gd name="connsiteY9" fmla="*/ 852489 h 2514600"/>
              <a:gd name="connsiteX10" fmla="*/ 2409824 w 3055144"/>
              <a:gd name="connsiteY10" fmla="*/ 921545 h 2514600"/>
              <a:gd name="connsiteX11" fmla="*/ 2286000 w 3055144"/>
              <a:gd name="connsiteY11" fmla="*/ 1052513 h 2514600"/>
              <a:gd name="connsiteX12" fmla="*/ 2171699 w 3055144"/>
              <a:gd name="connsiteY12" fmla="*/ 1162051 h 2514600"/>
              <a:gd name="connsiteX13" fmla="*/ 2069305 w 3055144"/>
              <a:gd name="connsiteY13" fmla="*/ 1238249 h 2514600"/>
              <a:gd name="connsiteX14" fmla="*/ 1978817 w 3055144"/>
              <a:gd name="connsiteY14" fmla="*/ 1252538 h 2514600"/>
              <a:gd name="connsiteX15" fmla="*/ 1916905 w 3055144"/>
              <a:gd name="connsiteY15" fmla="*/ 1281113 h 2514600"/>
              <a:gd name="connsiteX16" fmla="*/ 1859755 w 3055144"/>
              <a:gd name="connsiteY16" fmla="*/ 1326356 h 2514600"/>
              <a:gd name="connsiteX17" fmla="*/ 1840705 w 3055144"/>
              <a:gd name="connsiteY17" fmla="*/ 1393032 h 2514600"/>
              <a:gd name="connsiteX18" fmla="*/ 1838324 w 3055144"/>
              <a:gd name="connsiteY18" fmla="*/ 1471613 h 2514600"/>
              <a:gd name="connsiteX19" fmla="*/ 1831181 w 3055144"/>
              <a:gd name="connsiteY19" fmla="*/ 1526381 h 2514600"/>
              <a:gd name="connsiteX20" fmla="*/ 1816894 w 3055144"/>
              <a:gd name="connsiteY20" fmla="*/ 1559719 h 2514600"/>
              <a:gd name="connsiteX21" fmla="*/ 1788319 w 3055144"/>
              <a:gd name="connsiteY21" fmla="*/ 1593056 h 2514600"/>
              <a:gd name="connsiteX22" fmla="*/ 1728788 w 3055144"/>
              <a:gd name="connsiteY22" fmla="*/ 1616869 h 2514600"/>
              <a:gd name="connsiteX23" fmla="*/ 1676400 w 3055144"/>
              <a:gd name="connsiteY23" fmla="*/ 1631156 h 2514600"/>
              <a:gd name="connsiteX24" fmla="*/ 1624013 w 3055144"/>
              <a:gd name="connsiteY24" fmla="*/ 1635919 h 2514600"/>
              <a:gd name="connsiteX25" fmla="*/ 1543050 w 3055144"/>
              <a:gd name="connsiteY25" fmla="*/ 1633537 h 2514600"/>
              <a:gd name="connsiteX26" fmla="*/ 1454944 w 3055144"/>
              <a:gd name="connsiteY26" fmla="*/ 1631156 h 2514600"/>
              <a:gd name="connsiteX27" fmla="*/ 1402556 w 3055144"/>
              <a:gd name="connsiteY27" fmla="*/ 1635919 h 2514600"/>
              <a:gd name="connsiteX28" fmla="*/ 1364456 w 3055144"/>
              <a:gd name="connsiteY28" fmla="*/ 1662112 h 2514600"/>
              <a:gd name="connsiteX29" fmla="*/ 1345406 w 3055144"/>
              <a:gd name="connsiteY29" fmla="*/ 1690687 h 2514600"/>
              <a:gd name="connsiteX30" fmla="*/ 1326356 w 3055144"/>
              <a:gd name="connsiteY30" fmla="*/ 1726406 h 2514600"/>
              <a:gd name="connsiteX31" fmla="*/ 1312069 w 3055144"/>
              <a:gd name="connsiteY31" fmla="*/ 1764506 h 2514600"/>
              <a:gd name="connsiteX32" fmla="*/ 1281113 w 3055144"/>
              <a:gd name="connsiteY32" fmla="*/ 1788319 h 2514600"/>
              <a:gd name="connsiteX33" fmla="*/ 1238250 w 3055144"/>
              <a:gd name="connsiteY33" fmla="*/ 1826419 h 2514600"/>
              <a:gd name="connsiteX34" fmla="*/ 1207294 w 3055144"/>
              <a:gd name="connsiteY34" fmla="*/ 1835944 h 2514600"/>
              <a:gd name="connsiteX35" fmla="*/ 1171575 w 3055144"/>
              <a:gd name="connsiteY35" fmla="*/ 1828800 h 2514600"/>
              <a:gd name="connsiteX36" fmla="*/ 1116806 w 3055144"/>
              <a:gd name="connsiteY36" fmla="*/ 1828800 h 2514600"/>
              <a:gd name="connsiteX37" fmla="*/ 1088231 w 3055144"/>
              <a:gd name="connsiteY37" fmla="*/ 1833562 h 2514600"/>
              <a:gd name="connsiteX38" fmla="*/ 1042988 w 3055144"/>
              <a:gd name="connsiteY38" fmla="*/ 1840706 h 2514600"/>
              <a:gd name="connsiteX39" fmla="*/ 1004888 w 3055144"/>
              <a:gd name="connsiteY39" fmla="*/ 1864519 h 2514600"/>
              <a:gd name="connsiteX40" fmla="*/ 950119 w 3055144"/>
              <a:gd name="connsiteY40" fmla="*/ 1897856 h 2514600"/>
              <a:gd name="connsiteX41" fmla="*/ 859631 w 3055144"/>
              <a:gd name="connsiteY41" fmla="*/ 1962150 h 2514600"/>
              <a:gd name="connsiteX42" fmla="*/ 788194 w 3055144"/>
              <a:gd name="connsiteY42" fmla="*/ 2009775 h 2514600"/>
              <a:gd name="connsiteX43" fmla="*/ 707231 w 3055144"/>
              <a:gd name="connsiteY43" fmla="*/ 2062162 h 2514600"/>
              <a:gd name="connsiteX44" fmla="*/ 652463 w 3055144"/>
              <a:gd name="connsiteY44" fmla="*/ 2107406 h 2514600"/>
              <a:gd name="connsiteX45" fmla="*/ 547688 w 3055144"/>
              <a:gd name="connsiteY45" fmla="*/ 2169319 h 2514600"/>
              <a:gd name="connsiteX46" fmla="*/ 459581 w 3055144"/>
              <a:gd name="connsiteY46" fmla="*/ 2216944 h 2514600"/>
              <a:gd name="connsiteX47" fmla="*/ 326231 w 3055144"/>
              <a:gd name="connsiteY47" fmla="*/ 2286000 h 2514600"/>
              <a:gd name="connsiteX48" fmla="*/ 240506 w 3055144"/>
              <a:gd name="connsiteY48" fmla="*/ 2319337 h 2514600"/>
              <a:gd name="connsiteX49" fmla="*/ 164306 w 3055144"/>
              <a:gd name="connsiteY49" fmla="*/ 2352675 h 2514600"/>
              <a:gd name="connsiteX50" fmla="*/ 102394 w 3055144"/>
              <a:gd name="connsiteY50" fmla="*/ 2374106 h 2514600"/>
              <a:gd name="connsiteX51" fmla="*/ 0 w 3055144"/>
              <a:gd name="connsiteY51" fmla="*/ 2386012 h 2514600"/>
              <a:gd name="connsiteX52" fmla="*/ 11906 w 3055144"/>
              <a:gd name="connsiteY52" fmla="*/ 2405062 h 2514600"/>
              <a:gd name="connsiteX53" fmla="*/ 33338 w 3055144"/>
              <a:gd name="connsiteY53" fmla="*/ 2433637 h 2514600"/>
              <a:gd name="connsiteX54" fmla="*/ 45244 w 3055144"/>
              <a:gd name="connsiteY54" fmla="*/ 2476500 h 2514600"/>
              <a:gd name="connsiteX55" fmla="*/ 47625 w 3055144"/>
              <a:gd name="connsiteY55" fmla="*/ 2514600 h 2514600"/>
              <a:gd name="connsiteX56" fmla="*/ 100013 w 3055144"/>
              <a:gd name="connsiteY56" fmla="*/ 2497931 h 2514600"/>
              <a:gd name="connsiteX57" fmla="*/ 247650 w 3055144"/>
              <a:gd name="connsiteY57" fmla="*/ 2440781 h 2514600"/>
              <a:gd name="connsiteX58" fmla="*/ 402431 w 3055144"/>
              <a:gd name="connsiteY58" fmla="*/ 2366962 h 2514600"/>
              <a:gd name="connsiteX59" fmla="*/ 531019 w 3055144"/>
              <a:gd name="connsiteY59" fmla="*/ 2290762 h 2514600"/>
              <a:gd name="connsiteX60" fmla="*/ 623888 w 3055144"/>
              <a:gd name="connsiteY60" fmla="*/ 2226469 h 2514600"/>
              <a:gd name="connsiteX61" fmla="*/ 721519 w 3055144"/>
              <a:gd name="connsiteY61" fmla="*/ 2157412 h 2514600"/>
              <a:gd name="connsiteX62" fmla="*/ 857250 w 3055144"/>
              <a:gd name="connsiteY62" fmla="*/ 2052637 h 2514600"/>
              <a:gd name="connsiteX63" fmla="*/ 978694 w 3055144"/>
              <a:gd name="connsiteY63" fmla="*/ 1978819 h 2514600"/>
              <a:gd name="connsiteX64" fmla="*/ 1035844 w 3055144"/>
              <a:gd name="connsiteY64" fmla="*/ 1926431 h 2514600"/>
              <a:gd name="connsiteX65" fmla="*/ 1066800 w 3055144"/>
              <a:gd name="connsiteY65" fmla="*/ 1916906 h 2514600"/>
              <a:gd name="connsiteX66" fmla="*/ 1081088 w 3055144"/>
              <a:gd name="connsiteY66" fmla="*/ 1912144 h 2514600"/>
              <a:gd name="connsiteX67" fmla="*/ 1140619 w 3055144"/>
              <a:gd name="connsiteY67" fmla="*/ 1907381 h 2514600"/>
              <a:gd name="connsiteX68" fmla="*/ 1200150 w 3055144"/>
              <a:gd name="connsiteY68" fmla="*/ 1897856 h 2514600"/>
              <a:gd name="connsiteX69" fmla="*/ 1221581 w 3055144"/>
              <a:gd name="connsiteY69" fmla="*/ 1893094 h 2514600"/>
              <a:gd name="connsiteX70" fmla="*/ 1240631 w 3055144"/>
              <a:gd name="connsiteY70" fmla="*/ 1883569 h 2514600"/>
              <a:gd name="connsiteX71" fmla="*/ 1307306 w 3055144"/>
              <a:gd name="connsiteY71" fmla="*/ 1843087 h 2514600"/>
              <a:gd name="connsiteX72" fmla="*/ 1338263 w 3055144"/>
              <a:gd name="connsiteY72" fmla="*/ 1828800 h 2514600"/>
              <a:gd name="connsiteX73" fmla="*/ 1347788 w 3055144"/>
              <a:gd name="connsiteY73" fmla="*/ 1802606 h 2514600"/>
              <a:gd name="connsiteX74" fmla="*/ 1362075 w 3055144"/>
              <a:gd name="connsiteY74" fmla="*/ 1778794 h 2514600"/>
              <a:gd name="connsiteX75" fmla="*/ 1383506 w 3055144"/>
              <a:gd name="connsiteY75" fmla="*/ 1752600 h 2514600"/>
              <a:gd name="connsiteX76" fmla="*/ 1407319 w 3055144"/>
              <a:gd name="connsiteY76" fmla="*/ 1714500 h 2514600"/>
              <a:gd name="connsiteX77" fmla="*/ 1438275 w 3055144"/>
              <a:gd name="connsiteY77" fmla="*/ 1690687 h 2514600"/>
              <a:gd name="connsiteX78" fmla="*/ 1457325 w 3055144"/>
              <a:gd name="connsiteY78" fmla="*/ 1681162 h 2514600"/>
              <a:gd name="connsiteX79" fmla="*/ 1485900 w 3055144"/>
              <a:gd name="connsiteY79" fmla="*/ 1681162 h 2514600"/>
              <a:gd name="connsiteX80" fmla="*/ 1540669 w 3055144"/>
              <a:gd name="connsiteY80" fmla="*/ 1688306 h 2514600"/>
              <a:gd name="connsiteX81" fmla="*/ 1590675 w 3055144"/>
              <a:gd name="connsiteY81" fmla="*/ 1693069 h 2514600"/>
              <a:gd name="connsiteX82" fmla="*/ 1643063 w 3055144"/>
              <a:gd name="connsiteY82" fmla="*/ 1688306 h 2514600"/>
              <a:gd name="connsiteX83" fmla="*/ 1664494 w 3055144"/>
              <a:gd name="connsiteY83" fmla="*/ 1688306 h 2514600"/>
              <a:gd name="connsiteX84" fmla="*/ 1704975 w 3055144"/>
              <a:gd name="connsiteY84" fmla="*/ 1671637 h 2514600"/>
              <a:gd name="connsiteX85" fmla="*/ 1728788 w 3055144"/>
              <a:gd name="connsiteY85" fmla="*/ 1657350 h 2514600"/>
              <a:gd name="connsiteX86" fmla="*/ 1785938 w 3055144"/>
              <a:gd name="connsiteY86" fmla="*/ 1635919 h 2514600"/>
              <a:gd name="connsiteX87" fmla="*/ 1807369 w 3055144"/>
              <a:gd name="connsiteY87" fmla="*/ 1612106 h 2514600"/>
              <a:gd name="connsiteX88" fmla="*/ 1843088 w 3055144"/>
              <a:gd name="connsiteY88" fmla="*/ 1581150 h 2514600"/>
              <a:gd name="connsiteX89" fmla="*/ 1859756 w 3055144"/>
              <a:gd name="connsiteY89" fmla="*/ 1538287 h 2514600"/>
              <a:gd name="connsiteX90" fmla="*/ 1876425 w 3055144"/>
              <a:gd name="connsiteY90" fmla="*/ 1500187 h 2514600"/>
              <a:gd name="connsiteX91" fmla="*/ 1890713 w 3055144"/>
              <a:gd name="connsiteY91" fmla="*/ 1459706 h 2514600"/>
              <a:gd name="connsiteX92" fmla="*/ 2671764 w 3055144"/>
              <a:gd name="connsiteY92"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652712 w 3055144"/>
              <a:gd name="connsiteY6" fmla="*/ 521495 h 2514600"/>
              <a:gd name="connsiteX7" fmla="*/ 2609849 w 3055144"/>
              <a:gd name="connsiteY7" fmla="*/ 645320 h 2514600"/>
              <a:gd name="connsiteX8" fmla="*/ 2569368 w 3055144"/>
              <a:gd name="connsiteY8" fmla="*/ 728663 h 2514600"/>
              <a:gd name="connsiteX9" fmla="*/ 2528887 w 3055144"/>
              <a:gd name="connsiteY9" fmla="*/ 804863 h 2514600"/>
              <a:gd name="connsiteX10" fmla="*/ 2464594 w 3055144"/>
              <a:gd name="connsiteY10" fmla="*/ 852489 h 2514600"/>
              <a:gd name="connsiteX11" fmla="*/ 2409824 w 3055144"/>
              <a:gd name="connsiteY11" fmla="*/ 921545 h 2514600"/>
              <a:gd name="connsiteX12" fmla="*/ 2286000 w 3055144"/>
              <a:gd name="connsiteY12" fmla="*/ 1052513 h 2514600"/>
              <a:gd name="connsiteX13" fmla="*/ 2171699 w 3055144"/>
              <a:gd name="connsiteY13" fmla="*/ 1162051 h 2514600"/>
              <a:gd name="connsiteX14" fmla="*/ 2069305 w 3055144"/>
              <a:gd name="connsiteY14" fmla="*/ 1238249 h 2514600"/>
              <a:gd name="connsiteX15" fmla="*/ 1978817 w 3055144"/>
              <a:gd name="connsiteY15" fmla="*/ 1252538 h 2514600"/>
              <a:gd name="connsiteX16" fmla="*/ 1916905 w 3055144"/>
              <a:gd name="connsiteY16" fmla="*/ 1281113 h 2514600"/>
              <a:gd name="connsiteX17" fmla="*/ 1859755 w 3055144"/>
              <a:gd name="connsiteY17" fmla="*/ 1326356 h 2514600"/>
              <a:gd name="connsiteX18" fmla="*/ 1840705 w 3055144"/>
              <a:gd name="connsiteY18" fmla="*/ 1393032 h 2514600"/>
              <a:gd name="connsiteX19" fmla="*/ 1838324 w 3055144"/>
              <a:gd name="connsiteY19" fmla="*/ 1471613 h 2514600"/>
              <a:gd name="connsiteX20" fmla="*/ 1831181 w 3055144"/>
              <a:gd name="connsiteY20" fmla="*/ 1526381 h 2514600"/>
              <a:gd name="connsiteX21" fmla="*/ 1816894 w 3055144"/>
              <a:gd name="connsiteY21" fmla="*/ 1559719 h 2514600"/>
              <a:gd name="connsiteX22" fmla="*/ 1788319 w 3055144"/>
              <a:gd name="connsiteY22" fmla="*/ 1593056 h 2514600"/>
              <a:gd name="connsiteX23" fmla="*/ 1728788 w 3055144"/>
              <a:gd name="connsiteY23" fmla="*/ 1616869 h 2514600"/>
              <a:gd name="connsiteX24" fmla="*/ 1676400 w 3055144"/>
              <a:gd name="connsiteY24" fmla="*/ 1631156 h 2514600"/>
              <a:gd name="connsiteX25" fmla="*/ 1624013 w 3055144"/>
              <a:gd name="connsiteY25" fmla="*/ 1635919 h 2514600"/>
              <a:gd name="connsiteX26" fmla="*/ 1543050 w 3055144"/>
              <a:gd name="connsiteY26" fmla="*/ 1633537 h 2514600"/>
              <a:gd name="connsiteX27" fmla="*/ 1454944 w 3055144"/>
              <a:gd name="connsiteY27" fmla="*/ 1631156 h 2514600"/>
              <a:gd name="connsiteX28" fmla="*/ 1402556 w 3055144"/>
              <a:gd name="connsiteY28" fmla="*/ 1635919 h 2514600"/>
              <a:gd name="connsiteX29" fmla="*/ 1364456 w 3055144"/>
              <a:gd name="connsiteY29" fmla="*/ 1662112 h 2514600"/>
              <a:gd name="connsiteX30" fmla="*/ 1345406 w 3055144"/>
              <a:gd name="connsiteY30" fmla="*/ 1690687 h 2514600"/>
              <a:gd name="connsiteX31" fmla="*/ 1326356 w 3055144"/>
              <a:gd name="connsiteY31" fmla="*/ 1726406 h 2514600"/>
              <a:gd name="connsiteX32" fmla="*/ 1312069 w 3055144"/>
              <a:gd name="connsiteY32" fmla="*/ 1764506 h 2514600"/>
              <a:gd name="connsiteX33" fmla="*/ 1281113 w 3055144"/>
              <a:gd name="connsiteY33" fmla="*/ 1788319 h 2514600"/>
              <a:gd name="connsiteX34" fmla="*/ 1238250 w 3055144"/>
              <a:gd name="connsiteY34" fmla="*/ 1826419 h 2514600"/>
              <a:gd name="connsiteX35" fmla="*/ 1207294 w 3055144"/>
              <a:gd name="connsiteY35" fmla="*/ 1835944 h 2514600"/>
              <a:gd name="connsiteX36" fmla="*/ 1171575 w 3055144"/>
              <a:gd name="connsiteY36" fmla="*/ 1828800 h 2514600"/>
              <a:gd name="connsiteX37" fmla="*/ 1116806 w 3055144"/>
              <a:gd name="connsiteY37" fmla="*/ 1828800 h 2514600"/>
              <a:gd name="connsiteX38" fmla="*/ 1088231 w 3055144"/>
              <a:gd name="connsiteY38" fmla="*/ 1833562 h 2514600"/>
              <a:gd name="connsiteX39" fmla="*/ 1042988 w 3055144"/>
              <a:gd name="connsiteY39" fmla="*/ 1840706 h 2514600"/>
              <a:gd name="connsiteX40" fmla="*/ 1004888 w 3055144"/>
              <a:gd name="connsiteY40" fmla="*/ 1864519 h 2514600"/>
              <a:gd name="connsiteX41" fmla="*/ 950119 w 3055144"/>
              <a:gd name="connsiteY41" fmla="*/ 1897856 h 2514600"/>
              <a:gd name="connsiteX42" fmla="*/ 859631 w 3055144"/>
              <a:gd name="connsiteY42" fmla="*/ 1962150 h 2514600"/>
              <a:gd name="connsiteX43" fmla="*/ 788194 w 3055144"/>
              <a:gd name="connsiteY43" fmla="*/ 2009775 h 2514600"/>
              <a:gd name="connsiteX44" fmla="*/ 707231 w 3055144"/>
              <a:gd name="connsiteY44" fmla="*/ 2062162 h 2514600"/>
              <a:gd name="connsiteX45" fmla="*/ 652463 w 3055144"/>
              <a:gd name="connsiteY45" fmla="*/ 2107406 h 2514600"/>
              <a:gd name="connsiteX46" fmla="*/ 547688 w 3055144"/>
              <a:gd name="connsiteY46" fmla="*/ 2169319 h 2514600"/>
              <a:gd name="connsiteX47" fmla="*/ 459581 w 3055144"/>
              <a:gd name="connsiteY47" fmla="*/ 2216944 h 2514600"/>
              <a:gd name="connsiteX48" fmla="*/ 326231 w 3055144"/>
              <a:gd name="connsiteY48" fmla="*/ 2286000 h 2514600"/>
              <a:gd name="connsiteX49" fmla="*/ 240506 w 3055144"/>
              <a:gd name="connsiteY49" fmla="*/ 2319337 h 2514600"/>
              <a:gd name="connsiteX50" fmla="*/ 164306 w 3055144"/>
              <a:gd name="connsiteY50" fmla="*/ 2352675 h 2514600"/>
              <a:gd name="connsiteX51" fmla="*/ 102394 w 3055144"/>
              <a:gd name="connsiteY51" fmla="*/ 2374106 h 2514600"/>
              <a:gd name="connsiteX52" fmla="*/ 0 w 3055144"/>
              <a:gd name="connsiteY52" fmla="*/ 2386012 h 2514600"/>
              <a:gd name="connsiteX53" fmla="*/ 11906 w 3055144"/>
              <a:gd name="connsiteY53" fmla="*/ 2405062 h 2514600"/>
              <a:gd name="connsiteX54" fmla="*/ 33338 w 3055144"/>
              <a:gd name="connsiteY54" fmla="*/ 2433637 h 2514600"/>
              <a:gd name="connsiteX55" fmla="*/ 45244 w 3055144"/>
              <a:gd name="connsiteY55" fmla="*/ 2476500 h 2514600"/>
              <a:gd name="connsiteX56" fmla="*/ 47625 w 3055144"/>
              <a:gd name="connsiteY56" fmla="*/ 2514600 h 2514600"/>
              <a:gd name="connsiteX57" fmla="*/ 100013 w 3055144"/>
              <a:gd name="connsiteY57" fmla="*/ 2497931 h 2514600"/>
              <a:gd name="connsiteX58" fmla="*/ 247650 w 3055144"/>
              <a:gd name="connsiteY58" fmla="*/ 2440781 h 2514600"/>
              <a:gd name="connsiteX59" fmla="*/ 402431 w 3055144"/>
              <a:gd name="connsiteY59" fmla="*/ 2366962 h 2514600"/>
              <a:gd name="connsiteX60" fmla="*/ 531019 w 3055144"/>
              <a:gd name="connsiteY60" fmla="*/ 2290762 h 2514600"/>
              <a:gd name="connsiteX61" fmla="*/ 623888 w 3055144"/>
              <a:gd name="connsiteY61" fmla="*/ 2226469 h 2514600"/>
              <a:gd name="connsiteX62" fmla="*/ 721519 w 3055144"/>
              <a:gd name="connsiteY62" fmla="*/ 2157412 h 2514600"/>
              <a:gd name="connsiteX63" fmla="*/ 857250 w 3055144"/>
              <a:gd name="connsiteY63" fmla="*/ 2052637 h 2514600"/>
              <a:gd name="connsiteX64" fmla="*/ 978694 w 3055144"/>
              <a:gd name="connsiteY64" fmla="*/ 1978819 h 2514600"/>
              <a:gd name="connsiteX65" fmla="*/ 1035844 w 3055144"/>
              <a:gd name="connsiteY65" fmla="*/ 1926431 h 2514600"/>
              <a:gd name="connsiteX66" fmla="*/ 1066800 w 3055144"/>
              <a:gd name="connsiteY66" fmla="*/ 1916906 h 2514600"/>
              <a:gd name="connsiteX67" fmla="*/ 1081088 w 3055144"/>
              <a:gd name="connsiteY67" fmla="*/ 1912144 h 2514600"/>
              <a:gd name="connsiteX68" fmla="*/ 1140619 w 3055144"/>
              <a:gd name="connsiteY68" fmla="*/ 1907381 h 2514600"/>
              <a:gd name="connsiteX69" fmla="*/ 1200150 w 3055144"/>
              <a:gd name="connsiteY69" fmla="*/ 1897856 h 2514600"/>
              <a:gd name="connsiteX70" fmla="*/ 1221581 w 3055144"/>
              <a:gd name="connsiteY70" fmla="*/ 1893094 h 2514600"/>
              <a:gd name="connsiteX71" fmla="*/ 1240631 w 3055144"/>
              <a:gd name="connsiteY71" fmla="*/ 1883569 h 2514600"/>
              <a:gd name="connsiteX72" fmla="*/ 1307306 w 3055144"/>
              <a:gd name="connsiteY72" fmla="*/ 1843087 h 2514600"/>
              <a:gd name="connsiteX73" fmla="*/ 1338263 w 3055144"/>
              <a:gd name="connsiteY73" fmla="*/ 1828800 h 2514600"/>
              <a:gd name="connsiteX74" fmla="*/ 1347788 w 3055144"/>
              <a:gd name="connsiteY74" fmla="*/ 1802606 h 2514600"/>
              <a:gd name="connsiteX75" fmla="*/ 1362075 w 3055144"/>
              <a:gd name="connsiteY75" fmla="*/ 1778794 h 2514600"/>
              <a:gd name="connsiteX76" fmla="*/ 1383506 w 3055144"/>
              <a:gd name="connsiteY76" fmla="*/ 1752600 h 2514600"/>
              <a:gd name="connsiteX77" fmla="*/ 1407319 w 3055144"/>
              <a:gd name="connsiteY77" fmla="*/ 1714500 h 2514600"/>
              <a:gd name="connsiteX78" fmla="*/ 1438275 w 3055144"/>
              <a:gd name="connsiteY78" fmla="*/ 1690687 h 2514600"/>
              <a:gd name="connsiteX79" fmla="*/ 1457325 w 3055144"/>
              <a:gd name="connsiteY79" fmla="*/ 1681162 h 2514600"/>
              <a:gd name="connsiteX80" fmla="*/ 1485900 w 3055144"/>
              <a:gd name="connsiteY80" fmla="*/ 1681162 h 2514600"/>
              <a:gd name="connsiteX81" fmla="*/ 1540669 w 3055144"/>
              <a:gd name="connsiteY81" fmla="*/ 1688306 h 2514600"/>
              <a:gd name="connsiteX82" fmla="*/ 1590675 w 3055144"/>
              <a:gd name="connsiteY82" fmla="*/ 1693069 h 2514600"/>
              <a:gd name="connsiteX83" fmla="*/ 1643063 w 3055144"/>
              <a:gd name="connsiteY83" fmla="*/ 1688306 h 2514600"/>
              <a:gd name="connsiteX84" fmla="*/ 1664494 w 3055144"/>
              <a:gd name="connsiteY84" fmla="*/ 1688306 h 2514600"/>
              <a:gd name="connsiteX85" fmla="*/ 1704975 w 3055144"/>
              <a:gd name="connsiteY85" fmla="*/ 1671637 h 2514600"/>
              <a:gd name="connsiteX86" fmla="*/ 1728788 w 3055144"/>
              <a:gd name="connsiteY86" fmla="*/ 1657350 h 2514600"/>
              <a:gd name="connsiteX87" fmla="*/ 1785938 w 3055144"/>
              <a:gd name="connsiteY87" fmla="*/ 1635919 h 2514600"/>
              <a:gd name="connsiteX88" fmla="*/ 1807369 w 3055144"/>
              <a:gd name="connsiteY88" fmla="*/ 1612106 h 2514600"/>
              <a:gd name="connsiteX89" fmla="*/ 1843088 w 3055144"/>
              <a:gd name="connsiteY89" fmla="*/ 1581150 h 2514600"/>
              <a:gd name="connsiteX90" fmla="*/ 1859756 w 3055144"/>
              <a:gd name="connsiteY90" fmla="*/ 1538287 h 2514600"/>
              <a:gd name="connsiteX91" fmla="*/ 1876425 w 3055144"/>
              <a:gd name="connsiteY91" fmla="*/ 1500187 h 2514600"/>
              <a:gd name="connsiteX92" fmla="*/ 1890713 w 3055144"/>
              <a:gd name="connsiteY92" fmla="*/ 1459706 h 2514600"/>
              <a:gd name="connsiteX93" fmla="*/ 2671764 w 3055144"/>
              <a:gd name="connsiteY93"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83382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19412 w 3055144"/>
              <a:gd name="connsiteY2" fmla="*/ 190501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95612 w 3055144"/>
              <a:gd name="connsiteY1" fmla="*/ 85726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2962274 w 3055144"/>
              <a:gd name="connsiteY1" fmla="*/ 250032 h 2514600"/>
              <a:gd name="connsiteX2" fmla="*/ 2924174 w 3055144"/>
              <a:gd name="connsiteY2" fmla="*/ 300039 h 2514600"/>
              <a:gd name="connsiteX3" fmla="*/ 2833687 w 3055144"/>
              <a:gd name="connsiteY3" fmla="*/ 347663 h 2514600"/>
              <a:gd name="connsiteX4" fmla="*/ 2771774 w 3055144"/>
              <a:gd name="connsiteY4" fmla="*/ 371476 h 2514600"/>
              <a:gd name="connsiteX5" fmla="*/ 2738437 w 3055144"/>
              <a:gd name="connsiteY5" fmla="*/ 392907 h 2514600"/>
              <a:gd name="connsiteX6" fmla="*/ 2709862 w 3055144"/>
              <a:gd name="connsiteY6" fmla="*/ 433388 h 2514600"/>
              <a:gd name="connsiteX7" fmla="*/ 2652712 w 3055144"/>
              <a:gd name="connsiteY7" fmla="*/ 521495 h 2514600"/>
              <a:gd name="connsiteX8" fmla="*/ 2609849 w 3055144"/>
              <a:gd name="connsiteY8" fmla="*/ 645320 h 2514600"/>
              <a:gd name="connsiteX9" fmla="*/ 2569368 w 3055144"/>
              <a:gd name="connsiteY9" fmla="*/ 728663 h 2514600"/>
              <a:gd name="connsiteX10" fmla="*/ 2528887 w 3055144"/>
              <a:gd name="connsiteY10" fmla="*/ 804863 h 2514600"/>
              <a:gd name="connsiteX11" fmla="*/ 2464594 w 3055144"/>
              <a:gd name="connsiteY11" fmla="*/ 852489 h 2514600"/>
              <a:gd name="connsiteX12" fmla="*/ 2409824 w 3055144"/>
              <a:gd name="connsiteY12" fmla="*/ 921545 h 2514600"/>
              <a:gd name="connsiteX13" fmla="*/ 2286000 w 3055144"/>
              <a:gd name="connsiteY13" fmla="*/ 1052513 h 2514600"/>
              <a:gd name="connsiteX14" fmla="*/ 2171699 w 3055144"/>
              <a:gd name="connsiteY14" fmla="*/ 1162051 h 2514600"/>
              <a:gd name="connsiteX15" fmla="*/ 2069305 w 3055144"/>
              <a:gd name="connsiteY15" fmla="*/ 1238249 h 2514600"/>
              <a:gd name="connsiteX16" fmla="*/ 1978817 w 3055144"/>
              <a:gd name="connsiteY16" fmla="*/ 1252538 h 2514600"/>
              <a:gd name="connsiteX17" fmla="*/ 1916905 w 3055144"/>
              <a:gd name="connsiteY17" fmla="*/ 1281113 h 2514600"/>
              <a:gd name="connsiteX18" fmla="*/ 1859755 w 3055144"/>
              <a:gd name="connsiteY18" fmla="*/ 1326356 h 2514600"/>
              <a:gd name="connsiteX19" fmla="*/ 1840705 w 3055144"/>
              <a:gd name="connsiteY19" fmla="*/ 1393032 h 2514600"/>
              <a:gd name="connsiteX20" fmla="*/ 1838324 w 3055144"/>
              <a:gd name="connsiteY20" fmla="*/ 1471613 h 2514600"/>
              <a:gd name="connsiteX21" fmla="*/ 1831181 w 3055144"/>
              <a:gd name="connsiteY21" fmla="*/ 1526381 h 2514600"/>
              <a:gd name="connsiteX22" fmla="*/ 1816894 w 3055144"/>
              <a:gd name="connsiteY22" fmla="*/ 1559719 h 2514600"/>
              <a:gd name="connsiteX23" fmla="*/ 1788319 w 3055144"/>
              <a:gd name="connsiteY23" fmla="*/ 1593056 h 2514600"/>
              <a:gd name="connsiteX24" fmla="*/ 1728788 w 3055144"/>
              <a:gd name="connsiteY24" fmla="*/ 1616869 h 2514600"/>
              <a:gd name="connsiteX25" fmla="*/ 1676400 w 3055144"/>
              <a:gd name="connsiteY25" fmla="*/ 1631156 h 2514600"/>
              <a:gd name="connsiteX26" fmla="*/ 1624013 w 3055144"/>
              <a:gd name="connsiteY26" fmla="*/ 1635919 h 2514600"/>
              <a:gd name="connsiteX27" fmla="*/ 1543050 w 3055144"/>
              <a:gd name="connsiteY27" fmla="*/ 1633537 h 2514600"/>
              <a:gd name="connsiteX28" fmla="*/ 1454944 w 3055144"/>
              <a:gd name="connsiteY28" fmla="*/ 1631156 h 2514600"/>
              <a:gd name="connsiteX29" fmla="*/ 1402556 w 3055144"/>
              <a:gd name="connsiteY29" fmla="*/ 1635919 h 2514600"/>
              <a:gd name="connsiteX30" fmla="*/ 1364456 w 3055144"/>
              <a:gd name="connsiteY30" fmla="*/ 1662112 h 2514600"/>
              <a:gd name="connsiteX31" fmla="*/ 1345406 w 3055144"/>
              <a:gd name="connsiteY31" fmla="*/ 1690687 h 2514600"/>
              <a:gd name="connsiteX32" fmla="*/ 1326356 w 3055144"/>
              <a:gd name="connsiteY32" fmla="*/ 1726406 h 2514600"/>
              <a:gd name="connsiteX33" fmla="*/ 1312069 w 3055144"/>
              <a:gd name="connsiteY33" fmla="*/ 1764506 h 2514600"/>
              <a:gd name="connsiteX34" fmla="*/ 1281113 w 3055144"/>
              <a:gd name="connsiteY34" fmla="*/ 1788319 h 2514600"/>
              <a:gd name="connsiteX35" fmla="*/ 1238250 w 3055144"/>
              <a:gd name="connsiteY35" fmla="*/ 1826419 h 2514600"/>
              <a:gd name="connsiteX36" fmla="*/ 1207294 w 3055144"/>
              <a:gd name="connsiteY36" fmla="*/ 1835944 h 2514600"/>
              <a:gd name="connsiteX37" fmla="*/ 1171575 w 3055144"/>
              <a:gd name="connsiteY37" fmla="*/ 1828800 h 2514600"/>
              <a:gd name="connsiteX38" fmla="*/ 1116806 w 3055144"/>
              <a:gd name="connsiteY38" fmla="*/ 1828800 h 2514600"/>
              <a:gd name="connsiteX39" fmla="*/ 1088231 w 3055144"/>
              <a:gd name="connsiteY39" fmla="*/ 1833562 h 2514600"/>
              <a:gd name="connsiteX40" fmla="*/ 1042988 w 3055144"/>
              <a:gd name="connsiteY40" fmla="*/ 1840706 h 2514600"/>
              <a:gd name="connsiteX41" fmla="*/ 1004888 w 3055144"/>
              <a:gd name="connsiteY41" fmla="*/ 1864519 h 2514600"/>
              <a:gd name="connsiteX42" fmla="*/ 950119 w 3055144"/>
              <a:gd name="connsiteY42" fmla="*/ 1897856 h 2514600"/>
              <a:gd name="connsiteX43" fmla="*/ 859631 w 3055144"/>
              <a:gd name="connsiteY43" fmla="*/ 1962150 h 2514600"/>
              <a:gd name="connsiteX44" fmla="*/ 788194 w 3055144"/>
              <a:gd name="connsiteY44" fmla="*/ 2009775 h 2514600"/>
              <a:gd name="connsiteX45" fmla="*/ 707231 w 3055144"/>
              <a:gd name="connsiteY45" fmla="*/ 2062162 h 2514600"/>
              <a:gd name="connsiteX46" fmla="*/ 652463 w 3055144"/>
              <a:gd name="connsiteY46" fmla="*/ 2107406 h 2514600"/>
              <a:gd name="connsiteX47" fmla="*/ 547688 w 3055144"/>
              <a:gd name="connsiteY47" fmla="*/ 2169319 h 2514600"/>
              <a:gd name="connsiteX48" fmla="*/ 459581 w 3055144"/>
              <a:gd name="connsiteY48" fmla="*/ 2216944 h 2514600"/>
              <a:gd name="connsiteX49" fmla="*/ 326231 w 3055144"/>
              <a:gd name="connsiteY49" fmla="*/ 2286000 h 2514600"/>
              <a:gd name="connsiteX50" fmla="*/ 240506 w 3055144"/>
              <a:gd name="connsiteY50" fmla="*/ 2319337 h 2514600"/>
              <a:gd name="connsiteX51" fmla="*/ 164306 w 3055144"/>
              <a:gd name="connsiteY51" fmla="*/ 2352675 h 2514600"/>
              <a:gd name="connsiteX52" fmla="*/ 102394 w 3055144"/>
              <a:gd name="connsiteY52" fmla="*/ 2374106 h 2514600"/>
              <a:gd name="connsiteX53" fmla="*/ 0 w 3055144"/>
              <a:gd name="connsiteY53" fmla="*/ 2386012 h 2514600"/>
              <a:gd name="connsiteX54" fmla="*/ 11906 w 3055144"/>
              <a:gd name="connsiteY54" fmla="*/ 2405062 h 2514600"/>
              <a:gd name="connsiteX55" fmla="*/ 33338 w 3055144"/>
              <a:gd name="connsiteY55" fmla="*/ 2433637 h 2514600"/>
              <a:gd name="connsiteX56" fmla="*/ 45244 w 3055144"/>
              <a:gd name="connsiteY56" fmla="*/ 2476500 h 2514600"/>
              <a:gd name="connsiteX57" fmla="*/ 47625 w 3055144"/>
              <a:gd name="connsiteY57" fmla="*/ 2514600 h 2514600"/>
              <a:gd name="connsiteX58" fmla="*/ 100013 w 3055144"/>
              <a:gd name="connsiteY58" fmla="*/ 2497931 h 2514600"/>
              <a:gd name="connsiteX59" fmla="*/ 247650 w 3055144"/>
              <a:gd name="connsiteY59" fmla="*/ 2440781 h 2514600"/>
              <a:gd name="connsiteX60" fmla="*/ 402431 w 3055144"/>
              <a:gd name="connsiteY60" fmla="*/ 2366962 h 2514600"/>
              <a:gd name="connsiteX61" fmla="*/ 531019 w 3055144"/>
              <a:gd name="connsiteY61" fmla="*/ 2290762 h 2514600"/>
              <a:gd name="connsiteX62" fmla="*/ 623888 w 3055144"/>
              <a:gd name="connsiteY62" fmla="*/ 2226469 h 2514600"/>
              <a:gd name="connsiteX63" fmla="*/ 721519 w 3055144"/>
              <a:gd name="connsiteY63" fmla="*/ 2157412 h 2514600"/>
              <a:gd name="connsiteX64" fmla="*/ 857250 w 3055144"/>
              <a:gd name="connsiteY64" fmla="*/ 2052637 h 2514600"/>
              <a:gd name="connsiteX65" fmla="*/ 978694 w 3055144"/>
              <a:gd name="connsiteY65" fmla="*/ 1978819 h 2514600"/>
              <a:gd name="connsiteX66" fmla="*/ 1035844 w 3055144"/>
              <a:gd name="connsiteY66" fmla="*/ 1926431 h 2514600"/>
              <a:gd name="connsiteX67" fmla="*/ 1066800 w 3055144"/>
              <a:gd name="connsiteY67" fmla="*/ 1916906 h 2514600"/>
              <a:gd name="connsiteX68" fmla="*/ 1081088 w 3055144"/>
              <a:gd name="connsiteY68" fmla="*/ 1912144 h 2514600"/>
              <a:gd name="connsiteX69" fmla="*/ 1140619 w 3055144"/>
              <a:gd name="connsiteY69" fmla="*/ 1907381 h 2514600"/>
              <a:gd name="connsiteX70" fmla="*/ 1200150 w 3055144"/>
              <a:gd name="connsiteY70" fmla="*/ 1897856 h 2514600"/>
              <a:gd name="connsiteX71" fmla="*/ 1221581 w 3055144"/>
              <a:gd name="connsiteY71" fmla="*/ 1893094 h 2514600"/>
              <a:gd name="connsiteX72" fmla="*/ 1240631 w 3055144"/>
              <a:gd name="connsiteY72" fmla="*/ 1883569 h 2514600"/>
              <a:gd name="connsiteX73" fmla="*/ 1307306 w 3055144"/>
              <a:gd name="connsiteY73" fmla="*/ 1843087 h 2514600"/>
              <a:gd name="connsiteX74" fmla="*/ 1338263 w 3055144"/>
              <a:gd name="connsiteY74" fmla="*/ 1828800 h 2514600"/>
              <a:gd name="connsiteX75" fmla="*/ 1347788 w 3055144"/>
              <a:gd name="connsiteY75" fmla="*/ 1802606 h 2514600"/>
              <a:gd name="connsiteX76" fmla="*/ 1362075 w 3055144"/>
              <a:gd name="connsiteY76" fmla="*/ 1778794 h 2514600"/>
              <a:gd name="connsiteX77" fmla="*/ 1383506 w 3055144"/>
              <a:gd name="connsiteY77" fmla="*/ 1752600 h 2514600"/>
              <a:gd name="connsiteX78" fmla="*/ 1407319 w 3055144"/>
              <a:gd name="connsiteY78" fmla="*/ 1714500 h 2514600"/>
              <a:gd name="connsiteX79" fmla="*/ 1438275 w 3055144"/>
              <a:gd name="connsiteY79" fmla="*/ 1690687 h 2514600"/>
              <a:gd name="connsiteX80" fmla="*/ 1457325 w 3055144"/>
              <a:gd name="connsiteY80" fmla="*/ 1681162 h 2514600"/>
              <a:gd name="connsiteX81" fmla="*/ 1485900 w 3055144"/>
              <a:gd name="connsiteY81" fmla="*/ 1681162 h 2514600"/>
              <a:gd name="connsiteX82" fmla="*/ 1540669 w 3055144"/>
              <a:gd name="connsiteY82" fmla="*/ 1688306 h 2514600"/>
              <a:gd name="connsiteX83" fmla="*/ 1590675 w 3055144"/>
              <a:gd name="connsiteY83" fmla="*/ 1693069 h 2514600"/>
              <a:gd name="connsiteX84" fmla="*/ 1643063 w 3055144"/>
              <a:gd name="connsiteY84" fmla="*/ 1688306 h 2514600"/>
              <a:gd name="connsiteX85" fmla="*/ 1664494 w 3055144"/>
              <a:gd name="connsiteY85" fmla="*/ 1688306 h 2514600"/>
              <a:gd name="connsiteX86" fmla="*/ 1704975 w 3055144"/>
              <a:gd name="connsiteY86" fmla="*/ 1671637 h 2514600"/>
              <a:gd name="connsiteX87" fmla="*/ 1728788 w 3055144"/>
              <a:gd name="connsiteY87" fmla="*/ 1657350 h 2514600"/>
              <a:gd name="connsiteX88" fmla="*/ 1785938 w 3055144"/>
              <a:gd name="connsiteY88" fmla="*/ 1635919 h 2514600"/>
              <a:gd name="connsiteX89" fmla="*/ 1807369 w 3055144"/>
              <a:gd name="connsiteY89" fmla="*/ 1612106 h 2514600"/>
              <a:gd name="connsiteX90" fmla="*/ 1843088 w 3055144"/>
              <a:gd name="connsiteY90" fmla="*/ 1581150 h 2514600"/>
              <a:gd name="connsiteX91" fmla="*/ 1859756 w 3055144"/>
              <a:gd name="connsiteY91" fmla="*/ 1538287 h 2514600"/>
              <a:gd name="connsiteX92" fmla="*/ 1876425 w 3055144"/>
              <a:gd name="connsiteY92" fmla="*/ 1500187 h 2514600"/>
              <a:gd name="connsiteX93" fmla="*/ 1890713 w 3055144"/>
              <a:gd name="connsiteY93" fmla="*/ 1459706 h 2514600"/>
              <a:gd name="connsiteX94" fmla="*/ 2671764 w 3055144"/>
              <a:gd name="connsiteY9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671764 w 3055144"/>
              <a:gd name="connsiteY95"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671764 w 3055144"/>
              <a:gd name="connsiteY96"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297905 w 3055144"/>
              <a:gd name="connsiteY95" fmla="*/ 1178720 h 2514600"/>
              <a:gd name="connsiteX96" fmla="*/ 2514599 w 3055144"/>
              <a:gd name="connsiteY96" fmla="*/ 1026320 h 2514600"/>
              <a:gd name="connsiteX97" fmla="*/ 2671764 w 3055144"/>
              <a:gd name="connsiteY97"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97905 w 3055144"/>
              <a:gd name="connsiteY96" fmla="*/ 1178720 h 2514600"/>
              <a:gd name="connsiteX97" fmla="*/ 2514599 w 3055144"/>
              <a:gd name="connsiteY97" fmla="*/ 1026320 h 2514600"/>
              <a:gd name="connsiteX98" fmla="*/ 2671764 w 3055144"/>
              <a:gd name="connsiteY98"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514599 w 3055144"/>
              <a:gd name="connsiteY98" fmla="*/ 1026320 h 2514600"/>
              <a:gd name="connsiteX99" fmla="*/ 2671764 w 3055144"/>
              <a:gd name="connsiteY99"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671764 w 3055144"/>
              <a:gd name="connsiteY100"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85974 w 3055144"/>
              <a:gd name="connsiteY95" fmla="*/ 1323976 h 2514600"/>
              <a:gd name="connsiteX96" fmla="*/ 2243137 w 3055144"/>
              <a:gd name="connsiteY96" fmla="*/ 1216820 h 2514600"/>
              <a:gd name="connsiteX97" fmla="*/ 2297905 w 3055144"/>
              <a:gd name="connsiteY97" fmla="*/ 1178720 h 2514600"/>
              <a:gd name="connsiteX98" fmla="*/ 2421730 w 3055144"/>
              <a:gd name="connsiteY98" fmla="*/ 1095376 h 2514600"/>
              <a:gd name="connsiteX99" fmla="*/ 2514599 w 3055144"/>
              <a:gd name="connsiteY99" fmla="*/ 1026320 h 2514600"/>
              <a:gd name="connsiteX100" fmla="*/ 2574130 w 3055144"/>
              <a:gd name="connsiteY100" fmla="*/ 983457 h 2514600"/>
              <a:gd name="connsiteX101" fmla="*/ 2671764 w 3055144"/>
              <a:gd name="connsiteY101"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243137 w 3055144"/>
              <a:gd name="connsiteY97" fmla="*/ 1216820 h 2514600"/>
              <a:gd name="connsiteX98" fmla="*/ 2297905 w 3055144"/>
              <a:gd name="connsiteY98" fmla="*/ 1178720 h 2514600"/>
              <a:gd name="connsiteX99" fmla="*/ 2421730 w 3055144"/>
              <a:gd name="connsiteY99" fmla="*/ 1095376 h 2514600"/>
              <a:gd name="connsiteX100" fmla="*/ 2514599 w 3055144"/>
              <a:gd name="connsiteY100" fmla="*/ 1026320 h 2514600"/>
              <a:gd name="connsiteX101" fmla="*/ 2574130 w 3055144"/>
              <a:gd name="connsiteY101" fmla="*/ 983457 h 2514600"/>
              <a:gd name="connsiteX102" fmla="*/ 2671764 w 3055144"/>
              <a:gd name="connsiteY102"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2031205 w 3055144"/>
              <a:gd name="connsiteY95" fmla="*/ 1364457 h 2514600"/>
              <a:gd name="connsiteX96" fmla="*/ 2085974 w 3055144"/>
              <a:gd name="connsiteY96" fmla="*/ 1323976 h 2514600"/>
              <a:gd name="connsiteX97" fmla="*/ 2181224 w 3055144"/>
              <a:gd name="connsiteY97" fmla="*/ 1262063 h 2514600"/>
              <a:gd name="connsiteX98" fmla="*/ 2243137 w 3055144"/>
              <a:gd name="connsiteY98" fmla="*/ 1216820 h 2514600"/>
              <a:gd name="connsiteX99" fmla="*/ 2297905 w 3055144"/>
              <a:gd name="connsiteY99" fmla="*/ 1178720 h 2514600"/>
              <a:gd name="connsiteX100" fmla="*/ 2421730 w 3055144"/>
              <a:gd name="connsiteY100" fmla="*/ 1095376 h 2514600"/>
              <a:gd name="connsiteX101" fmla="*/ 2514599 w 3055144"/>
              <a:gd name="connsiteY101" fmla="*/ 1026320 h 2514600"/>
              <a:gd name="connsiteX102" fmla="*/ 2574130 w 3055144"/>
              <a:gd name="connsiteY102" fmla="*/ 983457 h 2514600"/>
              <a:gd name="connsiteX103" fmla="*/ 2671764 w 3055144"/>
              <a:gd name="connsiteY103"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964530 w 3055144"/>
              <a:gd name="connsiteY95" fmla="*/ 1409701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2031205 w 3055144"/>
              <a:gd name="connsiteY96" fmla="*/ 1364457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2085974 w 3055144"/>
              <a:gd name="connsiteY97" fmla="*/ 1323976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181224 w 3055144"/>
              <a:gd name="connsiteY98" fmla="*/ 1262063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43137 w 3055144"/>
              <a:gd name="connsiteY99" fmla="*/ 1216820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421730 w 3055144"/>
              <a:gd name="connsiteY101" fmla="*/ 1095376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97905 w 3055144"/>
              <a:gd name="connsiteY100" fmla="*/ 11787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514599 w 3055144"/>
              <a:gd name="connsiteY102" fmla="*/ 1026320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74130 w 3055144"/>
              <a:gd name="connsiteY103" fmla="*/ 983457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71764 w 3055144"/>
              <a:gd name="connsiteY104" fmla="*/ 916781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769395 w 3055144"/>
              <a:gd name="connsiteY104"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69395 w 3055144"/>
              <a:gd name="connsiteY105"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705099 w 3055144"/>
              <a:gd name="connsiteY105" fmla="*/ 554832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69395 w 3055144"/>
              <a:gd name="connsiteY106"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38437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69395 w 3055144"/>
              <a:gd name="connsiteY107" fmla="*/ 435768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3026570 w 3055144"/>
              <a:gd name="connsiteY107"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886074 w 3055144"/>
              <a:gd name="connsiteY107" fmla="*/ 369095 h 2514600"/>
              <a:gd name="connsiteX108" fmla="*/ 3026570 w 3055144"/>
              <a:gd name="connsiteY108"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8443 w 3055144"/>
              <a:gd name="connsiteY107" fmla="*/ 440532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3026570 w 3055144"/>
              <a:gd name="connsiteY109"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45605 w 3055144"/>
              <a:gd name="connsiteY109" fmla="*/ 326232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26570 w 3055144"/>
              <a:gd name="connsiteY110"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6570 w 3055144"/>
              <a:gd name="connsiteY111" fmla="*/ 266699 h 2514600"/>
              <a:gd name="connsiteX0" fmla="*/ 3055144 w 3055144"/>
              <a:gd name="connsiteY0" fmla="*/ 0 h 2514600"/>
              <a:gd name="connsiteX1" fmla="*/ 3007518 w 3055144"/>
              <a:gd name="connsiteY1" fmla="*/ 109538 h 2514600"/>
              <a:gd name="connsiteX2" fmla="*/ 2962274 w 3055144"/>
              <a:gd name="connsiteY2" fmla="*/ 250032 h 2514600"/>
              <a:gd name="connsiteX3" fmla="*/ 2924174 w 3055144"/>
              <a:gd name="connsiteY3" fmla="*/ 300039 h 2514600"/>
              <a:gd name="connsiteX4" fmla="*/ 2833687 w 3055144"/>
              <a:gd name="connsiteY4" fmla="*/ 347663 h 2514600"/>
              <a:gd name="connsiteX5" fmla="*/ 2771774 w 3055144"/>
              <a:gd name="connsiteY5" fmla="*/ 371476 h 2514600"/>
              <a:gd name="connsiteX6" fmla="*/ 2738437 w 3055144"/>
              <a:gd name="connsiteY6" fmla="*/ 392907 h 2514600"/>
              <a:gd name="connsiteX7" fmla="*/ 2709862 w 3055144"/>
              <a:gd name="connsiteY7" fmla="*/ 433388 h 2514600"/>
              <a:gd name="connsiteX8" fmla="*/ 2652712 w 3055144"/>
              <a:gd name="connsiteY8" fmla="*/ 521495 h 2514600"/>
              <a:gd name="connsiteX9" fmla="*/ 2609849 w 3055144"/>
              <a:gd name="connsiteY9" fmla="*/ 645320 h 2514600"/>
              <a:gd name="connsiteX10" fmla="*/ 2569368 w 3055144"/>
              <a:gd name="connsiteY10" fmla="*/ 728663 h 2514600"/>
              <a:gd name="connsiteX11" fmla="*/ 2528887 w 3055144"/>
              <a:gd name="connsiteY11" fmla="*/ 804863 h 2514600"/>
              <a:gd name="connsiteX12" fmla="*/ 2464594 w 3055144"/>
              <a:gd name="connsiteY12" fmla="*/ 852489 h 2514600"/>
              <a:gd name="connsiteX13" fmla="*/ 2409824 w 3055144"/>
              <a:gd name="connsiteY13" fmla="*/ 921545 h 2514600"/>
              <a:gd name="connsiteX14" fmla="*/ 2286000 w 3055144"/>
              <a:gd name="connsiteY14" fmla="*/ 1052513 h 2514600"/>
              <a:gd name="connsiteX15" fmla="*/ 2171699 w 3055144"/>
              <a:gd name="connsiteY15" fmla="*/ 1162051 h 2514600"/>
              <a:gd name="connsiteX16" fmla="*/ 2069305 w 3055144"/>
              <a:gd name="connsiteY16" fmla="*/ 1238249 h 2514600"/>
              <a:gd name="connsiteX17" fmla="*/ 1978817 w 3055144"/>
              <a:gd name="connsiteY17" fmla="*/ 1252538 h 2514600"/>
              <a:gd name="connsiteX18" fmla="*/ 1916905 w 3055144"/>
              <a:gd name="connsiteY18" fmla="*/ 1281113 h 2514600"/>
              <a:gd name="connsiteX19" fmla="*/ 1859755 w 3055144"/>
              <a:gd name="connsiteY19" fmla="*/ 1326356 h 2514600"/>
              <a:gd name="connsiteX20" fmla="*/ 1840705 w 3055144"/>
              <a:gd name="connsiteY20" fmla="*/ 1393032 h 2514600"/>
              <a:gd name="connsiteX21" fmla="*/ 1838324 w 3055144"/>
              <a:gd name="connsiteY21" fmla="*/ 1471613 h 2514600"/>
              <a:gd name="connsiteX22" fmla="*/ 1831181 w 3055144"/>
              <a:gd name="connsiteY22" fmla="*/ 1526381 h 2514600"/>
              <a:gd name="connsiteX23" fmla="*/ 1816894 w 3055144"/>
              <a:gd name="connsiteY23" fmla="*/ 1559719 h 2514600"/>
              <a:gd name="connsiteX24" fmla="*/ 1788319 w 3055144"/>
              <a:gd name="connsiteY24" fmla="*/ 1593056 h 2514600"/>
              <a:gd name="connsiteX25" fmla="*/ 1728788 w 3055144"/>
              <a:gd name="connsiteY25" fmla="*/ 1616869 h 2514600"/>
              <a:gd name="connsiteX26" fmla="*/ 1676400 w 3055144"/>
              <a:gd name="connsiteY26" fmla="*/ 1631156 h 2514600"/>
              <a:gd name="connsiteX27" fmla="*/ 1624013 w 3055144"/>
              <a:gd name="connsiteY27" fmla="*/ 1635919 h 2514600"/>
              <a:gd name="connsiteX28" fmla="*/ 1543050 w 3055144"/>
              <a:gd name="connsiteY28" fmla="*/ 1633537 h 2514600"/>
              <a:gd name="connsiteX29" fmla="*/ 1454944 w 3055144"/>
              <a:gd name="connsiteY29" fmla="*/ 1631156 h 2514600"/>
              <a:gd name="connsiteX30" fmla="*/ 1402556 w 3055144"/>
              <a:gd name="connsiteY30" fmla="*/ 1635919 h 2514600"/>
              <a:gd name="connsiteX31" fmla="*/ 1364456 w 3055144"/>
              <a:gd name="connsiteY31" fmla="*/ 1662112 h 2514600"/>
              <a:gd name="connsiteX32" fmla="*/ 1345406 w 3055144"/>
              <a:gd name="connsiteY32" fmla="*/ 1690687 h 2514600"/>
              <a:gd name="connsiteX33" fmla="*/ 1326356 w 3055144"/>
              <a:gd name="connsiteY33" fmla="*/ 1726406 h 2514600"/>
              <a:gd name="connsiteX34" fmla="*/ 1312069 w 3055144"/>
              <a:gd name="connsiteY34" fmla="*/ 1764506 h 2514600"/>
              <a:gd name="connsiteX35" fmla="*/ 1281113 w 3055144"/>
              <a:gd name="connsiteY35" fmla="*/ 1788319 h 2514600"/>
              <a:gd name="connsiteX36" fmla="*/ 1238250 w 3055144"/>
              <a:gd name="connsiteY36" fmla="*/ 1826419 h 2514600"/>
              <a:gd name="connsiteX37" fmla="*/ 1207294 w 3055144"/>
              <a:gd name="connsiteY37" fmla="*/ 1835944 h 2514600"/>
              <a:gd name="connsiteX38" fmla="*/ 1171575 w 3055144"/>
              <a:gd name="connsiteY38" fmla="*/ 1828800 h 2514600"/>
              <a:gd name="connsiteX39" fmla="*/ 1116806 w 3055144"/>
              <a:gd name="connsiteY39" fmla="*/ 1828800 h 2514600"/>
              <a:gd name="connsiteX40" fmla="*/ 1088231 w 3055144"/>
              <a:gd name="connsiteY40" fmla="*/ 1833562 h 2514600"/>
              <a:gd name="connsiteX41" fmla="*/ 1042988 w 3055144"/>
              <a:gd name="connsiteY41" fmla="*/ 1840706 h 2514600"/>
              <a:gd name="connsiteX42" fmla="*/ 1004888 w 3055144"/>
              <a:gd name="connsiteY42" fmla="*/ 1864519 h 2514600"/>
              <a:gd name="connsiteX43" fmla="*/ 950119 w 3055144"/>
              <a:gd name="connsiteY43" fmla="*/ 1897856 h 2514600"/>
              <a:gd name="connsiteX44" fmla="*/ 859631 w 3055144"/>
              <a:gd name="connsiteY44" fmla="*/ 1962150 h 2514600"/>
              <a:gd name="connsiteX45" fmla="*/ 788194 w 3055144"/>
              <a:gd name="connsiteY45" fmla="*/ 2009775 h 2514600"/>
              <a:gd name="connsiteX46" fmla="*/ 707231 w 3055144"/>
              <a:gd name="connsiteY46" fmla="*/ 2062162 h 2514600"/>
              <a:gd name="connsiteX47" fmla="*/ 652463 w 3055144"/>
              <a:gd name="connsiteY47" fmla="*/ 2107406 h 2514600"/>
              <a:gd name="connsiteX48" fmla="*/ 547688 w 3055144"/>
              <a:gd name="connsiteY48" fmla="*/ 2169319 h 2514600"/>
              <a:gd name="connsiteX49" fmla="*/ 459581 w 3055144"/>
              <a:gd name="connsiteY49" fmla="*/ 2216944 h 2514600"/>
              <a:gd name="connsiteX50" fmla="*/ 326231 w 3055144"/>
              <a:gd name="connsiteY50" fmla="*/ 2286000 h 2514600"/>
              <a:gd name="connsiteX51" fmla="*/ 240506 w 3055144"/>
              <a:gd name="connsiteY51" fmla="*/ 2319337 h 2514600"/>
              <a:gd name="connsiteX52" fmla="*/ 164306 w 3055144"/>
              <a:gd name="connsiteY52" fmla="*/ 2352675 h 2514600"/>
              <a:gd name="connsiteX53" fmla="*/ 102394 w 3055144"/>
              <a:gd name="connsiteY53" fmla="*/ 2374106 h 2514600"/>
              <a:gd name="connsiteX54" fmla="*/ 0 w 3055144"/>
              <a:gd name="connsiteY54" fmla="*/ 2386012 h 2514600"/>
              <a:gd name="connsiteX55" fmla="*/ 11906 w 3055144"/>
              <a:gd name="connsiteY55" fmla="*/ 2405062 h 2514600"/>
              <a:gd name="connsiteX56" fmla="*/ 33338 w 3055144"/>
              <a:gd name="connsiteY56" fmla="*/ 2433637 h 2514600"/>
              <a:gd name="connsiteX57" fmla="*/ 45244 w 3055144"/>
              <a:gd name="connsiteY57" fmla="*/ 2476500 h 2514600"/>
              <a:gd name="connsiteX58" fmla="*/ 47625 w 3055144"/>
              <a:gd name="connsiteY58" fmla="*/ 2514600 h 2514600"/>
              <a:gd name="connsiteX59" fmla="*/ 100013 w 3055144"/>
              <a:gd name="connsiteY59" fmla="*/ 2497931 h 2514600"/>
              <a:gd name="connsiteX60" fmla="*/ 247650 w 3055144"/>
              <a:gd name="connsiteY60" fmla="*/ 2440781 h 2514600"/>
              <a:gd name="connsiteX61" fmla="*/ 402431 w 3055144"/>
              <a:gd name="connsiteY61" fmla="*/ 2366962 h 2514600"/>
              <a:gd name="connsiteX62" fmla="*/ 531019 w 3055144"/>
              <a:gd name="connsiteY62" fmla="*/ 2290762 h 2514600"/>
              <a:gd name="connsiteX63" fmla="*/ 623888 w 3055144"/>
              <a:gd name="connsiteY63" fmla="*/ 2226469 h 2514600"/>
              <a:gd name="connsiteX64" fmla="*/ 721519 w 3055144"/>
              <a:gd name="connsiteY64" fmla="*/ 2157412 h 2514600"/>
              <a:gd name="connsiteX65" fmla="*/ 857250 w 3055144"/>
              <a:gd name="connsiteY65" fmla="*/ 2052637 h 2514600"/>
              <a:gd name="connsiteX66" fmla="*/ 978694 w 3055144"/>
              <a:gd name="connsiteY66" fmla="*/ 1978819 h 2514600"/>
              <a:gd name="connsiteX67" fmla="*/ 1035844 w 3055144"/>
              <a:gd name="connsiteY67" fmla="*/ 1926431 h 2514600"/>
              <a:gd name="connsiteX68" fmla="*/ 1066800 w 3055144"/>
              <a:gd name="connsiteY68" fmla="*/ 1916906 h 2514600"/>
              <a:gd name="connsiteX69" fmla="*/ 1081088 w 3055144"/>
              <a:gd name="connsiteY69" fmla="*/ 1912144 h 2514600"/>
              <a:gd name="connsiteX70" fmla="*/ 1140619 w 3055144"/>
              <a:gd name="connsiteY70" fmla="*/ 1907381 h 2514600"/>
              <a:gd name="connsiteX71" fmla="*/ 1200150 w 3055144"/>
              <a:gd name="connsiteY71" fmla="*/ 1897856 h 2514600"/>
              <a:gd name="connsiteX72" fmla="*/ 1221581 w 3055144"/>
              <a:gd name="connsiteY72" fmla="*/ 1893094 h 2514600"/>
              <a:gd name="connsiteX73" fmla="*/ 1240631 w 3055144"/>
              <a:gd name="connsiteY73" fmla="*/ 1883569 h 2514600"/>
              <a:gd name="connsiteX74" fmla="*/ 1307306 w 3055144"/>
              <a:gd name="connsiteY74" fmla="*/ 1843087 h 2514600"/>
              <a:gd name="connsiteX75" fmla="*/ 1338263 w 3055144"/>
              <a:gd name="connsiteY75" fmla="*/ 1828800 h 2514600"/>
              <a:gd name="connsiteX76" fmla="*/ 1347788 w 3055144"/>
              <a:gd name="connsiteY76" fmla="*/ 1802606 h 2514600"/>
              <a:gd name="connsiteX77" fmla="*/ 1362075 w 3055144"/>
              <a:gd name="connsiteY77" fmla="*/ 1778794 h 2514600"/>
              <a:gd name="connsiteX78" fmla="*/ 1383506 w 3055144"/>
              <a:gd name="connsiteY78" fmla="*/ 1752600 h 2514600"/>
              <a:gd name="connsiteX79" fmla="*/ 1407319 w 3055144"/>
              <a:gd name="connsiteY79" fmla="*/ 1714500 h 2514600"/>
              <a:gd name="connsiteX80" fmla="*/ 1438275 w 3055144"/>
              <a:gd name="connsiteY80" fmla="*/ 1690687 h 2514600"/>
              <a:gd name="connsiteX81" fmla="*/ 1457325 w 3055144"/>
              <a:gd name="connsiteY81" fmla="*/ 1681162 h 2514600"/>
              <a:gd name="connsiteX82" fmla="*/ 1485900 w 3055144"/>
              <a:gd name="connsiteY82" fmla="*/ 1681162 h 2514600"/>
              <a:gd name="connsiteX83" fmla="*/ 1540669 w 3055144"/>
              <a:gd name="connsiteY83" fmla="*/ 1688306 h 2514600"/>
              <a:gd name="connsiteX84" fmla="*/ 1590675 w 3055144"/>
              <a:gd name="connsiteY84" fmla="*/ 1693069 h 2514600"/>
              <a:gd name="connsiteX85" fmla="*/ 1643063 w 3055144"/>
              <a:gd name="connsiteY85" fmla="*/ 1688306 h 2514600"/>
              <a:gd name="connsiteX86" fmla="*/ 1664494 w 3055144"/>
              <a:gd name="connsiteY86" fmla="*/ 1688306 h 2514600"/>
              <a:gd name="connsiteX87" fmla="*/ 1704975 w 3055144"/>
              <a:gd name="connsiteY87" fmla="*/ 1671637 h 2514600"/>
              <a:gd name="connsiteX88" fmla="*/ 1728788 w 3055144"/>
              <a:gd name="connsiteY88" fmla="*/ 1657350 h 2514600"/>
              <a:gd name="connsiteX89" fmla="*/ 1785938 w 3055144"/>
              <a:gd name="connsiteY89" fmla="*/ 1635919 h 2514600"/>
              <a:gd name="connsiteX90" fmla="*/ 1807369 w 3055144"/>
              <a:gd name="connsiteY90" fmla="*/ 1612106 h 2514600"/>
              <a:gd name="connsiteX91" fmla="*/ 1843088 w 3055144"/>
              <a:gd name="connsiteY91" fmla="*/ 1581150 h 2514600"/>
              <a:gd name="connsiteX92" fmla="*/ 1859756 w 3055144"/>
              <a:gd name="connsiteY92" fmla="*/ 1538287 h 2514600"/>
              <a:gd name="connsiteX93" fmla="*/ 1876425 w 3055144"/>
              <a:gd name="connsiteY93" fmla="*/ 1500187 h 2514600"/>
              <a:gd name="connsiteX94" fmla="*/ 1890713 w 3055144"/>
              <a:gd name="connsiteY94" fmla="*/ 1459706 h 2514600"/>
              <a:gd name="connsiteX95" fmla="*/ 1893093 w 3055144"/>
              <a:gd name="connsiteY95" fmla="*/ 1412082 h 2514600"/>
              <a:gd name="connsiteX96" fmla="*/ 1912143 w 3055144"/>
              <a:gd name="connsiteY96" fmla="*/ 1366838 h 2514600"/>
              <a:gd name="connsiteX97" fmla="*/ 1955006 w 3055144"/>
              <a:gd name="connsiteY97" fmla="*/ 1321595 h 2514600"/>
              <a:gd name="connsiteX98" fmla="*/ 2059780 w 3055144"/>
              <a:gd name="connsiteY98" fmla="*/ 1302544 h 2514600"/>
              <a:gd name="connsiteX99" fmla="*/ 2216943 w 3055144"/>
              <a:gd name="connsiteY99" fmla="*/ 1193007 h 2514600"/>
              <a:gd name="connsiteX100" fmla="*/ 2274093 w 3055144"/>
              <a:gd name="connsiteY100" fmla="*/ 1140620 h 2514600"/>
              <a:gd name="connsiteX101" fmla="*/ 2378868 w 3055144"/>
              <a:gd name="connsiteY101" fmla="*/ 1031082 h 2514600"/>
              <a:gd name="connsiteX102" fmla="*/ 2486024 w 3055144"/>
              <a:gd name="connsiteY102" fmla="*/ 900114 h 2514600"/>
              <a:gd name="connsiteX103" fmla="*/ 2566986 w 3055144"/>
              <a:gd name="connsiteY103" fmla="*/ 828675 h 2514600"/>
              <a:gd name="connsiteX104" fmla="*/ 2638424 w 3055144"/>
              <a:gd name="connsiteY104" fmla="*/ 676276 h 2514600"/>
              <a:gd name="connsiteX105" fmla="*/ 2693193 w 3055144"/>
              <a:gd name="connsiteY105" fmla="*/ 545307 h 2514600"/>
              <a:gd name="connsiteX106" fmla="*/ 2724149 w 3055144"/>
              <a:gd name="connsiteY106" fmla="*/ 481013 h 2514600"/>
              <a:gd name="connsiteX107" fmla="*/ 2783681 w 3055144"/>
              <a:gd name="connsiteY107" fmla="*/ 426245 h 2514600"/>
              <a:gd name="connsiteX108" fmla="*/ 2886074 w 3055144"/>
              <a:gd name="connsiteY108" fmla="*/ 369095 h 2514600"/>
              <a:gd name="connsiteX109" fmla="*/ 2950368 w 3055144"/>
              <a:gd name="connsiteY109" fmla="*/ 354807 h 2514600"/>
              <a:gd name="connsiteX110" fmla="*/ 3002755 w 3055144"/>
              <a:gd name="connsiteY110" fmla="*/ 300038 h 2514600"/>
              <a:gd name="connsiteX111" fmla="*/ 3028951 w 3055144"/>
              <a:gd name="connsiteY111" fmla="*/ 238124 h 2514600"/>
              <a:gd name="connsiteX0" fmla="*/ 3055144 w 3521870"/>
              <a:gd name="connsiteY0" fmla="*/ 657226 h 3171826"/>
              <a:gd name="connsiteX1" fmla="*/ 3007518 w 3521870"/>
              <a:gd name="connsiteY1" fmla="*/ 766764 h 3171826"/>
              <a:gd name="connsiteX2" fmla="*/ 2962274 w 3521870"/>
              <a:gd name="connsiteY2" fmla="*/ 907258 h 3171826"/>
              <a:gd name="connsiteX3" fmla="*/ 2924174 w 3521870"/>
              <a:gd name="connsiteY3" fmla="*/ 957265 h 3171826"/>
              <a:gd name="connsiteX4" fmla="*/ 2833687 w 3521870"/>
              <a:gd name="connsiteY4" fmla="*/ 1004889 h 3171826"/>
              <a:gd name="connsiteX5" fmla="*/ 2771774 w 3521870"/>
              <a:gd name="connsiteY5" fmla="*/ 1028702 h 3171826"/>
              <a:gd name="connsiteX6" fmla="*/ 2738437 w 3521870"/>
              <a:gd name="connsiteY6" fmla="*/ 1050133 h 3171826"/>
              <a:gd name="connsiteX7" fmla="*/ 2709862 w 3521870"/>
              <a:gd name="connsiteY7" fmla="*/ 1090614 h 3171826"/>
              <a:gd name="connsiteX8" fmla="*/ 2652712 w 3521870"/>
              <a:gd name="connsiteY8" fmla="*/ 1178721 h 3171826"/>
              <a:gd name="connsiteX9" fmla="*/ 2609849 w 3521870"/>
              <a:gd name="connsiteY9" fmla="*/ 1302546 h 3171826"/>
              <a:gd name="connsiteX10" fmla="*/ 2569368 w 3521870"/>
              <a:gd name="connsiteY10" fmla="*/ 1385889 h 3171826"/>
              <a:gd name="connsiteX11" fmla="*/ 2528887 w 3521870"/>
              <a:gd name="connsiteY11" fmla="*/ 1462089 h 3171826"/>
              <a:gd name="connsiteX12" fmla="*/ 2464594 w 3521870"/>
              <a:gd name="connsiteY12" fmla="*/ 1509715 h 3171826"/>
              <a:gd name="connsiteX13" fmla="*/ 2409824 w 3521870"/>
              <a:gd name="connsiteY13" fmla="*/ 1578771 h 3171826"/>
              <a:gd name="connsiteX14" fmla="*/ 2286000 w 3521870"/>
              <a:gd name="connsiteY14" fmla="*/ 1709739 h 3171826"/>
              <a:gd name="connsiteX15" fmla="*/ 2171699 w 3521870"/>
              <a:gd name="connsiteY15" fmla="*/ 1819277 h 3171826"/>
              <a:gd name="connsiteX16" fmla="*/ 2069305 w 3521870"/>
              <a:gd name="connsiteY16" fmla="*/ 1895475 h 3171826"/>
              <a:gd name="connsiteX17" fmla="*/ 1978817 w 3521870"/>
              <a:gd name="connsiteY17" fmla="*/ 1909764 h 3171826"/>
              <a:gd name="connsiteX18" fmla="*/ 1916905 w 3521870"/>
              <a:gd name="connsiteY18" fmla="*/ 1938339 h 3171826"/>
              <a:gd name="connsiteX19" fmla="*/ 1859755 w 3521870"/>
              <a:gd name="connsiteY19" fmla="*/ 1983582 h 3171826"/>
              <a:gd name="connsiteX20" fmla="*/ 1840705 w 3521870"/>
              <a:gd name="connsiteY20" fmla="*/ 2050258 h 3171826"/>
              <a:gd name="connsiteX21" fmla="*/ 1838324 w 3521870"/>
              <a:gd name="connsiteY21" fmla="*/ 2128839 h 3171826"/>
              <a:gd name="connsiteX22" fmla="*/ 1831181 w 3521870"/>
              <a:gd name="connsiteY22" fmla="*/ 2183607 h 3171826"/>
              <a:gd name="connsiteX23" fmla="*/ 1816894 w 3521870"/>
              <a:gd name="connsiteY23" fmla="*/ 2216945 h 3171826"/>
              <a:gd name="connsiteX24" fmla="*/ 1788319 w 3521870"/>
              <a:gd name="connsiteY24" fmla="*/ 2250282 h 3171826"/>
              <a:gd name="connsiteX25" fmla="*/ 1728788 w 3521870"/>
              <a:gd name="connsiteY25" fmla="*/ 2274095 h 3171826"/>
              <a:gd name="connsiteX26" fmla="*/ 1676400 w 3521870"/>
              <a:gd name="connsiteY26" fmla="*/ 2288382 h 3171826"/>
              <a:gd name="connsiteX27" fmla="*/ 1624013 w 3521870"/>
              <a:gd name="connsiteY27" fmla="*/ 2293145 h 3171826"/>
              <a:gd name="connsiteX28" fmla="*/ 1543050 w 3521870"/>
              <a:gd name="connsiteY28" fmla="*/ 2290763 h 3171826"/>
              <a:gd name="connsiteX29" fmla="*/ 1454944 w 3521870"/>
              <a:gd name="connsiteY29" fmla="*/ 2288382 h 3171826"/>
              <a:gd name="connsiteX30" fmla="*/ 1402556 w 3521870"/>
              <a:gd name="connsiteY30" fmla="*/ 2293145 h 3171826"/>
              <a:gd name="connsiteX31" fmla="*/ 1364456 w 3521870"/>
              <a:gd name="connsiteY31" fmla="*/ 2319338 h 3171826"/>
              <a:gd name="connsiteX32" fmla="*/ 1345406 w 3521870"/>
              <a:gd name="connsiteY32" fmla="*/ 2347913 h 3171826"/>
              <a:gd name="connsiteX33" fmla="*/ 1326356 w 3521870"/>
              <a:gd name="connsiteY33" fmla="*/ 2383632 h 3171826"/>
              <a:gd name="connsiteX34" fmla="*/ 1312069 w 3521870"/>
              <a:gd name="connsiteY34" fmla="*/ 2421732 h 3171826"/>
              <a:gd name="connsiteX35" fmla="*/ 1281113 w 3521870"/>
              <a:gd name="connsiteY35" fmla="*/ 2445545 h 3171826"/>
              <a:gd name="connsiteX36" fmla="*/ 1238250 w 3521870"/>
              <a:gd name="connsiteY36" fmla="*/ 2483645 h 3171826"/>
              <a:gd name="connsiteX37" fmla="*/ 1207294 w 3521870"/>
              <a:gd name="connsiteY37" fmla="*/ 2493170 h 3171826"/>
              <a:gd name="connsiteX38" fmla="*/ 1171575 w 3521870"/>
              <a:gd name="connsiteY38" fmla="*/ 2486026 h 3171826"/>
              <a:gd name="connsiteX39" fmla="*/ 1116806 w 3521870"/>
              <a:gd name="connsiteY39" fmla="*/ 2486026 h 3171826"/>
              <a:gd name="connsiteX40" fmla="*/ 1088231 w 3521870"/>
              <a:gd name="connsiteY40" fmla="*/ 2490788 h 3171826"/>
              <a:gd name="connsiteX41" fmla="*/ 1042988 w 3521870"/>
              <a:gd name="connsiteY41" fmla="*/ 2497932 h 3171826"/>
              <a:gd name="connsiteX42" fmla="*/ 1004888 w 3521870"/>
              <a:gd name="connsiteY42" fmla="*/ 2521745 h 3171826"/>
              <a:gd name="connsiteX43" fmla="*/ 950119 w 3521870"/>
              <a:gd name="connsiteY43" fmla="*/ 2555082 h 3171826"/>
              <a:gd name="connsiteX44" fmla="*/ 859631 w 3521870"/>
              <a:gd name="connsiteY44" fmla="*/ 2619376 h 3171826"/>
              <a:gd name="connsiteX45" fmla="*/ 788194 w 3521870"/>
              <a:gd name="connsiteY45" fmla="*/ 2667001 h 3171826"/>
              <a:gd name="connsiteX46" fmla="*/ 707231 w 3521870"/>
              <a:gd name="connsiteY46" fmla="*/ 2719388 h 3171826"/>
              <a:gd name="connsiteX47" fmla="*/ 652463 w 3521870"/>
              <a:gd name="connsiteY47" fmla="*/ 2764632 h 3171826"/>
              <a:gd name="connsiteX48" fmla="*/ 547688 w 3521870"/>
              <a:gd name="connsiteY48" fmla="*/ 2826545 h 3171826"/>
              <a:gd name="connsiteX49" fmla="*/ 459581 w 3521870"/>
              <a:gd name="connsiteY49" fmla="*/ 2874170 h 3171826"/>
              <a:gd name="connsiteX50" fmla="*/ 326231 w 3521870"/>
              <a:gd name="connsiteY50" fmla="*/ 2943226 h 3171826"/>
              <a:gd name="connsiteX51" fmla="*/ 240506 w 3521870"/>
              <a:gd name="connsiteY51" fmla="*/ 2976563 h 3171826"/>
              <a:gd name="connsiteX52" fmla="*/ 164306 w 3521870"/>
              <a:gd name="connsiteY52" fmla="*/ 3009901 h 3171826"/>
              <a:gd name="connsiteX53" fmla="*/ 102394 w 3521870"/>
              <a:gd name="connsiteY53" fmla="*/ 3031332 h 3171826"/>
              <a:gd name="connsiteX54" fmla="*/ 0 w 3521870"/>
              <a:gd name="connsiteY54" fmla="*/ 3043238 h 3171826"/>
              <a:gd name="connsiteX55" fmla="*/ 11906 w 3521870"/>
              <a:gd name="connsiteY55" fmla="*/ 3062288 h 3171826"/>
              <a:gd name="connsiteX56" fmla="*/ 33338 w 3521870"/>
              <a:gd name="connsiteY56" fmla="*/ 3090863 h 3171826"/>
              <a:gd name="connsiteX57" fmla="*/ 45244 w 3521870"/>
              <a:gd name="connsiteY57" fmla="*/ 3133726 h 3171826"/>
              <a:gd name="connsiteX58" fmla="*/ 47625 w 3521870"/>
              <a:gd name="connsiteY58" fmla="*/ 3171826 h 3171826"/>
              <a:gd name="connsiteX59" fmla="*/ 100013 w 3521870"/>
              <a:gd name="connsiteY59" fmla="*/ 3155157 h 3171826"/>
              <a:gd name="connsiteX60" fmla="*/ 247650 w 3521870"/>
              <a:gd name="connsiteY60" fmla="*/ 3098007 h 3171826"/>
              <a:gd name="connsiteX61" fmla="*/ 402431 w 3521870"/>
              <a:gd name="connsiteY61" fmla="*/ 3024188 h 3171826"/>
              <a:gd name="connsiteX62" fmla="*/ 531019 w 3521870"/>
              <a:gd name="connsiteY62" fmla="*/ 2947988 h 3171826"/>
              <a:gd name="connsiteX63" fmla="*/ 623888 w 3521870"/>
              <a:gd name="connsiteY63" fmla="*/ 2883695 h 3171826"/>
              <a:gd name="connsiteX64" fmla="*/ 721519 w 3521870"/>
              <a:gd name="connsiteY64" fmla="*/ 2814638 h 3171826"/>
              <a:gd name="connsiteX65" fmla="*/ 857250 w 3521870"/>
              <a:gd name="connsiteY65" fmla="*/ 2709863 h 3171826"/>
              <a:gd name="connsiteX66" fmla="*/ 978694 w 3521870"/>
              <a:gd name="connsiteY66" fmla="*/ 2636045 h 3171826"/>
              <a:gd name="connsiteX67" fmla="*/ 1035844 w 3521870"/>
              <a:gd name="connsiteY67" fmla="*/ 2583657 h 3171826"/>
              <a:gd name="connsiteX68" fmla="*/ 1066800 w 3521870"/>
              <a:gd name="connsiteY68" fmla="*/ 2574132 h 3171826"/>
              <a:gd name="connsiteX69" fmla="*/ 1081088 w 3521870"/>
              <a:gd name="connsiteY69" fmla="*/ 2569370 h 3171826"/>
              <a:gd name="connsiteX70" fmla="*/ 1140619 w 3521870"/>
              <a:gd name="connsiteY70" fmla="*/ 2564607 h 3171826"/>
              <a:gd name="connsiteX71" fmla="*/ 1200150 w 3521870"/>
              <a:gd name="connsiteY71" fmla="*/ 2555082 h 3171826"/>
              <a:gd name="connsiteX72" fmla="*/ 1221581 w 3521870"/>
              <a:gd name="connsiteY72" fmla="*/ 2550320 h 3171826"/>
              <a:gd name="connsiteX73" fmla="*/ 1240631 w 3521870"/>
              <a:gd name="connsiteY73" fmla="*/ 2540795 h 3171826"/>
              <a:gd name="connsiteX74" fmla="*/ 1307306 w 3521870"/>
              <a:gd name="connsiteY74" fmla="*/ 2500313 h 3171826"/>
              <a:gd name="connsiteX75" fmla="*/ 1338263 w 3521870"/>
              <a:gd name="connsiteY75" fmla="*/ 2486026 h 3171826"/>
              <a:gd name="connsiteX76" fmla="*/ 1347788 w 3521870"/>
              <a:gd name="connsiteY76" fmla="*/ 2459832 h 3171826"/>
              <a:gd name="connsiteX77" fmla="*/ 1362075 w 3521870"/>
              <a:gd name="connsiteY77" fmla="*/ 2436020 h 3171826"/>
              <a:gd name="connsiteX78" fmla="*/ 1383506 w 3521870"/>
              <a:gd name="connsiteY78" fmla="*/ 2409826 h 3171826"/>
              <a:gd name="connsiteX79" fmla="*/ 1407319 w 3521870"/>
              <a:gd name="connsiteY79" fmla="*/ 2371726 h 3171826"/>
              <a:gd name="connsiteX80" fmla="*/ 1438275 w 3521870"/>
              <a:gd name="connsiteY80" fmla="*/ 2347913 h 3171826"/>
              <a:gd name="connsiteX81" fmla="*/ 1457325 w 3521870"/>
              <a:gd name="connsiteY81" fmla="*/ 2338388 h 3171826"/>
              <a:gd name="connsiteX82" fmla="*/ 1485900 w 3521870"/>
              <a:gd name="connsiteY82" fmla="*/ 2338388 h 3171826"/>
              <a:gd name="connsiteX83" fmla="*/ 1540669 w 3521870"/>
              <a:gd name="connsiteY83" fmla="*/ 2345532 h 3171826"/>
              <a:gd name="connsiteX84" fmla="*/ 1590675 w 3521870"/>
              <a:gd name="connsiteY84" fmla="*/ 2350295 h 3171826"/>
              <a:gd name="connsiteX85" fmla="*/ 1643063 w 3521870"/>
              <a:gd name="connsiteY85" fmla="*/ 2345532 h 3171826"/>
              <a:gd name="connsiteX86" fmla="*/ 1664494 w 3521870"/>
              <a:gd name="connsiteY86" fmla="*/ 2345532 h 3171826"/>
              <a:gd name="connsiteX87" fmla="*/ 1704975 w 3521870"/>
              <a:gd name="connsiteY87" fmla="*/ 2328863 h 3171826"/>
              <a:gd name="connsiteX88" fmla="*/ 1728788 w 3521870"/>
              <a:gd name="connsiteY88" fmla="*/ 2314576 h 3171826"/>
              <a:gd name="connsiteX89" fmla="*/ 1785938 w 3521870"/>
              <a:gd name="connsiteY89" fmla="*/ 2293145 h 3171826"/>
              <a:gd name="connsiteX90" fmla="*/ 1807369 w 3521870"/>
              <a:gd name="connsiteY90" fmla="*/ 2269332 h 3171826"/>
              <a:gd name="connsiteX91" fmla="*/ 1843088 w 3521870"/>
              <a:gd name="connsiteY91" fmla="*/ 2238376 h 3171826"/>
              <a:gd name="connsiteX92" fmla="*/ 1859756 w 3521870"/>
              <a:gd name="connsiteY92" fmla="*/ 2195513 h 3171826"/>
              <a:gd name="connsiteX93" fmla="*/ 1876425 w 3521870"/>
              <a:gd name="connsiteY93" fmla="*/ 2157413 h 3171826"/>
              <a:gd name="connsiteX94" fmla="*/ 1890713 w 3521870"/>
              <a:gd name="connsiteY94" fmla="*/ 2116932 h 3171826"/>
              <a:gd name="connsiteX95" fmla="*/ 1893093 w 3521870"/>
              <a:gd name="connsiteY95" fmla="*/ 2069308 h 3171826"/>
              <a:gd name="connsiteX96" fmla="*/ 1912143 w 3521870"/>
              <a:gd name="connsiteY96" fmla="*/ 2024064 h 3171826"/>
              <a:gd name="connsiteX97" fmla="*/ 1955006 w 3521870"/>
              <a:gd name="connsiteY97" fmla="*/ 1978821 h 3171826"/>
              <a:gd name="connsiteX98" fmla="*/ 2059780 w 3521870"/>
              <a:gd name="connsiteY98" fmla="*/ 1959770 h 3171826"/>
              <a:gd name="connsiteX99" fmla="*/ 2216943 w 3521870"/>
              <a:gd name="connsiteY99" fmla="*/ 1850233 h 3171826"/>
              <a:gd name="connsiteX100" fmla="*/ 2274093 w 3521870"/>
              <a:gd name="connsiteY100" fmla="*/ 1797846 h 3171826"/>
              <a:gd name="connsiteX101" fmla="*/ 2378868 w 3521870"/>
              <a:gd name="connsiteY101" fmla="*/ 1688308 h 3171826"/>
              <a:gd name="connsiteX102" fmla="*/ 2486024 w 3521870"/>
              <a:gd name="connsiteY102" fmla="*/ 1557340 h 3171826"/>
              <a:gd name="connsiteX103" fmla="*/ 2566986 w 3521870"/>
              <a:gd name="connsiteY103" fmla="*/ 1485901 h 3171826"/>
              <a:gd name="connsiteX104" fmla="*/ 2638424 w 3521870"/>
              <a:gd name="connsiteY104" fmla="*/ 1333502 h 3171826"/>
              <a:gd name="connsiteX105" fmla="*/ 2693193 w 3521870"/>
              <a:gd name="connsiteY105" fmla="*/ 1202533 h 3171826"/>
              <a:gd name="connsiteX106" fmla="*/ 2724149 w 3521870"/>
              <a:gd name="connsiteY106" fmla="*/ 1138239 h 3171826"/>
              <a:gd name="connsiteX107" fmla="*/ 2783681 w 3521870"/>
              <a:gd name="connsiteY107" fmla="*/ 1083471 h 3171826"/>
              <a:gd name="connsiteX108" fmla="*/ 2886074 w 3521870"/>
              <a:gd name="connsiteY108" fmla="*/ 1026321 h 3171826"/>
              <a:gd name="connsiteX109" fmla="*/ 2950368 w 3521870"/>
              <a:gd name="connsiteY109" fmla="*/ 1012033 h 3171826"/>
              <a:gd name="connsiteX110" fmla="*/ 3002755 w 3521870"/>
              <a:gd name="connsiteY110" fmla="*/ 957264 h 3171826"/>
              <a:gd name="connsiteX111" fmla="*/ 3521870 w 3521870"/>
              <a:gd name="connsiteY111" fmla="*/ 0 h 3171826"/>
              <a:gd name="connsiteX0" fmla="*/ 3488531 w 3521870"/>
              <a:gd name="connsiteY0" fmla="*/ 0 h 3200400"/>
              <a:gd name="connsiteX1" fmla="*/ 3007518 w 3521870"/>
              <a:gd name="connsiteY1" fmla="*/ 795338 h 3200400"/>
              <a:gd name="connsiteX2" fmla="*/ 2962274 w 3521870"/>
              <a:gd name="connsiteY2" fmla="*/ 935832 h 3200400"/>
              <a:gd name="connsiteX3" fmla="*/ 2924174 w 3521870"/>
              <a:gd name="connsiteY3" fmla="*/ 985839 h 3200400"/>
              <a:gd name="connsiteX4" fmla="*/ 2833687 w 3521870"/>
              <a:gd name="connsiteY4" fmla="*/ 1033463 h 3200400"/>
              <a:gd name="connsiteX5" fmla="*/ 2771774 w 3521870"/>
              <a:gd name="connsiteY5" fmla="*/ 1057276 h 3200400"/>
              <a:gd name="connsiteX6" fmla="*/ 2738437 w 3521870"/>
              <a:gd name="connsiteY6" fmla="*/ 1078707 h 3200400"/>
              <a:gd name="connsiteX7" fmla="*/ 2709862 w 3521870"/>
              <a:gd name="connsiteY7" fmla="*/ 1119188 h 3200400"/>
              <a:gd name="connsiteX8" fmla="*/ 2652712 w 3521870"/>
              <a:gd name="connsiteY8" fmla="*/ 1207295 h 3200400"/>
              <a:gd name="connsiteX9" fmla="*/ 2609849 w 3521870"/>
              <a:gd name="connsiteY9" fmla="*/ 1331120 h 3200400"/>
              <a:gd name="connsiteX10" fmla="*/ 2569368 w 3521870"/>
              <a:gd name="connsiteY10" fmla="*/ 1414463 h 3200400"/>
              <a:gd name="connsiteX11" fmla="*/ 2528887 w 3521870"/>
              <a:gd name="connsiteY11" fmla="*/ 1490663 h 3200400"/>
              <a:gd name="connsiteX12" fmla="*/ 2464594 w 3521870"/>
              <a:gd name="connsiteY12" fmla="*/ 1538289 h 3200400"/>
              <a:gd name="connsiteX13" fmla="*/ 2409824 w 3521870"/>
              <a:gd name="connsiteY13" fmla="*/ 1607345 h 3200400"/>
              <a:gd name="connsiteX14" fmla="*/ 2286000 w 3521870"/>
              <a:gd name="connsiteY14" fmla="*/ 1738313 h 3200400"/>
              <a:gd name="connsiteX15" fmla="*/ 2171699 w 3521870"/>
              <a:gd name="connsiteY15" fmla="*/ 1847851 h 3200400"/>
              <a:gd name="connsiteX16" fmla="*/ 2069305 w 3521870"/>
              <a:gd name="connsiteY16" fmla="*/ 1924049 h 3200400"/>
              <a:gd name="connsiteX17" fmla="*/ 1978817 w 3521870"/>
              <a:gd name="connsiteY17" fmla="*/ 1938338 h 3200400"/>
              <a:gd name="connsiteX18" fmla="*/ 1916905 w 3521870"/>
              <a:gd name="connsiteY18" fmla="*/ 1966913 h 3200400"/>
              <a:gd name="connsiteX19" fmla="*/ 1859755 w 3521870"/>
              <a:gd name="connsiteY19" fmla="*/ 2012156 h 3200400"/>
              <a:gd name="connsiteX20" fmla="*/ 1840705 w 3521870"/>
              <a:gd name="connsiteY20" fmla="*/ 2078832 h 3200400"/>
              <a:gd name="connsiteX21" fmla="*/ 1838324 w 3521870"/>
              <a:gd name="connsiteY21" fmla="*/ 2157413 h 3200400"/>
              <a:gd name="connsiteX22" fmla="*/ 1831181 w 3521870"/>
              <a:gd name="connsiteY22" fmla="*/ 2212181 h 3200400"/>
              <a:gd name="connsiteX23" fmla="*/ 1816894 w 3521870"/>
              <a:gd name="connsiteY23" fmla="*/ 2245519 h 3200400"/>
              <a:gd name="connsiteX24" fmla="*/ 1788319 w 3521870"/>
              <a:gd name="connsiteY24" fmla="*/ 2278856 h 3200400"/>
              <a:gd name="connsiteX25" fmla="*/ 1728788 w 3521870"/>
              <a:gd name="connsiteY25" fmla="*/ 2302669 h 3200400"/>
              <a:gd name="connsiteX26" fmla="*/ 1676400 w 3521870"/>
              <a:gd name="connsiteY26" fmla="*/ 2316956 h 3200400"/>
              <a:gd name="connsiteX27" fmla="*/ 1624013 w 3521870"/>
              <a:gd name="connsiteY27" fmla="*/ 2321719 h 3200400"/>
              <a:gd name="connsiteX28" fmla="*/ 1543050 w 3521870"/>
              <a:gd name="connsiteY28" fmla="*/ 2319337 h 3200400"/>
              <a:gd name="connsiteX29" fmla="*/ 1454944 w 3521870"/>
              <a:gd name="connsiteY29" fmla="*/ 2316956 h 3200400"/>
              <a:gd name="connsiteX30" fmla="*/ 1402556 w 3521870"/>
              <a:gd name="connsiteY30" fmla="*/ 2321719 h 3200400"/>
              <a:gd name="connsiteX31" fmla="*/ 1364456 w 3521870"/>
              <a:gd name="connsiteY31" fmla="*/ 2347912 h 3200400"/>
              <a:gd name="connsiteX32" fmla="*/ 1345406 w 3521870"/>
              <a:gd name="connsiteY32" fmla="*/ 2376487 h 3200400"/>
              <a:gd name="connsiteX33" fmla="*/ 1326356 w 3521870"/>
              <a:gd name="connsiteY33" fmla="*/ 2412206 h 3200400"/>
              <a:gd name="connsiteX34" fmla="*/ 1312069 w 3521870"/>
              <a:gd name="connsiteY34" fmla="*/ 2450306 h 3200400"/>
              <a:gd name="connsiteX35" fmla="*/ 1281113 w 3521870"/>
              <a:gd name="connsiteY35" fmla="*/ 2474119 h 3200400"/>
              <a:gd name="connsiteX36" fmla="*/ 1238250 w 3521870"/>
              <a:gd name="connsiteY36" fmla="*/ 2512219 h 3200400"/>
              <a:gd name="connsiteX37" fmla="*/ 1207294 w 3521870"/>
              <a:gd name="connsiteY37" fmla="*/ 2521744 h 3200400"/>
              <a:gd name="connsiteX38" fmla="*/ 1171575 w 3521870"/>
              <a:gd name="connsiteY38" fmla="*/ 2514600 h 3200400"/>
              <a:gd name="connsiteX39" fmla="*/ 1116806 w 3521870"/>
              <a:gd name="connsiteY39" fmla="*/ 2514600 h 3200400"/>
              <a:gd name="connsiteX40" fmla="*/ 1088231 w 3521870"/>
              <a:gd name="connsiteY40" fmla="*/ 2519362 h 3200400"/>
              <a:gd name="connsiteX41" fmla="*/ 1042988 w 3521870"/>
              <a:gd name="connsiteY41" fmla="*/ 2526506 h 3200400"/>
              <a:gd name="connsiteX42" fmla="*/ 1004888 w 3521870"/>
              <a:gd name="connsiteY42" fmla="*/ 2550319 h 3200400"/>
              <a:gd name="connsiteX43" fmla="*/ 950119 w 3521870"/>
              <a:gd name="connsiteY43" fmla="*/ 2583656 h 3200400"/>
              <a:gd name="connsiteX44" fmla="*/ 859631 w 3521870"/>
              <a:gd name="connsiteY44" fmla="*/ 2647950 h 3200400"/>
              <a:gd name="connsiteX45" fmla="*/ 788194 w 3521870"/>
              <a:gd name="connsiteY45" fmla="*/ 2695575 h 3200400"/>
              <a:gd name="connsiteX46" fmla="*/ 707231 w 3521870"/>
              <a:gd name="connsiteY46" fmla="*/ 2747962 h 3200400"/>
              <a:gd name="connsiteX47" fmla="*/ 652463 w 3521870"/>
              <a:gd name="connsiteY47" fmla="*/ 2793206 h 3200400"/>
              <a:gd name="connsiteX48" fmla="*/ 547688 w 3521870"/>
              <a:gd name="connsiteY48" fmla="*/ 2855119 h 3200400"/>
              <a:gd name="connsiteX49" fmla="*/ 459581 w 3521870"/>
              <a:gd name="connsiteY49" fmla="*/ 2902744 h 3200400"/>
              <a:gd name="connsiteX50" fmla="*/ 326231 w 3521870"/>
              <a:gd name="connsiteY50" fmla="*/ 2971800 h 3200400"/>
              <a:gd name="connsiteX51" fmla="*/ 240506 w 3521870"/>
              <a:gd name="connsiteY51" fmla="*/ 3005137 h 3200400"/>
              <a:gd name="connsiteX52" fmla="*/ 164306 w 3521870"/>
              <a:gd name="connsiteY52" fmla="*/ 3038475 h 3200400"/>
              <a:gd name="connsiteX53" fmla="*/ 102394 w 3521870"/>
              <a:gd name="connsiteY53" fmla="*/ 3059906 h 3200400"/>
              <a:gd name="connsiteX54" fmla="*/ 0 w 3521870"/>
              <a:gd name="connsiteY54" fmla="*/ 3071812 h 3200400"/>
              <a:gd name="connsiteX55" fmla="*/ 11906 w 3521870"/>
              <a:gd name="connsiteY55" fmla="*/ 3090862 h 3200400"/>
              <a:gd name="connsiteX56" fmla="*/ 33338 w 3521870"/>
              <a:gd name="connsiteY56" fmla="*/ 3119437 h 3200400"/>
              <a:gd name="connsiteX57" fmla="*/ 45244 w 3521870"/>
              <a:gd name="connsiteY57" fmla="*/ 3162300 h 3200400"/>
              <a:gd name="connsiteX58" fmla="*/ 47625 w 3521870"/>
              <a:gd name="connsiteY58" fmla="*/ 3200400 h 3200400"/>
              <a:gd name="connsiteX59" fmla="*/ 100013 w 3521870"/>
              <a:gd name="connsiteY59" fmla="*/ 3183731 h 3200400"/>
              <a:gd name="connsiteX60" fmla="*/ 247650 w 3521870"/>
              <a:gd name="connsiteY60" fmla="*/ 3126581 h 3200400"/>
              <a:gd name="connsiteX61" fmla="*/ 402431 w 3521870"/>
              <a:gd name="connsiteY61" fmla="*/ 3052762 h 3200400"/>
              <a:gd name="connsiteX62" fmla="*/ 531019 w 3521870"/>
              <a:gd name="connsiteY62" fmla="*/ 2976562 h 3200400"/>
              <a:gd name="connsiteX63" fmla="*/ 623888 w 3521870"/>
              <a:gd name="connsiteY63" fmla="*/ 2912269 h 3200400"/>
              <a:gd name="connsiteX64" fmla="*/ 721519 w 3521870"/>
              <a:gd name="connsiteY64" fmla="*/ 2843212 h 3200400"/>
              <a:gd name="connsiteX65" fmla="*/ 857250 w 3521870"/>
              <a:gd name="connsiteY65" fmla="*/ 2738437 h 3200400"/>
              <a:gd name="connsiteX66" fmla="*/ 978694 w 3521870"/>
              <a:gd name="connsiteY66" fmla="*/ 2664619 h 3200400"/>
              <a:gd name="connsiteX67" fmla="*/ 1035844 w 3521870"/>
              <a:gd name="connsiteY67" fmla="*/ 2612231 h 3200400"/>
              <a:gd name="connsiteX68" fmla="*/ 1066800 w 3521870"/>
              <a:gd name="connsiteY68" fmla="*/ 2602706 h 3200400"/>
              <a:gd name="connsiteX69" fmla="*/ 1081088 w 3521870"/>
              <a:gd name="connsiteY69" fmla="*/ 2597944 h 3200400"/>
              <a:gd name="connsiteX70" fmla="*/ 1140619 w 3521870"/>
              <a:gd name="connsiteY70" fmla="*/ 2593181 h 3200400"/>
              <a:gd name="connsiteX71" fmla="*/ 1200150 w 3521870"/>
              <a:gd name="connsiteY71" fmla="*/ 2583656 h 3200400"/>
              <a:gd name="connsiteX72" fmla="*/ 1221581 w 3521870"/>
              <a:gd name="connsiteY72" fmla="*/ 2578894 h 3200400"/>
              <a:gd name="connsiteX73" fmla="*/ 1240631 w 3521870"/>
              <a:gd name="connsiteY73" fmla="*/ 2569369 h 3200400"/>
              <a:gd name="connsiteX74" fmla="*/ 1307306 w 3521870"/>
              <a:gd name="connsiteY74" fmla="*/ 2528887 h 3200400"/>
              <a:gd name="connsiteX75" fmla="*/ 1338263 w 3521870"/>
              <a:gd name="connsiteY75" fmla="*/ 2514600 h 3200400"/>
              <a:gd name="connsiteX76" fmla="*/ 1347788 w 3521870"/>
              <a:gd name="connsiteY76" fmla="*/ 2488406 h 3200400"/>
              <a:gd name="connsiteX77" fmla="*/ 1362075 w 3521870"/>
              <a:gd name="connsiteY77" fmla="*/ 2464594 h 3200400"/>
              <a:gd name="connsiteX78" fmla="*/ 1383506 w 3521870"/>
              <a:gd name="connsiteY78" fmla="*/ 2438400 h 3200400"/>
              <a:gd name="connsiteX79" fmla="*/ 1407319 w 3521870"/>
              <a:gd name="connsiteY79" fmla="*/ 2400300 h 3200400"/>
              <a:gd name="connsiteX80" fmla="*/ 1438275 w 3521870"/>
              <a:gd name="connsiteY80" fmla="*/ 2376487 h 3200400"/>
              <a:gd name="connsiteX81" fmla="*/ 1457325 w 3521870"/>
              <a:gd name="connsiteY81" fmla="*/ 2366962 h 3200400"/>
              <a:gd name="connsiteX82" fmla="*/ 1485900 w 3521870"/>
              <a:gd name="connsiteY82" fmla="*/ 2366962 h 3200400"/>
              <a:gd name="connsiteX83" fmla="*/ 1540669 w 3521870"/>
              <a:gd name="connsiteY83" fmla="*/ 2374106 h 3200400"/>
              <a:gd name="connsiteX84" fmla="*/ 1590675 w 3521870"/>
              <a:gd name="connsiteY84" fmla="*/ 2378869 h 3200400"/>
              <a:gd name="connsiteX85" fmla="*/ 1643063 w 3521870"/>
              <a:gd name="connsiteY85" fmla="*/ 2374106 h 3200400"/>
              <a:gd name="connsiteX86" fmla="*/ 1664494 w 3521870"/>
              <a:gd name="connsiteY86" fmla="*/ 2374106 h 3200400"/>
              <a:gd name="connsiteX87" fmla="*/ 1704975 w 3521870"/>
              <a:gd name="connsiteY87" fmla="*/ 2357437 h 3200400"/>
              <a:gd name="connsiteX88" fmla="*/ 1728788 w 3521870"/>
              <a:gd name="connsiteY88" fmla="*/ 2343150 h 3200400"/>
              <a:gd name="connsiteX89" fmla="*/ 1785938 w 3521870"/>
              <a:gd name="connsiteY89" fmla="*/ 2321719 h 3200400"/>
              <a:gd name="connsiteX90" fmla="*/ 1807369 w 3521870"/>
              <a:gd name="connsiteY90" fmla="*/ 2297906 h 3200400"/>
              <a:gd name="connsiteX91" fmla="*/ 1843088 w 3521870"/>
              <a:gd name="connsiteY91" fmla="*/ 2266950 h 3200400"/>
              <a:gd name="connsiteX92" fmla="*/ 1859756 w 3521870"/>
              <a:gd name="connsiteY92" fmla="*/ 2224087 h 3200400"/>
              <a:gd name="connsiteX93" fmla="*/ 1876425 w 3521870"/>
              <a:gd name="connsiteY93" fmla="*/ 2185987 h 3200400"/>
              <a:gd name="connsiteX94" fmla="*/ 1890713 w 3521870"/>
              <a:gd name="connsiteY94" fmla="*/ 2145506 h 3200400"/>
              <a:gd name="connsiteX95" fmla="*/ 1893093 w 3521870"/>
              <a:gd name="connsiteY95" fmla="*/ 2097882 h 3200400"/>
              <a:gd name="connsiteX96" fmla="*/ 1912143 w 3521870"/>
              <a:gd name="connsiteY96" fmla="*/ 2052638 h 3200400"/>
              <a:gd name="connsiteX97" fmla="*/ 1955006 w 3521870"/>
              <a:gd name="connsiteY97" fmla="*/ 2007395 h 3200400"/>
              <a:gd name="connsiteX98" fmla="*/ 2059780 w 3521870"/>
              <a:gd name="connsiteY98" fmla="*/ 1988344 h 3200400"/>
              <a:gd name="connsiteX99" fmla="*/ 2216943 w 3521870"/>
              <a:gd name="connsiteY99" fmla="*/ 1878807 h 3200400"/>
              <a:gd name="connsiteX100" fmla="*/ 2274093 w 3521870"/>
              <a:gd name="connsiteY100" fmla="*/ 1826420 h 3200400"/>
              <a:gd name="connsiteX101" fmla="*/ 2378868 w 3521870"/>
              <a:gd name="connsiteY101" fmla="*/ 1716882 h 3200400"/>
              <a:gd name="connsiteX102" fmla="*/ 2486024 w 3521870"/>
              <a:gd name="connsiteY102" fmla="*/ 1585914 h 3200400"/>
              <a:gd name="connsiteX103" fmla="*/ 2566986 w 3521870"/>
              <a:gd name="connsiteY103" fmla="*/ 1514475 h 3200400"/>
              <a:gd name="connsiteX104" fmla="*/ 2638424 w 3521870"/>
              <a:gd name="connsiteY104" fmla="*/ 1362076 h 3200400"/>
              <a:gd name="connsiteX105" fmla="*/ 2693193 w 3521870"/>
              <a:gd name="connsiteY105" fmla="*/ 1231107 h 3200400"/>
              <a:gd name="connsiteX106" fmla="*/ 2724149 w 3521870"/>
              <a:gd name="connsiteY106" fmla="*/ 1166813 h 3200400"/>
              <a:gd name="connsiteX107" fmla="*/ 2783681 w 3521870"/>
              <a:gd name="connsiteY107" fmla="*/ 1112045 h 3200400"/>
              <a:gd name="connsiteX108" fmla="*/ 2886074 w 3521870"/>
              <a:gd name="connsiteY108" fmla="*/ 1054895 h 3200400"/>
              <a:gd name="connsiteX109" fmla="*/ 2950368 w 3521870"/>
              <a:gd name="connsiteY109" fmla="*/ 1040607 h 3200400"/>
              <a:gd name="connsiteX110" fmla="*/ 3002755 w 3521870"/>
              <a:gd name="connsiteY110" fmla="*/ 985838 h 3200400"/>
              <a:gd name="connsiteX111" fmla="*/ 3521870 w 3521870"/>
              <a:gd name="connsiteY111" fmla="*/ 28574 h 3200400"/>
              <a:gd name="connsiteX0" fmla="*/ 3488531 w 3521870"/>
              <a:gd name="connsiteY0" fmla="*/ 0 h 3200400"/>
              <a:gd name="connsiteX1" fmla="*/ 3083718 w 3521870"/>
              <a:gd name="connsiteY1" fmla="*/ 669132 h 3200400"/>
              <a:gd name="connsiteX2" fmla="*/ 3007518 w 3521870"/>
              <a:gd name="connsiteY2" fmla="*/ 795338 h 3200400"/>
              <a:gd name="connsiteX3" fmla="*/ 2962274 w 3521870"/>
              <a:gd name="connsiteY3" fmla="*/ 935832 h 3200400"/>
              <a:gd name="connsiteX4" fmla="*/ 2924174 w 3521870"/>
              <a:gd name="connsiteY4" fmla="*/ 985839 h 3200400"/>
              <a:gd name="connsiteX5" fmla="*/ 2833687 w 3521870"/>
              <a:gd name="connsiteY5" fmla="*/ 1033463 h 3200400"/>
              <a:gd name="connsiteX6" fmla="*/ 2771774 w 3521870"/>
              <a:gd name="connsiteY6" fmla="*/ 1057276 h 3200400"/>
              <a:gd name="connsiteX7" fmla="*/ 2738437 w 3521870"/>
              <a:gd name="connsiteY7" fmla="*/ 1078707 h 3200400"/>
              <a:gd name="connsiteX8" fmla="*/ 2709862 w 3521870"/>
              <a:gd name="connsiteY8" fmla="*/ 1119188 h 3200400"/>
              <a:gd name="connsiteX9" fmla="*/ 2652712 w 3521870"/>
              <a:gd name="connsiteY9" fmla="*/ 1207295 h 3200400"/>
              <a:gd name="connsiteX10" fmla="*/ 2609849 w 3521870"/>
              <a:gd name="connsiteY10" fmla="*/ 1331120 h 3200400"/>
              <a:gd name="connsiteX11" fmla="*/ 2569368 w 3521870"/>
              <a:gd name="connsiteY11" fmla="*/ 1414463 h 3200400"/>
              <a:gd name="connsiteX12" fmla="*/ 2528887 w 3521870"/>
              <a:gd name="connsiteY12" fmla="*/ 1490663 h 3200400"/>
              <a:gd name="connsiteX13" fmla="*/ 2464594 w 3521870"/>
              <a:gd name="connsiteY13" fmla="*/ 1538289 h 3200400"/>
              <a:gd name="connsiteX14" fmla="*/ 2409824 w 3521870"/>
              <a:gd name="connsiteY14" fmla="*/ 1607345 h 3200400"/>
              <a:gd name="connsiteX15" fmla="*/ 2286000 w 3521870"/>
              <a:gd name="connsiteY15" fmla="*/ 1738313 h 3200400"/>
              <a:gd name="connsiteX16" fmla="*/ 2171699 w 3521870"/>
              <a:gd name="connsiteY16" fmla="*/ 1847851 h 3200400"/>
              <a:gd name="connsiteX17" fmla="*/ 2069305 w 3521870"/>
              <a:gd name="connsiteY17" fmla="*/ 1924049 h 3200400"/>
              <a:gd name="connsiteX18" fmla="*/ 1978817 w 3521870"/>
              <a:gd name="connsiteY18" fmla="*/ 1938338 h 3200400"/>
              <a:gd name="connsiteX19" fmla="*/ 1916905 w 3521870"/>
              <a:gd name="connsiteY19" fmla="*/ 1966913 h 3200400"/>
              <a:gd name="connsiteX20" fmla="*/ 1859755 w 3521870"/>
              <a:gd name="connsiteY20" fmla="*/ 2012156 h 3200400"/>
              <a:gd name="connsiteX21" fmla="*/ 1840705 w 3521870"/>
              <a:gd name="connsiteY21" fmla="*/ 2078832 h 3200400"/>
              <a:gd name="connsiteX22" fmla="*/ 1838324 w 3521870"/>
              <a:gd name="connsiteY22" fmla="*/ 2157413 h 3200400"/>
              <a:gd name="connsiteX23" fmla="*/ 1831181 w 3521870"/>
              <a:gd name="connsiteY23" fmla="*/ 2212181 h 3200400"/>
              <a:gd name="connsiteX24" fmla="*/ 1816894 w 3521870"/>
              <a:gd name="connsiteY24" fmla="*/ 2245519 h 3200400"/>
              <a:gd name="connsiteX25" fmla="*/ 1788319 w 3521870"/>
              <a:gd name="connsiteY25" fmla="*/ 2278856 h 3200400"/>
              <a:gd name="connsiteX26" fmla="*/ 1728788 w 3521870"/>
              <a:gd name="connsiteY26" fmla="*/ 2302669 h 3200400"/>
              <a:gd name="connsiteX27" fmla="*/ 1676400 w 3521870"/>
              <a:gd name="connsiteY27" fmla="*/ 2316956 h 3200400"/>
              <a:gd name="connsiteX28" fmla="*/ 1624013 w 3521870"/>
              <a:gd name="connsiteY28" fmla="*/ 2321719 h 3200400"/>
              <a:gd name="connsiteX29" fmla="*/ 1543050 w 3521870"/>
              <a:gd name="connsiteY29" fmla="*/ 2319337 h 3200400"/>
              <a:gd name="connsiteX30" fmla="*/ 1454944 w 3521870"/>
              <a:gd name="connsiteY30" fmla="*/ 2316956 h 3200400"/>
              <a:gd name="connsiteX31" fmla="*/ 1402556 w 3521870"/>
              <a:gd name="connsiteY31" fmla="*/ 2321719 h 3200400"/>
              <a:gd name="connsiteX32" fmla="*/ 1364456 w 3521870"/>
              <a:gd name="connsiteY32" fmla="*/ 2347912 h 3200400"/>
              <a:gd name="connsiteX33" fmla="*/ 1345406 w 3521870"/>
              <a:gd name="connsiteY33" fmla="*/ 2376487 h 3200400"/>
              <a:gd name="connsiteX34" fmla="*/ 1326356 w 3521870"/>
              <a:gd name="connsiteY34" fmla="*/ 2412206 h 3200400"/>
              <a:gd name="connsiteX35" fmla="*/ 1312069 w 3521870"/>
              <a:gd name="connsiteY35" fmla="*/ 2450306 h 3200400"/>
              <a:gd name="connsiteX36" fmla="*/ 1281113 w 3521870"/>
              <a:gd name="connsiteY36" fmla="*/ 2474119 h 3200400"/>
              <a:gd name="connsiteX37" fmla="*/ 1238250 w 3521870"/>
              <a:gd name="connsiteY37" fmla="*/ 2512219 h 3200400"/>
              <a:gd name="connsiteX38" fmla="*/ 1207294 w 3521870"/>
              <a:gd name="connsiteY38" fmla="*/ 2521744 h 3200400"/>
              <a:gd name="connsiteX39" fmla="*/ 1171575 w 3521870"/>
              <a:gd name="connsiteY39" fmla="*/ 2514600 h 3200400"/>
              <a:gd name="connsiteX40" fmla="*/ 1116806 w 3521870"/>
              <a:gd name="connsiteY40" fmla="*/ 2514600 h 3200400"/>
              <a:gd name="connsiteX41" fmla="*/ 1088231 w 3521870"/>
              <a:gd name="connsiteY41" fmla="*/ 2519362 h 3200400"/>
              <a:gd name="connsiteX42" fmla="*/ 1042988 w 3521870"/>
              <a:gd name="connsiteY42" fmla="*/ 2526506 h 3200400"/>
              <a:gd name="connsiteX43" fmla="*/ 1004888 w 3521870"/>
              <a:gd name="connsiteY43" fmla="*/ 2550319 h 3200400"/>
              <a:gd name="connsiteX44" fmla="*/ 950119 w 3521870"/>
              <a:gd name="connsiteY44" fmla="*/ 2583656 h 3200400"/>
              <a:gd name="connsiteX45" fmla="*/ 859631 w 3521870"/>
              <a:gd name="connsiteY45" fmla="*/ 2647950 h 3200400"/>
              <a:gd name="connsiteX46" fmla="*/ 788194 w 3521870"/>
              <a:gd name="connsiteY46" fmla="*/ 2695575 h 3200400"/>
              <a:gd name="connsiteX47" fmla="*/ 707231 w 3521870"/>
              <a:gd name="connsiteY47" fmla="*/ 2747962 h 3200400"/>
              <a:gd name="connsiteX48" fmla="*/ 652463 w 3521870"/>
              <a:gd name="connsiteY48" fmla="*/ 2793206 h 3200400"/>
              <a:gd name="connsiteX49" fmla="*/ 547688 w 3521870"/>
              <a:gd name="connsiteY49" fmla="*/ 2855119 h 3200400"/>
              <a:gd name="connsiteX50" fmla="*/ 459581 w 3521870"/>
              <a:gd name="connsiteY50" fmla="*/ 2902744 h 3200400"/>
              <a:gd name="connsiteX51" fmla="*/ 326231 w 3521870"/>
              <a:gd name="connsiteY51" fmla="*/ 2971800 h 3200400"/>
              <a:gd name="connsiteX52" fmla="*/ 240506 w 3521870"/>
              <a:gd name="connsiteY52" fmla="*/ 3005137 h 3200400"/>
              <a:gd name="connsiteX53" fmla="*/ 164306 w 3521870"/>
              <a:gd name="connsiteY53" fmla="*/ 3038475 h 3200400"/>
              <a:gd name="connsiteX54" fmla="*/ 102394 w 3521870"/>
              <a:gd name="connsiteY54" fmla="*/ 3059906 h 3200400"/>
              <a:gd name="connsiteX55" fmla="*/ 0 w 3521870"/>
              <a:gd name="connsiteY55" fmla="*/ 3071812 h 3200400"/>
              <a:gd name="connsiteX56" fmla="*/ 11906 w 3521870"/>
              <a:gd name="connsiteY56" fmla="*/ 3090862 h 3200400"/>
              <a:gd name="connsiteX57" fmla="*/ 33338 w 3521870"/>
              <a:gd name="connsiteY57" fmla="*/ 3119437 h 3200400"/>
              <a:gd name="connsiteX58" fmla="*/ 45244 w 3521870"/>
              <a:gd name="connsiteY58" fmla="*/ 3162300 h 3200400"/>
              <a:gd name="connsiteX59" fmla="*/ 47625 w 3521870"/>
              <a:gd name="connsiteY59" fmla="*/ 3200400 h 3200400"/>
              <a:gd name="connsiteX60" fmla="*/ 100013 w 3521870"/>
              <a:gd name="connsiteY60" fmla="*/ 3183731 h 3200400"/>
              <a:gd name="connsiteX61" fmla="*/ 247650 w 3521870"/>
              <a:gd name="connsiteY61" fmla="*/ 3126581 h 3200400"/>
              <a:gd name="connsiteX62" fmla="*/ 402431 w 3521870"/>
              <a:gd name="connsiteY62" fmla="*/ 3052762 h 3200400"/>
              <a:gd name="connsiteX63" fmla="*/ 531019 w 3521870"/>
              <a:gd name="connsiteY63" fmla="*/ 2976562 h 3200400"/>
              <a:gd name="connsiteX64" fmla="*/ 623888 w 3521870"/>
              <a:gd name="connsiteY64" fmla="*/ 2912269 h 3200400"/>
              <a:gd name="connsiteX65" fmla="*/ 721519 w 3521870"/>
              <a:gd name="connsiteY65" fmla="*/ 2843212 h 3200400"/>
              <a:gd name="connsiteX66" fmla="*/ 857250 w 3521870"/>
              <a:gd name="connsiteY66" fmla="*/ 2738437 h 3200400"/>
              <a:gd name="connsiteX67" fmla="*/ 978694 w 3521870"/>
              <a:gd name="connsiteY67" fmla="*/ 2664619 h 3200400"/>
              <a:gd name="connsiteX68" fmla="*/ 1035844 w 3521870"/>
              <a:gd name="connsiteY68" fmla="*/ 2612231 h 3200400"/>
              <a:gd name="connsiteX69" fmla="*/ 1066800 w 3521870"/>
              <a:gd name="connsiteY69" fmla="*/ 2602706 h 3200400"/>
              <a:gd name="connsiteX70" fmla="*/ 1081088 w 3521870"/>
              <a:gd name="connsiteY70" fmla="*/ 2597944 h 3200400"/>
              <a:gd name="connsiteX71" fmla="*/ 1140619 w 3521870"/>
              <a:gd name="connsiteY71" fmla="*/ 2593181 h 3200400"/>
              <a:gd name="connsiteX72" fmla="*/ 1200150 w 3521870"/>
              <a:gd name="connsiteY72" fmla="*/ 2583656 h 3200400"/>
              <a:gd name="connsiteX73" fmla="*/ 1221581 w 3521870"/>
              <a:gd name="connsiteY73" fmla="*/ 2578894 h 3200400"/>
              <a:gd name="connsiteX74" fmla="*/ 1240631 w 3521870"/>
              <a:gd name="connsiteY74" fmla="*/ 2569369 h 3200400"/>
              <a:gd name="connsiteX75" fmla="*/ 1307306 w 3521870"/>
              <a:gd name="connsiteY75" fmla="*/ 2528887 h 3200400"/>
              <a:gd name="connsiteX76" fmla="*/ 1338263 w 3521870"/>
              <a:gd name="connsiteY76" fmla="*/ 2514600 h 3200400"/>
              <a:gd name="connsiteX77" fmla="*/ 1347788 w 3521870"/>
              <a:gd name="connsiteY77" fmla="*/ 2488406 h 3200400"/>
              <a:gd name="connsiteX78" fmla="*/ 1362075 w 3521870"/>
              <a:gd name="connsiteY78" fmla="*/ 2464594 h 3200400"/>
              <a:gd name="connsiteX79" fmla="*/ 1383506 w 3521870"/>
              <a:gd name="connsiteY79" fmla="*/ 2438400 h 3200400"/>
              <a:gd name="connsiteX80" fmla="*/ 1407319 w 3521870"/>
              <a:gd name="connsiteY80" fmla="*/ 2400300 h 3200400"/>
              <a:gd name="connsiteX81" fmla="*/ 1438275 w 3521870"/>
              <a:gd name="connsiteY81" fmla="*/ 2376487 h 3200400"/>
              <a:gd name="connsiteX82" fmla="*/ 1457325 w 3521870"/>
              <a:gd name="connsiteY82" fmla="*/ 2366962 h 3200400"/>
              <a:gd name="connsiteX83" fmla="*/ 1485900 w 3521870"/>
              <a:gd name="connsiteY83" fmla="*/ 2366962 h 3200400"/>
              <a:gd name="connsiteX84" fmla="*/ 1540669 w 3521870"/>
              <a:gd name="connsiteY84" fmla="*/ 2374106 h 3200400"/>
              <a:gd name="connsiteX85" fmla="*/ 1590675 w 3521870"/>
              <a:gd name="connsiteY85" fmla="*/ 2378869 h 3200400"/>
              <a:gd name="connsiteX86" fmla="*/ 1643063 w 3521870"/>
              <a:gd name="connsiteY86" fmla="*/ 2374106 h 3200400"/>
              <a:gd name="connsiteX87" fmla="*/ 1664494 w 3521870"/>
              <a:gd name="connsiteY87" fmla="*/ 2374106 h 3200400"/>
              <a:gd name="connsiteX88" fmla="*/ 1704975 w 3521870"/>
              <a:gd name="connsiteY88" fmla="*/ 2357437 h 3200400"/>
              <a:gd name="connsiteX89" fmla="*/ 1728788 w 3521870"/>
              <a:gd name="connsiteY89" fmla="*/ 2343150 h 3200400"/>
              <a:gd name="connsiteX90" fmla="*/ 1785938 w 3521870"/>
              <a:gd name="connsiteY90" fmla="*/ 2321719 h 3200400"/>
              <a:gd name="connsiteX91" fmla="*/ 1807369 w 3521870"/>
              <a:gd name="connsiteY91" fmla="*/ 2297906 h 3200400"/>
              <a:gd name="connsiteX92" fmla="*/ 1843088 w 3521870"/>
              <a:gd name="connsiteY92" fmla="*/ 2266950 h 3200400"/>
              <a:gd name="connsiteX93" fmla="*/ 1859756 w 3521870"/>
              <a:gd name="connsiteY93" fmla="*/ 2224087 h 3200400"/>
              <a:gd name="connsiteX94" fmla="*/ 1876425 w 3521870"/>
              <a:gd name="connsiteY94" fmla="*/ 2185987 h 3200400"/>
              <a:gd name="connsiteX95" fmla="*/ 1890713 w 3521870"/>
              <a:gd name="connsiteY95" fmla="*/ 2145506 h 3200400"/>
              <a:gd name="connsiteX96" fmla="*/ 1893093 w 3521870"/>
              <a:gd name="connsiteY96" fmla="*/ 2097882 h 3200400"/>
              <a:gd name="connsiteX97" fmla="*/ 1912143 w 3521870"/>
              <a:gd name="connsiteY97" fmla="*/ 2052638 h 3200400"/>
              <a:gd name="connsiteX98" fmla="*/ 1955006 w 3521870"/>
              <a:gd name="connsiteY98" fmla="*/ 2007395 h 3200400"/>
              <a:gd name="connsiteX99" fmla="*/ 2059780 w 3521870"/>
              <a:gd name="connsiteY99" fmla="*/ 1988344 h 3200400"/>
              <a:gd name="connsiteX100" fmla="*/ 2216943 w 3521870"/>
              <a:gd name="connsiteY100" fmla="*/ 1878807 h 3200400"/>
              <a:gd name="connsiteX101" fmla="*/ 2274093 w 3521870"/>
              <a:gd name="connsiteY101" fmla="*/ 1826420 h 3200400"/>
              <a:gd name="connsiteX102" fmla="*/ 2378868 w 3521870"/>
              <a:gd name="connsiteY102" fmla="*/ 1716882 h 3200400"/>
              <a:gd name="connsiteX103" fmla="*/ 2486024 w 3521870"/>
              <a:gd name="connsiteY103" fmla="*/ 1585914 h 3200400"/>
              <a:gd name="connsiteX104" fmla="*/ 2566986 w 3521870"/>
              <a:gd name="connsiteY104" fmla="*/ 1514475 h 3200400"/>
              <a:gd name="connsiteX105" fmla="*/ 2638424 w 3521870"/>
              <a:gd name="connsiteY105" fmla="*/ 1362076 h 3200400"/>
              <a:gd name="connsiteX106" fmla="*/ 2693193 w 3521870"/>
              <a:gd name="connsiteY106" fmla="*/ 1231107 h 3200400"/>
              <a:gd name="connsiteX107" fmla="*/ 2724149 w 3521870"/>
              <a:gd name="connsiteY107" fmla="*/ 1166813 h 3200400"/>
              <a:gd name="connsiteX108" fmla="*/ 2783681 w 3521870"/>
              <a:gd name="connsiteY108" fmla="*/ 1112045 h 3200400"/>
              <a:gd name="connsiteX109" fmla="*/ 2886074 w 3521870"/>
              <a:gd name="connsiteY109" fmla="*/ 1054895 h 3200400"/>
              <a:gd name="connsiteX110" fmla="*/ 2950368 w 3521870"/>
              <a:gd name="connsiteY110" fmla="*/ 1040607 h 3200400"/>
              <a:gd name="connsiteX111" fmla="*/ 3002755 w 3521870"/>
              <a:gd name="connsiteY111" fmla="*/ 985838 h 3200400"/>
              <a:gd name="connsiteX112" fmla="*/ 3521870 w 3521870"/>
              <a:gd name="connsiteY112" fmla="*/ 28574 h 3200400"/>
              <a:gd name="connsiteX0" fmla="*/ 3488531 w 3521870"/>
              <a:gd name="connsiteY0" fmla="*/ 0 h 3200400"/>
              <a:gd name="connsiteX1" fmla="*/ 3248024 w 3521870"/>
              <a:gd name="connsiteY1" fmla="*/ 402432 h 3200400"/>
              <a:gd name="connsiteX2" fmla="*/ 3083718 w 3521870"/>
              <a:gd name="connsiteY2" fmla="*/ 669132 h 3200400"/>
              <a:gd name="connsiteX3" fmla="*/ 3007518 w 3521870"/>
              <a:gd name="connsiteY3" fmla="*/ 795338 h 3200400"/>
              <a:gd name="connsiteX4" fmla="*/ 2962274 w 3521870"/>
              <a:gd name="connsiteY4" fmla="*/ 935832 h 3200400"/>
              <a:gd name="connsiteX5" fmla="*/ 2924174 w 3521870"/>
              <a:gd name="connsiteY5" fmla="*/ 985839 h 3200400"/>
              <a:gd name="connsiteX6" fmla="*/ 2833687 w 3521870"/>
              <a:gd name="connsiteY6" fmla="*/ 1033463 h 3200400"/>
              <a:gd name="connsiteX7" fmla="*/ 2771774 w 3521870"/>
              <a:gd name="connsiteY7" fmla="*/ 1057276 h 3200400"/>
              <a:gd name="connsiteX8" fmla="*/ 2738437 w 3521870"/>
              <a:gd name="connsiteY8" fmla="*/ 1078707 h 3200400"/>
              <a:gd name="connsiteX9" fmla="*/ 2709862 w 3521870"/>
              <a:gd name="connsiteY9" fmla="*/ 1119188 h 3200400"/>
              <a:gd name="connsiteX10" fmla="*/ 2652712 w 3521870"/>
              <a:gd name="connsiteY10" fmla="*/ 1207295 h 3200400"/>
              <a:gd name="connsiteX11" fmla="*/ 2609849 w 3521870"/>
              <a:gd name="connsiteY11" fmla="*/ 1331120 h 3200400"/>
              <a:gd name="connsiteX12" fmla="*/ 2569368 w 3521870"/>
              <a:gd name="connsiteY12" fmla="*/ 1414463 h 3200400"/>
              <a:gd name="connsiteX13" fmla="*/ 2528887 w 3521870"/>
              <a:gd name="connsiteY13" fmla="*/ 1490663 h 3200400"/>
              <a:gd name="connsiteX14" fmla="*/ 2464594 w 3521870"/>
              <a:gd name="connsiteY14" fmla="*/ 1538289 h 3200400"/>
              <a:gd name="connsiteX15" fmla="*/ 2409824 w 3521870"/>
              <a:gd name="connsiteY15" fmla="*/ 1607345 h 3200400"/>
              <a:gd name="connsiteX16" fmla="*/ 2286000 w 3521870"/>
              <a:gd name="connsiteY16" fmla="*/ 1738313 h 3200400"/>
              <a:gd name="connsiteX17" fmla="*/ 2171699 w 3521870"/>
              <a:gd name="connsiteY17" fmla="*/ 1847851 h 3200400"/>
              <a:gd name="connsiteX18" fmla="*/ 2069305 w 3521870"/>
              <a:gd name="connsiteY18" fmla="*/ 1924049 h 3200400"/>
              <a:gd name="connsiteX19" fmla="*/ 1978817 w 3521870"/>
              <a:gd name="connsiteY19" fmla="*/ 1938338 h 3200400"/>
              <a:gd name="connsiteX20" fmla="*/ 1916905 w 3521870"/>
              <a:gd name="connsiteY20" fmla="*/ 1966913 h 3200400"/>
              <a:gd name="connsiteX21" fmla="*/ 1859755 w 3521870"/>
              <a:gd name="connsiteY21" fmla="*/ 2012156 h 3200400"/>
              <a:gd name="connsiteX22" fmla="*/ 1840705 w 3521870"/>
              <a:gd name="connsiteY22" fmla="*/ 2078832 h 3200400"/>
              <a:gd name="connsiteX23" fmla="*/ 1838324 w 3521870"/>
              <a:gd name="connsiteY23" fmla="*/ 2157413 h 3200400"/>
              <a:gd name="connsiteX24" fmla="*/ 1831181 w 3521870"/>
              <a:gd name="connsiteY24" fmla="*/ 2212181 h 3200400"/>
              <a:gd name="connsiteX25" fmla="*/ 1816894 w 3521870"/>
              <a:gd name="connsiteY25" fmla="*/ 2245519 h 3200400"/>
              <a:gd name="connsiteX26" fmla="*/ 1788319 w 3521870"/>
              <a:gd name="connsiteY26" fmla="*/ 2278856 h 3200400"/>
              <a:gd name="connsiteX27" fmla="*/ 1728788 w 3521870"/>
              <a:gd name="connsiteY27" fmla="*/ 2302669 h 3200400"/>
              <a:gd name="connsiteX28" fmla="*/ 1676400 w 3521870"/>
              <a:gd name="connsiteY28" fmla="*/ 2316956 h 3200400"/>
              <a:gd name="connsiteX29" fmla="*/ 1624013 w 3521870"/>
              <a:gd name="connsiteY29" fmla="*/ 2321719 h 3200400"/>
              <a:gd name="connsiteX30" fmla="*/ 1543050 w 3521870"/>
              <a:gd name="connsiteY30" fmla="*/ 2319337 h 3200400"/>
              <a:gd name="connsiteX31" fmla="*/ 1454944 w 3521870"/>
              <a:gd name="connsiteY31" fmla="*/ 2316956 h 3200400"/>
              <a:gd name="connsiteX32" fmla="*/ 1402556 w 3521870"/>
              <a:gd name="connsiteY32" fmla="*/ 2321719 h 3200400"/>
              <a:gd name="connsiteX33" fmla="*/ 1364456 w 3521870"/>
              <a:gd name="connsiteY33" fmla="*/ 2347912 h 3200400"/>
              <a:gd name="connsiteX34" fmla="*/ 1345406 w 3521870"/>
              <a:gd name="connsiteY34" fmla="*/ 2376487 h 3200400"/>
              <a:gd name="connsiteX35" fmla="*/ 1326356 w 3521870"/>
              <a:gd name="connsiteY35" fmla="*/ 2412206 h 3200400"/>
              <a:gd name="connsiteX36" fmla="*/ 1312069 w 3521870"/>
              <a:gd name="connsiteY36" fmla="*/ 2450306 h 3200400"/>
              <a:gd name="connsiteX37" fmla="*/ 1281113 w 3521870"/>
              <a:gd name="connsiteY37" fmla="*/ 2474119 h 3200400"/>
              <a:gd name="connsiteX38" fmla="*/ 1238250 w 3521870"/>
              <a:gd name="connsiteY38" fmla="*/ 2512219 h 3200400"/>
              <a:gd name="connsiteX39" fmla="*/ 1207294 w 3521870"/>
              <a:gd name="connsiteY39" fmla="*/ 2521744 h 3200400"/>
              <a:gd name="connsiteX40" fmla="*/ 1171575 w 3521870"/>
              <a:gd name="connsiteY40" fmla="*/ 2514600 h 3200400"/>
              <a:gd name="connsiteX41" fmla="*/ 1116806 w 3521870"/>
              <a:gd name="connsiteY41" fmla="*/ 2514600 h 3200400"/>
              <a:gd name="connsiteX42" fmla="*/ 1088231 w 3521870"/>
              <a:gd name="connsiteY42" fmla="*/ 2519362 h 3200400"/>
              <a:gd name="connsiteX43" fmla="*/ 1042988 w 3521870"/>
              <a:gd name="connsiteY43" fmla="*/ 2526506 h 3200400"/>
              <a:gd name="connsiteX44" fmla="*/ 1004888 w 3521870"/>
              <a:gd name="connsiteY44" fmla="*/ 2550319 h 3200400"/>
              <a:gd name="connsiteX45" fmla="*/ 950119 w 3521870"/>
              <a:gd name="connsiteY45" fmla="*/ 2583656 h 3200400"/>
              <a:gd name="connsiteX46" fmla="*/ 859631 w 3521870"/>
              <a:gd name="connsiteY46" fmla="*/ 2647950 h 3200400"/>
              <a:gd name="connsiteX47" fmla="*/ 788194 w 3521870"/>
              <a:gd name="connsiteY47" fmla="*/ 2695575 h 3200400"/>
              <a:gd name="connsiteX48" fmla="*/ 707231 w 3521870"/>
              <a:gd name="connsiteY48" fmla="*/ 2747962 h 3200400"/>
              <a:gd name="connsiteX49" fmla="*/ 652463 w 3521870"/>
              <a:gd name="connsiteY49" fmla="*/ 2793206 h 3200400"/>
              <a:gd name="connsiteX50" fmla="*/ 547688 w 3521870"/>
              <a:gd name="connsiteY50" fmla="*/ 2855119 h 3200400"/>
              <a:gd name="connsiteX51" fmla="*/ 459581 w 3521870"/>
              <a:gd name="connsiteY51" fmla="*/ 2902744 h 3200400"/>
              <a:gd name="connsiteX52" fmla="*/ 326231 w 3521870"/>
              <a:gd name="connsiteY52" fmla="*/ 2971800 h 3200400"/>
              <a:gd name="connsiteX53" fmla="*/ 240506 w 3521870"/>
              <a:gd name="connsiteY53" fmla="*/ 3005137 h 3200400"/>
              <a:gd name="connsiteX54" fmla="*/ 164306 w 3521870"/>
              <a:gd name="connsiteY54" fmla="*/ 3038475 h 3200400"/>
              <a:gd name="connsiteX55" fmla="*/ 102394 w 3521870"/>
              <a:gd name="connsiteY55" fmla="*/ 3059906 h 3200400"/>
              <a:gd name="connsiteX56" fmla="*/ 0 w 3521870"/>
              <a:gd name="connsiteY56" fmla="*/ 3071812 h 3200400"/>
              <a:gd name="connsiteX57" fmla="*/ 11906 w 3521870"/>
              <a:gd name="connsiteY57" fmla="*/ 3090862 h 3200400"/>
              <a:gd name="connsiteX58" fmla="*/ 33338 w 3521870"/>
              <a:gd name="connsiteY58" fmla="*/ 3119437 h 3200400"/>
              <a:gd name="connsiteX59" fmla="*/ 45244 w 3521870"/>
              <a:gd name="connsiteY59" fmla="*/ 3162300 h 3200400"/>
              <a:gd name="connsiteX60" fmla="*/ 47625 w 3521870"/>
              <a:gd name="connsiteY60" fmla="*/ 3200400 h 3200400"/>
              <a:gd name="connsiteX61" fmla="*/ 100013 w 3521870"/>
              <a:gd name="connsiteY61" fmla="*/ 3183731 h 3200400"/>
              <a:gd name="connsiteX62" fmla="*/ 247650 w 3521870"/>
              <a:gd name="connsiteY62" fmla="*/ 3126581 h 3200400"/>
              <a:gd name="connsiteX63" fmla="*/ 402431 w 3521870"/>
              <a:gd name="connsiteY63" fmla="*/ 3052762 h 3200400"/>
              <a:gd name="connsiteX64" fmla="*/ 531019 w 3521870"/>
              <a:gd name="connsiteY64" fmla="*/ 2976562 h 3200400"/>
              <a:gd name="connsiteX65" fmla="*/ 623888 w 3521870"/>
              <a:gd name="connsiteY65" fmla="*/ 2912269 h 3200400"/>
              <a:gd name="connsiteX66" fmla="*/ 721519 w 3521870"/>
              <a:gd name="connsiteY66" fmla="*/ 2843212 h 3200400"/>
              <a:gd name="connsiteX67" fmla="*/ 857250 w 3521870"/>
              <a:gd name="connsiteY67" fmla="*/ 2738437 h 3200400"/>
              <a:gd name="connsiteX68" fmla="*/ 978694 w 3521870"/>
              <a:gd name="connsiteY68" fmla="*/ 2664619 h 3200400"/>
              <a:gd name="connsiteX69" fmla="*/ 1035844 w 3521870"/>
              <a:gd name="connsiteY69" fmla="*/ 2612231 h 3200400"/>
              <a:gd name="connsiteX70" fmla="*/ 1066800 w 3521870"/>
              <a:gd name="connsiteY70" fmla="*/ 2602706 h 3200400"/>
              <a:gd name="connsiteX71" fmla="*/ 1081088 w 3521870"/>
              <a:gd name="connsiteY71" fmla="*/ 2597944 h 3200400"/>
              <a:gd name="connsiteX72" fmla="*/ 1140619 w 3521870"/>
              <a:gd name="connsiteY72" fmla="*/ 2593181 h 3200400"/>
              <a:gd name="connsiteX73" fmla="*/ 1200150 w 3521870"/>
              <a:gd name="connsiteY73" fmla="*/ 2583656 h 3200400"/>
              <a:gd name="connsiteX74" fmla="*/ 1221581 w 3521870"/>
              <a:gd name="connsiteY74" fmla="*/ 2578894 h 3200400"/>
              <a:gd name="connsiteX75" fmla="*/ 1240631 w 3521870"/>
              <a:gd name="connsiteY75" fmla="*/ 2569369 h 3200400"/>
              <a:gd name="connsiteX76" fmla="*/ 1307306 w 3521870"/>
              <a:gd name="connsiteY76" fmla="*/ 2528887 h 3200400"/>
              <a:gd name="connsiteX77" fmla="*/ 1338263 w 3521870"/>
              <a:gd name="connsiteY77" fmla="*/ 2514600 h 3200400"/>
              <a:gd name="connsiteX78" fmla="*/ 1347788 w 3521870"/>
              <a:gd name="connsiteY78" fmla="*/ 2488406 h 3200400"/>
              <a:gd name="connsiteX79" fmla="*/ 1362075 w 3521870"/>
              <a:gd name="connsiteY79" fmla="*/ 2464594 h 3200400"/>
              <a:gd name="connsiteX80" fmla="*/ 1383506 w 3521870"/>
              <a:gd name="connsiteY80" fmla="*/ 2438400 h 3200400"/>
              <a:gd name="connsiteX81" fmla="*/ 1407319 w 3521870"/>
              <a:gd name="connsiteY81" fmla="*/ 2400300 h 3200400"/>
              <a:gd name="connsiteX82" fmla="*/ 1438275 w 3521870"/>
              <a:gd name="connsiteY82" fmla="*/ 2376487 h 3200400"/>
              <a:gd name="connsiteX83" fmla="*/ 1457325 w 3521870"/>
              <a:gd name="connsiteY83" fmla="*/ 2366962 h 3200400"/>
              <a:gd name="connsiteX84" fmla="*/ 1485900 w 3521870"/>
              <a:gd name="connsiteY84" fmla="*/ 2366962 h 3200400"/>
              <a:gd name="connsiteX85" fmla="*/ 1540669 w 3521870"/>
              <a:gd name="connsiteY85" fmla="*/ 2374106 h 3200400"/>
              <a:gd name="connsiteX86" fmla="*/ 1590675 w 3521870"/>
              <a:gd name="connsiteY86" fmla="*/ 2378869 h 3200400"/>
              <a:gd name="connsiteX87" fmla="*/ 1643063 w 3521870"/>
              <a:gd name="connsiteY87" fmla="*/ 2374106 h 3200400"/>
              <a:gd name="connsiteX88" fmla="*/ 1664494 w 3521870"/>
              <a:gd name="connsiteY88" fmla="*/ 2374106 h 3200400"/>
              <a:gd name="connsiteX89" fmla="*/ 1704975 w 3521870"/>
              <a:gd name="connsiteY89" fmla="*/ 2357437 h 3200400"/>
              <a:gd name="connsiteX90" fmla="*/ 1728788 w 3521870"/>
              <a:gd name="connsiteY90" fmla="*/ 2343150 h 3200400"/>
              <a:gd name="connsiteX91" fmla="*/ 1785938 w 3521870"/>
              <a:gd name="connsiteY91" fmla="*/ 2321719 h 3200400"/>
              <a:gd name="connsiteX92" fmla="*/ 1807369 w 3521870"/>
              <a:gd name="connsiteY92" fmla="*/ 2297906 h 3200400"/>
              <a:gd name="connsiteX93" fmla="*/ 1843088 w 3521870"/>
              <a:gd name="connsiteY93" fmla="*/ 2266950 h 3200400"/>
              <a:gd name="connsiteX94" fmla="*/ 1859756 w 3521870"/>
              <a:gd name="connsiteY94" fmla="*/ 2224087 h 3200400"/>
              <a:gd name="connsiteX95" fmla="*/ 1876425 w 3521870"/>
              <a:gd name="connsiteY95" fmla="*/ 2185987 h 3200400"/>
              <a:gd name="connsiteX96" fmla="*/ 1890713 w 3521870"/>
              <a:gd name="connsiteY96" fmla="*/ 2145506 h 3200400"/>
              <a:gd name="connsiteX97" fmla="*/ 1893093 w 3521870"/>
              <a:gd name="connsiteY97" fmla="*/ 2097882 h 3200400"/>
              <a:gd name="connsiteX98" fmla="*/ 1912143 w 3521870"/>
              <a:gd name="connsiteY98" fmla="*/ 2052638 h 3200400"/>
              <a:gd name="connsiteX99" fmla="*/ 1955006 w 3521870"/>
              <a:gd name="connsiteY99" fmla="*/ 2007395 h 3200400"/>
              <a:gd name="connsiteX100" fmla="*/ 2059780 w 3521870"/>
              <a:gd name="connsiteY100" fmla="*/ 1988344 h 3200400"/>
              <a:gd name="connsiteX101" fmla="*/ 2216943 w 3521870"/>
              <a:gd name="connsiteY101" fmla="*/ 1878807 h 3200400"/>
              <a:gd name="connsiteX102" fmla="*/ 2274093 w 3521870"/>
              <a:gd name="connsiteY102" fmla="*/ 1826420 h 3200400"/>
              <a:gd name="connsiteX103" fmla="*/ 2378868 w 3521870"/>
              <a:gd name="connsiteY103" fmla="*/ 1716882 h 3200400"/>
              <a:gd name="connsiteX104" fmla="*/ 2486024 w 3521870"/>
              <a:gd name="connsiteY104" fmla="*/ 1585914 h 3200400"/>
              <a:gd name="connsiteX105" fmla="*/ 2566986 w 3521870"/>
              <a:gd name="connsiteY105" fmla="*/ 1514475 h 3200400"/>
              <a:gd name="connsiteX106" fmla="*/ 2638424 w 3521870"/>
              <a:gd name="connsiteY106" fmla="*/ 1362076 h 3200400"/>
              <a:gd name="connsiteX107" fmla="*/ 2693193 w 3521870"/>
              <a:gd name="connsiteY107" fmla="*/ 1231107 h 3200400"/>
              <a:gd name="connsiteX108" fmla="*/ 2724149 w 3521870"/>
              <a:gd name="connsiteY108" fmla="*/ 1166813 h 3200400"/>
              <a:gd name="connsiteX109" fmla="*/ 2783681 w 3521870"/>
              <a:gd name="connsiteY109" fmla="*/ 1112045 h 3200400"/>
              <a:gd name="connsiteX110" fmla="*/ 2886074 w 3521870"/>
              <a:gd name="connsiteY110" fmla="*/ 1054895 h 3200400"/>
              <a:gd name="connsiteX111" fmla="*/ 2950368 w 3521870"/>
              <a:gd name="connsiteY111" fmla="*/ 1040607 h 3200400"/>
              <a:gd name="connsiteX112" fmla="*/ 3002755 w 3521870"/>
              <a:gd name="connsiteY112" fmla="*/ 985838 h 3200400"/>
              <a:gd name="connsiteX113" fmla="*/ 3521870 w 3521870"/>
              <a:gd name="connsiteY113" fmla="*/ 28574 h 3200400"/>
              <a:gd name="connsiteX0" fmla="*/ 3488531 w 3521870"/>
              <a:gd name="connsiteY0" fmla="*/ 0 h 3200400"/>
              <a:gd name="connsiteX1" fmla="*/ 3381374 w 3521870"/>
              <a:gd name="connsiteY1" fmla="*/ 178595 h 3200400"/>
              <a:gd name="connsiteX2" fmla="*/ 3248024 w 3521870"/>
              <a:gd name="connsiteY2" fmla="*/ 402432 h 3200400"/>
              <a:gd name="connsiteX3" fmla="*/ 3083718 w 3521870"/>
              <a:gd name="connsiteY3" fmla="*/ 669132 h 3200400"/>
              <a:gd name="connsiteX4" fmla="*/ 3007518 w 3521870"/>
              <a:gd name="connsiteY4" fmla="*/ 795338 h 3200400"/>
              <a:gd name="connsiteX5" fmla="*/ 2962274 w 3521870"/>
              <a:gd name="connsiteY5" fmla="*/ 935832 h 3200400"/>
              <a:gd name="connsiteX6" fmla="*/ 2924174 w 3521870"/>
              <a:gd name="connsiteY6" fmla="*/ 985839 h 3200400"/>
              <a:gd name="connsiteX7" fmla="*/ 2833687 w 3521870"/>
              <a:gd name="connsiteY7" fmla="*/ 1033463 h 3200400"/>
              <a:gd name="connsiteX8" fmla="*/ 2771774 w 3521870"/>
              <a:gd name="connsiteY8" fmla="*/ 1057276 h 3200400"/>
              <a:gd name="connsiteX9" fmla="*/ 2738437 w 3521870"/>
              <a:gd name="connsiteY9" fmla="*/ 1078707 h 3200400"/>
              <a:gd name="connsiteX10" fmla="*/ 2709862 w 3521870"/>
              <a:gd name="connsiteY10" fmla="*/ 1119188 h 3200400"/>
              <a:gd name="connsiteX11" fmla="*/ 2652712 w 3521870"/>
              <a:gd name="connsiteY11" fmla="*/ 1207295 h 3200400"/>
              <a:gd name="connsiteX12" fmla="*/ 2609849 w 3521870"/>
              <a:gd name="connsiteY12" fmla="*/ 1331120 h 3200400"/>
              <a:gd name="connsiteX13" fmla="*/ 2569368 w 3521870"/>
              <a:gd name="connsiteY13" fmla="*/ 1414463 h 3200400"/>
              <a:gd name="connsiteX14" fmla="*/ 2528887 w 3521870"/>
              <a:gd name="connsiteY14" fmla="*/ 1490663 h 3200400"/>
              <a:gd name="connsiteX15" fmla="*/ 2464594 w 3521870"/>
              <a:gd name="connsiteY15" fmla="*/ 1538289 h 3200400"/>
              <a:gd name="connsiteX16" fmla="*/ 2409824 w 3521870"/>
              <a:gd name="connsiteY16" fmla="*/ 1607345 h 3200400"/>
              <a:gd name="connsiteX17" fmla="*/ 2286000 w 3521870"/>
              <a:gd name="connsiteY17" fmla="*/ 1738313 h 3200400"/>
              <a:gd name="connsiteX18" fmla="*/ 2171699 w 3521870"/>
              <a:gd name="connsiteY18" fmla="*/ 1847851 h 3200400"/>
              <a:gd name="connsiteX19" fmla="*/ 2069305 w 3521870"/>
              <a:gd name="connsiteY19" fmla="*/ 1924049 h 3200400"/>
              <a:gd name="connsiteX20" fmla="*/ 1978817 w 3521870"/>
              <a:gd name="connsiteY20" fmla="*/ 1938338 h 3200400"/>
              <a:gd name="connsiteX21" fmla="*/ 1916905 w 3521870"/>
              <a:gd name="connsiteY21" fmla="*/ 1966913 h 3200400"/>
              <a:gd name="connsiteX22" fmla="*/ 1859755 w 3521870"/>
              <a:gd name="connsiteY22" fmla="*/ 2012156 h 3200400"/>
              <a:gd name="connsiteX23" fmla="*/ 1840705 w 3521870"/>
              <a:gd name="connsiteY23" fmla="*/ 2078832 h 3200400"/>
              <a:gd name="connsiteX24" fmla="*/ 1838324 w 3521870"/>
              <a:gd name="connsiteY24" fmla="*/ 2157413 h 3200400"/>
              <a:gd name="connsiteX25" fmla="*/ 1831181 w 3521870"/>
              <a:gd name="connsiteY25" fmla="*/ 2212181 h 3200400"/>
              <a:gd name="connsiteX26" fmla="*/ 1816894 w 3521870"/>
              <a:gd name="connsiteY26" fmla="*/ 2245519 h 3200400"/>
              <a:gd name="connsiteX27" fmla="*/ 1788319 w 3521870"/>
              <a:gd name="connsiteY27" fmla="*/ 2278856 h 3200400"/>
              <a:gd name="connsiteX28" fmla="*/ 1728788 w 3521870"/>
              <a:gd name="connsiteY28" fmla="*/ 2302669 h 3200400"/>
              <a:gd name="connsiteX29" fmla="*/ 1676400 w 3521870"/>
              <a:gd name="connsiteY29" fmla="*/ 2316956 h 3200400"/>
              <a:gd name="connsiteX30" fmla="*/ 1624013 w 3521870"/>
              <a:gd name="connsiteY30" fmla="*/ 2321719 h 3200400"/>
              <a:gd name="connsiteX31" fmla="*/ 1543050 w 3521870"/>
              <a:gd name="connsiteY31" fmla="*/ 2319337 h 3200400"/>
              <a:gd name="connsiteX32" fmla="*/ 1454944 w 3521870"/>
              <a:gd name="connsiteY32" fmla="*/ 2316956 h 3200400"/>
              <a:gd name="connsiteX33" fmla="*/ 1402556 w 3521870"/>
              <a:gd name="connsiteY33" fmla="*/ 2321719 h 3200400"/>
              <a:gd name="connsiteX34" fmla="*/ 1364456 w 3521870"/>
              <a:gd name="connsiteY34" fmla="*/ 2347912 h 3200400"/>
              <a:gd name="connsiteX35" fmla="*/ 1345406 w 3521870"/>
              <a:gd name="connsiteY35" fmla="*/ 2376487 h 3200400"/>
              <a:gd name="connsiteX36" fmla="*/ 1326356 w 3521870"/>
              <a:gd name="connsiteY36" fmla="*/ 2412206 h 3200400"/>
              <a:gd name="connsiteX37" fmla="*/ 1312069 w 3521870"/>
              <a:gd name="connsiteY37" fmla="*/ 2450306 h 3200400"/>
              <a:gd name="connsiteX38" fmla="*/ 1281113 w 3521870"/>
              <a:gd name="connsiteY38" fmla="*/ 2474119 h 3200400"/>
              <a:gd name="connsiteX39" fmla="*/ 1238250 w 3521870"/>
              <a:gd name="connsiteY39" fmla="*/ 2512219 h 3200400"/>
              <a:gd name="connsiteX40" fmla="*/ 1207294 w 3521870"/>
              <a:gd name="connsiteY40" fmla="*/ 2521744 h 3200400"/>
              <a:gd name="connsiteX41" fmla="*/ 1171575 w 3521870"/>
              <a:gd name="connsiteY41" fmla="*/ 2514600 h 3200400"/>
              <a:gd name="connsiteX42" fmla="*/ 1116806 w 3521870"/>
              <a:gd name="connsiteY42" fmla="*/ 2514600 h 3200400"/>
              <a:gd name="connsiteX43" fmla="*/ 1088231 w 3521870"/>
              <a:gd name="connsiteY43" fmla="*/ 2519362 h 3200400"/>
              <a:gd name="connsiteX44" fmla="*/ 1042988 w 3521870"/>
              <a:gd name="connsiteY44" fmla="*/ 2526506 h 3200400"/>
              <a:gd name="connsiteX45" fmla="*/ 1004888 w 3521870"/>
              <a:gd name="connsiteY45" fmla="*/ 2550319 h 3200400"/>
              <a:gd name="connsiteX46" fmla="*/ 950119 w 3521870"/>
              <a:gd name="connsiteY46" fmla="*/ 2583656 h 3200400"/>
              <a:gd name="connsiteX47" fmla="*/ 859631 w 3521870"/>
              <a:gd name="connsiteY47" fmla="*/ 2647950 h 3200400"/>
              <a:gd name="connsiteX48" fmla="*/ 788194 w 3521870"/>
              <a:gd name="connsiteY48" fmla="*/ 2695575 h 3200400"/>
              <a:gd name="connsiteX49" fmla="*/ 707231 w 3521870"/>
              <a:gd name="connsiteY49" fmla="*/ 2747962 h 3200400"/>
              <a:gd name="connsiteX50" fmla="*/ 652463 w 3521870"/>
              <a:gd name="connsiteY50" fmla="*/ 2793206 h 3200400"/>
              <a:gd name="connsiteX51" fmla="*/ 547688 w 3521870"/>
              <a:gd name="connsiteY51" fmla="*/ 2855119 h 3200400"/>
              <a:gd name="connsiteX52" fmla="*/ 459581 w 3521870"/>
              <a:gd name="connsiteY52" fmla="*/ 2902744 h 3200400"/>
              <a:gd name="connsiteX53" fmla="*/ 326231 w 3521870"/>
              <a:gd name="connsiteY53" fmla="*/ 2971800 h 3200400"/>
              <a:gd name="connsiteX54" fmla="*/ 240506 w 3521870"/>
              <a:gd name="connsiteY54" fmla="*/ 3005137 h 3200400"/>
              <a:gd name="connsiteX55" fmla="*/ 164306 w 3521870"/>
              <a:gd name="connsiteY55" fmla="*/ 3038475 h 3200400"/>
              <a:gd name="connsiteX56" fmla="*/ 102394 w 3521870"/>
              <a:gd name="connsiteY56" fmla="*/ 3059906 h 3200400"/>
              <a:gd name="connsiteX57" fmla="*/ 0 w 3521870"/>
              <a:gd name="connsiteY57" fmla="*/ 3071812 h 3200400"/>
              <a:gd name="connsiteX58" fmla="*/ 11906 w 3521870"/>
              <a:gd name="connsiteY58" fmla="*/ 3090862 h 3200400"/>
              <a:gd name="connsiteX59" fmla="*/ 33338 w 3521870"/>
              <a:gd name="connsiteY59" fmla="*/ 3119437 h 3200400"/>
              <a:gd name="connsiteX60" fmla="*/ 45244 w 3521870"/>
              <a:gd name="connsiteY60" fmla="*/ 3162300 h 3200400"/>
              <a:gd name="connsiteX61" fmla="*/ 47625 w 3521870"/>
              <a:gd name="connsiteY61" fmla="*/ 3200400 h 3200400"/>
              <a:gd name="connsiteX62" fmla="*/ 100013 w 3521870"/>
              <a:gd name="connsiteY62" fmla="*/ 3183731 h 3200400"/>
              <a:gd name="connsiteX63" fmla="*/ 247650 w 3521870"/>
              <a:gd name="connsiteY63" fmla="*/ 3126581 h 3200400"/>
              <a:gd name="connsiteX64" fmla="*/ 402431 w 3521870"/>
              <a:gd name="connsiteY64" fmla="*/ 3052762 h 3200400"/>
              <a:gd name="connsiteX65" fmla="*/ 531019 w 3521870"/>
              <a:gd name="connsiteY65" fmla="*/ 2976562 h 3200400"/>
              <a:gd name="connsiteX66" fmla="*/ 623888 w 3521870"/>
              <a:gd name="connsiteY66" fmla="*/ 2912269 h 3200400"/>
              <a:gd name="connsiteX67" fmla="*/ 721519 w 3521870"/>
              <a:gd name="connsiteY67" fmla="*/ 2843212 h 3200400"/>
              <a:gd name="connsiteX68" fmla="*/ 857250 w 3521870"/>
              <a:gd name="connsiteY68" fmla="*/ 2738437 h 3200400"/>
              <a:gd name="connsiteX69" fmla="*/ 978694 w 3521870"/>
              <a:gd name="connsiteY69" fmla="*/ 2664619 h 3200400"/>
              <a:gd name="connsiteX70" fmla="*/ 1035844 w 3521870"/>
              <a:gd name="connsiteY70" fmla="*/ 2612231 h 3200400"/>
              <a:gd name="connsiteX71" fmla="*/ 1066800 w 3521870"/>
              <a:gd name="connsiteY71" fmla="*/ 2602706 h 3200400"/>
              <a:gd name="connsiteX72" fmla="*/ 1081088 w 3521870"/>
              <a:gd name="connsiteY72" fmla="*/ 2597944 h 3200400"/>
              <a:gd name="connsiteX73" fmla="*/ 1140619 w 3521870"/>
              <a:gd name="connsiteY73" fmla="*/ 2593181 h 3200400"/>
              <a:gd name="connsiteX74" fmla="*/ 1200150 w 3521870"/>
              <a:gd name="connsiteY74" fmla="*/ 2583656 h 3200400"/>
              <a:gd name="connsiteX75" fmla="*/ 1221581 w 3521870"/>
              <a:gd name="connsiteY75" fmla="*/ 2578894 h 3200400"/>
              <a:gd name="connsiteX76" fmla="*/ 1240631 w 3521870"/>
              <a:gd name="connsiteY76" fmla="*/ 2569369 h 3200400"/>
              <a:gd name="connsiteX77" fmla="*/ 1307306 w 3521870"/>
              <a:gd name="connsiteY77" fmla="*/ 2528887 h 3200400"/>
              <a:gd name="connsiteX78" fmla="*/ 1338263 w 3521870"/>
              <a:gd name="connsiteY78" fmla="*/ 2514600 h 3200400"/>
              <a:gd name="connsiteX79" fmla="*/ 1347788 w 3521870"/>
              <a:gd name="connsiteY79" fmla="*/ 2488406 h 3200400"/>
              <a:gd name="connsiteX80" fmla="*/ 1362075 w 3521870"/>
              <a:gd name="connsiteY80" fmla="*/ 2464594 h 3200400"/>
              <a:gd name="connsiteX81" fmla="*/ 1383506 w 3521870"/>
              <a:gd name="connsiteY81" fmla="*/ 2438400 h 3200400"/>
              <a:gd name="connsiteX82" fmla="*/ 1407319 w 3521870"/>
              <a:gd name="connsiteY82" fmla="*/ 2400300 h 3200400"/>
              <a:gd name="connsiteX83" fmla="*/ 1438275 w 3521870"/>
              <a:gd name="connsiteY83" fmla="*/ 2376487 h 3200400"/>
              <a:gd name="connsiteX84" fmla="*/ 1457325 w 3521870"/>
              <a:gd name="connsiteY84" fmla="*/ 2366962 h 3200400"/>
              <a:gd name="connsiteX85" fmla="*/ 1485900 w 3521870"/>
              <a:gd name="connsiteY85" fmla="*/ 2366962 h 3200400"/>
              <a:gd name="connsiteX86" fmla="*/ 1540669 w 3521870"/>
              <a:gd name="connsiteY86" fmla="*/ 2374106 h 3200400"/>
              <a:gd name="connsiteX87" fmla="*/ 1590675 w 3521870"/>
              <a:gd name="connsiteY87" fmla="*/ 2378869 h 3200400"/>
              <a:gd name="connsiteX88" fmla="*/ 1643063 w 3521870"/>
              <a:gd name="connsiteY88" fmla="*/ 2374106 h 3200400"/>
              <a:gd name="connsiteX89" fmla="*/ 1664494 w 3521870"/>
              <a:gd name="connsiteY89" fmla="*/ 2374106 h 3200400"/>
              <a:gd name="connsiteX90" fmla="*/ 1704975 w 3521870"/>
              <a:gd name="connsiteY90" fmla="*/ 2357437 h 3200400"/>
              <a:gd name="connsiteX91" fmla="*/ 1728788 w 3521870"/>
              <a:gd name="connsiteY91" fmla="*/ 2343150 h 3200400"/>
              <a:gd name="connsiteX92" fmla="*/ 1785938 w 3521870"/>
              <a:gd name="connsiteY92" fmla="*/ 2321719 h 3200400"/>
              <a:gd name="connsiteX93" fmla="*/ 1807369 w 3521870"/>
              <a:gd name="connsiteY93" fmla="*/ 2297906 h 3200400"/>
              <a:gd name="connsiteX94" fmla="*/ 1843088 w 3521870"/>
              <a:gd name="connsiteY94" fmla="*/ 2266950 h 3200400"/>
              <a:gd name="connsiteX95" fmla="*/ 1859756 w 3521870"/>
              <a:gd name="connsiteY95" fmla="*/ 2224087 h 3200400"/>
              <a:gd name="connsiteX96" fmla="*/ 1876425 w 3521870"/>
              <a:gd name="connsiteY96" fmla="*/ 2185987 h 3200400"/>
              <a:gd name="connsiteX97" fmla="*/ 1890713 w 3521870"/>
              <a:gd name="connsiteY97" fmla="*/ 2145506 h 3200400"/>
              <a:gd name="connsiteX98" fmla="*/ 1893093 w 3521870"/>
              <a:gd name="connsiteY98" fmla="*/ 2097882 h 3200400"/>
              <a:gd name="connsiteX99" fmla="*/ 1912143 w 3521870"/>
              <a:gd name="connsiteY99" fmla="*/ 2052638 h 3200400"/>
              <a:gd name="connsiteX100" fmla="*/ 1955006 w 3521870"/>
              <a:gd name="connsiteY100" fmla="*/ 2007395 h 3200400"/>
              <a:gd name="connsiteX101" fmla="*/ 2059780 w 3521870"/>
              <a:gd name="connsiteY101" fmla="*/ 1988344 h 3200400"/>
              <a:gd name="connsiteX102" fmla="*/ 2216943 w 3521870"/>
              <a:gd name="connsiteY102" fmla="*/ 1878807 h 3200400"/>
              <a:gd name="connsiteX103" fmla="*/ 2274093 w 3521870"/>
              <a:gd name="connsiteY103" fmla="*/ 1826420 h 3200400"/>
              <a:gd name="connsiteX104" fmla="*/ 2378868 w 3521870"/>
              <a:gd name="connsiteY104" fmla="*/ 1716882 h 3200400"/>
              <a:gd name="connsiteX105" fmla="*/ 2486024 w 3521870"/>
              <a:gd name="connsiteY105" fmla="*/ 1585914 h 3200400"/>
              <a:gd name="connsiteX106" fmla="*/ 2566986 w 3521870"/>
              <a:gd name="connsiteY106" fmla="*/ 1514475 h 3200400"/>
              <a:gd name="connsiteX107" fmla="*/ 2638424 w 3521870"/>
              <a:gd name="connsiteY107" fmla="*/ 1362076 h 3200400"/>
              <a:gd name="connsiteX108" fmla="*/ 2693193 w 3521870"/>
              <a:gd name="connsiteY108" fmla="*/ 1231107 h 3200400"/>
              <a:gd name="connsiteX109" fmla="*/ 2724149 w 3521870"/>
              <a:gd name="connsiteY109" fmla="*/ 1166813 h 3200400"/>
              <a:gd name="connsiteX110" fmla="*/ 2783681 w 3521870"/>
              <a:gd name="connsiteY110" fmla="*/ 1112045 h 3200400"/>
              <a:gd name="connsiteX111" fmla="*/ 2886074 w 3521870"/>
              <a:gd name="connsiteY111" fmla="*/ 1054895 h 3200400"/>
              <a:gd name="connsiteX112" fmla="*/ 2950368 w 3521870"/>
              <a:gd name="connsiteY112" fmla="*/ 1040607 h 3200400"/>
              <a:gd name="connsiteX113" fmla="*/ 3002755 w 3521870"/>
              <a:gd name="connsiteY113" fmla="*/ 985838 h 3200400"/>
              <a:gd name="connsiteX114" fmla="*/ 3521870 w 3521870"/>
              <a:gd name="connsiteY114" fmla="*/ 28574 h 3200400"/>
              <a:gd name="connsiteX0" fmla="*/ 3505200 w 3521870"/>
              <a:gd name="connsiteY0" fmla="*/ 0 h 3362325"/>
              <a:gd name="connsiteX1" fmla="*/ 3381374 w 3521870"/>
              <a:gd name="connsiteY1" fmla="*/ 340520 h 3362325"/>
              <a:gd name="connsiteX2" fmla="*/ 3248024 w 3521870"/>
              <a:gd name="connsiteY2" fmla="*/ 564357 h 3362325"/>
              <a:gd name="connsiteX3" fmla="*/ 3083718 w 3521870"/>
              <a:gd name="connsiteY3" fmla="*/ 831057 h 3362325"/>
              <a:gd name="connsiteX4" fmla="*/ 3007518 w 3521870"/>
              <a:gd name="connsiteY4" fmla="*/ 957263 h 3362325"/>
              <a:gd name="connsiteX5" fmla="*/ 2962274 w 3521870"/>
              <a:gd name="connsiteY5" fmla="*/ 1097757 h 3362325"/>
              <a:gd name="connsiteX6" fmla="*/ 2924174 w 3521870"/>
              <a:gd name="connsiteY6" fmla="*/ 1147764 h 3362325"/>
              <a:gd name="connsiteX7" fmla="*/ 2833687 w 3521870"/>
              <a:gd name="connsiteY7" fmla="*/ 1195388 h 3362325"/>
              <a:gd name="connsiteX8" fmla="*/ 2771774 w 3521870"/>
              <a:gd name="connsiteY8" fmla="*/ 1219201 h 3362325"/>
              <a:gd name="connsiteX9" fmla="*/ 2738437 w 3521870"/>
              <a:gd name="connsiteY9" fmla="*/ 1240632 h 3362325"/>
              <a:gd name="connsiteX10" fmla="*/ 2709862 w 3521870"/>
              <a:gd name="connsiteY10" fmla="*/ 1281113 h 3362325"/>
              <a:gd name="connsiteX11" fmla="*/ 2652712 w 3521870"/>
              <a:gd name="connsiteY11" fmla="*/ 1369220 h 3362325"/>
              <a:gd name="connsiteX12" fmla="*/ 2609849 w 3521870"/>
              <a:gd name="connsiteY12" fmla="*/ 1493045 h 3362325"/>
              <a:gd name="connsiteX13" fmla="*/ 2569368 w 3521870"/>
              <a:gd name="connsiteY13" fmla="*/ 1576388 h 3362325"/>
              <a:gd name="connsiteX14" fmla="*/ 2528887 w 3521870"/>
              <a:gd name="connsiteY14" fmla="*/ 1652588 h 3362325"/>
              <a:gd name="connsiteX15" fmla="*/ 2464594 w 3521870"/>
              <a:gd name="connsiteY15" fmla="*/ 1700214 h 3362325"/>
              <a:gd name="connsiteX16" fmla="*/ 2409824 w 3521870"/>
              <a:gd name="connsiteY16" fmla="*/ 1769270 h 3362325"/>
              <a:gd name="connsiteX17" fmla="*/ 2286000 w 3521870"/>
              <a:gd name="connsiteY17" fmla="*/ 1900238 h 3362325"/>
              <a:gd name="connsiteX18" fmla="*/ 2171699 w 3521870"/>
              <a:gd name="connsiteY18" fmla="*/ 2009776 h 3362325"/>
              <a:gd name="connsiteX19" fmla="*/ 2069305 w 3521870"/>
              <a:gd name="connsiteY19" fmla="*/ 2085974 h 3362325"/>
              <a:gd name="connsiteX20" fmla="*/ 1978817 w 3521870"/>
              <a:gd name="connsiteY20" fmla="*/ 2100263 h 3362325"/>
              <a:gd name="connsiteX21" fmla="*/ 1916905 w 3521870"/>
              <a:gd name="connsiteY21" fmla="*/ 2128838 h 3362325"/>
              <a:gd name="connsiteX22" fmla="*/ 1859755 w 3521870"/>
              <a:gd name="connsiteY22" fmla="*/ 2174081 h 3362325"/>
              <a:gd name="connsiteX23" fmla="*/ 1840705 w 3521870"/>
              <a:gd name="connsiteY23" fmla="*/ 2240757 h 3362325"/>
              <a:gd name="connsiteX24" fmla="*/ 1838324 w 3521870"/>
              <a:gd name="connsiteY24" fmla="*/ 2319338 h 3362325"/>
              <a:gd name="connsiteX25" fmla="*/ 1831181 w 3521870"/>
              <a:gd name="connsiteY25" fmla="*/ 2374106 h 3362325"/>
              <a:gd name="connsiteX26" fmla="*/ 1816894 w 3521870"/>
              <a:gd name="connsiteY26" fmla="*/ 2407444 h 3362325"/>
              <a:gd name="connsiteX27" fmla="*/ 1788319 w 3521870"/>
              <a:gd name="connsiteY27" fmla="*/ 2440781 h 3362325"/>
              <a:gd name="connsiteX28" fmla="*/ 1728788 w 3521870"/>
              <a:gd name="connsiteY28" fmla="*/ 2464594 h 3362325"/>
              <a:gd name="connsiteX29" fmla="*/ 1676400 w 3521870"/>
              <a:gd name="connsiteY29" fmla="*/ 2478881 h 3362325"/>
              <a:gd name="connsiteX30" fmla="*/ 1624013 w 3521870"/>
              <a:gd name="connsiteY30" fmla="*/ 2483644 h 3362325"/>
              <a:gd name="connsiteX31" fmla="*/ 1543050 w 3521870"/>
              <a:gd name="connsiteY31" fmla="*/ 2481262 h 3362325"/>
              <a:gd name="connsiteX32" fmla="*/ 1454944 w 3521870"/>
              <a:gd name="connsiteY32" fmla="*/ 2478881 h 3362325"/>
              <a:gd name="connsiteX33" fmla="*/ 1402556 w 3521870"/>
              <a:gd name="connsiteY33" fmla="*/ 2483644 h 3362325"/>
              <a:gd name="connsiteX34" fmla="*/ 1364456 w 3521870"/>
              <a:gd name="connsiteY34" fmla="*/ 2509837 h 3362325"/>
              <a:gd name="connsiteX35" fmla="*/ 1345406 w 3521870"/>
              <a:gd name="connsiteY35" fmla="*/ 2538412 h 3362325"/>
              <a:gd name="connsiteX36" fmla="*/ 1326356 w 3521870"/>
              <a:gd name="connsiteY36" fmla="*/ 2574131 h 3362325"/>
              <a:gd name="connsiteX37" fmla="*/ 1312069 w 3521870"/>
              <a:gd name="connsiteY37" fmla="*/ 2612231 h 3362325"/>
              <a:gd name="connsiteX38" fmla="*/ 1281113 w 3521870"/>
              <a:gd name="connsiteY38" fmla="*/ 2636044 h 3362325"/>
              <a:gd name="connsiteX39" fmla="*/ 1238250 w 3521870"/>
              <a:gd name="connsiteY39" fmla="*/ 2674144 h 3362325"/>
              <a:gd name="connsiteX40" fmla="*/ 1207294 w 3521870"/>
              <a:gd name="connsiteY40" fmla="*/ 2683669 h 3362325"/>
              <a:gd name="connsiteX41" fmla="*/ 1171575 w 3521870"/>
              <a:gd name="connsiteY41" fmla="*/ 2676525 h 3362325"/>
              <a:gd name="connsiteX42" fmla="*/ 1116806 w 3521870"/>
              <a:gd name="connsiteY42" fmla="*/ 2676525 h 3362325"/>
              <a:gd name="connsiteX43" fmla="*/ 1088231 w 3521870"/>
              <a:gd name="connsiteY43" fmla="*/ 2681287 h 3362325"/>
              <a:gd name="connsiteX44" fmla="*/ 1042988 w 3521870"/>
              <a:gd name="connsiteY44" fmla="*/ 2688431 h 3362325"/>
              <a:gd name="connsiteX45" fmla="*/ 1004888 w 3521870"/>
              <a:gd name="connsiteY45" fmla="*/ 2712244 h 3362325"/>
              <a:gd name="connsiteX46" fmla="*/ 950119 w 3521870"/>
              <a:gd name="connsiteY46" fmla="*/ 2745581 h 3362325"/>
              <a:gd name="connsiteX47" fmla="*/ 859631 w 3521870"/>
              <a:gd name="connsiteY47" fmla="*/ 2809875 h 3362325"/>
              <a:gd name="connsiteX48" fmla="*/ 788194 w 3521870"/>
              <a:gd name="connsiteY48" fmla="*/ 2857500 h 3362325"/>
              <a:gd name="connsiteX49" fmla="*/ 707231 w 3521870"/>
              <a:gd name="connsiteY49" fmla="*/ 2909887 h 3362325"/>
              <a:gd name="connsiteX50" fmla="*/ 652463 w 3521870"/>
              <a:gd name="connsiteY50" fmla="*/ 2955131 h 3362325"/>
              <a:gd name="connsiteX51" fmla="*/ 547688 w 3521870"/>
              <a:gd name="connsiteY51" fmla="*/ 3017044 h 3362325"/>
              <a:gd name="connsiteX52" fmla="*/ 459581 w 3521870"/>
              <a:gd name="connsiteY52" fmla="*/ 3064669 h 3362325"/>
              <a:gd name="connsiteX53" fmla="*/ 326231 w 3521870"/>
              <a:gd name="connsiteY53" fmla="*/ 3133725 h 3362325"/>
              <a:gd name="connsiteX54" fmla="*/ 240506 w 3521870"/>
              <a:gd name="connsiteY54" fmla="*/ 3167062 h 3362325"/>
              <a:gd name="connsiteX55" fmla="*/ 164306 w 3521870"/>
              <a:gd name="connsiteY55" fmla="*/ 3200400 h 3362325"/>
              <a:gd name="connsiteX56" fmla="*/ 102394 w 3521870"/>
              <a:gd name="connsiteY56" fmla="*/ 3221831 h 3362325"/>
              <a:gd name="connsiteX57" fmla="*/ 0 w 3521870"/>
              <a:gd name="connsiteY57" fmla="*/ 3233737 h 3362325"/>
              <a:gd name="connsiteX58" fmla="*/ 11906 w 3521870"/>
              <a:gd name="connsiteY58" fmla="*/ 3252787 h 3362325"/>
              <a:gd name="connsiteX59" fmla="*/ 33338 w 3521870"/>
              <a:gd name="connsiteY59" fmla="*/ 3281362 h 3362325"/>
              <a:gd name="connsiteX60" fmla="*/ 45244 w 3521870"/>
              <a:gd name="connsiteY60" fmla="*/ 3324225 h 3362325"/>
              <a:gd name="connsiteX61" fmla="*/ 47625 w 3521870"/>
              <a:gd name="connsiteY61" fmla="*/ 3362325 h 3362325"/>
              <a:gd name="connsiteX62" fmla="*/ 100013 w 3521870"/>
              <a:gd name="connsiteY62" fmla="*/ 3345656 h 3362325"/>
              <a:gd name="connsiteX63" fmla="*/ 247650 w 3521870"/>
              <a:gd name="connsiteY63" fmla="*/ 3288506 h 3362325"/>
              <a:gd name="connsiteX64" fmla="*/ 402431 w 3521870"/>
              <a:gd name="connsiteY64" fmla="*/ 3214687 h 3362325"/>
              <a:gd name="connsiteX65" fmla="*/ 531019 w 3521870"/>
              <a:gd name="connsiteY65" fmla="*/ 3138487 h 3362325"/>
              <a:gd name="connsiteX66" fmla="*/ 623888 w 3521870"/>
              <a:gd name="connsiteY66" fmla="*/ 3074194 h 3362325"/>
              <a:gd name="connsiteX67" fmla="*/ 721519 w 3521870"/>
              <a:gd name="connsiteY67" fmla="*/ 3005137 h 3362325"/>
              <a:gd name="connsiteX68" fmla="*/ 857250 w 3521870"/>
              <a:gd name="connsiteY68" fmla="*/ 2900362 h 3362325"/>
              <a:gd name="connsiteX69" fmla="*/ 978694 w 3521870"/>
              <a:gd name="connsiteY69" fmla="*/ 2826544 h 3362325"/>
              <a:gd name="connsiteX70" fmla="*/ 1035844 w 3521870"/>
              <a:gd name="connsiteY70" fmla="*/ 2774156 h 3362325"/>
              <a:gd name="connsiteX71" fmla="*/ 1066800 w 3521870"/>
              <a:gd name="connsiteY71" fmla="*/ 2764631 h 3362325"/>
              <a:gd name="connsiteX72" fmla="*/ 1081088 w 3521870"/>
              <a:gd name="connsiteY72" fmla="*/ 2759869 h 3362325"/>
              <a:gd name="connsiteX73" fmla="*/ 1140619 w 3521870"/>
              <a:gd name="connsiteY73" fmla="*/ 2755106 h 3362325"/>
              <a:gd name="connsiteX74" fmla="*/ 1200150 w 3521870"/>
              <a:gd name="connsiteY74" fmla="*/ 2745581 h 3362325"/>
              <a:gd name="connsiteX75" fmla="*/ 1221581 w 3521870"/>
              <a:gd name="connsiteY75" fmla="*/ 2740819 h 3362325"/>
              <a:gd name="connsiteX76" fmla="*/ 1240631 w 3521870"/>
              <a:gd name="connsiteY76" fmla="*/ 2731294 h 3362325"/>
              <a:gd name="connsiteX77" fmla="*/ 1307306 w 3521870"/>
              <a:gd name="connsiteY77" fmla="*/ 2690812 h 3362325"/>
              <a:gd name="connsiteX78" fmla="*/ 1338263 w 3521870"/>
              <a:gd name="connsiteY78" fmla="*/ 2676525 h 3362325"/>
              <a:gd name="connsiteX79" fmla="*/ 1347788 w 3521870"/>
              <a:gd name="connsiteY79" fmla="*/ 2650331 h 3362325"/>
              <a:gd name="connsiteX80" fmla="*/ 1362075 w 3521870"/>
              <a:gd name="connsiteY80" fmla="*/ 2626519 h 3362325"/>
              <a:gd name="connsiteX81" fmla="*/ 1383506 w 3521870"/>
              <a:gd name="connsiteY81" fmla="*/ 2600325 h 3362325"/>
              <a:gd name="connsiteX82" fmla="*/ 1407319 w 3521870"/>
              <a:gd name="connsiteY82" fmla="*/ 2562225 h 3362325"/>
              <a:gd name="connsiteX83" fmla="*/ 1438275 w 3521870"/>
              <a:gd name="connsiteY83" fmla="*/ 2538412 h 3362325"/>
              <a:gd name="connsiteX84" fmla="*/ 1457325 w 3521870"/>
              <a:gd name="connsiteY84" fmla="*/ 2528887 h 3362325"/>
              <a:gd name="connsiteX85" fmla="*/ 1485900 w 3521870"/>
              <a:gd name="connsiteY85" fmla="*/ 2528887 h 3362325"/>
              <a:gd name="connsiteX86" fmla="*/ 1540669 w 3521870"/>
              <a:gd name="connsiteY86" fmla="*/ 2536031 h 3362325"/>
              <a:gd name="connsiteX87" fmla="*/ 1590675 w 3521870"/>
              <a:gd name="connsiteY87" fmla="*/ 2540794 h 3362325"/>
              <a:gd name="connsiteX88" fmla="*/ 1643063 w 3521870"/>
              <a:gd name="connsiteY88" fmla="*/ 2536031 h 3362325"/>
              <a:gd name="connsiteX89" fmla="*/ 1664494 w 3521870"/>
              <a:gd name="connsiteY89" fmla="*/ 2536031 h 3362325"/>
              <a:gd name="connsiteX90" fmla="*/ 1704975 w 3521870"/>
              <a:gd name="connsiteY90" fmla="*/ 2519362 h 3362325"/>
              <a:gd name="connsiteX91" fmla="*/ 1728788 w 3521870"/>
              <a:gd name="connsiteY91" fmla="*/ 2505075 h 3362325"/>
              <a:gd name="connsiteX92" fmla="*/ 1785938 w 3521870"/>
              <a:gd name="connsiteY92" fmla="*/ 2483644 h 3362325"/>
              <a:gd name="connsiteX93" fmla="*/ 1807369 w 3521870"/>
              <a:gd name="connsiteY93" fmla="*/ 2459831 h 3362325"/>
              <a:gd name="connsiteX94" fmla="*/ 1843088 w 3521870"/>
              <a:gd name="connsiteY94" fmla="*/ 2428875 h 3362325"/>
              <a:gd name="connsiteX95" fmla="*/ 1859756 w 3521870"/>
              <a:gd name="connsiteY95" fmla="*/ 2386012 h 3362325"/>
              <a:gd name="connsiteX96" fmla="*/ 1876425 w 3521870"/>
              <a:gd name="connsiteY96" fmla="*/ 2347912 h 3362325"/>
              <a:gd name="connsiteX97" fmla="*/ 1890713 w 3521870"/>
              <a:gd name="connsiteY97" fmla="*/ 2307431 h 3362325"/>
              <a:gd name="connsiteX98" fmla="*/ 1893093 w 3521870"/>
              <a:gd name="connsiteY98" fmla="*/ 2259807 h 3362325"/>
              <a:gd name="connsiteX99" fmla="*/ 1912143 w 3521870"/>
              <a:gd name="connsiteY99" fmla="*/ 2214563 h 3362325"/>
              <a:gd name="connsiteX100" fmla="*/ 1955006 w 3521870"/>
              <a:gd name="connsiteY100" fmla="*/ 2169320 h 3362325"/>
              <a:gd name="connsiteX101" fmla="*/ 2059780 w 3521870"/>
              <a:gd name="connsiteY101" fmla="*/ 2150269 h 3362325"/>
              <a:gd name="connsiteX102" fmla="*/ 2216943 w 3521870"/>
              <a:gd name="connsiteY102" fmla="*/ 2040732 h 3362325"/>
              <a:gd name="connsiteX103" fmla="*/ 2274093 w 3521870"/>
              <a:gd name="connsiteY103" fmla="*/ 1988345 h 3362325"/>
              <a:gd name="connsiteX104" fmla="*/ 2378868 w 3521870"/>
              <a:gd name="connsiteY104" fmla="*/ 1878807 h 3362325"/>
              <a:gd name="connsiteX105" fmla="*/ 2486024 w 3521870"/>
              <a:gd name="connsiteY105" fmla="*/ 1747839 h 3362325"/>
              <a:gd name="connsiteX106" fmla="*/ 2566986 w 3521870"/>
              <a:gd name="connsiteY106" fmla="*/ 1676400 h 3362325"/>
              <a:gd name="connsiteX107" fmla="*/ 2638424 w 3521870"/>
              <a:gd name="connsiteY107" fmla="*/ 1524001 h 3362325"/>
              <a:gd name="connsiteX108" fmla="*/ 2693193 w 3521870"/>
              <a:gd name="connsiteY108" fmla="*/ 1393032 h 3362325"/>
              <a:gd name="connsiteX109" fmla="*/ 2724149 w 3521870"/>
              <a:gd name="connsiteY109" fmla="*/ 1328738 h 3362325"/>
              <a:gd name="connsiteX110" fmla="*/ 2783681 w 3521870"/>
              <a:gd name="connsiteY110" fmla="*/ 1273970 h 3362325"/>
              <a:gd name="connsiteX111" fmla="*/ 2886074 w 3521870"/>
              <a:gd name="connsiteY111" fmla="*/ 1216820 h 3362325"/>
              <a:gd name="connsiteX112" fmla="*/ 2950368 w 3521870"/>
              <a:gd name="connsiteY112" fmla="*/ 1202532 h 3362325"/>
              <a:gd name="connsiteX113" fmla="*/ 3002755 w 3521870"/>
              <a:gd name="connsiteY113" fmla="*/ 1147763 h 3362325"/>
              <a:gd name="connsiteX114" fmla="*/ 3521870 w 3521870"/>
              <a:gd name="connsiteY114" fmla="*/ 190499 h 3362325"/>
              <a:gd name="connsiteX0" fmla="*/ 3505200 w 3536157"/>
              <a:gd name="connsiteY0" fmla="*/ 0 h 3362325"/>
              <a:gd name="connsiteX1" fmla="*/ 3381374 w 3536157"/>
              <a:gd name="connsiteY1" fmla="*/ 340520 h 3362325"/>
              <a:gd name="connsiteX2" fmla="*/ 3248024 w 3536157"/>
              <a:gd name="connsiteY2" fmla="*/ 564357 h 3362325"/>
              <a:gd name="connsiteX3" fmla="*/ 3083718 w 3536157"/>
              <a:gd name="connsiteY3" fmla="*/ 831057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248024 w 3536157"/>
              <a:gd name="connsiteY2" fmla="*/ 564357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2981325 w 3536157"/>
              <a:gd name="connsiteY3" fmla="*/ 833438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07518 w 3536157"/>
              <a:gd name="connsiteY4" fmla="*/ 957263 h 3362325"/>
              <a:gd name="connsiteX5" fmla="*/ 2962274 w 3536157"/>
              <a:gd name="connsiteY5" fmla="*/ 1097757 h 3362325"/>
              <a:gd name="connsiteX6" fmla="*/ 2924174 w 3536157"/>
              <a:gd name="connsiteY6" fmla="*/ 1147764 h 3362325"/>
              <a:gd name="connsiteX7" fmla="*/ 2833687 w 3536157"/>
              <a:gd name="connsiteY7" fmla="*/ 1195388 h 3362325"/>
              <a:gd name="connsiteX8" fmla="*/ 2771774 w 3536157"/>
              <a:gd name="connsiteY8" fmla="*/ 1219201 h 3362325"/>
              <a:gd name="connsiteX9" fmla="*/ 2738437 w 3536157"/>
              <a:gd name="connsiteY9" fmla="*/ 1240632 h 3362325"/>
              <a:gd name="connsiteX10" fmla="*/ 2709862 w 3536157"/>
              <a:gd name="connsiteY10" fmla="*/ 1281113 h 3362325"/>
              <a:gd name="connsiteX11" fmla="*/ 2652712 w 3536157"/>
              <a:gd name="connsiteY11" fmla="*/ 1369220 h 3362325"/>
              <a:gd name="connsiteX12" fmla="*/ 2609849 w 3536157"/>
              <a:gd name="connsiteY12" fmla="*/ 1493045 h 3362325"/>
              <a:gd name="connsiteX13" fmla="*/ 2569368 w 3536157"/>
              <a:gd name="connsiteY13" fmla="*/ 1576388 h 3362325"/>
              <a:gd name="connsiteX14" fmla="*/ 2528887 w 3536157"/>
              <a:gd name="connsiteY14" fmla="*/ 1652588 h 3362325"/>
              <a:gd name="connsiteX15" fmla="*/ 2464594 w 3536157"/>
              <a:gd name="connsiteY15" fmla="*/ 1700214 h 3362325"/>
              <a:gd name="connsiteX16" fmla="*/ 2409824 w 3536157"/>
              <a:gd name="connsiteY16" fmla="*/ 1769270 h 3362325"/>
              <a:gd name="connsiteX17" fmla="*/ 2286000 w 3536157"/>
              <a:gd name="connsiteY17" fmla="*/ 1900238 h 3362325"/>
              <a:gd name="connsiteX18" fmla="*/ 2171699 w 3536157"/>
              <a:gd name="connsiteY18" fmla="*/ 2009776 h 3362325"/>
              <a:gd name="connsiteX19" fmla="*/ 2069305 w 3536157"/>
              <a:gd name="connsiteY19" fmla="*/ 2085974 h 3362325"/>
              <a:gd name="connsiteX20" fmla="*/ 1978817 w 3536157"/>
              <a:gd name="connsiteY20" fmla="*/ 2100263 h 3362325"/>
              <a:gd name="connsiteX21" fmla="*/ 1916905 w 3536157"/>
              <a:gd name="connsiteY21" fmla="*/ 2128838 h 3362325"/>
              <a:gd name="connsiteX22" fmla="*/ 1859755 w 3536157"/>
              <a:gd name="connsiteY22" fmla="*/ 2174081 h 3362325"/>
              <a:gd name="connsiteX23" fmla="*/ 1840705 w 3536157"/>
              <a:gd name="connsiteY23" fmla="*/ 2240757 h 3362325"/>
              <a:gd name="connsiteX24" fmla="*/ 1838324 w 3536157"/>
              <a:gd name="connsiteY24" fmla="*/ 2319338 h 3362325"/>
              <a:gd name="connsiteX25" fmla="*/ 1831181 w 3536157"/>
              <a:gd name="connsiteY25" fmla="*/ 2374106 h 3362325"/>
              <a:gd name="connsiteX26" fmla="*/ 1816894 w 3536157"/>
              <a:gd name="connsiteY26" fmla="*/ 2407444 h 3362325"/>
              <a:gd name="connsiteX27" fmla="*/ 1788319 w 3536157"/>
              <a:gd name="connsiteY27" fmla="*/ 2440781 h 3362325"/>
              <a:gd name="connsiteX28" fmla="*/ 1728788 w 3536157"/>
              <a:gd name="connsiteY28" fmla="*/ 2464594 h 3362325"/>
              <a:gd name="connsiteX29" fmla="*/ 1676400 w 3536157"/>
              <a:gd name="connsiteY29" fmla="*/ 2478881 h 3362325"/>
              <a:gd name="connsiteX30" fmla="*/ 1624013 w 3536157"/>
              <a:gd name="connsiteY30" fmla="*/ 2483644 h 3362325"/>
              <a:gd name="connsiteX31" fmla="*/ 1543050 w 3536157"/>
              <a:gd name="connsiteY31" fmla="*/ 2481262 h 3362325"/>
              <a:gd name="connsiteX32" fmla="*/ 1454944 w 3536157"/>
              <a:gd name="connsiteY32" fmla="*/ 2478881 h 3362325"/>
              <a:gd name="connsiteX33" fmla="*/ 1402556 w 3536157"/>
              <a:gd name="connsiteY33" fmla="*/ 2483644 h 3362325"/>
              <a:gd name="connsiteX34" fmla="*/ 1364456 w 3536157"/>
              <a:gd name="connsiteY34" fmla="*/ 2509837 h 3362325"/>
              <a:gd name="connsiteX35" fmla="*/ 1345406 w 3536157"/>
              <a:gd name="connsiteY35" fmla="*/ 2538412 h 3362325"/>
              <a:gd name="connsiteX36" fmla="*/ 1326356 w 3536157"/>
              <a:gd name="connsiteY36" fmla="*/ 2574131 h 3362325"/>
              <a:gd name="connsiteX37" fmla="*/ 1312069 w 3536157"/>
              <a:gd name="connsiteY37" fmla="*/ 2612231 h 3362325"/>
              <a:gd name="connsiteX38" fmla="*/ 1281113 w 3536157"/>
              <a:gd name="connsiteY38" fmla="*/ 2636044 h 3362325"/>
              <a:gd name="connsiteX39" fmla="*/ 1238250 w 3536157"/>
              <a:gd name="connsiteY39" fmla="*/ 2674144 h 3362325"/>
              <a:gd name="connsiteX40" fmla="*/ 1207294 w 3536157"/>
              <a:gd name="connsiteY40" fmla="*/ 2683669 h 3362325"/>
              <a:gd name="connsiteX41" fmla="*/ 1171575 w 3536157"/>
              <a:gd name="connsiteY41" fmla="*/ 2676525 h 3362325"/>
              <a:gd name="connsiteX42" fmla="*/ 1116806 w 3536157"/>
              <a:gd name="connsiteY42" fmla="*/ 2676525 h 3362325"/>
              <a:gd name="connsiteX43" fmla="*/ 1088231 w 3536157"/>
              <a:gd name="connsiteY43" fmla="*/ 2681287 h 3362325"/>
              <a:gd name="connsiteX44" fmla="*/ 1042988 w 3536157"/>
              <a:gd name="connsiteY44" fmla="*/ 2688431 h 3362325"/>
              <a:gd name="connsiteX45" fmla="*/ 1004888 w 3536157"/>
              <a:gd name="connsiteY45" fmla="*/ 2712244 h 3362325"/>
              <a:gd name="connsiteX46" fmla="*/ 950119 w 3536157"/>
              <a:gd name="connsiteY46" fmla="*/ 2745581 h 3362325"/>
              <a:gd name="connsiteX47" fmla="*/ 859631 w 3536157"/>
              <a:gd name="connsiteY47" fmla="*/ 2809875 h 3362325"/>
              <a:gd name="connsiteX48" fmla="*/ 788194 w 3536157"/>
              <a:gd name="connsiteY48" fmla="*/ 2857500 h 3362325"/>
              <a:gd name="connsiteX49" fmla="*/ 707231 w 3536157"/>
              <a:gd name="connsiteY49" fmla="*/ 2909887 h 3362325"/>
              <a:gd name="connsiteX50" fmla="*/ 652463 w 3536157"/>
              <a:gd name="connsiteY50" fmla="*/ 2955131 h 3362325"/>
              <a:gd name="connsiteX51" fmla="*/ 547688 w 3536157"/>
              <a:gd name="connsiteY51" fmla="*/ 3017044 h 3362325"/>
              <a:gd name="connsiteX52" fmla="*/ 459581 w 3536157"/>
              <a:gd name="connsiteY52" fmla="*/ 3064669 h 3362325"/>
              <a:gd name="connsiteX53" fmla="*/ 326231 w 3536157"/>
              <a:gd name="connsiteY53" fmla="*/ 3133725 h 3362325"/>
              <a:gd name="connsiteX54" fmla="*/ 240506 w 3536157"/>
              <a:gd name="connsiteY54" fmla="*/ 3167062 h 3362325"/>
              <a:gd name="connsiteX55" fmla="*/ 164306 w 3536157"/>
              <a:gd name="connsiteY55" fmla="*/ 3200400 h 3362325"/>
              <a:gd name="connsiteX56" fmla="*/ 102394 w 3536157"/>
              <a:gd name="connsiteY56" fmla="*/ 3221831 h 3362325"/>
              <a:gd name="connsiteX57" fmla="*/ 0 w 3536157"/>
              <a:gd name="connsiteY57" fmla="*/ 3233737 h 3362325"/>
              <a:gd name="connsiteX58" fmla="*/ 11906 w 3536157"/>
              <a:gd name="connsiteY58" fmla="*/ 3252787 h 3362325"/>
              <a:gd name="connsiteX59" fmla="*/ 33338 w 3536157"/>
              <a:gd name="connsiteY59" fmla="*/ 3281362 h 3362325"/>
              <a:gd name="connsiteX60" fmla="*/ 45244 w 3536157"/>
              <a:gd name="connsiteY60" fmla="*/ 3324225 h 3362325"/>
              <a:gd name="connsiteX61" fmla="*/ 47625 w 3536157"/>
              <a:gd name="connsiteY61" fmla="*/ 3362325 h 3362325"/>
              <a:gd name="connsiteX62" fmla="*/ 100013 w 3536157"/>
              <a:gd name="connsiteY62" fmla="*/ 3345656 h 3362325"/>
              <a:gd name="connsiteX63" fmla="*/ 247650 w 3536157"/>
              <a:gd name="connsiteY63" fmla="*/ 3288506 h 3362325"/>
              <a:gd name="connsiteX64" fmla="*/ 402431 w 3536157"/>
              <a:gd name="connsiteY64" fmla="*/ 3214687 h 3362325"/>
              <a:gd name="connsiteX65" fmla="*/ 531019 w 3536157"/>
              <a:gd name="connsiteY65" fmla="*/ 3138487 h 3362325"/>
              <a:gd name="connsiteX66" fmla="*/ 623888 w 3536157"/>
              <a:gd name="connsiteY66" fmla="*/ 3074194 h 3362325"/>
              <a:gd name="connsiteX67" fmla="*/ 721519 w 3536157"/>
              <a:gd name="connsiteY67" fmla="*/ 3005137 h 3362325"/>
              <a:gd name="connsiteX68" fmla="*/ 857250 w 3536157"/>
              <a:gd name="connsiteY68" fmla="*/ 2900362 h 3362325"/>
              <a:gd name="connsiteX69" fmla="*/ 978694 w 3536157"/>
              <a:gd name="connsiteY69" fmla="*/ 2826544 h 3362325"/>
              <a:gd name="connsiteX70" fmla="*/ 1035844 w 3536157"/>
              <a:gd name="connsiteY70" fmla="*/ 2774156 h 3362325"/>
              <a:gd name="connsiteX71" fmla="*/ 1066800 w 3536157"/>
              <a:gd name="connsiteY71" fmla="*/ 2764631 h 3362325"/>
              <a:gd name="connsiteX72" fmla="*/ 1081088 w 3536157"/>
              <a:gd name="connsiteY72" fmla="*/ 2759869 h 3362325"/>
              <a:gd name="connsiteX73" fmla="*/ 1140619 w 3536157"/>
              <a:gd name="connsiteY73" fmla="*/ 2755106 h 3362325"/>
              <a:gd name="connsiteX74" fmla="*/ 1200150 w 3536157"/>
              <a:gd name="connsiteY74" fmla="*/ 2745581 h 3362325"/>
              <a:gd name="connsiteX75" fmla="*/ 1221581 w 3536157"/>
              <a:gd name="connsiteY75" fmla="*/ 2740819 h 3362325"/>
              <a:gd name="connsiteX76" fmla="*/ 1240631 w 3536157"/>
              <a:gd name="connsiteY76" fmla="*/ 2731294 h 3362325"/>
              <a:gd name="connsiteX77" fmla="*/ 1307306 w 3536157"/>
              <a:gd name="connsiteY77" fmla="*/ 2690812 h 3362325"/>
              <a:gd name="connsiteX78" fmla="*/ 1338263 w 3536157"/>
              <a:gd name="connsiteY78" fmla="*/ 2676525 h 3362325"/>
              <a:gd name="connsiteX79" fmla="*/ 1347788 w 3536157"/>
              <a:gd name="connsiteY79" fmla="*/ 2650331 h 3362325"/>
              <a:gd name="connsiteX80" fmla="*/ 1362075 w 3536157"/>
              <a:gd name="connsiteY80" fmla="*/ 2626519 h 3362325"/>
              <a:gd name="connsiteX81" fmla="*/ 1383506 w 3536157"/>
              <a:gd name="connsiteY81" fmla="*/ 2600325 h 3362325"/>
              <a:gd name="connsiteX82" fmla="*/ 1407319 w 3536157"/>
              <a:gd name="connsiteY82" fmla="*/ 2562225 h 3362325"/>
              <a:gd name="connsiteX83" fmla="*/ 1438275 w 3536157"/>
              <a:gd name="connsiteY83" fmla="*/ 2538412 h 3362325"/>
              <a:gd name="connsiteX84" fmla="*/ 1457325 w 3536157"/>
              <a:gd name="connsiteY84" fmla="*/ 2528887 h 3362325"/>
              <a:gd name="connsiteX85" fmla="*/ 1485900 w 3536157"/>
              <a:gd name="connsiteY85" fmla="*/ 2528887 h 3362325"/>
              <a:gd name="connsiteX86" fmla="*/ 1540669 w 3536157"/>
              <a:gd name="connsiteY86" fmla="*/ 2536031 h 3362325"/>
              <a:gd name="connsiteX87" fmla="*/ 1590675 w 3536157"/>
              <a:gd name="connsiteY87" fmla="*/ 2540794 h 3362325"/>
              <a:gd name="connsiteX88" fmla="*/ 1643063 w 3536157"/>
              <a:gd name="connsiteY88" fmla="*/ 2536031 h 3362325"/>
              <a:gd name="connsiteX89" fmla="*/ 1664494 w 3536157"/>
              <a:gd name="connsiteY89" fmla="*/ 2536031 h 3362325"/>
              <a:gd name="connsiteX90" fmla="*/ 1704975 w 3536157"/>
              <a:gd name="connsiteY90" fmla="*/ 2519362 h 3362325"/>
              <a:gd name="connsiteX91" fmla="*/ 1728788 w 3536157"/>
              <a:gd name="connsiteY91" fmla="*/ 2505075 h 3362325"/>
              <a:gd name="connsiteX92" fmla="*/ 1785938 w 3536157"/>
              <a:gd name="connsiteY92" fmla="*/ 2483644 h 3362325"/>
              <a:gd name="connsiteX93" fmla="*/ 1807369 w 3536157"/>
              <a:gd name="connsiteY93" fmla="*/ 2459831 h 3362325"/>
              <a:gd name="connsiteX94" fmla="*/ 1843088 w 3536157"/>
              <a:gd name="connsiteY94" fmla="*/ 2428875 h 3362325"/>
              <a:gd name="connsiteX95" fmla="*/ 1859756 w 3536157"/>
              <a:gd name="connsiteY95" fmla="*/ 2386012 h 3362325"/>
              <a:gd name="connsiteX96" fmla="*/ 1876425 w 3536157"/>
              <a:gd name="connsiteY96" fmla="*/ 2347912 h 3362325"/>
              <a:gd name="connsiteX97" fmla="*/ 1890713 w 3536157"/>
              <a:gd name="connsiteY97" fmla="*/ 2307431 h 3362325"/>
              <a:gd name="connsiteX98" fmla="*/ 1893093 w 3536157"/>
              <a:gd name="connsiteY98" fmla="*/ 2259807 h 3362325"/>
              <a:gd name="connsiteX99" fmla="*/ 1912143 w 3536157"/>
              <a:gd name="connsiteY99" fmla="*/ 2214563 h 3362325"/>
              <a:gd name="connsiteX100" fmla="*/ 1955006 w 3536157"/>
              <a:gd name="connsiteY100" fmla="*/ 2169320 h 3362325"/>
              <a:gd name="connsiteX101" fmla="*/ 2059780 w 3536157"/>
              <a:gd name="connsiteY101" fmla="*/ 2150269 h 3362325"/>
              <a:gd name="connsiteX102" fmla="*/ 2216943 w 3536157"/>
              <a:gd name="connsiteY102" fmla="*/ 2040732 h 3362325"/>
              <a:gd name="connsiteX103" fmla="*/ 2274093 w 3536157"/>
              <a:gd name="connsiteY103" fmla="*/ 1988345 h 3362325"/>
              <a:gd name="connsiteX104" fmla="*/ 2378868 w 3536157"/>
              <a:gd name="connsiteY104" fmla="*/ 1878807 h 3362325"/>
              <a:gd name="connsiteX105" fmla="*/ 2486024 w 3536157"/>
              <a:gd name="connsiteY105" fmla="*/ 1747839 h 3362325"/>
              <a:gd name="connsiteX106" fmla="*/ 2566986 w 3536157"/>
              <a:gd name="connsiteY106" fmla="*/ 1676400 h 3362325"/>
              <a:gd name="connsiteX107" fmla="*/ 2638424 w 3536157"/>
              <a:gd name="connsiteY107" fmla="*/ 1524001 h 3362325"/>
              <a:gd name="connsiteX108" fmla="*/ 2693193 w 3536157"/>
              <a:gd name="connsiteY108" fmla="*/ 1393032 h 3362325"/>
              <a:gd name="connsiteX109" fmla="*/ 2724149 w 3536157"/>
              <a:gd name="connsiteY109" fmla="*/ 1328738 h 3362325"/>
              <a:gd name="connsiteX110" fmla="*/ 2783681 w 3536157"/>
              <a:gd name="connsiteY110" fmla="*/ 1273970 h 3362325"/>
              <a:gd name="connsiteX111" fmla="*/ 2886074 w 3536157"/>
              <a:gd name="connsiteY111" fmla="*/ 1216820 h 3362325"/>
              <a:gd name="connsiteX112" fmla="*/ 2950368 w 3536157"/>
              <a:gd name="connsiteY112" fmla="*/ 1202532 h 3362325"/>
              <a:gd name="connsiteX113" fmla="*/ 3002755 w 3536157"/>
              <a:gd name="connsiteY113" fmla="*/ 1147763 h 3362325"/>
              <a:gd name="connsiteX114" fmla="*/ 3536157 w 3536157"/>
              <a:gd name="connsiteY114"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21805 w 3536157"/>
              <a:gd name="connsiteY4" fmla="*/ 900114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145630 w 3536157"/>
              <a:gd name="connsiteY2" fmla="*/ 566738 h 3362325"/>
              <a:gd name="connsiteX3" fmla="*/ 3055144 w 3536157"/>
              <a:gd name="connsiteY3" fmla="*/ 797719 h 3362325"/>
              <a:gd name="connsiteX4" fmla="*/ 3038474 w 3536157"/>
              <a:gd name="connsiteY4" fmla="*/ 892970 h 3362325"/>
              <a:gd name="connsiteX5" fmla="*/ 3007518 w 3536157"/>
              <a:gd name="connsiteY5" fmla="*/ 957263 h 3362325"/>
              <a:gd name="connsiteX6" fmla="*/ 2962274 w 3536157"/>
              <a:gd name="connsiteY6" fmla="*/ 1097757 h 3362325"/>
              <a:gd name="connsiteX7" fmla="*/ 2924174 w 3536157"/>
              <a:gd name="connsiteY7" fmla="*/ 1147764 h 3362325"/>
              <a:gd name="connsiteX8" fmla="*/ 2833687 w 3536157"/>
              <a:gd name="connsiteY8" fmla="*/ 1195388 h 3362325"/>
              <a:gd name="connsiteX9" fmla="*/ 2771774 w 3536157"/>
              <a:gd name="connsiteY9" fmla="*/ 1219201 h 3362325"/>
              <a:gd name="connsiteX10" fmla="*/ 2738437 w 3536157"/>
              <a:gd name="connsiteY10" fmla="*/ 1240632 h 3362325"/>
              <a:gd name="connsiteX11" fmla="*/ 2709862 w 3536157"/>
              <a:gd name="connsiteY11" fmla="*/ 1281113 h 3362325"/>
              <a:gd name="connsiteX12" fmla="*/ 2652712 w 3536157"/>
              <a:gd name="connsiteY12" fmla="*/ 1369220 h 3362325"/>
              <a:gd name="connsiteX13" fmla="*/ 2609849 w 3536157"/>
              <a:gd name="connsiteY13" fmla="*/ 1493045 h 3362325"/>
              <a:gd name="connsiteX14" fmla="*/ 2569368 w 3536157"/>
              <a:gd name="connsiteY14" fmla="*/ 1576388 h 3362325"/>
              <a:gd name="connsiteX15" fmla="*/ 2528887 w 3536157"/>
              <a:gd name="connsiteY15" fmla="*/ 1652588 h 3362325"/>
              <a:gd name="connsiteX16" fmla="*/ 2464594 w 3536157"/>
              <a:gd name="connsiteY16" fmla="*/ 1700214 h 3362325"/>
              <a:gd name="connsiteX17" fmla="*/ 2409824 w 3536157"/>
              <a:gd name="connsiteY17" fmla="*/ 1769270 h 3362325"/>
              <a:gd name="connsiteX18" fmla="*/ 2286000 w 3536157"/>
              <a:gd name="connsiteY18" fmla="*/ 1900238 h 3362325"/>
              <a:gd name="connsiteX19" fmla="*/ 2171699 w 3536157"/>
              <a:gd name="connsiteY19" fmla="*/ 2009776 h 3362325"/>
              <a:gd name="connsiteX20" fmla="*/ 2069305 w 3536157"/>
              <a:gd name="connsiteY20" fmla="*/ 2085974 h 3362325"/>
              <a:gd name="connsiteX21" fmla="*/ 1978817 w 3536157"/>
              <a:gd name="connsiteY21" fmla="*/ 2100263 h 3362325"/>
              <a:gd name="connsiteX22" fmla="*/ 1916905 w 3536157"/>
              <a:gd name="connsiteY22" fmla="*/ 2128838 h 3362325"/>
              <a:gd name="connsiteX23" fmla="*/ 1859755 w 3536157"/>
              <a:gd name="connsiteY23" fmla="*/ 2174081 h 3362325"/>
              <a:gd name="connsiteX24" fmla="*/ 1840705 w 3536157"/>
              <a:gd name="connsiteY24" fmla="*/ 2240757 h 3362325"/>
              <a:gd name="connsiteX25" fmla="*/ 1838324 w 3536157"/>
              <a:gd name="connsiteY25" fmla="*/ 2319338 h 3362325"/>
              <a:gd name="connsiteX26" fmla="*/ 1831181 w 3536157"/>
              <a:gd name="connsiteY26" fmla="*/ 2374106 h 3362325"/>
              <a:gd name="connsiteX27" fmla="*/ 1816894 w 3536157"/>
              <a:gd name="connsiteY27" fmla="*/ 2407444 h 3362325"/>
              <a:gd name="connsiteX28" fmla="*/ 1788319 w 3536157"/>
              <a:gd name="connsiteY28" fmla="*/ 2440781 h 3362325"/>
              <a:gd name="connsiteX29" fmla="*/ 1728788 w 3536157"/>
              <a:gd name="connsiteY29" fmla="*/ 2464594 h 3362325"/>
              <a:gd name="connsiteX30" fmla="*/ 1676400 w 3536157"/>
              <a:gd name="connsiteY30" fmla="*/ 2478881 h 3362325"/>
              <a:gd name="connsiteX31" fmla="*/ 1624013 w 3536157"/>
              <a:gd name="connsiteY31" fmla="*/ 2483644 h 3362325"/>
              <a:gd name="connsiteX32" fmla="*/ 1543050 w 3536157"/>
              <a:gd name="connsiteY32" fmla="*/ 2481262 h 3362325"/>
              <a:gd name="connsiteX33" fmla="*/ 1454944 w 3536157"/>
              <a:gd name="connsiteY33" fmla="*/ 2478881 h 3362325"/>
              <a:gd name="connsiteX34" fmla="*/ 1402556 w 3536157"/>
              <a:gd name="connsiteY34" fmla="*/ 2483644 h 3362325"/>
              <a:gd name="connsiteX35" fmla="*/ 1364456 w 3536157"/>
              <a:gd name="connsiteY35" fmla="*/ 2509837 h 3362325"/>
              <a:gd name="connsiteX36" fmla="*/ 1345406 w 3536157"/>
              <a:gd name="connsiteY36" fmla="*/ 2538412 h 3362325"/>
              <a:gd name="connsiteX37" fmla="*/ 1326356 w 3536157"/>
              <a:gd name="connsiteY37" fmla="*/ 2574131 h 3362325"/>
              <a:gd name="connsiteX38" fmla="*/ 1312069 w 3536157"/>
              <a:gd name="connsiteY38" fmla="*/ 2612231 h 3362325"/>
              <a:gd name="connsiteX39" fmla="*/ 1281113 w 3536157"/>
              <a:gd name="connsiteY39" fmla="*/ 2636044 h 3362325"/>
              <a:gd name="connsiteX40" fmla="*/ 1238250 w 3536157"/>
              <a:gd name="connsiteY40" fmla="*/ 2674144 h 3362325"/>
              <a:gd name="connsiteX41" fmla="*/ 1207294 w 3536157"/>
              <a:gd name="connsiteY41" fmla="*/ 2683669 h 3362325"/>
              <a:gd name="connsiteX42" fmla="*/ 1171575 w 3536157"/>
              <a:gd name="connsiteY42" fmla="*/ 2676525 h 3362325"/>
              <a:gd name="connsiteX43" fmla="*/ 1116806 w 3536157"/>
              <a:gd name="connsiteY43" fmla="*/ 2676525 h 3362325"/>
              <a:gd name="connsiteX44" fmla="*/ 1088231 w 3536157"/>
              <a:gd name="connsiteY44" fmla="*/ 2681287 h 3362325"/>
              <a:gd name="connsiteX45" fmla="*/ 1042988 w 3536157"/>
              <a:gd name="connsiteY45" fmla="*/ 2688431 h 3362325"/>
              <a:gd name="connsiteX46" fmla="*/ 1004888 w 3536157"/>
              <a:gd name="connsiteY46" fmla="*/ 2712244 h 3362325"/>
              <a:gd name="connsiteX47" fmla="*/ 950119 w 3536157"/>
              <a:gd name="connsiteY47" fmla="*/ 2745581 h 3362325"/>
              <a:gd name="connsiteX48" fmla="*/ 859631 w 3536157"/>
              <a:gd name="connsiteY48" fmla="*/ 2809875 h 3362325"/>
              <a:gd name="connsiteX49" fmla="*/ 788194 w 3536157"/>
              <a:gd name="connsiteY49" fmla="*/ 2857500 h 3362325"/>
              <a:gd name="connsiteX50" fmla="*/ 707231 w 3536157"/>
              <a:gd name="connsiteY50" fmla="*/ 2909887 h 3362325"/>
              <a:gd name="connsiteX51" fmla="*/ 652463 w 3536157"/>
              <a:gd name="connsiteY51" fmla="*/ 2955131 h 3362325"/>
              <a:gd name="connsiteX52" fmla="*/ 547688 w 3536157"/>
              <a:gd name="connsiteY52" fmla="*/ 3017044 h 3362325"/>
              <a:gd name="connsiteX53" fmla="*/ 459581 w 3536157"/>
              <a:gd name="connsiteY53" fmla="*/ 3064669 h 3362325"/>
              <a:gd name="connsiteX54" fmla="*/ 326231 w 3536157"/>
              <a:gd name="connsiteY54" fmla="*/ 3133725 h 3362325"/>
              <a:gd name="connsiteX55" fmla="*/ 240506 w 3536157"/>
              <a:gd name="connsiteY55" fmla="*/ 3167062 h 3362325"/>
              <a:gd name="connsiteX56" fmla="*/ 164306 w 3536157"/>
              <a:gd name="connsiteY56" fmla="*/ 3200400 h 3362325"/>
              <a:gd name="connsiteX57" fmla="*/ 102394 w 3536157"/>
              <a:gd name="connsiteY57" fmla="*/ 3221831 h 3362325"/>
              <a:gd name="connsiteX58" fmla="*/ 0 w 3536157"/>
              <a:gd name="connsiteY58" fmla="*/ 3233737 h 3362325"/>
              <a:gd name="connsiteX59" fmla="*/ 11906 w 3536157"/>
              <a:gd name="connsiteY59" fmla="*/ 3252787 h 3362325"/>
              <a:gd name="connsiteX60" fmla="*/ 33338 w 3536157"/>
              <a:gd name="connsiteY60" fmla="*/ 3281362 h 3362325"/>
              <a:gd name="connsiteX61" fmla="*/ 45244 w 3536157"/>
              <a:gd name="connsiteY61" fmla="*/ 3324225 h 3362325"/>
              <a:gd name="connsiteX62" fmla="*/ 47625 w 3536157"/>
              <a:gd name="connsiteY62" fmla="*/ 3362325 h 3362325"/>
              <a:gd name="connsiteX63" fmla="*/ 100013 w 3536157"/>
              <a:gd name="connsiteY63" fmla="*/ 3345656 h 3362325"/>
              <a:gd name="connsiteX64" fmla="*/ 247650 w 3536157"/>
              <a:gd name="connsiteY64" fmla="*/ 3288506 h 3362325"/>
              <a:gd name="connsiteX65" fmla="*/ 402431 w 3536157"/>
              <a:gd name="connsiteY65" fmla="*/ 3214687 h 3362325"/>
              <a:gd name="connsiteX66" fmla="*/ 531019 w 3536157"/>
              <a:gd name="connsiteY66" fmla="*/ 3138487 h 3362325"/>
              <a:gd name="connsiteX67" fmla="*/ 623888 w 3536157"/>
              <a:gd name="connsiteY67" fmla="*/ 3074194 h 3362325"/>
              <a:gd name="connsiteX68" fmla="*/ 721519 w 3536157"/>
              <a:gd name="connsiteY68" fmla="*/ 3005137 h 3362325"/>
              <a:gd name="connsiteX69" fmla="*/ 857250 w 3536157"/>
              <a:gd name="connsiteY69" fmla="*/ 2900362 h 3362325"/>
              <a:gd name="connsiteX70" fmla="*/ 978694 w 3536157"/>
              <a:gd name="connsiteY70" fmla="*/ 2826544 h 3362325"/>
              <a:gd name="connsiteX71" fmla="*/ 1035844 w 3536157"/>
              <a:gd name="connsiteY71" fmla="*/ 2774156 h 3362325"/>
              <a:gd name="connsiteX72" fmla="*/ 1066800 w 3536157"/>
              <a:gd name="connsiteY72" fmla="*/ 2764631 h 3362325"/>
              <a:gd name="connsiteX73" fmla="*/ 1081088 w 3536157"/>
              <a:gd name="connsiteY73" fmla="*/ 2759869 h 3362325"/>
              <a:gd name="connsiteX74" fmla="*/ 1140619 w 3536157"/>
              <a:gd name="connsiteY74" fmla="*/ 2755106 h 3362325"/>
              <a:gd name="connsiteX75" fmla="*/ 1200150 w 3536157"/>
              <a:gd name="connsiteY75" fmla="*/ 2745581 h 3362325"/>
              <a:gd name="connsiteX76" fmla="*/ 1221581 w 3536157"/>
              <a:gd name="connsiteY76" fmla="*/ 2740819 h 3362325"/>
              <a:gd name="connsiteX77" fmla="*/ 1240631 w 3536157"/>
              <a:gd name="connsiteY77" fmla="*/ 2731294 h 3362325"/>
              <a:gd name="connsiteX78" fmla="*/ 1307306 w 3536157"/>
              <a:gd name="connsiteY78" fmla="*/ 2690812 h 3362325"/>
              <a:gd name="connsiteX79" fmla="*/ 1338263 w 3536157"/>
              <a:gd name="connsiteY79" fmla="*/ 2676525 h 3362325"/>
              <a:gd name="connsiteX80" fmla="*/ 1347788 w 3536157"/>
              <a:gd name="connsiteY80" fmla="*/ 2650331 h 3362325"/>
              <a:gd name="connsiteX81" fmla="*/ 1362075 w 3536157"/>
              <a:gd name="connsiteY81" fmla="*/ 2626519 h 3362325"/>
              <a:gd name="connsiteX82" fmla="*/ 1383506 w 3536157"/>
              <a:gd name="connsiteY82" fmla="*/ 2600325 h 3362325"/>
              <a:gd name="connsiteX83" fmla="*/ 1407319 w 3536157"/>
              <a:gd name="connsiteY83" fmla="*/ 2562225 h 3362325"/>
              <a:gd name="connsiteX84" fmla="*/ 1438275 w 3536157"/>
              <a:gd name="connsiteY84" fmla="*/ 2538412 h 3362325"/>
              <a:gd name="connsiteX85" fmla="*/ 1457325 w 3536157"/>
              <a:gd name="connsiteY85" fmla="*/ 2528887 h 3362325"/>
              <a:gd name="connsiteX86" fmla="*/ 1485900 w 3536157"/>
              <a:gd name="connsiteY86" fmla="*/ 2528887 h 3362325"/>
              <a:gd name="connsiteX87" fmla="*/ 1540669 w 3536157"/>
              <a:gd name="connsiteY87" fmla="*/ 2536031 h 3362325"/>
              <a:gd name="connsiteX88" fmla="*/ 1590675 w 3536157"/>
              <a:gd name="connsiteY88" fmla="*/ 2540794 h 3362325"/>
              <a:gd name="connsiteX89" fmla="*/ 1643063 w 3536157"/>
              <a:gd name="connsiteY89" fmla="*/ 2536031 h 3362325"/>
              <a:gd name="connsiteX90" fmla="*/ 1664494 w 3536157"/>
              <a:gd name="connsiteY90" fmla="*/ 2536031 h 3362325"/>
              <a:gd name="connsiteX91" fmla="*/ 1704975 w 3536157"/>
              <a:gd name="connsiteY91" fmla="*/ 2519362 h 3362325"/>
              <a:gd name="connsiteX92" fmla="*/ 1728788 w 3536157"/>
              <a:gd name="connsiteY92" fmla="*/ 2505075 h 3362325"/>
              <a:gd name="connsiteX93" fmla="*/ 1785938 w 3536157"/>
              <a:gd name="connsiteY93" fmla="*/ 2483644 h 3362325"/>
              <a:gd name="connsiteX94" fmla="*/ 1807369 w 3536157"/>
              <a:gd name="connsiteY94" fmla="*/ 2459831 h 3362325"/>
              <a:gd name="connsiteX95" fmla="*/ 1843088 w 3536157"/>
              <a:gd name="connsiteY95" fmla="*/ 2428875 h 3362325"/>
              <a:gd name="connsiteX96" fmla="*/ 1859756 w 3536157"/>
              <a:gd name="connsiteY96" fmla="*/ 2386012 h 3362325"/>
              <a:gd name="connsiteX97" fmla="*/ 1876425 w 3536157"/>
              <a:gd name="connsiteY97" fmla="*/ 2347912 h 3362325"/>
              <a:gd name="connsiteX98" fmla="*/ 1890713 w 3536157"/>
              <a:gd name="connsiteY98" fmla="*/ 2307431 h 3362325"/>
              <a:gd name="connsiteX99" fmla="*/ 1893093 w 3536157"/>
              <a:gd name="connsiteY99" fmla="*/ 2259807 h 3362325"/>
              <a:gd name="connsiteX100" fmla="*/ 1912143 w 3536157"/>
              <a:gd name="connsiteY100" fmla="*/ 2214563 h 3362325"/>
              <a:gd name="connsiteX101" fmla="*/ 1955006 w 3536157"/>
              <a:gd name="connsiteY101" fmla="*/ 2169320 h 3362325"/>
              <a:gd name="connsiteX102" fmla="*/ 2059780 w 3536157"/>
              <a:gd name="connsiteY102" fmla="*/ 2150269 h 3362325"/>
              <a:gd name="connsiteX103" fmla="*/ 2216943 w 3536157"/>
              <a:gd name="connsiteY103" fmla="*/ 2040732 h 3362325"/>
              <a:gd name="connsiteX104" fmla="*/ 2274093 w 3536157"/>
              <a:gd name="connsiteY104" fmla="*/ 1988345 h 3362325"/>
              <a:gd name="connsiteX105" fmla="*/ 2378868 w 3536157"/>
              <a:gd name="connsiteY105" fmla="*/ 1878807 h 3362325"/>
              <a:gd name="connsiteX106" fmla="*/ 2486024 w 3536157"/>
              <a:gd name="connsiteY106" fmla="*/ 1747839 h 3362325"/>
              <a:gd name="connsiteX107" fmla="*/ 2566986 w 3536157"/>
              <a:gd name="connsiteY107" fmla="*/ 1676400 h 3362325"/>
              <a:gd name="connsiteX108" fmla="*/ 2638424 w 3536157"/>
              <a:gd name="connsiteY108" fmla="*/ 1524001 h 3362325"/>
              <a:gd name="connsiteX109" fmla="*/ 2693193 w 3536157"/>
              <a:gd name="connsiteY109" fmla="*/ 1393032 h 3362325"/>
              <a:gd name="connsiteX110" fmla="*/ 2724149 w 3536157"/>
              <a:gd name="connsiteY110" fmla="*/ 1328738 h 3362325"/>
              <a:gd name="connsiteX111" fmla="*/ 2783681 w 3536157"/>
              <a:gd name="connsiteY111" fmla="*/ 1273970 h 3362325"/>
              <a:gd name="connsiteX112" fmla="*/ 2886074 w 3536157"/>
              <a:gd name="connsiteY112" fmla="*/ 1216820 h 3362325"/>
              <a:gd name="connsiteX113" fmla="*/ 2950368 w 3536157"/>
              <a:gd name="connsiteY113" fmla="*/ 1202532 h 3362325"/>
              <a:gd name="connsiteX114" fmla="*/ 3002755 w 3536157"/>
              <a:gd name="connsiteY114" fmla="*/ 1147763 h 3362325"/>
              <a:gd name="connsiteX115" fmla="*/ 3536157 w 3536157"/>
              <a:gd name="connsiteY115" fmla="*/ 147636 h 3362325"/>
              <a:gd name="connsiteX0" fmla="*/ 3505200 w 3536157"/>
              <a:gd name="connsiteY0" fmla="*/ 0 h 3362325"/>
              <a:gd name="connsiteX1" fmla="*/ 3381374 w 3536157"/>
              <a:gd name="connsiteY1" fmla="*/ 340520 h 3362325"/>
              <a:gd name="connsiteX2" fmla="*/ 3255168 w 3536157"/>
              <a:gd name="connsiteY2" fmla="*/ 4619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145630 w 3536157"/>
              <a:gd name="connsiteY3" fmla="*/ 566738 h 3362325"/>
              <a:gd name="connsiteX4" fmla="*/ 3055144 w 3536157"/>
              <a:gd name="connsiteY4" fmla="*/ 797719 h 3362325"/>
              <a:gd name="connsiteX5" fmla="*/ 3038474 w 3536157"/>
              <a:gd name="connsiteY5" fmla="*/ 892970 h 3362325"/>
              <a:gd name="connsiteX6" fmla="*/ 3007518 w 3536157"/>
              <a:gd name="connsiteY6" fmla="*/ 957263 h 3362325"/>
              <a:gd name="connsiteX7" fmla="*/ 2962274 w 3536157"/>
              <a:gd name="connsiteY7" fmla="*/ 1097757 h 3362325"/>
              <a:gd name="connsiteX8" fmla="*/ 2924174 w 3536157"/>
              <a:gd name="connsiteY8" fmla="*/ 1147764 h 3362325"/>
              <a:gd name="connsiteX9" fmla="*/ 2833687 w 3536157"/>
              <a:gd name="connsiteY9" fmla="*/ 1195388 h 3362325"/>
              <a:gd name="connsiteX10" fmla="*/ 2771774 w 3536157"/>
              <a:gd name="connsiteY10" fmla="*/ 1219201 h 3362325"/>
              <a:gd name="connsiteX11" fmla="*/ 2738437 w 3536157"/>
              <a:gd name="connsiteY11" fmla="*/ 1240632 h 3362325"/>
              <a:gd name="connsiteX12" fmla="*/ 2709862 w 3536157"/>
              <a:gd name="connsiteY12" fmla="*/ 1281113 h 3362325"/>
              <a:gd name="connsiteX13" fmla="*/ 2652712 w 3536157"/>
              <a:gd name="connsiteY13" fmla="*/ 1369220 h 3362325"/>
              <a:gd name="connsiteX14" fmla="*/ 2609849 w 3536157"/>
              <a:gd name="connsiteY14" fmla="*/ 1493045 h 3362325"/>
              <a:gd name="connsiteX15" fmla="*/ 2569368 w 3536157"/>
              <a:gd name="connsiteY15" fmla="*/ 1576388 h 3362325"/>
              <a:gd name="connsiteX16" fmla="*/ 2528887 w 3536157"/>
              <a:gd name="connsiteY16" fmla="*/ 1652588 h 3362325"/>
              <a:gd name="connsiteX17" fmla="*/ 2464594 w 3536157"/>
              <a:gd name="connsiteY17" fmla="*/ 1700214 h 3362325"/>
              <a:gd name="connsiteX18" fmla="*/ 2409824 w 3536157"/>
              <a:gd name="connsiteY18" fmla="*/ 1769270 h 3362325"/>
              <a:gd name="connsiteX19" fmla="*/ 2286000 w 3536157"/>
              <a:gd name="connsiteY19" fmla="*/ 1900238 h 3362325"/>
              <a:gd name="connsiteX20" fmla="*/ 2171699 w 3536157"/>
              <a:gd name="connsiteY20" fmla="*/ 2009776 h 3362325"/>
              <a:gd name="connsiteX21" fmla="*/ 2069305 w 3536157"/>
              <a:gd name="connsiteY21" fmla="*/ 2085974 h 3362325"/>
              <a:gd name="connsiteX22" fmla="*/ 1978817 w 3536157"/>
              <a:gd name="connsiteY22" fmla="*/ 2100263 h 3362325"/>
              <a:gd name="connsiteX23" fmla="*/ 1916905 w 3536157"/>
              <a:gd name="connsiteY23" fmla="*/ 2128838 h 3362325"/>
              <a:gd name="connsiteX24" fmla="*/ 1859755 w 3536157"/>
              <a:gd name="connsiteY24" fmla="*/ 2174081 h 3362325"/>
              <a:gd name="connsiteX25" fmla="*/ 1840705 w 3536157"/>
              <a:gd name="connsiteY25" fmla="*/ 2240757 h 3362325"/>
              <a:gd name="connsiteX26" fmla="*/ 1838324 w 3536157"/>
              <a:gd name="connsiteY26" fmla="*/ 2319338 h 3362325"/>
              <a:gd name="connsiteX27" fmla="*/ 1831181 w 3536157"/>
              <a:gd name="connsiteY27" fmla="*/ 2374106 h 3362325"/>
              <a:gd name="connsiteX28" fmla="*/ 1816894 w 3536157"/>
              <a:gd name="connsiteY28" fmla="*/ 2407444 h 3362325"/>
              <a:gd name="connsiteX29" fmla="*/ 1788319 w 3536157"/>
              <a:gd name="connsiteY29" fmla="*/ 2440781 h 3362325"/>
              <a:gd name="connsiteX30" fmla="*/ 1728788 w 3536157"/>
              <a:gd name="connsiteY30" fmla="*/ 2464594 h 3362325"/>
              <a:gd name="connsiteX31" fmla="*/ 1676400 w 3536157"/>
              <a:gd name="connsiteY31" fmla="*/ 2478881 h 3362325"/>
              <a:gd name="connsiteX32" fmla="*/ 1624013 w 3536157"/>
              <a:gd name="connsiteY32" fmla="*/ 2483644 h 3362325"/>
              <a:gd name="connsiteX33" fmla="*/ 1543050 w 3536157"/>
              <a:gd name="connsiteY33" fmla="*/ 2481262 h 3362325"/>
              <a:gd name="connsiteX34" fmla="*/ 1454944 w 3536157"/>
              <a:gd name="connsiteY34" fmla="*/ 2478881 h 3362325"/>
              <a:gd name="connsiteX35" fmla="*/ 1402556 w 3536157"/>
              <a:gd name="connsiteY35" fmla="*/ 2483644 h 3362325"/>
              <a:gd name="connsiteX36" fmla="*/ 1364456 w 3536157"/>
              <a:gd name="connsiteY36" fmla="*/ 2509837 h 3362325"/>
              <a:gd name="connsiteX37" fmla="*/ 1345406 w 3536157"/>
              <a:gd name="connsiteY37" fmla="*/ 2538412 h 3362325"/>
              <a:gd name="connsiteX38" fmla="*/ 1326356 w 3536157"/>
              <a:gd name="connsiteY38" fmla="*/ 2574131 h 3362325"/>
              <a:gd name="connsiteX39" fmla="*/ 1312069 w 3536157"/>
              <a:gd name="connsiteY39" fmla="*/ 2612231 h 3362325"/>
              <a:gd name="connsiteX40" fmla="*/ 1281113 w 3536157"/>
              <a:gd name="connsiteY40" fmla="*/ 2636044 h 3362325"/>
              <a:gd name="connsiteX41" fmla="*/ 1238250 w 3536157"/>
              <a:gd name="connsiteY41" fmla="*/ 2674144 h 3362325"/>
              <a:gd name="connsiteX42" fmla="*/ 1207294 w 3536157"/>
              <a:gd name="connsiteY42" fmla="*/ 2683669 h 3362325"/>
              <a:gd name="connsiteX43" fmla="*/ 1171575 w 3536157"/>
              <a:gd name="connsiteY43" fmla="*/ 2676525 h 3362325"/>
              <a:gd name="connsiteX44" fmla="*/ 1116806 w 3536157"/>
              <a:gd name="connsiteY44" fmla="*/ 2676525 h 3362325"/>
              <a:gd name="connsiteX45" fmla="*/ 1088231 w 3536157"/>
              <a:gd name="connsiteY45" fmla="*/ 2681287 h 3362325"/>
              <a:gd name="connsiteX46" fmla="*/ 1042988 w 3536157"/>
              <a:gd name="connsiteY46" fmla="*/ 2688431 h 3362325"/>
              <a:gd name="connsiteX47" fmla="*/ 1004888 w 3536157"/>
              <a:gd name="connsiteY47" fmla="*/ 2712244 h 3362325"/>
              <a:gd name="connsiteX48" fmla="*/ 950119 w 3536157"/>
              <a:gd name="connsiteY48" fmla="*/ 2745581 h 3362325"/>
              <a:gd name="connsiteX49" fmla="*/ 859631 w 3536157"/>
              <a:gd name="connsiteY49" fmla="*/ 2809875 h 3362325"/>
              <a:gd name="connsiteX50" fmla="*/ 788194 w 3536157"/>
              <a:gd name="connsiteY50" fmla="*/ 2857500 h 3362325"/>
              <a:gd name="connsiteX51" fmla="*/ 707231 w 3536157"/>
              <a:gd name="connsiteY51" fmla="*/ 2909887 h 3362325"/>
              <a:gd name="connsiteX52" fmla="*/ 652463 w 3536157"/>
              <a:gd name="connsiteY52" fmla="*/ 2955131 h 3362325"/>
              <a:gd name="connsiteX53" fmla="*/ 547688 w 3536157"/>
              <a:gd name="connsiteY53" fmla="*/ 3017044 h 3362325"/>
              <a:gd name="connsiteX54" fmla="*/ 459581 w 3536157"/>
              <a:gd name="connsiteY54" fmla="*/ 3064669 h 3362325"/>
              <a:gd name="connsiteX55" fmla="*/ 326231 w 3536157"/>
              <a:gd name="connsiteY55" fmla="*/ 3133725 h 3362325"/>
              <a:gd name="connsiteX56" fmla="*/ 240506 w 3536157"/>
              <a:gd name="connsiteY56" fmla="*/ 3167062 h 3362325"/>
              <a:gd name="connsiteX57" fmla="*/ 164306 w 3536157"/>
              <a:gd name="connsiteY57" fmla="*/ 3200400 h 3362325"/>
              <a:gd name="connsiteX58" fmla="*/ 102394 w 3536157"/>
              <a:gd name="connsiteY58" fmla="*/ 3221831 h 3362325"/>
              <a:gd name="connsiteX59" fmla="*/ 0 w 3536157"/>
              <a:gd name="connsiteY59" fmla="*/ 3233737 h 3362325"/>
              <a:gd name="connsiteX60" fmla="*/ 11906 w 3536157"/>
              <a:gd name="connsiteY60" fmla="*/ 3252787 h 3362325"/>
              <a:gd name="connsiteX61" fmla="*/ 33338 w 3536157"/>
              <a:gd name="connsiteY61" fmla="*/ 3281362 h 3362325"/>
              <a:gd name="connsiteX62" fmla="*/ 45244 w 3536157"/>
              <a:gd name="connsiteY62" fmla="*/ 3324225 h 3362325"/>
              <a:gd name="connsiteX63" fmla="*/ 47625 w 3536157"/>
              <a:gd name="connsiteY63" fmla="*/ 3362325 h 3362325"/>
              <a:gd name="connsiteX64" fmla="*/ 100013 w 3536157"/>
              <a:gd name="connsiteY64" fmla="*/ 3345656 h 3362325"/>
              <a:gd name="connsiteX65" fmla="*/ 247650 w 3536157"/>
              <a:gd name="connsiteY65" fmla="*/ 3288506 h 3362325"/>
              <a:gd name="connsiteX66" fmla="*/ 402431 w 3536157"/>
              <a:gd name="connsiteY66" fmla="*/ 3214687 h 3362325"/>
              <a:gd name="connsiteX67" fmla="*/ 531019 w 3536157"/>
              <a:gd name="connsiteY67" fmla="*/ 3138487 h 3362325"/>
              <a:gd name="connsiteX68" fmla="*/ 623888 w 3536157"/>
              <a:gd name="connsiteY68" fmla="*/ 3074194 h 3362325"/>
              <a:gd name="connsiteX69" fmla="*/ 721519 w 3536157"/>
              <a:gd name="connsiteY69" fmla="*/ 3005137 h 3362325"/>
              <a:gd name="connsiteX70" fmla="*/ 857250 w 3536157"/>
              <a:gd name="connsiteY70" fmla="*/ 2900362 h 3362325"/>
              <a:gd name="connsiteX71" fmla="*/ 978694 w 3536157"/>
              <a:gd name="connsiteY71" fmla="*/ 2826544 h 3362325"/>
              <a:gd name="connsiteX72" fmla="*/ 1035844 w 3536157"/>
              <a:gd name="connsiteY72" fmla="*/ 2774156 h 3362325"/>
              <a:gd name="connsiteX73" fmla="*/ 1066800 w 3536157"/>
              <a:gd name="connsiteY73" fmla="*/ 2764631 h 3362325"/>
              <a:gd name="connsiteX74" fmla="*/ 1081088 w 3536157"/>
              <a:gd name="connsiteY74" fmla="*/ 2759869 h 3362325"/>
              <a:gd name="connsiteX75" fmla="*/ 1140619 w 3536157"/>
              <a:gd name="connsiteY75" fmla="*/ 2755106 h 3362325"/>
              <a:gd name="connsiteX76" fmla="*/ 1200150 w 3536157"/>
              <a:gd name="connsiteY76" fmla="*/ 2745581 h 3362325"/>
              <a:gd name="connsiteX77" fmla="*/ 1221581 w 3536157"/>
              <a:gd name="connsiteY77" fmla="*/ 2740819 h 3362325"/>
              <a:gd name="connsiteX78" fmla="*/ 1240631 w 3536157"/>
              <a:gd name="connsiteY78" fmla="*/ 2731294 h 3362325"/>
              <a:gd name="connsiteX79" fmla="*/ 1307306 w 3536157"/>
              <a:gd name="connsiteY79" fmla="*/ 2690812 h 3362325"/>
              <a:gd name="connsiteX80" fmla="*/ 1338263 w 3536157"/>
              <a:gd name="connsiteY80" fmla="*/ 2676525 h 3362325"/>
              <a:gd name="connsiteX81" fmla="*/ 1347788 w 3536157"/>
              <a:gd name="connsiteY81" fmla="*/ 2650331 h 3362325"/>
              <a:gd name="connsiteX82" fmla="*/ 1362075 w 3536157"/>
              <a:gd name="connsiteY82" fmla="*/ 2626519 h 3362325"/>
              <a:gd name="connsiteX83" fmla="*/ 1383506 w 3536157"/>
              <a:gd name="connsiteY83" fmla="*/ 2600325 h 3362325"/>
              <a:gd name="connsiteX84" fmla="*/ 1407319 w 3536157"/>
              <a:gd name="connsiteY84" fmla="*/ 2562225 h 3362325"/>
              <a:gd name="connsiteX85" fmla="*/ 1438275 w 3536157"/>
              <a:gd name="connsiteY85" fmla="*/ 2538412 h 3362325"/>
              <a:gd name="connsiteX86" fmla="*/ 1457325 w 3536157"/>
              <a:gd name="connsiteY86" fmla="*/ 2528887 h 3362325"/>
              <a:gd name="connsiteX87" fmla="*/ 1485900 w 3536157"/>
              <a:gd name="connsiteY87" fmla="*/ 2528887 h 3362325"/>
              <a:gd name="connsiteX88" fmla="*/ 1540669 w 3536157"/>
              <a:gd name="connsiteY88" fmla="*/ 2536031 h 3362325"/>
              <a:gd name="connsiteX89" fmla="*/ 1590675 w 3536157"/>
              <a:gd name="connsiteY89" fmla="*/ 2540794 h 3362325"/>
              <a:gd name="connsiteX90" fmla="*/ 1643063 w 3536157"/>
              <a:gd name="connsiteY90" fmla="*/ 2536031 h 3362325"/>
              <a:gd name="connsiteX91" fmla="*/ 1664494 w 3536157"/>
              <a:gd name="connsiteY91" fmla="*/ 2536031 h 3362325"/>
              <a:gd name="connsiteX92" fmla="*/ 1704975 w 3536157"/>
              <a:gd name="connsiteY92" fmla="*/ 2519362 h 3362325"/>
              <a:gd name="connsiteX93" fmla="*/ 1728788 w 3536157"/>
              <a:gd name="connsiteY93" fmla="*/ 2505075 h 3362325"/>
              <a:gd name="connsiteX94" fmla="*/ 1785938 w 3536157"/>
              <a:gd name="connsiteY94" fmla="*/ 2483644 h 3362325"/>
              <a:gd name="connsiteX95" fmla="*/ 1807369 w 3536157"/>
              <a:gd name="connsiteY95" fmla="*/ 2459831 h 3362325"/>
              <a:gd name="connsiteX96" fmla="*/ 1843088 w 3536157"/>
              <a:gd name="connsiteY96" fmla="*/ 2428875 h 3362325"/>
              <a:gd name="connsiteX97" fmla="*/ 1859756 w 3536157"/>
              <a:gd name="connsiteY97" fmla="*/ 2386012 h 3362325"/>
              <a:gd name="connsiteX98" fmla="*/ 1876425 w 3536157"/>
              <a:gd name="connsiteY98" fmla="*/ 2347912 h 3362325"/>
              <a:gd name="connsiteX99" fmla="*/ 1890713 w 3536157"/>
              <a:gd name="connsiteY99" fmla="*/ 2307431 h 3362325"/>
              <a:gd name="connsiteX100" fmla="*/ 1893093 w 3536157"/>
              <a:gd name="connsiteY100" fmla="*/ 2259807 h 3362325"/>
              <a:gd name="connsiteX101" fmla="*/ 1912143 w 3536157"/>
              <a:gd name="connsiteY101" fmla="*/ 2214563 h 3362325"/>
              <a:gd name="connsiteX102" fmla="*/ 1955006 w 3536157"/>
              <a:gd name="connsiteY102" fmla="*/ 2169320 h 3362325"/>
              <a:gd name="connsiteX103" fmla="*/ 2059780 w 3536157"/>
              <a:gd name="connsiteY103" fmla="*/ 2150269 h 3362325"/>
              <a:gd name="connsiteX104" fmla="*/ 2216943 w 3536157"/>
              <a:gd name="connsiteY104" fmla="*/ 2040732 h 3362325"/>
              <a:gd name="connsiteX105" fmla="*/ 2274093 w 3536157"/>
              <a:gd name="connsiteY105" fmla="*/ 1988345 h 3362325"/>
              <a:gd name="connsiteX106" fmla="*/ 2378868 w 3536157"/>
              <a:gd name="connsiteY106" fmla="*/ 1878807 h 3362325"/>
              <a:gd name="connsiteX107" fmla="*/ 2486024 w 3536157"/>
              <a:gd name="connsiteY107" fmla="*/ 1747839 h 3362325"/>
              <a:gd name="connsiteX108" fmla="*/ 2566986 w 3536157"/>
              <a:gd name="connsiteY108" fmla="*/ 1676400 h 3362325"/>
              <a:gd name="connsiteX109" fmla="*/ 2638424 w 3536157"/>
              <a:gd name="connsiteY109" fmla="*/ 1524001 h 3362325"/>
              <a:gd name="connsiteX110" fmla="*/ 2693193 w 3536157"/>
              <a:gd name="connsiteY110" fmla="*/ 1393032 h 3362325"/>
              <a:gd name="connsiteX111" fmla="*/ 2724149 w 3536157"/>
              <a:gd name="connsiteY111" fmla="*/ 1328738 h 3362325"/>
              <a:gd name="connsiteX112" fmla="*/ 2783681 w 3536157"/>
              <a:gd name="connsiteY112" fmla="*/ 1273970 h 3362325"/>
              <a:gd name="connsiteX113" fmla="*/ 2886074 w 3536157"/>
              <a:gd name="connsiteY113" fmla="*/ 1216820 h 3362325"/>
              <a:gd name="connsiteX114" fmla="*/ 2950368 w 3536157"/>
              <a:gd name="connsiteY114" fmla="*/ 1202532 h 3362325"/>
              <a:gd name="connsiteX115" fmla="*/ 3002755 w 3536157"/>
              <a:gd name="connsiteY115" fmla="*/ 1147763 h 3362325"/>
              <a:gd name="connsiteX116" fmla="*/ 3536157 w 3536157"/>
              <a:gd name="connsiteY116"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07543 w 3536157"/>
              <a:gd name="connsiteY3" fmla="*/ 504827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298031 w 3536157"/>
              <a:gd name="connsiteY2" fmla="*/ 423864 h 3362325"/>
              <a:gd name="connsiteX3" fmla="*/ 3259931 w 3536157"/>
              <a:gd name="connsiteY3" fmla="*/ 490540 h 3362325"/>
              <a:gd name="connsiteX4" fmla="*/ 3145630 w 3536157"/>
              <a:gd name="connsiteY4" fmla="*/ 566738 h 3362325"/>
              <a:gd name="connsiteX5" fmla="*/ 3055144 w 3536157"/>
              <a:gd name="connsiteY5" fmla="*/ 797719 h 3362325"/>
              <a:gd name="connsiteX6" fmla="*/ 3038474 w 3536157"/>
              <a:gd name="connsiteY6" fmla="*/ 892970 h 3362325"/>
              <a:gd name="connsiteX7" fmla="*/ 3007518 w 3536157"/>
              <a:gd name="connsiteY7" fmla="*/ 957263 h 3362325"/>
              <a:gd name="connsiteX8" fmla="*/ 2962274 w 3536157"/>
              <a:gd name="connsiteY8" fmla="*/ 1097757 h 3362325"/>
              <a:gd name="connsiteX9" fmla="*/ 2924174 w 3536157"/>
              <a:gd name="connsiteY9" fmla="*/ 1147764 h 3362325"/>
              <a:gd name="connsiteX10" fmla="*/ 2833687 w 3536157"/>
              <a:gd name="connsiteY10" fmla="*/ 1195388 h 3362325"/>
              <a:gd name="connsiteX11" fmla="*/ 2771774 w 3536157"/>
              <a:gd name="connsiteY11" fmla="*/ 1219201 h 3362325"/>
              <a:gd name="connsiteX12" fmla="*/ 2738437 w 3536157"/>
              <a:gd name="connsiteY12" fmla="*/ 1240632 h 3362325"/>
              <a:gd name="connsiteX13" fmla="*/ 2709862 w 3536157"/>
              <a:gd name="connsiteY13" fmla="*/ 1281113 h 3362325"/>
              <a:gd name="connsiteX14" fmla="*/ 2652712 w 3536157"/>
              <a:gd name="connsiteY14" fmla="*/ 1369220 h 3362325"/>
              <a:gd name="connsiteX15" fmla="*/ 2609849 w 3536157"/>
              <a:gd name="connsiteY15" fmla="*/ 1493045 h 3362325"/>
              <a:gd name="connsiteX16" fmla="*/ 2569368 w 3536157"/>
              <a:gd name="connsiteY16" fmla="*/ 1576388 h 3362325"/>
              <a:gd name="connsiteX17" fmla="*/ 2528887 w 3536157"/>
              <a:gd name="connsiteY17" fmla="*/ 1652588 h 3362325"/>
              <a:gd name="connsiteX18" fmla="*/ 2464594 w 3536157"/>
              <a:gd name="connsiteY18" fmla="*/ 1700214 h 3362325"/>
              <a:gd name="connsiteX19" fmla="*/ 2409824 w 3536157"/>
              <a:gd name="connsiteY19" fmla="*/ 1769270 h 3362325"/>
              <a:gd name="connsiteX20" fmla="*/ 2286000 w 3536157"/>
              <a:gd name="connsiteY20" fmla="*/ 1900238 h 3362325"/>
              <a:gd name="connsiteX21" fmla="*/ 2171699 w 3536157"/>
              <a:gd name="connsiteY21" fmla="*/ 2009776 h 3362325"/>
              <a:gd name="connsiteX22" fmla="*/ 2069305 w 3536157"/>
              <a:gd name="connsiteY22" fmla="*/ 2085974 h 3362325"/>
              <a:gd name="connsiteX23" fmla="*/ 1978817 w 3536157"/>
              <a:gd name="connsiteY23" fmla="*/ 2100263 h 3362325"/>
              <a:gd name="connsiteX24" fmla="*/ 1916905 w 3536157"/>
              <a:gd name="connsiteY24" fmla="*/ 2128838 h 3362325"/>
              <a:gd name="connsiteX25" fmla="*/ 1859755 w 3536157"/>
              <a:gd name="connsiteY25" fmla="*/ 2174081 h 3362325"/>
              <a:gd name="connsiteX26" fmla="*/ 1840705 w 3536157"/>
              <a:gd name="connsiteY26" fmla="*/ 2240757 h 3362325"/>
              <a:gd name="connsiteX27" fmla="*/ 1838324 w 3536157"/>
              <a:gd name="connsiteY27" fmla="*/ 2319338 h 3362325"/>
              <a:gd name="connsiteX28" fmla="*/ 1831181 w 3536157"/>
              <a:gd name="connsiteY28" fmla="*/ 2374106 h 3362325"/>
              <a:gd name="connsiteX29" fmla="*/ 1816894 w 3536157"/>
              <a:gd name="connsiteY29" fmla="*/ 2407444 h 3362325"/>
              <a:gd name="connsiteX30" fmla="*/ 1788319 w 3536157"/>
              <a:gd name="connsiteY30" fmla="*/ 2440781 h 3362325"/>
              <a:gd name="connsiteX31" fmla="*/ 1728788 w 3536157"/>
              <a:gd name="connsiteY31" fmla="*/ 2464594 h 3362325"/>
              <a:gd name="connsiteX32" fmla="*/ 1676400 w 3536157"/>
              <a:gd name="connsiteY32" fmla="*/ 2478881 h 3362325"/>
              <a:gd name="connsiteX33" fmla="*/ 1624013 w 3536157"/>
              <a:gd name="connsiteY33" fmla="*/ 2483644 h 3362325"/>
              <a:gd name="connsiteX34" fmla="*/ 1543050 w 3536157"/>
              <a:gd name="connsiteY34" fmla="*/ 2481262 h 3362325"/>
              <a:gd name="connsiteX35" fmla="*/ 1454944 w 3536157"/>
              <a:gd name="connsiteY35" fmla="*/ 2478881 h 3362325"/>
              <a:gd name="connsiteX36" fmla="*/ 1402556 w 3536157"/>
              <a:gd name="connsiteY36" fmla="*/ 2483644 h 3362325"/>
              <a:gd name="connsiteX37" fmla="*/ 1364456 w 3536157"/>
              <a:gd name="connsiteY37" fmla="*/ 2509837 h 3362325"/>
              <a:gd name="connsiteX38" fmla="*/ 1345406 w 3536157"/>
              <a:gd name="connsiteY38" fmla="*/ 2538412 h 3362325"/>
              <a:gd name="connsiteX39" fmla="*/ 1326356 w 3536157"/>
              <a:gd name="connsiteY39" fmla="*/ 2574131 h 3362325"/>
              <a:gd name="connsiteX40" fmla="*/ 1312069 w 3536157"/>
              <a:gd name="connsiteY40" fmla="*/ 2612231 h 3362325"/>
              <a:gd name="connsiteX41" fmla="*/ 1281113 w 3536157"/>
              <a:gd name="connsiteY41" fmla="*/ 2636044 h 3362325"/>
              <a:gd name="connsiteX42" fmla="*/ 1238250 w 3536157"/>
              <a:gd name="connsiteY42" fmla="*/ 2674144 h 3362325"/>
              <a:gd name="connsiteX43" fmla="*/ 1207294 w 3536157"/>
              <a:gd name="connsiteY43" fmla="*/ 2683669 h 3362325"/>
              <a:gd name="connsiteX44" fmla="*/ 1171575 w 3536157"/>
              <a:gd name="connsiteY44" fmla="*/ 2676525 h 3362325"/>
              <a:gd name="connsiteX45" fmla="*/ 1116806 w 3536157"/>
              <a:gd name="connsiteY45" fmla="*/ 2676525 h 3362325"/>
              <a:gd name="connsiteX46" fmla="*/ 1088231 w 3536157"/>
              <a:gd name="connsiteY46" fmla="*/ 2681287 h 3362325"/>
              <a:gd name="connsiteX47" fmla="*/ 1042988 w 3536157"/>
              <a:gd name="connsiteY47" fmla="*/ 2688431 h 3362325"/>
              <a:gd name="connsiteX48" fmla="*/ 1004888 w 3536157"/>
              <a:gd name="connsiteY48" fmla="*/ 2712244 h 3362325"/>
              <a:gd name="connsiteX49" fmla="*/ 950119 w 3536157"/>
              <a:gd name="connsiteY49" fmla="*/ 2745581 h 3362325"/>
              <a:gd name="connsiteX50" fmla="*/ 859631 w 3536157"/>
              <a:gd name="connsiteY50" fmla="*/ 2809875 h 3362325"/>
              <a:gd name="connsiteX51" fmla="*/ 788194 w 3536157"/>
              <a:gd name="connsiteY51" fmla="*/ 2857500 h 3362325"/>
              <a:gd name="connsiteX52" fmla="*/ 707231 w 3536157"/>
              <a:gd name="connsiteY52" fmla="*/ 2909887 h 3362325"/>
              <a:gd name="connsiteX53" fmla="*/ 652463 w 3536157"/>
              <a:gd name="connsiteY53" fmla="*/ 2955131 h 3362325"/>
              <a:gd name="connsiteX54" fmla="*/ 547688 w 3536157"/>
              <a:gd name="connsiteY54" fmla="*/ 3017044 h 3362325"/>
              <a:gd name="connsiteX55" fmla="*/ 459581 w 3536157"/>
              <a:gd name="connsiteY55" fmla="*/ 3064669 h 3362325"/>
              <a:gd name="connsiteX56" fmla="*/ 326231 w 3536157"/>
              <a:gd name="connsiteY56" fmla="*/ 3133725 h 3362325"/>
              <a:gd name="connsiteX57" fmla="*/ 240506 w 3536157"/>
              <a:gd name="connsiteY57" fmla="*/ 3167062 h 3362325"/>
              <a:gd name="connsiteX58" fmla="*/ 164306 w 3536157"/>
              <a:gd name="connsiteY58" fmla="*/ 3200400 h 3362325"/>
              <a:gd name="connsiteX59" fmla="*/ 102394 w 3536157"/>
              <a:gd name="connsiteY59" fmla="*/ 3221831 h 3362325"/>
              <a:gd name="connsiteX60" fmla="*/ 0 w 3536157"/>
              <a:gd name="connsiteY60" fmla="*/ 3233737 h 3362325"/>
              <a:gd name="connsiteX61" fmla="*/ 11906 w 3536157"/>
              <a:gd name="connsiteY61" fmla="*/ 3252787 h 3362325"/>
              <a:gd name="connsiteX62" fmla="*/ 33338 w 3536157"/>
              <a:gd name="connsiteY62" fmla="*/ 3281362 h 3362325"/>
              <a:gd name="connsiteX63" fmla="*/ 45244 w 3536157"/>
              <a:gd name="connsiteY63" fmla="*/ 3324225 h 3362325"/>
              <a:gd name="connsiteX64" fmla="*/ 47625 w 3536157"/>
              <a:gd name="connsiteY64" fmla="*/ 3362325 h 3362325"/>
              <a:gd name="connsiteX65" fmla="*/ 100013 w 3536157"/>
              <a:gd name="connsiteY65" fmla="*/ 3345656 h 3362325"/>
              <a:gd name="connsiteX66" fmla="*/ 247650 w 3536157"/>
              <a:gd name="connsiteY66" fmla="*/ 3288506 h 3362325"/>
              <a:gd name="connsiteX67" fmla="*/ 402431 w 3536157"/>
              <a:gd name="connsiteY67" fmla="*/ 3214687 h 3362325"/>
              <a:gd name="connsiteX68" fmla="*/ 531019 w 3536157"/>
              <a:gd name="connsiteY68" fmla="*/ 3138487 h 3362325"/>
              <a:gd name="connsiteX69" fmla="*/ 623888 w 3536157"/>
              <a:gd name="connsiteY69" fmla="*/ 3074194 h 3362325"/>
              <a:gd name="connsiteX70" fmla="*/ 721519 w 3536157"/>
              <a:gd name="connsiteY70" fmla="*/ 3005137 h 3362325"/>
              <a:gd name="connsiteX71" fmla="*/ 857250 w 3536157"/>
              <a:gd name="connsiteY71" fmla="*/ 2900362 h 3362325"/>
              <a:gd name="connsiteX72" fmla="*/ 978694 w 3536157"/>
              <a:gd name="connsiteY72" fmla="*/ 2826544 h 3362325"/>
              <a:gd name="connsiteX73" fmla="*/ 1035844 w 3536157"/>
              <a:gd name="connsiteY73" fmla="*/ 2774156 h 3362325"/>
              <a:gd name="connsiteX74" fmla="*/ 1066800 w 3536157"/>
              <a:gd name="connsiteY74" fmla="*/ 2764631 h 3362325"/>
              <a:gd name="connsiteX75" fmla="*/ 1081088 w 3536157"/>
              <a:gd name="connsiteY75" fmla="*/ 2759869 h 3362325"/>
              <a:gd name="connsiteX76" fmla="*/ 1140619 w 3536157"/>
              <a:gd name="connsiteY76" fmla="*/ 2755106 h 3362325"/>
              <a:gd name="connsiteX77" fmla="*/ 1200150 w 3536157"/>
              <a:gd name="connsiteY77" fmla="*/ 2745581 h 3362325"/>
              <a:gd name="connsiteX78" fmla="*/ 1221581 w 3536157"/>
              <a:gd name="connsiteY78" fmla="*/ 2740819 h 3362325"/>
              <a:gd name="connsiteX79" fmla="*/ 1240631 w 3536157"/>
              <a:gd name="connsiteY79" fmla="*/ 2731294 h 3362325"/>
              <a:gd name="connsiteX80" fmla="*/ 1307306 w 3536157"/>
              <a:gd name="connsiteY80" fmla="*/ 2690812 h 3362325"/>
              <a:gd name="connsiteX81" fmla="*/ 1338263 w 3536157"/>
              <a:gd name="connsiteY81" fmla="*/ 2676525 h 3362325"/>
              <a:gd name="connsiteX82" fmla="*/ 1347788 w 3536157"/>
              <a:gd name="connsiteY82" fmla="*/ 2650331 h 3362325"/>
              <a:gd name="connsiteX83" fmla="*/ 1362075 w 3536157"/>
              <a:gd name="connsiteY83" fmla="*/ 2626519 h 3362325"/>
              <a:gd name="connsiteX84" fmla="*/ 1383506 w 3536157"/>
              <a:gd name="connsiteY84" fmla="*/ 2600325 h 3362325"/>
              <a:gd name="connsiteX85" fmla="*/ 1407319 w 3536157"/>
              <a:gd name="connsiteY85" fmla="*/ 2562225 h 3362325"/>
              <a:gd name="connsiteX86" fmla="*/ 1438275 w 3536157"/>
              <a:gd name="connsiteY86" fmla="*/ 2538412 h 3362325"/>
              <a:gd name="connsiteX87" fmla="*/ 1457325 w 3536157"/>
              <a:gd name="connsiteY87" fmla="*/ 2528887 h 3362325"/>
              <a:gd name="connsiteX88" fmla="*/ 1485900 w 3536157"/>
              <a:gd name="connsiteY88" fmla="*/ 2528887 h 3362325"/>
              <a:gd name="connsiteX89" fmla="*/ 1540669 w 3536157"/>
              <a:gd name="connsiteY89" fmla="*/ 2536031 h 3362325"/>
              <a:gd name="connsiteX90" fmla="*/ 1590675 w 3536157"/>
              <a:gd name="connsiteY90" fmla="*/ 2540794 h 3362325"/>
              <a:gd name="connsiteX91" fmla="*/ 1643063 w 3536157"/>
              <a:gd name="connsiteY91" fmla="*/ 2536031 h 3362325"/>
              <a:gd name="connsiteX92" fmla="*/ 1664494 w 3536157"/>
              <a:gd name="connsiteY92" fmla="*/ 2536031 h 3362325"/>
              <a:gd name="connsiteX93" fmla="*/ 1704975 w 3536157"/>
              <a:gd name="connsiteY93" fmla="*/ 2519362 h 3362325"/>
              <a:gd name="connsiteX94" fmla="*/ 1728788 w 3536157"/>
              <a:gd name="connsiteY94" fmla="*/ 2505075 h 3362325"/>
              <a:gd name="connsiteX95" fmla="*/ 1785938 w 3536157"/>
              <a:gd name="connsiteY95" fmla="*/ 2483644 h 3362325"/>
              <a:gd name="connsiteX96" fmla="*/ 1807369 w 3536157"/>
              <a:gd name="connsiteY96" fmla="*/ 2459831 h 3362325"/>
              <a:gd name="connsiteX97" fmla="*/ 1843088 w 3536157"/>
              <a:gd name="connsiteY97" fmla="*/ 2428875 h 3362325"/>
              <a:gd name="connsiteX98" fmla="*/ 1859756 w 3536157"/>
              <a:gd name="connsiteY98" fmla="*/ 2386012 h 3362325"/>
              <a:gd name="connsiteX99" fmla="*/ 1876425 w 3536157"/>
              <a:gd name="connsiteY99" fmla="*/ 2347912 h 3362325"/>
              <a:gd name="connsiteX100" fmla="*/ 1890713 w 3536157"/>
              <a:gd name="connsiteY100" fmla="*/ 2307431 h 3362325"/>
              <a:gd name="connsiteX101" fmla="*/ 1893093 w 3536157"/>
              <a:gd name="connsiteY101" fmla="*/ 2259807 h 3362325"/>
              <a:gd name="connsiteX102" fmla="*/ 1912143 w 3536157"/>
              <a:gd name="connsiteY102" fmla="*/ 2214563 h 3362325"/>
              <a:gd name="connsiteX103" fmla="*/ 1955006 w 3536157"/>
              <a:gd name="connsiteY103" fmla="*/ 2169320 h 3362325"/>
              <a:gd name="connsiteX104" fmla="*/ 2059780 w 3536157"/>
              <a:gd name="connsiteY104" fmla="*/ 2150269 h 3362325"/>
              <a:gd name="connsiteX105" fmla="*/ 2216943 w 3536157"/>
              <a:gd name="connsiteY105" fmla="*/ 2040732 h 3362325"/>
              <a:gd name="connsiteX106" fmla="*/ 2274093 w 3536157"/>
              <a:gd name="connsiteY106" fmla="*/ 1988345 h 3362325"/>
              <a:gd name="connsiteX107" fmla="*/ 2378868 w 3536157"/>
              <a:gd name="connsiteY107" fmla="*/ 1878807 h 3362325"/>
              <a:gd name="connsiteX108" fmla="*/ 2486024 w 3536157"/>
              <a:gd name="connsiteY108" fmla="*/ 1747839 h 3362325"/>
              <a:gd name="connsiteX109" fmla="*/ 2566986 w 3536157"/>
              <a:gd name="connsiteY109" fmla="*/ 1676400 h 3362325"/>
              <a:gd name="connsiteX110" fmla="*/ 2638424 w 3536157"/>
              <a:gd name="connsiteY110" fmla="*/ 1524001 h 3362325"/>
              <a:gd name="connsiteX111" fmla="*/ 2693193 w 3536157"/>
              <a:gd name="connsiteY111" fmla="*/ 1393032 h 3362325"/>
              <a:gd name="connsiteX112" fmla="*/ 2724149 w 3536157"/>
              <a:gd name="connsiteY112" fmla="*/ 1328738 h 3362325"/>
              <a:gd name="connsiteX113" fmla="*/ 2783681 w 3536157"/>
              <a:gd name="connsiteY113" fmla="*/ 1273970 h 3362325"/>
              <a:gd name="connsiteX114" fmla="*/ 2886074 w 3536157"/>
              <a:gd name="connsiteY114" fmla="*/ 1216820 h 3362325"/>
              <a:gd name="connsiteX115" fmla="*/ 2950368 w 3536157"/>
              <a:gd name="connsiteY115" fmla="*/ 1202532 h 3362325"/>
              <a:gd name="connsiteX116" fmla="*/ 3002755 w 3536157"/>
              <a:gd name="connsiteY116" fmla="*/ 1147763 h 3362325"/>
              <a:gd name="connsiteX117" fmla="*/ 3536157 w 3536157"/>
              <a:gd name="connsiteY117"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59931 w 3536157"/>
              <a:gd name="connsiteY4" fmla="*/ 490540 h 3362325"/>
              <a:gd name="connsiteX5" fmla="*/ 3145630 w 3536157"/>
              <a:gd name="connsiteY5" fmla="*/ 566738 h 3362325"/>
              <a:gd name="connsiteX6" fmla="*/ 3055144 w 3536157"/>
              <a:gd name="connsiteY6" fmla="*/ 797719 h 3362325"/>
              <a:gd name="connsiteX7" fmla="*/ 3038474 w 3536157"/>
              <a:gd name="connsiteY7" fmla="*/ 892970 h 3362325"/>
              <a:gd name="connsiteX8" fmla="*/ 3007518 w 3536157"/>
              <a:gd name="connsiteY8" fmla="*/ 957263 h 3362325"/>
              <a:gd name="connsiteX9" fmla="*/ 2962274 w 3536157"/>
              <a:gd name="connsiteY9" fmla="*/ 1097757 h 3362325"/>
              <a:gd name="connsiteX10" fmla="*/ 2924174 w 3536157"/>
              <a:gd name="connsiteY10" fmla="*/ 1147764 h 3362325"/>
              <a:gd name="connsiteX11" fmla="*/ 2833687 w 3536157"/>
              <a:gd name="connsiteY11" fmla="*/ 1195388 h 3362325"/>
              <a:gd name="connsiteX12" fmla="*/ 2771774 w 3536157"/>
              <a:gd name="connsiteY12" fmla="*/ 1219201 h 3362325"/>
              <a:gd name="connsiteX13" fmla="*/ 2738437 w 3536157"/>
              <a:gd name="connsiteY13" fmla="*/ 1240632 h 3362325"/>
              <a:gd name="connsiteX14" fmla="*/ 2709862 w 3536157"/>
              <a:gd name="connsiteY14" fmla="*/ 1281113 h 3362325"/>
              <a:gd name="connsiteX15" fmla="*/ 2652712 w 3536157"/>
              <a:gd name="connsiteY15" fmla="*/ 1369220 h 3362325"/>
              <a:gd name="connsiteX16" fmla="*/ 2609849 w 3536157"/>
              <a:gd name="connsiteY16" fmla="*/ 1493045 h 3362325"/>
              <a:gd name="connsiteX17" fmla="*/ 2569368 w 3536157"/>
              <a:gd name="connsiteY17" fmla="*/ 1576388 h 3362325"/>
              <a:gd name="connsiteX18" fmla="*/ 2528887 w 3536157"/>
              <a:gd name="connsiteY18" fmla="*/ 1652588 h 3362325"/>
              <a:gd name="connsiteX19" fmla="*/ 2464594 w 3536157"/>
              <a:gd name="connsiteY19" fmla="*/ 1700214 h 3362325"/>
              <a:gd name="connsiteX20" fmla="*/ 2409824 w 3536157"/>
              <a:gd name="connsiteY20" fmla="*/ 1769270 h 3362325"/>
              <a:gd name="connsiteX21" fmla="*/ 2286000 w 3536157"/>
              <a:gd name="connsiteY21" fmla="*/ 1900238 h 3362325"/>
              <a:gd name="connsiteX22" fmla="*/ 2171699 w 3536157"/>
              <a:gd name="connsiteY22" fmla="*/ 2009776 h 3362325"/>
              <a:gd name="connsiteX23" fmla="*/ 2069305 w 3536157"/>
              <a:gd name="connsiteY23" fmla="*/ 2085974 h 3362325"/>
              <a:gd name="connsiteX24" fmla="*/ 1978817 w 3536157"/>
              <a:gd name="connsiteY24" fmla="*/ 2100263 h 3362325"/>
              <a:gd name="connsiteX25" fmla="*/ 1916905 w 3536157"/>
              <a:gd name="connsiteY25" fmla="*/ 2128838 h 3362325"/>
              <a:gd name="connsiteX26" fmla="*/ 1859755 w 3536157"/>
              <a:gd name="connsiteY26" fmla="*/ 2174081 h 3362325"/>
              <a:gd name="connsiteX27" fmla="*/ 1840705 w 3536157"/>
              <a:gd name="connsiteY27" fmla="*/ 2240757 h 3362325"/>
              <a:gd name="connsiteX28" fmla="*/ 1838324 w 3536157"/>
              <a:gd name="connsiteY28" fmla="*/ 2319338 h 3362325"/>
              <a:gd name="connsiteX29" fmla="*/ 1831181 w 3536157"/>
              <a:gd name="connsiteY29" fmla="*/ 2374106 h 3362325"/>
              <a:gd name="connsiteX30" fmla="*/ 1816894 w 3536157"/>
              <a:gd name="connsiteY30" fmla="*/ 2407444 h 3362325"/>
              <a:gd name="connsiteX31" fmla="*/ 1788319 w 3536157"/>
              <a:gd name="connsiteY31" fmla="*/ 2440781 h 3362325"/>
              <a:gd name="connsiteX32" fmla="*/ 1728788 w 3536157"/>
              <a:gd name="connsiteY32" fmla="*/ 2464594 h 3362325"/>
              <a:gd name="connsiteX33" fmla="*/ 1676400 w 3536157"/>
              <a:gd name="connsiteY33" fmla="*/ 2478881 h 3362325"/>
              <a:gd name="connsiteX34" fmla="*/ 1624013 w 3536157"/>
              <a:gd name="connsiteY34" fmla="*/ 2483644 h 3362325"/>
              <a:gd name="connsiteX35" fmla="*/ 1543050 w 3536157"/>
              <a:gd name="connsiteY35" fmla="*/ 2481262 h 3362325"/>
              <a:gd name="connsiteX36" fmla="*/ 1454944 w 3536157"/>
              <a:gd name="connsiteY36" fmla="*/ 2478881 h 3362325"/>
              <a:gd name="connsiteX37" fmla="*/ 1402556 w 3536157"/>
              <a:gd name="connsiteY37" fmla="*/ 2483644 h 3362325"/>
              <a:gd name="connsiteX38" fmla="*/ 1364456 w 3536157"/>
              <a:gd name="connsiteY38" fmla="*/ 2509837 h 3362325"/>
              <a:gd name="connsiteX39" fmla="*/ 1345406 w 3536157"/>
              <a:gd name="connsiteY39" fmla="*/ 2538412 h 3362325"/>
              <a:gd name="connsiteX40" fmla="*/ 1326356 w 3536157"/>
              <a:gd name="connsiteY40" fmla="*/ 2574131 h 3362325"/>
              <a:gd name="connsiteX41" fmla="*/ 1312069 w 3536157"/>
              <a:gd name="connsiteY41" fmla="*/ 2612231 h 3362325"/>
              <a:gd name="connsiteX42" fmla="*/ 1281113 w 3536157"/>
              <a:gd name="connsiteY42" fmla="*/ 2636044 h 3362325"/>
              <a:gd name="connsiteX43" fmla="*/ 1238250 w 3536157"/>
              <a:gd name="connsiteY43" fmla="*/ 2674144 h 3362325"/>
              <a:gd name="connsiteX44" fmla="*/ 1207294 w 3536157"/>
              <a:gd name="connsiteY44" fmla="*/ 2683669 h 3362325"/>
              <a:gd name="connsiteX45" fmla="*/ 1171575 w 3536157"/>
              <a:gd name="connsiteY45" fmla="*/ 2676525 h 3362325"/>
              <a:gd name="connsiteX46" fmla="*/ 1116806 w 3536157"/>
              <a:gd name="connsiteY46" fmla="*/ 2676525 h 3362325"/>
              <a:gd name="connsiteX47" fmla="*/ 1088231 w 3536157"/>
              <a:gd name="connsiteY47" fmla="*/ 2681287 h 3362325"/>
              <a:gd name="connsiteX48" fmla="*/ 1042988 w 3536157"/>
              <a:gd name="connsiteY48" fmla="*/ 2688431 h 3362325"/>
              <a:gd name="connsiteX49" fmla="*/ 1004888 w 3536157"/>
              <a:gd name="connsiteY49" fmla="*/ 2712244 h 3362325"/>
              <a:gd name="connsiteX50" fmla="*/ 950119 w 3536157"/>
              <a:gd name="connsiteY50" fmla="*/ 2745581 h 3362325"/>
              <a:gd name="connsiteX51" fmla="*/ 859631 w 3536157"/>
              <a:gd name="connsiteY51" fmla="*/ 2809875 h 3362325"/>
              <a:gd name="connsiteX52" fmla="*/ 788194 w 3536157"/>
              <a:gd name="connsiteY52" fmla="*/ 2857500 h 3362325"/>
              <a:gd name="connsiteX53" fmla="*/ 707231 w 3536157"/>
              <a:gd name="connsiteY53" fmla="*/ 2909887 h 3362325"/>
              <a:gd name="connsiteX54" fmla="*/ 652463 w 3536157"/>
              <a:gd name="connsiteY54" fmla="*/ 2955131 h 3362325"/>
              <a:gd name="connsiteX55" fmla="*/ 547688 w 3536157"/>
              <a:gd name="connsiteY55" fmla="*/ 3017044 h 3362325"/>
              <a:gd name="connsiteX56" fmla="*/ 459581 w 3536157"/>
              <a:gd name="connsiteY56" fmla="*/ 3064669 h 3362325"/>
              <a:gd name="connsiteX57" fmla="*/ 326231 w 3536157"/>
              <a:gd name="connsiteY57" fmla="*/ 3133725 h 3362325"/>
              <a:gd name="connsiteX58" fmla="*/ 240506 w 3536157"/>
              <a:gd name="connsiteY58" fmla="*/ 3167062 h 3362325"/>
              <a:gd name="connsiteX59" fmla="*/ 164306 w 3536157"/>
              <a:gd name="connsiteY59" fmla="*/ 3200400 h 3362325"/>
              <a:gd name="connsiteX60" fmla="*/ 102394 w 3536157"/>
              <a:gd name="connsiteY60" fmla="*/ 3221831 h 3362325"/>
              <a:gd name="connsiteX61" fmla="*/ 0 w 3536157"/>
              <a:gd name="connsiteY61" fmla="*/ 3233737 h 3362325"/>
              <a:gd name="connsiteX62" fmla="*/ 11906 w 3536157"/>
              <a:gd name="connsiteY62" fmla="*/ 3252787 h 3362325"/>
              <a:gd name="connsiteX63" fmla="*/ 33338 w 3536157"/>
              <a:gd name="connsiteY63" fmla="*/ 3281362 h 3362325"/>
              <a:gd name="connsiteX64" fmla="*/ 45244 w 3536157"/>
              <a:gd name="connsiteY64" fmla="*/ 3324225 h 3362325"/>
              <a:gd name="connsiteX65" fmla="*/ 47625 w 3536157"/>
              <a:gd name="connsiteY65" fmla="*/ 3362325 h 3362325"/>
              <a:gd name="connsiteX66" fmla="*/ 100013 w 3536157"/>
              <a:gd name="connsiteY66" fmla="*/ 3345656 h 3362325"/>
              <a:gd name="connsiteX67" fmla="*/ 247650 w 3536157"/>
              <a:gd name="connsiteY67" fmla="*/ 3288506 h 3362325"/>
              <a:gd name="connsiteX68" fmla="*/ 402431 w 3536157"/>
              <a:gd name="connsiteY68" fmla="*/ 3214687 h 3362325"/>
              <a:gd name="connsiteX69" fmla="*/ 531019 w 3536157"/>
              <a:gd name="connsiteY69" fmla="*/ 3138487 h 3362325"/>
              <a:gd name="connsiteX70" fmla="*/ 623888 w 3536157"/>
              <a:gd name="connsiteY70" fmla="*/ 3074194 h 3362325"/>
              <a:gd name="connsiteX71" fmla="*/ 721519 w 3536157"/>
              <a:gd name="connsiteY71" fmla="*/ 3005137 h 3362325"/>
              <a:gd name="connsiteX72" fmla="*/ 857250 w 3536157"/>
              <a:gd name="connsiteY72" fmla="*/ 2900362 h 3362325"/>
              <a:gd name="connsiteX73" fmla="*/ 978694 w 3536157"/>
              <a:gd name="connsiteY73" fmla="*/ 2826544 h 3362325"/>
              <a:gd name="connsiteX74" fmla="*/ 1035844 w 3536157"/>
              <a:gd name="connsiteY74" fmla="*/ 2774156 h 3362325"/>
              <a:gd name="connsiteX75" fmla="*/ 1066800 w 3536157"/>
              <a:gd name="connsiteY75" fmla="*/ 2764631 h 3362325"/>
              <a:gd name="connsiteX76" fmla="*/ 1081088 w 3536157"/>
              <a:gd name="connsiteY76" fmla="*/ 2759869 h 3362325"/>
              <a:gd name="connsiteX77" fmla="*/ 1140619 w 3536157"/>
              <a:gd name="connsiteY77" fmla="*/ 2755106 h 3362325"/>
              <a:gd name="connsiteX78" fmla="*/ 1200150 w 3536157"/>
              <a:gd name="connsiteY78" fmla="*/ 2745581 h 3362325"/>
              <a:gd name="connsiteX79" fmla="*/ 1221581 w 3536157"/>
              <a:gd name="connsiteY79" fmla="*/ 2740819 h 3362325"/>
              <a:gd name="connsiteX80" fmla="*/ 1240631 w 3536157"/>
              <a:gd name="connsiteY80" fmla="*/ 2731294 h 3362325"/>
              <a:gd name="connsiteX81" fmla="*/ 1307306 w 3536157"/>
              <a:gd name="connsiteY81" fmla="*/ 2690812 h 3362325"/>
              <a:gd name="connsiteX82" fmla="*/ 1338263 w 3536157"/>
              <a:gd name="connsiteY82" fmla="*/ 2676525 h 3362325"/>
              <a:gd name="connsiteX83" fmla="*/ 1347788 w 3536157"/>
              <a:gd name="connsiteY83" fmla="*/ 2650331 h 3362325"/>
              <a:gd name="connsiteX84" fmla="*/ 1362075 w 3536157"/>
              <a:gd name="connsiteY84" fmla="*/ 2626519 h 3362325"/>
              <a:gd name="connsiteX85" fmla="*/ 1383506 w 3536157"/>
              <a:gd name="connsiteY85" fmla="*/ 2600325 h 3362325"/>
              <a:gd name="connsiteX86" fmla="*/ 1407319 w 3536157"/>
              <a:gd name="connsiteY86" fmla="*/ 2562225 h 3362325"/>
              <a:gd name="connsiteX87" fmla="*/ 1438275 w 3536157"/>
              <a:gd name="connsiteY87" fmla="*/ 2538412 h 3362325"/>
              <a:gd name="connsiteX88" fmla="*/ 1457325 w 3536157"/>
              <a:gd name="connsiteY88" fmla="*/ 2528887 h 3362325"/>
              <a:gd name="connsiteX89" fmla="*/ 1485900 w 3536157"/>
              <a:gd name="connsiteY89" fmla="*/ 2528887 h 3362325"/>
              <a:gd name="connsiteX90" fmla="*/ 1540669 w 3536157"/>
              <a:gd name="connsiteY90" fmla="*/ 2536031 h 3362325"/>
              <a:gd name="connsiteX91" fmla="*/ 1590675 w 3536157"/>
              <a:gd name="connsiteY91" fmla="*/ 2540794 h 3362325"/>
              <a:gd name="connsiteX92" fmla="*/ 1643063 w 3536157"/>
              <a:gd name="connsiteY92" fmla="*/ 2536031 h 3362325"/>
              <a:gd name="connsiteX93" fmla="*/ 1664494 w 3536157"/>
              <a:gd name="connsiteY93" fmla="*/ 2536031 h 3362325"/>
              <a:gd name="connsiteX94" fmla="*/ 1704975 w 3536157"/>
              <a:gd name="connsiteY94" fmla="*/ 2519362 h 3362325"/>
              <a:gd name="connsiteX95" fmla="*/ 1728788 w 3536157"/>
              <a:gd name="connsiteY95" fmla="*/ 2505075 h 3362325"/>
              <a:gd name="connsiteX96" fmla="*/ 1785938 w 3536157"/>
              <a:gd name="connsiteY96" fmla="*/ 2483644 h 3362325"/>
              <a:gd name="connsiteX97" fmla="*/ 1807369 w 3536157"/>
              <a:gd name="connsiteY97" fmla="*/ 2459831 h 3362325"/>
              <a:gd name="connsiteX98" fmla="*/ 1843088 w 3536157"/>
              <a:gd name="connsiteY98" fmla="*/ 2428875 h 3362325"/>
              <a:gd name="connsiteX99" fmla="*/ 1859756 w 3536157"/>
              <a:gd name="connsiteY99" fmla="*/ 2386012 h 3362325"/>
              <a:gd name="connsiteX100" fmla="*/ 1876425 w 3536157"/>
              <a:gd name="connsiteY100" fmla="*/ 2347912 h 3362325"/>
              <a:gd name="connsiteX101" fmla="*/ 1890713 w 3536157"/>
              <a:gd name="connsiteY101" fmla="*/ 2307431 h 3362325"/>
              <a:gd name="connsiteX102" fmla="*/ 1893093 w 3536157"/>
              <a:gd name="connsiteY102" fmla="*/ 2259807 h 3362325"/>
              <a:gd name="connsiteX103" fmla="*/ 1912143 w 3536157"/>
              <a:gd name="connsiteY103" fmla="*/ 2214563 h 3362325"/>
              <a:gd name="connsiteX104" fmla="*/ 1955006 w 3536157"/>
              <a:gd name="connsiteY104" fmla="*/ 2169320 h 3362325"/>
              <a:gd name="connsiteX105" fmla="*/ 2059780 w 3536157"/>
              <a:gd name="connsiteY105" fmla="*/ 2150269 h 3362325"/>
              <a:gd name="connsiteX106" fmla="*/ 2216943 w 3536157"/>
              <a:gd name="connsiteY106" fmla="*/ 2040732 h 3362325"/>
              <a:gd name="connsiteX107" fmla="*/ 2274093 w 3536157"/>
              <a:gd name="connsiteY107" fmla="*/ 1988345 h 3362325"/>
              <a:gd name="connsiteX108" fmla="*/ 2378868 w 3536157"/>
              <a:gd name="connsiteY108" fmla="*/ 1878807 h 3362325"/>
              <a:gd name="connsiteX109" fmla="*/ 2486024 w 3536157"/>
              <a:gd name="connsiteY109" fmla="*/ 1747839 h 3362325"/>
              <a:gd name="connsiteX110" fmla="*/ 2566986 w 3536157"/>
              <a:gd name="connsiteY110" fmla="*/ 1676400 h 3362325"/>
              <a:gd name="connsiteX111" fmla="*/ 2638424 w 3536157"/>
              <a:gd name="connsiteY111" fmla="*/ 1524001 h 3362325"/>
              <a:gd name="connsiteX112" fmla="*/ 2693193 w 3536157"/>
              <a:gd name="connsiteY112" fmla="*/ 1393032 h 3362325"/>
              <a:gd name="connsiteX113" fmla="*/ 2724149 w 3536157"/>
              <a:gd name="connsiteY113" fmla="*/ 1328738 h 3362325"/>
              <a:gd name="connsiteX114" fmla="*/ 2783681 w 3536157"/>
              <a:gd name="connsiteY114" fmla="*/ 1273970 h 3362325"/>
              <a:gd name="connsiteX115" fmla="*/ 2886074 w 3536157"/>
              <a:gd name="connsiteY115" fmla="*/ 1216820 h 3362325"/>
              <a:gd name="connsiteX116" fmla="*/ 2950368 w 3536157"/>
              <a:gd name="connsiteY116" fmla="*/ 1202532 h 3362325"/>
              <a:gd name="connsiteX117" fmla="*/ 3002755 w 3536157"/>
              <a:gd name="connsiteY117" fmla="*/ 1147763 h 3362325"/>
              <a:gd name="connsiteX118" fmla="*/ 3536157 w 3536157"/>
              <a:gd name="connsiteY118"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45630 w 3536157"/>
              <a:gd name="connsiteY6" fmla="*/ 566738 h 3362325"/>
              <a:gd name="connsiteX7" fmla="*/ 3055144 w 3536157"/>
              <a:gd name="connsiteY7" fmla="*/ 797719 h 3362325"/>
              <a:gd name="connsiteX8" fmla="*/ 3038474 w 3536157"/>
              <a:gd name="connsiteY8" fmla="*/ 892970 h 3362325"/>
              <a:gd name="connsiteX9" fmla="*/ 3007518 w 3536157"/>
              <a:gd name="connsiteY9" fmla="*/ 957263 h 3362325"/>
              <a:gd name="connsiteX10" fmla="*/ 2962274 w 3536157"/>
              <a:gd name="connsiteY10" fmla="*/ 1097757 h 3362325"/>
              <a:gd name="connsiteX11" fmla="*/ 2924174 w 3536157"/>
              <a:gd name="connsiteY11" fmla="*/ 1147764 h 3362325"/>
              <a:gd name="connsiteX12" fmla="*/ 2833687 w 3536157"/>
              <a:gd name="connsiteY12" fmla="*/ 1195388 h 3362325"/>
              <a:gd name="connsiteX13" fmla="*/ 2771774 w 3536157"/>
              <a:gd name="connsiteY13" fmla="*/ 1219201 h 3362325"/>
              <a:gd name="connsiteX14" fmla="*/ 2738437 w 3536157"/>
              <a:gd name="connsiteY14" fmla="*/ 1240632 h 3362325"/>
              <a:gd name="connsiteX15" fmla="*/ 2709862 w 3536157"/>
              <a:gd name="connsiteY15" fmla="*/ 1281113 h 3362325"/>
              <a:gd name="connsiteX16" fmla="*/ 2652712 w 3536157"/>
              <a:gd name="connsiteY16" fmla="*/ 1369220 h 3362325"/>
              <a:gd name="connsiteX17" fmla="*/ 2609849 w 3536157"/>
              <a:gd name="connsiteY17" fmla="*/ 1493045 h 3362325"/>
              <a:gd name="connsiteX18" fmla="*/ 2569368 w 3536157"/>
              <a:gd name="connsiteY18" fmla="*/ 1576388 h 3362325"/>
              <a:gd name="connsiteX19" fmla="*/ 2528887 w 3536157"/>
              <a:gd name="connsiteY19" fmla="*/ 1652588 h 3362325"/>
              <a:gd name="connsiteX20" fmla="*/ 2464594 w 3536157"/>
              <a:gd name="connsiteY20" fmla="*/ 1700214 h 3362325"/>
              <a:gd name="connsiteX21" fmla="*/ 2409824 w 3536157"/>
              <a:gd name="connsiteY21" fmla="*/ 1769270 h 3362325"/>
              <a:gd name="connsiteX22" fmla="*/ 2286000 w 3536157"/>
              <a:gd name="connsiteY22" fmla="*/ 1900238 h 3362325"/>
              <a:gd name="connsiteX23" fmla="*/ 2171699 w 3536157"/>
              <a:gd name="connsiteY23" fmla="*/ 2009776 h 3362325"/>
              <a:gd name="connsiteX24" fmla="*/ 2069305 w 3536157"/>
              <a:gd name="connsiteY24" fmla="*/ 2085974 h 3362325"/>
              <a:gd name="connsiteX25" fmla="*/ 1978817 w 3536157"/>
              <a:gd name="connsiteY25" fmla="*/ 2100263 h 3362325"/>
              <a:gd name="connsiteX26" fmla="*/ 1916905 w 3536157"/>
              <a:gd name="connsiteY26" fmla="*/ 2128838 h 3362325"/>
              <a:gd name="connsiteX27" fmla="*/ 1859755 w 3536157"/>
              <a:gd name="connsiteY27" fmla="*/ 2174081 h 3362325"/>
              <a:gd name="connsiteX28" fmla="*/ 1840705 w 3536157"/>
              <a:gd name="connsiteY28" fmla="*/ 2240757 h 3362325"/>
              <a:gd name="connsiteX29" fmla="*/ 1838324 w 3536157"/>
              <a:gd name="connsiteY29" fmla="*/ 2319338 h 3362325"/>
              <a:gd name="connsiteX30" fmla="*/ 1831181 w 3536157"/>
              <a:gd name="connsiteY30" fmla="*/ 2374106 h 3362325"/>
              <a:gd name="connsiteX31" fmla="*/ 1816894 w 3536157"/>
              <a:gd name="connsiteY31" fmla="*/ 2407444 h 3362325"/>
              <a:gd name="connsiteX32" fmla="*/ 1788319 w 3536157"/>
              <a:gd name="connsiteY32" fmla="*/ 2440781 h 3362325"/>
              <a:gd name="connsiteX33" fmla="*/ 1728788 w 3536157"/>
              <a:gd name="connsiteY33" fmla="*/ 2464594 h 3362325"/>
              <a:gd name="connsiteX34" fmla="*/ 1676400 w 3536157"/>
              <a:gd name="connsiteY34" fmla="*/ 2478881 h 3362325"/>
              <a:gd name="connsiteX35" fmla="*/ 1624013 w 3536157"/>
              <a:gd name="connsiteY35" fmla="*/ 2483644 h 3362325"/>
              <a:gd name="connsiteX36" fmla="*/ 1543050 w 3536157"/>
              <a:gd name="connsiteY36" fmla="*/ 2481262 h 3362325"/>
              <a:gd name="connsiteX37" fmla="*/ 1454944 w 3536157"/>
              <a:gd name="connsiteY37" fmla="*/ 2478881 h 3362325"/>
              <a:gd name="connsiteX38" fmla="*/ 1402556 w 3536157"/>
              <a:gd name="connsiteY38" fmla="*/ 2483644 h 3362325"/>
              <a:gd name="connsiteX39" fmla="*/ 1364456 w 3536157"/>
              <a:gd name="connsiteY39" fmla="*/ 2509837 h 3362325"/>
              <a:gd name="connsiteX40" fmla="*/ 1345406 w 3536157"/>
              <a:gd name="connsiteY40" fmla="*/ 2538412 h 3362325"/>
              <a:gd name="connsiteX41" fmla="*/ 1326356 w 3536157"/>
              <a:gd name="connsiteY41" fmla="*/ 2574131 h 3362325"/>
              <a:gd name="connsiteX42" fmla="*/ 1312069 w 3536157"/>
              <a:gd name="connsiteY42" fmla="*/ 2612231 h 3362325"/>
              <a:gd name="connsiteX43" fmla="*/ 1281113 w 3536157"/>
              <a:gd name="connsiteY43" fmla="*/ 2636044 h 3362325"/>
              <a:gd name="connsiteX44" fmla="*/ 1238250 w 3536157"/>
              <a:gd name="connsiteY44" fmla="*/ 2674144 h 3362325"/>
              <a:gd name="connsiteX45" fmla="*/ 1207294 w 3536157"/>
              <a:gd name="connsiteY45" fmla="*/ 2683669 h 3362325"/>
              <a:gd name="connsiteX46" fmla="*/ 1171575 w 3536157"/>
              <a:gd name="connsiteY46" fmla="*/ 2676525 h 3362325"/>
              <a:gd name="connsiteX47" fmla="*/ 1116806 w 3536157"/>
              <a:gd name="connsiteY47" fmla="*/ 2676525 h 3362325"/>
              <a:gd name="connsiteX48" fmla="*/ 1088231 w 3536157"/>
              <a:gd name="connsiteY48" fmla="*/ 2681287 h 3362325"/>
              <a:gd name="connsiteX49" fmla="*/ 1042988 w 3536157"/>
              <a:gd name="connsiteY49" fmla="*/ 2688431 h 3362325"/>
              <a:gd name="connsiteX50" fmla="*/ 1004888 w 3536157"/>
              <a:gd name="connsiteY50" fmla="*/ 2712244 h 3362325"/>
              <a:gd name="connsiteX51" fmla="*/ 950119 w 3536157"/>
              <a:gd name="connsiteY51" fmla="*/ 2745581 h 3362325"/>
              <a:gd name="connsiteX52" fmla="*/ 859631 w 3536157"/>
              <a:gd name="connsiteY52" fmla="*/ 2809875 h 3362325"/>
              <a:gd name="connsiteX53" fmla="*/ 788194 w 3536157"/>
              <a:gd name="connsiteY53" fmla="*/ 2857500 h 3362325"/>
              <a:gd name="connsiteX54" fmla="*/ 707231 w 3536157"/>
              <a:gd name="connsiteY54" fmla="*/ 2909887 h 3362325"/>
              <a:gd name="connsiteX55" fmla="*/ 652463 w 3536157"/>
              <a:gd name="connsiteY55" fmla="*/ 2955131 h 3362325"/>
              <a:gd name="connsiteX56" fmla="*/ 547688 w 3536157"/>
              <a:gd name="connsiteY56" fmla="*/ 3017044 h 3362325"/>
              <a:gd name="connsiteX57" fmla="*/ 459581 w 3536157"/>
              <a:gd name="connsiteY57" fmla="*/ 3064669 h 3362325"/>
              <a:gd name="connsiteX58" fmla="*/ 326231 w 3536157"/>
              <a:gd name="connsiteY58" fmla="*/ 3133725 h 3362325"/>
              <a:gd name="connsiteX59" fmla="*/ 240506 w 3536157"/>
              <a:gd name="connsiteY59" fmla="*/ 3167062 h 3362325"/>
              <a:gd name="connsiteX60" fmla="*/ 164306 w 3536157"/>
              <a:gd name="connsiteY60" fmla="*/ 3200400 h 3362325"/>
              <a:gd name="connsiteX61" fmla="*/ 102394 w 3536157"/>
              <a:gd name="connsiteY61" fmla="*/ 3221831 h 3362325"/>
              <a:gd name="connsiteX62" fmla="*/ 0 w 3536157"/>
              <a:gd name="connsiteY62" fmla="*/ 3233737 h 3362325"/>
              <a:gd name="connsiteX63" fmla="*/ 11906 w 3536157"/>
              <a:gd name="connsiteY63" fmla="*/ 3252787 h 3362325"/>
              <a:gd name="connsiteX64" fmla="*/ 33338 w 3536157"/>
              <a:gd name="connsiteY64" fmla="*/ 3281362 h 3362325"/>
              <a:gd name="connsiteX65" fmla="*/ 45244 w 3536157"/>
              <a:gd name="connsiteY65" fmla="*/ 3324225 h 3362325"/>
              <a:gd name="connsiteX66" fmla="*/ 47625 w 3536157"/>
              <a:gd name="connsiteY66" fmla="*/ 3362325 h 3362325"/>
              <a:gd name="connsiteX67" fmla="*/ 100013 w 3536157"/>
              <a:gd name="connsiteY67" fmla="*/ 3345656 h 3362325"/>
              <a:gd name="connsiteX68" fmla="*/ 247650 w 3536157"/>
              <a:gd name="connsiteY68" fmla="*/ 3288506 h 3362325"/>
              <a:gd name="connsiteX69" fmla="*/ 402431 w 3536157"/>
              <a:gd name="connsiteY69" fmla="*/ 3214687 h 3362325"/>
              <a:gd name="connsiteX70" fmla="*/ 531019 w 3536157"/>
              <a:gd name="connsiteY70" fmla="*/ 3138487 h 3362325"/>
              <a:gd name="connsiteX71" fmla="*/ 623888 w 3536157"/>
              <a:gd name="connsiteY71" fmla="*/ 3074194 h 3362325"/>
              <a:gd name="connsiteX72" fmla="*/ 721519 w 3536157"/>
              <a:gd name="connsiteY72" fmla="*/ 3005137 h 3362325"/>
              <a:gd name="connsiteX73" fmla="*/ 857250 w 3536157"/>
              <a:gd name="connsiteY73" fmla="*/ 2900362 h 3362325"/>
              <a:gd name="connsiteX74" fmla="*/ 978694 w 3536157"/>
              <a:gd name="connsiteY74" fmla="*/ 2826544 h 3362325"/>
              <a:gd name="connsiteX75" fmla="*/ 1035844 w 3536157"/>
              <a:gd name="connsiteY75" fmla="*/ 2774156 h 3362325"/>
              <a:gd name="connsiteX76" fmla="*/ 1066800 w 3536157"/>
              <a:gd name="connsiteY76" fmla="*/ 2764631 h 3362325"/>
              <a:gd name="connsiteX77" fmla="*/ 1081088 w 3536157"/>
              <a:gd name="connsiteY77" fmla="*/ 2759869 h 3362325"/>
              <a:gd name="connsiteX78" fmla="*/ 1140619 w 3536157"/>
              <a:gd name="connsiteY78" fmla="*/ 2755106 h 3362325"/>
              <a:gd name="connsiteX79" fmla="*/ 1200150 w 3536157"/>
              <a:gd name="connsiteY79" fmla="*/ 2745581 h 3362325"/>
              <a:gd name="connsiteX80" fmla="*/ 1221581 w 3536157"/>
              <a:gd name="connsiteY80" fmla="*/ 2740819 h 3362325"/>
              <a:gd name="connsiteX81" fmla="*/ 1240631 w 3536157"/>
              <a:gd name="connsiteY81" fmla="*/ 2731294 h 3362325"/>
              <a:gd name="connsiteX82" fmla="*/ 1307306 w 3536157"/>
              <a:gd name="connsiteY82" fmla="*/ 2690812 h 3362325"/>
              <a:gd name="connsiteX83" fmla="*/ 1338263 w 3536157"/>
              <a:gd name="connsiteY83" fmla="*/ 2676525 h 3362325"/>
              <a:gd name="connsiteX84" fmla="*/ 1347788 w 3536157"/>
              <a:gd name="connsiteY84" fmla="*/ 2650331 h 3362325"/>
              <a:gd name="connsiteX85" fmla="*/ 1362075 w 3536157"/>
              <a:gd name="connsiteY85" fmla="*/ 2626519 h 3362325"/>
              <a:gd name="connsiteX86" fmla="*/ 1383506 w 3536157"/>
              <a:gd name="connsiteY86" fmla="*/ 2600325 h 3362325"/>
              <a:gd name="connsiteX87" fmla="*/ 1407319 w 3536157"/>
              <a:gd name="connsiteY87" fmla="*/ 2562225 h 3362325"/>
              <a:gd name="connsiteX88" fmla="*/ 1438275 w 3536157"/>
              <a:gd name="connsiteY88" fmla="*/ 2538412 h 3362325"/>
              <a:gd name="connsiteX89" fmla="*/ 1457325 w 3536157"/>
              <a:gd name="connsiteY89" fmla="*/ 2528887 h 3362325"/>
              <a:gd name="connsiteX90" fmla="*/ 1485900 w 3536157"/>
              <a:gd name="connsiteY90" fmla="*/ 2528887 h 3362325"/>
              <a:gd name="connsiteX91" fmla="*/ 1540669 w 3536157"/>
              <a:gd name="connsiteY91" fmla="*/ 2536031 h 3362325"/>
              <a:gd name="connsiteX92" fmla="*/ 1590675 w 3536157"/>
              <a:gd name="connsiteY92" fmla="*/ 2540794 h 3362325"/>
              <a:gd name="connsiteX93" fmla="*/ 1643063 w 3536157"/>
              <a:gd name="connsiteY93" fmla="*/ 2536031 h 3362325"/>
              <a:gd name="connsiteX94" fmla="*/ 1664494 w 3536157"/>
              <a:gd name="connsiteY94" fmla="*/ 2536031 h 3362325"/>
              <a:gd name="connsiteX95" fmla="*/ 1704975 w 3536157"/>
              <a:gd name="connsiteY95" fmla="*/ 2519362 h 3362325"/>
              <a:gd name="connsiteX96" fmla="*/ 1728788 w 3536157"/>
              <a:gd name="connsiteY96" fmla="*/ 2505075 h 3362325"/>
              <a:gd name="connsiteX97" fmla="*/ 1785938 w 3536157"/>
              <a:gd name="connsiteY97" fmla="*/ 2483644 h 3362325"/>
              <a:gd name="connsiteX98" fmla="*/ 1807369 w 3536157"/>
              <a:gd name="connsiteY98" fmla="*/ 2459831 h 3362325"/>
              <a:gd name="connsiteX99" fmla="*/ 1843088 w 3536157"/>
              <a:gd name="connsiteY99" fmla="*/ 2428875 h 3362325"/>
              <a:gd name="connsiteX100" fmla="*/ 1859756 w 3536157"/>
              <a:gd name="connsiteY100" fmla="*/ 2386012 h 3362325"/>
              <a:gd name="connsiteX101" fmla="*/ 1876425 w 3536157"/>
              <a:gd name="connsiteY101" fmla="*/ 2347912 h 3362325"/>
              <a:gd name="connsiteX102" fmla="*/ 1890713 w 3536157"/>
              <a:gd name="connsiteY102" fmla="*/ 2307431 h 3362325"/>
              <a:gd name="connsiteX103" fmla="*/ 1893093 w 3536157"/>
              <a:gd name="connsiteY103" fmla="*/ 2259807 h 3362325"/>
              <a:gd name="connsiteX104" fmla="*/ 1912143 w 3536157"/>
              <a:gd name="connsiteY104" fmla="*/ 2214563 h 3362325"/>
              <a:gd name="connsiteX105" fmla="*/ 1955006 w 3536157"/>
              <a:gd name="connsiteY105" fmla="*/ 2169320 h 3362325"/>
              <a:gd name="connsiteX106" fmla="*/ 2059780 w 3536157"/>
              <a:gd name="connsiteY106" fmla="*/ 2150269 h 3362325"/>
              <a:gd name="connsiteX107" fmla="*/ 2216943 w 3536157"/>
              <a:gd name="connsiteY107" fmla="*/ 2040732 h 3362325"/>
              <a:gd name="connsiteX108" fmla="*/ 2274093 w 3536157"/>
              <a:gd name="connsiteY108" fmla="*/ 1988345 h 3362325"/>
              <a:gd name="connsiteX109" fmla="*/ 2378868 w 3536157"/>
              <a:gd name="connsiteY109" fmla="*/ 1878807 h 3362325"/>
              <a:gd name="connsiteX110" fmla="*/ 2486024 w 3536157"/>
              <a:gd name="connsiteY110" fmla="*/ 1747839 h 3362325"/>
              <a:gd name="connsiteX111" fmla="*/ 2566986 w 3536157"/>
              <a:gd name="connsiteY111" fmla="*/ 1676400 h 3362325"/>
              <a:gd name="connsiteX112" fmla="*/ 2638424 w 3536157"/>
              <a:gd name="connsiteY112" fmla="*/ 1524001 h 3362325"/>
              <a:gd name="connsiteX113" fmla="*/ 2693193 w 3536157"/>
              <a:gd name="connsiteY113" fmla="*/ 1393032 h 3362325"/>
              <a:gd name="connsiteX114" fmla="*/ 2724149 w 3536157"/>
              <a:gd name="connsiteY114" fmla="*/ 1328738 h 3362325"/>
              <a:gd name="connsiteX115" fmla="*/ 2783681 w 3536157"/>
              <a:gd name="connsiteY115" fmla="*/ 1273970 h 3362325"/>
              <a:gd name="connsiteX116" fmla="*/ 2886074 w 3536157"/>
              <a:gd name="connsiteY116" fmla="*/ 1216820 h 3362325"/>
              <a:gd name="connsiteX117" fmla="*/ 2950368 w 3536157"/>
              <a:gd name="connsiteY117" fmla="*/ 1202532 h 3362325"/>
              <a:gd name="connsiteX118" fmla="*/ 3002755 w 3536157"/>
              <a:gd name="connsiteY118" fmla="*/ 1147763 h 3362325"/>
              <a:gd name="connsiteX119" fmla="*/ 3536157 w 3536157"/>
              <a:gd name="connsiteY119"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202780 w 3536157"/>
              <a:gd name="connsiteY6" fmla="*/ 526258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45630 w 3536157"/>
              <a:gd name="connsiteY7" fmla="*/ 566738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55144 w 3536157"/>
              <a:gd name="connsiteY8" fmla="*/ 797719 h 3362325"/>
              <a:gd name="connsiteX9" fmla="*/ 3038474 w 3536157"/>
              <a:gd name="connsiteY9" fmla="*/ 892970 h 3362325"/>
              <a:gd name="connsiteX10" fmla="*/ 3007518 w 3536157"/>
              <a:gd name="connsiteY10" fmla="*/ 957263 h 3362325"/>
              <a:gd name="connsiteX11" fmla="*/ 2962274 w 3536157"/>
              <a:gd name="connsiteY11" fmla="*/ 1097757 h 3362325"/>
              <a:gd name="connsiteX12" fmla="*/ 2924174 w 3536157"/>
              <a:gd name="connsiteY12" fmla="*/ 1147764 h 3362325"/>
              <a:gd name="connsiteX13" fmla="*/ 2833687 w 3536157"/>
              <a:gd name="connsiteY13" fmla="*/ 1195388 h 3362325"/>
              <a:gd name="connsiteX14" fmla="*/ 2771774 w 3536157"/>
              <a:gd name="connsiteY14" fmla="*/ 1219201 h 3362325"/>
              <a:gd name="connsiteX15" fmla="*/ 2738437 w 3536157"/>
              <a:gd name="connsiteY15" fmla="*/ 1240632 h 3362325"/>
              <a:gd name="connsiteX16" fmla="*/ 2709862 w 3536157"/>
              <a:gd name="connsiteY16" fmla="*/ 1281113 h 3362325"/>
              <a:gd name="connsiteX17" fmla="*/ 2652712 w 3536157"/>
              <a:gd name="connsiteY17" fmla="*/ 1369220 h 3362325"/>
              <a:gd name="connsiteX18" fmla="*/ 2609849 w 3536157"/>
              <a:gd name="connsiteY18" fmla="*/ 1493045 h 3362325"/>
              <a:gd name="connsiteX19" fmla="*/ 2569368 w 3536157"/>
              <a:gd name="connsiteY19" fmla="*/ 1576388 h 3362325"/>
              <a:gd name="connsiteX20" fmla="*/ 2528887 w 3536157"/>
              <a:gd name="connsiteY20" fmla="*/ 1652588 h 3362325"/>
              <a:gd name="connsiteX21" fmla="*/ 2464594 w 3536157"/>
              <a:gd name="connsiteY21" fmla="*/ 1700214 h 3362325"/>
              <a:gd name="connsiteX22" fmla="*/ 2409824 w 3536157"/>
              <a:gd name="connsiteY22" fmla="*/ 1769270 h 3362325"/>
              <a:gd name="connsiteX23" fmla="*/ 2286000 w 3536157"/>
              <a:gd name="connsiteY23" fmla="*/ 1900238 h 3362325"/>
              <a:gd name="connsiteX24" fmla="*/ 2171699 w 3536157"/>
              <a:gd name="connsiteY24" fmla="*/ 2009776 h 3362325"/>
              <a:gd name="connsiteX25" fmla="*/ 2069305 w 3536157"/>
              <a:gd name="connsiteY25" fmla="*/ 2085974 h 3362325"/>
              <a:gd name="connsiteX26" fmla="*/ 1978817 w 3536157"/>
              <a:gd name="connsiteY26" fmla="*/ 2100263 h 3362325"/>
              <a:gd name="connsiteX27" fmla="*/ 1916905 w 3536157"/>
              <a:gd name="connsiteY27" fmla="*/ 2128838 h 3362325"/>
              <a:gd name="connsiteX28" fmla="*/ 1859755 w 3536157"/>
              <a:gd name="connsiteY28" fmla="*/ 2174081 h 3362325"/>
              <a:gd name="connsiteX29" fmla="*/ 1840705 w 3536157"/>
              <a:gd name="connsiteY29" fmla="*/ 2240757 h 3362325"/>
              <a:gd name="connsiteX30" fmla="*/ 1838324 w 3536157"/>
              <a:gd name="connsiteY30" fmla="*/ 2319338 h 3362325"/>
              <a:gd name="connsiteX31" fmla="*/ 1831181 w 3536157"/>
              <a:gd name="connsiteY31" fmla="*/ 2374106 h 3362325"/>
              <a:gd name="connsiteX32" fmla="*/ 1816894 w 3536157"/>
              <a:gd name="connsiteY32" fmla="*/ 2407444 h 3362325"/>
              <a:gd name="connsiteX33" fmla="*/ 1788319 w 3536157"/>
              <a:gd name="connsiteY33" fmla="*/ 2440781 h 3362325"/>
              <a:gd name="connsiteX34" fmla="*/ 1728788 w 3536157"/>
              <a:gd name="connsiteY34" fmla="*/ 2464594 h 3362325"/>
              <a:gd name="connsiteX35" fmla="*/ 1676400 w 3536157"/>
              <a:gd name="connsiteY35" fmla="*/ 2478881 h 3362325"/>
              <a:gd name="connsiteX36" fmla="*/ 1624013 w 3536157"/>
              <a:gd name="connsiteY36" fmla="*/ 2483644 h 3362325"/>
              <a:gd name="connsiteX37" fmla="*/ 1543050 w 3536157"/>
              <a:gd name="connsiteY37" fmla="*/ 2481262 h 3362325"/>
              <a:gd name="connsiteX38" fmla="*/ 1454944 w 3536157"/>
              <a:gd name="connsiteY38" fmla="*/ 2478881 h 3362325"/>
              <a:gd name="connsiteX39" fmla="*/ 1402556 w 3536157"/>
              <a:gd name="connsiteY39" fmla="*/ 2483644 h 3362325"/>
              <a:gd name="connsiteX40" fmla="*/ 1364456 w 3536157"/>
              <a:gd name="connsiteY40" fmla="*/ 2509837 h 3362325"/>
              <a:gd name="connsiteX41" fmla="*/ 1345406 w 3536157"/>
              <a:gd name="connsiteY41" fmla="*/ 2538412 h 3362325"/>
              <a:gd name="connsiteX42" fmla="*/ 1326356 w 3536157"/>
              <a:gd name="connsiteY42" fmla="*/ 2574131 h 3362325"/>
              <a:gd name="connsiteX43" fmla="*/ 1312069 w 3536157"/>
              <a:gd name="connsiteY43" fmla="*/ 2612231 h 3362325"/>
              <a:gd name="connsiteX44" fmla="*/ 1281113 w 3536157"/>
              <a:gd name="connsiteY44" fmla="*/ 2636044 h 3362325"/>
              <a:gd name="connsiteX45" fmla="*/ 1238250 w 3536157"/>
              <a:gd name="connsiteY45" fmla="*/ 2674144 h 3362325"/>
              <a:gd name="connsiteX46" fmla="*/ 1207294 w 3536157"/>
              <a:gd name="connsiteY46" fmla="*/ 2683669 h 3362325"/>
              <a:gd name="connsiteX47" fmla="*/ 1171575 w 3536157"/>
              <a:gd name="connsiteY47" fmla="*/ 2676525 h 3362325"/>
              <a:gd name="connsiteX48" fmla="*/ 1116806 w 3536157"/>
              <a:gd name="connsiteY48" fmla="*/ 2676525 h 3362325"/>
              <a:gd name="connsiteX49" fmla="*/ 1088231 w 3536157"/>
              <a:gd name="connsiteY49" fmla="*/ 2681287 h 3362325"/>
              <a:gd name="connsiteX50" fmla="*/ 1042988 w 3536157"/>
              <a:gd name="connsiteY50" fmla="*/ 2688431 h 3362325"/>
              <a:gd name="connsiteX51" fmla="*/ 1004888 w 3536157"/>
              <a:gd name="connsiteY51" fmla="*/ 2712244 h 3362325"/>
              <a:gd name="connsiteX52" fmla="*/ 950119 w 3536157"/>
              <a:gd name="connsiteY52" fmla="*/ 2745581 h 3362325"/>
              <a:gd name="connsiteX53" fmla="*/ 859631 w 3536157"/>
              <a:gd name="connsiteY53" fmla="*/ 2809875 h 3362325"/>
              <a:gd name="connsiteX54" fmla="*/ 788194 w 3536157"/>
              <a:gd name="connsiteY54" fmla="*/ 2857500 h 3362325"/>
              <a:gd name="connsiteX55" fmla="*/ 707231 w 3536157"/>
              <a:gd name="connsiteY55" fmla="*/ 2909887 h 3362325"/>
              <a:gd name="connsiteX56" fmla="*/ 652463 w 3536157"/>
              <a:gd name="connsiteY56" fmla="*/ 2955131 h 3362325"/>
              <a:gd name="connsiteX57" fmla="*/ 547688 w 3536157"/>
              <a:gd name="connsiteY57" fmla="*/ 3017044 h 3362325"/>
              <a:gd name="connsiteX58" fmla="*/ 459581 w 3536157"/>
              <a:gd name="connsiteY58" fmla="*/ 3064669 h 3362325"/>
              <a:gd name="connsiteX59" fmla="*/ 326231 w 3536157"/>
              <a:gd name="connsiteY59" fmla="*/ 3133725 h 3362325"/>
              <a:gd name="connsiteX60" fmla="*/ 240506 w 3536157"/>
              <a:gd name="connsiteY60" fmla="*/ 3167062 h 3362325"/>
              <a:gd name="connsiteX61" fmla="*/ 164306 w 3536157"/>
              <a:gd name="connsiteY61" fmla="*/ 3200400 h 3362325"/>
              <a:gd name="connsiteX62" fmla="*/ 102394 w 3536157"/>
              <a:gd name="connsiteY62" fmla="*/ 3221831 h 3362325"/>
              <a:gd name="connsiteX63" fmla="*/ 0 w 3536157"/>
              <a:gd name="connsiteY63" fmla="*/ 3233737 h 3362325"/>
              <a:gd name="connsiteX64" fmla="*/ 11906 w 3536157"/>
              <a:gd name="connsiteY64" fmla="*/ 3252787 h 3362325"/>
              <a:gd name="connsiteX65" fmla="*/ 33338 w 3536157"/>
              <a:gd name="connsiteY65" fmla="*/ 3281362 h 3362325"/>
              <a:gd name="connsiteX66" fmla="*/ 45244 w 3536157"/>
              <a:gd name="connsiteY66" fmla="*/ 3324225 h 3362325"/>
              <a:gd name="connsiteX67" fmla="*/ 47625 w 3536157"/>
              <a:gd name="connsiteY67" fmla="*/ 3362325 h 3362325"/>
              <a:gd name="connsiteX68" fmla="*/ 100013 w 3536157"/>
              <a:gd name="connsiteY68" fmla="*/ 3345656 h 3362325"/>
              <a:gd name="connsiteX69" fmla="*/ 247650 w 3536157"/>
              <a:gd name="connsiteY69" fmla="*/ 3288506 h 3362325"/>
              <a:gd name="connsiteX70" fmla="*/ 402431 w 3536157"/>
              <a:gd name="connsiteY70" fmla="*/ 3214687 h 3362325"/>
              <a:gd name="connsiteX71" fmla="*/ 531019 w 3536157"/>
              <a:gd name="connsiteY71" fmla="*/ 3138487 h 3362325"/>
              <a:gd name="connsiteX72" fmla="*/ 623888 w 3536157"/>
              <a:gd name="connsiteY72" fmla="*/ 3074194 h 3362325"/>
              <a:gd name="connsiteX73" fmla="*/ 721519 w 3536157"/>
              <a:gd name="connsiteY73" fmla="*/ 3005137 h 3362325"/>
              <a:gd name="connsiteX74" fmla="*/ 857250 w 3536157"/>
              <a:gd name="connsiteY74" fmla="*/ 2900362 h 3362325"/>
              <a:gd name="connsiteX75" fmla="*/ 978694 w 3536157"/>
              <a:gd name="connsiteY75" fmla="*/ 2826544 h 3362325"/>
              <a:gd name="connsiteX76" fmla="*/ 1035844 w 3536157"/>
              <a:gd name="connsiteY76" fmla="*/ 2774156 h 3362325"/>
              <a:gd name="connsiteX77" fmla="*/ 1066800 w 3536157"/>
              <a:gd name="connsiteY77" fmla="*/ 2764631 h 3362325"/>
              <a:gd name="connsiteX78" fmla="*/ 1081088 w 3536157"/>
              <a:gd name="connsiteY78" fmla="*/ 2759869 h 3362325"/>
              <a:gd name="connsiteX79" fmla="*/ 1140619 w 3536157"/>
              <a:gd name="connsiteY79" fmla="*/ 2755106 h 3362325"/>
              <a:gd name="connsiteX80" fmla="*/ 1200150 w 3536157"/>
              <a:gd name="connsiteY80" fmla="*/ 2745581 h 3362325"/>
              <a:gd name="connsiteX81" fmla="*/ 1221581 w 3536157"/>
              <a:gd name="connsiteY81" fmla="*/ 2740819 h 3362325"/>
              <a:gd name="connsiteX82" fmla="*/ 1240631 w 3536157"/>
              <a:gd name="connsiteY82" fmla="*/ 2731294 h 3362325"/>
              <a:gd name="connsiteX83" fmla="*/ 1307306 w 3536157"/>
              <a:gd name="connsiteY83" fmla="*/ 2690812 h 3362325"/>
              <a:gd name="connsiteX84" fmla="*/ 1338263 w 3536157"/>
              <a:gd name="connsiteY84" fmla="*/ 2676525 h 3362325"/>
              <a:gd name="connsiteX85" fmla="*/ 1347788 w 3536157"/>
              <a:gd name="connsiteY85" fmla="*/ 2650331 h 3362325"/>
              <a:gd name="connsiteX86" fmla="*/ 1362075 w 3536157"/>
              <a:gd name="connsiteY86" fmla="*/ 2626519 h 3362325"/>
              <a:gd name="connsiteX87" fmla="*/ 1383506 w 3536157"/>
              <a:gd name="connsiteY87" fmla="*/ 2600325 h 3362325"/>
              <a:gd name="connsiteX88" fmla="*/ 1407319 w 3536157"/>
              <a:gd name="connsiteY88" fmla="*/ 2562225 h 3362325"/>
              <a:gd name="connsiteX89" fmla="*/ 1438275 w 3536157"/>
              <a:gd name="connsiteY89" fmla="*/ 2538412 h 3362325"/>
              <a:gd name="connsiteX90" fmla="*/ 1457325 w 3536157"/>
              <a:gd name="connsiteY90" fmla="*/ 2528887 h 3362325"/>
              <a:gd name="connsiteX91" fmla="*/ 1485900 w 3536157"/>
              <a:gd name="connsiteY91" fmla="*/ 2528887 h 3362325"/>
              <a:gd name="connsiteX92" fmla="*/ 1540669 w 3536157"/>
              <a:gd name="connsiteY92" fmla="*/ 2536031 h 3362325"/>
              <a:gd name="connsiteX93" fmla="*/ 1590675 w 3536157"/>
              <a:gd name="connsiteY93" fmla="*/ 2540794 h 3362325"/>
              <a:gd name="connsiteX94" fmla="*/ 1643063 w 3536157"/>
              <a:gd name="connsiteY94" fmla="*/ 2536031 h 3362325"/>
              <a:gd name="connsiteX95" fmla="*/ 1664494 w 3536157"/>
              <a:gd name="connsiteY95" fmla="*/ 2536031 h 3362325"/>
              <a:gd name="connsiteX96" fmla="*/ 1704975 w 3536157"/>
              <a:gd name="connsiteY96" fmla="*/ 2519362 h 3362325"/>
              <a:gd name="connsiteX97" fmla="*/ 1728788 w 3536157"/>
              <a:gd name="connsiteY97" fmla="*/ 2505075 h 3362325"/>
              <a:gd name="connsiteX98" fmla="*/ 1785938 w 3536157"/>
              <a:gd name="connsiteY98" fmla="*/ 2483644 h 3362325"/>
              <a:gd name="connsiteX99" fmla="*/ 1807369 w 3536157"/>
              <a:gd name="connsiteY99" fmla="*/ 2459831 h 3362325"/>
              <a:gd name="connsiteX100" fmla="*/ 1843088 w 3536157"/>
              <a:gd name="connsiteY100" fmla="*/ 2428875 h 3362325"/>
              <a:gd name="connsiteX101" fmla="*/ 1859756 w 3536157"/>
              <a:gd name="connsiteY101" fmla="*/ 2386012 h 3362325"/>
              <a:gd name="connsiteX102" fmla="*/ 1876425 w 3536157"/>
              <a:gd name="connsiteY102" fmla="*/ 2347912 h 3362325"/>
              <a:gd name="connsiteX103" fmla="*/ 1890713 w 3536157"/>
              <a:gd name="connsiteY103" fmla="*/ 2307431 h 3362325"/>
              <a:gd name="connsiteX104" fmla="*/ 1893093 w 3536157"/>
              <a:gd name="connsiteY104" fmla="*/ 2259807 h 3362325"/>
              <a:gd name="connsiteX105" fmla="*/ 1912143 w 3536157"/>
              <a:gd name="connsiteY105" fmla="*/ 2214563 h 3362325"/>
              <a:gd name="connsiteX106" fmla="*/ 1955006 w 3536157"/>
              <a:gd name="connsiteY106" fmla="*/ 2169320 h 3362325"/>
              <a:gd name="connsiteX107" fmla="*/ 2059780 w 3536157"/>
              <a:gd name="connsiteY107" fmla="*/ 2150269 h 3362325"/>
              <a:gd name="connsiteX108" fmla="*/ 2216943 w 3536157"/>
              <a:gd name="connsiteY108" fmla="*/ 2040732 h 3362325"/>
              <a:gd name="connsiteX109" fmla="*/ 2274093 w 3536157"/>
              <a:gd name="connsiteY109" fmla="*/ 1988345 h 3362325"/>
              <a:gd name="connsiteX110" fmla="*/ 2378868 w 3536157"/>
              <a:gd name="connsiteY110" fmla="*/ 1878807 h 3362325"/>
              <a:gd name="connsiteX111" fmla="*/ 2486024 w 3536157"/>
              <a:gd name="connsiteY111" fmla="*/ 1747839 h 3362325"/>
              <a:gd name="connsiteX112" fmla="*/ 2566986 w 3536157"/>
              <a:gd name="connsiteY112" fmla="*/ 1676400 h 3362325"/>
              <a:gd name="connsiteX113" fmla="*/ 2638424 w 3536157"/>
              <a:gd name="connsiteY113" fmla="*/ 1524001 h 3362325"/>
              <a:gd name="connsiteX114" fmla="*/ 2693193 w 3536157"/>
              <a:gd name="connsiteY114" fmla="*/ 1393032 h 3362325"/>
              <a:gd name="connsiteX115" fmla="*/ 2724149 w 3536157"/>
              <a:gd name="connsiteY115" fmla="*/ 1328738 h 3362325"/>
              <a:gd name="connsiteX116" fmla="*/ 2783681 w 3536157"/>
              <a:gd name="connsiteY116" fmla="*/ 1273970 h 3362325"/>
              <a:gd name="connsiteX117" fmla="*/ 2886074 w 3536157"/>
              <a:gd name="connsiteY117" fmla="*/ 1216820 h 3362325"/>
              <a:gd name="connsiteX118" fmla="*/ 2950368 w 3536157"/>
              <a:gd name="connsiteY118" fmla="*/ 1202532 h 3362325"/>
              <a:gd name="connsiteX119" fmla="*/ 3002755 w 3536157"/>
              <a:gd name="connsiteY119" fmla="*/ 1147763 h 3362325"/>
              <a:gd name="connsiteX120" fmla="*/ 3536157 w 3536157"/>
              <a:gd name="connsiteY120"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109912 w 3536157"/>
              <a:gd name="connsiteY8" fmla="*/ 616746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5144 w 3536157"/>
              <a:gd name="connsiteY9" fmla="*/ 797719 h 3362325"/>
              <a:gd name="connsiteX10" fmla="*/ 3038474 w 3536157"/>
              <a:gd name="connsiteY10" fmla="*/ 892970 h 3362325"/>
              <a:gd name="connsiteX11" fmla="*/ 3007518 w 3536157"/>
              <a:gd name="connsiteY11" fmla="*/ 957263 h 3362325"/>
              <a:gd name="connsiteX12" fmla="*/ 2962274 w 3536157"/>
              <a:gd name="connsiteY12" fmla="*/ 1097757 h 3362325"/>
              <a:gd name="connsiteX13" fmla="*/ 2924174 w 3536157"/>
              <a:gd name="connsiteY13" fmla="*/ 1147764 h 3362325"/>
              <a:gd name="connsiteX14" fmla="*/ 2833687 w 3536157"/>
              <a:gd name="connsiteY14" fmla="*/ 1195388 h 3362325"/>
              <a:gd name="connsiteX15" fmla="*/ 2771774 w 3536157"/>
              <a:gd name="connsiteY15" fmla="*/ 1219201 h 3362325"/>
              <a:gd name="connsiteX16" fmla="*/ 2738437 w 3536157"/>
              <a:gd name="connsiteY16" fmla="*/ 1240632 h 3362325"/>
              <a:gd name="connsiteX17" fmla="*/ 2709862 w 3536157"/>
              <a:gd name="connsiteY17" fmla="*/ 1281113 h 3362325"/>
              <a:gd name="connsiteX18" fmla="*/ 2652712 w 3536157"/>
              <a:gd name="connsiteY18" fmla="*/ 1369220 h 3362325"/>
              <a:gd name="connsiteX19" fmla="*/ 2609849 w 3536157"/>
              <a:gd name="connsiteY19" fmla="*/ 1493045 h 3362325"/>
              <a:gd name="connsiteX20" fmla="*/ 2569368 w 3536157"/>
              <a:gd name="connsiteY20" fmla="*/ 1576388 h 3362325"/>
              <a:gd name="connsiteX21" fmla="*/ 2528887 w 3536157"/>
              <a:gd name="connsiteY21" fmla="*/ 1652588 h 3362325"/>
              <a:gd name="connsiteX22" fmla="*/ 2464594 w 3536157"/>
              <a:gd name="connsiteY22" fmla="*/ 1700214 h 3362325"/>
              <a:gd name="connsiteX23" fmla="*/ 2409824 w 3536157"/>
              <a:gd name="connsiteY23" fmla="*/ 1769270 h 3362325"/>
              <a:gd name="connsiteX24" fmla="*/ 2286000 w 3536157"/>
              <a:gd name="connsiteY24" fmla="*/ 1900238 h 3362325"/>
              <a:gd name="connsiteX25" fmla="*/ 2171699 w 3536157"/>
              <a:gd name="connsiteY25" fmla="*/ 2009776 h 3362325"/>
              <a:gd name="connsiteX26" fmla="*/ 2069305 w 3536157"/>
              <a:gd name="connsiteY26" fmla="*/ 2085974 h 3362325"/>
              <a:gd name="connsiteX27" fmla="*/ 1978817 w 3536157"/>
              <a:gd name="connsiteY27" fmla="*/ 2100263 h 3362325"/>
              <a:gd name="connsiteX28" fmla="*/ 1916905 w 3536157"/>
              <a:gd name="connsiteY28" fmla="*/ 2128838 h 3362325"/>
              <a:gd name="connsiteX29" fmla="*/ 1859755 w 3536157"/>
              <a:gd name="connsiteY29" fmla="*/ 2174081 h 3362325"/>
              <a:gd name="connsiteX30" fmla="*/ 1840705 w 3536157"/>
              <a:gd name="connsiteY30" fmla="*/ 2240757 h 3362325"/>
              <a:gd name="connsiteX31" fmla="*/ 1838324 w 3536157"/>
              <a:gd name="connsiteY31" fmla="*/ 2319338 h 3362325"/>
              <a:gd name="connsiteX32" fmla="*/ 1831181 w 3536157"/>
              <a:gd name="connsiteY32" fmla="*/ 2374106 h 3362325"/>
              <a:gd name="connsiteX33" fmla="*/ 1816894 w 3536157"/>
              <a:gd name="connsiteY33" fmla="*/ 2407444 h 3362325"/>
              <a:gd name="connsiteX34" fmla="*/ 1788319 w 3536157"/>
              <a:gd name="connsiteY34" fmla="*/ 2440781 h 3362325"/>
              <a:gd name="connsiteX35" fmla="*/ 1728788 w 3536157"/>
              <a:gd name="connsiteY35" fmla="*/ 2464594 h 3362325"/>
              <a:gd name="connsiteX36" fmla="*/ 1676400 w 3536157"/>
              <a:gd name="connsiteY36" fmla="*/ 2478881 h 3362325"/>
              <a:gd name="connsiteX37" fmla="*/ 1624013 w 3536157"/>
              <a:gd name="connsiteY37" fmla="*/ 2483644 h 3362325"/>
              <a:gd name="connsiteX38" fmla="*/ 1543050 w 3536157"/>
              <a:gd name="connsiteY38" fmla="*/ 2481262 h 3362325"/>
              <a:gd name="connsiteX39" fmla="*/ 1454944 w 3536157"/>
              <a:gd name="connsiteY39" fmla="*/ 2478881 h 3362325"/>
              <a:gd name="connsiteX40" fmla="*/ 1402556 w 3536157"/>
              <a:gd name="connsiteY40" fmla="*/ 2483644 h 3362325"/>
              <a:gd name="connsiteX41" fmla="*/ 1364456 w 3536157"/>
              <a:gd name="connsiteY41" fmla="*/ 2509837 h 3362325"/>
              <a:gd name="connsiteX42" fmla="*/ 1345406 w 3536157"/>
              <a:gd name="connsiteY42" fmla="*/ 2538412 h 3362325"/>
              <a:gd name="connsiteX43" fmla="*/ 1326356 w 3536157"/>
              <a:gd name="connsiteY43" fmla="*/ 2574131 h 3362325"/>
              <a:gd name="connsiteX44" fmla="*/ 1312069 w 3536157"/>
              <a:gd name="connsiteY44" fmla="*/ 2612231 h 3362325"/>
              <a:gd name="connsiteX45" fmla="*/ 1281113 w 3536157"/>
              <a:gd name="connsiteY45" fmla="*/ 2636044 h 3362325"/>
              <a:gd name="connsiteX46" fmla="*/ 1238250 w 3536157"/>
              <a:gd name="connsiteY46" fmla="*/ 2674144 h 3362325"/>
              <a:gd name="connsiteX47" fmla="*/ 1207294 w 3536157"/>
              <a:gd name="connsiteY47" fmla="*/ 2683669 h 3362325"/>
              <a:gd name="connsiteX48" fmla="*/ 1171575 w 3536157"/>
              <a:gd name="connsiteY48" fmla="*/ 2676525 h 3362325"/>
              <a:gd name="connsiteX49" fmla="*/ 1116806 w 3536157"/>
              <a:gd name="connsiteY49" fmla="*/ 2676525 h 3362325"/>
              <a:gd name="connsiteX50" fmla="*/ 1088231 w 3536157"/>
              <a:gd name="connsiteY50" fmla="*/ 2681287 h 3362325"/>
              <a:gd name="connsiteX51" fmla="*/ 1042988 w 3536157"/>
              <a:gd name="connsiteY51" fmla="*/ 2688431 h 3362325"/>
              <a:gd name="connsiteX52" fmla="*/ 1004888 w 3536157"/>
              <a:gd name="connsiteY52" fmla="*/ 2712244 h 3362325"/>
              <a:gd name="connsiteX53" fmla="*/ 950119 w 3536157"/>
              <a:gd name="connsiteY53" fmla="*/ 2745581 h 3362325"/>
              <a:gd name="connsiteX54" fmla="*/ 859631 w 3536157"/>
              <a:gd name="connsiteY54" fmla="*/ 2809875 h 3362325"/>
              <a:gd name="connsiteX55" fmla="*/ 788194 w 3536157"/>
              <a:gd name="connsiteY55" fmla="*/ 2857500 h 3362325"/>
              <a:gd name="connsiteX56" fmla="*/ 707231 w 3536157"/>
              <a:gd name="connsiteY56" fmla="*/ 2909887 h 3362325"/>
              <a:gd name="connsiteX57" fmla="*/ 652463 w 3536157"/>
              <a:gd name="connsiteY57" fmla="*/ 2955131 h 3362325"/>
              <a:gd name="connsiteX58" fmla="*/ 547688 w 3536157"/>
              <a:gd name="connsiteY58" fmla="*/ 3017044 h 3362325"/>
              <a:gd name="connsiteX59" fmla="*/ 459581 w 3536157"/>
              <a:gd name="connsiteY59" fmla="*/ 3064669 h 3362325"/>
              <a:gd name="connsiteX60" fmla="*/ 326231 w 3536157"/>
              <a:gd name="connsiteY60" fmla="*/ 3133725 h 3362325"/>
              <a:gd name="connsiteX61" fmla="*/ 240506 w 3536157"/>
              <a:gd name="connsiteY61" fmla="*/ 3167062 h 3362325"/>
              <a:gd name="connsiteX62" fmla="*/ 164306 w 3536157"/>
              <a:gd name="connsiteY62" fmla="*/ 3200400 h 3362325"/>
              <a:gd name="connsiteX63" fmla="*/ 102394 w 3536157"/>
              <a:gd name="connsiteY63" fmla="*/ 3221831 h 3362325"/>
              <a:gd name="connsiteX64" fmla="*/ 0 w 3536157"/>
              <a:gd name="connsiteY64" fmla="*/ 3233737 h 3362325"/>
              <a:gd name="connsiteX65" fmla="*/ 11906 w 3536157"/>
              <a:gd name="connsiteY65" fmla="*/ 3252787 h 3362325"/>
              <a:gd name="connsiteX66" fmla="*/ 33338 w 3536157"/>
              <a:gd name="connsiteY66" fmla="*/ 3281362 h 3362325"/>
              <a:gd name="connsiteX67" fmla="*/ 45244 w 3536157"/>
              <a:gd name="connsiteY67" fmla="*/ 3324225 h 3362325"/>
              <a:gd name="connsiteX68" fmla="*/ 47625 w 3536157"/>
              <a:gd name="connsiteY68" fmla="*/ 3362325 h 3362325"/>
              <a:gd name="connsiteX69" fmla="*/ 100013 w 3536157"/>
              <a:gd name="connsiteY69" fmla="*/ 3345656 h 3362325"/>
              <a:gd name="connsiteX70" fmla="*/ 247650 w 3536157"/>
              <a:gd name="connsiteY70" fmla="*/ 3288506 h 3362325"/>
              <a:gd name="connsiteX71" fmla="*/ 402431 w 3536157"/>
              <a:gd name="connsiteY71" fmla="*/ 3214687 h 3362325"/>
              <a:gd name="connsiteX72" fmla="*/ 531019 w 3536157"/>
              <a:gd name="connsiteY72" fmla="*/ 3138487 h 3362325"/>
              <a:gd name="connsiteX73" fmla="*/ 623888 w 3536157"/>
              <a:gd name="connsiteY73" fmla="*/ 3074194 h 3362325"/>
              <a:gd name="connsiteX74" fmla="*/ 721519 w 3536157"/>
              <a:gd name="connsiteY74" fmla="*/ 3005137 h 3362325"/>
              <a:gd name="connsiteX75" fmla="*/ 857250 w 3536157"/>
              <a:gd name="connsiteY75" fmla="*/ 2900362 h 3362325"/>
              <a:gd name="connsiteX76" fmla="*/ 978694 w 3536157"/>
              <a:gd name="connsiteY76" fmla="*/ 2826544 h 3362325"/>
              <a:gd name="connsiteX77" fmla="*/ 1035844 w 3536157"/>
              <a:gd name="connsiteY77" fmla="*/ 2774156 h 3362325"/>
              <a:gd name="connsiteX78" fmla="*/ 1066800 w 3536157"/>
              <a:gd name="connsiteY78" fmla="*/ 2764631 h 3362325"/>
              <a:gd name="connsiteX79" fmla="*/ 1081088 w 3536157"/>
              <a:gd name="connsiteY79" fmla="*/ 2759869 h 3362325"/>
              <a:gd name="connsiteX80" fmla="*/ 1140619 w 3536157"/>
              <a:gd name="connsiteY80" fmla="*/ 2755106 h 3362325"/>
              <a:gd name="connsiteX81" fmla="*/ 1200150 w 3536157"/>
              <a:gd name="connsiteY81" fmla="*/ 2745581 h 3362325"/>
              <a:gd name="connsiteX82" fmla="*/ 1221581 w 3536157"/>
              <a:gd name="connsiteY82" fmla="*/ 2740819 h 3362325"/>
              <a:gd name="connsiteX83" fmla="*/ 1240631 w 3536157"/>
              <a:gd name="connsiteY83" fmla="*/ 2731294 h 3362325"/>
              <a:gd name="connsiteX84" fmla="*/ 1307306 w 3536157"/>
              <a:gd name="connsiteY84" fmla="*/ 2690812 h 3362325"/>
              <a:gd name="connsiteX85" fmla="*/ 1338263 w 3536157"/>
              <a:gd name="connsiteY85" fmla="*/ 2676525 h 3362325"/>
              <a:gd name="connsiteX86" fmla="*/ 1347788 w 3536157"/>
              <a:gd name="connsiteY86" fmla="*/ 2650331 h 3362325"/>
              <a:gd name="connsiteX87" fmla="*/ 1362075 w 3536157"/>
              <a:gd name="connsiteY87" fmla="*/ 2626519 h 3362325"/>
              <a:gd name="connsiteX88" fmla="*/ 1383506 w 3536157"/>
              <a:gd name="connsiteY88" fmla="*/ 2600325 h 3362325"/>
              <a:gd name="connsiteX89" fmla="*/ 1407319 w 3536157"/>
              <a:gd name="connsiteY89" fmla="*/ 2562225 h 3362325"/>
              <a:gd name="connsiteX90" fmla="*/ 1438275 w 3536157"/>
              <a:gd name="connsiteY90" fmla="*/ 2538412 h 3362325"/>
              <a:gd name="connsiteX91" fmla="*/ 1457325 w 3536157"/>
              <a:gd name="connsiteY91" fmla="*/ 2528887 h 3362325"/>
              <a:gd name="connsiteX92" fmla="*/ 1485900 w 3536157"/>
              <a:gd name="connsiteY92" fmla="*/ 2528887 h 3362325"/>
              <a:gd name="connsiteX93" fmla="*/ 1540669 w 3536157"/>
              <a:gd name="connsiteY93" fmla="*/ 2536031 h 3362325"/>
              <a:gd name="connsiteX94" fmla="*/ 1590675 w 3536157"/>
              <a:gd name="connsiteY94" fmla="*/ 2540794 h 3362325"/>
              <a:gd name="connsiteX95" fmla="*/ 1643063 w 3536157"/>
              <a:gd name="connsiteY95" fmla="*/ 2536031 h 3362325"/>
              <a:gd name="connsiteX96" fmla="*/ 1664494 w 3536157"/>
              <a:gd name="connsiteY96" fmla="*/ 2536031 h 3362325"/>
              <a:gd name="connsiteX97" fmla="*/ 1704975 w 3536157"/>
              <a:gd name="connsiteY97" fmla="*/ 2519362 h 3362325"/>
              <a:gd name="connsiteX98" fmla="*/ 1728788 w 3536157"/>
              <a:gd name="connsiteY98" fmla="*/ 2505075 h 3362325"/>
              <a:gd name="connsiteX99" fmla="*/ 1785938 w 3536157"/>
              <a:gd name="connsiteY99" fmla="*/ 2483644 h 3362325"/>
              <a:gd name="connsiteX100" fmla="*/ 1807369 w 3536157"/>
              <a:gd name="connsiteY100" fmla="*/ 2459831 h 3362325"/>
              <a:gd name="connsiteX101" fmla="*/ 1843088 w 3536157"/>
              <a:gd name="connsiteY101" fmla="*/ 2428875 h 3362325"/>
              <a:gd name="connsiteX102" fmla="*/ 1859756 w 3536157"/>
              <a:gd name="connsiteY102" fmla="*/ 2386012 h 3362325"/>
              <a:gd name="connsiteX103" fmla="*/ 1876425 w 3536157"/>
              <a:gd name="connsiteY103" fmla="*/ 2347912 h 3362325"/>
              <a:gd name="connsiteX104" fmla="*/ 1890713 w 3536157"/>
              <a:gd name="connsiteY104" fmla="*/ 2307431 h 3362325"/>
              <a:gd name="connsiteX105" fmla="*/ 1893093 w 3536157"/>
              <a:gd name="connsiteY105" fmla="*/ 2259807 h 3362325"/>
              <a:gd name="connsiteX106" fmla="*/ 1912143 w 3536157"/>
              <a:gd name="connsiteY106" fmla="*/ 2214563 h 3362325"/>
              <a:gd name="connsiteX107" fmla="*/ 1955006 w 3536157"/>
              <a:gd name="connsiteY107" fmla="*/ 2169320 h 3362325"/>
              <a:gd name="connsiteX108" fmla="*/ 2059780 w 3536157"/>
              <a:gd name="connsiteY108" fmla="*/ 2150269 h 3362325"/>
              <a:gd name="connsiteX109" fmla="*/ 2216943 w 3536157"/>
              <a:gd name="connsiteY109" fmla="*/ 2040732 h 3362325"/>
              <a:gd name="connsiteX110" fmla="*/ 2274093 w 3536157"/>
              <a:gd name="connsiteY110" fmla="*/ 1988345 h 3362325"/>
              <a:gd name="connsiteX111" fmla="*/ 2378868 w 3536157"/>
              <a:gd name="connsiteY111" fmla="*/ 1878807 h 3362325"/>
              <a:gd name="connsiteX112" fmla="*/ 2486024 w 3536157"/>
              <a:gd name="connsiteY112" fmla="*/ 1747839 h 3362325"/>
              <a:gd name="connsiteX113" fmla="*/ 2566986 w 3536157"/>
              <a:gd name="connsiteY113" fmla="*/ 1676400 h 3362325"/>
              <a:gd name="connsiteX114" fmla="*/ 2638424 w 3536157"/>
              <a:gd name="connsiteY114" fmla="*/ 1524001 h 3362325"/>
              <a:gd name="connsiteX115" fmla="*/ 2693193 w 3536157"/>
              <a:gd name="connsiteY115" fmla="*/ 1393032 h 3362325"/>
              <a:gd name="connsiteX116" fmla="*/ 2724149 w 3536157"/>
              <a:gd name="connsiteY116" fmla="*/ 1328738 h 3362325"/>
              <a:gd name="connsiteX117" fmla="*/ 2783681 w 3536157"/>
              <a:gd name="connsiteY117" fmla="*/ 1273970 h 3362325"/>
              <a:gd name="connsiteX118" fmla="*/ 2886074 w 3536157"/>
              <a:gd name="connsiteY118" fmla="*/ 1216820 h 3362325"/>
              <a:gd name="connsiteX119" fmla="*/ 2950368 w 3536157"/>
              <a:gd name="connsiteY119" fmla="*/ 1202532 h 3362325"/>
              <a:gd name="connsiteX120" fmla="*/ 3002755 w 3536157"/>
              <a:gd name="connsiteY120" fmla="*/ 1147763 h 3362325"/>
              <a:gd name="connsiteX121" fmla="*/ 3536157 w 3536157"/>
              <a:gd name="connsiteY121"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64668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38474 w 3536157"/>
              <a:gd name="connsiteY11" fmla="*/ 892970 h 3362325"/>
              <a:gd name="connsiteX12" fmla="*/ 3007518 w 3536157"/>
              <a:gd name="connsiteY12" fmla="*/ 957263 h 3362325"/>
              <a:gd name="connsiteX13" fmla="*/ 2962274 w 3536157"/>
              <a:gd name="connsiteY13" fmla="*/ 1097757 h 3362325"/>
              <a:gd name="connsiteX14" fmla="*/ 2924174 w 3536157"/>
              <a:gd name="connsiteY14" fmla="*/ 1147764 h 3362325"/>
              <a:gd name="connsiteX15" fmla="*/ 2833687 w 3536157"/>
              <a:gd name="connsiteY15" fmla="*/ 1195388 h 3362325"/>
              <a:gd name="connsiteX16" fmla="*/ 2771774 w 3536157"/>
              <a:gd name="connsiteY16" fmla="*/ 1219201 h 3362325"/>
              <a:gd name="connsiteX17" fmla="*/ 2738437 w 3536157"/>
              <a:gd name="connsiteY17" fmla="*/ 1240632 h 3362325"/>
              <a:gd name="connsiteX18" fmla="*/ 2709862 w 3536157"/>
              <a:gd name="connsiteY18" fmla="*/ 1281113 h 3362325"/>
              <a:gd name="connsiteX19" fmla="*/ 2652712 w 3536157"/>
              <a:gd name="connsiteY19" fmla="*/ 1369220 h 3362325"/>
              <a:gd name="connsiteX20" fmla="*/ 2609849 w 3536157"/>
              <a:gd name="connsiteY20" fmla="*/ 1493045 h 3362325"/>
              <a:gd name="connsiteX21" fmla="*/ 2569368 w 3536157"/>
              <a:gd name="connsiteY21" fmla="*/ 1576388 h 3362325"/>
              <a:gd name="connsiteX22" fmla="*/ 2528887 w 3536157"/>
              <a:gd name="connsiteY22" fmla="*/ 1652588 h 3362325"/>
              <a:gd name="connsiteX23" fmla="*/ 2464594 w 3536157"/>
              <a:gd name="connsiteY23" fmla="*/ 1700214 h 3362325"/>
              <a:gd name="connsiteX24" fmla="*/ 2409824 w 3536157"/>
              <a:gd name="connsiteY24" fmla="*/ 1769270 h 3362325"/>
              <a:gd name="connsiteX25" fmla="*/ 2286000 w 3536157"/>
              <a:gd name="connsiteY25" fmla="*/ 1900238 h 3362325"/>
              <a:gd name="connsiteX26" fmla="*/ 2171699 w 3536157"/>
              <a:gd name="connsiteY26" fmla="*/ 2009776 h 3362325"/>
              <a:gd name="connsiteX27" fmla="*/ 2069305 w 3536157"/>
              <a:gd name="connsiteY27" fmla="*/ 2085974 h 3362325"/>
              <a:gd name="connsiteX28" fmla="*/ 1978817 w 3536157"/>
              <a:gd name="connsiteY28" fmla="*/ 2100263 h 3362325"/>
              <a:gd name="connsiteX29" fmla="*/ 1916905 w 3536157"/>
              <a:gd name="connsiteY29" fmla="*/ 2128838 h 3362325"/>
              <a:gd name="connsiteX30" fmla="*/ 1859755 w 3536157"/>
              <a:gd name="connsiteY30" fmla="*/ 2174081 h 3362325"/>
              <a:gd name="connsiteX31" fmla="*/ 1840705 w 3536157"/>
              <a:gd name="connsiteY31" fmla="*/ 2240757 h 3362325"/>
              <a:gd name="connsiteX32" fmla="*/ 1838324 w 3536157"/>
              <a:gd name="connsiteY32" fmla="*/ 2319338 h 3362325"/>
              <a:gd name="connsiteX33" fmla="*/ 1831181 w 3536157"/>
              <a:gd name="connsiteY33" fmla="*/ 2374106 h 3362325"/>
              <a:gd name="connsiteX34" fmla="*/ 1816894 w 3536157"/>
              <a:gd name="connsiteY34" fmla="*/ 2407444 h 3362325"/>
              <a:gd name="connsiteX35" fmla="*/ 1788319 w 3536157"/>
              <a:gd name="connsiteY35" fmla="*/ 2440781 h 3362325"/>
              <a:gd name="connsiteX36" fmla="*/ 1728788 w 3536157"/>
              <a:gd name="connsiteY36" fmla="*/ 2464594 h 3362325"/>
              <a:gd name="connsiteX37" fmla="*/ 1676400 w 3536157"/>
              <a:gd name="connsiteY37" fmla="*/ 2478881 h 3362325"/>
              <a:gd name="connsiteX38" fmla="*/ 1624013 w 3536157"/>
              <a:gd name="connsiteY38" fmla="*/ 2483644 h 3362325"/>
              <a:gd name="connsiteX39" fmla="*/ 1543050 w 3536157"/>
              <a:gd name="connsiteY39" fmla="*/ 2481262 h 3362325"/>
              <a:gd name="connsiteX40" fmla="*/ 1454944 w 3536157"/>
              <a:gd name="connsiteY40" fmla="*/ 2478881 h 3362325"/>
              <a:gd name="connsiteX41" fmla="*/ 1402556 w 3536157"/>
              <a:gd name="connsiteY41" fmla="*/ 2483644 h 3362325"/>
              <a:gd name="connsiteX42" fmla="*/ 1364456 w 3536157"/>
              <a:gd name="connsiteY42" fmla="*/ 2509837 h 3362325"/>
              <a:gd name="connsiteX43" fmla="*/ 1345406 w 3536157"/>
              <a:gd name="connsiteY43" fmla="*/ 2538412 h 3362325"/>
              <a:gd name="connsiteX44" fmla="*/ 1326356 w 3536157"/>
              <a:gd name="connsiteY44" fmla="*/ 2574131 h 3362325"/>
              <a:gd name="connsiteX45" fmla="*/ 1312069 w 3536157"/>
              <a:gd name="connsiteY45" fmla="*/ 2612231 h 3362325"/>
              <a:gd name="connsiteX46" fmla="*/ 1281113 w 3536157"/>
              <a:gd name="connsiteY46" fmla="*/ 2636044 h 3362325"/>
              <a:gd name="connsiteX47" fmla="*/ 1238250 w 3536157"/>
              <a:gd name="connsiteY47" fmla="*/ 2674144 h 3362325"/>
              <a:gd name="connsiteX48" fmla="*/ 1207294 w 3536157"/>
              <a:gd name="connsiteY48" fmla="*/ 2683669 h 3362325"/>
              <a:gd name="connsiteX49" fmla="*/ 1171575 w 3536157"/>
              <a:gd name="connsiteY49" fmla="*/ 2676525 h 3362325"/>
              <a:gd name="connsiteX50" fmla="*/ 1116806 w 3536157"/>
              <a:gd name="connsiteY50" fmla="*/ 2676525 h 3362325"/>
              <a:gd name="connsiteX51" fmla="*/ 1088231 w 3536157"/>
              <a:gd name="connsiteY51" fmla="*/ 2681287 h 3362325"/>
              <a:gd name="connsiteX52" fmla="*/ 1042988 w 3536157"/>
              <a:gd name="connsiteY52" fmla="*/ 2688431 h 3362325"/>
              <a:gd name="connsiteX53" fmla="*/ 1004888 w 3536157"/>
              <a:gd name="connsiteY53" fmla="*/ 2712244 h 3362325"/>
              <a:gd name="connsiteX54" fmla="*/ 950119 w 3536157"/>
              <a:gd name="connsiteY54" fmla="*/ 2745581 h 3362325"/>
              <a:gd name="connsiteX55" fmla="*/ 859631 w 3536157"/>
              <a:gd name="connsiteY55" fmla="*/ 2809875 h 3362325"/>
              <a:gd name="connsiteX56" fmla="*/ 788194 w 3536157"/>
              <a:gd name="connsiteY56" fmla="*/ 2857500 h 3362325"/>
              <a:gd name="connsiteX57" fmla="*/ 707231 w 3536157"/>
              <a:gd name="connsiteY57" fmla="*/ 2909887 h 3362325"/>
              <a:gd name="connsiteX58" fmla="*/ 652463 w 3536157"/>
              <a:gd name="connsiteY58" fmla="*/ 2955131 h 3362325"/>
              <a:gd name="connsiteX59" fmla="*/ 547688 w 3536157"/>
              <a:gd name="connsiteY59" fmla="*/ 3017044 h 3362325"/>
              <a:gd name="connsiteX60" fmla="*/ 459581 w 3536157"/>
              <a:gd name="connsiteY60" fmla="*/ 3064669 h 3362325"/>
              <a:gd name="connsiteX61" fmla="*/ 326231 w 3536157"/>
              <a:gd name="connsiteY61" fmla="*/ 3133725 h 3362325"/>
              <a:gd name="connsiteX62" fmla="*/ 240506 w 3536157"/>
              <a:gd name="connsiteY62" fmla="*/ 3167062 h 3362325"/>
              <a:gd name="connsiteX63" fmla="*/ 164306 w 3536157"/>
              <a:gd name="connsiteY63" fmla="*/ 3200400 h 3362325"/>
              <a:gd name="connsiteX64" fmla="*/ 102394 w 3536157"/>
              <a:gd name="connsiteY64" fmla="*/ 3221831 h 3362325"/>
              <a:gd name="connsiteX65" fmla="*/ 0 w 3536157"/>
              <a:gd name="connsiteY65" fmla="*/ 3233737 h 3362325"/>
              <a:gd name="connsiteX66" fmla="*/ 11906 w 3536157"/>
              <a:gd name="connsiteY66" fmla="*/ 3252787 h 3362325"/>
              <a:gd name="connsiteX67" fmla="*/ 33338 w 3536157"/>
              <a:gd name="connsiteY67" fmla="*/ 3281362 h 3362325"/>
              <a:gd name="connsiteX68" fmla="*/ 45244 w 3536157"/>
              <a:gd name="connsiteY68" fmla="*/ 3324225 h 3362325"/>
              <a:gd name="connsiteX69" fmla="*/ 47625 w 3536157"/>
              <a:gd name="connsiteY69" fmla="*/ 3362325 h 3362325"/>
              <a:gd name="connsiteX70" fmla="*/ 100013 w 3536157"/>
              <a:gd name="connsiteY70" fmla="*/ 3345656 h 3362325"/>
              <a:gd name="connsiteX71" fmla="*/ 247650 w 3536157"/>
              <a:gd name="connsiteY71" fmla="*/ 3288506 h 3362325"/>
              <a:gd name="connsiteX72" fmla="*/ 402431 w 3536157"/>
              <a:gd name="connsiteY72" fmla="*/ 3214687 h 3362325"/>
              <a:gd name="connsiteX73" fmla="*/ 531019 w 3536157"/>
              <a:gd name="connsiteY73" fmla="*/ 3138487 h 3362325"/>
              <a:gd name="connsiteX74" fmla="*/ 623888 w 3536157"/>
              <a:gd name="connsiteY74" fmla="*/ 3074194 h 3362325"/>
              <a:gd name="connsiteX75" fmla="*/ 721519 w 3536157"/>
              <a:gd name="connsiteY75" fmla="*/ 3005137 h 3362325"/>
              <a:gd name="connsiteX76" fmla="*/ 857250 w 3536157"/>
              <a:gd name="connsiteY76" fmla="*/ 2900362 h 3362325"/>
              <a:gd name="connsiteX77" fmla="*/ 978694 w 3536157"/>
              <a:gd name="connsiteY77" fmla="*/ 2826544 h 3362325"/>
              <a:gd name="connsiteX78" fmla="*/ 1035844 w 3536157"/>
              <a:gd name="connsiteY78" fmla="*/ 2774156 h 3362325"/>
              <a:gd name="connsiteX79" fmla="*/ 1066800 w 3536157"/>
              <a:gd name="connsiteY79" fmla="*/ 2764631 h 3362325"/>
              <a:gd name="connsiteX80" fmla="*/ 1081088 w 3536157"/>
              <a:gd name="connsiteY80" fmla="*/ 2759869 h 3362325"/>
              <a:gd name="connsiteX81" fmla="*/ 1140619 w 3536157"/>
              <a:gd name="connsiteY81" fmla="*/ 2755106 h 3362325"/>
              <a:gd name="connsiteX82" fmla="*/ 1200150 w 3536157"/>
              <a:gd name="connsiteY82" fmla="*/ 2745581 h 3362325"/>
              <a:gd name="connsiteX83" fmla="*/ 1221581 w 3536157"/>
              <a:gd name="connsiteY83" fmla="*/ 2740819 h 3362325"/>
              <a:gd name="connsiteX84" fmla="*/ 1240631 w 3536157"/>
              <a:gd name="connsiteY84" fmla="*/ 2731294 h 3362325"/>
              <a:gd name="connsiteX85" fmla="*/ 1307306 w 3536157"/>
              <a:gd name="connsiteY85" fmla="*/ 2690812 h 3362325"/>
              <a:gd name="connsiteX86" fmla="*/ 1338263 w 3536157"/>
              <a:gd name="connsiteY86" fmla="*/ 2676525 h 3362325"/>
              <a:gd name="connsiteX87" fmla="*/ 1347788 w 3536157"/>
              <a:gd name="connsiteY87" fmla="*/ 2650331 h 3362325"/>
              <a:gd name="connsiteX88" fmla="*/ 1362075 w 3536157"/>
              <a:gd name="connsiteY88" fmla="*/ 2626519 h 3362325"/>
              <a:gd name="connsiteX89" fmla="*/ 1383506 w 3536157"/>
              <a:gd name="connsiteY89" fmla="*/ 2600325 h 3362325"/>
              <a:gd name="connsiteX90" fmla="*/ 1407319 w 3536157"/>
              <a:gd name="connsiteY90" fmla="*/ 2562225 h 3362325"/>
              <a:gd name="connsiteX91" fmla="*/ 1438275 w 3536157"/>
              <a:gd name="connsiteY91" fmla="*/ 2538412 h 3362325"/>
              <a:gd name="connsiteX92" fmla="*/ 1457325 w 3536157"/>
              <a:gd name="connsiteY92" fmla="*/ 2528887 h 3362325"/>
              <a:gd name="connsiteX93" fmla="*/ 1485900 w 3536157"/>
              <a:gd name="connsiteY93" fmla="*/ 2528887 h 3362325"/>
              <a:gd name="connsiteX94" fmla="*/ 1540669 w 3536157"/>
              <a:gd name="connsiteY94" fmla="*/ 2536031 h 3362325"/>
              <a:gd name="connsiteX95" fmla="*/ 1590675 w 3536157"/>
              <a:gd name="connsiteY95" fmla="*/ 2540794 h 3362325"/>
              <a:gd name="connsiteX96" fmla="*/ 1643063 w 3536157"/>
              <a:gd name="connsiteY96" fmla="*/ 2536031 h 3362325"/>
              <a:gd name="connsiteX97" fmla="*/ 1664494 w 3536157"/>
              <a:gd name="connsiteY97" fmla="*/ 2536031 h 3362325"/>
              <a:gd name="connsiteX98" fmla="*/ 1704975 w 3536157"/>
              <a:gd name="connsiteY98" fmla="*/ 2519362 h 3362325"/>
              <a:gd name="connsiteX99" fmla="*/ 1728788 w 3536157"/>
              <a:gd name="connsiteY99" fmla="*/ 2505075 h 3362325"/>
              <a:gd name="connsiteX100" fmla="*/ 1785938 w 3536157"/>
              <a:gd name="connsiteY100" fmla="*/ 2483644 h 3362325"/>
              <a:gd name="connsiteX101" fmla="*/ 1807369 w 3536157"/>
              <a:gd name="connsiteY101" fmla="*/ 2459831 h 3362325"/>
              <a:gd name="connsiteX102" fmla="*/ 1843088 w 3536157"/>
              <a:gd name="connsiteY102" fmla="*/ 2428875 h 3362325"/>
              <a:gd name="connsiteX103" fmla="*/ 1859756 w 3536157"/>
              <a:gd name="connsiteY103" fmla="*/ 2386012 h 3362325"/>
              <a:gd name="connsiteX104" fmla="*/ 1876425 w 3536157"/>
              <a:gd name="connsiteY104" fmla="*/ 2347912 h 3362325"/>
              <a:gd name="connsiteX105" fmla="*/ 1890713 w 3536157"/>
              <a:gd name="connsiteY105" fmla="*/ 2307431 h 3362325"/>
              <a:gd name="connsiteX106" fmla="*/ 1893093 w 3536157"/>
              <a:gd name="connsiteY106" fmla="*/ 2259807 h 3362325"/>
              <a:gd name="connsiteX107" fmla="*/ 1912143 w 3536157"/>
              <a:gd name="connsiteY107" fmla="*/ 2214563 h 3362325"/>
              <a:gd name="connsiteX108" fmla="*/ 1955006 w 3536157"/>
              <a:gd name="connsiteY108" fmla="*/ 2169320 h 3362325"/>
              <a:gd name="connsiteX109" fmla="*/ 2059780 w 3536157"/>
              <a:gd name="connsiteY109" fmla="*/ 2150269 h 3362325"/>
              <a:gd name="connsiteX110" fmla="*/ 2216943 w 3536157"/>
              <a:gd name="connsiteY110" fmla="*/ 2040732 h 3362325"/>
              <a:gd name="connsiteX111" fmla="*/ 2274093 w 3536157"/>
              <a:gd name="connsiteY111" fmla="*/ 1988345 h 3362325"/>
              <a:gd name="connsiteX112" fmla="*/ 2378868 w 3536157"/>
              <a:gd name="connsiteY112" fmla="*/ 1878807 h 3362325"/>
              <a:gd name="connsiteX113" fmla="*/ 2486024 w 3536157"/>
              <a:gd name="connsiteY113" fmla="*/ 1747839 h 3362325"/>
              <a:gd name="connsiteX114" fmla="*/ 2566986 w 3536157"/>
              <a:gd name="connsiteY114" fmla="*/ 1676400 h 3362325"/>
              <a:gd name="connsiteX115" fmla="*/ 2638424 w 3536157"/>
              <a:gd name="connsiteY115" fmla="*/ 1524001 h 3362325"/>
              <a:gd name="connsiteX116" fmla="*/ 2693193 w 3536157"/>
              <a:gd name="connsiteY116" fmla="*/ 1393032 h 3362325"/>
              <a:gd name="connsiteX117" fmla="*/ 2724149 w 3536157"/>
              <a:gd name="connsiteY117" fmla="*/ 1328738 h 3362325"/>
              <a:gd name="connsiteX118" fmla="*/ 2783681 w 3536157"/>
              <a:gd name="connsiteY118" fmla="*/ 1273970 h 3362325"/>
              <a:gd name="connsiteX119" fmla="*/ 2886074 w 3536157"/>
              <a:gd name="connsiteY119" fmla="*/ 1216820 h 3362325"/>
              <a:gd name="connsiteX120" fmla="*/ 2950368 w 3536157"/>
              <a:gd name="connsiteY120" fmla="*/ 1202532 h 3362325"/>
              <a:gd name="connsiteX121" fmla="*/ 3002755 w 3536157"/>
              <a:gd name="connsiteY121" fmla="*/ 1147763 h 3362325"/>
              <a:gd name="connsiteX122" fmla="*/ 3536157 w 3536157"/>
              <a:gd name="connsiteY122"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07518 w 3536157"/>
              <a:gd name="connsiteY13" fmla="*/ 957263 h 3362325"/>
              <a:gd name="connsiteX14" fmla="*/ 2962274 w 3536157"/>
              <a:gd name="connsiteY14" fmla="*/ 1097757 h 3362325"/>
              <a:gd name="connsiteX15" fmla="*/ 2924174 w 3536157"/>
              <a:gd name="connsiteY15" fmla="*/ 1147764 h 3362325"/>
              <a:gd name="connsiteX16" fmla="*/ 2833687 w 3536157"/>
              <a:gd name="connsiteY16" fmla="*/ 1195388 h 3362325"/>
              <a:gd name="connsiteX17" fmla="*/ 2771774 w 3536157"/>
              <a:gd name="connsiteY17" fmla="*/ 1219201 h 3362325"/>
              <a:gd name="connsiteX18" fmla="*/ 2738437 w 3536157"/>
              <a:gd name="connsiteY18" fmla="*/ 1240632 h 3362325"/>
              <a:gd name="connsiteX19" fmla="*/ 2709862 w 3536157"/>
              <a:gd name="connsiteY19" fmla="*/ 1281113 h 3362325"/>
              <a:gd name="connsiteX20" fmla="*/ 2652712 w 3536157"/>
              <a:gd name="connsiteY20" fmla="*/ 1369220 h 3362325"/>
              <a:gd name="connsiteX21" fmla="*/ 2609849 w 3536157"/>
              <a:gd name="connsiteY21" fmla="*/ 1493045 h 3362325"/>
              <a:gd name="connsiteX22" fmla="*/ 2569368 w 3536157"/>
              <a:gd name="connsiteY22" fmla="*/ 1576388 h 3362325"/>
              <a:gd name="connsiteX23" fmla="*/ 2528887 w 3536157"/>
              <a:gd name="connsiteY23" fmla="*/ 1652588 h 3362325"/>
              <a:gd name="connsiteX24" fmla="*/ 2464594 w 3536157"/>
              <a:gd name="connsiteY24" fmla="*/ 1700214 h 3362325"/>
              <a:gd name="connsiteX25" fmla="*/ 2409824 w 3536157"/>
              <a:gd name="connsiteY25" fmla="*/ 1769270 h 3362325"/>
              <a:gd name="connsiteX26" fmla="*/ 2286000 w 3536157"/>
              <a:gd name="connsiteY26" fmla="*/ 1900238 h 3362325"/>
              <a:gd name="connsiteX27" fmla="*/ 2171699 w 3536157"/>
              <a:gd name="connsiteY27" fmla="*/ 2009776 h 3362325"/>
              <a:gd name="connsiteX28" fmla="*/ 2069305 w 3536157"/>
              <a:gd name="connsiteY28" fmla="*/ 2085974 h 3362325"/>
              <a:gd name="connsiteX29" fmla="*/ 1978817 w 3536157"/>
              <a:gd name="connsiteY29" fmla="*/ 2100263 h 3362325"/>
              <a:gd name="connsiteX30" fmla="*/ 1916905 w 3536157"/>
              <a:gd name="connsiteY30" fmla="*/ 2128838 h 3362325"/>
              <a:gd name="connsiteX31" fmla="*/ 1859755 w 3536157"/>
              <a:gd name="connsiteY31" fmla="*/ 2174081 h 3362325"/>
              <a:gd name="connsiteX32" fmla="*/ 1840705 w 3536157"/>
              <a:gd name="connsiteY32" fmla="*/ 2240757 h 3362325"/>
              <a:gd name="connsiteX33" fmla="*/ 1838324 w 3536157"/>
              <a:gd name="connsiteY33" fmla="*/ 2319338 h 3362325"/>
              <a:gd name="connsiteX34" fmla="*/ 1831181 w 3536157"/>
              <a:gd name="connsiteY34" fmla="*/ 2374106 h 3362325"/>
              <a:gd name="connsiteX35" fmla="*/ 1816894 w 3536157"/>
              <a:gd name="connsiteY35" fmla="*/ 2407444 h 3362325"/>
              <a:gd name="connsiteX36" fmla="*/ 1788319 w 3536157"/>
              <a:gd name="connsiteY36" fmla="*/ 2440781 h 3362325"/>
              <a:gd name="connsiteX37" fmla="*/ 1728788 w 3536157"/>
              <a:gd name="connsiteY37" fmla="*/ 2464594 h 3362325"/>
              <a:gd name="connsiteX38" fmla="*/ 1676400 w 3536157"/>
              <a:gd name="connsiteY38" fmla="*/ 2478881 h 3362325"/>
              <a:gd name="connsiteX39" fmla="*/ 1624013 w 3536157"/>
              <a:gd name="connsiteY39" fmla="*/ 2483644 h 3362325"/>
              <a:gd name="connsiteX40" fmla="*/ 1543050 w 3536157"/>
              <a:gd name="connsiteY40" fmla="*/ 2481262 h 3362325"/>
              <a:gd name="connsiteX41" fmla="*/ 1454944 w 3536157"/>
              <a:gd name="connsiteY41" fmla="*/ 2478881 h 3362325"/>
              <a:gd name="connsiteX42" fmla="*/ 1402556 w 3536157"/>
              <a:gd name="connsiteY42" fmla="*/ 2483644 h 3362325"/>
              <a:gd name="connsiteX43" fmla="*/ 1364456 w 3536157"/>
              <a:gd name="connsiteY43" fmla="*/ 2509837 h 3362325"/>
              <a:gd name="connsiteX44" fmla="*/ 1345406 w 3536157"/>
              <a:gd name="connsiteY44" fmla="*/ 2538412 h 3362325"/>
              <a:gd name="connsiteX45" fmla="*/ 1326356 w 3536157"/>
              <a:gd name="connsiteY45" fmla="*/ 2574131 h 3362325"/>
              <a:gd name="connsiteX46" fmla="*/ 1312069 w 3536157"/>
              <a:gd name="connsiteY46" fmla="*/ 2612231 h 3362325"/>
              <a:gd name="connsiteX47" fmla="*/ 1281113 w 3536157"/>
              <a:gd name="connsiteY47" fmla="*/ 2636044 h 3362325"/>
              <a:gd name="connsiteX48" fmla="*/ 1238250 w 3536157"/>
              <a:gd name="connsiteY48" fmla="*/ 2674144 h 3362325"/>
              <a:gd name="connsiteX49" fmla="*/ 1207294 w 3536157"/>
              <a:gd name="connsiteY49" fmla="*/ 2683669 h 3362325"/>
              <a:gd name="connsiteX50" fmla="*/ 1171575 w 3536157"/>
              <a:gd name="connsiteY50" fmla="*/ 2676525 h 3362325"/>
              <a:gd name="connsiteX51" fmla="*/ 1116806 w 3536157"/>
              <a:gd name="connsiteY51" fmla="*/ 2676525 h 3362325"/>
              <a:gd name="connsiteX52" fmla="*/ 1088231 w 3536157"/>
              <a:gd name="connsiteY52" fmla="*/ 2681287 h 3362325"/>
              <a:gd name="connsiteX53" fmla="*/ 1042988 w 3536157"/>
              <a:gd name="connsiteY53" fmla="*/ 2688431 h 3362325"/>
              <a:gd name="connsiteX54" fmla="*/ 1004888 w 3536157"/>
              <a:gd name="connsiteY54" fmla="*/ 2712244 h 3362325"/>
              <a:gd name="connsiteX55" fmla="*/ 950119 w 3536157"/>
              <a:gd name="connsiteY55" fmla="*/ 2745581 h 3362325"/>
              <a:gd name="connsiteX56" fmla="*/ 859631 w 3536157"/>
              <a:gd name="connsiteY56" fmla="*/ 2809875 h 3362325"/>
              <a:gd name="connsiteX57" fmla="*/ 788194 w 3536157"/>
              <a:gd name="connsiteY57" fmla="*/ 2857500 h 3362325"/>
              <a:gd name="connsiteX58" fmla="*/ 707231 w 3536157"/>
              <a:gd name="connsiteY58" fmla="*/ 2909887 h 3362325"/>
              <a:gd name="connsiteX59" fmla="*/ 652463 w 3536157"/>
              <a:gd name="connsiteY59" fmla="*/ 2955131 h 3362325"/>
              <a:gd name="connsiteX60" fmla="*/ 547688 w 3536157"/>
              <a:gd name="connsiteY60" fmla="*/ 3017044 h 3362325"/>
              <a:gd name="connsiteX61" fmla="*/ 459581 w 3536157"/>
              <a:gd name="connsiteY61" fmla="*/ 3064669 h 3362325"/>
              <a:gd name="connsiteX62" fmla="*/ 326231 w 3536157"/>
              <a:gd name="connsiteY62" fmla="*/ 3133725 h 3362325"/>
              <a:gd name="connsiteX63" fmla="*/ 240506 w 3536157"/>
              <a:gd name="connsiteY63" fmla="*/ 3167062 h 3362325"/>
              <a:gd name="connsiteX64" fmla="*/ 164306 w 3536157"/>
              <a:gd name="connsiteY64" fmla="*/ 3200400 h 3362325"/>
              <a:gd name="connsiteX65" fmla="*/ 102394 w 3536157"/>
              <a:gd name="connsiteY65" fmla="*/ 3221831 h 3362325"/>
              <a:gd name="connsiteX66" fmla="*/ 0 w 3536157"/>
              <a:gd name="connsiteY66" fmla="*/ 3233737 h 3362325"/>
              <a:gd name="connsiteX67" fmla="*/ 11906 w 3536157"/>
              <a:gd name="connsiteY67" fmla="*/ 3252787 h 3362325"/>
              <a:gd name="connsiteX68" fmla="*/ 33338 w 3536157"/>
              <a:gd name="connsiteY68" fmla="*/ 3281362 h 3362325"/>
              <a:gd name="connsiteX69" fmla="*/ 45244 w 3536157"/>
              <a:gd name="connsiteY69" fmla="*/ 3324225 h 3362325"/>
              <a:gd name="connsiteX70" fmla="*/ 47625 w 3536157"/>
              <a:gd name="connsiteY70" fmla="*/ 3362325 h 3362325"/>
              <a:gd name="connsiteX71" fmla="*/ 100013 w 3536157"/>
              <a:gd name="connsiteY71" fmla="*/ 3345656 h 3362325"/>
              <a:gd name="connsiteX72" fmla="*/ 247650 w 3536157"/>
              <a:gd name="connsiteY72" fmla="*/ 3288506 h 3362325"/>
              <a:gd name="connsiteX73" fmla="*/ 402431 w 3536157"/>
              <a:gd name="connsiteY73" fmla="*/ 3214687 h 3362325"/>
              <a:gd name="connsiteX74" fmla="*/ 531019 w 3536157"/>
              <a:gd name="connsiteY74" fmla="*/ 3138487 h 3362325"/>
              <a:gd name="connsiteX75" fmla="*/ 623888 w 3536157"/>
              <a:gd name="connsiteY75" fmla="*/ 3074194 h 3362325"/>
              <a:gd name="connsiteX76" fmla="*/ 721519 w 3536157"/>
              <a:gd name="connsiteY76" fmla="*/ 3005137 h 3362325"/>
              <a:gd name="connsiteX77" fmla="*/ 857250 w 3536157"/>
              <a:gd name="connsiteY77" fmla="*/ 2900362 h 3362325"/>
              <a:gd name="connsiteX78" fmla="*/ 978694 w 3536157"/>
              <a:gd name="connsiteY78" fmla="*/ 2826544 h 3362325"/>
              <a:gd name="connsiteX79" fmla="*/ 1035844 w 3536157"/>
              <a:gd name="connsiteY79" fmla="*/ 2774156 h 3362325"/>
              <a:gd name="connsiteX80" fmla="*/ 1066800 w 3536157"/>
              <a:gd name="connsiteY80" fmla="*/ 2764631 h 3362325"/>
              <a:gd name="connsiteX81" fmla="*/ 1081088 w 3536157"/>
              <a:gd name="connsiteY81" fmla="*/ 2759869 h 3362325"/>
              <a:gd name="connsiteX82" fmla="*/ 1140619 w 3536157"/>
              <a:gd name="connsiteY82" fmla="*/ 2755106 h 3362325"/>
              <a:gd name="connsiteX83" fmla="*/ 1200150 w 3536157"/>
              <a:gd name="connsiteY83" fmla="*/ 2745581 h 3362325"/>
              <a:gd name="connsiteX84" fmla="*/ 1221581 w 3536157"/>
              <a:gd name="connsiteY84" fmla="*/ 2740819 h 3362325"/>
              <a:gd name="connsiteX85" fmla="*/ 1240631 w 3536157"/>
              <a:gd name="connsiteY85" fmla="*/ 2731294 h 3362325"/>
              <a:gd name="connsiteX86" fmla="*/ 1307306 w 3536157"/>
              <a:gd name="connsiteY86" fmla="*/ 2690812 h 3362325"/>
              <a:gd name="connsiteX87" fmla="*/ 1338263 w 3536157"/>
              <a:gd name="connsiteY87" fmla="*/ 2676525 h 3362325"/>
              <a:gd name="connsiteX88" fmla="*/ 1347788 w 3536157"/>
              <a:gd name="connsiteY88" fmla="*/ 2650331 h 3362325"/>
              <a:gd name="connsiteX89" fmla="*/ 1362075 w 3536157"/>
              <a:gd name="connsiteY89" fmla="*/ 2626519 h 3362325"/>
              <a:gd name="connsiteX90" fmla="*/ 1383506 w 3536157"/>
              <a:gd name="connsiteY90" fmla="*/ 2600325 h 3362325"/>
              <a:gd name="connsiteX91" fmla="*/ 1407319 w 3536157"/>
              <a:gd name="connsiteY91" fmla="*/ 2562225 h 3362325"/>
              <a:gd name="connsiteX92" fmla="*/ 1438275 w 3536157"/>
              <a:gd name="connsiteY92" fmla="*/ 2538412 h 3362325"/>
              <a:gd name="connsiteX93" fmla="*/ 1457325 w 3536157"/>
              <a:gd name="connsiteY93" fmla="*/ 2528887 h 3362325"/>
              <a:gd name="connsiteX94" fmla="*/ 1485900 w 3536157"/>
              <a:gd name="connsiteY94" fmla="*/ 2528887 h 3362325"/>
              <a:gd name="connsiteX95" fmla="*/ 1540669 w 3536157"/>
              <a:gd name="connsiteY95" fmla="*/ 2536031 h 3362325"/>
              <a:gd name="connsiteX96" fmla="*/ 1590675 w 3536157"/>
              <a:gd name="connsiteY96" fmla="*/ 2540794 h 3362325"/>
              <a:gd name="connsiteX97" fmla="*/ 1643063 w 3536157"/>
              <a:gd name="connsiteY97" fmla="*/ 2536031 h 3362325"/>
              <a:gd name="connsiteX98" fmla="*/ 1664494 w 3536157"/>
              <a:gd name="connsiteY98" fmla="*/ 2536031 h 3362325"/>
              <a:gd name="connsiteX99" fmla="*/ 1704975 w 3536157"/>
              <a:gd name="connsiteY99" fmla="*/ 2519362 h 3362325"/>
              <a:gd name="connsiteX100" fmla="*/ 1728788 w 3536157"/>
              <a:gd name="connsiteY100" fmla="*/ 2505075 h 3362325"/>
              <a:gd name="connsiteX101" fmla="*/ 1785938 w 3536157"/>
              <a:gd name="connsiteY101" fmla="*/ 2483644 h 3362325"/>
              <a:gd name="connsiteX102" fmla="*/ 1807369 w 3536157"/>
              <a:gd name="connsiteY102" fmla="*/ 2459831 h 3362325"/>
              <a:gd name="connsiteX103" fmla="*/ 1843088 w 3536157"/>
              <a:gd name="connsiteY103" fmla="*/ 2428875 h 3362325"/>
              <a:gd name="connsiteX104" fmla="*/ 1859756 w 3536157"/>
              <a:gd name="connsiteY104" fmla="*/ 2386012 h 3362325"/>
              <a:gd name="connsiteX105" fmla="*/ 1876425 w 3536157"/>
              <a:gd name="connsiteY105" fmla="*/ 2347912 h 3362325"/>
              <a:gd name="connsiteX106" fmla="*/ 1890713 w 3536157"/>
              <a:gd name="connsiteY106" fmla="*/ 2307431 h 3362325"/>
              <a:gd name="connsiteX107" fmla="*/ 1893093 w 3536157"/>
              <a:gd name="connsiteY107" fmla="*/ 2259807 h 3362325"/>
              <a:gd name="connsiteX108" fmla="*/ 1912143 w 3536157"/>
              <a:gd name="connsiteY108" fmla="*/ 2214563 h 3362325"/>
              <a:gd name="connsiteX109" fmla="*/ 1955006 w 3536157"/>
              <a:gd name="connsiteY109" fmla="*/ 2169320 h 3362325"/>
              <a:gd name="connsiteX110" fmla="*/ 2059780 w 3536157"/>
              <a:gd name="connsiteY110" fmla="*/ 2150269 h 3362325"/>
              <a:gd name="connsiteX111" fmla="*/ 2216943 w 3536157"/>
              <a:gd name="connsiteY111" fmla="*/ 2040732 h 3362325"/>
              <a:gd name="connsiteX112" fmla="*/ 2274093 w 3536157"/>
              <a:gd name="connsiteY112" fmla="*/ 1988345 h 3362325"/>
              <a:gd name="connsiteX113" fmla="*/ 2378868 w 3536157"/>
              <a:gd name="connsiteY113" fmla="*/ 1878807 h 3362325"/>
              <a:gd name="connsiteX114" fmla="*/ 2486024 w 3536157"/>
              <a:gd name="connsiteY114" fmla="*/ 1747839 h 3362325"/>
              <a:gd name="connsiteX115" fmla="*/ 2566986 w 3536157"/>
              <a:gd name="connsiteY115" fmla="*/ 1676400 h 3362325"/>
              <a:gd name="connsiteX116" fmla="*/ 2638424 w 3536157"/>
              <a:gd name="connsiteY116" fmla="*/ 1524001 h 3362325"/>
              <a:gd name="connsiteX117" fmla="*/ 2693193 w 3536157"/>
              <a:gd name="connsiteY117" fmla="*/ 1393032 h 3362325"/>
              <a:gd name="connsiteX118" fmla="*/ 2724149 w 3536157"/>
              <a:gd name="connsiteY118" fmla="*/ 1328738 h 3362325"/>
              <a:gd name="connsiteX119" fmla="*/ 2783681 w 3536157"/>
              <a:gd name="connsiteY119" fmla="*/ 1273970 h 3362325"/>
              <a:gd name="connsiteX120" fmla="*/ 2886074 w 3536157"/>
              <a:gd name="connsiteY120" fmla="*/ 1216820 h 3362325"/>
              <a:gd name="connsiteX121" fmla="*/ 2950368 w 3536157"/>
              <a:gd name="connsiteY121" fmla="*/ 1202532 h 3362325"/>
              <a:gd name="connsiteX122" fmla="*/ 3002755 w 3536157"/>
              <a:gd name="connsiteY122" fmla="*/ 1147763 h 3362325"/>
              <a:gd name="connsiteX123" fmla="*/ 3536157 w 3536157"/>
              <a:gd name="connsiteY123"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62274 w 3536157"/>
              <a:gd name="connsiteY15" fmla="*/ 1097757 h 3362325"/>
              <a:gd name="connsiteX16" fmla="*/ 2924174 w 3536157"/>
              <a:gd name="connsiteY16" fmla="*/ 1147764 h 3362325"/>
              <a:gd name="connsiteX17" fmla="*/ 2833687 w 3536157"/>
              <a:gd name="connsiteY17" fmla="*/ 1195388 h 3362325"/>
              <a:gd name="connsiteX18" fmla="*/ 2771774 w 3536157"/>
              <a:gd name="connsiteY18" fmla="*/ 1219201 h 3362325"/>
              <a:gd name="connsiteX19" fmla="*/ 2738437 w 3536157"/>
              <a:gd name="connsiteY19" fmla="*/ 1240632 h 3362325"/>
              <a:gd name="connsiteX20" fmla="*/ 2709862 w 3536157"/>
              <a:gd name="connsiteY20" fmla="*/ 1281113 h 3362325"/>
              <a:gd name="connsiteX21" fmla="*/ 2652712 w 3536157"/>
              <a:gd name="connsiteY21" fmla="*/ 1369220 h 3362325"/>
              <a:gd name="connsiteX22" fmla="*/ 2609849 w 3536157"/>
              <a:gd name="connsiteY22" fmla="*/ 1493045 h 3362325"/>
              <a:gd name="connsiteX23" fmla="*/ 2569368 w 3536157"/>
              <a:gd name="connsiteY23" fmla="*/ 1576388 h 3362325"/>
              <a:gd name="connsiteX24" fmla="*/ 2528887 w 3536157"/>
              <a:gd name="connsiteY24" fmla="*/ 1652588 h 3362325"/>
              <a:gd name="connsiteX25" fmla="*/ 2464594 w 3536157"/>
              <a:gd name="connsiteY25" fmla="*/ 1700214 h 3362325"/>
              <a:gd name="connsiteX26" fmla="*/ 2409824 w 3536157"/>
              <a:gd name="connsiteY26" fmla="*/ 1769270 h 3362325"/>
              <a:gd name="connsiteX27" fmla="*/ 2286000 w 3536157"/>
              <a:gd name="connsiteY27" fmla="*/ 1900238 h 3362325"/>
              <a:gd name="connsiteX28" fmla="*/ 2171699 w 3536157"/>
              <a:gd name="connsiteY28" fmla="*/ 2009776 h 3362325"/>
              <a:gd name="connsiteX29" fmla="*/ 2069305 w 3536157"/>
              <a:gd name="connsiteY29" fmla="*/ 2085974 h 3362325"/>
              <a:gd name="connsiteX30" fmla="*/ 1978817 w 3536157"/>
              <a:gd name="connsiteY30" fmla="*/ 2100263 h 3362325"/>
              <a:gd name="connsiteX31" fmla="*/ 1916905 w 3536157"/>
              <a:gd name="connsiteY31" fmla="*/ 2128838 h 3362325"/>
              <a:gd name="connsiteX32" fmla="*/ 1859755 w 3536157"/>
              <a:gd name="connsiteY32" fmla="*/ 2174081 h 3362325"/>
              <a:gd name="connsiteX33" fmla="*/ 1840705 w 3536157"/>
              <a:gd name="connsiteY33" fmla="*/ 2240757 h 3362325"/>
              <a:gd name="connsiteX34" fmla="*/ 1838324 w 3536157"/>
              <a:gd name="connsiteY34" fmla="*/ 2319338 h 3362325"/>
              <a:gd name="connsiteX35" fmla="*/ 1831181 w 3536157"/>
              <a:gd name="connsiteY35" fmla="*/ 2374106 h 3362325"/>
              <a:gd name="connsiteX36" fmla="*/ 1816894 w 3536157"/>
              <a:gd name="connsiteY36" fmla="*/ 2407444 h 3362325"/>
              <a:gd name="connsiteX37" fmla="*/ 1788319 w 3536157"/>
              <a:gd name="connsiteY37" fmla="*/ 2440781 h 3362325"/>
              <a:gd name="connsiteX38" fmla="*/ 1728788 w 3536157"/>
              <a:gd name="connsiteY38" fmla="*/ 2464594 h 3362325"/>
              <a:gd name="connsiteX39" fmla="*/ 1676400 w 3536157"/>
              <a:gd name="connsiteY39" fmla="*/ 2478881 h 3362325"/>
              <a:gd name="connsiteX40" fmla="*/ 1624013 w 3536157"/>
              <a:gd name="connsiteY40" fmla="*/ 2483644 h 3362325"/>
              <a:gd name="connsiteX41" fmla="*/ 1543050 w 3536157"/>
              <a:gd name="connsiteY41" fmla="*/ 2481262 h 3362325"/>
              <a:gd name="connsiteX42" fmla="*/ 1454944 w 3536157"/>
              <a:gd name="connsiteY42" fmla="*/ 2478881 h 3362325"/>
              <a:gd name="connsiteX43" fmla="*/ 1402556 w 3536157"/>
              <a:gd name="connsiteY43" fmla="*/ 2483644 h 3362325"/>
              <a:gd name="connsiteX44" fmla="*/ 1364456 w 3536157"/>
              <a:gd name="connsiteY44" fmla="*/ 2509837 h 3362325"/>
              <a:gd name="connsiteX45" fmla="*/ 1345406 w 3536157"/>
              <a:gd name="connsiteY45" fmla="*/ 2538412 h 3362325"/>
              <a:gd name="connsiteX46" fmla="*/ 1326356 w 3536157"/>
              <a:gd name="connsiteY46" fmla="*/ 2574131 h 3362325"/>
              <a:gd name="connsiteX47" fmla="*/ 1312069 w 3536157"/>
              <a:gd name="connsiteY47" fmla="*/ 2612231 h 3362325"/>
              <a:gd name="connsiteX48" fmla="*/ 1281113 w 3536157"/>
              <a:gd name="connsiteY48" fmla="*/ 2636044 h 3362325"/>
              <a:gd name="connsiteX49" fmla="*/ 1238250 w 3536157"/>
              <a:gd name="connsiteY49" fmla="*/ 2674144 h 3362325"/>
              <a:gd name="connsiteX50" fmla="*/ 1207294 w 3536157"/>
              <a:gd name="connsiteY50" fmla="*/ 2683669 h 3362325"/>
              <a:gd name="connsiteX51" fmla="*/ 1171575 w 3536157"/>
              <a:gd name="connsiteY51" fmla="*/ 2676525 h 3362325"/>
              <a:gd name="connsiteX52" fmla="*/ 1116806 w 3536157"/>
              <a:gd name="connsiteY52" fmla="*/ 2676525 h 3362325"/>
              <a:gd name="connsiteX53" fmla="*/ 1088231 w 3536157"/>
              <a:gd name="connsiteY53" fmla="*/ 2681287 h 3362325"/>
              <a:gd name="connsiteX54" fmla="*/ 1042988 w 3536157"/>
              <a:gd name="connsiteY54" fmla="*/ 2688431 h 3362325"/>
              <a:gd name="connsiteX55" fmla="*/ 1004888 w 3536157"/>
              <a:gd name="connsiteY55" fmla="*/ 2712244 h 3362325"/>
              <a:gd name="connsiteX56" fmla="*/ 950119 w 3536157"/>
              <a:gd name="connsiteY56" fmla="*/ 2745581 h 3362325"/>
              <a:gd name="connsiteX57" fmla="*/ 859631 w 3536157"/>
              <a:gd name="connsiteY57" fmla="*/ 2809875 h 3362325"/>
              <a:gd name="connsiteX58" fmla="*/ 788194 w 3536157"/>
              <a:gd name="connsiteY58" fmla="*/ 2857500 h 3362325"/>
              <a:gd name="connsiteX59" fmla="*/ 707231 w 3536157"/>
              <a:gd name="connsiteY59" fmla="*/ 2909887 h 3362325"/>
              <a:gd name="connsiteX60" fmla="*/ 652463 w 3536157"/>
              <a:gd name="connsiteY60" fmla="*/ 2955131 h 3362325"/>
              <a:gd name="connsiteX61" fmla="*/ 547688 w 3536157"/>
              <a:gd name="connsiteY61" fmla="*/ 3017044 h 3362325"/>
              <a:gd name="connsiteX62" fmla="*/ 459581 w 3536157"/>
              <a:gd name="connsiteY62" fmla="*/ 3064669 h 3362325"/>
              <a:gd name="connsiteX63" fmla="*/ 326231 w 3536157"/>
              <a:gd name="connsiteY63" fmla="*/ 3133725 h 3362325"/>
              <a:gd name="connsiteX64" fmla="*/ 240506 w 3536157"/>
              <a:gd name="connsiteY64" fmla="*/ 3167062 h 3362325"/>
              <a:gd name="connsiteX65" fmla="*/ 164306 w 3536157"/>
              <a:gd name="connsiteY65" fmla="*/ 3200400 h 3362325"/>
              <a:gd name="connsiteX66" fmla="*/ 102394 w 3536157"/>
              <a:gd name="connsiteY66" fmla="*/ 3221831 h 3362325"/>
              <a:gd name="connsiteX67" fmla="*/ 0 w 3536157"/>
              <a:gd name="connsiteY67" fmla="*/ 3233737 h 3362325"/>
              <a:gd name="connsiteX68" fmla="*/ 11906 w 3536157"/>
              <a:gd name="connsiteY68" fmla="*/ 3252787 h 3362325"/>
              <a:gd name="connsiteX69" fmla="*/ 33338 w 3536157"/>
              <a:gd name="connsiteY69" fmla="*/ 3281362 h 3362325"/>
              <a:gd name="connsiteX70" fmla="*/ 45244 w 3536157"/>
              <a:gd name="connsiteY70" fmla="*/ 3324225 h 3362325"/>
              <a:gd name="connsiteX71" fmla="*/ 47625 w 3536157"/>
              <a:gd name="connsiteY71" fmla="*/ 3362325 h 3362325"/>
              <a:gd name="connsiteX72" fmla="*/ 100013 w 3536157"/>
              <a:gd name="connsiteY72" fmla="*/ 3345656 h 3362325"/>
              <a:gd name="connsiteX73" fmla="*/ 247650 w 3536157"/>
              <a:gd name="connsiteY73" fmla="*/ 3288506 h 3362325"/>
              <a:gd name="connsiteX74" fmla="*/ 402431 w 3536157"/>
              <a:gd name="connsiteY74" fmla="*/ 3214687 h 3362325"/>
              <a:gd name="connsiteX75" fmla="*/ 531019 w 3536157"/>
              <a:gd name="connsiteY75" fmla="*/ 3138487 h 3362325"/>
              <a:gd name="connsiteX76" fmla="*/ 623888 w 3536157"/>
              <a:gd name="connsiteY76" fmla="*/ 3074194 h 3362325"/>
              <a:gd name="connsiteX77" fmla="*/ 721519 w 3536157"/>
              <a:gd name="connsiteY77" fmla="*/ 3005137 h 3362325"/>
              <a:gd name="connsiteX78" fmla="*/ 857250 w 3536157"/>
              <a:gd name="connsiteY78" fmla="*/ 2900362 h 3362325"/>
              <a:gd name="connsiteX79" fmla="*/ 978694 w 3536157"/>
              <a:gd name="connsiteY79" fmla="*/ 2826544 h 3362325"/>
              <a:gd name="connsiteX80" fmla="*/ 1035844 w 3536157"/>
              <a:gd name="connsiteY80" fmla="*/ 2774156 h 3362325"/>
              <a:gd name="connsiteX81" fmla="*/ 1066800 w 3536157"/>
              <a:gd name="connsiteY81" fmla="*/ 2764631 h 3362325"/>
              <a:gd name="connsiteX82" fmla="*/ 1081088 w 3536157"/>
              <a:gd name="connsiteY82" fmla="*/ 2759869 h 3362325"/>
              <a:gd name="connsiteX83" fmla="*/ 1140619 w 3536157"/>
              <a:gd name="connsiteY83" fmla="*/ 2755106 h 3362325"/>
              <a:gd name="connsiteX84" fmla="*/ 1200150 w 3536157"/>
              <a:gd name="connsiteY84" fmla="*/ 2745581 h 3362325"/>
              <a:gd name="connsiteX85" fmla="*/ 1221581 w 3536157"/>
              <a:gd name="connsiteY85" fmla="*/ 2740819 h 3362325"/>
              <a:gd name="connsiteX86" fmla="*/ 1240631 w 3536157"/>
              <a:gd name="connsiteY86" fmla="*/ 2731294 h 3362325"/>
              <a:gd name="connsiteX87" fmla="*/ 1307306 w 3536157"/>
              <a:gd name="connsiteY87" fmla="*/ 2690812 h 3362325"/>
              <a:gd name="connsiteX88" fmla="*/ 1338263 w 3536157"/>
              <a:gd name="connsiteY88" fmla="*/ 2676525 h 3362325"/>
              <a:gd name="connsiteX89" fmla="*/ 1347788 w 3536157"/>
              <a:gd name="connsiteY89" fmla="*/ 2650331 h 3362325"/>
              <a:gd name="connsiteX90" fmla="*/ 1362075 w 3536157"/>
              <a:gd name="connsiteY90" fmla="*/ 2626519 h 3362325"/>
              <a:gd name="connsiteX91" fmla="*/ 1383506 w 3536157"/>
              <a:gd name="connsiteY91" fmla="*/ 2600325 h 3362325"/>
              <a:gd name="connsiteX92" fmla="*/ 1407319 w 3536157"/>
              <a:gd name="connsiteY92" fmla="*/ 2562225 h 3362325"/>
              <a:gd name="connsiteX93" fmla="*/ 1438275 w 3536157"/>
              <a:gd name="connsiteY93" fmla="*/ 2538412 h 3362325"/>
              <a:gd name="connsiteX94" fmla="*/ 1457325 w 3536157"/>
              <a:gd name="connsiteY94" fmla="*/ 2528887 h 3362325"/>
              <a:gd name="connsiteX95" fmla="*/ 1485900 w 3536157"/>
              <a:gd name="connsiteY95" fmla="*/ 2528887 h 3362325"/>
              <a:gd name="connsiteX96" fmla="*/ 1540669 w 3536157"/>
              <a:gd name="connsiteY96" fmla="*/ 2536031 h 3362325"/>
              <a:gd name="connsiteX97" fmla="*/ 1590675 w 3536157"/>
              <a:gd name="connsiteY97" fmla="*/ 2540794 h 3362325"/>
              <a:gd name="connsiteX98" fmla="*/ 1643063 w 3536157"/>
              <a:gd name="connsiteY98" fmla="*/ 2536031 h 3362325"/>
              <a:gd name="connsiteX99" fmla="*/ 1664494 w 3536157"/>
              <a:gd name="connsiteY99" fmla="*/ 2536031 h 3362325"/>
              <a:gd name="connsiteX100" fmla="*/ 1704975 w 3536157"/>
              <a:gd name="connsiteY100" fmla="*/ 2519362 h 3362325"/>
              <a:gd name="connsiteX101" fmla="*/ 1728788 w 3536157"/>
              <a:gd name="connsiteY101" fmla="*/ 2505075 h 3362325"/>
              <a:gd name="connsiteX102" fmla="*/ 1785938 w 3536157"/>
              <a:gd name="connsiteY102" fmla="*/ 2483644 h 3362325"/>
              <a:gd name="connsiteX103" fmla="*/ 1807369 w 3536157"/>
              <a:gd name="connsiteY103" fmla="*/ 2459831 h 3362325"/>
              <a:gd name="connsiteX104" fmla="*/ 1843088 w 3536157"/>
              <a:gd name="connsiteY104" fmla="*/ 2428875 h 3362325"/>
              <a:gd name="connsiteX105" fmla="*/ 1859756 w 3536157"/>
              <a:gd name="connsiteY105" fmla="*/ 2386012 h 3362325"/>
              <a:gd name="connsiteX106" fmla="*/ 1876425 w 3536157"/>
              <a:gd name="connsiteY106" fmla="*/ 2347912 h 3362325"/>
              <a:gd name="connsiteX107" fmla="*/ 1890713 w 3536157"/>
              <a:gd name="connsiteY107" fmla="*/ 2307431 h 3362325"/>
              <a:gd name="connsiteX108" fmla="*/ 1893093 w 3536157"/>
              <a:gd name="connsiteY108" fmla="*/ 2259807 h 3362325"/>
              <a:gd name="connsiteX109" fmla="*/ 1912143 w 3536157"/>
              <a:gd name="connsiteY109" fmla="*/ 2214563 h 3362325"/>
              <a:gd name="connsiteX110" fmla="*/ 1955006 w 3536157"/>
              <a:gd name="connsiteY110" fmla="*/ 2169320 h 3362325"/>
              <a:gd name="connsiteX111" fmla="*/ 2059780 w 3536157"/>
              <a:gd name="connsiteY111" fmla="*/ 2150269 h 3362325"/>
              <a:gd name="connsiteX112" fmla="*/ 2216943 w 3536157"/>
              <a:gd name="connsiteY112" fmla="*/ 2040732 h 3362325"/>
              <a:gd name="connsiteX113" fmla="*/ 2274093 w 3536157"/>
              <a:gd name="connsiteY113" fmla="*/ 1988345 h 3362325"/>
              <a:gd name="connsiteX114" fmla="*/ 2378868 w 3536157"/>
              <a:gd name="connsiteY114" fmla="*/ 1878807 h 3362325"/>
              <a:gd name="connsiteX115" fmla="*/ 2486024 w 3536157"/>
              <a:gd name="connsiteY115" fmla="*/ 1747839 h 3362325"/>
              <a:gd name="connsiteX116" fmla="*/ 2566986 w 3536157"/>
              <a:gd name="connsiteY116" fmla="*/ 1676400 h 3362325"/>
              <a:gd name="connsiteX117" fmla="*/ 2638424 w 3536157"/>
              <a:gd name="connsiteY117" fmla="*/ 1524001 h 3362325"/>
              <a:gd name="connsiteX118" fmla="*/ 2693193 w 3536157"/>
              <a:gd name="connsiteY118" fmla="*/ 1393032 h 3362325"/>
              <a:gd name="connsiteX119" fmla="*/ 2724149 w 3536157"/>
              <a:gd name="connsiteY119" fmla="*/ 1328738 h 3362325"/>
              <a:gd name="connsiteX120" fmla="*/ 2783681 w 3536157"/>
              <a:gd name="connsiteY120" fmla="*/ 1273970 h 3362325"/>
              <a:gd name="connsiteX121" fmla="*/ 2886074 w 3536157"/>
              <a:gd name="connsiteY121" fmla="*/ 1216820 h 3362325"/>
              <a:gd name="connsiteX122" fmla="*/ 2950368 w 3536157"/>
              <a:gd name="connsiteY122" fmla="*/ 1202532 h 3362325"/>
              <a:gd name="connsiteX123" fmla="*/ 3002755 w 3536157"/>
              <a:gd name="connsiteY123" fmla="*/ 1147763 h 3362325"/>
              <a:gd name="connsiteX124" fmla="*/ 3536157 w 3536157"/>
              <a:gd name="connsiteY124"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83705 w 3536157"/>
              <a:gd name="connsiteY15" fmla="*/ 1014414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536157 w 3536157"/>
              <a:gd name="connsiteY125" fmla="*/ 147636 h 3362325"/>
              <a:gd name="connsiteX0" fmla="*/ 3505200 w 3536157"/>
              <a:gd name="connsiteY0" fmla="*/ 0 h 3362325"/>
              <a:gd name="connsiteX1" fmla="*/ 3381374 w 3536157"/>
              <a:gd name="connsiteY1" fmla="*/ 340520 h 3362325"/>
              <a:gd name="connsiteX2" fmla="*/ 3336130 w 3536157"/>
              <a:gd name="connsiteY2" fmla="*/ 385764 h 3362325"/>
              <a:gd name="connsiteX3" fmla="*/ 3298031 w 3536157"/>
              <a:gd name="connsiteY3" fmla="*/ 423864 h 3362325"/>
              <a:gd name="connsiteX4" fmla="*/ 3278980 w 3536157"/>
              <a:gd name="connsiteY4" fmla="*/ 450058 h 3362325"/>
              <a:gd name="connsiteX5" fmla="*/ 3259931 w 3536157"/>
              <a:gd name="connsiteY5" fmla="*/ 490540 h 3362325"/>
              <a:gd name="connsiteX6" fmla="*/ 3193255 w 3536157"/>
              <a:gd name="connsiteY6" fmla="*/ 519114 h 3362325"/>
              <a:gd name="connsiteX7" fmla="*/ 3133724 w 3536157"/>
              <a:gd name="connsiteY7" fmla="*/ 559595 h 3362325"/>
              <a:gd name="connsiteX8" fmla="*/ 3078956 w 3536157"/>
              <a:gd name="connsiteY8" fmla="*/ 661989 h 3362325"/>
              <a:gd name="connsiteX9" fmla="*/ 3057524 w 3536157"/>
              <a:gd name="connsiteY9" fmla="*/ 733427 h 3362325"/>
              <a:gd name="connsiteX10" fmla="*/ 3055144 w 3536157"/>
              <a:gd name="connsiteY10" fmla="*/ 797719 h 3362325"/>
              <a:gd name="connsiteX11" fmla="*/ 3045618 w 3536157"/>
              <a:gd name="connsiteY11" fmla="*/ 854871 h 3362325"/>
              <a:gd name="connsiteX12" fmla="*/ 3038474 w 3536157"/>
              <a:gd name="connsiteY12" fmla="*/ 892970 h 3362325"/>
              <a:gd name="connsiteX13" fmla="*/ 3024187 w 3536157"/>
              <a:gd name="connsiteY13" fmla="*/ 921546 h 3362325"/>
              <a:gd name="connsiteX14" fmla="*/ 3007518 w 3536157"/>
              <a:gd name="connsiteY14" fmla="*/ 957263 h 3362325"/>
              <a:gd name="connsiteX15" fmla="*/ 2978943 w 3536157"/>
              <a:gd name="connsiteY15" fmla="*/ 1009651 h 3362325"/>
              <a:gd name="connsiteX16" fmla="*/ 2962274 w 3536157"/>
              <a:gd name="connsiteY16" fmla="*/ 1097757 h 3362325"/>
              <a:gd name="connsiteX17" fmla="*/ 2924174 w 3536157"/>
              <a:gd name="connsiteY17" fmla="*/ 1147764 h 3362325"/>
              <a:gd name="connsiteX18" fmla="*/ 2833687 w 3536157"/>
              <a:gd name="connsiteY18" fmla="*/ 1195388 h 3362325"/>
              <a:gd name="connsiteX19" fmla="*/ 2771774 w 3536157"/>
              <a:gd name="connsiteY19" fmla="*/ 1219201 h 3362325"/>
              <a:gd name="connsiteX20" fmla="*/ 2738437 w 3536157"/>
              <a:gd name="connsiteY20" fmla="*/ 1240632 h 3362325"/>
              <a:gd name="connsiteX21" fmla="*/ 2709862 w 3536157"/>
              <a:gd name="connsiteY21" fmla="*/ 1281113 h 3362325"/>
              <a:gd name="connsiteX22" fmla="*/ 2652712 w 3536157"/>
              <a:gd name="connsiteY22" fmla="*/ 1369220 h 3362325"/>
              <a:gd name="connsiteX23" fmla="*/ 2609849 w 3536157"/>
              <a:gd name="connsiteY23" fmla="*/ 1493045 h 3362325"/>
              <a:gd name="connsiteX24" fmla="*/ 2569368 w 3536157"/>
              <a:gd name="connsiteY24" fmla="*/ 1576388 h 3362325"/>
              <a:gd name="connsiteX25" fmla="*/ 2528887 w 3536157"/>
              <a:gd name="connsiteY25" fmla="*/ 1652588 h 3362325"/>
              <a:gd name="connsiteX26" fmla="*/ 2464594 w 3536157"/>
              <a:gd name="connsiteY26" fmla="*/ 1700214 h 3362325"/>
              <a:gd name="connsiteX27" fmla="*/ 2409824 w 3536157"/>
              <a:gd name="connsiteY27" fmla="*/ 1769270 h 3362325"/>
              <a:gd name="connsiteX28" fmla="*/ 2286000 w 3536157"/>
              <a:gd name="connsiteY28" fmla="*/ 1900238 h 3362325"/>
              <a:gd name="connsiteX29" fmla="*/ 2171699 w 3536157"/>
              <a:gd name="connsiteY29" fmla="*/ 2009776 h 3362325"/>
              <a:gd name="connsiteX30" fmla="*/ 2069305 w 3536157"/>
              <a:gd name="connsiteY30" fmla="*/ 2085974 h 3362325"/>
              <a:gd name="connsiteX31" fmla="*/ 1978817 w 3536157"/>
              <a:gd name="connsiteY31" fmla="*/ 2100263 h 3362325"/>
              <a:gd name="connsiteX32" fmla="*/ 1916905 w 3536157"/>
              <a:gd name="connsiteY32" fmla="*/ 2128838 h 3362325"/>
              <a:gd name="connsiteX33" fmla="*/ 1859755 w 3536157"/>
              <a:gd name="connsiteY33" fmla="*/ 2174081 h 3362325"/>
              <a:gd name="connsiteX34" fmla="*/ 1840705 w 3536157"/>
              <a:gd name="connsiteY34" fmla="*/ 2240757 h 3362325"/>
              <a:gd name="connsiteX35" fmla="*/ 1838324 w 3536157"/>
              <a:gd name="connsiteY35" fmla="*/ 2319338 h 3362325"/>
              <a:gd name="connsiteX36" fmla="*/ 1831181 w 3536157"/>
              <a:gd name="connsiteY36" fmla="*/ 2374106 h 3362325"/>
              <a:gd name="connsiteX37" fmla="*/ 1816894 w 3536157"/>
              <a:gd name="connsiteY37" fmla="*/ 2407444 h 3362325"/>
              <a:gd name="connsiteX38" fmla="*/ 1788319 w 3536157"/>
              <a:gd name="connsiteY38" fmla="*/ 2440781 h 3362325"/>
              <a:gd name="connsiteX39" fmla="*/ 1728788 w 3536157"/>
              <a:gd name="connsiteY39" fmla="*/ 2464594 h 3362325"/>
              <a:gd name="connsiteX40" fmla="*/ 1676400 w 3536157"/>
              <a:gd name="connsiteY40" fmla="*/ 2478881 h 3362325"/>
              <a:gd name="connsiteX41" fmla="*/ 1624013 w 3536157"/>
              <a:gd name="connsiteY41" fmla="*/ 2483644 h 3362325"/>
              <a:gd name="connsiteX42" fmla="*/ 1543050 w 3536157"/>
              <a:gd name="connsiteY42" fmla="*/ 2481262 h 3362325"/>
              <a:gd name="connsiteX43" fmla="*/ 1454944 w 3536157"/>
              <a:gd name="connsiteY43" fmla="*/ 2478881 h 3362325"/>
              <a:gd name="connsiteX44" fmla="*/ 1402556 w 3536157"/>
              <a:gd name="connsiteY44" fmla="*/ 2483644 h 3362325"/>
              <a:gd name="connsiteX45" fmla="*/ 1364456 w 3536157"/>
              <a:gd name="connsiteY45" fmla="*/ 2509837 h 3362325"/>
              <a:gd name="connsiteX46" fmla="*/ 1345406 w 3536157"/>
              <a:gd name="connsiteY46" fmla="*/ 2538412 h 3362325"/>
              <a:gd name="connsiteX47" fmla="*/ 1326356 w 3536157"/>
              <a:gd name="connsiteY47" fmla="*/ 2574131 h 3362325"/>
              <a:gd name="connsiteX48" fmla="*/ 1312069 w 3536157"/>
              <a:gd name="connsiteY48" fmla="*/ 2612231 h 3362325"/>
              <a:gd name="connsiteX49" fmla="*/ 1281113 w 3536157"/>
              <a:gd name="connsiteY49" fmla="*/ 2636044 h 3362325"/>
              <a:gd name="connsiteX50" fmla="*/ 1238250 w 3536157"/>
              <a:gd name="connsiteY50" fmla="*/ 2674144 h 3362325"/>
              <a:gd name="connsiteX51" fmla="*/ 1207294 w 3536157"/>
              <a:gd name="connsiteY51" fmla="*/ 2683669 h 3362325"/>
              <a:gd name="connsiteX52" fmla="*/ 1171575 w 3536157"/>
              <a:gd name="connsiteY52" fmla="*/ 2676525 h 3362325"/>
              <a:gd name="connsiteX53" fmla="*/ 1116806 w 3536157"/>
              <a:gd name="connsiteY53" fmla="*/ 2676525 h 3362325"/>
              <a:gd name="connsiteX54" fmla="*/ 1088231 w 3536157"/>
              <a:gd name="connsiteY54" fmla="*/ 2681287 h 3362325"/>
              <a:gd name="connsiteX55" fmla="*/ 1042988 w 3536157"/>
              <a:gd name="connsiteY55" fmla="*/ 2688431 h 3362325"/>
              <a:gd name="connsiteX56" fmla="*/ 1004888 w 3536157"/>
              <a:gd name="connsiteY56" fmla="*/ 2712244 h 3362325"/>
              <a:gd name="connsiteX57" fmla="*/ 950119 w 3536157"/>
              <a:gd name="connsiteY57" fmla="*/ 2745581 h 3362325"/>
              <a:gd name="connsiteX58" fmla="*/ 859631 w 3536157"/>
              <a:gd name="connsiteY58" fmla="*/ 2809875 h 3362325"/>
              <a:gd name="connsiteX59" fmla="*/ 788194 w 3536157"/>
              <a:gd name="connsiteY59" fmla="*/ 2857500 h 3362325"/>
              <a:gd name="connsiteX60" fmla="*/ 707231 w 3536157"/>
              <a:gd name="connsiteY60" fmla="*/ 2909887 h 3362325"/>
              <a:gd name="connsiteX61" fmla="*/ 652463 w 3536157"/>
              <a:gd name="connsiteY61" fmla="*/ 2955131 h 3362325"/>
              <a:gd name="connsiteX62" fmla="*/ 547688 w 3536157"/>
              <a:gd name="connsiteY62" fmla="*/ 3017044 h 3362325"/>
              <a:gd name="connsiteX63" fmla="*/ 459581 w 3536157"/>
              <a:gd name="connsiteY63" fmla="*/ 3064669 h 3362325"/>
              <a:gd name="connsiteX64" fmla="*/ 326231 w 3536157"/>
              <a:gd name="connsiteY64" fmla="*/ 3133725 h 3362325"/>
              <a:gd name="connsiteX65" fmla="*/ 240506 w 3536157"/>
              <a:gd name="connsiteY65" fmla="*/ 3167062 h 3362325"/>
              <a:gd name="connsiteX66" fmla="*/ 164306 w 3536157"/>
              <a:gd name="connsiteY66" fmla="*/ 3200400 h 3362325"/>
              <a:gd name="connsiteX67" fmla="*/ 102394 w 3536157"/>
              <a:gd name="connsiteY67" fmla="*/ 3221831 h 3362325"/>
              <a:gd name="connsiteX68" fmla="*/ 0 w 3536157"/>
              <a:gd name="connsiteY68" fmla="*/ 3233737 h 3362325"/>
              <a:gd name="connsiteX69" fmla="*/ 11906 w 3536157"/>
              <a:gd name="connsiteY69" fmla="*/ 3252787 h 3362325"/>
              <a:gd name="connsiteX70" fmla="*/ 33338 w 3536157"/>
              <a:gd name="connsiteY70" fmla="*/ 3281362 h 3362325"/>
              <a:gd name="connsiteX71" fmla="*/ 45244 w 3536157"/>
              <a:gd name="connsiteY71" fmla="*/ 3324225 h 3362325"/>
              <a:gd name="connsiteX72" fmla="*/ 47625 w 3536157"/>
              <a:gd name="connsiteY72" fmla="*/ 3362325 h 3362325"/>
              <a:gd name="connsiteX73" fmla="*/ 100013 w 3536157"/>
              <a:gd name="connsiteY73" fmla="*/ 3345656 h 3362325"/>
              <a:gd name="connsiteX74" fmla="*/ 247650 w 3536157"/>
              <a:gd name="connsiteY74" fmla="*/ 3288506 h 3362325"/>
              <a:gd name="connsiteX75" fmla="*/ 402431 w 3536157"/>
              <a:gd name="connsiteY75" fmla="*/ 3214687 h 3362325"/>
              <a:gd name="connsiteX76" fmla="*/ 531019 w 3536157"/>
              <a:gd name="connsiteY76" fmla="*/ 3138487 h 3362325"/>
              <a:gd name="connsiteX77" fmla="*/ 623888 w 3536157"/>
              <a:gd name="connsiteY77" fmla="*/ 3074194 h 3362325"/>
              <a:gd name="connsiteX78" fmla="*/ 721519 w 3536157"/>
              <a:gd name="connsiteY78" fmla="*/ 3005137 h 3362325"/>
              <a:gd name="connsiteX79" fmla="*/ 857250 w 3536157"/>
              <a:gd name="connsiteY79" fmla="*/ 2900362 h 3362325"/>
              <a:gd name="connsiteX80" fmla="*/ 978694 w 3536157"/>
              <a:gd name="connsiteY80" fmla="*/ 2826544 h 3362325"/>
              <a:gd name="connsiteX81" fmla="*/ 1035844 w 3536157"/>
              <a:gd name="connsiteY81" fmla="*/ 2774156 h 3362325"/>
              <a:gd name="connsiteX82" fmla="*/ 1066800 w 3536157"/>
              <a:gd name="connsiteY82" fmla="*/ 2764631 h 3362325"/>
              <a:gd name="connsiteX83" fmla="*/ 1081088 w 3536157"/>
              <a:gd name="connsiteY83" fmla="*/ 2759869 h 3362325"/>
              <a:gd name="connsiteX84" fmla="*/ 1140619 w 3536157"/>
              <a:gd name="connsiteY84" fmla="*/ 2755106 h 3362325"/>
              <a:gd name="connsiteX85" fmla="*/ 1200150 w 3536157"/>
              <a:gd name="connsiteY85" fmla="*/ 2745581 h 3362325"/>
              <a:gd name="connsiteX86" fmla="*/ 1221581 w 3536157"/>
              <a:gd name="connsiteY86" fmla="*/ 2740819 h 3362325"/>
              <a:gd name="connsiteX87" fmla="*/ 1240631 w 3536157"/>
              <a:gd name="connsiteY87" fmla="*/ 2731294 h 3362325"/>
              <a:gd name="connsiteX88" fmla="*/ 1307306 w 3536157"/>
              <a:gd name="connsiteY88" fmla="*/ 2690812 h 3362325"/>
              <a:gd name="connsiteX89" fmla="*/ 1338263 w 3536157"/>
              <a:gd name="connsiteY89" fmla="*/ 2676525 h 3362325"/>
              <a:gd name="connsiteX90" fmla="*/ 1347788 w 3536157"/>
              <a:gd name="connsiteY90" fmla="*/ 2650331 h 3362325"/>
              <a:gd name="connsiteX91" fmla="*/ 1362075 w 3536157"/>
              <a:gd name="connsiteY91" fmla="*/ 2626519 h 3362325"/>
              <a:gd name="connsiteX92" fmla="*/ 1383506 w 3536157"/>
              <a:gd name="connsiteY92" fmla="*/ 2600325 h 3362325"/>
              <a:gd name="connsiteX93" fmla="*/ 1407319 w 3536157"/>
              <a:gd name="connsiteY93" fmla="*/ 2562225 h 3362325"/>
              <a:gd name="connsiteX94" fmla="*/ 1438275 w 3536157"/>
              <a:gd name="connsiteY94" fmla="*/ 2538412 h 3362325"/>
              <a:gd name="connsiteX95" fmla="*/ 1457325 w 3536157"/>
              <a:gd name="connsiteY95" fmla="*/ 2528887 h 3362325"/>
              <a:gd name="connsiteX96" fmla="*/ 1485900 w 3536157"/>
              <a:gd name="connsiteY96" fmla="*/ 2528887 h 3362325"/>
              <a:gd name="connsiteX97" fmla="*/ 1540669 w 3536157"/>
              <a:gd name="connsiteY97" fmla="*/ 2536031 h 3362325"/>
              <a:gd name="connsiteX98" fmla="*/ 1590675 w 3536157"/>
              <a:gd name="connsiteY98" fmla="*/ 2540794 h 3362325"/>
              <a:gd name="connsiteX99" fmla="*/ 1643063 w 3536157"/>
              <a:gd name="connsiteY99" fmla="*/ 2536031 h 3362325"/>
              <a:gd name="connsiteX100" fmla="*/ 1664494 w 3536157"/>
              <a:gd name="connsiteY100" fmla="*/ 2536031 h 3362325"/>
              <a:gd name="connsiteX101" fmla="*/ 1704975 w 3536157"/>
              <a:gd name="connsiteY101" fmla="*/ 2519362 h 3362325"/>
              <a:gd name="connsiteX102" fmla="*/ 1728788 w 3536157"/>
              <a:gd name="connsiteY102" fmla="*/ 2505075 h 3362325"/>
              <a:gd name="connsiteX103" fmla="*/ 1785938 w 3536157"/>
              <a:gd name="connsiteY103" fmla="*/ 2483644 h 3362325"/>
              <a:gd name="connsiteX104" fmla="*/ 1807369 w 3536157"/>
              <a:gd name="connsiteY104" fmla="*/ 2459831 h 3362325"/>
              <a:gd name="connsiteX105" fmla="*/ 1843088 w 3536157"/>
              <a:gd name="connsiteY105" fmla="*/ 2428875 h 3362325"/>
              <a:gd name="connsiteX106" fmla="*/ 1859756 w 3536157"/>
              <a:gd name="connsiteY106" fmla="*/ 2386012 h 3362325"/>
              <a:gd name="connsiteX107" fmla="*/ 1876425 w 3536157"/>
              <a:gd name="connsiteY107" fmla="*/ 2347912 h 3362325"/>
              <a:gd name="connsiteX108" fmla="*/ 1890713 w 3536157"/>
              <a:gd name="connsiteY108" fmla="*/ 2307431 h 3362325"/>
              <a:gd name="connsiteX109" fmla="*/ 1893093 w 3536157"/>
              <a:gd name="connsiteY109" fmla="*/ 2259807 h 3362325"/>
              <a:gd name="connsiteX110" fmla="*/ 1912143 w 3536157"/>
              <a:gd name="connsiteY110" fmla="*/ 2214563 h 3362325"/>
              <a:gd name="connsiteX111" fmla="*/ 1955006 w 3536157"/>
              <a:gd name="connsiteY111" fmla="*/ 2169320 h 3362325"/>
              <a:gd name="connsiteX112" fmla="*/ 2059780 w 3536157"/>
              <a:gd name="connsiteY112" fmla="*/ 2150269 h 3362325"/>
              <a:gd name="connsiteX113" fmla="*/ 2216943 w 3536157"/>
              <a:gd name="connsiteY113" fmla="*/ 2040732 h 3362325"/>
              <a:gd name="connsiteX114" fmla="*/ 2274093 w 3536157"/>
              <a:gd name="connsiteY114" fmla="*/ 1988345 h 3362325"/>
              <a:gd name="connsiteX115" fmla="*/ 2378868 w 3536157"/>
              <a:gd name="connsiteY115" fmla="*/ 1878807 h 3362325"/>
              <a:gd name="connsiteX116" fmla="*/ 2486024 w 3536157"/>
              <a:gd name="connsiteY116" fmla="*/ 1747839 h 3362325"/>
              <a:gd name="connsiteX117" fmla="*/ 2566986 w 3536157"/>
              <a:gd name="connsiteY117" fmla="*/ 1676400 h 3362325"/>
              <a:gd name="connsiteX118" fmla="*/ 2638424 w 3536157"/>
              <a:gd name="connsiteY118" fmla="*/ 1524001 h 3362325"/>
              <a:gd name="connsiteX119" fmla="*/ 2693193 w 3536157"/>
              <a:gd name="connsiteY119" fmla="*/ 1393032 h 3362325"/>
              <a:gd name="connsiteX120" fmla="*/ 2724149 w 3536157"/>
              <a:gd name="connsiteY120" fmla="*/ 1328738 h 3362325"/>
              <a:gd name="connsiteX121" fmla="*/ 2783681 w 3536157"/>
              <a:gd name="connsiteY121" fmla="*/ 1273970 h 3362325"/>
              <a:gd name="connsiteX122" fmla="*/ 2886074 w 3536157"/>
              <a:gd name="connsiteY122" fmla="*/ 1216820 h 3362325"/>
              <a:gd name="connsiteX123" fmla="*/ 2950368 w 3536157"/>
              <a:gd name="connsiteY123" fmla="*/ 1202532 h 3362325"/>
              <a:gd name="connsiteX124" fmla="*/ 3002755 w 3536157"/>
              <a:gd name="connsiteY124" fmla="*/ 1147763 h 3362325"/>
              <a:gd name="connsiteX125" fmla="*/ 3481387 w 3536157"/>
              <a:gd name="connsiteY125" fmla="*/ 252414 h 3362325"/>
              <a:gd name="connsiteX126" fmla="*/ 3536157 w 3536157"/>
              <a:gd name="connsiteY126" fmla="*/ 147636 h 3362325"/>
              <a:gd name="connsiteX0" fmla="*/ 3505200 w 3536157"/>
              <a:gd name="connsiteY0" fmla="*/ 0 h 3362325"/>
              <a:gd name="connsiteX1" fmla="*/ 3450430 w 3536157"/>
              <a:gd name="connsiteY1" fmla="*/ 147639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381374 w 3536157"/>
              <a:gd name="connsiteY2" fmla="*/ 340520 h 3362325"/>
              <a:gd name="connsiteX3" fmla="*/ 3336130 w 3536157"/>
              <a:gd name="connsiteY3" fmla="*/ 385764 h 3362325"/>
              <a:gd name="connsiteX4" fmla="*/ 3298031 w 3536157"/>
              <a:gd name="connsiteY4" fmla="*/ 423864 h 3362325"/>
              <a:gd name="connsiteX5" fmla="*/ 3278980 w 3536157"/>
              <a:gd name="connsiteY5" fmla="*/ 450058 h 3362325"/>
              <a:gd name="connsiteX6" fmla="*/ 3259931 w 3536157"/>
              <a:gd name="connsiteY6" fmla="*/ 490540 h 3362325"/>
              <a:gd name="connsiteX7" fmla="*/ 3193255 w 3536157"/>
              <a:gd name="connsiteY7" fmla="*/ 519114 h 3362325"/>
              <a:gd name="connsiteX8" fmla="*/ 3133724 w 3536157"/>
              <a:gd name="connsiteY8" fmla="*/ 559595 h 3362325"/>
              <a:gd name="connsiteX9" fmla="*/ 3078956 w 3536157"/>
              <a:gd name="connsiteY9" fmla="*/ 661989 h 3362325"/>
              <a:gd name="connsiteX10" fmla="*/ 3057524 w 3536157"/>
              <a:gd name="connsiteY10" fmla="*/ 733427 h 3362325"/>
              <a:gd name="connsiteX11" fmla="*/ 3055144 w 3536157"/>
              <a:gd name="connsiteY11" fmla="*/ 797719 h 3362325"/>
              <a:gd name="connsiteX12" fmla="*/ 3045618 w 3536157"/>
              <a:gd name="connsiteY12" fmla="*/ 854871 h 3362325"/>
              <a:gd name="connsiteX13" fmla="*/ 3038474 w 3536157"/>
              <a:gd name="connsiteY13" fmla="*/ 892970 h 3362325"/>
              <a:gd name="connsiteX14" fmla="*/ 3024187 w 3536157"/>
              <a:gd name="connsiteY14" fmla="*/ 921546 h 3362325"/>
              <a:gd name="connsiteX15" fmla="*/ 3007518 w 3536157"/>
              <a:gd name="connsiteY15" fmla="*/ 957263 h 3362325"/>
              <a:gd name="connsiteX16" fmla="*/ 2978943 w 3536157"/>
              <a:gd name="connsiteY16" fmla="*/ 1009651 h 3362325"/>
              <a:gd name="connsiteX17" fmla="*/ 2962274 w 3536157"/>
              <a:gd name="connsiteY17" fmla="*/ 1097757 h 3362325"/>
              <a:gd name="connsiteX18" fmla="*/ 2924174 w 3536157"/>
              <a:gd name="connsiteY18" fmla="*/ 1147764 h 3362325"/>
              <a:gd name="connsiteX19" fmla="*/ 2833687 w 3536157"/>
              <a:gd name="connsiteY19" fmla="*/ 1195388 h 3362325"/>
              <a:gd name="connsiteX20" fmla="*/ 2771774 w 3536157"/>
              <a:gd name="connsiteY20" fmla="*/ 1219201 h 3362325"/>
              <a:gd name="connsiteX21" fmla="*/ 2738437 w 3536157"/>
              <a:gd name="connsiteY21" fmla="*/ 1240632 h 3362325"/>
              <a:gd name="connsiteX22" fmla="*/ 2709862 w 3536157"/>
              <a:gd name="connsiteY22" fmla="*/ 1281113 h 3362325"/>
              <a:gd name="connsiteX23" fmla="*/ 2652712 w 3536157"/>
              <a:gd name="connsiteY23" fmla="*/ 1369220 h 3362325"/>
              <a:gd name="connsiteX24" fmla="*/ 2609849 w 3536157"/>
              <a:gd name="connsiteY24" fmla="*/ 1493045 h 3362325"/>
              <a:gd name="connsiteX25" fmla="*/ 2569368 w 3536157"/>
              <a:gd name="connsiteY25" fmla="*/ 1576388 h 3362325"/>
              <a:gd name="connsiteX26" fmla="*/ 2528887 w 3536157"/>
              <a:gd name="connsiteY26" fmla="*/ 1652588 h 3362325"/>
              <a:gd name="connsiteX27" fmla="*/ 2464594 w 3536157"/>
              <a:gd name="connsiteY27" fmla="*/ 1700214 h 3362325"/>
              <a:gd name="connsiteX28" fmla="*/ 2409824 w 3536157"/>
              <a:gd name="connsiteY28" fmla="*/ 1769270 h 3362325"/>
              <a:gd name="connsiteX29" fmla="*/ 2286000 w 3536157"/>
              <a:gd name="connsiteY29" fmla="*/ 1900238 h 3362325"/>
              <a:gd name="connsiteX30" fmla="*/ 2171699 w 3536157"/>
              <a:gd name="connsiteY30" fmla="*/ 2009776 h 3362325"/>
              <a:gd name="connsiteX31" fmla="*/ 2069305 w 3536157"/>
              <a:gd name="connsiteY31" fmla="*/ 2085974 h 3362325"/>
              <a:gd name="connsiteX32" fmla="*/ 1978817 w 3536157"/>
              <a:gd name="connsiteY32" fmla="*/ 2100263 h 3362325"/>
              <a:gd name="connsiteX33" fmla="*/ 1916905 w 3536157"/>
              <a:gd name="connsiteY33" fmla="*/ 2128838 h 3362325"/>
              <a:gd name="connsiteX34" fmla="*/ 1859755 w 3536157"/>
              <a:gd name="connsiteY34" fmla="*/ 2174081 h 3362325"/>
              <a:gd name="connsiteX35" fmla="*/ 1840705 w 3536157"/>
              <a:gd name="connsiteY35" fmla="*/ 2240757 h 3362325"/>
              <a:gd name="connsiteX36" fmla="*/ 1838324 w 3536157"/>
              <a:gd name="connsiteY36" fmla="*/ 2319338 h 3362325"/>
              <a:gd name="connsiteX37" fmla="*/ 1831181 w 3536157"/>
              <a:gd name="connsiteY37" fmla="*/ 2374106 h 3362325"/>
              <a:gd name="connsiteX38" fmla="*/ 1816894 w 3536157"/>
              <a:gd name="connsiteY38" fmla="*/ 2407444 h 3362325"/>
              <a:gd name="connsiteX39" fmla="*/ 1788319 w 3536157"/>
              <a:gd name="connsiteY39" fmla="*/ 2440781 h 3362325"/>
              <a:gd name="connsiteX40" fmla="*/ 1728788 w 3536157"/>
              <a:gd name="connsiteY40" fmla="*/ 2464594 h 3362325"/>
              <a:gd name="connsiteX41" fmla="*/ 1676400 w 3536157"/>
              <a:gd name="connsiteY41" fmla="*/ 2478881 h 3362325"/>
              <a:gd name="connsiteX42" fmla="*/ 1624013 w 3536157"/>
              <a:gd name="connsiteY42" fmla="*/ 2483644 h 3362325"/>
              <a:gd name="connsiteX43" fmla="*/ 1543050 w 3536157"/>
              <a:gd name="connsiteY43" fmla="*/ 2481262 h 3362325"/>
              <a:gd name="connsiteX44" fmla="*/ 1454944 w 3536157"/>
              <a:gd name="connsiteY44" fmla="*/ 2478881 h 3362325"/>
              <a:gd name="connsiteX45" fmla="*/ 1402556 w 3536157"/>
              <a:gd name="connsiteY45" fmla="*/ 2483644 h 3362325"/>
              <a:gd name="connsiteX46" fmla="*/ 1364456 w 3536157"/>
              <a:gd name="connsiteY46" fmla="*/ 2509837 h 3362325"/>
              <a:gd name="connsiteX47" fmla="*/ 1345406 w 3536157"/>
              <a:gd name="connsiteY47" fmla="*/ 2538412 h 3362325"/>
              <a:gd name="connsiteX48" fmla="*/ 1326356 w 3536157"/>
              <a:gd name="connsiteY48" fmla="*/ 2574131 h 3362325"/>
              <a:gd name="connsiteX49" fmla="*/ 1312069 w 3536157"/>
              <a:gd name="connsiteY49" fmla="*/ 2612231 h 3362325"/>
              <a:gd name="connsiteX50" fmla="*/ 1281113 w 3536157"/>
              <a:gd name="connsiteY50" fmla="*/ 2636044 h 3362325"/>
              <a:gd name="connsiteX51" fmla="*/ 1238250 w 3536157"/>
              <a:gd name="connsiteY51" fmla="*/ 2674144 h 3362325"/>
              <a:gd name="connsiteX52" fmla="*/ 1207294 w 3536157"/>
              <a:gd name="connsiteY52" fmla="*/ 2683669 h 3362325"/>
              <a:gd name="connsiteX53" fmla="*/ 1171575 w 3536157"/>
              <a:gd name="connsiteY53" fmla="*/ 2676525 h 3362325"/>
              <a:gd name="connsiteX54" fmla="*/ 1116806 w 3536157"/>
              <a:gd name="connsiteY54" fmla="*/ 2676525 h 3362325"/>
              <a:gd name="connsiteX55" fmla="*/ 1088231 w 3536157"/>
              <a:gd name="connsiteY55" fmla="*/ 2681287 h 3362325"/>
              <a:gd name="connsiteX56" fmla="*/ 1042988 w 3536157"/>
              <a:gd name="connsiteY56" fmla="*/ 2688431 h 3362325"/>
              <a:gd name="connsiteX57" fmla="*/ 1004888 w 3536157"/>
              <a:gd name="connsiteY57" fmla="*/ 2712244 h 3362325"/>
              <a:gd name="connsiteX58" fmla="*/ 950119 w 3536157"/>
              <a:gd name="connsiteY58" fmla="*/ 2745581 h 3362325"/>
              <a:gd name="connsiteX59" fmla="*/ 859631 w 3536157"/>
              <a:gd name="connsiteY59" fmla="*/ 2809875 h 3362325"/>
              <a:gd name="connsiteX60" fmla="*/ 788194 w 3536157"/>
              <a:gd name="connsiteY60" fmla="*/ 2857500 h 3362325"/>
              <a:gd name="connsiteX61" fmla="*/ 707231 w 3536157"/>
              <a:gd name="connsiteY61" fmla="*/ 2909887 h 3362325"/>
              <a:gd name="connsiteX62" fmla="*/ 652463 w 3536157"/>
              <a:gd name="connsiteY62" fmla="*/ 2955131 h 3362325"/>
              <a:gd name="connsiteX63" fmla="*/ 547688 w 3536157"/>
              <a:gd name="connsiteY63" fmla="*/ 3017044 h 3362325"/>
              <a:gd name="connsiteX64" fmla="*/ 459581 w 3536157"/>
              <a:gd name="connsiteY64" fmla="*/ 3064669 h 3362325"/>
              <a:gd name="connsiteX65" fmla="*/ 326231 w 3536157"/>
              <a:gd name="connsiteY65" fmla="*/ 3133725 h 3362325"/>
              <a:gd name="connsiteX66" fmla="*/ 240506 w 3536157"/>
              <a:gd name="connsiteY66" fmla="*/ 3167062 h 3362325"/>
              <a:gd name="connsiteX67" fmla="*/ 164306 w 3536157"/>
              <a:gd name="connsiteY67" fmla="*/ 3200400 h 3362325"/>
              <a:gd name="connsiteX68" fmla="*/ 102394 w 3536157"/>
              <a:gd name="connsiteY68" fmla="*/ 3221831 h 3362325"/>
              <a:gd name="connsiteX69" fmla="*/ 0 w 3536157"/>
              <a:gd name="connsiteY69" fmla="*/ 3233737 h 3362325"/>
              <a:gd name="connsiteX70" fmla="*/ 11906 w 3536157"/>
              <a:gd name="connsiteY70" fmla="*/ 3252787 h 3362325"/>
              <a:gd name="connsiteX71" fmla="*/ 33338 w 3536157"/>
              <a:gd name="connsiteY71" fmla="*/ 3281362 h 3362325"/>
              <a:gd name="connsiteX72" fmla="*/ 45244 w 3536157"/>
              <a:gd name="connsiteY72" fmla="*/ 3324225 h 3362325"/>
              <a:gd name="connsiteX73" fmla="*/ 47625 w 3536157"/>
              <a:gd name="connsiteY73" fmla="*/ 3362325 h 3362325"/>
              <a:gd name="connsiteX74" fmla="*/ 100013 w 3536157"/>
              <a:gd name="connsiteY74" fmla="*/ 3345656 h 3362325"/>
              <a:gd name="connsiteX75" fmla="*/ 247650 w 3536157"/>
              <a:gd name="connsiteY75" fmla="*/ 3288506 h 3362325"/>
              <a:gd name="connsiteX76" fmla="*/ 402431 w 3536157"/>
              <a:gd name="connsiteY76" fmla="*/ 3214687 h 3362325"/>
              <a:gd name="connsiteX77" fmla="*/ 531019 w 3536157"/>
              <a:gd name="connsiteY77" fmla="*/ 3138487 h 3362325"/>
              <a:gd name="connsiteX78" fmla="*/ 623888 w 3536157"/>
              <a:gd name="connsiteY78" fmla="*/ 3074194 h 3362325"/>
              <a:gd name="connsiteX79" fmla="*/ 721519 w 3536157"/>
              <a:gd name="connsiteY79" fmla="*/ 3005137 h 3362325"/>
              <a:gd name="connsiteX80" fmla="*/ 857250 w 3536157"/>
              <a:gd name="connsiteY80" fmla="*/ 2900362 h 3362325"/>
              <a:gd name="connsiteX81" fmla="*/ 978694 w 3536157"/>
              <a:gd name="connsiteY81" fmla="*/ 2826544 h 3362325"/>
              <a:gd name="connsiteX82" fmla="*/ 1035844 w 3536157"/>
              <a:gd name="connsiteY82" fmla="*/ 2774156 h 3362325"/>
              <a:gd name="connsiteX83" fmla="*/ 1066800 w 3536157"/>
              <a:gd name="connsiteY83" fmla="*/ 2764631 h 3362325"/>
              <a:gd name="connsiteX84" fmla="*/ 1081088 w 3536157"/>
              <a:gd name="connsiteY84" fmla="*/ 2759869 h 3362325"/>
              <a:gd name="connsiteX85" fmla="*/ 1140619 w 3536157"/>
              <a:gd name="connsiteY85" fmla="*/ 2755106 h 3362325"/>
              <a:gd name="connsiteX86" fmla="*/ 1200150 w 3536157"/>
              <a:gd name="connsiteY86" fmla="*/ 2745581 h 3362325"/>
              <a:gd name="connsiteX87" fmla="*/ 1221581 w 3536157"/>
              <a:gd name="connsiteY87" fmla="*/ 2740819 h 3362325"/>
              <a:gd name="connsiteX88" fmla="*/ 1240631 w 3536157"/>
              <a:gd name="connsiteY88" fmla="*/ 2731294 h 3362325"/>
              <a:gd name="connsiteX89" fmla="*/ 1307306 w 3536157"/>
              <a:gd name="connsiteY89" fmla="*/ 2690812 h 3362325"/>
              <a:gd name="connsiteX90" fmla="*/ 1338263 w 3536157"/>
              <a:gd name="connsiteY90" fmla="*/ 2676525 h 3362325"/>
              <a:gd name="connsiteX91" fmla="*/ 1347788 w 3536157"/>
              <a:gd name="connsiteY91" fmla="*/ 2650331 h 3362325"/>
              <a:gd name="connsiteX92" fmla="*/ 1362075 w 3536157"/>
              <a:gd name="connsiteY92" fmla="*/ 2626519 h 3362325"/>
              <a:gd name="connsiteX93" fmla="*/ 1383506 w 3536157"/>
              <a:gd name="connsiteY93" fmla="*/ 2600325 h 3362325"/>
              <a:gd name="connsiteX94" fmla="*/ 1407319 w 3536157"/>
              <a:gd name="connsiteY94" fmla="*/ 2562225 h 3362325"/>
              <a:gd name="connsiteX95" fmla="*/ 1438275 w 3536157"/>
              <a:gd name="connsiteY95" fmla="*/ 2538412 h 3362325"/>
              <a:gd name="connsiteX96" fmla="*/ 1457325 w 3536157"/>
              <a:gd name="connsiteY96" fmla="*/ 2528887 h 3362325"/>
              <a:gd name="connsiteX97" fmla="*/ 1485900 w 3536157"/>
              <a:gd name="connsiteY97" fmla="*/ 2528887 h 3362325"/>
              <a:gd name="connsiteX98" fmla="*/ 1540669 w 3536157"/>
              <a:gd name="connsiteY98" fmla="*/ 2536031 h 3362325"/>
              <a:gd name="connsiteX99" fmla="*/ 1590675 w 3536157"/>
              <a:gd name="connsiteY99" fmla="*/ 2540794 h 3362325"/>
              <a:gd name="connsiteX100" fmla="*/ 1643063 w 3536157"/>
              <a:gd name="connsiteY100" fmla="*/ 2536031 h 3362325"/>
              <a:gd name="connsiteX101" fmla="*/ 1664494 w 3536157"/>
              <a:gd name="connsiteY101" fmla="*/ 2536031 h 3362325"/>
              <a:gd name="connsiteX102" fmla="*/ 1704975 w 3536157"/>
              <a:gd name="connsiteY102" fmla="*/ 2519362 h 3362325"/>
              <a:gd name="connsiteX103" fmla="*/ 1728788 w 3536157"/>
              <a:gd name="connsiteY103" fmla="*/ 2505075 h 3362325"/>
              <a:gd name="connsiteX104" fmla="*/ 1785938 w 3536157"/>
              <a:gd name="connsiteY104" fmla="*/ 2483644 h 3362325"/>
              <a:gd name="connsiteX105" fmla="*/ 1807369 w 3536157"/>
              <a:gd name="connsiteY105" fmla="*/ 2459831 h 3362325"/>
              <a:gd name="connsiteX106" fmla="*/ 1843088 w 3536157"/>
              <a:gd name="connsiteY106" fmla="*/ 2428875 h 3362325"/>
              <a:gd name="connsiteX107" fmla="*/ 1859756 w 3536157"/>
              <a:gd name="connsiteY107" fmla="*/ 2386012 h 3362325"/>
              <a:gd name="connsiteX108" fmla="*/ 1876425 w 3536157"/>
              <a:gd name="connsiteY108" fmla="*/ 2347912 h 3362325"/>
              <a:gd name="connsiteX109" fmla="*/ 1890713 w 3536157"/>
              <a:gd name="connsiteY109" fmla="*/ 2307431 h 3362325"/>
              <a:gd name="connsiteX110" fmla="*/ 1893093 w 3536157"/>
              <a:gd name="connsiteY110" fmla="*/ 2259807 h 3362325"/>
              <a:gd name="connsiteX111" fmla="*/ 1912143 w 3536157"/>
              <a:gd name="connsiteY111" fmla="*/ 2214563 h 3362325"/>
              <a:gd name="connsiteX112" fmla="*/ 1955006 w 3536157"/>
              <a:gd name="connsiteY112" fmla="*/ 2169320 h 3362325"/>
              <a:gd name="connsiteX113" fmla="*/ 2059780 w 3536157"/>
              <a:gd name="connsiteY113" fmla="*/ 2150269 h 3362325"/>
              <a:gd name="connsiteX114" fmla="*/ 2216943 w 3536157"/>
              <a:gd name="connsiteY114" fmla="*/ 2040732 h 3362325"/>
              <a:gd name="connsiteX115" fmla="*/ 2274093 w 3536157"/>
              <a:gd name="connsiteY115" fmla="*/ 1988345 h 3362325"/>
              <a:gd name="connsiteX116" fmla="*/ 2378868 w 3536157"/>
              <a:gd name="connsiteY116" fmla="*/ 1878807 h 3362325"/>
              <a:gd name="connsiteX117" fmla="*/ 2486024 w 3536157"/>
              <a:gd name="connsiteY117" fmla="*/ 1747839 h 3362325"/>
              <a:gd name="connsiteX118" fmla="*/ 2566986 w 3536157"/>
              <a:gd name="connsiteY118" fmla="*/ 1676400 h 3362325"/>
              <a:gd name="connsiteX119" fmla="*/ 2638424 w 3536157"/>
              <a:gd name="connsiteY119" fmla="*/ 1524001 h 3362325"/>
              <a:gd name="connsiteX120" fmla="*/ 2693193 w 3536157"/>
              <a:gd name="connsiteY120" fmla="*/ 1393032 h 3362325"/>
              <a:gd name="connsiteX121" fmla="*/ 2724149 w 3536157"/>
              <a:gd name="connsiteY121" fmla="*/ 1328738 h 3362325"/>
              <a:gd name="connsiteX122" fmla="*/ 2783681 w 3536157"/>
              <a:gd name="connsiteY122" fmla="*/ 1273970 h 3362325"/>
              <a:gd name="connsiteX123" fmla="*/ 2886074 w 3536157"/>
              <a:gd name="connsiteY123" fmla="*/ 1216820 h 3362325"/>
              <a:gd name="connsiteX124" fmla="*/ 2950368 w 3536157"/>
              <a:gd name="connsiteY124" fmla="*/ 1202532 h 3362325"/>
              <a:gd name="connsiteX125" fmla="*/ 3002755 w 3536157"/>
              <a:gd name="connsiteY125" fmla="*/ 1147763 h 3362325"/>
              <a:gd name="connsiteX126" fmla="*/ 3481387 w 3536157"/>
              <a:gd name="connsiteY126" fmla="*/ 252414 h 3362325"/>
              <a:gd name="connsiteX127" fmla="*/ 3536157 w 3536157"/>
              <a:gd name="connsiteY127" fmla="*/ 147636 h 3362325"/>
              <a:gd name="connsiteX0" fmla="*/ 3505200 w 3536157"/>
              <a:gd name="connsiteY0" fmla="*/ 0 h 3362325"/>
              <a:gd name="connsiteX1" fmla="*/ 3467099 w 3536157"/>
              <a:gd name="connsiteY1" fmla="*/ 176214 h 3362325"/>
              <a:gd name="connsiteX2" fmla="*/ 3481387 w 3536157"/>
              <a:gd name="connsiteY2" fmla="*/ 100014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7099 w 3536157"/>
              <a:gd name="connsiteY1" fmla="*/ 176214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8050 w 3536157"/>
              <a:gd name="connsiteY2" fmla="*/ 230982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81387 w 3536157"/>
              <a:gd name="connsiteY127" fmla="*/ 252414 h 3362325"/>
              <a:gd name="connsiteX128" fmla="*/ 3536157 w 3536157"/>
              <a:gd name="connsiteY12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428999 w 3536157"/>
              <a:gd name="connsiteY127" fmla="*/ 347664 h 3362325"/>
              <a:gd name="connsiteX128" fmla="*/ 3481387 w 3536157"/>
              <a:gd name="connsiteY128" fmla="*/ 252414 h 3362325"/>
              <a:gd name="connsiteX129" fmla="*/ 3536157 w 3536157"/>
              <a:gd name="connsiteY12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90899 w 3536157"/>
              <a:gd name="connsiteY127" fmla="*/ 428627 h 3362325"/>
              <a:gd name="connsiteX128" fmla="*/ 3428999 w 3536157"/>
              <a:gd name="connsiteY128" fmla="*/ 347664 h 3362325"/>
              <a:gd name="connsiteX129" fmla="*/ 3481387 w 3536157"/>
              <a:gd name="connsiteY129" fmla="*/ 252414 h 3362325"/>
              <a:gd name="connsiteX130" fmla="*/ 3536157 w 3536157"/>
              <a:gd name="connsiteY13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345655 w 3536157"/>
              <a:gd name="connsiteY127" fmla="*/ 521496 h 3362325"/>
              <a:gd name="connsiteX128" fmla="*/ 3390899 w 3536157"/>
              <a:gd name="connsiteY128" fmla="*/ 428627 h 3362325"/>
              <a:gd name="connsiteX129" fmla="*/ 3428999 w 3536157"/>
              <a:gd name="connsiteY129" fmla="*/ 347664 h 3362325"/>
              <a:gd name="connsiteX130" fmla="*/ 3481387 w 3536157"/>
              <a:gd name="connsiteY130" fmla="*/ 252414 h 3362325"/>
              <a:gd name="connsiteX131" fmla="*/ 3536157 w 3536157"/>
              <a:gd name="connsiteY13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86124 w 3536157"/>
              <a:gd name="connsiteY127" fmla="*/ 619127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298031 w 3536157"/>
              <a:gd name="connsiteY127" fmla="*/ 590552 h 3362325"/>
              <a:gd name="connsiteX128" fmla="*/ 3345655 w 3536157"/>
              <a:gd name="connsiteY128" fmla="*/ 521496 h 3362325"/>
              <a:gd name="connsiteX129" fmla="*/ 3390899 w 3536157"/>
              <a:gd name="connsiteY129" fmla="*/ 428627 h 3362325"/>
              <a:gd name="connsiteX130" fmla="*/ 3428999 w 3536157"/>
              <a:gd name="connsiteY130" fmla="*/ 347664 h 3362325"/>
              <a:gd name="connsiteX131" fmla="*/ 3481387 w 3536157"/>
              <a:gd name="connsiteY131" fmla="*/ 252414 h 3362325"/>
              <a:gd name="connsiteX132" fmla="*/ 3536157 w 3536157"/>
              <a:gd name="connsiteY13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69443 w 3536157"/>
              <a:gd name="connsiteY127" fmla="*/ 831058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57536 w 3536157"/>
              <a:gd name="connsiteY127" fmla="*/ 800102 h 3362325"/>
              <a:gd name="connsiteX128" fmla="*/ 3298031 w 3536157"/>
              <a:gd name="connsiteY128" fmla="*/ 590552 h 3362325"/>
              <a:gd name="connsiteX129" fmla="*/ 3345655 w 3536157"/>
              <a:gd name="connsiteY129" fmla="*/ 521496 h 3362325"/>
              <a:gd name="connsiteX130" fmla="*/ 3390899 w 3536157"/>
              <a:gd name="connsiteY130" fmla="*/ 428627 h 3362325"/>
              <a:gd name="connsiteX131" fmla="*/ 3428999 w 3536157"/>
              <a:gd name="connsiteY131" fmla="*/ 347664 h 3362325"/>
              <a:gd name="connsiteX132" fmla="*/ 3481387 w 3536157"/>
              <a:gd name="connsiteY132" fmla="*/ 252414 h 3362325"/>
              <a:gd name="connsiteX133" fmla="*/ 3536157 w 3536157"/>
              <a:gd name="connsiteY133"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86099 w 3536157"/>
              <a:gd name="connsiteY127" fmla="*/ 966789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21818 w 3536157"/>
              <a:gd name="connsiteY127" fmla="*/ 926308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157536 w 3536157"/>
              <a:gd name="connsiteY128" fmla="*/ 800102 h 3362325"/>
              <a:gd name="connsiteX129" fmla="*/ 3298031 w 3536157"/>
              <a:gd name="connsiteY129" fmla="*/ 590552 h 3362325"/>
              <a:gd name="connsiteX130" fmla="*/ 3345655 w 3536157"/>
              <a:gd name="connsiteY130" fmla="*/ 521496 h 3362325"/>
              <a:gd name="connsiteX131" fmla="*/ 3390899 w 3536157"/>
              <a:gd name="connsiteY131" fmla="*/ 428627 h 3362325"/>
              <a:gd name="connsiteX132" fmla="*/ 3428999 w 3536157"/>
              <a:gd name="connsiteY132" fmla="*/ 347664 h 3362325"/>
              <a:gd name="connsiteX133" fmla="*/ 3481387 w 3536157"/>
              <a:gd name="connsiteY133" fmla="*/ 252414 h 3362325"/>
              <a:gd name="connsiteX134" fmla="*/ 3536157 w 3536157"/>
              <a:gd name="connsiteY134"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98345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112293 w 3536157"/>
              <a:gd name="connsiteY127" fmla="*/ 928690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081337 w 3536157"/>
              <a:gd name="connsiteY128" fmla="*/ 1040608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98031 w 3536157"/>
              <a:gd name="connsiteY130" fmla="*/ 590552 h 3362325"/>
              <a:gd name="connsiteX131" fmla="*/ 3345655 w 3536157"/>
              <a:gd name="connsiteY131" fmla="*/ 521496 h 3362325"/>
              <a:gd name="connsiteX132" fmla="*/ 3390899 w 3536157"/>
              <a:gd name="connsiteY132" fmla="*/ 428627 h 3362325"/>
              <a:gd name="connsiteX133" fmla="*/ 3428999 w 3536157"/>
              <a:gd name="connsiteY133" fmla="*/ 347664 h 3362325"/>
              <a:gd name="connsiteX134" fmla="*/ 3481387 w 3536157"/>
              <a:gd name="connsiteY134" fmla="*/ 252414 h 3362325"/>
              <a:gd name="connsiteX135" fmla="*/ 3536157 w 3536157"/>
              <a:gd name="connsiteY135"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17068 w 3536157"/>
              <a:gd name="connsiteY130" fmla="*/ 709614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43262 w 3536157"/>
              <a:gd name="connsiteY130" fmla="*/ 707232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8999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45655 w 3536157"/>
              <a:gd name="connsiteY132" fmla="*/ 52149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62324 w 3536157"/>
              <a:gd name="connsiteY132" fmla="*/ 502446 h 3362325"/>
              <a:gd name="connsiteX133" fmla="*/ 3390899 w 3536157"/>
              <a:gd name="connsiteY133" fmla="*/ 428627 h 3362325"/>
              <a:gd name="connsiteX134" fmla="*/ 3421856 w 3536157"/>
              <a:gd name="connsiteY134" fmla="*/ 347664 h 3362325"/>
              <a:gd name="connsiteX135" fmla="*/ 3481387 w 3536157"/>
              <a:gd name="connsiteY135" fmla="*/ 252414 h 3362325"/>
              <a:gd name="connsiteX136" fmla="*/ 3536157 w 3536157"/>
              <a:gd name="connsiteY136"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28987 w 3536157"/>
              <a:gd name="connsiteY132" fmla="*/ 552452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5618 w 3536157"/>
              <a:gd name="connsiteY127" fmla="*/ 1002508 h 3362325"/>
              <a:gd name="connsiteX128" fmla="*/ 3107531 w 3536157"/>
              <a:gd name="connsiteY128" fmla="*/ 923927 h 3362325"/>
              <a:gd name="connsiteX129" fmla="*/ 3157536 w 3536157"/>
              <a:gd name="connsiteY129" fmla="*/ 800102 h 3362325"/>
              <a:gd name="connsiteX130" fmla="*/ 3233737 w 3536157"/>
              <a:gd name="connsiteY130" fmla="*/ 702469 h 3362325"/>
              <a:gd name="connsiteX131" fmla="*/ 3298031 w 3536157"/>
              <a:gd name="connsiteY131" fmla="*/ 590552 h 3362325"/>
              <a:gd name="connsiteX132" fmla="*/ 3338512 w 3536157"/>
              <a:gd name="connsiteY132" fmla="*/ 557215 h 3362325"/>
              <a:gd name="connsiteX133" fmla="*/ 3362324 w 3536157"/>
              <a:gd name="connsiteY133" fmla="*/ 502446 h 3362325"/>
              <a:gd name="connsiteX134" fmla="*/ 3390899 w 3536157"/>
              <a:gd name="connsiteY134" fmla="*/ 428627 h 3362325"/>
              <a:gd name="connsiteX135" fmla="*/ 3421856 w 3536157"/>
              <a:gd name="connsiteY135" fmla="*/ 347664 h 3362325"/>
              <a:gd name="connsiteX136" fmla="*/ 3481387 w 3536157"/>
              <a:gd name="connsiteY136" fmla="*/ 252414 h 3362325"/>
              <a:gd name="connsiteX137" fmla="*/ 3536157 w 3536157"/>
              <a:gd name="connsiteY137"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31330 w 3536157"/>
              <a:gd name="connsiteY127" fmla="*/ 1057277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107531 w 3536157"/>
              <a:gd name="connsiteY129" fmla="*/ 923927 h 3362325"/>
              <a:gd name="connsiteX130" fmla="*/ 3157536 w 3536157"/>
              <a:gd name="connsiteY130" fmla="*/ 800102 h 3362325"/>
              <a:gd name="connsiteX131" fmla="*/ 3233737 w 3536157"/>
              <a:gd name="connsiteY131" fmla="*/ 702469 h 3362325"/>
              <a:gd name="connsiteX132" fmla="*/ 3298031 w 3536157"/>
              <a:gd name="connsiteY132" fmla="*/ 590552 h 3362325"/>
              <a:gd name="connsiteX133" fmla="*/ 3338512 w 3536157"/>
              <a:gd name="connsiteY133" fmla="*/ 557215 h 3362325"/>
              <a:gd name="connsiteX134" fmla="*/ 3362324 w 3536157"/>
              <a:gd name="connsiteY134" fmla="*/ 502446 h 3362325"/>
              <a:gd name="connsiteX135" fmla="*/ 3390899 w 3536157"/>
              <a:gd name="connsiteY135" fmla="*/ 428627 h 3362325"/>
              <a:gd name="connsiteX136" fmla="*/ 3421856 w 3536157"/>
              <a:gd name="connsiteY136" fmla="*/ 347664 h 3362325"/>
              <a:gd name="connsiteX137" fmla="*/ 3481387 w 3536157"/>
              <a:gd name="connsiteY137" fmla="*/ 252414 h 3362325"/>
              <a:gd name="connsiteX138" fmla="*/ 3536157 w 3536157"/>
              <a:gd name="connsiteY138"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45618 w 3536157"/>
              <a:gd name="connsiteY128" fmla="*/ 1002508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57264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7536 w 3536157"/>
              <a:gd name="connsiteY131" fmla="*/ 800102 h 3362325"/>
              <a:gd name="connsiteX132" fmla="*/ 3233737 w 3536157"/>
              <a:gd name="connsiteY132" fmla="*/ 702469 h 3362325"/>
              <a:gd name="connsiteX133" fmla="*/ 3298031 w 3536157"/>
              <a:gd name="connsiteY133" fmla="*/ 590552 h 3362325"/>
              <a:gd name="connsiteX134" fmla="*/ 3338512 w 3536157"/>
              <a:gd name="connsiteY134" fmla="*/ 557215 h 3362325"/>
              <a:gd name="connsiteX135" fmla="*/ 3362324 w 3536157"/>
              <a:gd name="connsiteY135" fmla="*/ 502446 h 3362325"/>
              <a:gd name="connsiteX136" fmla="*/ 3390899 w 3536157"/>
              <a:gd name="connsiteY136" fmla="*/ 428627 h 3362325"/>
              <a:gd name="connsiteX137" fmla="*/ 3421856 w 3536157"/>
              <a:gd name="connsiteY137" fmla="*/ 347664 h 3362325"/>
              <a:gd name="connsiteX138" fmla="*/ 3481387 w 3536157"/>
              <a:gd name="connsiteY138" fmla="*/ 252414 h 3362325"/>
              <a:gd name="connsiteX139" fmla="*/ 3536157 w 3536157"/>
              <a:gd name="connsiteY139"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38487 w 3536157"/>
              <a:gd name="connsiteY131" fmla="*/ 852489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7531 w 3536157"/>
              <a:gd name="connsiteY130" fmla="*/ 923927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50393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9912 w 3536157"/>
              <a:gd name="connsiteY130" fmla="*/ 935833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233737 w 3536157"/>
              <a:gd name="connsiteY133" fmla="*/ 702469 h 3362325"/>
              <a:gd name="connsiteX134" fmla="*/ 3298031 w 3536157"/>
              <a:gd name="connsiteY134" fmla="*/ 590552 h 3362325"/>
              <a:gd name="connsiteX135" fmla="*/ 3338512 w 3536157"/>
              <a:gd name="connsiteY135" fmla="*/ 557215 h 3362325"/>
              <a:gd name="connsiteX136" fmla="*/ 3362324 w 3536157"/>
              <a:gd name="connsiteY136" fmla="*/ 502446 h 3362325"/>
              <a:gd name="connsiteX137" fmla="*/ 3390899 w 3536157"/>
              <a:gd name="connsiteY137" fmla="*/ 428627 h 3362325"/>
              <a:gd name="connsiteX138" fmla="*/ 3421856 w 3536157"/>
              <a:gd name="connsiteY138" fmla="*/ 347664 h 3362325"/>
              <a:gd name="connsiteX139" fmla="*/ 3481387 w 3536157"/>
              <a:gd name="connsiteY139" fmla="*/ 252414 h 3362325"/>
              <a:gd name="connsiteX140" fmla="*/ 3536157 w 3536157"/>
              <a:gd name="connsiteY140"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95637 w 3536157"/>
              <a:gd name="connsiteY133" fmla="*/ 752477 h 3362325"/>
              <a:gd name="connsiteX134" fmla="*/ 3233737 w 3536157"/>
              <a:gd name="connsiteY134" fmla="*/ 702469 h 3362325"/>
              <a:gd name="connsiteX135" fmla="*/ 3298031 w 3536157"/>
              <a:gd name="connsiteY135" fmla="*/ 590552 h 3362325"/>
              <a:gd name="connsiteX136" fmla="*/ 3338512 w 3536157"/>
              <a:gd name="connsiteY136" fmla="*/ 557215 h 3362325"/>
              <a:gd name="connsiteX137" fmla="*/ 3362324 w 3536157"/>
              <a:gd name="connsiteY137" fmla="*/ 502446 h 3362325"/>
              <a:gd name="connsiteX138" fmla="*/ 3390899 w 3536157"/>
              <a:gd name="connsiteY138" fmla="*/ 428627 h 3362325"/>
              <a:gd name="connsiteX139" fmla="*/ 3421856 w 3536157"/>
              <a:gd name="connsiteY139" fmla="*/ 347664 h 3362325"/>
              <a:gd name="connsiteX140" fmla="*/ 3481387 w 3536157"/>
              <a:gd name="connsiteY140" fmla="*/ 252414 h 3362325"/>
              <a:gd name="connsiteX141" fmla="*/ 3536157 w 3536157"/>
              <a:gd name="connsiteY141"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57536 w 3536157"/>
              <a:gd name="connsiteY132" fmla="*/ 800102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52774 w 3536157"/>
              <a:gd name="connsiteY133" fmla="*/ 8310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278980 w 3536157"/>
              <a:gd name="connsiteY132" fmla="*/ 878683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43249 w 3536157"/>
              <a:gd name="connsiteY131" fmla="*/ 859633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0" fmla="*/ 3505200 w 3536157"/>
              <a:gd name="connsiteY0" fmla="*/ 0 h 3362325"/>
              <a:gd name="connsiteX1" fmla="*/ 3469481 w 3536157"/>
              <a:gd name="connsiteY1" fmla="*/ 140495 h 3362325"/>
              <a:gd name="connsiteX2" fmla="*/ 3440906 w 3536157"/>
              <a:gd name="connsiteY2" fmla="*/ 228600 h 3362325"/>
              <a:gd name="connsiteX3" fmla="*/ 3381374 w 3536157"/>
              <a:gd name="connsiteY3" fmla="*/ 340520 h 3362325"/>
              <a:gd name="connsiteX4" fmla="*/ 3336130 w 3536157"/>
              <a:gd name="connsiteY4" fmla="*/ 385764 h 3362325"/>
              <a:gd name="connsiteX5" fmla="*/ 3298031 w 3536157"/>
              <a:gd name="connsiteY5" fmla="*/ 423864 h 3362325"/>
              <a:gd name="connsiteX6" fmla="*/ 3278980 w 3536157"/>
              <a:gd name="connsiteY6" fmla="*/ 450058 h 3362325"/>
              <a:gd name="connsiteX7" fmla="*/ 3259931 w 3536157"/>
              <a:gd name="connsiteY7" fmla="*/ 490540 h 3362325"/>
              <a:gd name="connsiteX8" fmla="*/ 3193255 w 3536157"/>
              <a:gd name="connsiteY8" fmla="*/ 519114 h 3362325"/>
              <a:gd name="connsiteX9" fmla="*/ 3133724 w 3536157"/>
              <a:gd name="connsiteY9" fmla="*/ 559595 h 3362325"/>
              <a:gd name="connsiteX10" fmla="*/ 3078956 w 3536157"/>
              <a:gd name="connsiteY10" fmla="*/ 661989 h 3362325"/>
              <a:gd name="connsiteX11" fmla="*/ 3057524 w 3536157"/>
              <a:gd name="connsiteY11" fmla="*/ 733427 h 3362325"/>
              <a:gd name="connsiteX12" fmla="*/ 3055144 w 3536157"/>
              <a:gd name="connsiteY12" fmla="*/ 797719 h 3362325"/>
              <a:gd name="connsiteX13" fmla="*/ 3045618 w 3536157"/>
              <a:gd name="connsiteY13" fmla="*/ 854871 h 3362325"/>
              <a:gd name="connsiteX14" fmla="*/ 3038474 w 3536157"/>
              <a:gd name="connsiteY14" fmla="*/ 892970 h 3362325"/>
              <a:gd name="connsiteX15" fmla="*/ 3024187 w 3536157"/>
              <a:gd name="connsiteY15" fmla="*/ 921546 h 3362325"/>
              <a:gd name="connsiteX16" fmla="*/ 3007518 w 3536157"/>
              <a:gd name="connsiteY16" fmla="*/ 957263 h 3362325"/>
              <a:gd name="connsiteX17" fmla="*/ 2978943 w 3536157"/>
              <a:gd name="connsiteY17" fmla="*/ 1009651 h 3362325"/>
              <a:gd name="connsiteX18" fmla="*/ 2962274 w 3536157"/>
              <a:gd name="connsiteY18" fmla="*/ 1097757 h 3362325"/>
              <a:gd name="connsiteX19" fmla="*/ 2924174 w 3536157"/>
              <a:gd name="connsiteY19" fmla="*/ 1147764 h 3362325"/>
              <a:gd name="connsiteX20" fmla="*/ 2833687 w 3536157"/>
              <a:gd name="connsiteY20" fmla="*/ 1195388 h 3362325"/>
              <a:gd name="connsiteX21" fmla="*/ 2771774 w 3536157"/>
              <a:gd name="connsiteY21" fmla="*/ 1219201 h 3362325"/>
              <a:gd name="connsiteX22" fmla="*/ 2738437 w 3536157"/>
              <a:gd name="connsiteY22" fmla="*/ 1240632 h 3362325"/>
              <a:gd name="connsiteX23" fmla="*/ 2709862 w 3536157"/>
              <a:gd name="connsiteY23" fmla="*/ 1281113 h 3362325"/>
              <a:gd name="connsiteX24" fmla="*/ 2652712 w 3536157"/>
              <a:gd name="connsiteY24" fmla="*/ 1369220 h 3362325"/>
              <a:gd name="connsiteX25" fmla="*/ 2609849 w 3536157"/>
              <a:gd name="connsiteY25" fmla="*/ 1493045 h 3362325"/>
              <a:gd name="connsiteX26" fmla="*/ 2569368 w 3536157"/>
              <a:gd name="connsiteY26" fmla="*/ 1576388 h 3362325"/>
              <a:gd name="connsiteX27" fmla="*/ 2528887 w 3536157"/>
              <a:gd name="connsiteY27" fmla="*/ 1652588 h 3362325"/>
              <a:gd name="connsiteX28" fmla="*/ 2464594 w 3536157"/>
              <a:gd name="connsiteY28" fmla="*/ 1700214 h 3362325"/>
              <a:gd name="connsiteX29" fmla="*/ 2409824 w 3536157"/>
              <a:gd name="connsiteY29" fmla="*/ 1769270 h 3362325"/>
              <a:gd name="connsiteX30" fmla="*/ 2286000 w 3536157"/>
              <a:gd name="connsiteY30" fmla="*/ 1900238 h 3362325"/>
              <a:gd name="connsiteX31" fmla="*/ 2171699 w 3536157"/>
              <a:gd name="connsiteY31" fmla="*/ 2009776 h 3362325"/>
              <a:gd name="connsiteX32" fmla="*/ 2069305 w 3536157"/>
              <a:gd name="connsiteY32" fmla="*/ 2085974 h 3362325"/>
              <a:gd name="connsiteX33" fmla="*/ 1978817 w 3536157"/>
              <a:gd name="connsiteY33" fmla="*/ 2100263 h 3362325"/>
              <a:gd name="connsiteX34" fmla="*/ 1916905 w 3536157"/>
              <a:gd name="connsiteY34" fmla="*/ 2128838 h 3362325"/>
              <a:gd name="connsiteX35" fmla="*/ 1859755 w 3536157"/>
              <a:gd name="connsiteY35" fmla="*/ 2174081 h 3362325"/>
              <a:gd name="connsiteX36" fmla="*/ 1840705 w 3536157"/>
              <a:gd name="connsiteY36" fmla="*/ 2240757 h 3362325"/>
              <a:gd name="connsiteX37" fmla="*/ 1838324 w 3536157"/>
              <a:gd name="connsiteY37" fmla="*/ 2319338 h 3362325"/>
              <a:gd name="connsiteX38" fmla="*/ 1831181 w 3536157"/>
              <a:gd name="connsiteY38" fmla="*/ 2374106 h 3362325"/>
              <a:gd name="connsiteX39" fmla="*/ 1816894 w 3536157"/>
              <a:gd name="connsiteY39" fmla="*/ 2407444 h 3362325"/>
              <a:gd name="connsiteX40" fmla="*/ 1788319 w 3536157"/>
              <a:gd name="connsiteY40" fmla="*/ 2440781 h 3362325"/>
              <a:gd name="connsiteX41" fmla="*/ 1728788 w 3536157"/>
              <a:gd name="connsiteY41" fmla="*/ 2464594 h 3362325"/>
              <a:gd name="connsiteX42" fmla="*/ 1676400 w 3536157"/>
              <a:gd name="connsiteY42" fmla="*/ 2478881 h 3362325"/>
              <a:gd name="connsiteX43" fmla="*/ 1624013 w 3536157"/>
              <a:gd name="connsiteY43" fmla="*/ 2483644 h 3362325"/>
              <a:gd name="connsiteX44" fmla="*/ 1543050 w 3536157"/>
              <a:gd name="connsiteY44" fmla="*/ 2481262 h 3362325"/>
              <a:gd name="connsiteX45" fmla="*/ 1454944 w 3536157"/>
              <a:gd name="connsiteY45" fmla="*/ 2478881 h 3362325"/>
              <a:gd name="connsiteX46" fmla="*/ 1402556 w 3536157"/>
              <a:gd name="connsiteY46" fmla="*/ 2483644 h 3362325"/>
              <a:gd name="connsiteX47" fmla="*/ 1364456 w 3536157"/>
              <a:gd name="connsiteY47" fmla="*/ 2509837 h 3362325"/>
              <a:gd name="connsiteX48" fmla="*/ 1345406 w 3536157"/>
              <a:gd name="connsiteY48" fmla="*/ 2538412 h 3362325"/>
              <a:gd name="connsiteX49" fmla="*/ 1326356 w 3536157"/>
              <a:gd name="connsiteY49" fmla="*/ 2574131 h 3362325"/>
              <a:gd name="connsiteX50" fmla="*/ 1312069 w 3536157"/>
              <a:gd name="connsiteY50" fmla="*/ 2612231 h 3362325"/>
              <a:gd name="connsiteX51" fmla="*/ 1281113 w 3536157"/>
              <a:gd name="connsiteY51" fmla="*/ 2636044 h 3362325"/>
              <a:gd name="connsiteX52" fmla="*/ 1238250 w 3536157"/>
              <a:gd name="connsiteY52" fmla="*/ 2674144 h 3362325"/>
              <a:gd name="connsiteX53" fmla="*/ 1207294 w 3536157"/>
              <a:gd name="connsiteY53" fmla="*/ 2683669 h 3362325"/>
              <a:gd name="connsiteX54" fmla="*/ 1171575 w 3536157"/>
              <a:gd name="connsiteY54" fmla="*/ 2676525 h 3362325"/>
              <a:gd name="connsiteX55" fmla="*/ 1116806 w 3536157"/>
              <a:gd name="connsiteY55" fmla="*/ 2676525 h 3362325"/>
              <a:gd name="connsiteX56" fmla="*/ 1088231 w 3536157"/>
              <a:gd name="connsiteY56" fmla="*/ 2681287 h 3362325"/>
              <a:gd name="connsiteX57" fmla="*/ 1042988 w 3536157"/>
              <a:gd name="connsiteY57" fmla="*/ 2688431 h 3362325"/>
              <a:gd name="connsiteX58" fmla="*/ 1004888 w 3536157"/>
              <a:gd name="connsiteY58" fmla="*/ 2712244 h 3362325"/>
              <a:gd name="connsiteX59" fmla="*/ 950119 w 3536157"/>
              <a:gd name="connsiteY59" fmla="*/ 2745581 h 3362325"/>
              <a:gd name="connsiteX60" fmla="*/ 859631 w 3536157"/>
              <a:gd name="connsiteY60" fmla="*/ 2809875 h 3362325"/>
              <a:gd name="connsiteX61" fmla="*/ 788194 w 3536157"/>
              <a:gd name="connsiteY61" fmla="*/ 2857500 h 3362325"/>
              <a:gd name="connsiteX62" fmla="*/ 707231 w 3536157"/>
              <a:gd name="connsiteY62" fmla="*/ 2909887 h 3362325"/>
              <a:gd name="connsiteX63" fmla="*/ 652463 w 3536157"/>
              <a:gd name="connsiteY63" fmla="*/ 2955131 h 3362325"/>
              <a:gd name="connsiteX64" fmla="*/ 547688 w 3536157"/>
              <a:gd name="connsiteY64" fmla="*/ 3017044 h 3362325"/>
              <a:gd name="connsiteX65" fmla="*/ 459581 w 3536157"/>
              <a:gd name="connsiteY65" fmla="*/ 3064669 h 3362325"/>
              <a:gd name="connsiteX66" fmla="*/ 326231 w 3536157"/>
              <a:gd name="connsiteY66" fmla="*/ 3133725 h 3362325"/>
              <a:gd name="connsiteX67" fmla="*/ 240506 w 3536157"/>
              <a:gd name="connsiteY67" fmla="*/ 3167062 h 3362325"/>
              <a:gd name="connsiteX68" fmla="*/ 164306 w 3536157"/>
              <a:gd name="connsiteY68" fmla="*/ 3200400 h 3362325"/>
              <a:gd name="connsiteX69" fmla="*/ 102394 w 3536157"/>
              <a:gd name="connsiteY69" fmla="*/ 3221831 h 3362325"/>
              <a:gd name="connsiteX70" fmla="*/ 0 w 3536157"/>
              <a:gd name="connsiteY70" fmla="*/ 3233737 h 3362325"/>
              <a:gd name="connsiteX71" fmla="*/ 11906 w 3536157"/>
              <a:gd name="connsiteY71" fmla="*/ 3252787 h 3362325"/>
              <a:gd name="connsiteX72" fmla="*/ 33338 w 3536157"/>
              <a:gd name="connsiteY72" fmla="*/ 3281362 h 3362325"/>
              <a:gd name="connsiteX73" fmla="*/ 45244 w 3536157"/>
              <a:gd name="connsiteY73" fmla="*/ 3324225 h 3362325"/>
              <a:gd name="connsiteX74" fmla="*/ 47625 w 3536157"/>
              <a:gd name="connsiteY74" fmla="*/ 3362325 h 3362325"/>
              <a:gd name="connsiteX75" fmla="*/ 100013 w 3536157"/>
              <a:gd name="connsiteY75" fmla="*/ 3345656 h 3362325"/>
              <a:gd name="connsiteX76" fmla="*/ 247650 w 3536157"/>
              <a:gd name="connsiteY76" fmla="*/ 3288506 h 3362325"/>
              <a:gd name="connsiteX77" fmla="*/ 402431 w 3536157"/>
              <a:gd name="connsiteY77" fmla="*/ 3214687 h 3362325"/>
              <a:gd name="connsiteX78" fmla="*/ 531019 w 3536157"/>
              <a:gd name="connsiteY78" fmla="*/ 3138487 h 3362325"/>
              <a:gd name="connsiteX79" fmla="*/ 623888 w 3536157"/>
              <a:gd name="connsiteY79" fmla="*/ 3074194 h 3362325"/>
              <a:gd name="connsiteX80" fmla="*/ 721519 w 3536157"/>
              <a:gd name="connsiteY80" fmla="*/ 3005137 h 3362325"/>
              <a:gd name="connsiteX81" fmla="*/ 857250 w 3536157"/>
              <a:gd name="connsiteY81" fmla="*/ 2900362 h 3362325"/>
              <a:gd name="connsiteX82" fmla="*/ 978694 w 3536157"/>
              <a:gd name="connsiteY82" fmla="*/ 2826544 h 3362325"/>
              <a:gd name="connsiteX83" fmla="*/ 1035844 w 3536157"/>
              <a:gd name="connsiteY83" fmla="*/ 2774156 h 3362325"/>
              <a:gd name="connsiteX84" fmla="*/ 1066800 w 3536157"/>
              <a:gd name="connsiteY84" fmla="*/ 2764631 h 3362325"/>
              <a:gd name="connsiteX85" fmla="*/ 1081088 w 3536157"/>
              <a:gd name="connsiteY85" fmla="*/ 2759869 h 3362325"/>
              <a:gd name="connsiteX86" fmla="*/ 1140619 w 3536157"/>
              <a:gd name="connsiteY86" fmla="*/ 2755106 h 3362325"/>
              <a:gd name="connsiteX87" fmla="*/ 1200150 w 3536157"/>
              <a:gd name="connsiteY87" fmla="*/ 2745581 h 3362325"/>
              <a:gd name="connsiteX88" fmla="*/ 1221581 w 3536157"/>
              <a:gd name="connsiteY88" fmla="*/ 2740819 h 3362325"/>
              <a:gd name="connsiteX89" fmla="*/ 1240631 w 3536157"/>
              <a:gd name="connsiteY89" fmla="*/ 2731294 h 3362325"/>
              <a:gd name="connsiteX90" fmla="*/ 1307306 w 3536157"/>
              <a:gd name="connsiteY90" fmla="*/ 2690812 h 3362325"/>
              <a:gd name="connsiteX91" fmla="*/ 1338263 w 3536157"/>
              <a:gd name="connsiteY91" fmla="*/ 2676525 h 3362325"/>
              <a:gd name="connsiteX92" fmla="*/ 1347788 w 3536157"/>
              <a:gd name="connsiteY92" fmla="*/ 2650331 h 3362325"/>
              <a:gd name="connsiteX93" fmla="*/ 1362075 w 3536157"/>
              <a:gd name="connsiteY93" fmla="*/ 2626519 h 3362325"/>
              <a:gd name="connsiteX94" fmla="*/ 1383506 w 3536157"/>
              <a:gd name="connsiteY94" fmla="*/ 2600325 h 3362325"/>
              <a:gd name="connsiteX95" fmla="*/ 1407319 w 3536157"/>
              <a:gd name="connsiteY95" fmla="*/ 2562225 h 3362325"/>
              <a:gd name="connsiteX96" fmla="*/ 1438275 w 3536157"/>
              <a:gd name="connsiteY96" fmla="*/ 2538412 h 3362325"/>
              <a:gd name="connsiteX97" fmla="*/ 1457325 w 3536157"/>
              <a:gd name="connsiteY97" fmla="*/ 2528887 h 3362325"/>
              <a:gd name="connsiteX98" fmla="*/ 1485900 w 3536157"/>
              <a:gd name="connsiteY98" fmla="*/ 2528887 h 3362325"/>
              <a:gd name="connsiteX99" fmla="*/ 1540669 w 3536157"/>
              <a:gd name="connsiteY99" fmla="*/ 2536031 h 3362325"/>
              <a:gd name="connsiteX100" fmla="*/ 1590675 w 3536157"/>
              <a:gd name="connsiteY100" fmla="*/ 2540794 h 3362325"/>
              <a:gd name="connsiteX101" fmla="*/ 1643063 w 3536157"/>
              <a:gd name="connsiteY101" fmla="*/ 2536031 h 3362325"/>
              <a:gd name="connsiteX102" fmla="*/ 1664494 w 3536157"/>
              <a:gd name="connsiteY102" fmla="*/ 2536031 h 3362325"/>
              <a:gd name="connsiteX103" fmla="*/ 1704975 w 3536157"/>
              <a:gd name="connsiteY103" fmla="*/ 2519362 h 3362325"/>
              <a:gd name="connsiteX104" fmla="*/ 1728788 w 3536157"/>
              <a:gd name="connsiteY104" fmla="*/ 2505075 h 3362325"/>
              <a:gd name="connsiteX105" fmla="*/ 1785938 w 3536157"/>
              <a:gd name="connsiteY105" fmla="*/ 2483644 h 3362325"/>
              <a:gd name="connsiteX106" fmla="*/ 1807369 w 3536157"/>
              <a:gd name="connsiteY106" fmla="*/ 2459831 h 3362325"/>
              <a:gd name="connsiteX107" fmla="*/ 1843088 w 3536157"/>
              <a:gd name="connsiteY107" fmla="*/ 2428875 h 3362325"/>
              <a:gd name="connsiteX108" fmla="*/ 1859756 w 3536157"/>
              <a:gd name="connsiteY108" fmla="*/ 2386012 h 3362325"/>
              <a:gd name="connsiteX109" fmla="*/ 1876425 w 3536157"/>
              <a:gd name="connsiteY109" fmla="*/ 2347912 h 3362325"/>
              <a:gd name="connsiteX110" fmla="*/ 1890713 w 3536157"/>
              <a:gd name="connsiteY110" fmla="*/ 2307431 h 3362325"/>
              <a:gd name="connsiteX111" fmla="*/ 1893093 w 3536157"/>
              <a:gd name="connsiteY111" fmla="*/ 2259807 h 3362325"/>
              <a:gd name="connsiteX112" fmla="*/ 1912143 w 3536157"/>
              <a:gd name="connsiteY112" fmla="*/ 2214563 h 3362325"/>
              <a:gd name="connsiteX113" fmla="*/ 1955006 w 3536157"/>
              <a:gd name="connsiteY113" fmla="*/ 2169320 h 3362325"/>
              <a:gd name="connsiteX114" fmla="*/ 2059780 w 3536157"/>
              <a:gd name="connsiteY114" fmla="*/ 2150269 h 3362325"/>
              <a:gd name="connsiteX115" fmla="*/ 2216943 w 3536157"/>
              <a:gd name="connsiteY115" fmla="*/ 2040732 h 3362325"/>
              <a:gd name="connsiteX116" fmla="*/ 2274093 w 3536157"/>
              <a:gd name="connsiteY116" fmla="*/ 1988345 h 3362325"/>
              <a:gd name="connsiteX117" fmla="*/ 2378868 w 3536157"/>
              <a:gd name="connsiteY117" fmla="*/ 1878807 h 3362325"/>
              <a:gd name="connsiteX118" fmla="*/ 2486024 w 3536157"/>
              <a:gd name="connsiteY118" fmla="*/ 1747839 h 3362325"/>
              <a:gd name="connsiteX119" fmla="*/ 2566986 w 3536157"/>
              <a:gd name="connsiteY119" fmla="*/ 1676400 h 3362325"/>
              <a:gd name="connsiteX120" fmla="*/ 2638424 w 3536157"/>
              <a:gd name="connsiteY120" fmla="*/ 1524001 h 3362325"/>
              <a:gd name="connsiteX121" fmla="*/ 2693193 w 3536157"/>
              <a:gd name="connsiteY121" fmla="*/ 1393032 h 3362325"/>
              <a:gd name="connsiteX122" fmla="*/ 2724149 w 3536157"/>
              <a:gd name="connsiteY122" fmla="*/ 1328738 h 3362325"/>
              <a:gd name="connsiteX123" fmla="*/ 2783681 w 3536157"/>
              <a:gd name="connsiteY123" fmla="*/ 1273970 h 3362325"/>
              <a:gd name="connsiteX124" fmla="*/ 2886074 w 3536157"/>
              <a:gd name="connsiteY124" fmla="*/ 1216820 h 3362325"/>
              <a:gd name="connsiteX125" fmla="*/ 2950368 w 3536157"/>
              <a:gd name="connsiteY125" fmla="*/ 1202532 h 3362325"/>
              <a:gd name="connsiteX126" fmla="*/ 3002755 w 3536157"/>
              <a:gd name="connsiteY126" fmla="*/ 1147763 h 3362325"/>
              <a:gd name="connsiteX127" fmla="*/ 3040855 w 3536157"/>
              <a:gd name="connsiteY127" fmla="*/ 1064420 h 3362325"/>
              <a:gd name="connsiteX128" fmla="*/ 3050380 w 3536157"/>
              <a:gd name="connsiteY128" fmla="*/ 1012033 h 3362325"/>
              <a:gd name="connsiteX129" fmla="*/ 3083718 w 3536157"/>
              <a:gd name="connsiteY129" fmla="*/ 969170 h 3362325"/>
              <a:gd name="connsiteX130" fmla="*/ 3105150 w 3536157"/>
              <a:gd name="connsiteY130" fmla="*/ 933452 h 3362325"/>
              <a:gd name="connsiteX131" fmla="*/ 3133724 w 3536157"/>
              <a:gd name="connsiteY131" fmla="*/ 864396 h 3362325"/>
              <a:gd name="connsiteX132" fmla="*/ 3143248 w 3536157"/>
              <a:gd name="connsiteY132" fmla="*/ 826296 h 3362325"/>
              <a:gd name="connsiteX133" fmla="*/ 3162299 w 3536157"/>
              <a:gd name="connsiteY133" fmla="*/ 792958 h 3362325"/>
              <a:gd name="connsiteX134" fmla="*/ 3195637 w 3536157"/>
              <a:gd name="connsiteY134" fmla="*/ 752477 h 3362325"/>
              <a:gd name="connsiteX135" fmla="*/ 3233737 w 3536157"/>
              <a:gd name="connsiteY135" fmla="*/ 702469 h 3362325"/>
              <a:gd name="connsiteX136" fmla="*/ 3298031 w 3536157"/>
              <a:gd name="connsiteY136" fmla="*/ 590552 h 3362325"/>
              <a:gd name="connsiteX137" fmla="*/ 3338512 w 3536157"/>
              <a:gd name="connsiteY137" fmla="*/ 557215 h 3362325"/>
              <a:gd name="connsiteX138" fmla="*/ 3362324 w 3536157"/>
              <a:gd name="connsiteY138" fmla="*/ 502446 h 3362325"/>
              <a:gd name="connsiteX139" fmla="*/ 3390899 w 3536157"/>
              <a:gd name="connsiteY139" fmla="*/ 428627 h 3362325"/>
              <a:gd name="connsiteX140" fmla="*/ 3421856 w 3536157"/>
              <a:gd name="connsiteY140" fmla="*/ 347664 h 3362325"/>
              <a:gd name="connsiteX141" fmla="*/ 3481387 w 3536157"/>
              <a:gd name="connsiteY141" fmla="*/ 252414 h 3362325"/>
              <a:gd name="connsiteX142" fmla="*/ 3536157 w 3536157"/>
              <a:gd name="connsiteY142" fmla="*/ 147636 h 3362325"/>
              <a:gd name="connsiteX143" fmla="*/ 3505200 w 3536157"/>
              <a:gd name="connsiteY143" fmla="*/ 0 h 3362325"/>
              <a:gd name="connsiteX0" fmla="*/ 3498056 w 3536157"/>
              <a:gd name="connsiteY0" fmla="*/ 0 h 3340894"/>
              <a:gd name="connsiteX1" fmla="*/ 3469481 w 3536157"/>
              <a:gd name="connsiteY1" fmla="*/ 119064 h 3340894"/>
              <a:gd name="connsiteX2" fmla="*/ 3440906 w 3536157"/>
              <a:gd name="connsiteY2" fmla="*/ 207169 h 3340894"/>
              <a:gd name="connsiteX3" fmla="*/ 3381374 w 3536157"/>
              <a:gd name="connsiteY3" fmla="*/ 319089 h 3340894"/>
              <a:gd name="connsiteX4" fmla="*/ 3336130 w 3536157"/>
              <a:gd name="connsiteY4" fmla="*/ 364333 h 3340894"/>
              <a:gd name="connsiteX5" fmla="*/ 3298031 w 3536157"/>
              <a:gd name="connsiteY5" fmla="*/ 402433 h 3340894"/>
              <a:gd name="connsiteX6" fmla="*/ 3278980 w 3536157"/>
              <a:gd name="connsiteY6" fmla="*/ 428627 h 3340894"/>
              <a:gd name="connsiteX7" fmla="*/ 3259931 w 3536157"/>
              <a:gd name="connsiteY7" fmla="*/ 469109 h 3340894"/>
              <a:gd name="connsiteX8" fmla="*/ 3193255 w 3536157"/>
              <a:gd name="connsiteY8" fmla="*/ 497683 h 3340894"/>
              <a:gd name="connsiteX9" fmla="*/ 3133724 w 3536157"/>
              <a:gd name="connsiteY9" fmla="*/ 538164 h 3340894"/>
              <a:gd name="connsiteX10" fmla="*/ 3078956 w 3536157"/>
              <a:gd name="connsiteY10" fmla="*/ 640558 h 3340894"/>
              <a:gd name="connsiteX11" fmla="*/ 3057524 w 3536157"/>
              <a:gd name="connsiteY11" fmla="*/ 711996 h 3340894"/>
              <a:gd name="connsiteX12" fmla="*/ 3055144 w 3536157"/>
              <a:gd name="connsiteY12" fmla="*/ 776288 h 3340894"/>
              <a:gd name="connsiteX13" fmla="*/ 3045618 w 3536157"/>
              <a:gd name="connsiteY13" fmla="*/ 833440 h 3340894"/>
              <a:gd name="connsiteX14" fmla="*/ 3038474 w 3536157"/>
              <a:gd name="connsiteY14" fmla="*/ 871539 h 3340894"/>
              <a:gd name="connsiteX15" fmla="*/ 3024187 w 3536157"/>
              <a:gd name="connsiteY15" fmla="*/ 900115 h 3340894"/>
              <a:gd name="connsiteX16" fmla="*/ 3007518 w 3536157"/>
              <a:gd name="connsiteY16" fmla="*/ 935832 h 3340894"/>
              <a:gd name="connsiteX17" fmla="*/ 2978943 w 3536157"/>
              <a:gd name="connsiteY17" fmla="*/ 988220 h 3340894"/>
              <a:gd name="connsiteX18" fmla="*/ 2962274 w 3536157"/>
              <a:gd name="connsiteY18" fmla="*/ 1076326 h 3340894"/>
              <a:gd name="connsiteX19" fmla="*/ 2924174 w 3536157"/>
              <a:gd name="connsiteY19" fmla="*/ 1126333 h 3340894"/>
              <a:gd name="connsiteX20" fmla="*/ 2833687 w 3536157"/>
              <a:gd name="connsiteY20" fmla="*/ 1173957 h 3340894"/>
              <a:gd name="connsiteX21" fmla="*/ 2771774 w 3536157"/>
              <a:gd name="connsiteY21" fmla="*/ 1197770 h 3340894"/>
              <a:gd name="connsiteX22" fmla="*/ 2738437 w 3536157"/>
              <a:gd name="connsiteY22" fmla="*/ 1219201 h 3340894"/>
              <a:gd name="connsiteX23" fmla="*/ 2709862 w 3536157"/>
              <a:gd name="connsiteY23" fmla="*/ 1259682 h 3340894"/>
              <a:gd name="connsiteX24" fmla="*/ 2652712 w 3536157"/>
              <a:gd name="connsiteY24" fmla="*/ 1347789 h 3340894"/>
              <a:gd name="connsiteX25" fmla="*/ 2609849 w 3536157"/>
              <a:gd name="connsiteY25" fmla="*/ 1471614 h 3340894"/>
              <a:gd name="connsiteX26" fmla="*/ 2569368 w 3536157"/>
              <a:gd name="connsiteY26" fmla="*/ 1554957 h 3340894"/>
              <a:gd name="connsiteX27" fmla="*/ 2528887 w 3536157"/>
              <a:gd name="connsiteY27" fmla="*/ 1631157 h 3340894"/>
              <a:gd name="connsiteX28" fmla="*/ 2464594 w 3536157"/>
              <a:gd name="connsiteY28" fmla="*/ 1678783 h 3340894"/>
              <a:gd name="connsiteX29" fmla="*/ 2409824 w 3536157"/>
              <a:gd name="connsiteY29" fmla="*/ 1747839 h 3340894"/>
              <a:gd name="connsiteX30" fmla="*/ 2286000 w 3536157"/>
              <a:gd name="connsiteY30" fmla="*/ 1878807 h 3340894"/>
              <a:gd name="connsiteX31" fmla="*/ 2171699 w 3536157"/>
              <a:gd name="connsiteY31" fmla="*/ 1988345 h 3340894"/>
              <a:gd name="connsiteX32" fmla="*/ 2069305 w 3536157"/>
              <a:gd name="connsiteY32" fmla="*/ 2064543 h 3340894"/>
              <a:gd name="connsiteX33" fmla="*/ 1978817 w 3536157"/>
              <a:gd name="connsiteY33" fmla="*/ 2078832 h 3340894"/>
              <a:gd name="connsiteX34" fmla="*/ 1916905 w 3536157"/>
              <a:gd name="connsiteY34" fmla="*/ 2107407 h 3340894"/>
              <a:gd name="connsiteX35" fmla="*/ 1859755 w 3536157"/>
              <a:gd name="connsiteY35" fmla="*/ 2152650 h 3340894"/>
              <a:gd name="connsiteX36" fmla="*/ 1840705 w 3536157"/>
              <a:gd name="connsiteY36" fmla="*/ 2219326 h 3340894"/>
              <a:gd name="connsiteX37" fmla="*/ 1838324 w 3536157"/>
              <a:gd name="connsiteY37" fmla="*/ 2297907 h 3340894"/>
              <a:gd name="connsiteX38" fmla="*/ 1831181 w 3536157"/>
              <a:gd name="connsiteY38" fmla="*/ 2352675 h 3340894"/>
              <a:gd name="connsiteX39" fmla="*/ 1816894 w 3536157"/>
              <a:gd name="connsiteY39" fmla="*/ 2386013 h 3340894"/>
              <a:gd name="connsiteX40" fmla="*/ 1788319 w 3536157"/>
              <a:gd name="connsiteY40" fmla="*/ 2419350 h 3340894"/>
              <a:gd name="connsiteX41" fmla="*/ 1728788 w 3536157"/>
              <a:gd name="connsiteY41" fmla="*/ 2443163 h 3340894"/>
              <a:gd name="connsiteX42" fmla="*/ 1676400 w 3536157"/>
              <a:gd name="connsiteY42" fmla="*/ 2457450 h 3340894"/>
              <a:gd name="connsiteX43" fmla="*/ 1624013 w 3536157"/>
              <a:gd name="connsiteY43" fmla="*/ 2462213 h 3340894"/>
              <a:gd name="connsiteX44" fmla="*/ 1543050 w 3536157"/>
              <a:gd name="connsiteY44" fmla="*/ 2459831 h 3340894"/>
              <a:gd name="connsiteX45" fmla="*/ 1454944 w 3536157"/>
              <a:gd name="connsiteY45" fmla="*/ 2457450 h 3340894"/>
              <a:gd name="connsiteX46" fmla="*/ 1402556 w 3536157"/>
              <a:gd name="connsiteY46" fmla="*/ 2462213 h 3340894"/>
              <a:gd name="connsiteX47" fmla="*/ 1364456 w 3536157"/>
              <a:gd name="connsiteY47" fmla="*/ 2488406 h 3340894"/>
              <a:gd name="connsiteX48" fmla="*/ 1345406 w 3536157"/>
              <a:gd name="connsiteY48" fmla="*/ 2516981 h 3340894"/>
              <a:gd name="connsiteX49" fmla="*/ 1326356 w 3536157"/>
              <a:gd name="connsiteY49" fmla="*/ 2552700 h 3340894"/>
              <a:gd name="connsiteX50" fmla="*/ 1312069 w 3536157"/>
              <a:gd name="connsiteY50" fmla="*/ 2590800 h 3340894"/>
              <a:gd name="connsiteX51" fmla="*/ 1281113 w 3536157"/>
              <a:gd name="connsiteY51" fmla="*/ 2614613 h 3340894"/>
              <a:gd name="connsiteX52" fmla="*/ 1238250 w 3536157"/>
              <a:gd name="connsiteY52" fmla="*/ 2652713 h 3340894"/>
              <a:gd name="connsiteX53" fmla="*/ 1207294 w 3536157"/>
              <a:gd name="connsiteY53" fmla="*/ 2662238 h 3340894"/>
              <a:gd name="connsiteX54" fmla="*/ 1171575 w 3536157"/>
              <a:gd name="connsiteY54" fmla="*/ 2655094 h 3340894"/>
              <a:gd name="connsiteX55" fmla="*/ 1116806 w 3536157"/>
              <a:gd name="connsiteY55" fmla="*/ 2655094 h 3340894"/>
              <a:gd name="connsiteX56" fmla="*/ 1088231 w 3536157"/>
              <a:gd name="connsiteY56" fmla="*/ 2659856 h 3340894"/>
              <a:gd name="connsiteX57" fmla="*/ 1042988 w 3536157"/>
              <a:gd name="connsiteY57" fmla="*/ 2667000 h 3340894"/>
              <a:gd name="connsiteX58" fmla="*/ 1004888 w 3536157"/>
              <a:gd name="connsiteY58" fmla="*/ 2690813 h 3340894"/>
              <a:gd name="connsiteX59" fmla="*/ 950119 w 3536157"/>
              <a:gd name="connsiteY59" fmla="*/ 2724150 h 3340894"/>
              <a:gd name="connsiteX60" fmla="*/ 859631 w 3536157"/>
              <a:gd name="connsiteY60" fmla="*/ 2788444 h 3340894"/>
              <a:gd name="connsiteX61" fmla="*/ 788194 w 3536157"/>
              <a:gd name="connsiteY61" fmla="*/ 2836069 h 3340894"/>
              <a:gd name="connsiteX62" fmla="*/ 707231 w 3536157"/>
              <a:gd name="connsiteY62" fmla="*/ 2888456 h 3340894"/>
              <a:gd name="connsiteX63" fmla="*/ 652463 w 3536157"/>
              <a:gd name="connsiteY63" fmla="*/ 2933700 h 3340894"/>
              <a:gd name="connsiteX64" fmla="*/ 547688 w 3536157"/>
              <a:gd name="connsiteY64" fmla="*/ 2995613 h 3340894"/>
              <a:gd name="connsiteX65" fmla="*/ 459581 w 3536157"/>
              <a:gd name="connsiteY65" fmla="*/ 3043238 h 3340894"/>
              <a:gd name="connsiteX66" fmla="*/ 326231 w 3536157"/>
              <a:gd name="connsiteY66" fmla="*/ 3112294 h 3340894"/>
              <a:gd name="connsiteX67" fmla="*/ 240506 w 3536157"/>
              <a:gd name="connsiteY67" fmla="*/ 3145631 h 3340894"/>
              <a:gd name="connsiteX68" fmla="*/ 164306 w 3536157"/>
              <a:gd name="connsiteY68" fmla="*/ 3178969 h 3340894"/>
              <a:gd name="connsiteX69" fmla="*/ 102394 w 3536157"/>
              <a:gd name="connsiteY69" fmla="*/ 3200400 h 3340894"/>
              <a:gd name="connsiteX70" fmla="*/ 0 w 3536157"/>
              <a:gd name="connsiteY70" fmla="*/ 3212306 h 3340894"/>
              <a:gd name="connsiteX71" fmla="*/ 11906 w 3536157"/>
              <a:gd name="connsiteY71" fmla="*/ 3231356 h 3340894"/>
              <a:gd name="connsiteX72" fmla="*/ 33338 w 3536157"/>
              <a:gd name="connsiteY72" fmla="*/ 3259931 h 3340894"/>
              <a:gd name="connsiteX73" fmla="*/ 45244 w 3536157"/>
              <a:gd name="connsiteY73" fmla="*/ 3302794 h 3340894"/>
              <a:gd name="connsiteX74" fmla="*/ 47625 w 3536157"/>
              <a:gd name="connsiteY74" fmla="*/ 3340894 h 3340894"/>
              <a:gd name="connsiteX75" fmla="*/ 100013 w 3536157"/>
              <a:gd name="connsiteY75" fmla="*/ 3324225 h 3340894"/>
              <a:gd name="connsiteX76" fmla="*/ 247650 w 3536157"/>
              <a:gd name="connsiteY76" fmla="*/ 3267075 h 3340894"/>
              <a:gd name="connsiteX77" fmla="*/ 402431 w 3536157"/>
              <a:gd name="connsiteY77" fmla="*/ 3193256 h 3340894"/>
              <a:gd name="connsiteX78" fmla="*/ 531019 w 3536157"/>
              <a:gd name="connsiteY78" fmla="*/ 3117056 h 3340894"/>
              <a:gd name="connsiteX79" fmla="*/ 623888 w 3536157"/>
              <a:gd name="connsiteY79" fmla="*/ 3052763 h 3340894"/>
              <a:gd name="connsiteX80" fmla="*/ 721519 w 3536157"/>
              <a:gd name="connsiteY80" fmla="*/ 2983706 h 3340894"/>
              <a:gd name="connsiteX81" fmla="*/ 857250 w 3536157"/>
              <a:gd name="connsiteY81" fmla="*/ 2878931 h 3340894"/>
              <a:gd name="connsiteX82" fmla="*/ 978694 w 3536157"/>
              <a:gd name="connsiteY82" fmla="*/ 2805113 h 3340894"/>
              <a:gd name="connsiteX83" fmla="*/ 1035844 w 3536157"/>
              <a:gd name="connsiteY83" fmla="*/ 2752725 h 3340894"/>
              <a:gd name="connsiteX84" fmla="*/ 1066800 w 3536157"/>
              <a:gd name="connsiteY84" fmla="*/ 2743200 h 3340894"/>
              <a:gd name="connsiteX85" fmla="*/ 1081088 w 3536157"/>
              <a:gd name="connsiteY85" fmla="*/ 2738438 h 3340894"/>
              <a:gd name="connsiteX86" fmla="*/ 1140619 w 3536157"/>
              <a:gd name="connsiteY86" fmla="*/ 2733675 h 3340894"/>
              <a:gd name="connsiteX87" fmla="*/ 1200150 w 3536157"/>
              <a:gd name="connsiteY87" fmla="*/ 2724150 h 3340894"/>
              <a:gd name="connsiteX88" fmla="*/ 1221581 w 3536157"/>
              <a:gd name="connsiteY88" fmla="*/ 2719388 h 3340894"/>
              <a:gd name="connsiteX89" fmla="*/ 1240631 w 3536157"/>
              <a:gd name="connsiteY89" fmla="*/ 2709863 h 3340894"/>
              <a:gd name="connsiteX90" fmla="*/ 1307306 w 3536157"/>
              <a:gd name="connsiteY90" fmla="*/ 2669381 h 3340894"/>
              <a:gd name="connsiteX91" fmla="*/ 1338263 w 3536157"/>
              <a:gd name="connsiteY91" fmla="*/ 2655094 h 3340894"/>
              <a:gd name="connsiteX92" fmla="*/ 1347788 w 3536157"/>
              <a:gd name="connsiteY92" fmla="*/ 2628900 h 3340894"/>
              <a:gd name="connsiteX93" fmla="*/ 1362075 w 3536157"/>
              <a:gd name="connsiteY93" fmla="*/ 2605088 h 3340894"/>
              <a:gd name="connsiteX94" fmla="*/ 1383506 w 3536157"/>
              <a:gd name="connsiteY94" fmla="*/ 2578894 h 3340894"/>
              <a:gd name="connsiteX95" fmla="*/ 1407319 w 3536157"/>
              <a:gd name="connsiteY95" fmla="*/ 2540794 h 3340894"/>
              <a:gd name="connsiteX96" fmla="*/ 1438275 w 3536157"/>
              <a:gd name="connsiteY96" fmla="*/ 2516981 h 3340894"/>
              <a:gd name="connsiteX97" fmla="*/ 1457325 w 3536157"/>
              <a:gd name="connsiteY97" fmla="*/ 2507456 h 3340894"/>
              <a:gd name="connsiteX98" fmla="*/ 1485900 w 3536157"/>
              <a:gd name="connsiteY98" fmla="*/ 2507456 h 3340894"/>
              <a:gd name="connsiteX99" fmla="*/ 1540669 w 3536157"/>
              <a:gd name="connsiteY99" fmla="*/ 2514600 h 3340894"/>
              <a:gd name="connsiteX100" fmla="*/ 1590675 w 3536157"/>
              <a:gd name="connsiteY100" fmla="*/ 2519363 h 3340894"/>
              <a:gd name="connsiteX101" fmla="*/ 1643063 w 3536157"/>
              <a:gd name="connsiteY101" fmla="*/ 2514600 h 3340894"/>
              <a:gd name="connsiteX102" fmla="*/ 1664494 w 3536157"/>
              <a:gd name="connsiteY102" fmla="*/ 2514600 h 3340894"/>
              <a:gd name="connsiteX103" fmla="*/ 1704975 w 3536157"/>
              <a:gd name="connsiteY103" fmla="*/ 2497931 h 3340894"/>
              <a:gd name="connsiteX104" fmla="*/ 1728788 w 3536157"/>
              <a:gd name="connsiteY104" fmla="*/ 2483644 h 3340894"/>
              <a:gd name="connsiteX105" fmla="*/ 1785938 w 3536157"/>
              <a:gd name="connsiteY105" fmla="*/ 2462213 h 3340894"/>
              <a:gd name="connsiteX106" fmla="*/ 1807369 w 3536157"/>
              <a:gd name="connsiteY106" fmla="*/ 2438400 h 3340894"/>
              <a:gd name="connsiteX107" fmla="*/ 1843088 w 3536157"/>
              <a:gd name="connsiteY107" fmla="*/ 2407444 h 3340894"/>
              <a:gd name="connsiteX108" fmla="*/ 1859756 w 3536157"/>
              <a:gd name="connsiteY108" fmla="*/ 2364581 h 3340894"/>
              <a:gd name="connsiteX109" fmla="*/ 1876425 w 3536157"/>
              <a:gd name="connsiteY109" fmla="*/ 2326481 h 3340894"/>
              <a:gd name="connsiteX110" fmla="*/ 1890713 w 3536157"/>
              <a:gd name="connsiteY110" fmla="*/ 2286000 h 3340894"/>
              <a:gd name="connsiteX111" fmla="*/ 1893093 w 3536157"/>
              <a:gd name="connsiteY111" fmla="*/ 2238376 h 3340894"/>
              <a:gd name="connsiteX112" fmla="*/ 1912143 w 3536157"/>
              <a:gd name="connsiteY112" fmla="*/ 2193132 h 3340894"/>
              <a:gd name="connsiteX113" fmla="*/ 1955006 w 3536157"/>
              <a:gd name="connsiteY113" fmla="*/ 2147889 h 3340894"/>
              <a:gd name="connsiteX114" fmla="*/ 2059780 w 3536157"/>
              <a:gd name="connsiteY114" fmla="*/ 2128838 h 3340894"/>
              <a:gd name="connsiteX115" fmla="*/ 2216943 w 3536157"/>
              <a:gd name="connsiteY115" fmla="*/ 2019301 h 3340894"/>
              <a:gd name="connsiteX116" fmla="*/ 2274093 w 3536157"/>
              <a:gd name="connsiteY116" fmla="*/ 1966914 h 3340894"/>
              <a:gd name="connsiteX117" fmla="*/ 2378868 w 3536157"/>
              <a:gd name="connsiteY117" fmla="*/ 1857376 h 3340894"/>
              <a:gd name="connsiteX118" fmla="*/ 2486024 w 3536157"/>
              <a:gd name="connsiteY118" fmla="*/ 1726408 h 3340894"/>
              <a:gd name="connsiteX119" fmla="*/ 2566986 w 3536157"/>
              <a:gd name="connsiteY119" fmla="*/ 1654969 h 3340894"/>
              <a:gd name="connsiteX120" fmla="*/ 2638424 w 3536157"/>
              <a:gd name="connsiteY120" fmla="*/ 1502570 h 3340894"/>
              <a:gd name="connsiteX121" fmla="*/ 2693193 w 3536157"/>
              <a:gd name="connsiteY121" fmla="*/ 1371601 h 3340894"/>
              <a:gd name="connsiteX122" fmla="*/ 2724149 w 3536157"/>
              <a:gd name="connsiteY122" fmla="*/ 1307307 h 3340894"/>
              <a:gd name="connsiteX123" fmla="*/ 2783681 w 3536157"/>
              <a:gd name="connsiteY123" fmla="*/ 1252539 h 3340894"/>
              <a:gd name="connsiteX124" fmla="*/ 2886074 w 3536157"/>
              <a:gd name="connsiteY124" fmla="*/ 1195389 h 3340894"/>
              <a:gd name="connsiteX125" fmla="*/ 2950368 w 3536157"/>
              <a:gd name="connsiteY125" fmla="*/ 1181101 h 3340894"/>
              <a:gd name="connsiteX126" fmla="*/ 3002755 w 3536157"/>
              <a:gd name="connsiteY126" fmla="*/ 1126332 h 3340894"/>
              <a:gd name="connsiteX127" fmla="*/ 3040855 w 3536157"/>
              <a:gd name="connsiteY127" fmla="*/ 1042989 h 3340894"/>
              <a:gd name="connsiteX128" fmla="*/ 3050380 w 3536157"/>
              <a:gd name="connsiteY128" fmla="*/ 990602 h 3340894"/>
              <a:gd name="connsiteX129" fmla="*/ 3083718 w 3536157"/>
              <a:gd name="connsiteY129" fmla="*/ 947739 h 3340894"/>
              <a:gd name="connsiteX130" fmla="*/ 3105150 w 3536157"/>
              <a:gd name="connsiteY130" fmla="*/ 912021 h 3340894"/>
              <a:gd name="connsiteX131" fmla="*/ 3133724 w 3536157"/>
              <a:gd name="connsiteY131" fmla="*/ 842965 h 3340894"/>
              <a:gd name="connsiteX132" fmla="*/ 3143248 w 3536157"/>
              <a:gd name="connsiteY132" fmla="*/ 804865 h 3340894"/>
              <a:gd name="connsiteX133" fmla="*/ 3162299 w 3536157"/>
              <a:gd name="connsiteY133" fmla="*/ 771527 h 3340894"/>
              <a:gd name="connsiteX134" fmla="*/ 3195637 w 3536157"/>
              <a:gd name="connsiteY134" fmla="*/ 731046 h 3340894"/>
              <a:gd name="connsiteX135" fmla="*/ 3233737 w 3536157"/>
              <a:gd name="connsiteY135" fmla="*/ 681038 h 3340894"/>
              <a:gd name="connsiteX136" fmla="*/ 3298031 w 3536157"/>
              <a:gd name="connsiteY136" fmla="*/ 569121 h 3340894"/>
              <a:gd name="connsiteX137" fmla="*/ 3338512 w 3536157"/>
              <a:gd name="connsiteY137" fmla="*/ 535784 h 3340894"/>
              <a:gd name="connsiteX138" fmla="*/ 3362324 w 3536157"/>
              <a:gd name="connsiteY138" fmla="*/ 481015 h 3340894"/>
              <a:gd name="connsiteX139" fmla="*/ 3390899 w 3536157"/>
              <a:gd name="connsiteY139" fmla="*/ 407196 h 3340894"/>
              <a:gd name="connsiteX140" fmla="*/ 3421856 w 3536157"/>
              <a:gd name="connsiteY140" fmla="*/ 326233 h 3340894"/>
              <a:gd name="connsiteX141" fmla="*/ 3481387 w 3536157"/>
              <a:gd name="connsiteY141" fmla="*/ 230983 h 3340894"/>
              <a:gd name="connsiteX142" fmla="*/ 3536157 w 3536157"/>
              <a:gd name="connsiteY142" fmla="*/ 126205 h 3340894"/>
              <a:gd name="connsiteX143" fmla="*/ 3498056 w 3536157"/>
              <a:gd name="connsiteY143" fmla="*/ 0 h 3340894"/>
              <a:gd name="connsiteX0" fmla="*/ 3495675 w 3536157"/>
              <a:gd name="connsiteY0" fmla="*/ 0 h 3336131"/>
              <a:gd name="connsiteX1" fmla="*/ 3469481 w 3536157"/>
              <a:gd name="connsiteY1" fmla="*/ 114301 h 3336131"/>
              <a:gd name="connsiteX2" fmla="*/ 3440906 w 3536157"/>
              <a:gd name="connsiteY2" fmla="*/ 202406 h 3336131"/>
              <a:gd name="connsiteX3" fmla="*/ 3381374 w 3536157"/>
              <a:gd name="connsiteY3" fmla="*/ 314326 h 3336131"/>
              <a:gd name="connsiteX4" fmla="*/ 3336130 w 3536157"/>
              <a:gd name="connsiteY4" fmla="*/ 359570 h 3336131"/>
              <a:gd name="connsiteX5" fmla="*/ 3298031 w 3536157"/>
              <a:gd name="connsiteY5" fmla="*/ 397670 h 3336131"/>
              <a:gd name="connsiteX6" fmla="*/ 3278980 w 3536157"/>
              <a:gd name="connsiteY6" fmla="*/ 423864 h 3336131"/>
              <a:gd name="connsiteX7" fmla="*/ 3259931 w 3536157"/>
              <a:gd name="connsiteY7" fmla="*/ 464346 h 3336131"/>
              <a:gd name="connsiteX8" fmla="*/ 3193255 w 3536157"/>
              <a:gd name="connsiteY8" fmla="*/ 492920 h 3336131"/>
              <a:gd name="connsiteX9" fmla="*/ 3133724 w 3536157"/>
              <a:gd name="connsiteY9" fmla="*/ 533401 h 3336131"/>
              <a:gd name="connsiteX10" fmla="*/ 3078956 w 3536157"/>
              <a:gd name="connsiteY10" fmla="*/ 635795 h 3336131"/>
              <a:gd name="connsiteX11" fmla="*/ 3057524 w 3536157"/>
              <a:gd name="connsiteY11" fmla="*/ 707233 h 3336131"/>
              <a:gd name="connsiteX12" fmla="*/ 3055144 w 3536157"/>
              <a:gd name="connsiteY12" fmla="*/ 771525 h 3336131"/>
              <a:gd name="connsiteX13" fmla="*/ 3045618 w 3536157"/>
              <a:gd name="connsiteY13" fmla="*/ 828677 h 3336131"/>
              <a:gd name="connsiteX14" fmla="*/ 3038474 w 3536157"/>
              <a:gd name="connsiteY14" fmla="*/ 866776 h 3336131"/>
              <a:gd name="connsiteX15" fmla="*/ 3024187 w 3536157"/>
              <a:gd name="connsiteY15" fmla="*/ 895352 h 3336131"/>
              <a:gd name="connsiteX16" fmla="*/ 3007518 w 3536157"/>
              <a:gd name="connsiteY16" fmla="*/ 931069 h 3336131"/>
              <a:gd name="connsiteX17" fmla="*/ 2978943 w 3536157"/>
              <a:gd name="connsiteY17" fmla="*/ 983457 h 3336131"/>
              <a:gd name="connsiteX18" fmla="*/ 2962274 w 3536157"/>
              <a:gd name="connsiteY18" fmla="*/ 1071563 h 3336131"/>
              <a:gd name="connsiteX19" fmla="*/ 2924174 w 3536157"/>
              <a:gd name="connsiteY19" fmla="*/ 1121570 h 3336131"/>
              <a:gd name="connsiteX20" fmla="*/ 2833687 w 3536157"/>
              <a:gd name="connsiteY20" fmla="*/ 1169194 h 3336131"/>
              <a:gd name="connsiteX21" fmla="*/ 2771774 w 3536157"/>
              <a:gd name="connsiteY21" fmla="*/ 1193007 h 3336131"/>
              <a:gd name="connsiteX22" fmla="*/ 2738437 w 3536157"/>
              <a:gd name="connsiteY22" fmla="*/ 1214438 h 3336131"/>
              <a:gd name="connsiteX23" fmla="*/ 2709862 w 3536157"/>
              <a:gd name="connsiteY23" fmla="*/ 1254919 h 3336131"/>
              <a:gd name="connsiteX24" fmla="*/ 2652712 w 3536157"/>
              <a:gd name="connsiteY24" fmla="*/ 1343026 h 3336131"/>
              <a:gd name="connsiteX25" fmla="*/ 2609849 w 3536157"/>
              <a:gd name="connsiteY25" fmla="*/ 1466851 h 3336131"/>
              <a:gd name="connsiteX26" fmla="*/ 2569368 w 3536157"/>
              <a:gd name="connsiteY26" fmla="*/ 1550194 h 3336131"/>
              <a:gd name="connsiteX27" fmla="*/ 2528887 w 3536157"/>
              <a:gd name="connsiteY27" fmla="*/ 1626394 h 3336131"/>
              <a:gd name="connsiteX28" fmla="*/ 2464594 w 3536157"/>
              <a:gd name="connsiteY28" fmla="*/ 1674020 h 3336131"/>
              <a:gd name="connsiteX29" fmla="*/ 2409824 w 3536157"/>
              <a:gd name="connsiteY29" fmla="*/ 1743076 h 3336131"/>
              <a:gd name="connsiteX30" fmla="*/ 2286000 w 3536157"/>
              <a:gd name="connsiteY30" fmla="*/ 1874044 h 3336131"/>
              <a:gd name="connsiteX31" fmla="*/ 2171699 w 3536157"/>
              <a:gd name="connsiteY31" fmla="*/ 1983582 h 3336131"/>
              <a:gd name="connsiteX32" fmla="*/ 2069305 w 3536157"/>
              <a:gd name="connsiteY32" fmla="*/ 2059780 h 3336131"/>
              <a:gd name="connsiteX33" fmla="*/ 1978817 w 3536157"/>
              <a:gd name="connsiteY33" fmla="*/ 2074069 h 3336131"/>
              <a:gd name="connsiteX34" fmla="*/ 1916905 w 3536157"/>
              <a:gd name="connsiteY34" fmla="*/ 2102644 h 3336131"/>
              <a:gd name="connsiteX35" fmla="*/ 1859755 w 3536157"/>
              <a:gd name="connsiteY35" fmla="*/ 2147887 h 3336131"/>
              <a:gd name="connsiteX36" fmla="*/ 1840705 w 3536157"/>
              <a:gd name="connsiteY36" fmla="*/ 2214563 h 3336131"/>
              <a:gd name="connsiteX37" fmla="*/ 1838324 w 3536157"/>
              <a:gd name="connsiteY37" fmla="*/ 2293144 h 3336131"/>
              <a:gd name="connsiteX38" fmla="*/ 1831181 w 3536157"/>
              <a:gd name="connsiteY38" fmla="*/ 2347912 h 3336131"/>
              <a:gd name="connsiteX39" fmla="*/ 1816894 w 3536157"/>
              <a:gd name="connsiteY39" fmla="*/ 2381250 h 3336131"/>
              <a:gd name="connsiteX40" fmla="*/ 1788319 w 3536157"/>
              <a:gd name="connsiteY40" fmla="*/ 2414587 h 3336131"/>
              <a:gd name="connsiteX41" fmla="*/ 1728788 w 3536157"/>
              <a:gd name="connsiteY41" fmla="*/ 2438400 h 3336131"/>
              <a:gd name="connsiteX42" fmla="*/ 1676400 w 3536157"/>
              <a:gd name="connsiteY42" fmla="*/ 2452687 h 3336131"/>
              <a:gd name="connsiteX43" fmla="*/ 1624013 w 3536157"/>
              <a:gd name="connsiteY43" fmla="*/ 2457450 h 3336131"/>
              <a:gd name="connsiteX44" fmla="*/ 1543050 w 3536157"/>
              <a:gd name="connsiteY44" fmla="*/ 2455068 h 3336131"/>
              <a:gd name="connsiteX45" fmla="*/ 1454944 w 3536157"/>
              <a:gd name="connsiteY45" fmla="*/ 2452687 h 3336131"/>
              <a:gd name="connsiteX46" fmla="*/ 1402556 w 3536157"/>
              <a:gd name="connsiteY46" fmla="*/ 2457450 h 3336131"/>
              <a:gd name="connsiteX47" fmla="*/ 1364456 w 3536157"/>
              <a:gd name="connsiteY47" fmla="*/ 2483643 h 3336131"/>
              <a:gd name="connsiteX48" fmla="*/ 1345406 w 3536157"/>
              <a:gd name="connsiteY48" fmla="*/ 2512218 h 3336131"/>
              <a:gd name="connsiteX49" fmla="*/ 1326356 w 3536157"/>
              <a:gd name="connsiteY49" fmla="*/ 2547937 h 3336131"/>
              <a:gd name="connsiteX50" fmla="*/ 1312069 w 3536157"/>
              <a:gd name="connsiteY50" fmla="*/ 2586037 h 3336131"/>
              <a:gd name="connsiteX51" fmla="*/ 1281113 w 3536157"/>
              <a:gd name="connsiteY51" fmla="*/ 2609850 h 3336131"/>
              <a:gd name="connsiteX52" fmla="*/ 1238250 w 3536157"/>
              <a:gd name="connsiteY52" fmla="*/ 2647950 h 3336131"/>
              <a:gd name="connsiteX53" fmla="*/ 1207294 w 3536157"/>
              <a:gd name="connsiteY53" fmla="*/ 2657475 h 3336131"/>
              <a:gd name="connsiteX54" fmla="*/ 1171575 w 3536157"/>
              <a:gd name="connsiteY54" fmla="*/ 2650331 h 3336131"/>
              <a:gd name="connsiteX55" fmla="*/ 1116806 w 3536157"/>
              <a:gd name="connsiteY55" fmla="*/ 2650331 h 3336131"/>
              <a:gd name="connsiteX56" fmla="*/ 1088231 w 3536157"/>
              <a:gd name="connsiteY56" fmla="*/ 2655093 h 3336131"/>
              <a:gd name="connsiteX57" fmla="*/ 1042988 w 3536157"/>
              <a:gd name="connsiteY57" fmla="*/ 2662237 h 3336131"/>
              <a:gd name="connsiteX58" fmla="*/ 1004888 w 3536157"/>
              <a:gd name="connsiteY58" fmla="*/ 2686050 h 3336131"/>
              <a:gd name="connsiteX59" fmla="*/ 950119 w 3536157"/>
              <a:gd name="connsiteY59" fmla="*/ 2719387 h 3336131"/>
              <a:gd name="connsiteX60" fmla="*/ 859631 w 3536157"/>
              <a:gd name="connsiteY60" fmla="*/ 2783681 h 3336131"/>
              <a:gd name="connsiteX61" fmla="*/ 788194 w 3536157"/>
              <a:gd name="connsiteY61" fmla="*/ 2831306 h 3336131"/>
              <a:gd name="connsiteX62" fmla="*/ 707231 w 3536157"/>
              <a:gd name="connsiteY62" fmla="*/ 2883693 h 3336131"/>
              <a:gd name="connsiteX63" fmla="*/ 652463 w 3536157"/>
              <a:gd name="connsiteY63" fmla="*/ 2928937 h 3336131"/>
              <a:gd name="connsiteX64" fmla="*/ 547688 w 3536157"/>
              <a:gd name="connsiteY64" fmla="*/ 2990850 h 3336131"/>
              <a:gd name="connsiteX65" fmla="*/ 459581 w 3536157"/>
              <a:gd name="connsiteY65" fmla="*/ 3038475 h 3336131"/>
              <a:gd name="connsiteX66" fmla="*/ 326231 w 3536157"/>
              <a:gd name="connsiteY66" fmla="*/ 3107531 h 3336131"/>
              <a:gd name="connsiteX67" fmla="*/ 240506 w 3536157"/>
              <a:gd name="connsiteY67" fmla="*/ 3140868 h 3336131"/>
              <a:gd name="connsiteX68" fmla="*/ 164306 w 3536157"/>
              <a:gd name="connsiteY68" fmla="*/ 3174206 h 3336131"/>
              <a:gd name="connsiteX69" fmla="*/ 102394 w 3536157"/>
              <a:gd name="connsiteY69" fmla="*/ 3195637 h 3336131"/>
              <a:gd name="connsiteX70" fmla="*/ 0 w 3536157"/>
              <a:gd name="connsiteY70" fmla="*/ 3207543 h 3336131"/>
              <a:gd name="connsiteX71" fmla="*/ 11906 w 3536157"/>
              <a:gd name="connsiteY71" fmla="*/ 3226593 h 3336131"/>
              <a:gd name="connsiteX72" fmla="*/ 33338 w 3536157"/>
              <a:gd name="connsiteY72" fmla="*/ 3255168 h 3336131"/>
              <a:gd name="connsiteX73" fmla="*/ 45244 w 3536157"/>
              <a:gd name="connsiteY73" fmla="*/ 3298031 h 3336131"/>
              <a:gd name="connsiteX74" fmla="*/ 47625 w 3536157"/>
              <a:gd name="connsiteY74" fmla="*/ 3336131 h 3336131"/>
              <a:gd name="connsiteX75" fmla="*/ 100013 w 3536157"/>
              <a:gd name="connsiteY75" fmla="*/ 3319462 h 3336131"/>
              <a:gd name="connsiteX76" fmla="*/ 247650 w 3536157"/>
              <a:gd name="connsiteY76" fmla="*/ 3262312 h 3336131"/>
              <a:gd name="connsiteX77" fmla="*/ 402431 w 3536157"/>
              <a:gd name="connsiteY77" fmla="*/ 3188493 h 3336131"/>
              <a:gd name="connsiteX78" fmla="*/ 531019 w 3536157"/>
              <a:gd name="connsiteY78" fmla="*/ 3112293 h 3336131"/>
              <a:gd name="connsiteX79" fmla="*/ 623888 w 3536157"/>
              <a:gd name="connsiteY79" fmla="*/ 3048000 h 3336131"/>
              <a:gd name="connsiteX80" fmla="*/ 721519 w 3536157"/>
              <a:gd name="connsiteY80" fmla="*/ 2978943 h 3336131"/>
              <a:gd name="connsiteX81" fmla="*/ 857250 w 3536157"/>
              <a:gd name="connsiteY81" fmla="*/ 2874168 h 3336131"/>
              <a:gd name="connsiteX82" fmla="*/ 978694 w 3536157"/>
              <a:gd name="connsiteY82" fmla="*/ 2800350 h 3336131"/>
              <a:gd name="connsiteX83" fmla="*/ 1035844 w 3536157"/>
              <a:gd name="connsiteY83" fmla="*/ 2747962 h 3336131"/>
              <a:gd name="connsiteX84" fmla="*/ 1066800 w 3536157"/>
              <a:gd name="connsiteY84" fmla="*/ 2738437 h 3336131"/>
              <a:gd name="connsiteX85" fmla="*/ 1081088 w 3536157"/>
              <a:gd name="connsiteY85" fmla="*/ 2733675 h 3336131"/>
              <a:gd name="connsiteX86" fmla="*/ 1140619 w 3536157"/>
              <a:gd name="connsiteY86" fmla="*/ 2728912 h 3336131"/>
              <a:gd name="connsiteX87" fmla="*/ 1200150 w 3536157"/>
              <a:gd name="connsiteY87" fmla="*/ 2719387 h 3336131"/>
              <a:gd name="connsiteX88" fmla="*/ 1221581 w 3536157"/>
              <a:gd name="connsiteY88" fmla="*/ 2714625 h 3336131"/>
              <a:gd name="connsiteX89" fmla="*/ 1240631 w 3536157"/>
              <a:gd name="connsiteY89" fmla="*/ 2705100 h 3336131"/>
              <a:gd name="connsiteX90" fmla="*/ 1307306 w 3536157"/>
              <a:gd name="connsiteY90" fmla="*/ 2664618 h 3336131"/>
              <a:gd name="connsiteX91" fmla="*/ 1338263 w 3536157"/>
              <a:gd name="connsiteY91" fmla="*/ 2650331 h 3336131"/>
              <a:gd name="connsiteX92" fmla="*/ 1347788 w 3536157"/>
              <a:gd name="connsiteY92" fmla="*/ 2624137 h 3336131"/>
              <a:gd name="connsiteX93" fmla="*/ 1362075 w 3536157"/>
              <a:gd name="connsiteY93" fmla="*/ 2600325 h 3336131"/>
              <a:gd name="connsiteX94" fmla="*/ 1383506 w 3536157"/>
              <a:gd name="connsiteY94" fmla="*/ 2574131 h 3336131"/>
              <a:gd name="connsiteX95" fmla="*/ 1407319 w 3536157"/>
              <a:gd name="connsiteY95" fmla="*/ 2536031 h 3336131"/>
              <a:gd name="connsiteX96" fmla="*/ 1438275 w 3536157"/>
              <a:gd name="connsiteY96" fmla="*/ 2512218 h 3336131"/>
              <a:gd name="connsiteX97" fmla="*/ 1457325 w 3536157"/>
              <a:gd name="connsiteY97" fmla="*/ 2502693 h 3336131"/>
              <a:gd name="connsiteX98" fmla="*/ 1485900 w 3536157"/>
              <a:gd name="connsiteY98" fmla="*/ 2502693 h 3336131"/>
              <a:gd name="connsiteX99" fmla="*/ 1540669 w 3536157"/>
              <a:gd name="connsiteY99" fmla="*/ 2509837 h 3336131"/>
              <a:gd name="connsiteX100" fmla="*/ 1590675 w 3536157"/>
              <a:gd name="connsiteY100" fmla="*/ 2514600 h 3336131"/>
              <a:gd name="connsiteX101" fmla="*/ 1643063 w 3536157"/>
              <a:gd name="connsiteY101" fmla="*/ 2509837 h 3336131"/>
              <a:gd name="connsiteX102" fmla="*/ 1664494 w 3536157"/>
              <a:gd name="connsiteY102" fmla="*/ 2509837 h 3336131"/>
              <a:gd name="connsiteX103" fmla="*/ 1704975 w 3536157"/>
              <a:gd name="connsiteY103" fmla="*/ 2493168 h 3336131"/>
              <a:gd name="connsiteX104" fmla="*/ 1728788 w 3536157"/>
              <a:gd name="connsiteY104" fmla="*/ 2478881 h 3336131"/>
              <a:gd name="connsiteX105" fmla="*/ 1785938 w 3536157"/>
              <a:gd name="connsiteY105" fmla="*/ 2457450 h 3336131"/>
              <a:gd name="connsiteX106" fmla="*/ 1807369 w 3536157"/>
              <a:gd name="connsiteY106" fmla="*/ 2433637 h 3336131"/>
              <a:gd name="connsiteX107" fmla="*/ 1843088 w 3536157"/>
              <a:gd name="connsiteY107" fmla="*/ 2402681 h 3336131"/>
              <a:gd name="connsiteX108" fmla="*/ 1859756 w 3536157"/>
              <a:gd name="connsiteY108" fmla="*/ 2359818 h 3336131"/>
              <a:gd name="connsiteX109" fmla="*/ 1876425 w 3536157"/>
              <a:gd name="connsiteY109" fmla="*/ 2321718 h 3336131"/>
              <a:gd name="connsiteX110" fmla="*/ 1890713 w 3536157"/>
              <a:gd name="connsiteY110" fmla="*/ 2281237 h 3336131"/>
              <a:gd name="connsiteX111" fmla="*/ 1893093 w 3536157"/>
              <a:gd name="connsiteY111" fmla="*/ 2233613 h 3336131"/>
              <a:gd name="connsiteX112" fmla="*/ 1912143 w 3536157"/>
              <a:gd name="connsiteY112" fmla="*/ 2188369 h 3336131"/>
              <a:gd name="connsiteX113" fmla="*/ 1955006 w 3536157"/>
              <a:gd name="connsiteY113" fmla="*/ 2143126 h 3336131"/>
              <a:gd name="connsiteX114" fmla="*/ 2059780 w 3536157"/>
              <a:gd name="connsiteY114" fmla="*/ 2124075 h 3336131"/>
              <a:gd name="connsiteX115" fmla="*/ 2216943 w 3536157"/>
              <a:gd name="connsiteY115" fmla="*/ 2014538 h 3336131"/>
              <a:gd name="connsiteX116" fmla="*/ 2274093 w 3536157"/>
              <a:gd name="connsiteY116" fmla="*/ 1962151 h 3336131"/>
              <a:gd name="connsiteX117" fmla="*/ 2378868 w 3536157"/>
              <a:gd name="connsiteY117" fmla="*/ 1852613 h 3336131"/>
              <a:gd name="connsiteX118" fmla="*/ 2486024 w 3536157"/>
              <a:gd name="connsiteY118" fmla="*/ 1721645 h 3336131"/>
              <a:gd name="connsiteX119" fmla="*/ 2566986 w 3536157"/>
              <a:gd name="connsiteY119" fmla="*/ 1650206 h 3336131"/>
              <a:gd name="connsiteX120" fmla="*/ 2638424 w 3536157"/>
              <a:gd name="connsiteY120" fmla="*/ 1497807 h 3336131"/>
              <a:gd name="connsiteX121" fmla="*/ 2693193 w 3536157"/>
              <a:gd name="connsiteY121" fmla="*/ 1366838 h 3336131"/>
              <a:gd name="connsiteX122" fmla="*/ 2724149 w 3536157"/>
              <a:gd name="connsiteY122" fmla="*/ 1302544 h 3336131"/>
              <a:gd name="connsiteX123" fmla="*/ 2783681 w 3536157"/>
              <a:gd name="connsiteY123" fmla="*/ 1247776 h 3336131"/>
              <a:gd name="connsiteX124" fmla="*/ 2886074 w 3536157"/>
              <a:gd name="connsiteY124" fmla="*/ 1190626 h 3336131"/>
              <a:gd name="connsiteX125" fmla="*/ 2950368 w 3536157"/>
              <a:gd name="connsiteY125" fmla="*/ 1176338 h 3336131"/>
              <a:gd name="connsiteX126" fmla="*/ 3002755 w 3536157"/>
              <a:gd name="connsiteY126" fmla="*/ 1121569 h 3336131"/>
              <a:gd name="connsiteX127" fmla="*/ 3040855 w 3536157"/>
              <a:gd name="connsiteY127" fmla="*/ 1038226 h 3336131"/>
              <a:gd name="connsiteX128" fmla="*/ 3050380 w 3536157"/>
              <a:gd name="connsiteY128" fmla="*/ 985839 h 3336131"/>
              <a:gd name="connsiteX129" fmla="*/ 3083718 w 3536157"/>
              <a:gd name="connsiteY129" fmla="*/ 942976 h 3336131"/>
              <a:gd name="connsiteX130" fmla="*/ 3105150 w 3536157"/>
              <a:gd name="connsiteY130" fmla="*/ 907258 h 3336131"/>
              <a:gd name="connsiteX131" fmla="*/ 3133724 w 3536157"/>
              <a:gd name="connsiteY131" fmla="*/ 838202 h 3336131"/>
              <a:gd name="connsiteX132" fmla="*/ 3143248 w 3536157"/>
              <a:gd name="connsiteY132" fmla="*/ 800102 h 3336131"/>
              <a:gd name="connsiteX133" fmla="*/ 3162299 w 3536157"/>
              <a:gd name="connsiteY133" fmla="*/ 766764 h 3336131"/>
              <a:gd name="connsiteX134" fmla="*/ 3195637 w 3536157"/>
              <a:gd name="connsiteY134" fmla="*/ 726283 h 3336131"/>
              <a:gd name="connsiteX135" fmla="*/ 3233737 w 3536157"/>
              <a:gd name="connsiteY135" fmla="*/ 676275 h 3336131"/>
              <a:gd name="connsiteX136" fmla="*/ 3298031 w 3536157"/>
              <a:gd name="connsiteY136" fmla="*/ 564358 h 3336131"/>
              <a:gd name="connsiteX137" fmla="*/ 3338512 w 3536157"/>
              <a:gd name="connsiteY137" fmla="*/ 531021 h 3336131"/>
              <a:gd name="connsiteX138" fmla="*/ 3362324 w 3536157"/>
              <a:gd name="connsiteY138" fmla="*/ 476252 h 3336131"/>
              <a:gd name="connsiteX139" fmla="*/ 3390899 w 3536157"/>
              <a:gd name="connsiteY139" fmla="*/ 402433 h 3336131"/>
              <a:gd name="connsiteX140" fmla="*/ 3421856 w 3536157"/>
              <a:gd name="connsiteY140" fmla="*/ 321470 h 3336131"/>
              <a:gd name="connsiteX141" fmla="*/ 3481387 w 3536157"/>
              <a:gd name="connsiteY141" fmla="*/ 226220 h 3336131"/>
              <a:gd name="connsiteX142" fmla="*/ 3536157 w 3536157"/>
              <a:gd name="connsiteY142" fmla="*/ 121442 h 3336131"/>
              <a:gd name="connsiteX143" fmla="*/ 3495675 w 3536157"/>
              <a:gd name="connsiteY143" fmla="*/ 0 h 3336131"/>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19487 w 3536157"/>
              <a:gd name="connsiteY143" fmla="*/ 0 h 3364706"/>
              <a:gd name="connsiteX0" fmla="*/ 3519487 w 3536157"/>
              <a:gd name="connsiteY0" fmla="*/ 0 h 3364706"/>
              <a:gd name="connsiteX1" fmla="*/ 3469481 w 3536157"/>
              <a:gd name="connsiteY1" fmla="*/ 142876 h 3364706"/>
              <a:gd name="connsiteX2" fmla="*/ 3440906 w 3536157"/>
              <a:gd name="connsiteY2" fmla="*/ 230981 h 3364706"/>
              <a:gd name="connsiteX3" fmla="*/ 3381374 w 3536157"/>
              <a:gd name="connsiteY3" fmla="*/ 342901 h 3364706"/>
              <a:gd name="connsiteX4" fmla="*/ 3336130 w 3536157"/>
              <a:gd name="connsiteY4" fmla="*/ 388145 h 3364706"/>
              <a:gd name="connsiteX5" fmla="*/ 3298031 w 3536157"/>
              <a:gd name="connsiteY5" fmla="*/ 426245 h 3364706"/>
              <a:gd name="connsiteX6" fmla="*/ 3278980 w 3536157"/>
              <a:gd name="connsiteY6" fmla="*/ 452439 h 3364706"/>
              <a:gd name="connsiteX7" fmla="*/ 3259931 w 3536157"/>
              <a:gd name="connsiteY7" fmla="*/ 492921 h 3364706"/>
              <a:gd name="connsiteX8" fmla="*/ 3193255 w 3536157"/>
              <a:gd name="connsiteY8" fmla="*/ 521495 h 3364706"/>
              <a:gd name="connsiteX9" fmla="*/ 3133724 w 3536157"/>
              <a:gd name="connsiteY9" fmla="*/ 561976 h 3364706"/>
              <a:gd name="connsiteX10" fmla="*/ 3078956 w 3536157"/>
              <a:gd name="connsiteY10" fmla="*/ 664370 h 3364706"/>
              <a:gd name="connsiteX11" fmla="*/ 3057524 w 3536157"/>
              <a:gd name="connsiteY11" fmla="*/ 735808 h 3364706"/>
              <a:gd name="connsiteX12" fmla="*/ 3055144 w 3536157"/>
              <a:gd name="connsiteY12" fmla="*/ 800100 h 3364706"/>
              <a:gd name="connsiteX13" fmla="*/ 3045618 w 3536157"/>
              <a:gd name="connsiteY13" fmla="*/ 857252 h 3364706"/>
              <a:gd name="connsiteX14" fmla="*/ 3038474 w 3536157"/>
              <a:gd name="connsiteY14" fmla="*/ 895351 h 3364706"/>
              <a:gd name="connsiteX15" fmla="*/ 3024187 w 3536157"/>
              <a:gd name="connsiteY15" fmla="*/ 923927 h 3364706"/>
              <a:gd name="connsiteX16" fmla="*/ 3007518 w 3536157"/>
              <a:gd name="connsiteY16" fmla="*/ 959644 h 3364706"/>
              <a:gd name="connsiteX17" fmla="*/ 2978943 w 3536157"/>
              <a:gd name="connsiteY17" fmla="*/ 1012032 h 3364706"/>
              <a:gd name="connsiteX18" fmla="*/ 2962274 w 3536157"/>
              <a:gd name="connsiteY18" fmla="*/ 1100138 h 3364706"/>
              <a:gd name="connsiteX19" fmla="*/ 2924174 w 3536157"/>
              <a:gd name="connsiteY19" fmla="*/ 1150145 h 3364706"/>
              <a:gd name="connsiteX20" fmla="*/ 2833687 w 3536157"/>
              <a:gd name="connsiteY20" fmla="*/ 1197769 h 3364706"/>
              <a:gd name="connsiteX21" fmla="*/ 2771774 w 3536157"/>
              <a:gd name="connsiteY21" fmla="*/ 1221582 h 3364706"/>
              <a:gd name="connsiteX22" fmla="*/ 2738437 w 3536157"/>
              <a:gd name="connsiteY22" fmla="*/ 1243013 h 3364706"/>
              <a:gd name="connsiteX23" fmla="*/ 2709862 w 3536157"/>
              <a:gd name="connsiteY23" fmla="*/ 1283494 h 3364706"/>
              <a:gd name="connsiteX24" fmla="*/ 2652712 w 3536157"/>
              <a:gd name="connsiteY24" fmla="*/ 1371601 h 3364706"/>
              <a:gd name="connsiteX25" fmla="*/ 2609849 w 3536157"/>
              <a:gd name="connsiteY25" fmla="*/ 1495426 h 3364706"/>
              <a:gd name="connsiteX26" fmla="*/ 2569368 w 3536157"/>
              <a:gd name="connsiteY26" fmla="*/ 1578769 h 3364706"/>
              <a:gd name="connsiteX27" fmla="*/ 2528887 w 3536157"/>
              <a:gd name="connsiteY27" fmla="*/ 1654969 h 3364706"/>
              <a:gd name="connsiteX28" fmla="*/ 2464594 w 3536157"/>
              <a:gd name="connsiteY28" fmla="*/ 1702595 h 3364706"/>
              <a:gd name="connsiteX29" fmla="*/ 2409824 w 3536157"/>
              <a:gd name="connsiteY29" fmla="*/ 1771651 h 3364706"/>
              <a:gd name="connsiteX30" fmla="*/ 2286000 w 3536157"/>
              <a:gd name="connsiteY30" fmla="*/ 1902619 h 3364706"/>
              <a:gd name="connsiteX31" fmla="*/ 2171699 w 3536157"/>
              <a:gd name="connsiteY31" fmla="*/ 2012157 h 3364706"/>
              <a:gd name="connsiteX32" fmla="*/ 2069305 w 3536157"/>
              <a:gd name="connsiteY32" fmla="*/ 2088355 h 3364706"/>
              <a:gd name="connsiteX33" fmla="*/ 1978817 w 3536157"/>
              <a:gd name="connsiteY33" fmla="*/ 2102644 h 3364706"/>
              <a:gd name="connsiteX34" fmla="*/ 1916905 w 3536157"/>
              <a:gd name="connsiteY34" fmla="*/ 2131219 h 3364706"/>
              <a:gd name="connsiteX35" fmla="*/ 1859755 w 3536157"/>
              <a:gd name="connsiteY35" fmla="*/ 2176462 h 3364706"/>
              <a:gd name="connsiteX36" fmla="*/ 1840705 w 3536157"/>
              <a:gd name="connsiteY36" fmla="*/ 2243138 h 3364706"/>
              <a:gd name="connsiteX37" fmla="*/ 1838324 w 3536157"/>
              <a:gd name="connsiteY37" fmla="*/ 2321719 h 3364706"/>
              <a:gd name="connsiteX38" fmla="*/ 1831181 w 3536157"/>
              <a:gd name="connsiteY38" fmla="*/ 2376487 h 3364706"/>
              <a:gd name="connsiteX39" fmla="*/ 1816894 w 3536157"/>
              <a:gd name="connsiteY39" fmla="*/ 2409825 h 3364706"/>
              <a:gd name="connsiteX40" fmla="*/ 1788319 w 3536157"/>
              <a:gd name="connsiteY40" fmla="*/ 2443162 h 3364706"/>
              <a:gd name="connsiteX41" fmla="*/ 1728788 w 3536157"/>
              <a:gd name="connsiteY41" fmla="*/ 2466975 h 3364706"/>
              <a:gd name="connsiteX42" fmla="*/ 1676400 w 3536157"/>
              <a:gd name="connsiteY42" fmla="*/ 2481262 h 3364706"/>
              <a:gd name="connsiteX43" fmla="*/ 1624013 w 3536157"/>
              <a:gd name="connsiteY43" fmla="*/ 2486025 h 3364706"/>
              <a:gd name="connsiteX44" fmla="*/ 1543050 w 3536157"/>
              <a:gd name="connsiteY44" fmla="*/ 2483643 h 3364706"/>
              <a:gd name="connsiteX45" fmla="*/ 1454944 w 3536157"/>
              <a:gd name="connsiteY45" fmla="*/ 2481262 h 3364706"/>
              <a:gd name="connsiteX46" fmla="*/ 1402556 w 3536157"/>
              <a:gd name="connsiteY46" fmla="*/ 2486025 h 3364706"/>
              <a:gd name="connsiteX47" fmla="*/ 1364456 w 3536157"/>
              <a:gd name="connsiteY47" fmla="*/ 2512218 h 3364706"/>
              <a:gd name="connsiteX48" fmla="*/ 1345406 w 3536157"/>
              <a:gd name="connsiteY48" fmla="*/ 2540793 h 3364706"/>
              <a:gd name="connsiteX49" fmla="*/ 1326356 w 3536157"/>
              <a:gd name="connsiteY49" fmla="*/ 2576512 h 3364706"/>
              <a:gd name="connsiteX50" fmla="*/ 1312069 w 3536157"/>
              <a:gd name="connsiteY50" fmla="*/ 2614612 h 3364706"/>
              <a:gd name="connsiteX51" fmla="*/ 1281113 w 3536157"/>
              <a:gd name="connsiteY51" fmla="*/ 2638425 h 3364706"/>
              <a:gd name="connsiteX52" fmla="*/ 1238250 w 3536157"/>
              <a:gd name="connsiteY52" fmla="*/ 2676525 h 3364706"/>
              <a:gd name="connsiteX53" fmla="*/ 1207294 w 3536157"/>
              <a:gd name="connsiteY53" fmla="*/ 2686050 h 3364706"/>
              <a:gd name="connsiteX54" fmla="*/ 1171575 w 3536157"/>
              <a:gd name="connsiteY54" fmla="*/ 2678906 h 3364706"/>
              <a:gd name="connsiteX55" fmla="*/ 1116806 w 3536157"/>
              <a:gd name="connsiteY55" fmla="*/ 2678906 h 3364706"/>
              <a:gd name="connsiteX56" fmla="*/ 1088231 w 3536157"/>
              <a:gd name="connsiteY56" fmla="*/ 2683668 h 3364706"/>
              <a:gd name="connsiteX57" fmla="*/ 1042988 w 3536157"/>
              <a:gd name="connsiteY57" fmla="*/ 2690812 h 3364706"/>
              <a:gd name="connsiteX58" fmla="*/ 1004888 w 3536157"/>
              <a:gd name="connsiteY58" fmla="*/ 2714625 h 3364706"/>
              <a:gd name="connsiteX59" fmla="*/ 950119 w 3536157"/>
              <a:gd name="connsiteY59" fmla="*/ 2747962 h 3364706"/>
              <a:gd name="connsiteX60" fmla="*/ 859631 w 3536157"/>
              <a:gd name="connsiteY60" fmla="*/ 2812256 h 3364706"/>
              <a:gd name="connsiteX61" fmla="*/ 788194 w 3536157"/>
              <a:gd name="connsiteY61" fmla="*/ 2859881 h 3364706"/>
              <a:gd name="connsiteX62" fmla="*/ 707231 w 3536157"/>
              <a:gd name="connsiteY62" fmla="*/ 2912268 h 3364706"/>
              <a:gd name="connsiteX63" fmla="*/ 652463 w 3536157"/>
              <a:gd name="connsiteY63" fmla="*/ 2957512 h 3364706"/>
              <a:gd name="connsiteX64" fmla="*/ 547688 w 3536157"/>
              <a:gd name="connsiteY64" fmla="*/ 3019425 h 3364706"/>
              <a:gd name="connsiteX65" fmla="*/ 459581 w 3536157"/>
              <a:gd name="connsiteY65" fmla="*/ 3067050 h 3364706"/>
              <a:gd name="connsiteX66" fmla="*/ 326231 w 3536157"/>
              <a:gd name="connsiteY66" fmla="*/ 3136106 h 3364706"/>
              <a:gd name="connsiteX67" fmla="*/ 240506 w 3536157"/>
              <a:gd name="connsiteY67" fmla="*/ 3169443 h 3364706"/>
              <a:gd name="connsiteX68" fmla="*/ 164306 w 3536157"/>
              <a:gd name="connsiteY68" fmla="*/ 3202781 h 3364706"/>
              <a:gd name="connsiteX69" fmla="*/ 102394 w 3536157"/>
              <a:gd name="connsiteY69" fmla="*/ 3224212 h 3364706"/>
              <a:gd name="connsiteX70" fmla="*/ 0 w 3536157"/>
              <a:gd name="connsiteY70" fmla="*/ 3236118 h 3364706"/>
              <a:gd name="connsiteX71" fmla="*/ 11906 w 3536157"/>
              <a:gd name="connsiteY71" fmla="*/ 3255168 h 3364706"/>
              <a:gd name="connsiteX72" fmla="*/ 33338 w 3536157"/>
              <a:gd name="connsiteY72" fmla="*/ 3283743 h 3364706"/>
              <a:gd name="connsiteX73" fmla="*/ 45244 w 3536157"/>
              <a:gd name="connsiteY73" fmla="*/ 3326606 h 3364706"/>
              <a:gd name="connsiteX74" fmla="*/ 47625 w 3536157"/>
              <a:gd name="connsiteY74" fmla="*/ 3364706 h 3364706"/>
              <a:gd name="connsiteX75" fmla="*/ 100013 w 3536157"/>
              <a:gd name="connsiteY75" fmla="*/ 3348037 h 3364706"/>
              <a:gd name="connsiteX76" fmla="*/ 247650 w 3536157"/>
              <a:gd name="connsiteY76" fmla="*/ 3290887 h 3364706"/>
              <a:gd name="connsiteX77" fmla="*/ 402431 w 3536157"/>
              <a:gd name="connsiteY77" fmla="*/ 3217068 h 3364706"/>
              <a:gd name="connsiteX78" fmla="*/ 531019 w 3536157"/>
              <a:gd name="connsiteY78" fmla="*/ 3140868 h 3364706"/>
              <a:gd name="connsiteX79" fmla="*/ 623888 w 3536157"/>
              <a:gd name="connsiteY79" fmla="*/ 3076575 h 3364706"/>
              <a:gd name="connsiteX80" fmla="*/ 721519 w 3536157"/>
              <a:gd name="connsiteY80" fmla="*/ 3007518 h 3364706"/>
              <a:gd name="connsiteX81" fmla="*/ 857250 w 3536157"/>
              <a:gd name="connsiteY81" fmla="*/ 2902743 h 3364706"/>
              <a:gd name="connsiteX82" fmla="*/ 978694 w 3536157"/>
              <a:gd name="connsiteY82" fmla="*/ 2828925 h 3364706"/>
              <a:gd name="connsiteX83" fmla="*/ 1035844 w 3536157"/>
              <a:gd name="connsiteY83" fmla="*/ 2776537 h 3364706"/>
              <a:gd name="connsiteX84" fmla="*/ 1066800 w 3536157"/>
              <a:gd name="connsiteY84" fmla="*/ 2767012 h 3364706"/>
              <a:gd name="connsiteX85" fmla="*/ 1081088 w 3536157"/>
              <a:gd name="connsiteY85" fmla="*/ 2762250 h 3364706"/>
              <a:gd name="connsiteX86" fmla="*/ 1140619 w 3536157"/>
              <a:gd name="connsiteY86" fmla="*/ 2757487 h 3364706"/>
              <a:gd name="connsiteX87" fmla="*/ 1200150 w 3536157"/>
              <a:gd name="connsiteY87" fmla="*/ 2747962 h 3364706"/>
              <a:gd name="connsiteX88" fmla="*/ 1221581 w 3536157"/>
              <a:gd name="connsiteY88" fmla="*/ 2743200 h 3364706"/>
              <a:gd name="connsiteX89" fmla="*/ 1240631 w 3536157"/>
              <a:gd name="connsiteY89" fmla="*/ 2733675 h 3364706"/>
              <a:gd name="connsiteX90" fmla="*/ 1307306 w 3536157"/>
              <a:gd name="connsiteY90" fmla="*/ 2693193 h 3364706"/>
              <a:gd name="connsiteX91" fmla="*/ 1338263 w 3536157"/>
              <a:gd name="connsiteY91" fmla="*/ 2678906 h 3364706"/>
              <a:gd name="connsiteX92" fmla="*/ 1347788 w 3536157"/>
              <a:gd name="connsiteY92" fmla="*/ 2652712 h 3364706"/>
              <a:gd name="connsiteX93" fmla="*/ 1362075 w 3536157"/>
              <a:gd name="connsiteY93" fmla="*/ 2628900 h 3364706"/>
              <a:gd name="connsiteX94" fmla="*/ 1383506 w 3536157"/>
              <a:gd name="connsiteY94" fmla="*/ 2602706 h 3364706"/>
              <a:gd name="connsiteX95" fmla="*/ 1407319 w 3536157"/>
              <a:gd name="connsiteY95" fmla="*/ 2564606 h 3364706"/>
              <a:gd name="connsiteX96" fmla="*/ 1438275 w 3536157"/>
              <a:gd name="connsiteY96" fmla="*/ 2540793 h 3364706"/>
              <a:gd name="connsiteX97" fmla="*/ 1457325 w 3536157"/>
              <a:gd name="connsiteY97" fmla="*/ 2531268 h 3364706"/>
              <a:gd name="connsiteX98" fmla="*/ 1485900 w 3536157"/>
              <a:gd name="connsiteY98" fmla="*/ 2531268 h 3364706"/>
              <a:gd name="connsiteX99" fmla="*/ 1540669 w 3536157"/>
              <a:gd name="connsiteY99" fmla="*/ 2538412 h 3364706"/>
              <a:gd name="connsiteX100" fmla="*/ 1590675 w 3536157"/>
              <a:gd name="connsiteY100" fmla="*/ 2543175 h 3364706"/>
              <a:gd name="connsiteX101" fmla="*/ 1643063 w 3536157"/>
              <a:gd name="connsiteY101" fmla="*/ 2538412 h 3364706"/>
              <a:gd name="connsiteX102" fmla="*/ 1664494 w 3536157"/>
              <a:gd name="connsiteY102" fmla="*/ 2538412 h 3364706"/>
              <a:gd name="connsiteX103" fmla="*/ 1704975 w 3536157"/>
              <a:gd name="connsiteY103" fmla="*/ 2521743 h 3364706"/>
              <a:gd name="connsiteX104" fmla="*/ 1728788 w 3536157"/>
              <a:gd name="connsiteY104" fmla="*/ 2507456 h 3364706"/>
              <a:gd name="connsiteX105" fmla="*/ 1785938 w 3536157"/>
              <a:gd name="connsiteY105" fmla="*/ 2486025 h 3364706"/>
              <a:gd name="connsiteX106" fmla="*/ 1807369 w 3536157"/>
              <a:gd name="connsiteY106" fmla="*/ 2462212 h 3364706"/>
              <a:gd name="connsiteX107" fmla="*/ 1843088 w 3536157"/>
              <a:gd name="connsiteY107" fmla="*/ 2431256 h 3364706"/>
              <a:gd name="connsiteX108" fmla="*/ 1859756 w 3536157"/>
              <a:gd name="connsiteY108" fmla="*/ 2388393 h 3364706"/>
              <a:gd name="connsiteX109" fmla="*/ 1876425 w 3536157"/>
              <a:gd name="connsiteY109" fmla="*/ 2350293 h 3364706"/>
              <a:gd name="connsiteX110" fmla="*/ 1890713 w 3536157"/>
              <a:gd name="connsiteY110" fmla="*/ 2309812 h 3364706"/>
              <a:gd name="connsiteX111" fmla="*/ 1893093 w 3536157"/>
              <a:gd name="connsiteY111" fmla="*/ 2262188 h 3364706"/>
              <a:gd name="connsiteX112" fmla="*/ 1912143 w 3536157"/>
              <a:gd name="connsiteY112" fmla="*/ 2216944 h 3364706"/>
              <a:gd name="connsiteX113" fmla="*/ 1955006 w 3536157"/>
              <a:gd name="connsiteY113" fmla="*/ 2171701 h 3364706"/>
              <a:gd name="connsiteX114" fmla="*/ 2059780 w 3536157"/>
              <a:gd name="connsiteY114" fmla="*/ 2152650 h 3364706"/>
              <a:gd name="connsiteX115" fmla="*/ 2216943 w 3536157"/>
              <a:gd name="connsiteY115" fmla="*/ 2043113 h 3364706"/>
              <a:gd name="connsiteX116" fmla="*/ 2274093 w 3536157"/>
              <a:gd name="connsiteY116" fmla="*/ 1990726 h 3364706"/>
              <a:gd name="connsiteX117" fmla="*/ 2378868 w 3536157"/>
              <a:gd name="connsiteY117" fmla="*/ 1881188 h 3364706"/>
              <a:gd name="connsiteX118" fmla="*/ 2486024 w 3536157"/>
              <a:gd name="connsiteY118" fmla="*/ 1750220 h 3364706"/>
              <a:gd name="connsiteX119" fmla="*/ 2566986 w 3536157"/>
              <a:gd name="connsiteY119" fmla="*/ 1678781 h 3364706"/>
              <a:gd name="connsiteX120" fmla="*/ 2638424 w 3536157"/>
              <a:gd name="connsiteY120" fmla="*/ 1526382 h 3364706"/>
              <a:gd name="connsiteX121" fmla="*/ 2693193 w 3536157"/>
              <a:gd name="connsiteY121" fmla="*/ 1395413 h 3364706"/>
              <a:gd name="connsiteX122" fmla="*/ 2724149 w 3536157"/>
              <a:gd name="connsiteY122" fmla="*/ 1331119 h 3364706"/>
              <a:gd name="connsiteX123" fmla="*/ 2783681 w 3536157"/>
              <a:gd name="connsiteY123" fmla="*/ 1276351 h 3364706"/>
              <a:gd name="connsiteX124" fmla="*/ 2886074 w 3536157"/>
              <a:gd name="connsiteY124" fmla="*/ 1219201 h 3364706"/>
              <a:gd name="connsiteX125" fmla="*/ 2950368 w 3536157"/>
              <a:gd name="connsiteY125" fmla="*/ 1204913 h 3364706"/>
              <a:gd name="connsiteX126" fmla="*/ 3002755 w 3536157"/>
              <a:gd name="connsiteY126" fmla="*/ 1150144 h 3364706"/>
              <a:gd name="connsiteX127" fmla="*/ 3040855 w 3536157"/>
              <a:gd name="connsiteY127" fmla="*/ 1066801 h 3364706"/>
              <a:gd name="connsiteX128" fmla="*/ 3050380 w 3536157"/>
              <a:gd name="connsiteY128" fmla="*/ 1014414 h 3364706"/>
              <a:gd name="connsiteX129" fmla="*/ 3083718 w 3536157"/>
              <a:gd name="connsiteY129" fmla="*/ 971551 h 3364706"/>
              <a:gd name="connsiteX130" fmla="*/ 3105150 w 3536157"/>
              <a:gd name="connsiteY130" fmla="*/ 935833 h 3364706"/>
              <a:gd name="connsiteX131" fmla="*/ 3133724 w 3536157"/>
              <a:gd name="connsiteY131" fmla="*/ 866777 h 3364706"/>
              <a:gd name="connsiteX132" fmla="*/ 3143248 w 3536157"/>
              <a:gd name="connsiteY132" fmla="*/ 828677 h 3364706"/>
              <a:gd name="connsiteX133" fmla="*/ 3162299 w 3536157"/>
              <a:gd name="connsiteY133" fmla="*/ 795339 h 3364706"/>
              <a:gd name="connsiteX134" fmla="*/ 3195637 w 3536157"/>
              <a:gd name="connsiteY134" fmla="*/ 754858 h 3364706"/>
              <a:gd name="connsiteX135" fmla="*/ 3233737 w 3536157"/>
              <a:gd name="connsiteY135" fmla="*/ 704850 h 3364706"/>
              <a:gd name="connsiteX136" fmla="*/ 3298031 w 3536157"/>
              <a:gd name="connsiteY136" fmla="*/ 592933 h 3364706"/>
              <a:gd name="connsiteX137" fmla="*/ 3338512 w 3536157"/>
              <a:gd name="connsiteY137" fmla="*/ 559596 h 3364706"/>
              <a:gd name="connsiteX138" fmla="*/ 3362324 w 3536157"/>
              <a:gd name="connsiteY138" fmla="*/ 504827 h 3364706"/>
              <a:gd name="connsiteX139" fmla="*/ 3390899 w 3536157"/>
              <a:gd name="connsiteY139" fmla="*/ 431008 h 3364706"/>
              <a:gd name="connsiteX140" fmla="*/ 3421856 w 3536157"/>
              <a:gd name="connsiteY140" fmla="*/ 350045 h 3364706"/>
              <a:gd name="connsiteX141" fmla="*/ 3481387 w 3536157"/>
              <a:gd name="connsiteY141" fmla="*/ 254795 h 3364706"/>
              <a:gd name="connsiteX142" fmla="*/ 3536157 w 3536157"/>
              <a:gd name="connsiteY142" fmla="*/ 150017 h 3364706"/>
              <a:gd name="connsiteX143" fmla="*/ 3529012 w 3536157"/>
              <a:gd name="connsiteY143" fmla="*/ 80963 h 3364706"/>
              <a:gd name="connsiteX144" fmla="*/ 3519487 w 3536157"/>
              <a:gd name="connsiteY144"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9487 w 3536157"/>
              <a:gd name="connsiteY145" fmla="*/ 0 h 3364706"/>
              <a:gd name="connsiteX0" fmla="*/ 3519487 w 3536157"/>
              <a:gd name="connsiteY0" fmla="*/ 0 h 3364706"/>
              <a:gd name="connsiteX1" fmla="*/ 3490912 w 3536157"/>
              <a:gd name="connsiteY1" fmla="*/ 71438 h 3364706"/>
              <a:gd name="connsiteX2" fmla="*/ 3469481 w 3536157"/>
              <a:gd name="connsiteY2" fmla="*/ 142876 h 3364706"/>
              <a:gd name="connsiteX3" fmla="*/ 3440906 w 3536157"/>
              <a:gd name="connsiteY3" fmla="*/ 230981 h 3364706"/>
              <a:gd name="connsiteX4" fmla="*/ 3381374 w 3536157"/>
              <a:gd name="connsiteY4" fmla="*/ 342901 h 3364706"/>
              <a:gd name="connsiteX5" fmla="*/ 3336130 w 3536157"/>
              <a:gd name="connsiteY5" fmla="*/ 388145 h 3364706"/>
              <a:gd name="connsiteX6" fmla="*/ 3298031 w 3536157"/>
              <a:gd name="connsiteY6" fmla="*/ 426245 h 3364706"/>
              <a:gd name="connsiteX7" fmla="*/ 3278980 w 3536157"/>
              <a:gd name="connsiteY7" fmla="*/ 452439 h 3364706"/>
              <a:gd name="connsiteX8" fmla="*/ 3259931 w 3536157"/>
              <a:gd name="connsiteY8" fmla="*/ 492921 h 3364706"/>
              <a:gd name="connsiteX9" fmla="*/ 3193255 w 3536157"/>
              <a:gd name="connsiteY9" fmla="*/ 521495 h 3364706"/>
              <a:gd name="connsiteX10" fmla="*/ 3133724 w 3536157"/>
              <a:gd name="connsiteY10" fmla="*/ 561976 h 3364706"/>
              <a:gd name="connsiteX11" fmla="*/ 3078956 w 3536157"/>
              <a:gd name="connsiteY11" fmla="*/ 664370 h 3364706"/>
              <a:gd name="connsiteX12" fmla="*/ 3057524 w 3536157"/>
              <a:gd name="connsiteY12" fmla="*/ 735808 h 3364706"/>
              <a:gd name="connsiteX13" fmla="*/ 3055144 w 3536157"/>
              <a:gd name="connsiteY13" fmla="*/ 800100 h 3364706"/>
              <a:gd name="connsiteX14" fmla="*/ 3045618 w 3536157"/>
              <a:gd name="connsiteY14" fmla="*/ 857252 h 3364706"/>
              <a:gd name="connsiteX15" fmla="*/ 3038474 w 3536157"/>
              <a:gd name="connsiteY15" fmla="*/ 895351 h 3364706"/>
              <a:gd name="connsiteX16" fmla="*/ 3024187 w 3536157"/>
              <a:gd name="connsiteY16" fmla="*/ 923927 h 3364706"/>
              <a:gd name="connsiteX17" fmla="*/ 3007518 w 3536157"/>
              <a:gd name="connsiteY17" fmla="*/ 959644 h 3364706"/>
              <a:gd name="connsiteX18" fmla="*/ 2978943 w 3536157"/>
              <a:gd name="connsiteY18" fmla="*/ 1012032 h 3364706"/>
              <a:gd name="connsiteX19" fmla="*/ 2962274 w 3536157"/>
              <a:gd name="connsiteY19" fmla="*/ 1100138 h 3364706"/>
              <a:gd name="connsiteX20" fmla="*/ 2924174 w 3536157"/>
              <a:gd name="connsiteY20" fmla="*/ 1150145 h 3364706"/>
              <a:gd name="connsiteX21" fmla="*/ 2833687 w 3536157"/>
              <a:gd name="connsiteY21" fmla="*/ 1197769 h 3364706"/>
              <a:gd name="connsiteX22" fmla="*/ 2771774 w 3536157"/>
              <a:gd name="connsiteY22" fmla="*/ 1221582 h 3364706"/>
              <a:gd name="connsiteX23" fmla="*/ 2738437 w 3536157"/>
              <a:gd name="connsiteY23" fmla="*/ 1243013 h 3364706"/>
              <a:gd name="connsiteX24" fmla="*/ 2709862 w 3536157"/>
              <a:gd name="connsiteY24" fmla="*/ 1283494 h 3364706"/>
              <a:gd name="connsiteX25" fmla="*/ 2652712 w 3536157"/>
              <a:gd name="connsiteY25" fmla="*/ 1371601 h 3364706"/>
              <a:gd name="connsiteX26" fmla="*/ 2609849 w 3536157"/>
              <a:gd name="connsiteY26" fmla="*/ 1495426 h 3364706"/>
              <a:gd name="connsiteX27" fmla="*/ 2569368 w 3536157"/>
              <a:gd name="connsiteY27" fmla="*/ 1578769 h 3364706"/>
              <a:gd name="connsiteX28" fmla="*/ 2528887 w 3536157"/>
              <a:gd name="connsiteY28" fmla="*/ 1654969 h 3364706"/>
              <a:gd name="connsiteX29" fmla="*/ 2464594 w 3536157"/>
              <a:gd name="connsiteY29" fmla="*/ 1702595 h 3364706"/>
              <a:gd name="connsiteX30" fmla="*/ 2409824 w 3536157"/>
              <a:gd name="connsiteY30" fmla="*/ 1771651 h 3364706"/>
              <a:gd name="connsiteX31" fmla="*/ 2286000 w 3536157"/>
              <a:gd name="connsiteY31" fmla="*/ 1902619 h 3364706"/>
              <a:gd name="connsiteX32" fmla="*/ 2171699 w 3536157"/>
              <a:gd name="connsiteY32" fmla="*/ 2012157 h 3364706"/>
              <a:gd name="connsiteX33" fmla="*/ 2069305 w 3536157"/>
              <a:gd name="connsiteY33" fmla="*/ 2088355 h 3364706"/>
              <a:gd name="connsiteX34" fmla="*/ 1978817 w 3536157"/>
              <a:gd name="connsiteY34" fmla="*/ 2102644 h 3364706"/>
              <a:gd name="connsiteX35" fmla="*/ 1916905 w 3536157"/>
              <a:gd name="connsiteY35" fmla="*/ 2131219 h 3364706"/>
              <a:gd name="connsiteX36" fmla="*/ 1859755 w 3536157"/>
              <a:gd name="connsiteY36" fmla="*/ 2176462 h 3364706"/>
              <a:gd name="connsiteX37" fmla="*/ 1840705 w 3536157"/>
              <a:gd name="connsiteY37" fmla="*/ 2243138 h 3364706"/>
              <a:gd name="connsiteX38" fmla="*/ 1838324 w 3536157"/>
              <a:gd name="connsiteY38" fmla="*/ 2321719 h 3364706"/>
              <a:gd name="connsiteX39" fmla="*/ 1831181 w 3536157"/>
              <a:gd name="connsiteY39" fmla="*/ 2376487 h 3364706"/>
              <a:gd name="connsiteX40" fmla="*/ 1816894 w 3536157"/>
              <a:gd name="connsiteY40" fmla="*/ 2409825 h 3364706"/>
              <a:gd name="connsiteX41" fmla="*/ 1788319 w 3536157"/>
              <a:gd name="connsiteY41" fmla="*/ 2443162 h 3364706"/>
              <a:gd name="connsiteX42" fmla="*/ 1728788 w 3536157"/>
              <a:gd name="connsiteY42" fmla="*/ 2466975 h 3364706"/>
              <a:gd name="connsiteX43" fmla="*/ 1676400 w 3536157"/>
              <a:gd name="connsiteY43" fmla="*/ 2481262 h 3364706"/>
              <a:gd name="connsiteX44" fmla="*/ 1624013 w 3536157"/>
              <a:gd name="connsiteY44" fmla="*/ 2486025 h 3364706"/>
              <a:gd name="connsiteX45" fmla="*/ 1543050 w 3536157"/>
              <a:gd name="connsiteY45" fmla="*/ 2483643 h 3364706"/>
              <a:gd name="connsiteX46" fmla="*/ 1454944 w 3536157"/>
              <a:gd name="connsiteY46" fmla="*/ 2481262 h 3364706"/>
              <a:gd name="connsiteX47" fmla="*/ 1402556 w 3536157"/>
              <a:gd name="connsiteY47" fmla="*/ 2486025 h 3364706"/>
              <a:gd name="connsiteX48" fmla="*/ 1364456 w 3536157"/>
              <a:gd name="connsiteY48" fmla="*/ 2512218 h 3364706"/>
              <a:gd name="connsiteX49" fmla="*/ 1345406 w 3536157"/>
              <a:gd name="connsiteY49" fmla="*/ 2540793 h 3364706"/>
              <a:gd name="connsiteX50" fmla="*/ 1326356 w 3536157"/>
              <a:gd name="connsiteY50" fmla="*/ 2576512 h 3364706"/>
              <a:gd name="connsiteX51" fmla="*/ 1312069 w 3536157"/>
              <a:gd name="connsiteY51" fmla="*/ 2614612 h 3364706"/>
              <a:gd name="connsiteX52" fmla="*/ 1281113 w 3536157"/>
              <a:gd name="connsiteY52" fmla="*/ 2638425 h 3364706"/>
              <a:gd name="connsiteX53" fmla="*/ 1238250 w 3536157"/>
              <a:gd name="connsiteY53" fmla="*/ 2676525 h 3364706"/>
              <a:gd name="connsiteX54" fmla="*/ 1207294 w 3536157"/>
              <a:gd name="connsiteY54" fmla="*/ 2686050 h 3364706"/>
              <a:gd name="connsiteX55" fmla="*/ 1171575 w 3536157"/>
              <a:gd name="connsiteY55" fmla="*/ 2678906 h 3364706"/>
              <a:gd name="connsiteX56" fmla="*/ 1116806 w 3536157"/>
              <a:gd name="connsiteY56" fmla="*/ 2678906 h 3364706"/>
              <a:gd name="connsiteX57" fmla="*/ 1088231 w 3536157"/>
              <a:gd name="connsiteY57" fmla="*/ 2683668 h 3364706"/>
              <a:gd name="connsiteX58" fmla="*/ 1042988 w 3536157"/>
              <a:gd name="connsiteY58" fmla="*/ 2690812 h 3364706"/>
              <a:gd name="connsiteX59" fmla="*/ 1004888 w 3536157"/>
              <a:gd name="connsiteY59" fmla="*/ 2714625 h 3364706"/>
              <a:gd name="connsiteX60" fmla="*/ 950119 w 3536157"/>
              <a:gd name="connsiteY60" fmla="*/ 2747962 h 3364706"/>
              <a:gd name="connsiteX61" fmla="*/ 859631 w 3536157"/>
              <a:gd name="connsiteY61" fmla="*/ 2812256 h 3364706"/>
              <a:gd name="connsiteX62" fmla="*/ 788194 w 3536157"/>
              <a:gd name="connsiteY62" fmla="*/ 2859881 h 3364706"/>
              <a:gd name="connsiteX63" fmla="*/ 707231 w 3536157"/>
              <a:gd name="connsiteY63" fmla="*/ 2912268 h 3364706"/>
              <a:gd name="connsiteX64" fmla="*/ 652463 w 3536157"/>
              <a:gd name="connsiteY64" fmla="*/ 2957512 h 3364706"/>
              <a:gd name="connsiteX65" fmla="*/ 547688 w 3536157"/>
              <a:gd name="connsiteY65" fmla="*/ 3019425 h 3364706"/>
              <a:gd name="connsiteX66" fmla="*/ 459581 w 3536157"/>
              <a:gd name="connsiteY66" fmla="*/ 3067050 h 3364706"/>
              <a:gd name="connsiteX67" fmla="*/ 326231 w 3536157"/>
              <a:gd name="connsiteY67" fmla="*/ 3136106 h 3364706"/>
              <a:gd name="connsiteX68" fmla="*/ 240506 w 3536157"/>
              <a:gd name="connsiteY68" fmla="*/ 3169443 h 3364706"/>
              <a:gd name="connsiteX69" fmla="*/ 164306 w 3536157"/>
              <a:gd name="connsiteY69" fmla="*/ 3202781 h 3364706"/>
              <a:gd name="connsiteX70" fmla="*/ 102394 w 3536157"/>
              <a:gd name="connsiteY70" fmla="*/ 3224212 h 3364706"/>
              <a:gd name="connsiteX71" fmla="*/ 0 w 3536157"/>
              <a:gd name="connsiteY71" fmla="*/ 3236118 h 3364706"/>
              <a:gd name="connsiteX72" fmla="*/ 11906 w 3536157"/>
              <a:gd name="connsiteY72" fmla="*/ 3255168 h 3364706"/>
              <a:gd name="connsiteX73" fmla="*/ 33338 w 3536157"/>
              <a:gd name="connsiteY73" fmla="*/ 3283743 h 3364706"/>
              <a:gd name="connsiteX74" fmla="*/ 45244 w 3536157"/>
              <a:gd name="connsiteY74" fmla="*/ 3326606 h 3364706"/>
              <a:gd name="connsiteX75" fmla="*/ 47625 w 3536157"/>
              <a:gd name="connsiteY75" fmla="*/ 3364706 h 3364706"/>
              <a:gd name="connsiteX76" fmla="*/ 100013 w 3536157"/>
              <a:gd name="connsiteY76" fmla="*/ 3348037 h 3364706"/>
              <a:gd name="connsiteX77" fmla="*/ 247650 w 3536157"/>
              <a:gd name="connsiteY77" fmla="*/ 3290887 h 3364706"/>
              <a:gd name="connsiteX78" fmla="*/ 402431 w 3536157"/>
              <a:gd name="connsiteY78" fmla="*/ 3217068 h 3364706"/>
              <a:gd name="connsiteX79" fmla="*/ 531019 w 3536157"/>
              <a:gd name="connsiteY79" fmla="*/ 3140868 h 3364706"/>
              <a:gd name="connsiteX80" fmla="*/ 623888 w 3536157"/>
              <a:gd name="connsiteY80" fmla="*/ 3076575 h 3364706"/>
              <a:gd name="connsiteX81" fmla="*/ 721519 w 3536157"/>
              <a:gd name="connsiteY81" fmla="*/ 3007518 h 3364706"/>
              <a:gd name="connsiteX82" fmla="*/ 857250 w 3536157"/>
              <a:gd name="connsiteY82" fmla="*/ 2902743 h 3364706"/>
              <a:gd name="connsiteX83" fmla="*/ 978694 w 3536157"/>
              <a:gd name="connsiteY83" fmla="*/ 2828925 h 3364706"/>
              <a:gd name="connsiteX84" fmla="*/ 1035844 w 3536157"/>
              <a:gd name="connsiteY84" fmla="*/ 2776537 h 3364706"/>
              <a:gd name="connsiteX85" fmla="*/ 1066800 w 3536157"/>
              <a:gd name="connsiteY85" fmla="*/ 2767012 h 3364706"/>
              <a:gd name="connsiteX86" fmla="*/ 1081088 w 3536157"/>
              <a:gd name="connsiteY86" fmla="*/ 2762250 h 3364706"/>
              <a:gd name="connsiteX87" fmla="*/ 1140619 w 3536157"/>
              <a:gd name="connsiteY87" fmla="*/ 2757487 h 3364706"/>
              <a:gd name="connsiteX88" fmla="*/ 1200150 w 3536157"/>
              <a:gd name="connsiteY88" fmla="*/ 2747962 h 3364706"/>
              <a:gd name="connsiteX89" fmla="*/ 1221581 w 3536157"/>
              <a:gd name="connsiteY89" fmla="*/ 2743200 h 3364706"/>
              <a:gd name="connsiteX90" fmla="*/ 1240631 w 3536157"/>
              <a:gd name="connsiteY90" fmla="*/ 2733675 h 3364706"/>
              <a:gd name="connsiteX91" fmla="*/ 1307306 w 3536157"/>
              <a:gd name="connsiteY91" fmla="*/ 2693193 h 3364706"/>
              <a:gd name="connsiteX92" fmla="*/ 1338263 w 3536157"/>
              <a:gd name="connsiteY92" fmla="*/ 2678906 h 3364706"/>
              <a:gd name="connsiteX93" fmla="*/ 1347788 w 3536157"/>
              <a:gd name="connsiteY93" fmla="*/ 2652712 h 3364706"/>
              <a:gd name="connsiteX94" fmla="*/ 1362075 w 3536157"/>
              <a:gd name="connsiteY94" fmla="*/ 2628900 h 3364706"/>
              <a:gd name="connsiteX95" fmla="*/ 1383506 w 3536157"/>
              <a:gd name="connsiteY95" fmla="*/ 2602706 h 3364706"/>
              <a:gd name="connsiteX96" fmla="*/ 1407319 w 3536157"/>
              <a:gd name="connsiteY96" fmla="*/ 2564606 h 3364706"/>
              <a:gd name="connsiteX97" fmla="*/ 1438275 w 3536157"/>
              <a:gd name="connsiteY97" fmla="*/ 2540793 h 3364706"/>
              <a:gd name="connsiteX98" fmla="*/ 1457325 w 3536157"/>
              <a:gd name="connsiteY98" fmla="*/ 2531268 h 3364706"/>
              <a:gd name="connsiteX99" fmla="*/ 1485900 w 3536157"/>
              <a:gd name="connsiteY99" fmla="*/ 2531268 h 3364706"/>
              <a:gd name="connsiteX100" fmla="*/ 1540669 w 3536157"/>
              <a:gd name="connsiteY100" fmla="*/ 2538412 h 3364706"/>
              <a:gd name="connsiteX101" fmla="*/ 1590675 w 3536157"/>
              <a:gd name="connsiteY101" fmla="*/ 2543175 h 3364706"/>
              <a:gd name="connsiteX102" fmla="*/ 1643063 w 3536157"/>
              <a:gd name="connsiteY102" fmla="*/ 2538412 h 3364706"/>
              <a:gd name="connsiteX103" fmla="*/ 1664494 w 3536157"/>
              <a:gd name="connsiteY103" fmla="*/ 2538412 h 3364706"/>
              <a:gd name="connsiteX104" fmla="*/ 1704975 w 3536157"/>
              <a:gd name="connsiteY104" fmla="*/ 2521743 h 3364706"/>
              <a:gd name="connsiteX105" fmla="*/ 1728788 w 3536157"/>
              <a:gd name="connsiteY105" fmla="*/ 2507456 h 3364706"/>
              <a:gd name="connsiteX106" fmla="*/ 1785938 w 3536157"/>
              <a:gd name="connsiteY106" fmla="*/ 2486025 h 3364706"/>
              <a:gd name="connsiteX107" fmla="*/ 1807369 w 3536157"/>
              <a:gd name="connsiteY107" fmla="*/ 2462212 h 3364706"/>
              <a:gd name="connsiteX108" fmla="*/ 1843088 w 3536157"/>
              <a:gd name="connsiteY108" fmla="*/ 2431256 h 3364706"/>
              <a:gd name="connsiteX109" fmla="*/ 1859756 w 3536157"/>
              <a:gd name="connsiteY109" fmla="*/ 2388393 h 3364706"/>
              <a:gd name="connsiteX110" fmla="*/ 1876425 w 3536157"/>
              <a:gd name="connsiteY110" fmla="*/ 2350293 h 3364706"/>
              <a:gd name="connsiteX111" fmla="*/ 1890713 w 3536157"/>
              <a:gd name="connsiteY111" fmla="*/ 2309812 h 3364706"/>
              <a:gd name="connsiteX112" fmla="*/ 1893093 w 3536157"/>
              <a:gd name="connsiteY112" fmla="*/ 2262188 h 3364706"/>
              <a:gd name="connsiteX113" fmla="*/ 1912143 w 3536157"/>
              <a:gd name="connsiteY113" fmla="*/ 2216944 h 3364706"/>
              <a:gd name="connsiteX114" fmla="*/ 1955006 w 3536157"/>
              <a:gd name="connsiteY114" fmla="*/ 2171701 h 3364706"/>
              <a:gd name="connsiteX115" fmla="*/ 2059780 w 3536157"/>
              <a:gd name="connsiteY115" fmla="*/ 2152650 h 3364706"/>
              <a:gd name="connsiteX116" fmla="*/ 2216943 w 3536157"/>
              <a:gd name="connsiteY116" fmla="*/ 2043113 h 3364706"/>
              <a:gd name="connsiteX117" fmla="*/ 2274093 w 3536157"/>
              <a:gd name="connsiteY117" fmla="*/ 1990726 h 3364706"/>
              <a:gd name="connsiteX118" fmla="*/ 2378868 w 3536157"/>
              <a:gd name="connsiteY118" fmla="*/ 1881188 h 3364706"/>
              <a:gd name="connsiteX119" fmla="*/ 2486024 w 3536157"/>
              <a:gd name="connsiteY119" fmla="*/ 1750220 h 3364706"/>
              <a:gd name="connsiteX120" fmla="*/ 2566986 w 3536157"/>
              <a:gd name="connsiteY120" fmla="*/ 1678781 h 3364706"/>
              <a:gd name="connsiteX121" fmla="*/ 2638424 w 3536157"/>
              <a:gd name="connsiteY121" fmla="*/ 1526382 h 3364706"/>
              <a:gd name="connsiteX122" fmla="*/ 2693193 w 3536157"/>
              <a:gd name="connsiteY122" fmla="*/ 1395413 h 3364706"/>
              <a:gd name="connsiteX123" fmla="*/ 2724149 w 3536157"/>
              <a:gd name="connsiteY123" fmla="*/ 1331119 h 3364706"/>
              <a:gd name="connsiteX124" fmla="*/ 2783681 w 3536157"/>
              <a:gd name="connsiteY124" fmla="*/ 1276351 h 3364706"/>
              <a:gd name="connsiteX125" fmla="*/ 2886074 w 3536157"/>
              <a:gd name="connsiteY125" fmla="*/ 1219201 h 3364706"/>
              <a:gd name="connsiteX126" fmla="*/ 2950368 w 3536157"/>
              <a:gd name="connsiteY126" fmla="*/ 1204913 h 3364706"/>
              <a:gd name="connsiteX127" fmla="*/ 3002755 w 3536157"/>
              <a:gd name="connsiteY127" fmla="*/ 1150144 h 3364706"/>
              <a:gd name="connsiteX128" fmla="*/ 3040855 w 3536157"/>
              <a:gd name="connsiteY128" fmla="*/ 1066801 h 3364706"/>
              <a:gd name="connsiteX129" fmla="*/ 3050380 w 3536157"/>
              <a:gd name="connsiteY129" fmla="*/ 1014414 h 3364706"/>
              <a:gd name="connsiteX130" fmla="*/ 3083718 w 3536157"/>
              <a:gd name="connsiteY130" fmla="*/ 971551 h 3364706"/>
              <a:gd name="connsiteX131" fmla="*/ 3105150 w 3536157"/>
              <a:gd name="connsiteY131" fmla="*/ 935833 h 3364706"/>
              <a:gd name="connsiteX132" fmla="*/ 3133724 w 3536157"/>
              <a:gd name="connsiteY132" fmla="*/ 866777 h 3364706"/>
              <a:gd name="connsiteX133" fmla="*/ 3143248 w 3536157"/>
              <a:gd name="connsiteY133" fmla="*/ 828677 h 3364706"/>
              <a:gd name="connsiteX134" fmla="*/ 3162299 w 3536157"/>
              <a:gd name="connsiteY134" fmla="*/ 795339 h 3364706"/>
              <a:gd name="connsiteX135" fmla="*/ 3195637 w 3536157"/>
              <a:gd name="connsiteY135" fmla="*/ 754858 h 3364706"/>
              <a:gd name="connsiteX136" fmla="*/ 3233737 w 3536157"/>
              <a:gd name="connsiteY136" fmla="*/ 704850 h 3364706"/>
              <a:gd name="connsiteX137" fmla="*/ 3298031 w 3536157"/>
              <a:gd name="connsiteY137" fmla="*/ 592933 h 3364706"/>
              <a:gd name="connsiteX138" fmla="*/ 3338512 w 3536157"/>
              <a:gd name="connsiteY138" fmla="*/ 559596 h 3364706"/>
              <a:gd name="connsiteX139" fmla="*/ 3362324 w 3536157"/>
              <a:gd name="connsiteY139" fmla="*/ 504827 h 3364706"/>
              <a:gd name="connsiteX140" fmla="*/ 3390899 w 3536157"/>
              <a:gd name="connsiteY140" fmla="*/ 431008 h 3364706"/>
              <a:gd name="connsiteX141" fmla="*/ 3421856 w 3536157"/>
              <a:gd name="connsiteY141" fmla="*/ 350045 h 3364706"/>
              <a:gd name="connsiteX142" fmla="*/ 3481387 w 3536157"/>
              <a:gd name="connsiteY142" fmla="*/ 254795 h 3364706"/>
              <a:gd name="connsiteX143" fmla="*/ 3536157 w 3536157"/>
              <a:gd name="connsiteY143" fmla="*/ 150017 h 3364706"/>
              <a:gd name="connsiteX144" fmla="*/ 3529012 w 3536157"/>
              <a:gd name="connsiteY144" fmla="*/ 80963 h 3364706"/>
              <a:gd name="connsiteX145" fmla="*/ 3517105 w 3536157"/>
              <a:gd name="connsiteY145" fmla="*/ 28576 h 3364706"/>
              <a:gd name="connsiteX146" fmla="*/ 3519487 w 3536157"/>
              <a:gd name="connsiteY146" fmla="*/ 0 h 3364706"/>
              <a:gd name="connsiteX0" fmla="*/ 3519487 w 3571874"/>
              <a:gd name="connsiteY0" fmla="*/ 0 h 3364706"/>
              <a:gd name="connsiteX1" fmla="*/ 3490912 w 3571874"/>
              <a:gd name="connsiteY1" fmla="*/ 71438 h 3364706"/>
              <a:gd name="connsiteX2" fmla="*/ 3469481 w 3571874"/>
              <a:gd name="connsiteY2" fmla="*/ 142876 h 3364706"/>
              <a:gd name="connsiteX3" fmla="*/ 3440906 w 3571874"/>
              <a:gd name="connsiteY3" fmla="*/ 230981 h 3364706"/>
              <a:gd name="connsiteX4" fmla="*/ 3381374 w 3571874"/>
              <a:gd name="connsiteY4" fmla="*/ 342901 h 3364706"/>
              <a:gd name="connsiteX5" fmla="*/ 3336130 w 3571874"/>
              <a:gd name="connsiteY5" fmla="*/ 388145 h 3364706"/>
              <a:gd name="connsiteX6" fmla="*/ 3298031 w 3571874"/>
              <a:gd name="connsiteY6" fmla="*/ 426245 h 3364706"/>
              <a:gd name="connsiteX7" fmla="*/ 3278980 w 3571874"/>
              <a:gd name="connsiteY7" fmla="*/ 452439 h 3364706"/>
              <a:gd name="connsiteX8" fmla="*/ 3259931 w 3571874"/>
              <a:gd name="connsiteY8" fmla="*/ 492921 h 3364706"/>
              <a:gd name="connsiteX9" fmla="*/ 3193255 w 3571874"/>
              <a:gd name="connsiteY9" fmla="*/ 521495 h 3364706"/>
              <a:gd name="connsiteX10" fmla="*/ 3133724 w 3571874"/>
              <a:gd name="connsiteY10" fmla="*/ 561976 h 3364706"/>
              <a:gd name="connsiteX11" fmla="*/ 3078956 w 3571874"/>
              <a:gd name="connsiteY11" fmla="*/ 664370 h 3364706"/>
              <a:gd name="connsiteX12" fmla="*/ 3057524 w 3571874"/>
              <a:gd name="connsiteY12" fmla="*/ 735808 h 3364706"/>
              <a:gd name="connsiteX13" fmla="*/ 3055144 w 3571874"/>
              <a:gd name="connsiteY13" fmla="*/ 800100 h 3364706"/>
              <a:gd name="connsiteX14" fmla="*/ 3045618 w 3571874"/>
              <a:gd name="connsiteY14" fmla="*/ 857252 h 3364706"/>
              <a:gd name="connsiteX15" fmla="*/ 3038474 w 3571874"/>
              <a:gd name="connsiteY15" fmla="*/ 895351 h 3364706"/>
              <a:gd name="connsiteX16" fmla="*/ 3024187 w 3571874"/>
              <a:gd name="connsiteY16" fmla="*/ 923927 h 3364706"/>
              <a:gd name="connsiteX17" fmla="*/ 3007518 w 3571874"/>
              <a:gd name="connsiteY17" fmla="*/ 959644 h 3364706"/>
              <a:gd name="connsiteX18" fmla="*/ 2978943 w 3571874"/>
              <a:gd name="connsiteY18" fmla="*/ 1012032 h 3364706"/>
              <a:gd name="connsiteX19" fmla="*/ 2962274 w 3571874"/>
              <a:gd name="connsiteY19" fmla="*/ 1100138 h 3364706"/>
              <a:gd name="connsiteX20" fmla="*/ 2924174 w 3571874"/>
              <a:gd name="connsiteY20" fmla="*/ 1150145 h 3364706"/>
              <a:gd name="connsiteX21" fmla="*/ 2833687 w 3571874"/>
              <a:gd name="connsiteY21" fmla="*/ 1197769 h 3364706"/>
              <a:gd name="connsiteX22" fmla="*/ 2771774 w 3571874"/>
              <a:gd name="connsiteY22" fmla="*/ 1221582 h 3364706"/>
              <a:gd name="connsiteX23" fmla="*/ 2738437 w 3571874"/>
              <a:gd name="connsiteY23" fmla="*/ 1243013 h 3364706"/>
              <a:gd name="connsiteX24" fmla="*/ 2709862 w 3571874"/>
              <a:gd name="connsiteY24" fmla="*/ 1283494 h 3364706"/>
              <a:gd name="connsiteX25" fmla="*/ 2652712 w 3571874"/>
              <a:gd name="connsiteY25" fmla="*/ 1371601 h 3364706"/>
              <a:gd name="connsiteX26" fmla="*/ 2609849 w 3571874"/>
              <a:gd name="connsiteY26" fmla="*/ 1495426 h 3364706"/>
              <a:gd name="connsiteX27" fmla="*/ 2569368 w 3571874"/>
              <a:gd name="connsiteY27" fmla="*/ 1578769 h 3364706"/>
              <a:gd name="connsiteX28" fmla="*/ 2528887 w 3571874"/>
              <a:gd name="connsiteY28" fmla="*/ 1654969 h 3364706"/>
              <a:gd name="connsiteX29" fmla="*/ 2464594 w 3571874"/>
              <a:gd name="connsiteY29" fmla="*/ 1702595 h 3364706"/>
              <a:gd name="connsiteX30" fmla="*/ 2409824 w 3571874"/>
              <a:gd name="connsiteY30" fmla="*/ 1771651 h 3364706"/>
              <a:gd name="connsiteX31" fmla="*/ 2286000 w 3571874"/>
              <a:gd name="connsiteY31" fmla="*/ 1902619 h 3364706"/>
              <a:gd name="connsiteX32" fmla="*/ 2171699 w 3571874"/>
              <a:gd name="connsiteY32" fmla="*/ 2012157 h 3364706"/>
              <a:gd name="connsiteX33" fmla="*/ 2069305 w 3571874"/>
              <a:gd name="connsiteY33" fmla="*/ 2088355 h 3364706"/>
              <a:gd name="connsiteX34" fmla="*/ 1978817 w 3571874"/>
              <a:gd name="connsiteY34" fmla="*/ 2102644 h 3364706"/>
              <a:gd name="connsiteX35" fmla="*/ 1916905 w 3571874"/>
              <a:gd name="connsiteY35" fmla="*/ 2131219 h 3364706"/>
              <a:gd name="connsiteX36" fmla="*/ 1859755 w 3571874"/>
              <a:gd name="connsiteY36" fmla="*/ 2176462 h 3364706"/>
              <a:gd name="connsiteX37" fmla="*/ 1840705 w 3571874"/>
              <a:gd name="connsiteY37" fmla="*/ 2243138 h 3364706"/>
              <a:gd name="connsiteX38" fmla="*/ 1838324 w 3571874"/>
              <a:gd name="connsiteY38" fmla="*/ 2321719 h 3364706"/>
              <a:gd name="connsiteX39" fmla="*/ 1831181 w 3571874"/>
              <a:gd name="connsiteY39" fmla="*/ 2376487 h 3364706"/>
              <a:gd name="connsiteX40" fmla="*/ 1816894 w 3571874"/>
              <a:gd name="connsiteY40" fmla="*/ 2409825 h 3364706"/>
              <a:gd name="connsiteX41" fmla="*/ 1788319 w 3571874"/>
              <a:gd name="connsiteY41" fmla="*/ 2443162 h 3364706"/>
              <a:gd name="connsiteX42" fmla="*/ 1728788 w 3571874"/>
              <a:gd name="connsiteY42" fmla="*/ 2466975 h 3364706"/>
              <a:gd name="connsiteX43" fmla="*/ 1676400 w 3571874"/>
              <a:gd name="connsiteY43" fmla="*/ 2481262 h 3364706"/>
              <a:gd name="connsiteX44" fmla="*/ 1624013 w 3571874"/>
              <a:gd name="connsiteY44" fmla="*/ 2486025 h 3364706"/>
              <a:gd name="connsiteX45" fmla="*/ 1543050 w 3571874"/>
              <a:gd name="connsiteY45" fmla="*/ 2483643 h 3364706"/>
              <a:gd name="connsiteX46" fmla="*/ 1454944 w 3571874"/>
              <a:gd name="connsiteY46" fmla="*/ 2481262 h 3364706"/>
              <a:gd name="connsiteX47" fmla="*/ 1402556 w 3571874"/>
              <a:gd name="connsiteY47" fmla="*/ 2486025 h 3364706"/>
              <a:gd name="connsiteX48" fmla="*/ 1364456 w 3571874"/>
              <a:gd name="connsiteY48" fmla="*/ 2512218 h 3364706"/>
              <a:gd name="connsiteX49" fmla="*/ 1345406 w 3571874"/>
              <a:gd name="connsiteY49" fmla="*/ 2540793 h 3364706"/>
              <a:gd name="connsiteX50" fmla="*/ 1326356 w 3571874"/>
              <a:gd name="connsiteY50" fmla="*/ 2576512 h 3364706"/>
              <a:gd name="connsiteX51" fmla="*/ 1312069 w 3571874"/>
              <a:gd name="connsiteY51" fmla="*/ 2614612 h 3364706"/>
              <a:gd name="connsiteX52" fmla="*/ 1281113 w 3571874"/>
              <a:gd name="connsiteY52" fmla="*/ 2638425 h 3364706"/>
              <a:gd name="connsiteX53" fmla="*/ 1238250 w 3571874"/>
              <a:gd name="connsiteY53" fmla="*/ 2676525 h 3364706"/>
              <a:gd name="connsiteX54" fmla="*/ 1207294 w 3571874"/>
              <a:gd name="connsiteY54" fmla="*/ 2686050 h 3364706"/>
              <a:gd name="connsiteX55" fmla="*/ 1171575 w 3571874"/>
              <a:gd name="connsiteY55" fmla="*/ 2678906 h 3364706"/>
              <a:gd name="connsiteX56" fmla="*/ 1116806 w 3571874"/>
              <a:gd name="connsiteY56" fmla="*/ 2678906 h 3364706"/>
              <a:gd name="connsiteX57" fmla="*/ 1088231 w 3571874"/>
              <a:gd name="connsiteY57" fmla="*/ 2683668 h 3364706"/>
              <a:gd name="connsiteX58" fmla="*/ 1042988 w 3571874"/>
              <a:gd name="connsiteY58" fmla="*/ 2690812 h 3364706"/>
              <a:gd name="connsiteX59" fmla="*/ 1004888 w 3571874"/>
              <a:gd name="connsiteY59" fmla="*/ 2714625 h 3364706"/>
              <a:gd name="connsiteX60" fmla="*/ 950119 w 3571874"/>
              <a:gd name="connsiteY60" fmla="*/ 2747962 h 3364706"/>
              <a:gd name="connsiteX61" fmla="*/ 859631 w 3571874"/>
              <a:gd name="connsiteY61" fmla="*/ 2812256 h 3364706"/>
              <a:gd name="connsiteX62" fmla="*/ 788194 w 3571874"/>
              <a:gd name="connsiteY62" fmla="*/ 2859881 h 3364706"/>
              <a:gd name="connsiteX63" fmla="*/ 707231 w 3571874"/>
              <a:gd name="connsiteY63" fmla="*/ 2912268 h 3364706"/>
              <a:gd name="connsiteX64" fmla="*/ 652463 w 3571874"/>
              <a:gd name="connsiteY64" fmla="*/ 2957512 h 3364706"/>
              <a:gd name="connsiteX65" fmla="*/ 547688 w 3571874"/>
              <a:gd name="connsiteY65" fmla="*/ 3019425 h 3364706"/>
              <a:gd name="connsiteX66" fmla="*/ 459581 w 3571874"/>
              <a:gd name="connsiteY66" fmla="*/ 3067050 h 3364706"/>
              <a:gd name="connsiteX67" fmla="*/ 326231 w 3571874"/>
              <a:gd name="connsiteY67" fmla="*/ 3136106 h 3364706"/>
              <a:gd name="connsiteX68" fmla="*/ 240506 w 3571874"/>
              <a:gd name="connsiteY68" fmla="*/ 3169443 h 3364706"/>
              <a:gd name="connsiteX69" fmla="*/ 164306 w 3571874"/>
              <a:gd name="connsiteY69" fmla="*/ 3202781 h 3364706"/>
              <a:gd name="connsiteX70" fmla="*/ 102394 w 3571874"/>
              <a:gd name="connsiteY70" fmla="*/ 3224212 h 3364706"/>
              <a:gd name="connsiteX71" fmla="*/ 0 w 3571874"/>
              <a:gd name="connsiteY71" fmla="*/ 3236118 h 3364706"/>
              <a:gd name="connsiteX72" fmla="*/ 11906 w 3571874"/>
              <a:gd name="connsiteY72" fmla="*/ 3255168 h 3364706"/>
              <a:gd name="connsiteX73" fmla="*/ 33338 w 3571874"/>
              <a:gd name="connsiteY73" fmla="*/ 3283743 h 3364706"/>
              <a:gd name="connsiteX74" fmla="*/ 45244 w 3571874"/>
              <a:gd name="connsiteY74" fmla="*/ 3326606 h 3364706"/>
              <a:gd name="connsiteX75" fmla="*/ 47625 w 3571874"/>
              <a:gd name="connsiteY75" fmla="*/ 3364706 h 3364706"/>
              <a:gd name="connsiteX76" fmla="*/ 100013 w 3571874"/>
              <a:gd name="connsiteY76" fmla="*/ 3348037 h 3364706"/>
              <a:gd name="connsiteX77" fmla="*/ 247650 w 3571874"/>
              <a:gd name="connsiteY77" fmla="*/ 3290887 h 3364706"/>
              <a:gd name="connsiteX78" fmla="*/ 402431 w 3571874"/>
              <a:gd name="connsiteY78" fmla="*/ 3217068 h 3364706"/>
              <a:gd name="connsiteX79" fmla="*/ 531019 w 3571874"/>
              <a:gd name="connsiteY79" fmla="*/ 3140868 h 3364706"/>
              <a:gd name="connsiteX80" fmla="*/ 623888 w 3571874"/>
              <a:gd name="connsiteY80" fmla="*/ 3076575 h 3364706"/>
              <a:gd name="connsiteX81" fmla="*/ 721519 w 3571874"/>
              <a:gd name="connsiteY81" fmla="*/ 3007518 h 3364706"/>
              <a:gd name="connsiteX82" fmla="*/ 857250 w 3571874"/>
              <a:gd name="connsiteY82" fmla="*/ 2902743 h 3364706"/>
              <a:gd name="connsiteX83" fmla="*/ 978694 w 3571874"/>
              <a:gd name="connsiteY83" fmla="*/ 2828925 h 3364706"/>
              <a:gd name="connsiteX84" fmla="*/ 1035844 w 3571874"/>
              <a:gd name="connsiteY84" fmla="*/ 2776537 h 3364706"/>
              <a:gd name="connsiteX85" fmla="*/ 1066800 w 3571874"/>
              <a:gd name="connsiteY85" fmla="*/ 2767012 h 3364706"/>
              <a:gd name="connsiteX86" fmla="*/ 1081088 w 3571874"/>
              <a:gd name="connsiteY86" fmla="*/ 2762250 h 3364706"/>
              <a:gd name="connsiteX87" fmla="*/ 1140619 w 3571874"/>
              <a:gd name="connsiteY87" fmla="*/ 2757487 h 3364706"/>
              <a:gd name="connsiteX88" fmla="*/ 1200150 w 3571874"/>
              <a:gd name="connsiteY88" fmla="*/ 2747962 h 3364706"/>
              <a:gd name="connsiteX89" fmla="*/ 1221581 w 3571874"/>
              <a:gd name="connsiteY89" fmla="*/ 2743200 h 3364706"/>
              <a:gd name="connsiteX90" fmla="*/ 1240631 w 3571874"/>
              <a:gd name="connsiteY90" fmla="*/ 2733675 h 3364706"/>
              <a:gd name="connsiteX91" fmla="*/ 1307306 w 3571874"/>
              <a:gd name="connsiteY91" fmla="*/ 2693193 h 3364706"/>
              <a:gd name="connsiteX92" fmla="*/ 1338263 w 3571874"/>
              <a:gd name="connsiteY92" fmla="*/ 2678906 h 3364706"/>
              <a:gd name="connsiteX93" fmla="*/ 1347788 w 3571874"/>
              <a:gd name="connsiteY93" fmla="*/ 2652712 h 3364706"/>
              <a:gd name="connsiteX94" fmla="*/ 1362075 w 3571874"/>
              <a:gd name="connsiteY94" fmla="*/ 2628900 h 3364706"/>
              <a:gd name="connsiteX95" fmla="*/ 1383506 w 3571874"/>
              <a:gd name="connsiteY95" fmla="*/ 2602706 h 3364706"/>
              <a:gd name="connsiteX96" fmla="*/ 1407319 w 3571874"/>
              <a:gd name="connsiteY96" fmla="*/ 2564606 h 3364706"/>
              <a:gd name="connsiteX97" fmla="*/ 1438275 w 3571874"/>
              <a:gd name="connsiteY97" fmla="*/ 2540793 h 3364706"/>
              <a:gd name="connsiteX98" fmla="*/ 1457325 w 3571874"/>
              <a:gd name="connsiteY98" fmla="*/ 2531268 h 3364706"/>
              <a:gd name="connsiteX99" fmla="*/ 1485900 w 3571874"/>
              <a:gd name="connsiteY99" fmla="*/ 2531268 h 3364706"/>
              <a:gd name="connsiteX100" fmla="*/ 1540669 w 3571874"/>
              <a:gd name="connsiteY100" fmla="*/ 2538412 h 3364706"/>
              <a:gd name="connsiteX101" fmla="*/ 1590675 w 3571874"/>
              <a:gd name="connsiteY101" fmla="*/ 2543175 h 3364706"/>
              <a:gd name="connsiteX102" fmla="*/ 1643063 w 3571874"/>
              <a:gd name="connsiteY102" fmla="*/ 2538412 h 3364706"/>
              <a:gd name="connsiteX103" fmla="*/ 1664494 w 3571874"/>
              <a:gd name="connsiteY103" fmla="*/ 2538412 h 3364706"/>
              <a:gd name="connsiteX104" fmla="*/ 1704975 w 3571874"/>
              <a:gd name="connsiteY104" fmla="*/ 2521743 h 3364706"/>
              <a:gd name="connsiteX105" fmla="*/ 1728788 w 3571874"/>
              <a:gd name="connsiteY105" fmla="*/ 2507456 h 3364706"/>
              <a:gd name="connsiteX106" fmla="*/ 1785938 w 3571874"/>
              <a:gd name="connsiteY106" fmla="*/ 2486025 h 3364706"/>
              <a:gd name="connsiteX107" fmla="*/ 1807369 w 3571874"/>
              <a:gd name="connsiteY107" fmla="*/ 2462212 h 3364706"/>
              <a:gd name="connsiteX108" fmla="*/ 1843088 w 3571874"/>
              <a:gd name="connsiteY108" fmla="*/ 2431256 h 3364706"/>
              <a:gd name="connsiteX109" fmla="*/ 1859756 w 3571874"/>
              <a:gd name="connsiteY109" fmla="*/ 2388393 h 3364706"/>
              <a:gd name="connsiteX110" fmla="*/ 1876425 w 3571874"/>
              <a:gd name="connsiteY110" fmla="*/ 2350293 h 3364706"/>
              <a:gd name="connsiteX111" fmla="*/ 1890713 w 3571874"/>
              <a:gd name="connsiteY111" fmla="*/ 2309812 h 3364706"/>
              <a:gd name="connsiteX112" fmla="*/ 1893093 w 3571874"/>
              <a:gd name="connsiteY112" fmla="*/ 2262188 h 3364706"/>
              <a:gd name="connsiteX113" fmla="*/ 1912143 w 3571874"/>
              <a:gd name="connsiteY113" fmla="*/ 2216944 h 3364706"/>
              <a:gd name="connsiteX114" fmla="*/ 1955006 w 3571874"/>
              <a:gd name="connsiteY114" fmla="*/ 2171701 h 3364706"/>
              <a:gd name="connsiteX115" fmla="*/ 2059780 w 3571874"/>
              <a:gd name="connsiteY115" fmla="*/ 2152650 h 3364706"/>
              <a:gd name="connsiteX116" fmla="*/ 2216943 w 3571874"/>
              <a:gd name="connsiteY116" fmla="*/ 2043113 h 3364706"/>
              <a:gd name="connsiteX117" fmla="*/ 2274093 w 3571874"/>
              <a:gd name="connsiteY117" fmla="*/ 1990726 h 3364706"/>
              <a:gd name="connsiteX118" fmla="*/ 2378868 w 3571874"/>
              <a:gd name="connsiteY118" fmla="*/ 1881188 h 3364706"/>
              <a:gd name="connsiteX119" fmla="*/ 2486024 w 3571874"/>
              <a:gd name="connsiteY119" fmla="*/ 1750220 h 3364706"/>
              <a:gd name="connsiteX120" fmla="*/ 2566986 w 3571874"/>
              <a:gd name="connsiteY120" fmla="*/ 1678781 h 3364706"/>
              <a:gd name="connsiteX121" fmla="*/ 2638424 w 3571874"/>
              <a:gd name="connsiteY121" fmla="*/ 1526382 h 3364706"/>
              <a:gd name="connsiteX122" fmla="*/ 2693193 w 3571874"/>
              <a:gd name="connsiteY122" fmla="*/ 1395413 h 3364706"/>
              <a:gd name="connsiteX123" fmla="*/ 2724149 w 3571874"/>
              <a:gd name="connsiteY123" fmla="*/ 1331119 h 3364706"/>
              <a:gd name="connsiteX124" fmla="*/ 2783681 w 3571874"/>
              <a:gd name="connsiteY124" fmla="*/ 1276351 h 3364706"/>
              <a:gd name="connsiteX125" fmla="*/ 2886074 w 3571874"/>
              <a:gd name="connsiteY125" fmla="*/ 1219201 h 3364706"/>
              <a:gd name="connsiteX126" fmla="*/ 2950368 w 3571874"/>
              <a:gd name="connsiteY126" fmla="*/ 1204913 h 3364706"/>
              <a:gd name="connsiteX127" fmla="*/ 3002755 w 3571874"/>
              <a:gd name="connsiteY127" fmla="*/ 1150144 h 3364706"/>
              <a:gd name="connsiteX128" fmla="*/ 3040855 w 3571874"/>
              <a:gd name="connsiteY128" fmla="*/ 1066801 h 3364706"/>
              <a:gd name="connsiteX129" fmla="*/ 3050380 w 3571874"/>
              <a:gd name="connsiteY129" fmla="*/ 1014414 h 3364706"/>
              <a:gd name="connsiteX130" fmla="*/ 3083718 w 3571874"/>
              <a:gd name="connsiteY130" fmla="*/ 971551 h 3364706"/>
              <a:gd name="connsiteX131" fmla="*/ 3105150 w 3571874"/>
              <a:gd name="connsiteY131" fmla="*/ 935833 h 3364706"/>
              <a:gd name="connsiteX132" fmla="*/ 3133724 w 3571874"/>
              <a:gd name="connsiteY132" fmla="*/ 866777 h 3364706"/>
              <a:gd name="connsiteX133" fmla="*/ 3143248 w 3571874"/>
              <a:gd name="connsiteY133" fmla="*/ 828677 h 3364706"/>
              <a:gd name="connsiteX134" fmla="*/ 3162299 w 3571874"/>
              <a:gd name="connsiteY134" fmla="*/ 795339 h 3364706"/>
              <a:gd name="connsiteX135" fmla="*/ 3195637 w 3571874"/>
              <a:gd name="connsiteY135" fmla="*/ 754858 h 3364706"/>
              <a:gd name="connsiteX136" fmla="*/ 3233737 w 3571874"/>
              <a:gd name="connsiteY136" fmla="*/ 704850 h 3364706"/>
              <a:gd name="connsiteX137" fmla="*/ 3298031 w 3571874"/>
              <a:gd name="connsiteY137" fmla="*/ 592933 h 3364706"/>
              <a:gd name="connsiteX138" fmla="*/ 3338512 w 3571874"/>
              <a:gd name="connsiteY138" fmla="*/ 559596 h 3364706"/>
              <a:gd name="connsiteX139" fmla="*/ 3362324 w 3571874"/>
              <a:gd name="connsiteY139" fmla="*/ 504827 h 3364706"/>
              <a:gd name="connsiteX140" fmla="*/ 3390899 w 3571874"/>
              <a:gd name="connsiteY140" fmla="*/ 431008 h 3364706"/>
              <a:gd name="connsiteX141" fmla="*/ 3421856 w 3571874"/>
              <a:gd name="connsiteY141" fmla="*/ 350045 h 3364706"/>
              <a:gd name="connsiteX142" fmla="*/ 3481387 w 3571874"/>
              <a:gd name="connsiteY142" fmla="*/ 254795 h 3364706"/>
              <a:gd name="connsiteX143" fmla="*/ 3536157 w 3571874"/>
              <a:gd name="connsiteY143" fmla="*/ 150017 h 3364706"/>
              <a:gd name="connsiteX144" fmla="*/ 3529012 w 3571874"/>
              <a:gd name="connsiteY144" fmla="*/ 80963 h 3364706"/>
              <a:gd name="connsiteX145" fmla="*/ 3571874 w 3571874"/>
              <a:gd name="connsiteY145" fmla="*/ 19051 h 3364706"/>
              <a:gd name="connsiteX146" fmla="*/ 3519487 w 3571874"/>
              <a:gd name="connsiteY146" fmla="*/ 0 h 3364706"/>
              <a:gd name="connsiteX0" fmla="*/ 3514724 w 3571874"/>
              <a:gd name="connsiteY0" fmla="*/ 0 h 3355181"/>
              <a:gd name="connsiteX1" fmla="*/ 3490912 w 3571874"/>
              <a:gd name="connsiteY1" fmla="*/ 61913 h 3355181"/>
              <a:gd name="connsiteX2" fmla="*/ 3469481 w 3571874"/>
              <a:gd name="connsiteY2" fmla="*/ 133351 h 3355181"/>
              <a:gd name="connsiteX3" fmla="*/ 3440906 w 3571874"/>
              <a:gd name="connsiteY3" fmla="*/ 221456 h 3355181"/>
              <a:gd name="connsiteX4" fmla="*/ 3381374 w 3571874"/>
              <a:gd name="connsiteY4" fmla="*/ 333376 h 3355181"/>
              <a:gd name="connsiteX5" fmla="*/ 3336130 w 3571874"/>
              <a:gd name="connsiteY5" fmla="*/ 378620 h 3355181"/>
              <a:gd name="connsiteX6" fmla="*/ 3298031 w 3571874"/>
              <a:gd name="connsiteY6" fmla="*/ 416720 h 3355181"/>
              <a:gd name="connsiteX7" fmla="*/ 3278980 w 3571874"/>
              <a:gd name="connsiteY7" fmla="*/ 442914 h 3355181"/>
              <a:gd name="connsiteX8" fmla="*/ 3259931 w 3571874"/>
              <a:gd name="connsiteY8" fmla="*/ 483396 h 3355181"/>
              <a:gd name="connsiteX9" fmla="*/ 3193255 w 3571874"/>
              <a:gd name="connsiteY9" fmla="*/ 511970 h 3355181"/>
              <a:gd name="connsiteX10" fmla="*/ 3133724 w 3571874"/>
              <a:gd name="connsiteY10" fmla="*/ 552451 h 3355181"/>
              <a:gd name="connsiteX11" fmla="*/ 3078956 w 3571874"/>
              <a:gd name="connsiteY11" fmla="*/ 654845 h 3355181"/>
              <a:gd name="connsiteX12" fmla="*/ 3057524 w 3571874"/>
              <a:gd name="connsiteY12" fmla="*/ 726283 h 3355181"/>
              <a:gd name="connsiteX13" fmla="*/ 3055144 w 3571874"/>
              <a:gd name="connsiteY13" fmla="*/ 790575 h 3355181"/>
              <a:gd name="connsiteX14" fmla="*/ 3045618 w 3571874"/>
              <a:gd name="connsiteY14" fmla="*/ 847727 h 3355181"/>
              <a:gd name="connsiteX15" fmla="*/ 3038474 w 3571874"/>
              <a:gd name="connsiteY15" fmla="*/ 885826 h 3355181"/>
              <a:gd name="connsiteX16" fmla="*/ 3024187 w 3571874"/>
              <a:gd name="connsiteY16" fmla="*/ 914402 h 3355181"/>
              <a:gd name="connsiteX17" fmla="*/ 3007518 w 3571874"/>
              <a:gd name="connsiteY17" fmla="*/ 950119 h 3355181"/>
              <a:gd name="connsiteX18" fmla="*/ 2978943 w 3571874"/>
              <a:gd name="connsiteY18" fmla="*/ 1002507 h 3355181"/>
              <a:gd name="connsiteX19" fmla="*/ 2962274 w 3571874"/>
              <a:gd name="connsiteY19" fmla="*/ 1090613 h 3355181"/>
              <a:gd name="connsiteX20" fmla="*/ 2924174 w 3571874"/>
              <a:gd name="connsiteY20" fmla="*/ 1140620 h 3355181"/>
              <a:gd name="connsiteX21" fmla="*/ 2833687 w 3571874"/>
              <a:gd name="connsiteY21" fmla="*/ 1188244 h 3355181"/>
              <a:gd name="connsiteX22" fmla="*/ 2771774 w 3571874"/>
              <a:gd name="connsiteY22" fmla="*/ 1212057 h 3355181"/>
              <a:gd name="connsiteX23" fmla="*/ 2738437 w 3571874"/>
              <a:gd name="connsiteY23" fmla="*/ 1233488 h 3355181"/>
              <a:gd name="connsiteX24" fmla="*/ 2709862 w 3571874"/>
              <a:gd name="connsiteY24" fmla="*/ 1273969 h 3355181"/>
              <a:gd name="connsiteX25" fmla="*/ 2652712 w 3571874"/>
              <a:gd name="connsiteY25" fmla="*/ 1362076 h 3355181"/>
              <a:gd name="connsiteX26" fmla="*/ 2609849 w 3571874"/>
              <a:gd name="connsiteY26" fmla="*/ 1485901 h 3355181"/>
              <a:gd name="connsiteX27" fmla="*/ 2569368 w 3571874"/>
              <a:gd name="connsiteY27" fmla="*/ 1569244 h 3355181"/>
              <a:gd name="connsiteX28" fmla="*/ 2528887 w 3571874"/>
              <a:gd name="connsiteY28" fmla="*/ 1645444 h 3355181"/>
              <a:gd name="connsiteX29" fmla="*/ 2464594 w 3571874"/>
              <a:gd name="connsiteY29" fmla="*/ 1693070 h 3355181"/>
              <a:gd name="connsiteX30" fmla="*/ 2409824 w 3571874"/>
              <a:gd name="connsiteY30" fmla="*/ 1762126 h 3355181"/>
              <a:gd name="connsiteX31" fmla="*/ 2286000 w 3571874"/>
              <a:gd name="connsiteY31" fmla="*/ 1893094 h 3355181"/>
              <a:gd name="connsiteX32" fmla="*/ 2171699 w 3571874"/>
              <a:gd name="connsiteY32" fmla="*/ 2002632 h 3355181"/>
              <a:gd name="connsiteX33" fmla="*/ 2069305 w 3571874"/>
              <a:gd name="connsiteY33" fmla="*/ 2078830 h 3355181"/>
              <a:gd name="connsiteX34" fmla="*/ 1978817 w 3571874"/>
              <a:gd name="connsiteY34" fmla="*/ 2093119 h 3355181"/>
              <a:gd name="connsiteX35" fmla="*/ 1916905 w 3571874"/>
              <a:gd name="connsiteY35" fmla="*/ 2121694 h 3355181"/>
              <a:gd name="connsiteX36" fmla="*/ 1859755 w 3571874"/>
              <a:gd name="connsiteY36" fmla="*/ 2166937 h 3355181"/>
              <a:gd name="connsiteX37" fmla="*/ 1840705 w 3571874"/>
              <a:gd name="connsiteY37" fmla="*/ 2233613 h 3355181"/>
              <a:gd name="connsiteX38" fmla="*/ 1838324 w 3571874"/>
              <a:gd name="connsiteY38" fmla="*/ 2312194 h 3355181"/>
              <a:gd name="connsiteX39" fmla="*/ 1831181 w 3571874"/>
              <a:gd name="connsiteY39" fmla="*/ 2366962 h 3355181"/>
              <a:gd name="connsiteX40" fmla="*/ 1816894 w 3571874"/>
              <a:gd name="connsiteY40" fmla="*/ 2400300 h 3355181"/>
              <a:gd name="connsiteX41" fmla="*/ 1788319 w 3571874"/>
              <a:gd name="connsiteY41" fmla="*/ 2433637 h 3355181"/>
              <a:gd name="connsiteX42" fmla="*/ 1728788 w 3571874"/>
              <a:gd name="connsiteY42" fmla="*/ 2457450 h 3355181"/>
              <a:gd name="connsiteX43" fmla="*/ 1676400 w 3571874"/>
              <a:gd name="connsiteY43" fmla="*/ 2471737 h 3355181"/>
              <a:gd name="connsiteX44" fmla="*/ 1624013 w 3571874"/>
              <a:gd name="connsiteY44" fmla="*/ 2476500 h 3355181"/>
              <a:gd name="connsiteX45" fmla="*/ 1543050 w 3571874"/>
              <a:gd name="connsiteY45" fmla="*/ 2474118 h 3355181"/>
              <a:gd name="connsiteX46" fmla="*/ 1454944 w 3571874"/>
              <a:gd name="connsiteY46" fmla="*/ 2471737 h 3355181"/>
              <a:gd name="connsiteX47" fmla="*/ 1402556 w 3571874"/>
              <a:gd name="connsiteY47" fmla="*/ 2476500 h 3355181"/>
              <a:gd name="connsiteX48" fmla="*/ 1364456 w 3571874"/>
              <a:gd name="connsiteY48" fmla="*/ 2502693 h 3355181"/>
              <a:gd name="connsiteX49" fmla="*/ 1345406 w 3571874"/>
              <a:gd name="connsiteY49" fmla="*/ 2531268 h 3355181"/>
              <a:gd name="connsiteX50" fmla="*/ 1326356 w 3571874"/>
              <a:gd name="connsiteY50" fmla="*/ 2566987 h 3355181"/>
              <a:gd name="connsiteX51" fmla="*/ 1312069 w 3571874"/>
              <a:gd name="connsiteY51" fmla="*/ 2605087 h 3355181"/>
              <a:gd name="connsiteX52" fmla="*/ 1281113 w 3571874"/>
              <a:gd name="connsiteY52" fmla="*/ 2628900 h 3355181"/>
              <a:gd name="connsiteX53" fmla="*/ 1238250 w 3571874"/>
              <a:gd name="connsiteY53" fmla="*/ 2667000 h 3355181"/>
              <a:gd name="connsiteX54" fmla="*/ 1207294 w 3571874"/>
              <a:gd name="connsiteY54" fmla="*/ 2676525 h 3355181"/>
              <a:gd name="connsiteX55" fmla="*/ 1171575 w 3571874"/>
              <a:gd name="connsiteY55" fmla="*/ 2669381 h 3355181"/>
              <a:gd name="connsiteX56" fmla="*/ 1116806 w 3571874"/>
              <a:gd name="connsiteY56" fmla="*/ 2669381 h 3355181"/>
              <a:gd name="connsiteX57" fmla="*/ 1088231 w 3571874"/>
              <a:gd name="connsiteY57" fmla="*/ 2674143 h 3355181"/>
              <a:gd name="connsiteX58" fmla="*/ 1042988 w 3571874"/>
              <a:gd name="connsiteY58" fmla="*/ 2681287 h 3355181"/>
              <a:gd name="connsiteX59" fmla="*/ 1004888 w 3571874"/>
              <a:gd name="connsiteY59" fmla="*/ 2705100 h 3355181"/>
              <a:gd name="connsiteX60" fmla="*/ 950119 w 3571874"/>
              <a:gd name="connsiteY60" fmla="*/ 2738437 h 3355181"/>
              <a:gd name="connsiteX61" fmla="*/ 859631 w 3571874"/>
              <a:gd name="connsiteY61" fmla="*/ 2802731 h 3355181"/>
              <a:gd name="connsiteX62" fmla="*/ 788194 w 3571874"/>
              <a:gd name="connsiteY62" fmla="*/ 2850356 h 3355181"/>
              <a:gd name="connsiteX63" fmla="*/ 707231 w 3571874"/>
              <a:gd name="connsiteY63" fmla="*/ 2902743 h 3355181"/>
              <a:gd name="connsiteX64" fmla="*/ 652463 w 3571874"/>
              <a:gd name="connsiteY64" fmla="*/ 2947987 h 3355181"/>
              <a:gd name="connsiteX65" fmla="*/ 547688 w 3571874"/>
              <a:gd name="connsiteY65" fmla="*/ 3009900 h 3355181"/>
              <a:gd name="connsiteX66" fmla="*/ 459581 w 3571874"/>
              <a:gd name="connsiteY66" fmla="*/ 3057525 h 3355181"/>
              <a:gd name="connsiteX67" fmla="*/ 326231 w 3571874"/>
              <a:gd name="connsiteY67" fmla="*/ 3126581 h 3355181"/>
              <a:gd name="connsiteX68" fmla="*/ 240506 w 3571874"/>
              <a:gd name="connsiteY68" fmla="*/ 3159918 h 3355181"/>
              <a:gd name="connsiteX69" fmla="*/ 164306 w 3571874"/>
              <a:gd name="connsiteY69" fmla="*/ 3193256 h 3355181"/>
              <a:gd name="connsiteX70" fmla="*/ 102394 w 3571874"/>
              <a:gd name="connsiteY70" fmla="*/ 3214687 h 3355181"/>
              <a:gd name="connsiteX71" fmla="*/ 0 w 3571874"/>
              <a:gd name="connsiteY71" fmla="*/ 3226593 h 3355181"/>
              <a:gd name="connsiteX72" fmla="*/ 11906 w 3571874"/>
              <a:gd name="connsiteY72" fmla="*/ 3245643 h 3355181"/>
              <a:gd name="connsiteX73" fmla="*/ 33338 w 3571874"/>
              <a:gd name="connsiteY73" fmla="*/ 3274218 h 3355181"/>
              <a:gd name="connsiteX74" fmla="*/ 45244 w 3571874"/>
              <a:gd name="connsiteY74" fmla="*/ 3317081 h 3355181"/>
              <a:gd name="connsiteX75" fmla="*/ 47625 w 3571874"/>
              <a:gd name="connsiteY75" fmla="*/ 3355181 h 3355181"/>
              <a:gd name="connsiteX76" fmla="*/ 100013 w 3571874"/>
              <a:gd name="connsiteY76" fmla="*/ 3338512 h 3355181"/>
              <a:gd name="connsiteX77" fmla="*/ 247650 w 3571874"/>
              <a:gd name="connsiteY77" fmla="*/ 3281362 h 3355181"/>
              <a:gd name="connsiteX78" fmla="*/ 402431 w 3571874"/>
              <a:gd name="connsiteY78" fmla="*/ 3207543 h 3355181"/>
              <a:gd name="connsiteX79" fmla="*/ 531019 w 3571874"/>
              <a:gd name="connsiteY79" fmla="*/ 3131343 h 3355181"/>
              <a:gd name="connsiteX80" fmla="*/ 623888 w 3571874"/>
              <a:gd name="connsiteY80" fmla="*/ 3067050 h 3355181"/>
              <a:gd name="connsiteX81" fmla="*/ 721519 w 3571874"/>
              <a:gd name="connsiteY81" fmla="*/ 2997993 h 3355181"/>
              <a:gd name="connsiteX82" fmla="*/ 857250 w 3571874"/>
              <a:gd name="connsiteY82" fmla="*/ 2893218 h 3355181"/>
              <a:gd name="connsiteX83" fmla="*/ 978694 w 3571874"/>
              <a:gd name="connsiteY83" fmla="*/ 2819400 h 3355181"/>
              <a:gd name="connsiteX84" fmla="*/ 1035844 w 3571874"/>
              <a:gd name="connsiteY84" fmla="*/ 2767012 h 3355181"/>
              <a:gd name="connsiteX85" fmla="*/ 1066800 w 3571874"/>
              <a:gd name="connsiteY85" fmla="*/ 2757487 h 3355181"/>
              <a:gd name="connsiteX86" fmla="*/ 1081088 w 3571874"/>
              <a:gd name="connsiteY86" fmla="*/ 2752725 h 3355181"/>
              <a:gd name="connsiteX87" fmla="*/ 1140619 w 3571874"/>
              <a:gd name="connsiteY87" fmla="*/ 2747962 h 3355181"/>
              <a:gd name="connsiteX88" fmla="*/ 1200150 w 3571874"/>
              <a:gd name="connsiteY88" fmla="*/ 2738437 h 3355181"/>
              <a:gd name="connsiteX89" fmla="*/ 1221581 w 3571874"/>
              <a:gd name="connsiteY89" fmla="*/ 2733675 h 3355181"/>
              <a:gd name="connsiteX90" fmla="*/ 1240631 w 3571874"/>
              <a:gd name="connsiteY90" fmla="*/ 2724150 h 3355181"/>
              <a:gd name="connsiteX91" fmla="*/ 1307306 w 3571874"/>
              <a:gd name="connsiteY91" fmla="*/ 2683668 h 3355181"/>
              <a:gd name="connsiteX92" fmla="*/ 1338263 w 3571874"/>
              <a:gd name="connsiteY92" fmla="*/ 2669381 h 3355181"/>
              <a:gd name="connsiteX93" fmla="*/ 1347788 w 3571874"/>
              <a:gd name="connsiteY93" fmla="*/ 2643187 h 3355181"/>
              <a:gd name="connsiteX94" fmla="*/ 1362075 w 3571874"/>
              <a:gd name="connsiteY94" fmla="*/ 2619375 h 3355181"/>
              <a:gd name="connsiteX95" fmla="*/ 1383506 w 3571874"/>
              <a:gd name="connsiteY95" fmla="*/ 2593181 h 3355181"/>
              <a:gd name="connsiteX96" fmla="*/ 1407319 w 3571874"/>
              <a:gd name="connsiteY96" fmla="*/ 2555081 h 3355181"/>
              <a:gd name="connsiteX97" fmla="*/ 1438275 w 3571874"/>
              <a:gd name="connsiteY97" fmla="*/ 2531268 h 3355181"/>
              <a:gd name="connsiteX98" fmla="*/ 1457325 w 3571874"/>
              <a:gd name="connsiteY98" fmla="*/ 2521743 h 3355181"/>
              <a:gd name="connsiteX99" fmla="*/ 1485900 w 3571874"/>
              <a:gd name="connsiteY99" fmla="*/ 2521743 h 3355181"/>
              <a:gd name="connsiteX100" fmla="*/ 1540669 w 3571874"/>
              <a:gd name="connsiteY100" fmla="*/ 2528887 h 3355181"/>
              <a:gd name="connsiteX101" fmla="*/ 1590675 w 3571874"/>
              <a:gd name="connsiteY101" fmla="*/ 2533650 h 3355181"/>
              <a:gd name="connsiteX102" fmla="*/ 1643063 w 3571874"/>
              <a:gd name="connsiteY102" fmla="*/ 2528887 h 3355181"/>
              <a:gd name="connsiteX103" fmla="*/ 1664494 w 3571874"/>
              <a:gd name="connsiteY103" fmla="*/ 2528887 h 3355181"/>
              <a:gd name="connsiteX104" fmla="*/ 1704975 w 3571874"/>
              <a:gd name="connsiteY104" fmla="*/ 2512218 h 3355181"/>
              <a:gd name="connsiteX105" fmla="*/ 1728788 w 3571874"/>
              <a:gd name="connsiteY105" fmla="*/ 2497931 h 3355181"/>
              <a:gd name="connsiteX106" fmla="*/ 1785938 w 3571874"/>
              <a:gd name="connsiteY106" fmla="*/ 2476500 h 3355181"/>
              <a:gd name="connsiteX107" fmla="*/ 1807369 w 3571874"/>
              <a:gd name="connsiteY107" fmla="*/ 2452687 h 3355181"/>
              <a:gd name="connsiteX108" fmla="*/ 1843088 w 3571874"/>
              <a:gd name="connsiteY108" fmla="*/ 2421731 h 3355181"/>
              <a:gd name="connsiteX109" fmla="*/ 1859756 w 3571874"/>
              <a:gd name="connsiteY109" fmla="*/ 2378868 h 3355181"/>
              <a:gd name="connsiteX110" fmla="*/ 1876425 w 3571874"/>
              <a:gd name="connsiteY110" fmla="*/ 2340768 h 3355181"/>
              <a:gd name="connsiteX111" fmla="*/ 1890713 w 3571874"/>
              <a:gd name="connsiteY111" fmla="*/ 2300287 h 3355181"/>
              <a:gd name="connsiteX112" fmla="*/ 1893093 w 3571874"/>
              <a:gd name="connsiteY112" fmla="*/ 2252663 h 3355181"/>
              <a:gd name="connsiteX113" fmla="*/ 1912143 w 3571874"/>
              <a:gd name="connsiteY113" fmla="*/ 2207419 h 3355181"/>
              <a:gd name="connsiteX114" fmla="*/ 1955006 w 3571874"/>
              <a:gd name="connsiteY114" fmla="*/ 2162176 h 3355181"/>
              <a:gd name="connsiteX115" fmla="*/ 2059780 w 3571874"/>
              <a:gd name="connsiteY115" fmla="*/ 2143125 h 3355181"/>
              <a:gd name="connsiteX116" fmla="*/ 2216943 w 3571874"/>
              <a:gd name="connsiteY116" fmla="*/ 2033588 h 3355181"/>
              <a:gd name="connsiteX117" fmla="*/ 2274093 w 3571874"/>
              <a:gd name="connsiteY117" fmla="*/ 1981201 h 3355181"/>
              <a:gd name="connsiteX118" fmla="*/ 2378868 w 3571874"/>
              <a:gd name="connsiteY118" fmla="*/ 1871663 h 3355181"/>
              <a:gd name="connsiteX119" fmla="*/ 2486024 w 3571874"/>
              <a:gd name="connsiteY119" fmla="*/ 1740695 h 3355181"/>
              <a:gd name="connsiteX120" fmla="*/ 2566986 w 3571874"/>
              <a:gd name="connsiteY120" fmla="*/ 1669256 h 3355181"/>
              <a:gd name="connsiteX121" fmla="*/ 2638424 w 3571874"/>
              <a:gd name="connsiteY121" fmla="*/ 1516857 h 3355181"/>
              <a:gd name="connsiteX122" fmla="*/ 2693193 w 3571874"/>
              <a:gd name="connsiteY122" fmla="*/ 1385888 h 3355181"/>
              <a:gd name="connsiteX123" fmla="*/ 2724149 w 3571874"/>
              <a:gd name="connsiteY123" fmla="*/ 1321594 h 3355181"/>
              <a:gd name="connsiteX124" fmla="*/ 2783681 w 3571874"/>
              <a:gd name="connsiteY124" fmla="*/ 1266826 h 3355181"/>
              <a:gd name="connsiteX125" fmla="*/ 2886074 w 3571874"/>
              <a:gd name="connsiteY125" fmla="*/ 1209676 h 3355181"/>
              <a:gd name="connsiteX126" fmla="*/ 2950368 w 3571874"/>
              <a:gd name="connsiteY126" fmla="*/ 1195388 h 3355181"/>
              <a:gd name="connsiteX127" fmla="*/ 3002755 w 3571874"/>
              <a:gd name="connsiteY127" fmla="*/ 1140619 h 3355181"/>
              <a:gd name="connsiteX128" fmla="*/ 3040855 w 3571874"/>
              <a:gd name="connsiteY128" fmla="*/ 1057276 h 3355181"/>
              <a:gd name="connsiteX129" fmla="*/ 3050380 w 3571874"/>
              <a:gd name="connsiteY129" fmla="*/ 1004889 h 3355181"/>
              <a:gd name="connsiteX130" fmla="*/ 3083718 w 3571874"/>
              <a:gd name="connsiteY130" fmla="*/ 962026 h 3355181"/>
              <a:gd name="connsiteX131" fmla="*/ 3105150 w 3571874"/>
              <a:gd name="connsiteY131" fmla="*/ 926308 h 3355181"/>
              <a:gd name="connsiteX132" fmla="*/ 3133724 w 3571874"/>
              <a:gd name="connsiteY132" fmla="*/ 857252 h 3355181"/>
              <a:gd name="connsiteX133" fmla="*/ 3143248 w 3571874"/>
              <a:gd name="connsiteY133" fmla="*/ 819152 h 3355181"/>
              <a:gd name="connsiteX134" fmla="*/ 3162299 w 3571874"/>
              <a:gd name="connsiteY134" fmla="*/ 785814 h 3355181"/>
              <a:gd name="connsiteX135" fmla="*/ 3195637 w 3571874"/>
              <a:gd name="connsiteY135" fmla="*/ 745333 h 3355181"/>
              <a:gd name="connsiteX136" fmla="*/ 3233737 w 3571874"/>
              <a:gd name="connsiteY136" fmla="*/ 695325 h 3355181"/>
              <a:gd name="connsiteX137" fmla="*/ 3298031 w 3571874"/>
              <a:gd name="connsiteY137" fmla="*/ 583408 h 3355181"/>
              <a:gd name="connsiteX138" fmla="*/ 3338512 w 3571874"/>
              <a:gd name="connsiteY138" fmla="*/ 550071 h 3355181"/>
              <a:gd name="connsiteX139" fmla="*/ 3362324 w 3571874"/>
              <a:gd name="connsiteY139" fmla="*/ 495302 h 3355181"/>
              <a:gd name="connsiteX140" fmla="*/ 3390899 w 3571874"/>
              <a:gd name="connsiteY140" fmla="*/ 421483 h 3355181"/>
              <a:gd name="connsiteX141" fmla="*/ 3421856 w 3571874"/>
              <a:gd name="connsiteY141" fmla="*/ 340520 h 3355181"/>
              <a:gd name="connsiteX142" fmla="*/ 3481387 w 3571874"/>
              <a:gd name="connsiteY142" fmla="*/ 245270 h 3355181"/>
              <a:gd name="connsiteX143" fmla="*/ 3536157 w 3571874"/>
              <a:gd name="connsiteY143" fmla="*/ 140492 h 3355181"/>
              <a:gd name="connsiteX144" fmla="*/ 3529012 w 3571874"/>
              <a:gd name="connsiteY144" fmla="*/ 71438 h 3355181"/>
              <a:gd name="connsiteX145" fmla="*/ 3571874 w 3571874"/>
              <a:gd name="connsiteY145" fmla="*/ 9526 h 3355181"/>
              <a:gd name="connsiteX146" fmla="*/ 3514724 w 3571874"/>
              <a:gd name="connsiteY146" fmla="*/ 0 h 3355181"/>
              <a:gd name="connsiteX0" fmla="*/ 3514724 w 3536157"/>
              <a:gd name="connsiteY0" fmla="*/ 0 h 3355181"/>
              <a:gd name="connsiteX1" fmla="*/ 3490912 w 3536157"/>
              <a:gd name="connsiteY1" fmla="*/ 61913 h 3355181"/>
              <a:gd name="connsiteX2" fmla="*/ 3469481 w 3536157"/>
              <a:gd name="connsiteY2" fmla="*/ 133351 h 3355181"/>
              <a:gd name="connsiteX3" fmla="*/ 3440906 w 3536157"/>
              <a:gd name="connsiteY3" fmla="*/ 221456 h 3355181"/>
              <a:gd name="connsiteX4" fmla="*/ 3381374 w 3536157"/>
              <a:gd name="connsiteY4" fmla="*/ 333376 h 3355181"/>
              <a:gd name="connsiteX5" fmla="*/ 3336130 w 3536157"/>
              <a:gd name="connsiteY5" fmla="*/ 378620 h 3355181"/>
              <a:gd name="connsiteX6" fmla="*/ 3298031 w 3536157"/>
              <a:gd name="connsiteY6" fmla="*/ 416720 h 3355181"/>
              <a:gd name="connsiteX7" fmla="*/ 3278980 w 3536157"/>
              <a:gd name="connsiteY7" fmla="*/ 442914 h 3355181"/>
              <a:gd name="connsiteX8" fmla="*/ 3259931 w 3536157"/>
              <a:gd name="connsiteY8" fmla="*/ 483396 h 3355181"/>
              <a:gd name="connsiteX9" fmla="*/ 3193255 w 3536157"/>
              <a:gd name="connsiteY9" fmla="*/ 511970 h 3355181"/>
              <a:gd name="connsiteX10" fmla="*/ 3133724 w 3536157"/>
              <a:gd name="connsiteY10" fmla="*/ 552451 h 3355181"/>
              <a:gd name="connsiteX11" fmla="*/ 3078956 w 3536157"/>
              <a:gd name="connsiteY11" fmla="*/ 654845 h 3355181"/>
              <a:gd name="connsiteX12" fmla="*/ 3057524 w 3536157"/>
              <a:gd name="connsiteY12" fmla="*/ 726283 h 3355181"/>
              <a:gd name="connsiteX13" fmla="*/ 3055144 w 3536157"/>
              <a:gd name="connsiteY13" fmla="*/ 790575 h 3355181"/>
              <a:gd name="connsiteX14" fmla="*/ 3045618 w 3536157"/>
              <a:gd name="connsiteY14" fmla="*/ 847727 h 3355181"/>
              <a:gd name="connsiteX15" fmla="*/ 3038474 w 3536157"/>
              <a:gd name="connsiteY15" fmla="*/ 885826 h 3355181"/>
              <a:gd name="connsiteX16" fmla="*/ 3024187 w 3536157"/>
              <a:gd name="connsiteY16" fmla="*/ 914402 h 3355181"/>
              <a:gd name="connsiteX17" fmla="*/ 3007518 w 3536157"/>
              <a:gd name="connsiteY17" fmla="*/ 950119 h 3355181"/>
              <a:gd name="connsiteX18" fmla="*/ 2978943 w 3536157"/>
              <a:gd name="connsiteY18" fmla="*/ 1002507 h 3355181"/>
              <a:gd name="connsiteX19" fmla="*/ 2962274 w 3536157"/>
              <a:gd name="connsiteY19" fmla="*/ 1090613 h 3355181"/>
              <a:gd name="connsiteX20" fmla="*/ 2924174 w 3536157"/>
              <a:gd name="connsiteY20" fmla="*/ 1140620 h 3355181"/>
              <a:gd name="connsiteX21" fmla="*/ 2833687 w 3536157"/>
              <a:gd name="connsiteY21" fmla="*/ 1188244 h 3355181"/>
              <a:gd name="connsiteX22" fmla="*/ 2771774 w 3536157"/>
              <a:gd name="connsiteY22" fmla="*/ 1212057 h 3355181"/>
              <a:gd name="connsiteX23" fmla="*/ 2738437 w 3536157"/>
              <a:gd name="connsiteY23" fmla="*/ 1233488 h 3355181"/>
              <a:gd name="connsiteX24" fmla="*/ 2709862 w 3536157"/>
              <a:gd name="connsiteY24" fmla="*/ 1273969 h 3355181"/>
              <a:gd name="connsiteX25" fmla="*/ 2652712 w 3536157"/>
              <a:gd name="connsiteY25" fmla="*/ 1362076 h 3355181"/>
              <a:gd name="connsiteX26" fmla="*/ 2609849 w 3536157"/>
              <a:gd name="connsiteY26" fmla="*/ 1485901 h 3355181"/>
              <a:gd name="connsiteX27" fmla="*/ 2569368 w 3536157"/>
              <a:gd name="connsiteY27" fmla="*/ 1569244 h 3355181"/>
              <a:gd name="connsiteX28" fmla="*/ 2528887 w 3536157"/>
              <a:gd name="connsiteY28" fmla="*/ 1645444 h 3355181"/>
              <a:gd name="connsiteX29" fmla="*/ 2464594 w 3536157"/>
              <a:gd name="connsiteY29" fmla="*/ 1693070 h 3355181"/>
              <a:gd name="connsiteX30" fmla="*/ 2409824 w 3536157"/>
              <a:gd name="connsiteY30" fmla="*/ 1762126 h 3355181"/>
              <a:gd name="connsiteX31" fmla="*/ 2286000 w 3536157"/>
              <a:gd name="connsiteY31" fmla="*/ 1893094 h 3355181"/>
              <a:gd name="connsiteX32" fmla="*/ 2171699 w 3536157"/>
              <a:gd name="connsiteY32" fmla="*/ 2002632 h 3355181"/>
              <a:gd name="connsiteX33" fmla="*/ 2069305 w 3536157"/>
              <a:gd name="connsiteY33" fmla="*/ 2078830 h 3355181"/>
              <a:gd name="connsiteX34" fmla="*/ 1978817 w 3536157"/>
              <a:gd name="connsiteY34" fmla="*/ 2093119 h 3355181"/>
              <a:gd name="connsiteX35" fmla="*/ 1916905 w 3536157"/>
              <a:gd name="connsiteY35" fmla="*/ 2121694 h 3355181"/>
              <a:gd name="connsiteX36" fmla="*/ 1859755 w 3536157"/>
              <a:gd name="connsiteY36" fmla="*/ 2166937 h 3355181"/>
              <a:gd name="connsiteX37" fmla="*/ 1840705 w 3536157"/>
              <a:gd name="connsiteY37" fmla="*/ 2233613 h 3355181"/>
              <a:gd name="connsiteX38" fmla="*/ 1838324 w 3536157"/>
              <a:gd name="connsiteY38" fmla="*/ 2312194 h 3355181"/>
              <a:gd name="connsiteX39" fmla="*/ 1831181 w 3536157"/>
              <a:gd name="connsiteY39" fmla="*/ 2366962 h 3355181"/>
              <a:gd name="connsiteX40" fmla="*/ 1816894 w 3536157"/>
              <a:gd name="connsiteY40" fmla="*/ 2400300 h 3355181"/>
              <a:gd name="connsiteX41" fmla="*/ 1788319 w 3536157"/>
              <a:gd name="connsiteY41" fmla="*/ 2433637 h 3355181"/>
              <a:gd name="connsiteX42" fmla="*/ 1728788 w 3536157"/>
              <a:gd name="connsiteY42" fmla="*/ 2457450 h 3355181"/>
              <a:gd name="connsiteX43" fmla="*/ 1676400 w 3536157"/>
              <a:gd name="connsiteY43" fmla="*/ 2471737 h 3355181"/>
              <a:gd name="connsiteX44" fmla="*/ 1624013 w 3536157"/>
              <a:gd name="connsiteY44" fmla="*/ 2476500 h 3355181"/>
              <a:gd name="connsiteX45" fmla="*/ 1543050 w 3536157"/>
              <a:gd name="connsiteY45" fmla="*/ 2474118 h 3355181"/>
              <a:gd name="connsiteX46" fmla="*/ 1454944 w 3536157"/>
              <a:gd name="connsiteY46" fmla="*/ 2471737 h 3355181"/>
              <a:gd name="connsiteX47" fmla="*/ 1402556 w 3536157"/>
              <a:gd name="connsiteY47" fmla="*/ 2476500 h 3355181"/>
              <a:gd name="connsiteX48" fmla="*/ 1364456 w 3536157"/>
              <a:gd name="connsiteY48" fmla="*/ 2502693 h 3355181"/>
              <a:gd name="connsiteX49" fmla="*/ 1345406 w 3536157"/>
              <a:gd name="connsiteY49" fmla="*/ 2531268 h 3355181"/>
              <a:gd name="connsiteX50" fmla="*/ 1326356 w 3536157"/>
              <a:gd name="connsiteY50" fmla="*/ 2566987 h 3355181"/>
              <a:gd name="connsiteX51" fmla="*/ 1312069 w 3536157"/>
              <a:gd name="connsiteY51" fmla="*/ 2605087 h 3355181"/>
              <a:gd name="connsiteX52" fmla="*/ 1281113 w 3536157"/>
              <a:gd name="connsiteY52" fmla="*/ 2628900 h 3355181"/>
              <a:gd name="connsiteX53" fmla="*/ 1238250 w 3536157"/>
              <a:gd name="connsiteY53" fmla="*/ 2667000 h 3355181"/>
              <a:gd name="connsiteX54" fmla="*/ 1207294 w 3536157"/>
              <a:gd name="connsiteY54" fmla="*/ 2676525 h 3355181"/>
              <a:gd name="connsiteX55" fmla="*/ 1171575 w 3536157"/>
              <a:gd name="connsiteY55" fmla="*/ 2669381 h 3355181"/>
              <a:gd name="connsiteX56" fmla="*/ 1116806 w 3536157"/>
              <a:gd name="connsiteY56" fmla="*/ 2669381 h 3355181"/>
              <a:gd name="connsiteX57" fmla="*/ 1088231 w 3536157"/>
              <a:gd name="connsiteY57" fmla="*/ 2674143 h 3355181"/>
              <a:gd name="connsiteX58" fmla="*/ 1042988 w 3536157"/>
              <a:gd name="connsiteY58" fmla="*/ 2681287 h 3355181"/>
              <a:gd name="connsiteX59" fmla="*/ 1004888 w 3536157"/>
              <a:gd name="connsiteY59" fmla="*/ 2705100 h 3355181"/>
              <a:gd name="connsiteX60" fmla="*/ 950119 w 3536157"/>
              <a:gd name="connsiteY60" fmla="*/ 2738437 h 3355181"/>
              <a:gd name="connsiteX61" fmla="*/ 859631 w 3536157"/>
              <a:gd name="connsiteY61" fmla="*/ 2802731 h 3355181"/>
              <a:gd name="connsiteX62" fmla="*/ 788194 w 3536157"/>
              <a:gd name="connsiteY62" fmla="*/ 2850356 h 3355181"/>
              <a:gd name="connsiteX63" fmla="*/ 707231 w 3536157"/>
              <a:gd name="connsiteY63" fmla="*/ 2902743 h 3355181"/>
              <a:gd name="connsiteX64" fmla="*/ 652463 w 3536157"/>
              <a:gd name="connsiteY64" fmla="*/ 2947987 h 3355181"/>
              <a:gd name="connsiteX65" fmla="*/ 547688 w 3536157"/>
              <a:gd name="connsiteY65" fmla="*/ 3009900 h 3355181"/>
              <a:gd name="connsiteX66" fmla="*/ 459581 w 3536157"/>
              <a:gd name="connsiteY66" fmla="*/ 3057525 h 3355181"/>
              <a:gd name="connsiteX67" fmla="*/ 326231 w 3536157"/>
              <a:gd name="connsiteY67" fmla="*/ 3126581 h 3355181"/>
              <a:gd name="connsiteX68" fmla="*/ 240506 w 3536157"/>
              <a:gd name="connsiteY68" fmla="*/ 3159918 h 3355181"/>
              <a:gd name="connsiteX69" fmla="*/ 164306 w 3536157"/>
              <a:gd name="connsiteY69" fmla="*/ 3193256 h 3355181"/>
              <a:gd name="connsiteX70" fmla="*/ 102394 w 3536157"/>
              <a:gd name="connsiteY70" fmla="*/ 3214687 h 3355181"/>
              <a:gd name="connsiteX71" fmla="*/ 0 w 3536157"/>
              <a:gd name="connsiteY71" fmla="*/ 3226593 h 3355181"/>
              <a:gd name="connsiteX72" fmla="*/ 11906 w 3536157"/>
              <a:gd name="connsiteY72" fmla="*/ 3245643 h 3355181"/>
              <a:gd name="connsiteX73" fmla="*/ 33338 w 3536157"/>
              <a:gd name="connsiteY73" fmla="*/ 3274218 h 3355181"/>
              <a:gd name="connsiteX74" fmla="*/ 45244 w 3536157"/>
              <a:gd name="connsiteY74" fmla="*/ 3317081 h 3355181"/>
              <a:gd name="connsiteX75" fmla="*/ 47625 w 3536157"/>
              <a:gd name="connsiteY75" fmla="*/ 3355181 h 3355181"/>
              <a:gd name="connsiteX76" fmla="*/ 100013 w 3536157"/>
              <a:gd name="connsiteY76" fmla="*/ 3338512 h 3355181"/>
              <a:gd name="connsiteX77" fmla="*/ 247650 w 3536157"/>
              <a:gd name="connsiteY77" fmla="*/ 3281362 h 3355181"/>
              <a:gd name="connsiteX78" fmla="*/ 402431 w 3536157"/>
              <a:gd name="connsiteY78" fmla="*/ 3207543 h 3355181"/>
              <a:gd name="connsiteX79" fmla="*/ 531019 w 3536157"/>
              <a:gd name="connsiteY79" fmla="*/ 3131343 h 3355181"/>
              <a:gd name="connsiteX80" fmla="*/ 623888 w 3536157"/>
              <a:gd name="connsiteY80" fmla="*/ 3067050 h 3355181"/>
              <a:gd name="connsiteX81" fmla="*/ 721519 w 3536157"/>
              <a:gd name="connsiteY81" fmla="*/ 2997993 h 3355181"/>
              <a:gd name="connsiteX82" fmla="*/ 857250 w 3536157"/>
              <a:gd name="connsiteY82" fmla="*/ 2893218 h 3355181"/>
              <a:gd name="connsiteX83" fmla="*/ 978694 w 3536157"/>
              <a:gd name="connsiteY83" fmla="*/ 2819400 h 3355181"/>
              <a:gd name="connsiteX84" fmla="*/ 1035844 w 3536157"/>
              <a:gd name="connsiteY84" fmla="*/ 2767012 h 3355181"/>
              <a:gd name="connsiteX85" fmla="*/ 1066800 w 3536157"/>
              <a:gd name="connsiteY85" fmla="*/ 2757487 h 3355181"/>
              <a:gd name="connsiteX86" fmla="*/ 1081088 w 3536157"/>
              <a:gd name="connsiteY86" fmla="*/ 2752725 h 3355181"/>
              <a:gd name="connsiteX87" fmla="*/ 1140619 w 3536157"/>
              <a:gd name="connsiteY87" fmla="*/ 2747962 h 3355181"/>
              <a:gd name="connsiteX88" fmla="*/ 1200150 w 3536157"/>
              <a:gd name="connsiteY88" fmla="*/ 2738437 h 3355181"/>
              <a:gd name="connsiteX89" fmla="*/ 1221581 w 3536157"/>
              <a:gd name="connsiteY89" fmla="*/ 2733675 h 3355181"/>
              <a:gd name="connsiteX90" fmla="*/ 1240631 w 3536157"/>
              <a:gd name="connsiteY90" fmla="*/ 2724150 h 3355181"/>
              <a:gd name="connsiteX91" fmla="*/ 1307306 w 3536157"/>
              <a:gd name="connsiteY91" fmla="*/ 2683668 h 3355181"/>
              <a:gd name="connsiteX92" fmla="*/ 1338263 w 3536157"/>
              <a:gd name="connsiteY92" fmla="*/ 2669381 h 3355181"/>
              <a:gd name="connsiteX93" fmla="*/ 1347788 w 3536157"/>
              <a:gd name="connsiteY93" fmla="*/ 2643187 h 3355181"/>
              <a:gd name="connsiteX94" fmla="*/ 1362075 w 3536157"/>
              <a:gd name="connsiteY94" fmla="*/ 2619375 h 3355181"/>
              <a:gd name="connsiteX95" fmla="*/ 1383506 w 3536157"/>
              <a:gd name="connsiteY95" fmla="*/ 2593181 h 3355181"/>
              <a:gd name="connsiteX96" fmla="*/ 1407319 w 3536157"/>
              <a:gd name="connsiteY96" fmla="*/ 2555081 h 3355181"/>
              <a:gd name="connsiteX97" fmla="*/ 1438275 w 3536157"/>
              <a:gd name="connsiteY97" fmla="*/ 2531268 h 3355181"/>
              <a:gd name="connsiteX98" fmla="*/ 1457325 w 3536157"/>
              <a:gd name="connsiteY98" fmla="*/ 2521743 h 3355181"/>
              <a:gd name="connsiteX99" fmla="*/ 1485900 w 3536157"/>
              <a:gd name="connsiteY99" fmla="*/ 2521743 h 3355181"/>
              <a:gd name="connsiteX100" fmla="*/ 1540669 w 3536157"/>
              <a:gd name="connsiteY100" fmla="*/ 2528887 h 3355181"/>
              <a:gd name="connsiteX101" fmla="*/ 1590675 w 3536157"/>
              <a:gd name="connsiteY101" fmla="*/ 2533650 h 3355181"/>
              <a:gd name="connsiteX102" fmla="*/ 1643063 w 3536157"/>
              <a:gd name="connsiteY102" fmla="*/ 2528887 h 3355181"/>
              <a:gd name="connsiteX103" fmla="*/ 1664494 w 3536157"/>
              <a:gd name="connsiteY103" fmla="*/ 2528887 h 3355181"/>
              <a:gd name="connsiteX104" fmla="*/ 1704975 w 3536157"/>
              <a:gd name="connsiteY104" fmla="*/ 2512218 h 3355181"/>
              <a:gd name="connsiteX105" fmla="*/ 1728788 w 3536157"/>
              <a:gd name="connsiteY105" fmla="*/ 2497931 h 3355181"/>
              <a:gd name="connsiteX106" fmla="*/ 1785938 w 3536157"/>
              <a:gd name="connsiteY106" fmla="*/ 2476500 h 3355181"/>
              <a:gd name="connsiteX107" fmla="*/ 1807369 w 3536157"/>
              <a:gd name="connsiteY107" fmla="*/ 2452687 h 3355181"/>
              <a:gd name="connsiteX108" fmla="*/ 1843088 w 3536157"/>
              <a:gd name="connsiteY108" fmla="*/ 2421731 h 3355181"/>
              <a:gd name="connsiteX109" fmla="*/ 1859756 w 3536157"/>
              <a:gd name="connsiteY109" fmla="*/ 2378868 h 3355181"/>
              <a:gd name="connsiteX110" fmla="*/ 1876425 w 3536157"/>
              <a:gd name="connsiteY110" fmla="*/ 2340768 h 3355181"/>
              <a:gd name="connsiteX111" fmla="*/ 1890713 w 3536157"/>
              <a:gd name="connsiteY111" fmla="*/ 2300287 h 3355181"/>
              <a:gd name="connsiteX112" fmla="*/ 1893093 w 3536157"/>
              <a:gd name="connsiteY112" fmla="*/ 2252663 h 3355181"/>
              <a:gd name="connsiteX113" fmla="*/ 1912143 w 3536157"/>
              <a:gd name="connsiteY113" fmla="*/ 2207419 h 3355181"/>
              <a:gd name="connsiteX114" fmla="*/ 1955006 w 3536157"/>
              <a:gd name="connsiteY114" fmla="*/ 2162176 h 3355181"/>
              <a:gd name="connsiteX115" fmla="*/ 2059780 w 3536157"/>
              <a:gd name="connsiteY115" fmla="*/ 2143125 h 3355181"/>
              <a:gd name="connsiteX116" fmla="*/ 2216943 w 3536157"/>
              <a:gd name="connsiteY116" fmla="*/ 2033588 h 3355181"/>
              <a:gd name="connsiteX117" fmla="*/ 2274093 w 3536157"/>
              <a:gd name="connsiteY117" fmla="*/ 1981201 h 3355181"/>
              <a:gd name="connsiteX118" fmla="*/ 2378868 w 3536157"/>
              <a:gd name="connsiteY118" fmla="*/ 1871663 h 3355181"/>
              <a:gd name="connsiteX119" fmla="*/ 2486024 w 3536157"/>
              <a:gd name="connsiteY119" fmla="*/ 1740695 h 3355181"/>
              <a:gd name="connsiteX120" fmla="*/ 2566986 w 3536157"/>
              <a:gd name="connsiteY120" fmla="*/ 1669256 h 3355181"/>
              <a:gd name="connsiteX121" fmla="*/ 2638424 w 3536157"/>
              <a:gd name="connsiteY121" fmla="*/ 1516857 h 3355181"/>
              <a:gd name="connsiteX122" fmla="*/ 2693193 w 3536157"/>
              <a:gd name="connsiteY122" fmla="*/ 1385888 h 3355181"/>
              <a:gd name="connsiteX123" fmla="*/ 2724149 w 3536157"/>
              <a:gd name="connsiteY123" fmla="*/ 1321594 h 3355181"/>
              <a:gd name="connsiteX124" fmla="*/ 2783681 w 3536157"/>
              <a:gd name="connsiteY124" fmla="*/ 1266826 h 3355181"/>
              <a:gd name="connsiteX125" fmla="*/ 2886074 w 3536157"/>
              <a:gd name="connsiteY125" fmla="*/ 1209676 h 3355181"/>
              <a:gd name="connsiteX126" fmla="*/ 2950368 w 3536157"/>
              <a:gd name="connsiteY126" fmla="*/ 1195388 h 3355181"/>
              <a:gd name="connsiteX127" fmla="*/ 3002755 w 3536157"/>
              <a:gd name="connsiteY127" fmla="*/ 1140619 h 3355181"/>
              <a:gd name="connsiteX128" fmla="*/ 3040855 w 3536157"/>
              <a:gd name="connsiteY128" fmla="*/ 1057276 h 3355181"/>
              <a:gd name="connsiteX129" fmla="*/ 3050380 w 3536157"/>
              <a:gd name="connsiteY129" fmla="*/ 1004889 h 3355181"/>
              <a:gd name="connsiteX130" fmla="*/ 3083718 w 3536157"/>
              <a:gd name="connsiteY130" fmla="*/ 962026 h 3355181"/>
              <a:gd name="connsiteX131" fmla="*/ 3105150 w 3536157"/>
              <a:gd name="connsiteY131" fmla="*/ 926308 h 3355181"/>
              <a:gd name="connsiteX132" fmla="*/ 3133724 w 3536157"/>
              <a:gd name="connsiteY132" fmla="*/ 857252 h 3355181"/>
              <a:gd name="connsiteX133" fmla="*/ 3143248 w 3536157"/>
              <a:gd name="connsiteY133" fmla="*/ 819152 h 3355181"/>
              <a:gd name="connsiteX134" fmla="*/ 3162299 w 3536157"/>
              <a:gd name="connsiteY134" fmla="*/ 785814 h 3355181"/>
              <a:gd name="connsiteX135" fmla="*/ 3195637 w 3536157"/>
              <a:gd name="connsiteY135" fmla="*/ 745333 h 3355181"/>
              <a:gd name="connsiteX136" fmla="*/ 3233737 w 3536157"/>
              <a:gd name="connsiteY136" fmla="*/ 695325 h 3355181"/>
              <a:gd name="connsiteX137" fmla="*/ 3298031 w 3536157"/>
              <a:gd name="connsiteY137" fmla="*/ 583408 h 3355181"/>
              <a:gd name="connsiteX138" fmla="*/ 3338512 w 3536157"/>
              <a:gd name="connsiteY138" fmla="*/ 550071 h 3355181"/>
              <a:gd name="connsiteX139" fmla="*/ 3362324 w 3536157"/>
              <a:gd name="connsiteY139" fmla="*/ 495302 h 3355181"/>
              <a:gd name="connsiteX140" fmla="*/ 3390899 w 3536157"/>
              <a:gd name="connsiteY140" fmla="*/ 421483 h 3355181"/>
              <a:gd name="connsiteX141" fmla="*/ 3421856 w 3536157"/>
              <a:gd name="connsiteY141" fmla="*/ 340520 h 3355181"/>
              <a:gd name="connsiteX142" fmla="*/ 3481387 w 3536157"/>
              <a:gd name="connsiteY142" fmla="*/ 245270 h 3355181"/>
              <a:gd name="connsiteX143" fmla="*/ 3536157 w 3536157"/>
              <a:gd name="connsiteY143" fmla="*/ 140492 h 3355181"/>
              <a:gd name="connsiteX144" fmla="*/ 3529012 w 3536157"/>
              <a:gd name="connsiteY144" fmla="*/ 71438 h 3355181"/>
              <a:gd name="connsiteX145" fmla="*/ 3529012 w 3536157"/>
              <a:gd name="connsiteY145" fmla="*/ 14289 h 3355181"/>
              <a:gd name="connsiteX146" fmla="*/ 3514724 w 3536157"/>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6157 w 3550443"/>
              <a:gd name="connsiteY143" fmla="*/ 140492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490912 w 3550443"/>
              <a:gd name="connsiteY1" fmla="*/ 61913 h 3355181"/>
              <a:gd name="connsiteX2" fmla="*/ 3469481 w 3550443"/>
              <a:gd name="connsiteY2" fmla="*/ 133351 h 3355181"/>
              <a:gd name="connsiteX3" fmla="*/ 3440906 w 3550443"/>
              <a:gd name="connsiteY3" fmla="*/ 221456 h 3355181"/>
              <a:gd name="connsiteX4" fmla="*/ 3381374 w 3550443"/>
              <a:gd name="connsiteY4" fmla="*/ 333376 h 3355181"/>
              <a:gd name="connsiteX5" fmla="*/ 3336130 w 3550443"/>
              <a:gd name="connsiteY5" fmla="*/ 378620 h 3355181"/>
              <a:gd name="connsiteX6" fmla="*/ 3298031 w 3550443"/>
              <a:gd name="connsiteY6" fmla="*/ 416720 h 3355181"/>
              <a:gd name="connsiteX7" fmla="*/ 3278980 w 3550443"/>
              <a:gd name="connsiteY7" fmla="*/ 442914 h 3355181"/>
              <a:gd name="connsiteX8" fmla="*/ 3259931 w 3550443"/>
              <a:gd name="connsiteY8" fmla="*/ 483396 h 3355181"/>
              <a:gd name="connsiteX9" fmla="*/ 3193255 w 3550443"/>
              <a:gd name="connsiteY9" fmla="*/ 511970 h 3355181"/>
              <a:gd name="connsiteX10" fmla="*/ 3133724 w 3550443"/>
              <a:gd name="connsiteY10" fmla="*/ 552451 h 3355181"/>
              <a:gd name="connsiteX11" fmla="*/ 3078956 w 3550443"/>
              <a:gd name="connsiteY11" fmla="*/ 654845 h 3355181"/>
              <a:gd name="connsiteX12" fmla="*/ 3057524 w 3550443"/>
              <a:gd name="connsiteY12" fmla="*/ 726283 h 3355181"/>
              <a:gd name="connsiteX13" fmla="*/ 3055144 w 3550443"/>
              <a:gd name="connsiteY13" fmla="*/ 790575 h 3355181"/>
              <a:gd name="connsiteX14" fmla="*/ 3045618 w 3550443"/>
              <a:gd name="connsiteY14" fmla="*/ 847727 h 3355181"/>
              <a:gd name="connsiteX15" fmla="*/ 3038474 w 3550443"/>
              <a:gd name="connsiteY15" fmla="*/ 885826 h 3355181"/>
              <a:gd name="connsiteX16" fmla="*/ 3024187 w 3550443"/>
              <a:gd name="connsiteY16" fmla="*/ 914402 h 3355181"/>
              <a:gd name="connsiteX17" fmla="*/ 3007518 w 3550443"/>
              <a:gd name="connsiteY17" fmla="*/ 950119 h 3355181"/>
              <a:gd name="connsiteX18" fmla="*/ 2978943 w 3550443"/>
              <a:gd name="connsiteY18" fmla="*/ 1002507 h 3355181"/>
              <a:gd name="connsiteX19" fmla="*/ 2962274 w 3550443"/>
              <a:gd name="connsiteY19" fmla="*/ 1090613 h 3355181"/>
              <a:gd name="connsiteX20" fmla="*/ 2924174 w 3550443"/>
              <a:gd name="connsiteY20" fmla="*/ 1140620 h 3355181"/>
              <a:gd name="connsiteX21" fmla="*/ 2833687 w 3550443"/>
              <a:gd name="connsiteY21" fmla="*/ 1188244 h 3355181"/>
              <a:gd name="connsiteX22" fmla="*/ 2771774 w 3550443"/>
              <a:gd name="connsiteY22" fmla="*/ 1212057 h 3355181"/>
              <a:gd name="connsiteX23" fmla="*/ 2738437 w 3550443"/>
              <a:gd name="connsiteY23" fmla="*/ 1233488 h 3355181"/>
              <a:gd name="connsiteX24" fmla="*/ 2709862 w 3550443"/>
              <a:gd name="connsiteY24" fmla="*/ 1273969 h 3355181"/>
              <a:gd name="connsiteX25" fmla="*/ 2652712 w 3550443"/>
              <a:gd name="connsiteY25" fmla="*/ 1362076 h 3355181"/>
              <a:gd name="connsiteX26" fmla="*/ 2609849 w 3550443"/>
              <a:gd name="connsiteY26" fmla="*/ 1485901 h 3355181"/>
              <a:gd name="connsiteX27" fmla="*/ 2569368 w 3550443"/>
              <a:gd name="connsiteY27" fmla="*/ 1569244 h 3355181"/>
              <a:gd name="connsiteX28" fmla="*/ 2528887 w 3550443"/>
              <a:gd name="connsiteY28" fmla="*/ 1645444 h 3355181"/>
              <a:gd name="connsiteX29" fmla="*/ 2464594 w 3550443"/>
              <a:gd name="connsiteY29" fmla="*/ 1693070 h 3355181"/>
              <a:gd name="connsiteX30" fmla="*/ 2409824 w 3550443"/>
              <a:gd name="connsiteY30" fmla="*/ 1762126 h 3355181"/>
              <a:gd name="connsiteX31" fmla="*/ 2286000 w 3550443"/>
              <a:gd name="connsiteY31" fmla="*/ 1893094 h 3355181"/>
              <a:gd name="connsiteX32" fmla="*/ 2171699 w 3550443"/>
              <a:gd name="connsiteY32" fmla="*/ 2002632 h 3355181"/>
              <a:gd name="connsiteX33" fmla="*/ 2069305 w 3550443"/>
              <a:gd name="connsiteY33" fmla="*/ 2078830 h 3355181"/>
              <a:gd name="connsiteX34" fmla="*/ 1978817 w 3550443"/>
              <a:gd name="connsiteY34" fmla="*/ 2093119 h 3355181"/>
              <a:gd name="connsiteX35" fmla="*/ 1916905 w 3550443"/>
              <a:gd name="connsiteY35" fmla="*/ 2121694 h 3355181"/>
              <a:gd name="connsiteX36" fmla="*/ 1859755 w 3550443"/>
              <a:gd name="connsiteY36" fmla="*/ 2166937 h 3355181"/>
              <a:gd name="connsiteX37" fmla="*/ 1840705 w 3550443"/>
              <a:gd name="connsiteY37" fmla="*/ 2233613 h 3355181"/>
              <a:gd name="connsiteX38" fmla="*/ 1838324 w 3550443"/>
              <a:gd name="connsiteY38" fmla="*/ 2312194 h 3355181"/>
              <a:gd name="connsiteX39" fmla="*/ 1831181 w 3550443"/>
              <a:gd name="connsiteY39" fmla="*/ 2366962 h 3355181"/>
              <a:gd name="connsiteX40" fmla="*/ 1816894 w 3550443"/>
              <a:gd name="connsiteY40" fmla="*/ 2400300 h 3355181"/>
              <a:gd name="connsiteX41" fmla="*/ 1788319 w 3550443"/>
              <a:gd name="connsiteY41" fmla="*/ 2433637 h 3355181"/>
              <a:gd name="connsiteX42" fmla="*/ 1728788 w 3550443"/>
              <a:gd name="connsiteY42" fmla="*/ 2457450 h 3355181"/>
              <a:gd name="connsiteX43" fmla="*/ 1676400 w 3550443"/>
              <a:gd name="connsiteY43" fmla="*/ 2471737 h 3355181"/>
              <a:gd name="connsiteX44" fmla="*/ 1624013 w 3550443"/>
              <a:gd name="connsiteY44" fmla="*/ 2476500 h 3355181"/>
              <a:gd name="connsiteX45" fmla="*/ 1543050 w 3550443"/>
              <a:gd name="connsiteY45" fmla="*/ 2474118 h 3355181"/>
              <a:gd name="connsiteX46" fmla="*/ 1454944 w 3550443"/>
              <a:gd name="connsiteY46" fmla="*/ 2471737 h 3355181"/>
              <a:gd name="connsiteX47" fmla="*/ 1402556 w 3550443"/>
              <a:gd name="connsiteY47" fmla="*/ 2476500 h 3355181"/>
              <a:gd name="connsiteX48" fmla="*/ 1364456 w 3550443"/>
              <a:gd name="connsiteY48" fmla="*/ 2502693 h 3355181"/>
              <a:gd name="connsiteX49" fmla="*/ 1345406 w 3550443"/>
              <a:gd name="connsiteY49" fmla="*/ 2531268 h 3355181"/>
              <a:gd name="connsiteX50" fmla="*/ 1326356 w 3550443"/>
              <a:gd name="connsiteY50" fmla="*/ 2566987 h 3355181"/>
              <a:gd name="connsiteX51" fmla="*/ 1312069 w 3550443"/>
              <a:gd name="connsiteY51" fmla="*/ 2605087 h 3355181"/>
              <a:gd name="connsiteX52" fmla="*/ 1281113 w 3550443"/>
              <a:gd name="connsiteY52" fmla="*/ 2628900 h 3355181"/>
              <a:gd name="connsiteX53" fmla="*/ 1238250 w 3550443"/>
              <a:gd name="connsiteY53" fmla="*/ 2667000 h 3355181"/>
              <a:gd name="connsiteX54" fmla="*/ 1207294 w 3550443"/>
              <a:gd name="connsiteY54" fmla="*/ 2676525 h 3355181"/>
              <a:gd name="connsiteX55" fmla="*/ 1171575 w 3550443"/>
              <a:gd name="connsiteY55" fmla="*/ 2669381 h 3355181"/>
              <a:gd name="connsiteX56" fmla="*/ 1116806 w 3550443"/>
              <a:gd name="connsiteY56" fmla="*/ 2669381 h 3355181"/>
              <a:gd name="connsiteX57" fmla="*/ 1088231 w 3550443"/>
              <a:gd name="connsiteY57" fmla="*/ 2674143 h 3355181"/>
              <a:gd name="connsiteX58" fmla="*/ 1042988 w 3550443"/>
              <a:gd name="connsiteY58" fmla="*/ 2681287 h 3355181"/>
              <a:gd name="connsiteX59" fmla="*/ 1004888 w 3550443"/>
              <a:gd name="connsiteY59" fmla="*/ 2705100 h 3355181"/>
              <a:gd name="connsiteX60" fmla="*/ 950119 w 3550443"/>
              <a:gd name="connsiteY60" fmla="*/ 2738437 h 3355181"/>
              <a:gd name="connsiteX61" fmla="*/ 859631 w 3550443"/>
              <a:gd name="connsiteY61" fmla="*/ 2802731 h 3355181"/>
              <a:gd name="connsiteX62" fmla="*/ 788194 w 3550443"/>
              <a:gd name="connsiteY62" fmla="*/ 2850356 h 3355181"/>
              <a:gd name="connsiteX63" fmla="*/ 707231 w 3550443"/>
              <a:gd name="connsiteY63" fmla="*/ 2902743 h 3355181"/>
              <a:gd name="connsiteX64" fmla="*/ 652463 w 3550443"/>
              <a:gd name="connsiteY64" fmla="*/ 2947987 h 3355181"/>
              <a:gd name="connsiteX65" fmla="*/ 547688 w 3550443"/>
              <a:gd name="connsiteY65" fmla="*/ 3009900 h 3355181"/>
              <a:gd name="connsiteX66" fmla="*/ 459581 w 3550443"/>
              <a:gd name="connsiteY66" fmla="*/ 3057525 h 3355181"/>
              <a:gd name="connsiteX67" fmla="*/ 326231 w 3550443"/>
              <a:gd name="connsiteY67" fmla="*/ 3126581 h 3355181"/>
              <a:gd name="connsiteX68" fmla="*/ 240506 w 3550443"/>
              <a:gd name="connsiteY68" fmla="*/ 3159918 h 3355181"/>
              <a:gd name="connsiteX69" fmla="*/ 164306 w 3550443"/>
              <a:gd name="connsiteY69" fmla="*/ 3193256 h 3355181"/>
              <a:gd name="connsiteX70" fmla="*/ 102394 w 3550443"/>
              <a:gd name="connsiteY70" fmla="*/ 3214687 h 3355181"/>
              <a:gd name="connsiteX71" fmla="*/ 0 w 3550443"/>
              <a:gd name="connsiteY71" fmla="*/ 3226593 h 3355181"/>
              <a:gd name="connsiteX72" fmla="*/ 11906 w 3550443"/>
              <a:gd name="connsiteY72" fmla="*/ 3245643 h 3355181"/>
              <a:gd name="connsiteX73" fmla="*/ 33338 w 3550443"/>
              <a:gd name="connsiteY73" fmla="*/ 3274218 h 3355181"/>
              <a:gd name="connsiteX74" fmla="*/ 45244 w 3550443"/>
              <a:gd name="connsiteY74" fmla="*/ 3317081 h 3355181"/>
              <a:gd name="connsiteX75" fmla="*/ 47625 w 3550443"/>
              <a:gd name="connsiteY75" fmla="*/ 3355181 h 3355181"/>
              <a:gd name="connsiteX76" fmla="*/ 100013 w 3550443"/>
              <a:gd name="connsiteY76" fmla="*/ 3338512 h 3355181"/>
              <a:gd name="connsiteX77" fmla="*/ 247650 w 3550443"/>
              <a:gd name="connsiteY77" fmla="*/ 3281362 h 3355181"/>
              <a:gd name="connsiteX78" fmla="*/ 402431 w 3550443"/>
              <a:gd name="connsiteY78" fmla="*/ 3207543 h 3355181"/>
              <a:gd name="connsiteX79" fmla="*/ 531019 w 3550443"/>
              <a:gd name="connsiteY79" fmla="*/ 3131343 h 3355181"/>
              <a:gd name="connsiteX80" fmla="*/ 623888 w 3550443"/>
              <a:gd name="connsiteY80" fmla="*/ 3067050 h 3355181"/>
              <a:gd name="connsiteX81" fmla="*/ 721519 w 3550443"/>
              <a:gd name="connsiteY81" fmla="*/ 2997993 h 3355181"/>
              <a:gd name="connsiteX82" fmla="*/ 857250 w 3550443"/>
              <a:gd name="connsiteY82" fmla="*/ 2893218 h 3355181"/>
              <a:gd name="connsiteX83" fmla="*/ 978694 w 3550443"/>
              <a:gd name="connsiteY83" fmla="*/ 2819400 h 3355181"/>
              <a:gd name="connsiteX84" fmla="*/ 1035844 w 3550443"/>
              <a:gd name="connsiteY84" fmla="*/ 2767012 h 3355181"/>
              <a:gd name="connsiteX85" fmla="*/ 1066800 w 3550443"/>
              <a:gd name="connsiteY85" fmla="*/ 2757487 h 3355181"/>
              <a:gd name="connsiteX86" fmla="*/ 1081088 w 3550443"/>
              <a:gd name="connsiteY86" fmla="*/ 2752725 h 3355181"/>
              <a:gd name="connsiteX87" fmla="*/ 1140619 w 3550443"/>
              <a:gd name="connsiteY87" fmla="*/ 2747962 h 3355181"/>
              <a:gd name="connsiteX88" fmla="*/ 1200150 w 3550443"/>
              <a:gd name="connsiteY88" fmla="*/ 2738437 h 3355181"/>
              <a:gd name="connsiteX89" fmla="*/ 1221581 w 3550443"/>
              <a:gd name="connsiteY89" fmla="*/ 2733675 h 3355181"/>
              <a:gd name="connsiteX90" fmla="*/ 1240631 w 3550443"/>
              <a:gd name="connsiteY90" fmla="*/ 2724150 h 3355181"/>
              <a:gd name="connsiteX91" fmla="*/ 1307306 w 3550443"/>
              <a:gd name="connsiteY91" fmla="*/ 2683668 h 3355181"/>
              <a:gd name="connsiteX92" fmla="*/ 1338263 w 3550443"/>
              <a:gd name="connsiteY92" fmla="*/ 2669381 h 3355181"/>
              <a:gd name="connsiteX93" fmla="*/ 1347788 w 3550443"/>
              <a:gd name="connsiteY93" fmla="*/ 2643187 h 3355181"/>
              <a:gd name="connsiteX94" fmla="*/ 1362075 w 3550443"/>
              <a:gd name="connsiteY94" fmla="*/ 2619375 h 3355181"/>
              <a:gd name="connsiteX95" fmla="*/ 1383506 w 3550443"/>
              <a:gd name="connsiteY95" fmla="*/ 2593181 h 3355181"/>
              <a:gd name="connsiteX96" fmla="*/ 1407319 w 3550443"/>
              <a:gd name="connsiteY96" fmla="*/ 2555081 h 3355181"/>
              <a:gd name="connsiteX97" fmla="*/ 1438275 w 3550443"/>
              <a:gd name="connsiteY97" fmla="*/ 2531268 h 3355181"/>
              <a:gd name="connsiteX98" fmla="*/ 1457325 w 3550443"/>
              <a:gd name="connsiteY98" fmla="*/ 2521743 h 3355181"/>
              <a:gd name="connsiteX99" fmla="*/ 1485900 w 3550443"/>
              <a:gd name="connsiteY99" fmla="*/ 2521743 h 3355181"/>
              <a:gd name="connsiteX100" fmla="*/ 1540669 w 3550443"/>
              <a:gd name="connsiteY100" fmla="*/ 2528887 h 3355181"/>
              <a:gd name="connsiteX101" fmla="*/ 1590675 w 3550443"/>
              <a:gd name="connsiteY101" fmla="*/ 2533650 h 3355181"/>
              <a:gd name="connsiteX102" fmla="*/ 1643063 w 3550443"/>
              <a:gd name="connsiteY102" fmla="*/ 2528887 h 3355181"/>
              <a:gd name="connsiteX103" fmla="*/ 1664494 w 3550443"/>
              <a:gd name="connsiteY103" fmla="*/ 2528887 h 3355181"/>
              <a:gd name="connsiteX104" fmla="*/ 1704975 w 3550443"/>
              <a:gd name="connsiteY104" fmla="*/ 2512218 h 3355181"/>
              <a:gd name="connsiteX105" fmla="*/ 1728788 w 3550443"/>
              <a:gd name="connsiteY105" fmla="*/ 2497931 h 3355181"/>
              <a:gd name="connsiteX106" fmla="*/ 1785938 w 3550443"/>
              <a:gd name="connsiteY106" fmla="*/ 2476500 h 3355181"/>
              <a:gd name="connsiteX107" fmla="*/ 1807369 w 3550443"/>
              <a:gd name="connsiteY107" fmla="*/ 2452687 h 3355181"/>
              <a:gd name="connsiteX108" fmla="*/ 1843088 w 3550443"/>
              <a:gd name="connsiteY108" fmla="*/ 2421731 h 3355181"/>
              <a:gd name="connsiteX109" fmla="*/ 1859756 w 3550443"/>
              <a:gd name="connsiteY109" fmla="*/ 2378868 h 3355181"/>
              <a:gd name="connsiteX110" fmla="*/ 1876425 w 3550443"/>
              <a:gd name="connsiteY110" fmla="*/ 2340768 h 3355181"/>
              <a:gd name="connsiteX111" fmla="*/ 1890713 w 3550443"/>
              <a:gd name="connsiteY111" fmla="*/ 2300287 h 3355181"/>
              <a:gd name="connsiteX112" fmla="*/ 1893093 w 3550443"/>
              <a:gd name="connsiteY112" fmla="*/ 2252663 h 3355181"/>
              <a:gd name="connsiteX113" fmla="*/ 1912143 w 3550443"/>
              <a:gd name="connsiteY113" fmla="*/ 2207419 h 3355181"/>
              <a:gd name="connsiteX114" fmla="*/ 1955006 w 3550443"/>
              <a:gd name="connsiteY114" fmla="*/ 2162176 h 3355181"/>
              <a:gd name="connsiteX115" fmla="*/ 2059780 w 3550443"/>
              <a:gd name="connsiteY115" fmla="*/ 2143125 h 3355181"/>
              <a:gd name="connsiteX116" fmla="*/ 2216943 w 3550443"/>
              <a:gd name="connsiteY116" fmla="*/ 2033588 h 3355181"/>
              <a:gd name="connsiteX117" fmla="*/ 2274093 w 3550443"/>
              <a:gd name="connsiteY117" fmla="*/ 1981201 h 3355181"/>
              <a:gd name="connsiteX118" fmla="*/ 2378868 w 3550443"/>
              <a:gd name="connsiteY118" fmla="*/ 1871663 h 3355181"/>
              <a:gd name="connsiteX119" fmla="*/ 2486024 w 3550443"/>
              <a:gd name="connsiteY119" fmla="*/ 1740695 h 3355181"/>
              <a:gd name="connsiteX120" fmla="*/ 2566986 w 3550443"/>
              <a:gd name="connsiteY120" fmla="*/ 1669256 h 3355181"/>
              <a:gd name="connsiteX121" fmla="*/ 2638424 w 3550443"/>
              <a:gd name="connsiteY121" fmla="*/ 1516857 h 3355181"/>
              <a:gd name="connsiteX122" fmla="*/ 2693193 w 3550443"/>
              <a:gd name="connsiteY122" fmla="*/ 1385888 h 3355181"/>
              <a:gd name="connsiteX123" fmla="*/ 2724149 w 3550443"/>
              <a:gd name="connsiteY123" fmla="*/ 1321594 h 3355181"/>
              <a:gd name="connsiteX124" fmla="*/ 2783681 w 3550443"/>
              <a:gd name="connsiteY124" fmla="*/ 1266826 h 3355181"/>
              <a:gd name="connsiteX125" fmla="*/ 2886074 w 3550443"/>
              <a:gd name="connsiteY125" fmla="*/ 1209676 h 3355181"/>
              <a:gd name="connsiteX126" fmla="*/ 2950368 w 3550443"/>
              <a:gd name="connsiteY126" fmla="*/ 1195388 h 3355181"/>
              <a:gd name="connsiteX127" fmla="*/ 3002755 w 3550443"/>
              <a:gd name="connsiteY127" fmla="*/ 1140619 h 3355181"/>
              <a:gd name="connsiteX128" fmla="*/ 3040855 w 3550443"/>
              <a:gd name="connsiteY128" fmla="*/ 1057276 h 3355181"/>
              <a:gd name="connsiteX129" fmla="*/ 3050380 w 3550443"/>
              <a:gd name="connsiteY129" fmla="*/ 1004889 h 3355181"/>
              <a:gd name="connsiteX130" fmla="*/ 3083718 w 3550443"/>
              <a:gd name="connsiteY130" fmla="*/ 962026 h 3355181"/>
              <a:gd name="connsiteX131" fmla="*/ 3105150 w 3550443"/>
              <a:gd name="connsiteY131" fmla="*/ 926308 h 3355181"/>
              <a:gd name="connsiteX132" fmla="*/ 3133724 w 3550443"/>
              <a:gd name="connsiteY132" fmla="*/ 857252 h 3355181"/>
              <a:gd name="connsiteX133" fmla="*/ 3143248 w 3550443"/>
              <a:gd name="connsiteY133" fmla="*/ 819152 h 3355181"/>
              <a:gd name="connsiteX134" fmla="*/ 3162299 w 3550443"/>
              <a:gd name="connsiteY134" fmla="*/ 785814 h 3355181"/>
              <a:gd name="connsiteX135" fmla="*/ 3195637 w 3550443"/>
              <a:gd name="connsiteY135" fmla="*/ 745333 h 3355181"/>
              <a:gd name="connsiteX136" fmla="*/ 3233737 w 3550443"/>
              <a:gd name="connsiteY136" fmla="*/ 695325 h 3355181"/>
              <a:gd name="connsiteX137" fmla="*/ 3298031 w 3550443"/>
              <a:gd name="connsiteY137" fmla="*/ 583408 h 3355181"/>
              <a:gd name="connsiteX138" fmla="*/ 3338512 w 3550443"/>
              <a:gd name="connsiteY138" fmla="*/ 550071 h 3355181"/>
              <a:gd name="connsiteX139" fmla="*/ 3362324 w 3550443"/>
              <a:gd name="connsiteY139" fmla="*/ 495302 h 3355181"/>
              <a:gd name="connsiteX140" fmla="*/ 3390899 w 3550443"/>
              <a:gd name="connsiteY140" fmla="*/ 421483 h 3355181"/>
              <a:gd name="connsiteX141" fmla="*/ 3421856 w 3550443"/>
              <a:gd name="connsiteY141" fmla="*/ 340520 h 3355181"/>
              <a:gd name="connsiteX142" fmla="*/ 3481387 w 3550443"/>
              <a:gd name="connsiteY142" fmla="*/ 245270 h 3355181"/>
              <a:gd name="connsiteX143" fmla="*/ 3538538 w 3550443"/>
              <a:gd name="connsiteY143" fmla="*/ 130967 h 3355181"/>
              <a:gd name="connsiteX144" fmla="*/ 3550443 w 3550443"/>
              <a:gd name="connsiteY144" fmla="*/ 64294 h 3355181"/>
              <a:gd name="connsiteX145" fmla="*/ 3529012 w 3550443"/>
              <a:gd name="connsiteY145" fmla="*/ 14289 h 3355181"/>
              <a:gd name="connsiteX146" fmla="*/ 3514724 w 3550443"/>
              <a:gd name="connsiteY146" fmla="*/ 0 h 3355181"/>
              <a:gd name="connsiteX0" fmla="*/ 3514724 w 3550443"/>
              <a:gd name="connsiteY0" fmla="*/ 0 h 3355181"/>
              <a:gd name="connsiteX1" fmla="*/ 3505199 w 3550443"/>
              <a:gd name="connsiteY1" fmla="*/ 30957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 name="connsiteX0" fmla="*/ 3514724 w 3550443"/>
              <a:gd name="connsiteY0" fmla="*/ 0 h 3355181"/>
              <a:gd name="connsiteX1" fmla="*/ 3490912 w 3550443"/>
              <a:gd name="connsiteY1" fmla="*/ 26194 h 3355181"/>
              <a:gd name="connsiteX2" fmla="*/ 3490912 w 3550443"/>
              <a:gd name="connsiteY2" fmla="*/ 61913 h 3355181"/>
              <a:gd name="connsiteX3" fmla="*/ 3469481 w 3550443"/>
              <a:gd name="connsiteY3" fmla="*/ 133351 h 3355181"/>
              <a:gd name="connsiteX4" fmla="*/ 3440906 w 3550443"/>
              <a:gd name="connsiteY4" fmla="*/ 221456 h 3355181"/>
              <a:gd name="connsiteX5" fmla="*/ 3381374 w 3550443"/>
              <a:gd name="connsiteY5" fmla="*/ 333376 h 3355181"/>
              <a:gd name="connsiteX6" fmla="*/ 3336130 w 3550443"/>
              <a:gd name="connsiteY6" fmla="*/ 378620 h 3355181"/>
              <a:gd name="connsiteX7" fmla="*/ 3298031 w 3550443"/>
              <a:gd name="connsiteY7" fmla="*/ 416720 h 3355181"/>
              <a:gd name="connsiteX8" fmla="*/ 3278980 w 3550443"/>
              <a:gd name="connsiteY8" fmla="*/ 442914 h 3355181"/>
              <a:gd name="connsiteX9" fmla="*/ 3259931 w 3550443"/>
              <a:gd name="connsiteY9" fmla="*/ 483396 h 3355181"/>
              <a:gd name="connsiteX10" fmla="*/ 3193255 w 3550443"/>
              <a:gd name="connsiteY10" fmla="*/ 511970 h 3355181"/>
              <a:gd name="connsiteX11" fmla="*/ 3133724 w 3550443"/>
              <a:gd name="connsiteY11" fmla="*/ 552451 h 3355181"/>
              <a:gd name="connsiteX12" fmla="*/ 3078956 w 3550443"/>
              <a:gd name="connsiteY12" fmla="*/ 654845 h 3355181"/>
              <a:gd name="connsiteX13" fmla="*/ 3057524 w 3550443"/>
              <a:gd name="connsiteY13" fmla="*/ 726283 h 3355181"/>
              <a:gd name="connsiteX14" fmla="*/ 3055144 w 3550443"/>
              <a:gd name="connsiteY14" fmla="*/ 790575 h 3355181"/>
              <a:gd name="connsiteX15" fmla="*/ 3045618 w 3550443"/>
              <a:gd name="connsiteY15" fmla="*/ 847727 h 3355181"/>
              <a:gd name="connsiteX16" fmla="*/ 3038474 w 3550443"/>
              <a:gd name="connsiteY16" fmla="*/ 885826 h 3355181"/>
              <a:gd name="connsiteX17" fmla="*/ 3024187 w 3550443"/>
              <a:gd name="connsiteY17" fmla="*/ 914402 h 3355181"/>
              <a:gd name="connsiteX18" fmla="*/ 3007518 w 3550443"/>
              <a:gd name="connsiteY18" fmla="*/ 950119 h 3355181"/>
              <a:gd name="connsiteX19" fmla="*/ 2978943 w 3550443"/>
              <a:gd name="connsiteY19" fmla="*/ 1002507 h 3355181"/>
              <a:gd name="connsiteX20" fmla="*/ 2962274 w 3550443"/>
              <a:gd name="connsiteY20" fmla="*/ 1090613 h 3355181"/>
              <a:gd name="connsiteX21" fmla="*/ 2924174 w 3550443"/>
              <a:gd name="connsiteY21" fmla="*/ 1140620 h 3355181"/>
              <a:gd name="connsiteX22" fmla="*/ 2833687 w 3550443"/>
              <a:gd name="connsiteY22" fmla="*/ 1188244 h 3355181"/>
              <a:gd name="connsiteX23" fmla="*/ 2771774 w 3550443"/>
              <a:gd name="connsiteY23" fmla="*/ 1212057 h 3355181"/>
              <a:gd name="connsiteX24" fmla="*/ 2738437 w 3550443"/>
              <a:gd name="connsiteY24" fmla="*/ 1233488 h 3355181"/>
              <a:gd name="connsiteX25" fmla="*/ 2709862 w 3550443"/>
              <a:gd name="connsiteY25" fmla="*/ 1273969 h 3355181"/>
              <a:gd name="connsiteX26" fmla="*/ 2652712 w 3550443"/>
              <a:gd name="connsiteY26" fmla="*/ 1362076 h 3355181"/>
              <a:gd name="connsiteX27" fmla="*/ 2609849 w 3550443"/>
              <a:gd name="connsiteY27" fmla="*/ 1485901 h 3355181"/>
              <a:gd name="connsiteX28" fmla="*/ 2569368 w 3550443"/>
              <a:gd name="connsiteY28" fmla="*/ 1569244 h 3355181"/>
              <a:gd name="connsiteX29" fmla="*/ 2528887 w 3550443"/>
              <a:gd name="connsiteY29" fmla="*/ 1645444 h 3355181"/>
              <a:gd name="connsiteX30" fmla="*/ 2464594 w 3550443"/>
              <a:gd name="connsiteY30" fmla="*/ 1693070 h 3355181"/>
              <a:gd name="connsiteX31" fmla="*/ 2409824 w 3550443"/>
              <a:gd name="connsiteY31" fmla="*/ 1762126 h 3355181"/>
              <a:gd name="connsiteX32" fmla="*/ 2286000 w 3550443"/>
              <a:gd name="connsiteY32" fmla="*/ 1893094 h 3355181"/>
              <a:gd name="connsiteX33" fmla="*/ 2171699 w 3550443"/>
              <a:gd name="connsiteY33" fmla="*/ 2002632 h 3355181"/>
              <a:gd name="connsiteX34" fmla="*/ 2069305 w 3550443"/>
              <a:gd name="connsiteY34" fmla="*/ 2078830 h 3355181"/>
              <a:gd name="connsiteX35" fmla="*/ 1978817 w 3550443"/>
              <a:gd name="connsiteY35" fmla="*/ 2093119 h 3355181"/>
              <a:gd name="connsiteX36" fmla="*/ 1916905 w 3550443"/>
              <a:gd name="connsiteY36" fmla="*/ 2121694 h 3355181"/>
              <a:gd name="connsiteX37" fmla="*/ 1859755 w 3550443"/>
              <a:gd name="connsiteY37" fmla="*/ 2166937 h 3355181"/>
              <a:gd name="connsiteX38" fmla="*/ 1840705 w 3550443"/>
              <a:gd name="connsiteY38" fmla="*/ 2233613 h 3355181"/>
              <a:gd name="connsiteX39" fmla="*/ 1838324 w 3550443"/>
              <a:gd name="connsiteY39" fmla="*/ 2312194 h 3355181"/>
              <a:gd name="connsiteX40" fmla="*/ 1831181 w 3550443"/>
              <a:gd name="connsiteY40" fmla="*/ 2366962 h 3355181"/>
              <a:gd name="connsiteX41" fmla="*/ 1816894 w 3550443"/>
              <a:gd name="connsiteY41" fmla="*/ 2400300 h 3355181"/>
              <a:gd name="connsiteX42" fmla="*/ 1788319 w 3550443"/>
              <a:gd name="connsiteY42" fmla="*/ 2433637 h 3355181"/>
              <a:gd name="connsiteX43" fmla="*/ 1728788 w 3550443"/>
              <a:gd name="connsiteY43" fmla="*/ 2457450 h 3355181"/>
              <a:gd name="connsiteX44" fmla="*/ 1676400 w 3550443"/>
              <a:gd name="connsiteY44" fmla="*/ 2471737 h 3355181"/>
              <a:gd name="connsiteX45" fmla="*/ 1624013 w 3550443"/>
              <a:gd name="connsiteY45" fmla="*/ 2476500 h 3355181"/>
              <a:gd name="connsiteX46" fmla="*/ 1543050 w 3550443"/>
              <a:gd name="connsiteY46" fmla="*/ 2474118 h 3355181"/>
              <a:gd name="connsiteX47" fmla="*/ 1454944 w 3550443"/>
              <a:gd name="connsiteY47" fmla="*/ 2471737 h 3355181"/>
              <a:gd name="connsiteX48" fmla="*/ 1402556 w 3550443"/>
              <a:gd name="connsiteY48" fmla="*/ 2476500 h 3355181"/>
              <a:gd name="connsiteX49" fmla="*/ 1364456 w 3550443"/>
              <a:gd name="connsiteY49" fmla="*/ 2502693 h 3355181"/>
              <a:gd name="connsiteX50" fmla="*/ 1345406 w 3550443"/>
              <a:gd name="connsiteY50" fmla="*/ 2531268 h 3355181"/>
              <a:gd name="connsiteX51" fmla="*/ 1326356 w 3550443"/>
              <a:gd name="connsiteY51" fmla="*/ 2566987 h 3355181"/>
              <a:gd name="connsiteX52" fmla="*/ 1312069 w 3550443"/>
              <a:gd name="connsiteY52" fmla="*/ 2605087 h 3355181"/>
              <a:gd name="connsiteX53" fmla="*/ 1281113 w 3550443"/>
              <a:gd name="connsiteY53" fmla="*/ 2628900 h 3355181"/>
              <a:gd name="connsiteX54" fmla="*/ 1238250 w 3550443"/>
              <a:gd name="connsiteY54" fmla="*/ 2667000 h 3355181"/>
              <a:gd name="connsiteX55" fmla="*/ 1207294 w 3550443"/>
              <a:gd name="connsiteY55" fmla="*/ 2676525 h 3355181"/>
              <a:gd name="connsiteX56" fmla="*/ 1171575 w 3550443"/>
              <a:gd name="connsiteY56" fmla="*/ 2669381 h 3355181"/>
              <a:gd name="connsiteX57" fmla="*/ 1116806 w 3550443"/>
              <a:gd name="connsiteY57" fmla="*/ 2669381 h 3355181"/>
              <a:gd name="connsiteX58" fmla="*/ 1088231 w 3550443"/>
              <a:gd name="connsiteY58" fmla="*/ 2674143 h 3355181"/>
              <a:gd name="connsiteX59" fmla="*/ 1042988 w 3550443"/>
              <a:gd name="connsiteY59" fmla="*/ 2681287 h 3355181"/>
              <a:gd name="connsiteX60" fmla="*/ 1004888 w 3550443"/>
              <a:gd name="connsiteY60" fmla="*/ 2705100 h 3355181"/>
              <a:gd name="connsiteX61" fmla="*/ 950119 w 3550443"/>
              <a:gd name="connsiteY61" fmla="*/ 2738437 h 3355181"/>
              <a:gd name="connsiteX62" fmla="*/ 859631 w 3550443"/>
              <a:gd name="connsiteY62" fmla="*/ 2802731 h 3355181"/>
              <a:gd name="connsiteX63" fmla="*/ 788194 w 3550443"/>
              <a:gd name="connsiteY63" fmla="*/ 2850356 h 3355181"/>
              <a:gd name="connsiteX64" fmla="*/ 707231 w 3550443"/>
              <a:gd name="connsiteY64" fmla="*/ 2902743 h 3355181"/>
              <a:gd name="connsiteX65" fmla="*/ 652463 w 3550443"/>
              <a:gd name="connsiteY65" fmla="*/ 2947987 h 3355181"/>
              <a:gd name="connsiteX66" fmla="*/ 547688 w 3550443"/>
              <a:gd name="connsiteY66" fmla="*/ 3009900 h 3355181"/>
              <a:gd name="connsiteX67" fmla="*/ 459581 w 3550443"/>
              <a:gd name="connsiteY67" fmla="*/ 3057525 h 3355181"/>
              <a:gd name="connsiteX68" fmla="*/ 326231 w 3550443"/>
              <a:gd name="connsiteY68" fmla="*/ 3126581 h 3355181"/>
              <a:gd name="connsiteX69" fmla="*/ 240506 w 3550443"/>
              <a:gd name="connsiteY69" fmla="*/ 3159918 h 3355181"/>
              <a:gd name="connsiteX70" fmla="*/ 164306 w 3550443"/>
              <a:gd name="connsiteY70" fmla="*/ 3193256 h 3355181"/>
              <a:gd name="connsiteX71" fmla="*/ 102394 w 3550443"/>
              <a:gd name="connsiteY71" fmla="*/ 3214687 h 3355181"/>
              <a:gd name="connsiteX72" fmla="*/ 0 w 3550443"/>
              <a:gd name="connsiteY72" fmla="*/ 3226593 h 3355181"/>
              <a:gd name="connsiteX73" fmla="*/ 11906 w 3550443"/>
              <a:gd name="connsiteY73" fmla="*/ 3245643 h 3355181"/>
              <a:gd name="connsiteX74" fmla="*/ 33338 w 3550443"/>
              <a:gd name="connsiteY74" fmla="*/ 3274218 h 3355181"/>
              <a:gd name="connsiteX75" fmla="*/ 45244 w 3550443"/>
              <a:gd name="connsiteY75" fmla="*/ 3317081 h 3355181"/>
              <a:gd name="connsiteX76" fmla="*/ 47625 w 3550443"/>
              <a:gd name="connsiteY76" fmla="*/ 3355181 h 3355181"/>
              <a:gd name="connsiteX77" fmla="*/ 100013 w 3550443"/>
              <a:gd name="connsiteY77" fmla="*/ 3338512 h 3355181"/>
              <a:gd name="connsiteX78" fmla="*/ 247650 w 3550443"/>
              <a:gd name="connsiteY78" fmla="*/ 3281362 h 3355181"/>
              <a:gd name="connsiteX79" fmla="*/ 402431 w 3550443"/>
              <a:gd name="connsiteY79" fmla="*/ 3207543 h 3355181"/>
              <a:gd name="connsiteX80" fmla="*/ 531019 w 3550443"/>
              <a:gd name="connsiteY80" fmla="*/ 3131343 h 3355181"/>
              <a:gd name="connsiteX81" fmla="*/ 623888 w 3550443"/>
              <a:gd name="connsiteY81" fmla="*/ 3067050 h 3355181"/>
              <a:gd name="connsiteX82" fmla="*/ 721519 w 3550443"/>
              <a:gd name="connsiteY82" fmla="*/ 2997993 h 3355181"/>
              <a:gd name="connsiteX83" fmla="*/ 857250 w 3550443"/>
              <a:gd name="connsiteY83" fmla="*/ 2893218 h 3355181"/>
              <a:gd name="connsiteX84" fmla="*/ 978694 w 3550443"/>
              <a:gd name="connsiteY84" fmla="*/ 2819400 h 3355181"/>
              <a:gd name="connsiteX85" fmla="*/ 1035844 w 3550443"/>
              <a:gd name="connsiteY85" fmla="*/ 2767012 h 3355181"/>
              <a:gd name="connsiteX86" fmla="*/ 1066800 w 3550443"/>
              <a:gd name="connsiteY86" fmla="*/ 2757487 h 3355181"/>
              <a:gd name="connsiteX87" fmla="*/ 1081088 w 3550443"/>
              <a:gd name="connsiteY87" fmla="*/ 2752725 h 3355181"/>
              <a:gd name="connsiteX88" fmla="*/ 1140619 w 3550443"/>
              <a:gd name="connsiteY88" fmla="*/ 2747962 h 3355181"/>
              <a:gd name="connsiteX89" fmla="*/ 1200150 w 3550443"/>
              <a:gd name="connsiteY89" fmla="*/ 2738437 h 3355181"/>
              <a:gd name="connsiteX90" fmla="*/ 1221581 w 3550443"/>
              <a:gd name="connsiteY90" fmla="*/ 2733675 h 3355181"/>
              <a:gd name="connsiteX91" fmla="*/ 1240631 w 3550443"/>
              <a:gd name="connsiteY91" fmla="*/ 2724150 h 3355181"/>
              <a:gd name="connsiteX92" fmla="*/ 1307306 w 3550443"/>
              <a:gd name="connsiteY92" fmla="*/ 2683668 h 3355181"/>
              <a:gd name="connsiteX93" fmla="*/ 1338263 w 3550443"/>
              <a:gd name="connsiteY93" fmla="*/ 2669381 h 3355181"/>
              <a:gd name="connsiteX94" fmla="*/ 1347788 w 3550443"/>
              <a:gd name="connsiteY94" fmla="*/ 2643187 h 3355181"/>
              <a:gd name="connsiteX95" fmla="*/ 1362075 w 3550443"/>
              <a:gd name="connsiteY95" fmla="*/ 2619375 h 3355181"/>
              <a:gd name="connsiteX96" fmla="*/ 1383506 w 3550443"/>
              <a:gd name="connsiteY96" fmla="*/ 2593181 h 3355181"/>
              <a:gd name="connsiteX97" fmla="*/ 1407319 w 3550443"/>
              <a:gd name="connsiteY97" fmla="*/ 2555081 h 3355181"/>
              <a:gd name="connsiteX98" fmla="*/ 1438275 w 3550443"/>
              <a:gd name="connsiteY98" fmla="*/ 2531268 h 3355181"/>
              <a:gd name="connsiteX99" fmla="*/ 1457325 w 3550443"/>
              <a:gd name="connsiteY99" fmla="*/ 2521743 h 3355181"/>
              <a:gd name="connsiteX100" fmla="*/ 1485900 w 3550443"/>
              <a:gd name="connsiteY100" fmla="*/ 2521743 h 3355181"/>
              <a:gd name="connsiteX101" fmla="*/ 1540669 w 3550443"/>
              <a:gd name="connsiteY101" fmla="*/ 2528887 h 3355181"/>
              <a:gd name="connsiteX102" fmla="*/ 1590675 w 3550443"/>
              <a:gd name="connsiteY102" fmla="*/ 2533650 h 3355181"/>
              <a:gd name="connsiteX103" fmla="*/ 1643063 w 3550443"/>
              <a:gd name="connsiteY103" fmla="*/ 2528887 h 3355181"/>
              <a:gd name="connsiteX104" fmla="*/ 1664494 w 3550443"/>
              <a:gd name="connsiteY104" fmla="*/ 2528887 h 3355181"/>
              <a:gd name="connsiteX105" fmla="*/ 1704975 w 3550443"/>
              <a:gd name="connsiteY105" fmla="*/ 2512218 h 3355181"/>
              <a:gd name="connsiteX106" fmla="*/ 1728788 w 3550443"/>
              <a:gd name="connsiteY106" fmla="*/ 2497931 h 3355181"/>
              <a:gd name="connsiteX107" fmla="*/ 1785938 w 3550443"/>
              <a:gd name="connsiteY107" fmla="*/ 2476500 h 3355181"/>
              <a:gd name="connsiteX108" fmla="*/ 1807369 w 3550443"/>
              <a:gd name="connsiteY108" fmla="*/ 2452687 h 3355181"/>
              <a:gd name="connsiteX109" fmla="*/ 1843088 w 3550443"/>
              <a:gd name="connsiteY109" fmla="*/ 2421731 h 3355181"/>
              <a:gd name="connsiteX110" fmla="*/ 1859756 w 3550443"/>
              <a:gd name="connsiteY110" fmla="*/ 2378868 h 3355181"/>
              <a:gd name="connsiteX111" fmla="*/ 1876425 w 3550443"/>
              <a:gd name="connsiteY111" fmla="*/ 2340768 h 3355181"/>
              <a:gd name="connsiteX112" fmla="*/ 1890713 w 3550443"/>
              <a:gd name="connsiteY112" fmla="*/ 2300287 h 3355181"/>
              <a:gd name="connsiteX113" fmla="*/ 1893093 w 3550443"/>
              <a:gd name="connsiteY113" fmla="*/ 2252663 h 3355181"/>
              <a:gd name="connsiteX114" fmla="*/ 1912143 w 3550443"/>
              <a:gd name="connsiteY114" fmla="*/ 2207419 h 3355181"/>
              <a:gd name="connsiteX115" fmla="*/ 1955006 w 3550443"/>
              <a:gd name="connsiteY115" fmla="*/ 2162176 h 3355181"/>
              <a:gd name="connsiteX116" fmla="*/ 2059780 w 3550443"/>
              <a:gd name="connsiteY116" fmla="*/ 2143125 h 3355181"/>
              <a:gd name="connsiteX117" fmla="*/ 2216943 w 3550443"/>
              <a:gd name="connsiteY117" fmla="*/ 2033588 h 3355181"/>
              <a:gd name="connsiteX118" fmla="*/ 2274093 w 3550443"/>
              <a:gd name="connsiteY118" fmla="*/ 1981201 h 3355181"/>
              <a:gd name="connsiteX119" fmla="*/ 2378868 w 3550443"/>
              <a:gd name="connsiteY119" fmla="*/ 1871663 h 3355181"/>
              <a:gd name="connsiteX120" fmla="*/ 2486024 w 3550443"/>
              <a:gd name="connsiteY120" fmla="*/ 1740695 h 3355181"/>
              <a:gd name="connsiteX121" fmla="*/ 2566986 w 3550443"/>
              <a:gd name="connsiteY121" fmla="*/ 1669256 h 3355181"/>
              <a:gd name="connsiteX122" fmla="*/ 2638424 w 3550443"/>
              <a:gd name="connsiteY122" fmla="*/ 1516857 h 3355181"/>
              <a:gd name="connsiteX123" fmla="*/ 2693193 w 3550443"/>
              <a:gd name="connsiteY123" fmla="*/ 1385888 h 3355181"/>
              <a:gd name="connsiteX124" fmla="*/ 2724149 w 3550443"/>
              <a:gd name="connsiteY124" fmla="*/ 1321594 h 3355181"/>
              <a:gd name="connsiteX125" fmla="*/ 2783681 w 3550443"/>
              <a:gd name="connsiteY125" fmla="*/ 1266826 h 3355181"/>
              <a:gd name="connsiteX126" fmla="*/ 2886074 w 3550443"/>
              <a:gd name="connsiteY126" fmla="*/ 1209676 h 3355181"/>
              <a:gd name="connsiteX127" fmla="*/ 2950368 w 3550443"/>
              <a:gd name="connsiteY127" fmla="*/ 1195388 h 3355181"/>
              <a:gd name="connsiteX128" fmla="*/ 3002755 w 3550443"/>
              <a:gd name="connsiteY128" fmla="*/ 1140619 h 3355181"/>
              <a:gd name="connsiteX129" fmla="*/ 3040855 w 3550443"/>
              <a:gd name="connsiteY129" fmla="*/ 1057276 h 3355181"/>
              <a:gd name="connsiteX130" fmla="*/ 3050380 w 3550443"/>
              <a:gd name="connsiteY130" fmla="*/ 1004889 h 3355181"/>
              <a:gd name="connsiteX131" fmla="*/ 3083718 w 3550443"/>
              <a:gd name="connsiteY131" fmla="*/ 962026 h 3355181"/>
              <a:gd name="connsiteX132" fmla="*/ 3105150 w 3550443"/>
              <a:gd name="connsiteY132" fmla="*/ 926308 h 3355181"/>
              <a:gd name="connsiteX133" fmla="*/ 3133724 w 3550443"/>
              <a:gd name="connsiteY133" fmla="*/ 857252 h 3355181"/>
              <a:gd name="connsiteX134" fmla="*/ 3143248 w 3550443"/>
              <a:gd name="connsiteY134" fmla="*/ 819152 h 3355181"/>
              <a:gd name="connsiteX135" fmla="*/ 3162299 w 3550443"/>
              <a:gd name="connsiteY135" fmla="*/ 785814 h 3355181"/>
              <a:gd name="connsiteX136" fmla="*/ 3195637 w 3550443"/>
              <a:gd name="connsiteY136" fmla="*/ 745333 h 3355181"/>
              <a:gd name="connsiteX137" fmla="*/ 3233737 w 3550443"/>
              <a:gd name="connsiteY137" fmla="*/ 695325 h 3355181"/>
              <a:gd name="connsiteX138" fmla="*/ 3298031 w 3550443"/>
              <a:gd name="connsiteY138" fmla="*/ 583408 h 3355181"/>
              <a:gd name="connsiteX139" fmla="*/ 3338512 w 3550443"/>
              <a:gd name="connsiteY139" fmla="*/ 550071 h 3355181"/>
              <a:gd name="connsiteX140" fmla="*/ 3362324 w 3550443"/>
              <a:gd name="connsiteY140" fmla="*/ 495302 h 3355181"/>
              <a:gd name="connsiteX141" fmla="*/ 3390899 w 3550443"/>
              <a:gd name="connsiteY141" fmla="*/ 421483 h 3355181"/>
              <a:gd name="connsiteX142" fmla="*/ 3421856 w 3550443"/>
              <a:gd name="connsiteY142" fmla="*/ 340520 h 3355181"/>
              <a:gd name="connsiteX143" fmla="*/ 3481387 w 3550443"/>
              <a:gd name="connsiteY143" fmla="*/ 245270 h 3355181"/>
              <a:gd name="connsiteX144" fmla="*/ 3538538 w 3550443"/>
              <a:gd name="connsiteY144" fmla="*/ 130967 h 3355181"/>
              <a:gd name="connsiteX145" fmla="*/ 3550443 w 3550443"/>
              <a:gd name="connsiteY145" fmla="*/ 64294 h 3355181"/>
              <a:gd name="connsiteX146" fmla="*/ 3529012 w 3550443"/>
              <a:gd name="connsiteY146" fmla="*/ 14289 h 3355181"/>
              <a:gd name="connsiteX147" fmla="*/ 3514724 w 3550443"/>
              <a:gd name="connsiteY147" fmla="*/ 0 h 335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550443" h="3355181">
                <a:moveTo>
                  <a:pt x="3514724" y="0"/>
                </a:moveTo>
                <a:lnTo>
                  <a:pt x="3490912" y="26194"/>
                </a:lnTo>
                <a:lnTo>
                  <a:pt x="3490912" y="61913"/>
                </a:lnTo>
                <a:lnTo>
                  <a:pt x="3469481" y="133351"/>
                </a:lnTo>
                <a:lnTo>
                  <a:pt x="3440906" y="221456"/>
                </a:lnTo>
                <a:lnTo>
                  <a:pt x="3381374" y="333376"/>
                </a:lnTo>
                <a:lnTo>
                  <a:pt x="3336130" y="378620"/>
                </a:lnTo>
                <a:lnTo>
                  <a:pt x="3298031" y="416720"/>
                </a:lnTo>
                <a:lnTo>
                  <a:pt x="3278980" y="442914"/>
                </a:lnTo>
                <a:lnTo>
                  <a:pt x="3259931" y="483396"/>
                </a:lnTo>
                <a:lnTo>
                  <a:pt x="3193255" y="511970"/>
                </a:lnTo>
                <a:lnTo>
                  <a:pt x="3133724" y="552451"/>
                </a:lnTo>
                <a:lnTo>
                  <a:pt x="3078956" y="654845"/>
                </a:lnTo>
                <a:lnTo>
                  <a:pt x="3057524" y="726283"/>
                </a:lnTo>
                <a:cubicBezTo>
                  <a:pt x="3056731" y="747714"/>
                  <a:pt x="3055937" y="769144"/>
                  <a:pt x="3055144" y="790575"/>
                </a:cubicBezTo>
                <a:lnTo>
                  <a:pt x="3045618" y="847727"/>
                </a:lnTo>
                <a:lnTo>
                  <a:pt x="3038474" y="885826"/>
                </a:lnTo>
                <a:lnTo>
                  <a:pt x="3024187" y="914402"/>
                </a:lnTo>
                <a:lnTo>
                  <a:pt x="3007518" y="950119"/>
                </a:lnTo>
                <a:lnTo>
                  <a:pt x="2978943" y="1002507"/>
                </a:lnTo>
                <a:lnTo>
                  <a:pt x="2962274" y="1090613"/>
                </a:lnTo>
                <a:lnTo>
                  <a:pt x="2924174" y="1140620"/>
                </a:lnTo>
                <a:lnTo>
                  <a:pt x="2833687" y="1188244"/>
                </a:lnTo>
                <a:lnTo>
                  <a:pt x="2771774" y="1212057"/>
                </a:lnTo>
                <a:lnTo>
                  <a:pt x="2738437" y="1233488"/>
                </a:lnTo>
                <a:lnTo>
                  <a:pt x="2709862" y="1273969"/>
                </a:lnTo>
                <a:lnTo>
                  <a:pt x="2652712" y="1362076"/>
                </a:lnTo>
                <a:lnTo>
                  <a:pt x="2609849" y="1485901"/>
                </a:lnTo>
                <a:lnTo>
                  <a:pt x="2569368" y="1569244"/>
                </a:lnTo>
                <a:lnTo>
                  <a:pt x="2528887" y="1645444"/>
                </a:lnTo>
                <a:lnTo>
                  <a:pt x="2464594" y="1693070"/>
                </a:lnTo>
                <a:lnTo>
                  <a:pt x="2409824" y="1762126"/>
                </a:lnTo>
                <a:lnTo>
                  <a:pt x="2286000" y="1893094"/>
                </a:lnTo>
                <a:lnTo>
                  <a:pt x="2171699" y="2002632"/>
                </a:lnTo>
                <a:lnTo>
                  <a:pt x="2069305" y="2078830"/>
                </a:lnTo>
                <a:lnTo>
                  <a:pt x="1978817" y="2093119"/>
                </a:lnTo>
                <a:lnTo>
                  <a:pt x="1916905" y="2121694"/>
                </a:lnTo>
                <a:lnTo>
                  <a:pt x="1859755" y="2166937"/>
                </a:lnTo>
                <a:lnTo>
                  <a:pt x="1840705" y="2233613"/>
                </a:lnTo>
                <a:cubicBezTo>
                  <a:pt x="1839911" y="2259807"/>
                  <a:pt x="1839118" y="2286000"/>
                  <a:pt x="1838324" y="2312194"/>
                </a:cubicBezTo>
                <a:lnTo>
                  <a:pt x="1831181" y="2366962"/>
                </a:lnTo>
                <a:lnTo>
                  <a:pt x="1816894" y="2400300"/>
                </a:lnTo>
                <a:lnTo>
                  <a:pt x="1788319" y="2433637"/>
                </a:lnTo>
                <a:lnTo>
                  <a:pt x="1728788" y="2457450"/>
                </a:lnTo>
                <a:lnTo>
                  <a:pt x="1676400" y="2471737"/>
                </a:lnTo>
                <a:lnTo>
                  <a:pt x="1624013" y="2476500"/>
                </a:lnTo>
                <a:lnTo>
                  <a:pt x="1543050" y="2474118"/>
                </a:lnTo>
                <a:lnTo>
                  <a:pt x="1454944" y="2471737"/>
                </a:lnTo>
                <a:lnTo>
                  <a:pt x="1402556" y="2476500"/>
                </a:lnTo>
                <a:lnTo>
                  <a:pt x="1364456" y="2502693"/>
                </a:lnTo>
                <a:lnTo>
                  <a:pt x="1345406" y="2531268"/>
                </a:lnTo>
                <a:lnTo>
                  <a:pt x="1326356" y="2566987"/>
                </a:lnTo>
                <a:lnTo>
                  <a:pt x="1312069" y="2605087"/>
                </a:lnTo>
                <a:lnTo>
                  <a:pt x="1281113" y="2628900"/>
                </a:lnTo>
                <a:lnTo>
                  <a:pt x="1238250" y="2667000"/>
                </a:lnTo>
                <a:lnTo>
                  <a:pt x="1207294" y="2676525"/>
                </a:lnTo>
                <a:lnTo>
                  <a:pt x="1171575" y="2669381"/>
                </a:lnTo>
                <a:lnTo>
                  <a:pt x="1116806" y="2669381"/>
                </a:lnTo>
                <a:lnTo>
                  <a:pt x="1088231" y="2674143"/>
                </a:lnTo>
                <a:lnTo>
                  <a:pt x="1042988" y="2681287"/>
                </a:lnTo>
                <a:lnTo>
                  <a:pt x="1004888" y="2705100"/>
                </a:lnTo>
                <a:lnTo>
                  <a:pt x="950119" y="2738437"/>
                </a:lnTo>
                <a:lnTo>
                  <a:pt x="859631" y="2802731"/>
                </a:lnTo>
                <a:lnTo>
                  <a:pt x="788194" y="2850356"/>
                </a:lnTo>
                <a:lnTo>
                  <a:pt x="707231" y="2902743"/>
                </a:lnTo>
                <a:lnTo>
                  <a:pt x="652463" y="2947987"/>
                </a:lnTo>
                <a:lnTo>
                  <a:pt x="547688" y="3009900"/>
                </a:lnTo>
                <a:lnTo>
                  <a:pt x="459581" y="3057525"/>
                </a:lnTo>
                <a:lnTo>
                  <a:pt x="326231" y="3126581"/>
                </a:lnTo>
                <a:lnTo>
                  <a:pt x="240506" y="3159918"/>
                </a:lnTo>
                <a:lnTo>
                  <a:pt x="164306" y="3193256"/>
                </a:lnTo>
                <a:lnTo>
                  <a:pt x="102394" y="3214687"/>
                </a:lnTo>
                <a:lnTo>
                  <a:pt x="0" y="3226593"/>
                </a:lnTo>
                <a:lnTo>
                  <a:pt x="11906" y="3245643"/>
                </a:lnTo>
                <a:lnTo>
                  <a:pt x="33338" y="3274218"/>
                </a:lnTo>
                <a:lnTo>
                  <a:pt x="45244" y="3317081"/>
                </a:lnTo>
                <a:lnTo>
                  <a:pt x="47625" y="3355181"/>
                </a:lnTo>
                <a:lnTo>
                  <a:pt x="100013" y="3338512"/>
                </a:lnTo>
                <a:lnTo>
                  <a:pt x="247650" y="3281362"/>
                </a:lnTo>
                <a:lnTo>
                  <a:pt x="402431" y="3207543"/>
                </a:lnTo>
                <a:lnTo>
                  <a:pt x="531019" y="3131343"/>
                </a:lnTo>
                <a:lnTo>
                  <a:pt x="623888" y="3067050"/>
                </a:lnTo>
                <a:lnTo>
                  <a:pt x="721519" y="2997993"/>
                </a:lnTo>
                <a:lnTo>
                  <a:pt x="857250" y="2893218"/>
                </a:lnTo>
                <a:lnTo>
                  <a:pt x="978694" y="2819400"/>
                </a:lnTo>
                <a:lnTo>
                  <a:pt x="1035844" y="2767012"/>
                </a:lnTo>
                <a:lnTo>
                  <a:pt x="1066800" y="2757487"/>
                </a:lnTo>
                <a:lnTo>
                  <a:pt x="1081088" y="2752725"/>
                </a:lnTo>
                <a:lnTo>
                  <a:pt x="1140619" y="2747962"/>
                </a:lnTo>
                <a:lnTo>
                  <a:pt x="1200150" y="2738437"/>
                </a:lnTo>
                <a:lnTo>
                  <a:pt x="1221581" y="2733675"/>
                </a:lnTo>
                <a:lnTo>
                  <a:pt x="1240631" y="2724150"/>
                </a:lnTo>
                <a:lnTo>
                  <a:pt x="1307306" y="2683668"/>
                </a:lnTo>
                <a:lnTo>
                  <a:pt x="1338263" y="2669381"/>
                </a:lnTo>
                <a:lnTo>
                  <a:pt x="1347788" y="2643187"/>
                </a:lnTo>
                <a:lnTo>
                  <a:pt x="1362075" y="2619375"/>
                </a:lnTo>
                <a:lnTo>
                  <a:pt x="1383506" y="2593181"/>
                </a:lnTo>
                <a:lnTo>
                  <a:pt x="1407319" y="2555081"/>
                </a:lnTo>
                <a:lnTo>
                  <a:pt x="1438275" y="2531268"/>
                </a:lnTo>
                <a:lnTo>
                  <a:pt x="1457325" y="2521743"/>
                </a:lnTo>
                <a:lnTo>
                  <a:pt x="1485900" y="2521743"/>
                </a:lnTo>
                <a:lnTo>
                  <a:pt x="1540669" y="2528887"/>
                </a:lnTo>
                <a:lnTo>
                  <a:pt x="1590675" y="2533650"/>
                </a:lnTo>
                <a:lnTo>
                  <a:pt x="1643063" y="2528887"/>
                </a:lnTo>
                <a:lnTo>
                  <a:pt x="1664494" y="2528887"/>
                </a:lnTo>
                <a:lnTo>
                  <a:pt x="1704975" y="2512218"/>
                </a:lnTo>
                <a:lnTo>
                  <a:pt x="1728788" y="2497931"/>
                </a:lnTo>
                <a:lnTo>
                  <a:pt x="1785938" y="2476500"/>
                </a:lnTo>
                <a:lnTo>
                  <a:pt x="1807369" y="2452687"/>
                </a:lnTo>
                <a:lnTo>
                  <a:pt x="1843088" y="2421731"/>
                </a:lnTo>
                <a:lnTo>
                  <a:pt x="1859756" y="2378868"/>
                </a:lnTo>
                <a:lnTo>
                  <a:pt x="1876425" y="2340768"/>
                </a:lnTo>
                <a:lnTo>
                  <a:pt x="1890713" y="2300287"/>
                </a:lnTo>
                <a:lnTo>
                  <a:pt x="1893093" y="2252663"/>
                </a:lnTo>
                <a:lnTo>
                  <a:pt x="1912143" y="2207419"/>
                </a:lnTo>
                <a:lnTo>
                  <a:pt x="1955006" y="2162176"/>
                </a:lnTo>
                <a:lnTo>
                  <a:pt x="2059780" y="2143125"/>
                </a:lnTo>
                <a:lnTo>
                  <a:pt x="2216943" y="2033588"/>
                </a:lnTo>
                <a:lnTo>
                  <a:pt x="2274093" y="1981201"/>
                </a:lnTo>
                <a:lnTo>
                  <a:pt x="2378868" y="1871663"/>
                </a:lnTo>
                <a:lnTo>
                  <a:pt x="2486024" y="1740695"/>
                </a:lnTo>
                <a:lnTo>
                  <a:pt x="2566986" y="1669256"/>
                </a:lnTo>
                <a:lnTo>
                  <a:pt x="2638424" y="1516857"/>
                </a:lnTo>
                <a:lnTo>
                  <a:pt x="2693193" y="1385888"/>
                </a:lnTo>
                <a:lnTo>
                  <a:pt x="2724149" y="1321594"/>
                </a:lnTo>
                <a:lnTo>
                  <a:pt x="2783681" y="1266826"/>
                </a:lnTo>
                <a:lnTo>
                  <a:pt x="2886074" y="1209676"/>
                </a:lnTo>
                <a:lnTo>
                  <a:pt x="2950368" y="1195388"/>
                </a:lnTo>
                <a:lnTo>
                  <a:pt x="3002755" y="1140619"/>
                </a:lnTo>
                <a:lnTo>
                  <a:pt x="3040855" y="1057276"/>
                </a:lnTo>
                <a:lnTo>
                  <a:pt x="3050380" y="1004889"/>
                </a:lnTo>
                <a:lnTo>
                  <a:pt x="3083718" y="962026"/>
                </a:lnTo>
                <a:lnTo>
                  <a:pt x="3105150" y="926308"/>
                </a:lnTo>
                <a:lnTo>
                  <a:pt x="3133724" y="857252"/>
                </a:lnTo>
                <a:cubicBezTo>
                  <a:pt x="3133724" y="846140"/>
                  <a:pt x="3143248" y="830264"/>
                  <a:pt x="3143248" y="819152"/>
                </a:cubicBezTo>
                <a:lnTo>
                  <a:pt x="3162299" y="785814"/>
                </a:lnTo>
                <a:lnTo>
                  <a:pt x="3195637" y="745333"/>
                </a:lnTo>
                <a:lnTo>
                  <a:pt x="3233737" y="695325"/>
                </a:lnTo>
                <a:lnTo>
                  <a:pt x="3298031" y="583408"/>
                </a:lnTo>
                <a:lnTo>
                  <a:pt x="3338512" y="550071"/>
                </a:lnTo>
                <a:lnTo>
                  <a:pt x="3362324" y="495302"/>
                </a:lnTo>
                <a:lnTo>
                  <a:pt x="3390899" y="421483"/>
                </a:lnTo>
                <a:lnTo>
                  <a:pt x="3421856" y="340520"/>
                </a:lnTo>
                <a:lnTo>
                  <a:pt x="3481387" y="245270"/>
                </a:lnTo>
                <a:lnTo>
                  <a:pt x="3538538" y="130967"/>
                </a:lnTo>
                <a:lnTo>
                  <a:pt x="3550443" y="64294"/>
                </a:lnTo>
                <a:lnTo>
                  <a:pt x="3529012" y="14289"/>
                </a:lnTo>
                <a:lnTo>
                  <a:pt x="3514724" y="0"/>
                </a:lnTo>
                <a:close/>
              </a:path>
            </a:pathLst>
          </a:custGeom>
          <a:solidFill>
            <a:srgbClr val="00B0F0">
              <a:alpha val="51000"/>
            </a:srgbClr>
          </a:solidFill>
          <a:ln w="63500">
            <a:solidFill>
              <a:srgbClr val="00B0F0">
                <a:alpha val="62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1" name="フリーフォーム 496">
            <a:extLst>
              <a:ext uri="{FF2B5EF4-FFF2-40B4-BE49-F238E27FC236}">
                <a16:creationId xmlns:a16="http://schemas.microsoft.com/office/drawing/2014/main" id="{2CC05DB1-01B5-4B4E-AEEA-9F8BAE003B4B}"/>
              </a:ext>
            </a:extLst>
          </p:cNvPr>
          <p:cNvSpPr/>
          <p:nvPr/>
        </p:nvSpPr>
        <p:spPr>
          <a:xfrm>
            <a:off x="3835400" y="5653088"/>
            <a:ext cx="2327275" cy="460375"/>
          </a:xfrm>
          <a:custGeom>
            <a:avLst/>
            <a:gdLst>
              <a:gd name="connsiteX0" fmla="*/ 0 w 2545556"/>
              <a:gd name="connsiteY0" fmla="*/ 0 h 592932"/>
              <a:gd name="connsiteX1" fmla="*/ 85725 w 2545556"/>
              <a:gd name="connsiteY1" fmla="*/ 26194 h 592932"/>
              <a:gd name="connsiteX2" fmla="*/ 147637 w 2545556"/>
              <a:gd name="connsiteY2" fmla="*/ 38100 h 592932"/>
              <a:gd name="connsiteX3" fmla="*/ 242887 w 2545556"/>
              <a:gd name="connsiteY3" fmla="*/ 73819 h 592932"/>
              <a:gd name="connsiteX4" fmla="*/ 321469 w 2545556"/>
              <a:gd name="connsiteY4" fmla="*/ 100013 h 592932"/>
              <a:gd name="connsiteX5" fmla="*/ 466725 w 2545556"/>
              <a:gd name="connsiteY5" fmla="*/ 173832 h 592932"/>
              <a:gd name="connsiteX6" fmla="*/ 523875 w 2545556"/>
              <a:gd name="connsiteY6" fmla="*/ 185738 h 592932"/>
              <a:gd name="connsiteX7" fmla="*/ 581025 w 2545556"/>
              <a:gd name="connsiteY7" fmla="*/ 200025 h 592932"/>
              <a:gd name="connsiteX8" fmla="*/ 623887 w 2545556"/>
              <a:gd name="connsiteY8" fmla="*/ 207169 h 592932"/>
              <a:gd name="connsiteX9" fmla="*/ 645319 w 2545556"/>
              <a:gd name="connsiteY9" fmla="*/ 214313 h 592932"/>
              <a:gd name="connsiteX10" fmla="*/ 681037 w 2545556"/>
              <a:gd name="connsiteY10" fmla="*/ 238125 h 592932"/>
              <a:gd name="connsiteX11" fmla="*/ 702469 w 2545556"/>
              <a:gd name="connsiteY11" fmla="*/ 295275 h 592932"/>
              <a:gd name="connsiteX12" fmla="*/ 714375 w 2545556"/>
              <a:gd name="connsiteY12" fmla="*/ 328613 h 592932"/>
              <a:gd name="connsiteX13" fmla="*/ 742950 w 2545556"/>
              <a:gd name="connsiteY13" fmla="*/ 333375 h 592932"/>
              <a:gd name="connsiteX14" fmla="*/ 783431 w 2545556"/>
              <a:gd name="connsiteY14" fmla="*/ 330994 h 592932"/>
              <a:gd name="connsiteX15" fmla="*/ 819150 w 2545556"/>
              <a:gd name="connsiteY15" fmla="*/ 328613 h 592932"/>
              <a:gd name="connsiteX16" fmla="*/ 871537 w 2545556"/>
              <a:gd name="connsiteY16" fmla="*/ 304800 h 592932"/>
              <a:gd name="connsiteX17" fmla="*/ 954881 w 2545556"/>
              <a:gd name="connsiteY17" fmla="*/ 273844 h 592932"/>
              <a:gd name="connsiteX18" fmla="*/ 985837 w 2545556"/>
              <a:gd name="connsiteY18" fmla="*/ 245269 h 592932"/>
              <a:gd name="connsiteX19" fmla="*/ 1064419 w 2545556"/>
              <a:gd name="connsiteY19" fmla="*/ 207169 h 592932"/>
              <a:gd name="connsiteX20" fmla="*/ 1152525 w 2545556"/>
              <a:gd name="connsiteY20" fmla="*/ 180975 h 592932"/>
              <a:gd name="connsiteX21" fmla="*/ 1176337 w 2545556"/>
              <a:gd name="connsiteY21" fmla="*/ 171450 h 592932"/>
              <a:gd name="connsiteX22" fmla="*/ 1485900 w 2545556"/>
              <a:gd name="connsiteY22" fmla="*/ 169069 h 592932"/>
              <a:gd name="connsiteX23" fmla="*/ 1547812 w 2545556"/>
              <a:gd name="connsiteY23" fmla="*/ 178594 h 592932"/>
              <a:gd name="connsiteX24" fmla="*/ 1609725 w 2545556"/>
              <a:gd name="connsiteY24" fmla="*/ 195263 h 592932"/>
              <a:gd name="connsiteX25" fmla="*/ 1724025 w 2545556"/>
              <a:gd name="connsiteY25" fmla="*/ 233363 h 592932"/>
              <a:gd name="connsiteX26" fmla="*/ 1790700 w 2545556"/>
              <a:gd name="connsiteY26" fmla="*/ 250032 h 592932"/>
              <a:gd name="connsiteX27" fmla="*/ 1816894 w 2545556"/>
              <a:gd name="connsiteY27" fmla="*/ 257175 h 592932"/>
              <a:gd name="connsiteX28" fmla="*/ 1864519 w 2545556"/>
              <a:gd name="connsiteY28" fmla="*/ 280988 h 592932"/>
              <a:gd name="connsiteX29" fmla="*/ 1893094 w 2545556"/>
              <a:gd name="connsiteY29" fmla="*/ 297657 h 592932"/>
              <a:gd name="connsiteX30" fmla="*/ 1959769 w 2545556"/>
              <a:gd name="connsiteY30" fmla="*/ 350044 h 592932"/>
              <a:gd name="connsiteX31" fmla="*/ 2007394 w 2545556"/>
              <a:gd name="connsiteY31" fmla="*/ 361950 h 592932"/>
              <a:gd name="connsiteX32" fmla="*/ 2074069 w 2545556"/>
              <a:gd name="connsiteY32" fmla="*/ 378619 h 592932"/>
              <a:gd name="connsiteX33" fmla="*/ 2138362 w 2545556"/>
              <a:gd name="connsiteY33" fmla="*/ 390525 h 592932"/>
              <a:gd name="connsiteX34" fmla="*/ 2181225 w 2545556"/>
              <a:gd name="connsiteY34" fmla="*/ 395288 h 592932"/>
              <a:gd name="connsiteX35" fmla="*/ 2216944 w 2545556"/>
              <a:gd name="connsiteY35" fmla="*/ 395288 h 592932"/>
              <a:gd name="connsiteX36" fmla="*/ 2245519 w 2545556"/>
              <a:gd name="connsiteY36" fmla="*/ 402432 h 592932"/>
              <a:gd name="connsiteX37" fmla="*/ 2312194 w 2545556"/>
              <a:gd name="connsiteY37" fmla="*/ 435769 h 592932"/>
              <a:gd name="connsiteX38" fmla="*/ 2395537 w 2545556"/>
              <a:gd name="connsiteY38" fmla="*/ 461963 h 592932"/>
              <a:gd name="connsiteX39" fmla="*/ 2464594 w 2545556"/>
              <a:gd name="connsiteY39" fmla="*/ 511969 h 592932"/>
              <a:gd name="connsiteX40" fmla="*/ 2474119 w 2545556"/>
              <a:gd name="connsiteY40" fmla="*/ 573882 h 592932"/>
              <a:gd name="connsiteX41" fmla="*/ 2488406 w 2545556"/>
              <a:gd name="connsiteY41" fmla="*/ 581025 h 592932"/>
              <a:gd name="connsiteX42" fmla="*/ 2545556 w 2545556"/>
              <a:gd name="connsiteY42" fmla="*/ 592932 h 592932"/>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3150393 w 3150393"/>
              <a:gd name="connsiteY42"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3150393 w 3150393"/>
              <a:gd name="connsiteY43"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838450 w 3150393"/>
              <a:gd name="connsiteY42" fmla="*/ 488158 h 581025"/>
              <a:gd name="connsiteX43" fmla="*/ 2995612 w 3150393"/>
              <a:gd name="connsiteY43" fmla="*/ 447676 h 581025"/>
              <a:gd name="connsiteX44" fmla="*/ 3150393 w 3150393"/>
              <a:gd name="connsiteY44"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695575 w 3150393"/>
              <a:gd name="connsiteY42" fmla="*/ 526258 h 581025"/>
              <a:gd name="connsiteX43" fmla="*/ 2838450 w 3150393"/>
              <a:gd name="connsiteY43" fmla="*/ 488158 h 581025"/>
              <a:gd name="connsiteX44" fmla="*/ 2995612 w 3150393"/>
              <a:gd name="connsiteY44" fmla="*/ 447676 h 581025"/>
              <a:gd name="connsiteX45" fmla="*/ 3150393 w 3150393"/>
              <a:gd name="connsiteY45"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150393 w 3150393"/>
              <a:gd name="connsiteY46"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95612 w 3150393"/>
              <a:gd name="connsiteY45" fmla="*/ 447676 h 581025"/>
              <a:gd name="connsiteX46" fmla="*/ 3062287 w 3150393"/>
              <a:gd name="connsiteY46" fmla="*/ 431008 h 581025"/>
              <a:gd name="connsiteX47" fmla="*/ 3150393 w 3150393"/>
              <a:gd name="connsiteY47"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838450 w 3150393"/>
              <a:gd name="connsiteY44" fmla="*/ 488158 h 581025"/>
              <a:gd name="connsiteX45" fmla="*/ 2914650 w 3150393"/>
              <a:gd name="connsiteY45" fmla="*/ 461964 h 581025"/>
              <a:gd name="connsiteX46" fmla="*/ 2995612 w 3150393"/>
              <a:gd name="connsiteY46" fmla="*/ 447676 h 581025"/>
              <a:gd name="connsiteX47" fmla="*/ 3062287 w 3150393"/>
              <a:gd name="connsiteY47" fmla="*/ 431008 h 581025"/>
              <a:gd name="connsiteX48" fmla="*/ 3150393 w 3150393"/>
              <a:gd name="connsiteY48"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95575 w 3150393"/>
              <a:gd name="connsiteY43" fmla="*/ 526258 h 581025"/>
              <a:gd name="connsiteX44" fmla="*/ 2769394 w 3150393"/>
              <a:gd name="connsiteY44" fmla="*/ 500064 h 581025"/>
              <a:gd name="connsiteX45" fmla="*/ 2838450 w 3150393"/>
              <a:gd name="connsiteY45" fmla="*/ 488158 h 581025"/>
              <a:gd name="connsiteX46" fmla="*/ 2914650 w 3150393"/>
              <a:gd name="connsiteY46" fmla="*/ 461964 h 581025"/>
              <a:gd name="connsiteX47" fmla="*/ 2995612 w 3150393"/>
              <a:gd name="connsiteY47" fmla="*/ 447676 h 581025"/>
              <a:gd name="connsiteX48" fmla="*/ 3062287 w 3150393"/>
              <a:gd name="connsiteY48" fmla="*/ 431008 h 581025"/>
              <a:gd name="connsiteX49" fmla="*/ 3150393 w 3150393"/>
              <a:gd name="connsiteY49" fmla="*/ 407195 h 581025"/>
              <a:gd name="connsiteX0" fmla="*/ 0 w 3150393"/>
              <a:gd name="connsiteY0" fmla="*/ 0 h 581025"/>
              <a:gd name="connsiteX1" fmla="*/ 85725 w 3150393"/>
              <a:gd name="connsiteY1" fmla="*/ 26194 h 581025"/>
              <a:gd name="connsiteX2" fmla="*/ 147637 w 3150393"/>
              <a:gd name="connsiteY2" fmla="*/ 38100 h 581025"/>
              <a:gd name="connsiteX3" fmla="*/ 242887 w 3150393"/>
              <a:gd name="connsiteY3" fmla="*/ 73819 h 581025"/>
              <a:gd name="connsiteX4" fmla="*/ 321469 w 3150393"/>
              <a:gd name="connsiteY4" fmla="*/ 100013 h 581025"/>
              <a:gd name="connsiteX5" fmla="*/ 466725 w 3150393"/>
              <a:gd name="connsiteY5" fmla="*/ 173832 h 581025"/>
              <a:gd name="connsiteX6" fmla="*/ 523875 w 3150393"/>
              <a:gd name="connsiteY6" fmla="*/ 185738 h 581025"/>
              <a:gd name="connsiteX7" fmla="*/ 581025 w 3150393"/>
              <a:gd name="connsiteY7" fmla="*/ 200025 h 581025"/>
              <a:gd name="connsiteX8" fmla="*/ 623887 w 3150393"/>
              <a:gd name="connsiteY8" fmla="*/ 207169 h 581025"/>
              <a:gd name="connsiteX9" fmla="*/ 645319 w 3150393"/>
              <a:gd name="connsiteY9" fmla="*/ 214313 h 581025"/>
              <a:gd name="connsiteX10" fmla="*/ 681037 w 3150393"/>
              <a:gd name="connsiteY10" fmla="*/ 238125 h 581025"/>
              <a:gd name="connsiteX11" fmla="*/ 702469 w 3150393"/>
              <a:gd name="connsiteY11" fmla="*/ 295275 h 581025"/>
              <a:gd name="connsiteX12" fmla="*/ 714375 w 3150393"/>
              <a:gd name="connsiteY12" fmla="*/ 328613 h 581025"/>
              <a:gd name="connsiteX13" fmla="*/ 742950 w 3150393"/>
              <a:gd name="connsiteY13" fmla="*/ 333375 h 581025"/>
              <a:gd name="connsiteX14" fmla="*/ 783431 w 3150393"/>
              <a:gd name="connsiteY14" fmla="*/ 330994 h 581025"/>
              <a:gd name="connsiteX15" fmla="*/ 819150 w 3150393"/>
              <a:gd name="connsiteY15" fmla="*/ 328613 h 581025"/>
              <a:gd name="connsiteX16" fmla="*/ 871537 w 3150393"/>
              <a:gd name="connsiteY16" fmla="*/ 304800 h 581025"/>
              <a:gd name="connsiteX17" fmla="*/ 954881 w 3150393"/>
              <a:gd name="connsiteY17" fmla="*/ 273844 h 581025"/>
              <a:gd name="connsiteX18" fmla="*/ 985837 w 3150393"/>
              <a:gd name="connsiteY18" fmla="*/ 245269 h 581025"/>
              <a:gd name="connsiteX19" fmla="*/ 1064419 w 3150393"/>
              <a:gd name="connsiteY19" fmla="*/ 207169 h 581025"/>
              <a:gd name="connsiteX20" fmla="*/ 1152525 w 3150393"/>
              <a:gd name="connsiteY20" fmla="*/ 180975 h 581025"/>
              <a:gd name="connsiteX21" fmla="*/ 1176337 w 3150393"/>
              <a:gd name="connsiteY21" fmla="*/ 171450 h 581025"/>
              <a:gd name="connsiteX22" fmla="*/ 1485900 w 3150393"/>
              <a:gd name="connsiteY22" fmla="*/ 169069 h 581025"/>
              <a:gd name="connsiteX23" fmla="*/ 1547812 w 3150393"/>
              <a:gd name="connsiteY23" fmla="*/ 178594 h 581025"/>
              <a:gd name="connsiteX24" fmla="*/ 1609725 w 3150393"/>
              <a:gd name="connsiteY24" fmla="*/ 195263 h 581025"/>
              <a:gd name="connsiteX25" fmla="*/ 1724025 w 3150393"/>
              <a:gd name="connsiteY25" fmla="*/ 233363 h 581025"/>
              <a:gd name="connsiteX26" fmla="*/ 1790700 w 3150393"/>
              <a:gd name="connsiteY26" fmla="*/ 250032 h 581025"/>
              <a:gd name="connsiteX27" fmla="*/ 1816894 w 3150393"/>
              <a:gd name="connsiteY27" fmla="*/ 257175 h 581025"/>
              <a:gd name="connsiteX28" fmla="*/ 1864519 w 3150393"/>
              <a:gd name="connsiteY28" fmla="*/ 280988 h 581025"/>
              <a:gd name="connsiteX29" fmla="*/ 1893094 w 3150393"/>
              <a:gd name="connsiteY29" fmla="*/ 297657 h 581025"/>
              <a:gd name="connsiteX30" fmla="*/ 1959769 w 3150393"/>
              <a:gd name="connsiteY30" fmla="*/ 350044 h 581025"/>
              <a:gd name="connsiteX31" fmla="*/ 2007394 w 3150393"/>
              <a:gd name="connsiteY31" fmla="*/ 361950 h 581025"/>
              <a:gd name="connsiteX32" fmla="*/ 2074069 w 3150393"/>
              <a:gd name="connsiteY32" fmla="*/ 378619 h 581025"/>
              <a:gd name="connsiteX33" fmla="*/ 2138362 w 3150393"/>
              <a:gd name="connsiteY33" fmla="*/ 390525 h 581025"/>
              <a:gd name="connsiteX34" fmla="*/ 2181225 w 3150393"/>
              <a:gd name="connsiteY34" fmla="*/ 395288 h 581025"/>
              <a:gd name="connsiteX35" fmla="*/ 2216944 w 3150393"/>
              <a:gd name="connsiteY35" fmla="*/ 395288 h 581025"/>
              <a:gd name="connsiteX36" fmla="*/ 2245519 w 3150393"/>
              <a:gd name="connsiteY36" fmla="*/ 402432 h 581025"/>
              <a:gd name="connsiteX37" fmla="*/ 2312194 w 3150393"/>
              <a:gd name="connsiteY37" fmla="*/ 435769 h 581025"/>
              <a:gd name="connsiteX38" fmla="*/ 2395537 w 3150393"/>
              <a:gd name="connsiteY38" fmla="*/ 461963 h 581025"/>
              <a:gd name="connsiteX39" fmla="*/ 2464594 w 3150393"/>
              <a:gd name="connsiteY39" fmla="*/ 511969 h 581025"/>
              <a:gd name="connsiteX40" fmla="*/ 2474119 w 3150393"/>
              <a:gd name="connsiteY40" fmla="*/ 573882 h 581025"/>
              <a:gd name="connsiteX41" fmla="*/ 2488406 w 3150393"/>
              <a:gd name="connsiteY41" fmla="*/ 581025 h 581025"/>
              <a:gd name="connsiteX42" fmla="*/ 2574131 w 3150393"/>
              <a:gd name="connsiteY42" fmla="*/ 559595 h 581025"/>
              <a:gd name="connsiteX43" fmla="*/ 2647950 w 3150393"/>
              <a:gd name="connsiteY43" fmla="*/ 538164 h 581025"/>
              <a:gd name="connsiteX44" fmla="*/ 2695575 w 3150393"/>
              <a:gd name="connsiteY44" fmla="*/ 526258 h 581025"/>
              <a:gd name="connsiteX45" fmla="*/ 2769394 w 3150393"/>
              <a:gd name="connsiteY45" fmla="*/ 500064 h 581025"/>
              <a:gd name="connsiteX46" fmla="*/ 2838450 w 3150393"/>
              <a:gd name="connsiteY46" fmla="*/ 488158 h 581025"/>
              <a:gd name="connsiteX47" fmla="*/ 2914650 w 3150393"/>
              <a:gd name="connsiteY47" fmla="*/ 461964 h 581025"/>
              <a:gd name="connsiteX48" fmla="*/ 2995612 w 3150393"/>
              <a:gd name="connsiteY48" fmla="*/ 447676 h 581025"/>
              <a:gd name="connsiteX49" fmla="*/ 3062287 w 3150393"/>
              <a:gd name="connsiteY49" fmla="*/ 431008 h 581025"/>
              <a:gd name="connsiteX50" fmla="*/ 3150393 w 3150393"/>
              <a:gd name="connsiteY50" fmla="*/ 407195 h 581025"/>
              <a:gd name="connsiteX0" fmla="*/ 0 w 3150393"/>
              <a:gd name="connsiteY0" fmla="*/ 0 h 595314"/>
              <a:gd name="connsiteX1" fmla="*/ 85725 w 3150393"/>
              <a:gd name="connsiteY1" fmla="*/ 26194 h 595314"/>
              <a:gd name="connsiteX2" fmla="*/ 147637 w 3150393"/>
              <a:gd name="connsiteY2" fmla="*/ 38100 h 595314"/>
              <a:gd name="connsiteX3" fmla="*/ 242887 w 3150393"/>
              <a:gd name="connsiteY3" fmla="*/ 73819 h 595314"/>
              <a:gd name="connsiteX4" fmla="*/ 321469 w 3150393"/>
              <a:gd name="connsiteY4" fmla="*/ 100013 h 595314"/>
              <a:gd name="connsiteX5" fmla="*/ 466725 w 3150393"/>
              <a:gd name="connsiteY5" fmla="*/ 173832 h 595314"/>
              <a:gd name="connsiteX6" fmla="*/ 523875 w 3150393"/>
              <a:gd name="connsiteY6" fmla="*/ 185738 h 595314"/>
              <a:gd name="connsiteX7" fmla="*/ 581025 w 3150393"/>
              <a:gd name="connsiteY7" fmla="*/ 200025 h 595314"/>
              <a:gd name="connsiteX8" fmla="*/ 623887 w 3150393"/>
              <a:gd name="connsiteY8" fmla="*/ 207169 h 595314"/>
              <a:gd name="connsiteX9" fmla="*/ 645319 w 3150393"/>
              <a:gd name="connsiteY9" fmla="*/ 214313 h 595314"/>
              <a:gd name="connsiteX10" fmla="*/ 681037 w 3150393"/>
              <a:gd name="connsiteY10" fmla="*/ 238125 h 595314"/>
              <a:gd name="connsiteX11" fmla="*/ 702469 w 3150393"/>
              <a:gd name="connsiteY11" fmla="*/ 295275 h 595314"/>
              <a:gd name="connsiteX12" fmla="*/ 714375 w 3150393"/>
              <a:gd name="connsiteY12" fmla="*/ 328613 h 595314"/>
              <a:gd name="connsiteX13" fmla="*/ 742950 w 3150393"/>
              <a:gd name="connsiteY13" fmla="*/ 333375 h 595314"/>
              <a:gd name="connsiteX14" fmla="*/ 783431 w 3150393"/>
              <a:gd name="connsiteY14" fmla="*/ 330994 h 595314"/>
              <a:gd name="connsiteX15" fmla="*/ 819150 w 3150393"/>
              <a:gd name="connsiteY15" fmla="*/ 328613 h 595314"/>
              <a:gd name="connsiteX16" fmla="*/ 871537 w 3150393"/>
              <a:gd name="connsiteY16" fmla="*/ 304800 h 595314"/>
              <a:gd name="connsiteX17" fmla="*/ 954881 w 3150393"/>
              <a:gd name="connsiteY17" fmla="*/ 273844 h 595314"/>
              <a:gd name="connsiteX18" fmla="*/ 985837 w 3150393"/>
              <a:gd name="connsiteY18" fmla="*/ 245269 h 595314"/>
              <a:gd name="connsiteX19" fmla="*/ 1064419 w 3150393"/>
              <a:gd name="connsiteY19" fmla="*/ 207169 h 595314"/>
              <a:gd name="connsiteX20" fmla="*/ 1152525 w 3150393"/>
              <a:gd name="connsiteY20" fmla="*/ 180975 h 595314"/>
              <a:gd name="connsiteX21" fmla="*/ 1176337 w 3150393"/>
              <a:gd name="connsiteY21" fmla="*/ 171450 h 595314"/>
              <a:gd name="connsiteX22" fmla="*/ 1485900 w 3150393"/>
              <a:gd name="connsiteY22" fmla="*/ 169069 h 595314"/>
              <a:gd name="connsiteX23" fmla="*/ 1547812 w 3150393"/>
              <a:gd name="connsiteY23" fmla="*/ 178594 h 595314"/>
              <a:gd name="connsiteX24" fmla="*/ 1609725 w 3150393"/>
              <a:gd name="connsiteY24" fmla="*/ 195263 h 595314"/>
              <a:gd name="connsiteX25" fmla="*/ 1724025 w 3150393"/>
              <a:gd name="connsiteY25" fmla="*/ 233363 h 595314"/>
              <a:gd name="connsiteX26" fmla="*/ 1790700 w 3150393"/>
              <a:gd name="connsiteY26" fmla="*/ 250032 h 595314"/>
              <a:gd name="connsiteX27" fmla="*/ 1816894 w 3150393"/>
              <a:gd name="connsiteY27" fmla="*/ 257175 h 595314"/>
              <a:gd name="connsiteX28" fmla="*/ 1864519 w 3150393"/>
              <a:gd name="connsiteY28" fmla="*/ 280988 h 595314"/>
              <a:gd name="connsiteX29" fmla="*/ 1893094 w 3150393"/>
              <a:gd name="connsiteY29" fmla="*/ 297657 h 595314"/>
              <a:gd name="connsiteX30" fmla="*/ 1959769 w 3150393"/>
              <a:gd name="connsiteY30" fmla="*/ 350044 h 595314"/>
              <a:gd name="connsiteX31" fmla="*/ 2007394 w 3150393"/>
              <a:gd name="connsiteY31" fmla="*/ 361950 h 595314"/>
              <a:gd name="connsiteX32" fmla="*/ 2074069 w 3150393"/>
              <a:gd name="connsiteY32" fmla="*/ 378619 h 595314"/>
              <a:gd name="connsiteX33" fmla="*/ 2138362 w 3150393"/>
              <a:gd name="connsiteY33" fmla="*/ 390525 h 595314"/>
              <a:gd name="connsiteX34" fmla="*/ 2181225 w 3150393"/>
              <a:gd name="connsiteY34" fmla="*/ 395288 h 595314"/>
              <a:gd name="connsiteX35" fmla="*/ 2216944 w 3150393"/>
              <a:gd name="connsiteY35" fmla="*/ 395288 h 595314"/>
              <a:gd name="connsiteX36" fmla="*/ 2245519 w 3150393"/>
              <a:gd name="connsiteY36" fmla="*/ 402432 h 595314"/>
              <a:gd name="connsiteX37" fmla="*/ 2312194 w 3150393"/>
              <a:gd name="connsiteY37" fmla="*/ 435769 h 595314"/>
              <a:gd name="connsiteX38" fmla="*/ 2395537 w 3150393"/>
              <a:gd name="connsiteY38" fmla="*/ 461963 h 595314"/>
              <a:gd name="connsiteX39" fmla="*/ 2464594 w 3150393"/>
              <a:gd name="connsiteY39" fmla="*/ 511969 h 595314"/>
              <a:gd name="connsiteX40" fmla="*/ 2474119 w 3150393"/>
              <a:gd name="connsiteY40" fmla="*/ 573882 h 595314"/>
              <a:gd name="connsiteX41" fmla="*/ 2488406 w 3150393"/>
              <a:gd name="connsiteY41" fmla="*/ 581025 h 595314"/>
              <a:gd name="connsiteX42" fmla="*/ 2550318 w 3150393"/>
              <a:gd name="connsiteY42" fmla="*/ 595314 h 595314"/>
              <a:gd name="connsiteX43" fmla="*/ 2647950 w 3150393"/>
              <a:gd name="connsiteY43" fmla="*/ 538164 h 595314"/>
              <a:gd name="connsiteX44" fmla="*/ 2695575 w 3150393"/>
              <a:gd name="connsiteY44" fmla="*/ 526258 h 595314"/>
              <a:gd name="connsiteX45" fmla="*/ 2769394 w 3150393"/>
              <a:gd name="connsiteY45" fmla="*/ 500064 h 595314"/>
              <a:gd name="connsiteX46" fmla="*/ 2838450 w 3150393"/>
              <a:gd name="connsiteY46" fmla="*/ 488158 h 595314"/>
              <a:gd name="connsiteX47" fmla="*/ 2914650 w 3150393"/>
              <a:gd name="connsiteY47" fmla="*/ 461964 h 595314"/>
              <a:gd name="connsiteX48" fmla="*/ 2995612 w 3150393"/>
              <a:gd name="connsiteY48" fmla="*/ 447676 h 595314"/>
              <a:gd name="connsiteX49" fmla="*/ 3062287 w 3150393"/>
              <a:gd name="connsiteY49" fmla="*/ 431008 h 595314"/>
              <a:gd name="connsiteX50" fmla="*/ 3150393 w 3150393"/>
              <a:gd name="connsiteY50" fmla="*/ 407195 h 595314"/>
              <a:gd name="connsiteX0" fmla="*/ 0 w 3150393"/>
              <a:gd name="connsiteY0" fmla="*/ 0 h 597696"/>
              <a:gd name="connsiteX1" fmla="*/ 85725 w 3150393"/>
              <a:gd name="connsiteY1" fmla="*/ 26194 h 597696"/>
              <a:gd name="connsiteX2" fmla="*/ 147637 w 3150393"/>
              <a:gd name="connsiteY2" fmla="*/ 38100 h 597696"/>
              <a:gd name="connsiteX3" fmla="*/ 242887 w 3150393"/>
              <a:gd name="connsiteY3" fmla="*/ 73819 h 597696"/>
              <a:gd name="connsiteX4" fmla="*/ 321469 w 3150393"/>
              <a:gd name="connsiteY4" fmla="*/ 100013 h 597696"/>
              <a:gd name="connsiteX5" fmla="*/ 466725 w 3150393"/>
              <a:gd name="connsiteY5" fmla="*/ 173832 h 597696"/>
              <a:gd name="connsiteX6" fmla="*/ 523875 w 3150393"/>
              <a:gd name="connsiteY6" fmla="*/ 185738 h 597696"/>
              <a:gd name="connsiteX7" fmla="*/ 581025 w 3150393"/>
              <a:gd name="connsiteY7" fmla="*/ 200025 h 597696"/>
              <a:gd name="connsiteX8" fmla="*/ 623887 w 3150393"/>
              <a:gd name="connsiteY8" fmla="*/ 207169 h 597696"/>
              <a:gd name="connsiteX9" fmla="*/ 645319 w 3150393"/>
              <a:gd name="connsiteY9" fmla="*/ 214313 h 597696"/>
              <a:gd name="connsiteX10" fmla="*/ 681037 w 3150393"/>
              <a:gd name="connsiteY10" fmla="*/ 238125 h 597696"/>
              <a:gd name="connsiteX11" fmla="*/ 702469 w 3150393"/>
              <a:gd name="connsiteY11" fmla="*/ 295275 h 597696"/>
              <a:gd name="connsiteX12" fmla="*/ 714375 w 3150393"/>
              <a:gd name="connsiteY12" fmla="*/ 328613 h 597696"/>
              <a:gd name="connsiteX13" fmla="*/ 742950 w 3150393"/>
              <a:gd name="connsiteY13" fmla="*/ 333375 h 597696"/>
              <a:gd name="connsiteX14" fmla="*/ 783431 w 3150393"/>
              <a:gd name="connsiteY14" fmla="*/ 330994 h 597696"/>
              <a:gd name="connsiteX15" fmla="*/ 819150 w 3150393"/>
              <a:gd name="connsiteY15" fmla="*/ 328613 h 597696"/>
              <a:gd name="connsiteX16" fmla="*/ 871537 w 3150393"/>
              <a:gd name="connsiteY16" fmla="*/ 304800 h 597696"/>
              <a:gd name="connsiteX17" fmla="*/ 954881 w 3150393"/>
              <a:gd name="connsiteY17" fmla="*/ 273844 h 597696"/>
              <a:gd name="connsiteX18" fmla="*/ 985837 w 3150393"/>
              <a:gd name="connsiteY18" fmla="*/ 245269 h 597696"/>
              <a:gd name="connsiteX19" fmla="*/ 1064419 w 3150393"/>
              <a:gd name="connsiteY19" fmla="*/ 207169 h 597696"/>
              <a:gd name="connsiteX20" fmla="*/ 1152525 w 3150393"/>
              <a:gd name="connsiteY20" fmla="*/ 180975 h 597696"/>
              <a:gd name="connsiteX21" fmla="*/ 1176337 w 3150393"/>
              <a:gd name="connsiteY21" fmla="*/ 171450 h 597696"/>
              <a:gd name="connsiteX22" fmla="*/ 1485900 w 3150393"/>
              <a:gd name="connsiteY22" fmla="*/ 169069 h 597696"/>
              <a:gd name="connsiteX23" fmla="*/ 1547812 w 3150393"/>
              <a:gd name="connsiteY23" fmla="*/ 178594 h 597696"/>
              <a:gd name="connsiteX24" fmla="*/ 1609725 w 3150393"/>
              <a:gd name="connsiteY24" fmla="*/ 195263 h 597696"/>
              <a:gd name="connsiteX25" fmla="*/ 1724025 w 3150393"/>
              <a:gd name="connsiteY25" fmla="*/ 233363 h 597696"/>
              <a:gd name="connsiteX26" fmla="*/ 1790700 w 3150393"/>
              <a:gd name="connsiteY26" fmla="*/ 250032 h 597696"/>
              <a:gd name="connsiteX27" fmla="*/ 1816894 w 3150393"/>
              <a:gd name="connsiteY27" fmla="*/ 257175 h 597696"/>
              <a:gd name="connsiteX28" fmla="*/ 1864519 w 3150393"/>
              <a:gd name="connsiteY28" fmla="*/ 280988 h 597696"/>
              <a:gd name="connsiteX29" fmla="*/ 1893094 w 3150393"/>
              <a:gd name="connsiteY29" fmla="*/ 297657 h 597696"/>
              <a:gd name="connsiteX30" fmla="*/ 1959769 w 3150393"/>
              <a:gd name="connsiteY30" fmla="*/ 350044 h 597696"/>
              <a:gd name="connsiteX31" fmla="*/ 2007394 w 3150393"/>
              <a:gd name="connsiteY31" fmla="*/ 361950 h 597696"/>
              <a:gd name="connsiteX32" fmla="*/ 2074069 w 3150393"/>
              <a:gd name="connsiteY32" fmla="*/ 378619 h 597696"/>
              <a:gd name="connsiteX33" fmla="*/ 2138362 w 3150393"/>
              <a:gd name="connsiteY33" fmla="*/ 390525 h 597696"/>
              <a:gd name="connsiteX34" fmla="*/ 2181225 w 3150393"/>
              <a:gd name="connsiteY34" fmla="*/ 395288 h 597696"/>
              <a:gd name="connsiteX35" fmla="*/ 2216944 w 3150393"/>
              <a:gd name="connsiteY35" fmla="*/ 395288 h 597696"/>
              <a:gd name="connsiteX36" fmla="*/ 2245519 w 3150393"/>
              <a:gd name="connsiteY36" fmla="*/ 402432 h 597696"/>
              <a:gd name="connsiteX37" fmla="*/ 2312194 w 3150393"/>
              <a:gd name="connsiteY37" fmla="*/ 435769 h 597696"/>
              <a:gd name="connsiteX38" fmla="*/ 2395537 w 3150393"/>
              <a:gd name="connsiteY38" fmla="*/ 461963 h 597696"/>
              <a:gd name="connsiteX39" fmla="*/ 2464594 w 3150393"/>
              <a:gd name="connsiteY39" fmla="*/ 511969 h 597696"/>
              <a:gd name="connsiteX40" fmla="*/ 2474119 w 3150393"/>
              <a:gd name="connsiteY40" fmla="*/ 573882 h 597696"/>
              <a:gd name="connsiteX41" fmla="*/ 2488406 w 3150393"/>
              <a:gd name="connsiteY41" fmla="*/ 581025 h 597696"/>
              <a:gd name="connsiteX42" fmla="*/ 2550318 w 3150393"/>
              <a:gd name="connsiteY42" fmla="*/ 595314 h 597696"/>
              <a:gd name="connsiteX43" fmla="*/ 2612231 w 3150393"/>
              <a:gd name="connsiteY43" fmla="*/ 597696 h 597696"/>
              <a:gd name="connsiteX44" fmla="*/ 2695575 w 3150393"/>
              <a:gd name="connsiteY44" fmla="*/ 526258 h 597696"/>
              <a:gd name="connsiteX45" fmla="*/ 2769394 w 3150393"/>
              <a:gd name="connsiteY45" fmla="*/ 500064 h 597696"/>
              <a:gd name="connsiteX46" fmla="*/ 2838450 w 3150393"/>
              <a:gd name="connsiteY46" fmla="*/ 488158 h 597696"/>
              <a:gd name="connsiteX47" fmla="*/ 2914650 w 3150393"/>
              <a:gd name="connsiteY47" fmla="*/ 461964 h 597696"/>
              <a:gd name="connsiteX48" fmla="*/ 2995612 w 3150393"/>
              <a:gd name="connsiteY48" fmla="*/ 447676 h 597696"/>
              <a:gd name="connsiteX49" fmla="*/ 3062287 w 3150393"/>
              <a:gd name="connsiteY49" fmla="*/ 431008 h 597696"/>
              <a:gd name="connsiteX50" fmla="*/ 3150393 w 3150393"/>
              <a:gd name="connsiteY50" fmla="*/ 407195 h 597696"/>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69394 w 3150393"/>
              <a:gd name="connsiteY45" fmla="*/ 50006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838450 w 3150393"/>
              <a:gd name="connsiteY46" fmla="*/ 488158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2287 w 3150393"/>
              <a:gd name="connsiteY49" fmla="*/ 431008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14650 w 3150393"/>
              <a:gd name="connsiteY47" fmla="*/ 4619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924175 w 3150393"/>
              <a:gd name="connsiteY47" fmla="*/ 500064 h 602458"/>
              <a:gd name="connsiteX48" fmla="*/ 2995612 w 3150393"/>
              <a:gd name="connsiteY48" fmla="*/ 447676 h 602458"/>
              <a:gd name="connsiteX49" fmla="*/ 3064668 w 3150393"/>
              <a:gd name="connsiteY49" fmla="*/ 440533 h 602458"/>
              <a:gd name="connsiteX50" fmla="*/ 3150393 w 3150393"/>
              <a:gd name="connsiteY50"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45594 w 3150393"/>
              <a:gd name="connsiteY47" fmla="*/ 533400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38438 w 3150393"/>
              <a:gd name="connsiteY45" fmla="*/ 557214 h 602458"/>
              <a:gd name="connsiteX46" fmla="*/ 2793206 w 3150393"/>
              <a:gd name="connsiteY46" fmla="*/ 559595 h 602458"/>
              <a:gd name="connsiteX47" fmla="*/ 2857501 w 3150393"/>
              <a:gd name="connsiteY47" fmla="*/ 564356 h 602458"/>
              <a:gd name="connsiteX48" fmla="*/ 2924175 w 3150393"/>
              <a:gd name="connsiteY48" fmla="*/ 500064 h 602458"/>
              <a:gd name="connsiteX49" fmla="*/ 2995612 w 3150393"/>
              <a:gd name="connsiteY49" fmla="*/ 447676 h 602458"/>
              <a:gd name="connsiteX50" fmla="*/ 3064668 w 3150393"/>
              <a:gd name="connsiteY50" fmla="*/ 440533 h 602458"/>
              <a:gd name="connsiteX51" fmla="*/ 3150393 w 3150393"/>
              <a:gd name="connsiteY51"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9862 w 3150393"/>
              <a:gd name="connsiteY45" fmla="*/ 578644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81288 w 3150393"/>
              <a:gd name="connsiteY44" fmla="*/ 602458 h 602458"/>
              <a:gd name="connsiteX45" fmla="*/ 2707481 w 3150393"/>
              <a:gd name="connsiteY45" fmla="*/ 576263 h 602458"/>
              <a:gd name="connsiteX46" fmla="*/ 2738438 w 3150393"/>
              <a:gd name="connsiteY46" fmla="*/ 557214 h 602458"/>
              <a:gd name="connsiteX47" fmla="*/ 2793206 w 3150393"/>
              <a:gd name="connsiteY47" fmla="*/ 559595 h 602458"/>
              <a:gd name="connsiteX48" fmla="*/ 2857501 w 3150393"/>
              <a:gd name="connsiteY48" fmla="*/ 564356 h 602458"/>
              <a:gd name="connsiteX49" fmla="*/ 2924175 w 3150393"/>
              <a:gd name="connsiteY49" fmla="*/ 500064 h 602458"/>
              <a:gd name="connsiteX50" fmla="*/ 2995612 w 3150393"/>
              <a:gd name="connsiteY50" fmla="*/ 447676 h 602458"/>
              <a:gd name="connsiteX51" fmla="*/ 3064668 w 3150393"/>
              <a:gd name="connsiteY51" fmla="*/ 440533 h 602458"/>
              <a:gd name="connsiteX52" fmla="*/ 3150393 w 3150393"/>
              <a:gd name="connsiteY52" fmla="*/ 407195 h 602458"/>
              <a:gd name="connsiteX0" fmla="*/ 0 w 3150393"/>
              <a:gd name="connsiteY0" fmla="*/ 0 h 602458"/>
              <a:gd name="connsiteX1" fmla="*/ 85725 w 3150393"/>
              <a:gd name="connsiteY1" fmla="*/ 26194 h 602458"/>
              <a:gd name="connsiteX2" fmla="*/ 147637 w 3150393"/>
              <a:gd name="connsiteY2" fmla="*/ 38100 h 602458"/>
              <a:gd name="connsiteX3" fmla="*/ 242887 w 3150393"/>
              <a:gd name="connsiteY3" fmla="*/ 73819 h 602458"/>
              <a:gd name="connsiteX4" fmla="*/ 321469 w 3150393"/>
              <a:gd name="connsiteY4" fmla="*/ 100013 h 602458"/>
              <a:gd name="connsiteX5" fmla="*/ 466725 w 3150393"/>
              <a:gd name="connsiteY5" fmla="*/ 173832 h 602458"/>
              <a:gd name="connsiteX6" fmla="*/ 523875 w 3150393"/>
              <a:gd name="connsiteY6" fmla="*/ 185738 h 602458"/>
              <a:gd name="connsiteX7" fmla="*/ 581025 w 3150393"/>
              <a:gd name="connsiteY7" fmla="*/ 200025 h 602458"/>
              <a:gd name="connsiteX8" fmla="*/ 623887 w 3150393"/>
              <a:gd name="connsiteY8" fmla="*/ 207169 h 602458"/>
              <a:gd name="connsiteX9" fmla="*/ 645319 w 3150393"/>
              <a:gd name="connsiteY9" fmla="*/ 214313 h 602458"/>
              <a:gd name="connsiteX10" fmla="*/ 681037 w 3150393"/>
              <a:gd name="connsiteY10" fmla="*/ 238125 h 602458"/>
              <a:gd name="connsiteX11" fmla="*/ 702469 w 3150393"/>
              <a:gd name="connsiteY11" fmla="*/ 295275 h 602458"/>
              <a:gd name="connsiteX12" fmla="*/ 714375 w 3150393"/>
              <a:gd name="connsiteY12" fmla="*/ 328613 h 602458"/>
              <a:gd name="connsiteX13" fmla="*/ 742950 w 3150393"/>
              <a:gd name="connsiteY13" fmla="*/ 333375 h 602458"/>
              <a:gd name="connsiteX14" fmla="*/ 783431 w 3150393"/>
              <a:gd name="connsiteY14" fmla="*/ 330994 h 602458"/>
              <a:gd name="connsiteX15" fmla="*/ 819150 w 3150393"/>
              <a:gd name="connsiteY15" fmla="*/ 328613 h 602458"/>
              <a:gd name="connsiteX16" fmla="*/ 871537 w 3150393"/>
              <a:gd name="connsiteY16" fmla="*/ 304800 h 602458"/>
              <a:gd name="connsiteX17" fmla="*/ 954881 w 3150393"/>
              <a:gd name="connsiteY17" fmla="*/ 273844 h 602458"/>
              <a:gd name="connsiteX18" fmla="*/ 985837 w 3150393"/>
              <a:gd name="connsiteY18" fmla="*/ 245269 h 602458"/>
              <a:gd name="connsiteX19" fmla="*/ 1064419 w 3150393"/>
              <a:gd name="connsiteY19" fmla="*/ 207169 h 602458"/>
              <a:gd name="connsiteX20" fmla="*/ 1152525 w 3150393"/>
              <a:gd name="connsiteY20" fmla="*/ 180975 h 602458"/>
              <a:gd name="connsiteX21" fmla="*/ 1176337 w 3150393"/>
              <a:gd name="connsiteY21" fmla="*/ 171450 h 602458"/>
              <a:gd name="connsiteX22" fmla="*/ 1485900 w 3150393"/>
              <a:gd name="connsiteY22" fmla="*/ 169069 h 602458"/>
              <a:gd name="connsiteX23" fmla="*/ 1547812 w 3150393"/>
              <a:gd name="connsiteY23" fmla="*/ 178594 h 602458"/>
              <a:gd name="connsiteX24" fmla="*/ 1609725 w 3150393"/>
              <a:gd name="connsiteY24" fmla="*/ 195263 h 602458"/>
              <a:gd name="connsiteX25" fmla="*/ 1724025 w 3150393"/>
              <a:gd name="connsiteY25" fmla="*/ 233363 h 602458"/>
              <a:gd name="connsiteX26" fmla="*/ 1790700 w 3150393"/>
              <a:gd name="connsiteY26" fmla="*/ 250032 h 602458"/>
              <a:gd name="connsiteX27" fmla="*/ 1816894 w 3150393"/>
              <a:gd name="connsiteY27" fmla="*/ 257175 h 602458"/>
              <a:gd name="connsiteX28" fmla="*/ 1864519 w 3150393"/>
              <a:gd name="connsiteY28" fmla="*/ 280988 h 602458"/>
              <a:gd name="connsiteX29" fmla="*/ 1893094 w 3150393"/>
              <a:gd name="connsiteY29" fmla="*/ 297657 h 602458"/>
              <a:gd name="connsiteX30" fmla="*/ 1959769 w 3150393"/>
              <a:gd name="connsiteY30" fmla="*/ 350044 h 602458"/>
              <a:gd name="connsiteX31" fmla="*/ 2007394 w 3150393"/>
              <a:gd name="connsiteY31" fmla="*/ 361950 h 602458"/>
              <a:gd name="connsiteX32" fmla="*/ 2074069 w 3150393"/>
              <a:gd name="connsiteY32" fmla="*/ 378619 h 602458"/>
              <a:gd name="connsiteX33" fmla="*/ 2138362 w 3150393"/>
              <a:gd name="connsiteY33" fmla="*/ 390525 h 602458"/>
              <a:gd name="connsiteX34" fmla="*/ 2181225 w 3150393"/>
              <a:gd name="connsiteY34" fmla="*/ 395288 h 602458"/>
              <a:gd name="connsiteX35" fmla="*/ 2216944 w 3150393"/>
              <a:gd name="connsiteY35" fmla="*/ 395288 h 602458"/>
              <a:gd name="connsiteX36" fmla="*/ 2245519 w 3150393"/>
              <a:gd name="connsiteY36" fmla="*/ 402432 h 602458"/>
              <a:gd name="connsiteX37" fmla="*/ 2312194 w 3150393"/>
              <a:gd name="connsiteY37" fmla="*/ 435769 h 602458"/>
              <a:gd name="connsiteX38" fmla="*/ 2395537 w 3150393"/>
              <a:gd name="connsiteY38" fmla="*/ 461963 h 602458"/>
              <a:gd name="connsiteX39" fmla="*/ 2464594 w 3150393"/>
              <a:gd name="connsiteY39" fmla="*/ 511969 h 602458"/>
              <a:gd name="connsiteX40" fmla="*/ 2474119 w 3150393"/>
              <a:gd name="connsiteY40" fmla="*/ 573882 h 602458"/>
              <a:gd name="connsiteX41" fmla="*/ 2488406 w 3150393"/>
              <a:gd name="connsiteY41" fmla="*/ 581025 h 602458"/>
              <a:gd name="connsiteX42" fmla="*/ 2550318 w 3150393"/>
              <a:gd name="connsiteY42" fmla="*/ 595314 h 602458"/>
              <a:gd name="connsiteX43" fmla="*/ 2612231 w 3150393"/>
              <a:gd name="connsiteY43" fmla="*/ 597696 h 602458"/>
              <a:gd name="connsiteX44" fmla="*/ 2647950 w 3150393"/>
              <a:gd name="connsiteY44" fmla="*/ 602457 h 602458"/>
              <a:gd name="connsiteX45" fmla="*/ 2681288 w 3150393"/>
              <a:gd name="connsiteY45" fmla="*/ 602458 h 602458"/>
              <a:gd name="connsiteX46" fmla="*/ 2707481 w 3150393"/>
              <a:gd name="connsiteY46" fmla="*/ 576263 h 602458"/>
              <a:gd name="connsiteX47" fmla="*/ 2738438 w 3150393"/>
              <a:gd name="connsiteY47" fmla="*/ 557214 h 602458"/>
              <a:gd name="connsiteX48" fmla="*/ 2793206 w 3150393"/>
              <a:gd name="connsiteY48" fmla="*/ 559595 h 602458"/>
              <a:gd name="connsiteX49" fmla="*/ 2857501 w 3150393"/>
              <a:gd name="connsiteY49" fmla="*/ 564356 h 602458"/>
              <a:gd name="connsiteX50" fmla="*/ 2924175 w 3150393"/>
              <a:gd name="connsiteY50" fmla="*/ 500064 h 602458"/>
              <a:gd name="connsiteX51" fmla="*/ 2995612 w 3150393"/>
              <a:gd name="connsiteY51" fmla="*/ 447676 h 602458"/>
              <a:gd name="connsiteX52" fmla="*/ 3064668 w 3150393"/>
              <a:gd name="connsiteY52" fmla="*/ 440533 h 602458"/>
              <a:gd name="connsiteX53" fmla="*/ 3150393 w 3150393"/>
              <a:gd name="connsiteY53" fmla="*/ 407195 h 602458"/>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93206 w 3150393"/>
              <a:gd name="connsiteY48" fmla="*/ 559595 h 602457"/>
              <a:gd name="connsiteX49" fmla="*/ 2857501 w 3150393"/>
              <a:gd name="connsiteY49" fmla="*/ 564356 h 602457"/>
              <a:gd name="connsiteX50" fmla="*/ 2924175 w 3150393"/>
              <a:gd name="connsiteY50" fmla="*/ 500064 h 602457"/>
              <a:gd name="connsiteX51" fmla="*/ 2995612 w 3150393"/>
              <a:gd name="connsiteY51" fmla="*/ 447676 h 602457"/>
              <a:gd name="connsiteX52" fmla="*/ 3064668 w 3150393"/>
              <a:gd name="connsiteY52" fmla="*/ 440533 h 602457"/>
              <a:gd name="connsiteX53" fmla="*/ 3150393 w 3150393"/>
              <a:gd name="connsiteY53"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793206 w 3150393"/>
              <a:gd name="connsiteY49" fmla="*/ 559595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924175 w 3150393"/>
              <a:gd name="connsiteY51" fmla="*/ 500064 h 602457"/>
              <a:gd name="connsiteX52" fmla="*/ 2995612 w 3150393"/>
              <a:gd name="connsiteY52" fmla="*/ 447676 h 602457"/>
              <a:gd name="connsiteX53" fmla="*/ 3064668 w 3150393"/>
              <a:gd name="connsiteY53" fmla="*/ 440533 h 602457"/>
              <a:gd name="connsiteX54" fmla="*/ 3150393 w 3150393"/>
              <a:gd name="connsiteY54"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76550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2250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 name="connsiteX0" fmla="*/ 0 w 3150393"/>
              <a:gd name="connsiteY0" fmla="*/ 0 h 602457"/>
              <a:gd name="connsiteX1" fmla="*/ 85725 w 3150393"/>
              <a:gd name="connsiteY1" fmla="*/ 26194 h 602457"/>
              <a:gd name="connsiteX2" fmla="*/ 147637 w 3150393"/>
              <a:gd name="connsiteY2" fmla="*/ 38100 h 602457"/>
              <a:gd name="connsiteX3" fmla="*/ 242887 w 3150393"/>
              <a:gd name="connsiteY3" fmla="*/ 73819 h 602457"/>
              <a:gd name="connsiteX4" fmla="*/ 321469 w 3150393"/>
              <a:gd name="connsiteY4" fmla="*/ 100013 h 602457"/>
              <a:gd name="connsiteX5" fmla="*/ 466725 w 3150393"/>
              <a:gd name="connsiteY5" fmla="*/ 173832 h 602457"/>
              <a:gd name="connsiteX6" fmla="*/ 523875 w 3150393"/>
              <a:gd name="connsiteY6" fmla="*/ 185738 h 602457"/>
              <a:gd name="connsiteX7" fmla="*/ 581025 w 3150393"/>
              <a:gd name="connsiteY7" fmla="*/ 200025 h 602457"/>
              <a:gd name="connsiteX8" fmla="*/ 623887 w 3150393"/>
              <a:gd name="connsiteY8" fmla="*/ 207169 h 602457"/>
              <a:gd name="connsiteX9" fmla="*/ 645319 w 3150393"/>
              <a:gd name="connsiteY9" fmla="*/ 214313 h 602457"/>
              <a:gd name="connsiteX10" fmla="*/ 681037 w 3150393"/>
              <a:gd name="connsiteY10" fmla="*/ 238125 h 602457"/>
              <a:gd name="connsiteX11" fmla="*/ 702469 w 3150393"/>
              <a:gd name="connsiteY11" fmla="*/ 295275 h 602457"/>
              <a:gd name="connsiteX12" fmla="*/ 714375 w 3150393"/>
              <a:gd name="connsiteY12" fmla="*/ 328613 h 602457"/>
              <a:gd name="connsiteX13" fmla="*/ 742950 w 3150393"/>
              <a:gd name="connsiteY13" fmla="*/ 333375 h 602457"/>
              <a:gd name="connsiteX14" fmla="*/ 783431 w 3150393"/>
              <a:gd name="connsiteY14" fmla="*/ 330994 h 602457"/>
              <a:gd name="connsiteX15" fmla="*/ 819150 w 3150393"/>
              <a:gd name="connsiteY15" fmla="*/ 328613 h 602457"/>
              <a:gd name="connsiteX16" fmla="*/ 871537 w 3150393"/>
              <a:gd name="connsiteY16" fmla="*/ 304800 h 602457"/>
              <a:gd name="connsiteX17" fmla="*/ 954881 w 3150393"/>
              <a:gd name="connsiteY17" fmla="*/ 273844 h 602457"/>
              <a:gd name="connsiteX18" fmla="*/ 985837 w 3150393"/>
              <a:gd name="connsiteY18" fmla="*/ 245269 h 602457"/>
              <a:gd name="connsiteX19" fmla="*/ 1064419 w 3150393"/>
              <a:gd name="connsiteY19" fmla="*/ 207169 h 602457"/>
              <a:gd name="connsiteX20" fmla="*/ 1152525 w 3150393"/>
              <a:gd name="connsiteY20" fmla="*/ 180975 h 602457"/>
              <a:gd name="connsiteX21" fmla="*/ 1176337 w 3150393"/>
              <a:gd name="connsiteY21" fmla="*/ 171450 h 602457"/>
              <a:gd name="connsiteX22" fmla="*/ 1485900 w 3150393"/>
              <a:gd name="connsiteY22" fmla="*/ 169069 h 602457"/>
              <a:gd name="connsiteX23" fmla="*/ 1547812 w 3150393"/>
              <a:gd name="connsiteY23" fmla="*/ 178594 h 602457"/>
              <a:gd name="connsiteX24" fmla="*/ 1609725 w 3150393"/>
              <a:gd name="connsiteY24" fmla="*/ 195263 h 602457"/>
              <a:gd name="connsiteX25" fmla="*/ 1724025 w 3150393"/>
              <a:gd name="connsiteY25" fmla="*/ 233363 h 602457"/>
              <a:gd name="connsiteX26" fmla="*/ 1790700 w 3150393"/>
              <a:gd name="connsiteY26" fmla="*/ 250032 h 602457"/>
              <a:gd name="connsiteX27" fmla="*/ 1816894 w 3150393"/>
              <a:gd name="connsiteY27" fmla="*/ 257175 h 602457"/>
              <a:gd name="connsiteX28" fmla="*/ 1864519 w 3150393"/>
              <a:gd name="connsiteY28" fmla="*/ 280988 h 602457"/>
              <a:gd name="connsiteX29" fmla="*/ 1893094 w 3150393"/>
              <a:gd name="connsiteY29" fmla="*/ 297657 h 602457"/>
              <a:gd name="connsiteX30" fmla="*/ 1959769 w 3150393"/>
              <a:gd name="connsiteY30" fmla="*/ 350044 h 602457"/>
              <a:gd name="connsiteX31" fmla="*/ 2007394 w 3150393"/>
              <a:gd name="connsiteY31" fmla="*/ 361950 h 602457"/>
              <a:gd name="connsiteX32" fmla="*/ 2074069 w 3150393"/>
              <a:gd name="connsiteY32" fmla="*/ 378619 h 602457"/>
              <a:gd name="connsiteX33" fmla="*/ 2138362 w 3150393"/>
              <a:gd name="connsiteY33" fmla="*/ 390525 h 602457"/>
              <a:gd name="connsiteX34" fmla="*/ 2181225 w 3150393"/>
              <a:gd name="connsiteY34" fmla="*/ 395288 h 602457"/>
              <a:gd name="connsiteX35" fmla="*/ 2216944 w 3150393"/>
              <a:gd name="connsiteY35" fmla="*/ 395288 h 602457"/>
              <a:gd name="connsiteX36" fmla="*/ 2245519 w 3150393"/>
              <a:gd name="connsiteY36" fmla="*/ 402432 h 602457"/>
              <a:gd name="connsiteX37" fmla="*/ 2312194 w 3150393"/>
              <a:gd name="connsiteY37" fmla="*/ 435769 h 602457"/>
              <a:gd name="connsiteX38" fmla="*/ 2395537 w 3150393"/>
              <a:gd name="connsiteY38" fmla="*/ 461963 h 602457"/>
              <a:gd name="connsiteX39" fmla="*/ 2464594 w 3150393"/>
              <a:gd name="connsiteY39" fmla="*/ 511969 h 602457"/>
              <a:gd name="connsiteX40" fmla="*/ 2474119 w 3150393"/>
              <a:gd name="connsiteY40" fmla="*/ 573882 h 602457"/>
              <a:gd name="connsiteX41" fmla="*/ 2488406 w 3150393"/>
              <a:gd name="connsiteY41" fmla="*/ 581025 h 602457"/>
              <a:gd name="connsiteX42" fmla="*/ 2550318 w 3150393"/>
              <a:gd name="connsiteY42" fmla="*/ 595314 h 602457"/>
              <a:gd name="connsiteX43" fmla="*/ 2612231 w 3150393"/>
              <a:gd name="connsiteY43" fmla="*/ 597696 h 602457"/>
              <a:gd name="connsiteX44" fmla="*/ 2647950 w 3150393"/>
              <a:gd name="connsiteY44" fmla="*/ 602457 h 602457"/>
              <a:gd name="connsiteX45" fmla="*/ 2681288 w 3150393"/>
              <a:gd name="connsiteY45" fmla="*/ 600077 h 602457"/>
              <a:gd name="connsiteX46" fmla="*/ 2707481 w 3150393"/>
              <a:gd name="connsiteY46" fmla="*/ 576263 h 602457"/>
              <a:gd name="connsiteX47" fmla="*/ 2738438 w 3150393"/>
              <a:gd name="connsiteY47" fmla="*/ 557214 h 602457"/>
              <a:gd name="connsiteX48" fmla="*/ 2767013 w 3150393"/>
              <a:gd name="connsiteY48" fmla="*/ 554833 h 602457"/>
              <a:gd name="connsiteX49" fmla="*/ 2805113 w 3150393"/>
              <a:gd name="connsiteY49" fmla="*/ 564358 h 602457"/>
              <a:gd name="connsiteX50" fmla="*/ 2857501 w 3150393"/>
              <a:gd name="connsiteY50" fmla="*/ 564356 h 602457"/>
              <a:gd name="connsiteX51" fmla="*/ 2883694 w 3150393"/>
              <a:gd name="connsiteY51" fmla="*/ 538164 h 602457"/>
              <a:gd name="connsiteX52" fmla="*/ 2924175 w 3150393"/>
              <a:gd name="connsiteY52" fmla="*/ 500064 h 602457"/>
              <a:gd name="connsiteX53" fmla="*/ 2995612 w 3150393"/>
              <a:gd name="connsiteY53" fmla="*/ 447676 h 602457"/>
              <a:gd name="connsiteX54" fmla="*/ 3064668 w 3150393"/>
              <a:gd name="connsiteY54" fmla="*/ 440533 h 602457"/>
              <a:gd name="connsiteX55" fmla="*/ 3150393 w 3150393"/>
              <a:gd name="connsiteY55" fmla="*/ 407195 h 60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150393" h="602457">
                <a:moveTo>
                  <a:pt x="0" y="0"/>
                </a:moveTo>
                <a:lnTo>
                  <a:pt x="85725" y="26194"/>
                </a:lnTo>
                <a:lnTo>
                  <a:pt x="147637" y="38100"/>
                </a:lnTo>
                <a:lnTo>
                  <a:pt x="242887" y="73819"/>
                </a:lnTo>
                <a:lnTo>
                  <a:pt x="321469" y="100013"/>
                </a:lnTo>
                <a:lnTo>
                  <a:pt x="466725" y="173832"/>
                </a:lnTo>
                <a:lnTo>
                  <a:pt x="523875" y="185738"/>
                </a:lnTo>
                <a:lnTo>
                  <a:pt x="581025" y="200025"/>
                </a:lnTo>
                <a:lnTo>
                  <a:pt x="623887" y="207169"/>
                </a:lnTo>
                <a:lnTo>
                  <a:pt x="645319" y="214313"/>
                </a:lnTo>
                <a:lnTo>
                  <a:pt x="681037" y="238125"/>
                </a:lnTo>
                <a:lnTo>
                  <a:pt x="702469" y="295275"/>
                </a:lnTo>
                <a:lnTo>
                  <a:pt x="714375" y="328613"/>
                </a:lnTo>
                <a:lnTo>
                  <a:pt x="742950" y="333375"/>
                </a:lnTo>
                <a:lnTo>
                  <a:pt x="783431" y="330994"/>
                </a:lnTo>
                <a:lnTo>
                  <a:pt x="819150" y="328613"/>
                </a:lnTo>
                <a:lnTo>
                  <a:pt x="871537" y="304800"/>
                </a:lnTo>
                <a:lnTo>
                  <a:pt x="954881" y="273844"/>
                </a:lnTo>
                <a:lnTo>
                  <a:pt x="985837" y="245269"/>
                </a:lnTo>
                <a:lnTo>
                  <a:pt x="1064419" y="207169"/>
                </a:lnTo>
                <a:lnTo>
                  <a:pt x="1152525" y="180975"/>
                </a:lnTo>
                <a:lnTo>
                  <a:pt x="1176337" y="171450"/>
                </a:lnTo>
                <a:lnTo>
                  <a:pt x="1485900" y="169069"/>
                </a:lnTo>
                <a:lnTo>
                  <a:pt x="1547812" y="178594"/>
                </a:lnTo>
                <a:lnTo>
                  <a:pt x="1609725" y="195263"/>
                </a:lnTo>
                <a:lnTo>
                  <a:pt x="1724025" y="233363"/>
                </a:lnTo>
                <a:lnTo>
                  <a:pt x="1790700" y="250032"/>
                </a:lnTo>
                <a:lnTo>
                  <a:pt x="1816894" y="257175"/>
                </a:lnTo>
                <a:lnTo>
                  <a:pt x="1864519" y="280988"/>
                </a:lnTo>
                <a:lnTo>
                  <a:pt x="1893094" y="297657"/>
                </a:lnTo>
                <a:lnTo>
                  <a:pt x="1959769" y="350044"/>
                </a:lnTo>
                <a:lnTo>
                  <a:pt x="2007394" y="361950"/>
                </a:lnTo>
                <a:lnTo>
                  <a:pt x="2074069" y="378619"/>
                </a:lnTo>
                <a:lnTo>
                  <a:pt x="2138362" y="390525"/>
                </a:lnTo>
                <a:lnTo>
                  <a:pt x="2181225" y="395288"/>
                </a:lnTo>
                <a:lnTo>
                  <a:pt x="2216944" y="395288"/>
                </a:lnTo>
                <a:lnTo>
                  <a:pt x="2245519" y="402432"/>
                </a:lnTo>
                <a:lnTo>
                  <a:pt x="2312194" y="435769"/>
                </a:lnTo>
                <a:lnTo>
                  <a:pt x="2395537" y="461963"/>
                </a:lnTo>
                <a:lnTo>
                  <a:pt x="2464594" y="511969"/>
                </a:lnTo>
                <a:lnTo>
                  <a:pt x="2474119" y="573882"/>
                </a:lnTo>
                <a:lnTo>
                  <a:pt x="2488406" y="581025"/>
                </a:lnTo>
                <a:lnTo>
                  <a:pt x="2550318" y="595314"/>
                </a:lnTo>
                <a:lnTo>
                  <a:pt x="2612231" y="597696"/>
                </a:lnTo>
                <a:lnTo>
                  <a:pt x="2647950" y="602457"/>
                </a:lnTo>
                <a:lnTo>
                  <a:pt x="2681288" y="600077"/>
                </a:lnTo>
                <a:lnTo>
                  <a:pt x="2707481" y="576263"/>
                </a:lnTo>
                <a:lnTo>
                  <a:pt x="2738438" y="557214"/>
                </a:lnTo>
                <a:lnTo>
                  <a:pt x="2767013" y="554833"/>
                </a:lnTo>
                <a:lnTo>
                  <a:pt x="2805113" y="564358"/>
                </a:lnTo>
                <a:lnTo>
                  <a:pt x="2857501" y="564356"/>
                </a:lnTo>
                <a:lnTo>
                  <a:pt x="2883694" y="538164"/>
                </a:lnTo>
                <a:lnTo>
                  <a:pt x="2924175" y="500064"/>
                </a:lnTo>
                <a:lnTo>
                  <a:pt x="2995612" y="447676"/>
                </a:lnTo>
                <a:lnTo>
                  <a:pt x="3064668" y="440533"/>
                </a:lnTo>
                <a:lnTo>
                  <a:pt x="3150393" y="407195"/>
                </a:lnTo>
              </a:path>
            </a:pathLst>
          </a:custGeom>
          <a:noFill/>
          <a:ln w="11430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2" name="フリーフォーム 497">
            <a:extLst>
              <a:ext uri="{FF2B5EF4-FFF2-40B4-BE49-F238E27FC236}">
                <a16:creationId xmlns:a16="http://schemas.microsoft.com/office/drawing/2014/main" id="{7388184B-6CAF-4AFE-A6ED-C42D0C251EBD}"/>
              </a:ext>
            </a:extLst>
          </p:cNvPr>
          <p:cNvSpPr>
            <a:spLocks noChangeAspect="1"/>
          </p:cNvSpPr>
          <p:nvPr/>
        </p:nvSpPr>
        <p:spPr>
          <a:xfrm>
            <a:off x="3717925" y="2155825"/>
            <a:ext cx="214313" cy="123825"/>
          </a:xfrm>
          <a:custGeom>
            <a:avLst/>
            <a:gdLst>
              <a:gd name="connsiteX0" fmla="*/ 0 w 297657"/>
              <a:gd name="connsiteY0" fmla="*/ 173831 h 173831"/>
              <a:gd name="connsiteX1" fmla="*/ 52388 w 297657"/>
              <a:gd name="connsiteY1" fmla="*/ 130969 h 173831"/>
              <a:gd name="connsiteX2" fmla="*/ 73819 w 297657"/>
              <a:gd name="connsiteY2" fmla="*/ 121444 h 173831"/>
              <a:gd name="connsiteX3" fmla="*/ 85725 w 297657"/>
              <a:gd name="connsiteY3" fmla="*/ 97631 h 173831"/>
              <a:gd name="connsiteX4" fmla="*/ 114300 w 297657"/>
              <a:gd name="connsiteY4" fmla="*/ 71437 h 173831"/>
              <a:gd name="connsiteX5" fmla="*/ 145257 w 297657"/>
              <a:gd name="connsiteY5" fmla="*/ 45244 h 173831"/>
              <a:gd name="connsiteX6" fmla="*/ 157163 w 297657"/>
              <a:gd name="connsiteY6" fmla="*/ 42862 h 173831"/>
              <a:gd name="connsiteX7" fmla="*/ 176213 w 297657"/>
              <a:gd name="connsiteY7" fmla="*/ 38100 h 173831"/>
              <a:gd name="connsiteX8" fmla="*/ 188119 w 297657"/>
              <a:gd name="connsiteY8" fmla="*/ 16669 h 173831"/>
              <a:gd name="connsiteX9" fmla="*/ 214313 w 297657"/>
              <a:gd name="connsiteY9" fmla="*/ 11906 h 173831"/>
              <a:gd name="connsiteX10" fmla="*/ 228600 w 297657"/>
              <a:gd name="connsiteY10" fmla="*/ 11906 h 173831"/>
              <a:gd name="connsiteX11" fmla="*/ 250032 w 297657"/>
              <a:gd name="connsiteY11" fmla="*/ 0 h 173831"/>
              <a:gd name="connsiteX12" fmla="*/ 297657 w 297657"/>
              <a:gd name="connsiteY12" fmla="*/ 23812 h 17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7657" h="173831">
                <a:moveTo>
                  <a:pt x="0" y="173831"/>
                </a:moveTo>
                <a:lnTo>
                  <a:pt x="52388" y="130969"/>
                </a:lnTo>
                <a:lnTo>
                  <a:pt x="73819" y="121444"/>
                </a:lnTo>
                <a:lnTo>
                  <a:pt x="85725" y="97631"/>
                </a:lnTo>
                <a:lnTo>
                  <a:pt x="114300" y="71437"/>
                </a:lnTo>
                <a:lnTo>
                  <a:pt x="145257" y="45244"/>
                </a:lnTo>
                <a:lnTo>
                  <a:pt x="157163" y="42862"/>
                </a:lnTo>
                <a:lnTo>
                  <a:pt x="176213" y="38100"/>
                </a:lnTo>
                <a:lnTo>
                  <a:pt x="188119" y="16669"/>
                </a:lnTo>
                <a:lnTo>
                  <a:pt x="214313" y="11906"/>
                </a:lnTo>
                <a:lnTo>
                  <a:pt x="228600" y="11906"/>
                </a:lnTo>
                <a:lnTo>
                  <a:pt x="250032" y="0"/>
                </a:lnTo>
                <a:lnTo>
                  <a:pt x="297657" y="23812"/>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294" name="正方形/長方形 293">
            <a:extLst>
              <a:ext uri="{FF2B5EF4-FFF2-40B4-BE49-F238E27FC236}">
                <a16:creationId xmlns:a16="http://schemas.microsoft.com/office/drawing/2014/main" id="{B6A96F49-EA4D-4FFB-9710-5838B632A8F7}"/>
              </a:ext>
            </a:extLst>
          </p:cNvPr>
          <p:cNvSpPr/>
          <p:nvPr/>
        </p:nvSpPr>
        <p:spPr>
          <a:xfrm>
            <a:off x="3103563" y="15589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長谷川</a:t>
            </a:r>
          </a:p>
        </p:txBody>
      </p:sp>
      <p:sp>
        <p:nvSpPr>
          <p:cNvPr id="305" name="正方形/長方形 304">
            <a:extLst>
              <a:ext uri="{FF2B5EF4-FFF2-40B4-BE49-F238E27FC236}">
                <a16:creationId xmlns:a16="http://schemas.microsoft.com/office/drawing/2014/main" id="{CFD3C1A0-41DE-41F4-82F7-1E40783C7E3B}"/>
              </a:ext>
            </a:extLst>
          </p:cNvPr>
          <p:cNvSpPr/>
          <p:nvPr/>
        </p:nvSpPr>
        <p:spPr>
          <a:xfrm rot="18678051">
            <a:off x="3915569" y="2148682"/>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余野川</a:t>
            </a:r>
          </a:p>
        </p:txBody>
      </p:sp>
      <p:sp>
        <p:nvSpPr>
          <p:cNvPr id="316" name="正方形/長方形 315">
            <a:extLst>
              <a:ext uri="{FF2B5EF4-FFF2-40B4-BE49-F238E27FC236}">
                <a16:creationId xmlns:a16="http://schemas.microsoft.com/office/drawing/2014/main" id="{87A2B869-1DBA-4456-A379-9770173FC349}"/>
              </a:ext>
            </a:extLst>
          </p:cNvPr>
          <p:cNvSpPr/>
          <p:nvPr/>
        </p:nvSpPr>
        <p:spPr>
          <a:xfrm rot="20908046">
            <a:off x="5364163" y="3078163"/>
            <a:ext cx="325437" cy="1428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芥川</a:t>
            </a:r>
          </a:p>
        </p:txBody>
      </p:sp>
      <p:sp>
        <p:nvSpPr>
          <p:cNvPr id="322" name="正方形/長方形 321">
            <a:extLst>
              <a:ext uri="{FF2B5EF4-FFF2-40B4-BE49-F238E27FC236}">
                <a16:creationId xmlns:a16="http://schemas.microsoft.com/office/drawing/2014/main" id="{8216220F-6E61-4CFB-B2A7-AC11858932BC}"/>
              </a:ext>
            </a:extLst>
          </p:cNvPr>
          <p:cNvSpPr/>
          <p:nvPr/>
        </p:nvSpPr>
        <p:spPr>
          <a:xfrm rot="1692438">
            <a:off x="5757863" y="23939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水無瀬川</a:t>
            </a:r>
          </a:p>
        </p:txBody>
      </p:sp>
      <p:sp>
        <p:nvSpPr>
          <p:cNvPr id="349" name="正方形/長方形 348">
            <a:extLst>
              <a:ext uri="{FF2B5EF4-FFF2-40B4-BE49-F238E27FC236}">
                <a16:creationId xmlns:a16="http://schemas.microsoft.com/office/drawing/2014/main" id="{6A2EDE76-897D-43B1-84B4-A47F70FD19EE}"/>
              </a:ext>
            </a:extLst>
          </p:cNvPr>
          <p:cNvSpPr/>
          <p:nvPr/>
        </p:nvSpPr>
        <p:spPr>
          <a:xfrm rot="20180528">
            <a:off x="6048375" y="3675063"/>
            <a:ext cx="325438"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天野川</a:t>
            </a:r>
          </a:p>
        </p:txBody>
      </p:sp>
      <p:sp>
        <p:nvSpPr>
          <p:cNvPr id="354" name="正方形/長方形 353">
            <a:extLst>
              <a:ext uri="{FF2B5EF4-FFF2-40B4-BE49-F238E27FC236}">
                <a16:creationId xmlns:a16="http://schemas.microsoft.com/office/drawing/2014/main" id="{74D95209-2417-4704-B7B2-8DE8FC8E91BF}"/>
              </a:ext>
            </a:extLst>
          </p:cNvPr>
          <p:cNvSpPr/>
          <p:nvPr/>
        </p:nvSpPr>
        <p:spPr>
          <a:xfrm>
            <a:off x="5132388" y="4594225"/>
            <a:ext cx="325437"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寝屋川</a:t>
            </a:r>
          </a:p>
        </p:txBody>
      </p:sp>
      <p:sp>
        <p:nvSpPr>
          <p:cNvPr id="371" name="正方形/長方形 370">
            <a:extLst>
              <a:ext uri="{FF2B5EF4-FFF2-40B4-BE49-F238E27FC236}">
                <a16:creationId xmlns:a16="http://schemas.microsoft.com/office/drawing/2014/main" id="{AE8137B5-E0E9-42BA-ADCA-2B73D61561BF}"/>
              </a:ext>
            </a:extLst>
          </p:cNvPr>
          <p:cNvSpPr/>
          <p:nvPr/>
        </p:nvSpPr>
        <p:spPr>
          <a:xfrm>
            <a:off x="5270500" y="42624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権現川</a:t>
            </a:r>
          </a:p>
        </p:txBody>
      </p:sp>
      <p:sp>
        <p:nvSpPr>
          <p:cNvPr id="375" name="正方形/長方形 374">
            <a:extLst>
              <a:ext uri="{FF2B5EF4-FFF2-40B4-BE49-F238E27FC236}">
                <a16:creationId xmlns:a16="http://schemas.microsoft.com/office/drawing/2014/main" id="{AD1AD7B8-1E22-4D08-8F7E-DF506A84EEAA}"/>
              </a:ext>
            </a:extLst>
          </p:cNvPr>
          <p:cNvSpPr/>
          <p:nvPr/>
        </p:nvSpPr>
        <p:spPr>
          <a:xfrm>
            <a:off x="5354638" y="465772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日下川</a:t>
            </a:r>
          </a:p>
        </p:txBody>
      </p:sp>
      <p:sp>
        <p:nvSpPr>
          <p:cNvPr id="376" name="正方形/長方形 375">
            <a:extLst>
              <a:ext uri="{FF2B5EF4-FFF2-40B4-BE49-F238E27FC236}">
                <a16:creationId xmlns:a16="http://schemas.microsoft.com/office/drawing/2014/main" id="{DA2F6D2D-6F41-4E91-B67B-081D51BAA2C1}"/>
              </a:ext>
            </a:extLst>
          </p:cNvPr>
          <p:cNvSpPr/>
          <p:nvPr/>
        </p:nvSpPr>
        <p:spPr>
          <a:xfrm>
            <a:off x="5756275" y="482441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音川</a:t>
            </a:r>
          </a:p>
        </p:txBody>
      </p:sp>
      <p:sp>
        <p:nvSpPr>
          <p:cNvPr id="382" name="正方形/長方形 381">
            <a:extLst>
              <a:ext uri="{FF2B5EF4-FFF2-40B4-BE49-F238E27FC236}">
                <a16:creationId xmlns:a16="http://schemas.microsoft.com/office/drawing/2014/main" id="{9449A719-DE36-40C1-B4B5-394C4D6B8970}"/>
              </a:ext>
            </a:extLst>
          </p:cNvPr>
          <p:cNvSpPr/>
          <p:nvPr/>
        </p:nvSpPr>
        <p:spPr>
          <a:xfrm>
            <a:off x="5416550" y="480218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恩智川</a:t>
            </a:r>
          </a:p>
        </p:txBody>
      </p:sp>
      <p:sp>
        <p:nvSpPr>
          <p:cNvPr id="402" name="正方形/長方形 401">
            <a:extLst>
              <a:ext uri="{FF2B5EF4-FFF2-40B4-BE49-F238E27FC236}">
                <a16:creationId xmlns:a16="http://schemas.microsoft.com/office/drawing/2014/main" id="{059CA535-4C03-45D2-888C-416104957C63}"/>
              </a:ext>
            </a:extLst>
          </p:cNvPr>
          <p:cNvSpPr/>
          <p:nvPr/>
        </p:nvSpPr>
        <p:spPr>
          <a:xfrm rot="1945157">
            <a:off x="3298825" y="687228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dirty="0">
                <a:solidFill>
                  <a:schemeClr val="tx1"/>
                </a:solidFill>
              </a:rPr>
              <a:t>大津川</a:t>
            </a:r>
          </a:p>
        </p:txBody>
      </p:sp>
      <p:sp>
        <p:nvSpPr>
          <p:cNvPr id="403" name="正方形/長方形 402">
            <a:extLst>
              <a:ext uri="{FF2B5EF4-FFF2-40B4-BE49-F238E27FC236}">
                <a16:creationId xmlns:a16="http://schemas.microsoft.com/office/drawing/2014/main" id="{0A5D536F-9AF8-4D72-BE8E-BA1E66033D45}"/>
              </a:ext>
            </a:extLst>
          </p:cNvPr>
          <p:cNvSpPr/>
          <p:nvPr/>
        </p:nvSpPr>
        <p:spPr>
          <a:xfrm rot="1945157">
            <a:off x="3757613" y="7132638"/>
            <a:ext cx="325437"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槇尾川</a:t>
            </a:r>
          </a:p>
        </p:txBody>
      </p:sp>
      <p:sp>
        <p:nvSpPr>
          <p:cNvPr id="405" name="正方形/長方形 404">
            <a:extLst>
              <a:ext uri="{FF2B5EF4-FFF2-40B4-BE49-F238E27FC236}">
                <a16:creationId xmlns:a16="http://schemas.microsoft.com/office/drawing/2014/main" id="{B3D53A4D-1342-4BC6-9FE5-9CC531A43A5B}"/>
              </a:ext>
            </a:extLst>
          </p:cNvPr>
          <p:cNvSpPr/>
          <p:nvPr/>
        </p:nvSpPr>
        <p:spPr>
          <a:xfrm rot="21034496">
            <a:off x="3516313" y="764222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牛滝川</a:t>
            </a:r>
          </a:p>
        </p:txBody>
      </p:sp>
      <p:sp>
        <p:nvSpPr>
          <p:cNvPr id="406" name="正方形/長方形 405">
            <a:extLst>
              <a:ext uri="{FF2B5EF4-FFF2-40B4-BE49-F238E27FC236}">
                <a16:creationId xmlns:a16="http://schemas.microsoft.com/office/drawing/2014/main" id="{693D20C9-4908-423E-96B2-F5C82DF52A6C}"/>
              </a:ext>
            </a:extLst>
          </p:cNvPr>
          <p:cNvSpPr/>
          <p:nvPr/>
        </p:nvSpPr>
        <p:spPr>
          <a:xfrm rot="2443925">
            <a:off x="3933825" y="7843838"/>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父鬼川</a:t>
            </a:r>
          </a:p>
        </p:txBody>
      </p:sp>
      <p:sp>
        <p:nvSpPr>
          <p:cNvPr id="413" name="正方形/長方形 412">
            <a:extLst>
              <a:ext uri="{FF2B5EF4-FFF2-40B4-BE49-F238E27FC236}">
                <a16:creationId xmlns:a16="http://schemas.microsoft.com/office/drawing/2014/main" id="{EE6B4134-BCA2-4F20-A297-456792BCE64C}"/>
              </a:ext>
            </a:extLst>
          </p:cNvPr>
          <p:cNvSpPr/>
          <p:nvPr/>
        </p:nvSpPr>
        <p:spPr>
          <a:xfrm rot="21034496">
            <a:off x="1879600" y="8337550"/>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dirty="0">
                <a:solidFill>
                  <a:schemeClr val="tx1"/>
                </a:solidFill>
              </a:rPr>
              <a:t>男里川</a:t>
            </a:r>
          </a:p>
        </p:txBody>
      </p:sp>
      <p:sp>
        <p:nvSpPr>
          <p:cNvPr id="414" name="正方形/長方形 413">
            <a:extLst>
              <a:ext uri="{FF2B5EF4-FFF2-40B4-BE49-F238E27FC236}">
                <a16:creationId xmlns:a16="http://schemas.microsoft.com/office/drawing/2014/main" id="{186FD512-3EFF-4C1A-8FF1-FBF196AD9CD7}"/>
              </a:ext>
            </a:extLst>
          </p:cNvPr>
          <p:cNvSpPr/>
          <p:nvPr/>
        </p:nvSpPr>
        <p:spPr>
          <a:xfrm rot="2161374">
            <a:off x="2876550" y="759142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近木川</a:t>
            </a:r>
          </a:p>
        </p:txBody>
      </p:sp>
      <p:sp>
        <p:nvSpPr>
          <p:cNvPr id="419" name="正方形/長方形 418">
            <a:extLst>
              <a:ext uri="{FF2B5EF4-FFF2-40B4-BE49-F238E27FC236}">
                <a16:creationId xmlns:a16="http://schemas.microsoft.com/office/drawing/2014/main" id="{FBAA6FCE-884D-4F09-B266-E916B8EC258A}"/>
              </a:ext>
            </a:extLst>
          </p:cNvPr>
          <p:cNvSpPr/>
          <p:nvPr/>
        </p:nvSpPr>
        <p:spPr>
          <a:xfrm rot="742302">
            <a:off x="2520950" y="822801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樫井川</a:t>
            </a:r>
          </a:p>
        </p:txBody>
      </p:sp>
      <p:sp>
        <p:nvSpPr>
          <p:cNvPr id="422" name="正方形/長方形 421">
            <a:extLst>
              <a:ext uri="{FF2B5EF4-FFF2-40B4-BE49-F238E27FC236}">
                <a16:creationId xmlns:a16="http://schemas.microsoft.com/office/drawing/2014/main" id="{F72561F1-7A5B-4FDF-BA51-3EC53344A288}"/>
              </a:ext>
            </a:extLst>
          </p:cNvPr>
          <p:cNvSpPr/>
          <p:nvPr/>
        </p:nvSpPr>
        <p:spPr>
          <a:xfrm rot="20038468">
            <a:off x="2290763" y="8651875"/>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金熊寺川</a:t>
            </a:r>
          </a:p>
        </p:txBody>
      </p:sp>
      <p:sp>
        <p:nvSpPr>
          <p:cNvPr id="424" name="正方形/長方形 423">
            <a:extLst>
              <a:ext uri="{FF2B5EF4-FFF2-40B4-BE49-F238E27FC236}">
                <a16:creationId xmlns:a16="http://schemas.microsoft.com/office/drawing/2014/main" id="{71BDA9CD-0C72-4584-996B-D3950EFAA65D}"/>
              </a:ext>
            </a:extLst>
          </p:cNvPr>
          <p:cNvSpPr/>
          <p:nvPr/>
        </p:nvSpPr>
        <p:spPr>
          <a:xfrm>
            <a:off x="1830388" y="8872538"/>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菟砥川</a:t>
            </a:r>
          </a:p>
        </p:txBody>
      </p:sp>
      <p:sp>
        <p:nvSpPr>
          <p:cNvPr id="426" name="正方形/長方形 425">
            <a:extLst>
              <a:ext uri="{FF2B5EF4-FFF2-40B4-BE49-F238E27FC236}">
                <a16:creationId xmlns:a16="http://schemas.microsoft.com/office/drawing/2014/main" id="{4851A9B9-3B8C-4735-ABF6-EF3EDF8BF0DD}"/>
              </a:ext>
            </a:extLst>
          </p:cNvPr>
          <p:cNvSpPr/>
          <p:nvPr/>
        </p:nvSpPr>
        <p:spPr>
          <a:xfrm rot="1312306">
            <a:off x="962025" y="867727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番川</a:t>
            </a:r>
          </a:p>
        </p:txBody>
      </p:sp>
      <p:sp>
        <p:nvSpPr>
          <p:cNvPr id="429" name="正方形/長方形 428">
            <a:extLst>
              <a:ext uri="{FF2B5EF4-FFF2-40B4-BE49-F238E27FC236}">
                <a16:creationId xmlns:a16="http://schemas.microsoft.com/office/drawing/2014/main" id="{F4E7CD10-CE6D-49A6-AB3D-819418E0615F}"/>
              </a:ext>
            </a:extLst>
          </p:cNvPr>
          <p:cNvSpPr/>
          <p:nvPr/>
        </p:nvSpPr>
        <p:spPr>
          <a:xfrm rot="19946429">
            <a:off x="422275" y="8956675"/>
            <a:ext cx="327025" cy="968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西川</a:t>
            </a:r>
          </a:p>
        </p:txBody>
      </p:sp>
      <p:sp>
        <p:nvSpPr>
          <p:cNvPr id="439" name="正方形/長方形 438">
            <a:extLst>
              <a:ext uri="{FF2B5EF4-FFF2-40B4-BE49-F238E27FC236}">
                <a16:creationId xmlns:a16="http://schemas.microsoft.com/office/drawing/2014/main" id="{30EE95AA-7579-4597-85CF-F53C8E7822C2}"/>
              </a:ext>
            </a:extLst>
          </p:cNvPr>
          <p:cNvSpPr/>
          <p:nvPr/>
        </p:nvSpPr>
        <p:spPr>
          <a:xfrm>
            <a:off x="5238750" y="6691313"/>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石川</a:t>
            </a:r>
          </a:p>
        </p:txBody>
      </p:sp>
      <p:sp>
        <p:nvSpPr>
          <p:cNvPr id="440" name="正方形/長方形 439">
            <a:extLst>
              <a:ext uri="{FF2B5EF4-FFF2-40B4-BE49-F238E27FC236}">
                <a16:creationId xmlns:a16="http://schemas.microsoft.com/office/drawing/2014/main" id="{E03FF051-CFE3-4027-B581-858171989A56}"/>
              </a:ext>
            </a:extLst>
          </p:cNvPr>
          <p:cNvSpPr/>
          <p:nvPr/>
        </p:nvSpPr>
        <p:spPr>
          <a:xfrm rot="2531462">
            <a:off x="5499100" y="6403975"/>
            <a:ext cx="325438"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chemeClr val="tx1"/>
                </a:solidFill>
              </a:rPr>
              <a:t>飛鳥川</a:t>
            </a:r>
          </a:p>
        </p:txBody>
      </p:sp>
      <p:sp>
        <p:nvSpPr>
          <p:cNvPr id="442" name="正方形/長方形 441">
            <a:extLst>
              <a:ext uri="{FF2B5EF4-FFF2-40B4-BE49-F238E27FC236}">
                <a16:creationId xmlns:a16="http://schemas.microsoft.com/office/drawing/2014/main" id="{5CF4AB09-FDAC-4998-B53A-80C87EB139FA}"/>
              </a:ext>
            </a:extLst>
          </p:cNvPr>
          <p:cNvSpPr/>
          <p:nvPr/>
        </p:nvSpPr>
        <p:spPr>
          <a:xfrm rot="20533908">
            <a:off x="5535613" y="6891338"/>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梅川</a:t>
            </a:r>
          </a:p>
        </p:txBody>
      </p:sp>
      <p:sp>
        <p:nvSpPr>
          <p:cNvPr id="443" name="正方形/長方形 442">
            <a:extLst>
              <a:ext uri="{FF2B5EF4-FFF2-40B4-BE49-F238E27FC236}">
                <a16:creationId xmlns:a16="http://schemas.microsoft.com/office/drawing/2014/main" id="{0C54FCB4-7EDA-47C3-91B9-1116605183FB}"/>
              </a:ext>
            </a:extLst>
          </p:cNvPr>
          <p:cNvSpPr/>
          <p:nvPr/>
        </p:nvSpPr>
        <p:spPr>
          <a:xfrm>
            <a:off x="5427663" y="7077075"/>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413" dirty="0">
                <a:solidFill>
                  <a:schemeClr val="tx1"/>
                </a:solidFill>
              </a:rPr>
              <a:t>千早川</a:t>
            </a:r>
          </a:p>
        </p:txBody>
      </p:sp>
      <p:sp>
        <p:nvSpPr>
          <p:cNvPr id="444" name="正方形/長方形 443">
            <a:extLst>
              <a:ext uri="{FF2B5EF4-FFF2-40B4-BE49-F238E27FC236}">
                <a16:creationId xmlns:a16="http://schemas.microsoft.com/office/drawing/2014/main" id="{FE5DDE8A-3233-4665-901C-F6E94568B2C1}"/>
              </a:ext>
            </a:extLst>
          </p:cNvPr>
          <p:cNvSpPr/>
          <p:nvPr/>
        </p:nvSpPr>
        <p:spPr>
          <a:xfrm rot="934175">
            <a:off x="5576888" y="7442200"/>
            <a:ext cx="325437"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lgn="ctr">
              <a:defRPr/>
            </a:pPr>
            <a:r>
              <a:rPr lang="ja-JP" altLang="en-US" sz="551" b="1" dirty="0">
                <a:solidFill>
                  <a:srgbClr val="FF0000"/>
                </a:solidFill>
              </a:rPr>
              <a:t>水越川</a:t>
            </a:r>
          </a:p>
        </p:txBody>
      </p:sp>
      <p:sp>
        <p:nvSpPr>
          <p:cNvPr id="447" name="正方形/長方形 446">
            <a:extLst>
              <a:ext uri="{FF2B5EF4-FFF2-40B4-BE49-F238E27FC236}">
                <a16:creationId xmlns:a16="http://schemas.microsoft.com/office/drawing/2014/main" id="{47128FB7-DA27-486C-B651-1D0F32482772}"/>
              </a:ext>
            </a:extLst>
          </p:cNvPr>
          <p:cNvSpPr/>
          <p:nvPr/>
        </p:nvSpPr>
        <p:spPr>
          <a:xfrm rot="20443984">
            <a:off x="5089525" y="7827963"/>
            <a:ext cx="327025" cy="968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chemeClr val="tx1"/>
                </a:solidFill>
              </a:rPr>
              <a:t>天見川</a:t>
            </a:r>
          </a:p>
        </p:txBody>
      </p:sp>
      <p:sp>
        <p:nvSpPr>
          <p:cNvPr id="449" name="正方形/長方形 448">
            <a:extLst>
              <a:ext uri="{FF2B5EF4-FFF2-40B4-BE49-F238E27FC236}">
                <a16:creationId xmlns:a16="http://schemas.microsoft.com/office/drawing/2014/main" id="{07F0EEBF-CD4D-4763-9260-3604BACB30CD}"/>
              </a:ext>
            </a:extLst>
          </p:cNvPr>
          <p:cNvSpPr/>
          <p:nvPr/>
        </p:nvSpPr>
        <p:spPr>
          <a:xfrm rot="1189218">
            <a:off x="4727575" y="7713663"/>
            <a:ext cx="327025" cy="952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eaVert" wrap="none" anchor="ctr"/>
          <a:lstStyle/>
          <a:p>
            <a:pPr algn="ctr">
              <a:defRPr/>
            </a:pPr>
            <a:r>
              <a:rPr lang="ja-JP" altLang="en-US" sz="551" b="1" dirty="0">
                <a:solidFill>
                  <a:srgbClr val="FF0000"/>
                </a:solidFill>
              </a:rPr>
              <a:t>加賀田川</a:t>
            </a:r>
          </a:p>
        </p:txBody>
      </p:sp>
      <p:sp>
        <p:nvSpPr>
          <p:cNvPr id="457" name="フリーフォーム 651">
            <a:extLst>
              <a:ext uri="{FF2B5EF4-FFF2-40B4-BE49-F238E27FC236}">
                <a16:creationId xmlns:a16="http://schemas.microsoft.com/office/drawing/2014/main" id="{CA8A579A-863C-46F0-A7B6-B869420E6374}"/>
              </a:ext>
            </a:extLst>
          </p:cNvPr>
          <p:cNvSpPr/>
          <p:nvPr/>
        </p:nvSpPr>
        <p:spPr>
          <a:xfrm>
            <a:off x="3627438" y="2408238"/>
            <a:ext cx="425450" cy="558800"/>
          </a:xfrm>
          <a:custGeom>
            <a:avLst/>
            <a:gdLst>
              <a:gd name="connsiteX0" fmla="*/ 628650 w 683419"/>
              <a:gd name="connsiteY0" fmla="*/ 0 h 1100138"/>
              <a:gd name="connsiteX1" fmla="*/ 623888 w 683419"/>
              <a:gd name="connsiteY1" fmla="*/ 61913 h 1100138"/>
              <a:gd name="connsiteX2" fmla="*/ 647700 w 683419"/>
              <a:gd name="connsiteY2" fmla="*/ 90488 h 1100138"/>
              <a:gd name="connsiteX3" fmla="*/ 652463 w 683419"/>
              <a:gd name="connsiteY3" fmla="*/ 109538 h 1100138"/>
              <a:gd name="connsiteX4" fmla="*/ 642938 w 683419"/>
              <a:gd name="connsiteY4" fmla="*/ 133350 h 1100138"/>
              <a:gd name="connsiteX5" fmla="*/ 652463 w 683419"/>
              <a:gd name="connsiteY5" fmla="*/ 154781 h 1100138"/>
              <a:gd name="connsiteX6" fmla="*/ 683419 w 683419"/>
              <a:gd name="connsiteY6" fmla="*/ 192881 h 1100138"/>
              <a:gd name="connsiteX7" fmla="*/ 673894 w 683419"/>
              <a:gd name="connsiteY7" fmla="*/ 209550 h 1100138"/>
              <a:gd name="connsiteX8" fmla="*/ 647700 w 683419"/>
              <a:gd name="connsiteY8" fmla="*/ 235744 h 1100138"/>
              <a:gd name="connsiteX9" fmla="*/ 664369 w 683419"/>
              <a:gd name="connsiteY9" fmla="*/ 254794 h 1100138"/>
              <a:gd name="connsiteX10" fmla="*/ 676275 w 683419"/>
              <a:gd name="connsiteY10" fmla="*/ 271463 h 1100138"/>
              <a:gd name="connsiteX11" fmla="*/ 666750 w 683419"/>
              <a:gd name="connsiteY11" fmla="*/ 285750 h 1100138"/>
              <a:gd name="connsiteX12" fmla="*/ 650081 w 683419"/>
              <a:gd name="connsiteY12" fmla="*/ 283369 h 1100138"/>
              <a:gd name="connsiteX13" fmla="*/ 628650 w 683419"/>
              <a:gd name="connsiteY13" fmla="*/ 295275 h 1100138"/>
              <a:gd name="connsiteX14" fmla="*/ 616744 w 683419"/>
              <a:gd name="connsiteY14" fmla="*/ 330994 h 1100138"/>
              <a:gd name="connsiteX15" fmla="*/ 604838 w 683419"/>
              <a:gd name="connsiteY15" fmla="*/ 347663 h 1100138"/>
              <a:gd name="connsiteX16" fmla="*/ 578644 w 683419"/>
              <a:gd name="connsiteY16" fmla="*/ 371475 h 1100138"/>
              <a:gd name="connsiteX17" fmla="*/ 550069 w 683419"/>
              <a:gd name="connsiteY17" fmla="*/ 392906 h 1100138"/>
              <a:gd name="connsiteX18" fmla="*/ 528638 w 683419"/>
              <a:gd name="connsiteY18" fmla="*/ 416719 h 1100138"/>
              <a:gd name="connsiteX19" fmla="*/ 504825 w 683419"/>
              <a:gd name="connsiteY19" fmla="*/ 435769 h 1100138"/>
              <a:gd name="connsiteX20" fmla="*/ 504825 w 683419"/>
              <a:gd name="connsiteY20" fmla="*/ 461963 h 1100138"/>
              <a:gd name="connsiteX21" fmla="*/ 514350 w 683419"/>
              <a:gd name="connsiteY21" fmla="*/ 492919 h 1100138"/>
              <a:gd name="connsiteX22" fmla="*/ 511969 w 683419"/>
              <a:gd name="connsiteY22" fmla="*/ 511969 h 1100138"/>
              <a:gd name="connsiteX23" fmla="*/ 488156 w 683419"/>
              <a:gd name="connsiteY23" fmla="*/ 523875 h 1100138"/>
              <a:gd name="connsiteX24" fmla="*/ 469106 w 683419"/>
              <a:gd name="connsiteY24" fmla="*/ 540544 h 1100138"/>
              <a:gd name="connsiteX25" fmla="*/ 464344 w 683419"/>
              <a:gd name="connsiteY25" fmla="*/ 550069 h 1100138"/>
              <a:gd name="connsiteX26" fmla="*/ 464344 w 683419"/>
              <a:gd name="connsiteY26" fmla="*/ 571500 h 1100138"/>
              <a:gd name="connsiteX27" fmla="*/ 466725 w 683419"/>
              <a:gd name="connsiteY27" fmla="*/ 592931 h 1100138"/>
              <a:gd name="connsiteX28" fmla="*/ 459581 w 683419"/>
              <a:gd name="connsiteY28" fmla="*/ 607219 h 1100138"/>
              <a:gd name="connsiteX29" fmla="*/ 433388 w 683419"/>
              <a:gd name="connsiteY29" fmla="*/ 604838 h 1100138"/>
              <a:gd name="connsiteX30" fmla="*/ 414338 w 683419"/>
              <a:gd name="connsiteY30" fmla="*/ 611981 h 1100138"/>
              <a:gd name="connsiteX31" fmla="*/ 407194 w 683419"/>
              <a:gd name="connsiteY31" fmla="*/ 626269 h 1100138"/>
              <a:gd name="connsiteX32" fmla="*/ 395288 w 683419"/>
              <a:gd name="connsiteY32" fmla="*/ 647700 h 1100138"/>
              <a:gd name="connsiteX33" fmla="*/ 395288 w 683419"/>
              <a:gd name="connsiteY33" fmla="*/ 664369 h 1100138"/>
              <a:gd name="connsiteX34" fmla="*/ 359569 w 683419"/>
              <a:gd name="connsiteY34" fmla="*/ 681038 h 1100138"/>
              <a:gd name="connsiteX35" fmla="*/ 340519 w 683419"/>
              <a:gd name="connsiteY35" fmla="*/ 697706 h 1100138"/>
              <a:gd name="connsiteX36" fmla="*/ 326231 w 683419"/>
              <a:gd name="connsiteY36" fmla="*/ 723900 h 1100138"/>
              <a:gd name="connsiteX37" fmla="*/ 321469 w 683419"/>
              <a:gd name="connsiteY37" fmla="*/ 745331 h 1100138"/>
              <a:gd name="connsiteX38" fmla="*/ 290513 w 683419"/>
              <a:gd name="connsiteY38" fmla="*/ 764381 h 1100138"/>
              <a:gd name="connsiteX39" fmla="*/ 261938 w 683419"/>
              <a:gd name="connsiteY39" fmla="*/ 788194 h 1100138"/>
              <a:gd name="connsiteX40" fmla="*/ 245269 w 683419"/>
              <a:gd name="connsiteY40" fmla="*/ 795338 h 1100138"/>
              <a:gd name="connsiteX41" fmla="*/ 228600 w 683419"/>
              <a:gd name="connsiteY41" fmla="*/ 826294 h 1100138"/>
              <a:gd name="connsiteX42" fmla="*/ 221456 w 683419"/>
              <a:gd name="connsiteY42" fmla="*/ 847725 h 1100138"/>
              <a:gd name="connsiteX43" fmla="*/ 221456 w 683419"/>
              <a:gd name="connsiteY43" fmla="*/ 862013 h 1100138"/>
              <a:gd name="connsiteX44" fmla="*/ 185738 w 683419"/>
              <a:gd name="connsiteY44" fmla="*/ 888206 h 1100138"/>
              <a:gd name="connsiteX45" fmla="*/ 169069 w 683419"/>
              <a:gd name="connsiteY45" fmla="*/ 916781 h 1100138"/>
              <a:gd name="connsiteX46" fmla="*/ 154781 w 683419"/>
              <a:gd name="connsiteY46" fmla="*/ 928688 h 1100138"/>
              <a:gd name="connsiteX47" fmla="*/ 140494 w 683419"/>
              <a:gd name="connsiteY47" fmla="*/ 935831 h 1100138"/>
              <a:gd name="connsiteX48" fmla="*/ 95250 w 683419"/>
              <a:gd name="connsiteY48" fmla="*/ 938213 h 1100138"/>
              <a:gd name="connsiteX49" fmla="*/ 85725 w 683419"/>
              <a:gd name="connsiteY49" fmla="*/ 962025 h 1100138"/>
              <a:gd name="connsiteX50" fmla="*/ 88106 w 683419"/>
              <a:gd name="connsiteY50" fmla="*/ 988219 h 1100138"/>
              <a:gd name="connsiteX51" fmla="*/ 76200 w 683419"/>
              <a:gd name="connsiteY51" fmla="*/ 1002506 h 1100138"/>
              <a:gd name="connsiteX52" fmla="*/ 69056 w 683419"/>
              <a:gd name="connsiteY52" fmla="*/ 1016794 h 1100138"/>
              <a:gd name="connsiteX53" fmla="*/ 73819 w 683419"/>
              <a:gd name="connsiteY53" fmla="*/ 1042988 h 1100138"/>
              <a:gd name="connsiteX54" fmla="*/ 73819 w 683419"/>
              <a:gd name="connsiteY54" fmla="*/ 1062038 h 1100138"/>
              <a:gd name="connsiteX55" fmla="*/ 26194 w 683419"/>
              <a:gd name="connsiteY55" fmla="*/ 1069181 h 1100138"/>
              <a:gd name="connsiteX56" fmla="*/ 0 w 683419"/>
              <a:gd name="connsiteY56" fmla="*/ 1100138 h 1100138"/>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0 w 945356"/>
              <a:gd name="connsiteY5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0 w 945356"/>
              <a:gd name="connsiteY5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0 w 945356"/>
              <a:gd name="connsiteY5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30968 w 945356"/>
              <a:gd name="connsiteY57" fmla="*/ 1293019 h 1497807"/>
              <a:gd name="connsiteX58" fmla="*/ 45243 w 945356"/>
              <a:gd name="connsiteY58" fmla="*/ 1433513 h 1497807"/>
              <a:gd name="connsiteX59" fmla="*/ 0 w 945356"/>
              <a:gd name="connsiteY5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45243 w 945356"/>
              <a:gd name="connsiteY59" fmla="*/ 1433513 h 1497807"/>
              <a:gd name="connsiteX60" fmla="*/ 0 w 945356"/>
              <a:gd name="connsiteY6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190500 w 945356"/>
              <a:gd name="connsiteY57" fmla="*/ 1207294 h 1497807"/>
              <a:gd name="connsiteX58" fmla="*/ 130968 w 945356"/>
              <a:gd name="connsiteY58" fmla="*/ 1293019 h 1497807"/>
              <a:gd name="connsiteX59" fmla="*/ 95250 w 945356"/>
              <a:gd name="connsiteY59" fmla="*/ 1350169 h 1497807"/>
              <a:gd name="connsiteX60" fmla="*/ 45243 w 945356"/>
              <a:gd name="connsiteY60" fmla="*/ 1433513 h 1497807"/>
              <a:gd name="connsiteX61" fmla="*/ 0 w 945356"/>
              <a:gd name="connsiteY61"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30968 w 945356"/>
              <a:gd name="connsiteY59" fmla="*/ 1293019 h 1497807"/>
              <a:gd name="connsiteX60" fmla="*/ 95250 w 945356"/>
              <a:gd name="connsiteY60" fmla="*/ 1350169 h 1497807"/>
              <a:gd name="connsiteX61" fmla="*/ 45243 w 945356"/>
              <a:gd name="connsiteY61" fmla="*/ 1433513 h 1497807"/>
              <a:gd name="connsiteX62" fmla="*/ 0 w 945356"/>
              <a:gd name="connsiteY62"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45243 w 945356"/>
              <a:gd name="connsiteY62" fmla="*/ 1433513 h 1497807"/>
              <a:gd name="connsiteX63" fmla="*/ 0 w 945356"/>
              <a:gd name="connsiteY63"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95250 w 945356"/>
              <a:gd name="connsiteY61" fmla="*/ 1350169 h 1497807"/>
              <a:gd name="connsiteX62" fmla="*/ 61912 w 945356"/>
              <a:gd name="connsiteY62" fmla="*/ 1390650 h 1497807"/>
              <a:gd name="connsiteX63" fmla="*/ 45243 w 945356"/>
              <a:gd name="connsiteY63" fmla="*/ 1433513 h 1497807"/>
              <a:gd name="connsiteX64" fmla="*/ 0 w 945356"/>
              <a:gd name="connsiteY64"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59556 w 945356"/>
              <a:gd name="connsiteY56" fmla="*/ 111442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28600 w 945356"/>
              <a:gd name="connsiteY57" fmla="*/ 1152525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42887 w 945356"/>
              <a:gd name="connsiteY57" fmla="*/ 1128712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190500 w 945356"/>
              <a:gd name="connsiteY58" fmla="*/ 1207294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159543 w 945356"/>
              <a:gd name="connsiteY59" fmla="*/ 1245394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30968 w 945356"/>
              <a:gd name="connsiteY60" fmla="*/ 1293019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19062 w 945356"/>
              <a:gd name="connsiteY61" fmla="*/ 1319213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95250 w 945356"/>
              <a:gd name="connsiteY62" fmla="*/ 1350169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61912 w 945356"/>
              <a:gd name="connsiteY63" fmla="*/ 1390650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45243 w 945356"/>
              <a:gd name="connsiteY64" fmla="*/ 1433513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2399 w 945356"/>
              <a:gd name="connsiteY61" fmla="*/ 1343026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61937 w 945356"/>
              <a:gd name="connsiteY59" fmla="*/ 1216819 h 1497807"/>
              <a:gd name="connsiteX60" fmla="*/ 190499 w 945356"/>
              <a:gd name="connsiteY60" fmla="*/ 1300163 h 1497807"/>
              <a:gd name="connsiteX61" fmla="*/ 150018 w 945356"/>
              <a:gd name="connsiteY61" fmla="*/ 1333501 h 1497807"/>
              <a:gd name="connsiteX62" fmla="*/ 102393 w 945356"/>
              <a:gd name="connsiteY62" fmla="*/ 1366838 h 1497807"/>
              <a:gd name="connsiteX63" fmla="*/ 71437 w 945356"/>
              <a:gd name="connsiteY63" fmla="*/ 1395412 h 1497807"/>
              <a:gd name="connsiteX64" fmla="*/ 30955 w 945356"/>
              <a:gd name="connsiteY64" fmla="*/ 1443038 h 1497807"/>
              <a:gd name="connsiteX65" fmla="*/ 0 w 945356"/>
              <a:gd name="connsiteY65"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290512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61937 w 945356"/>
              <a:gd name="connsiteY60" fmla="*/ 1216819 h 1497807"/>
              <a:gd name="connsiteX61" fmla="*/ 190499 w 945356"/>
              <a:gd name="connsiteY61" fmla="*/ 1300163 h 1497807"/>
              <a:gd name="connsiteX62" fmla="*/ 150018 w 945356"/>
              <a:gd name="connsiteY62" fmla="*/ 1333501 h 1497807"/>
              <a:gd name="connsiteX63" fmla="*/ 102393 w 945356"/>
              <a:gd name="connsiteY63" fmla="*/ 1366838 h 1497807"/>
              <a:gd name="connsiteX64" fmla="*/ 71437 w 945356"/>
              <a:gd name="connsiteY64" fmla="*/ 1395412 h 1497807"/>
              <a:gd name="connsiteX65" fmla="*/ 30955 w 945356"/>
              <a:gd name="connsiteY65" fmla="*/ 1443038 h 1497807"/>
              <a:gd name="connsiteX66" fmla="*/ 0 w 945356"/>
              <a:gd name="connsiteY66"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80987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61937 w 945356"/>
              <a:gd name="connsiteY61" fmla="*/ 1216819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190499 w 945356"/>
              <a:gd name="connsiteY62" fmla="*/ 1300163 h 1497807"/>
              <a:gd name="connsiteX63" fmla="*/ 150018 w 945356"/>
              <a:gd name="connsiteY63" fmla="*/ 1333501 h 1497807"/>
              <a:gd name="connsiteX64" fmla="*/ 102393 w 945356"/>
              <a:gd name="connsiteY64" fmla="*/ 1366838 h 1497807"/>
              <a:gd name="connsiteX65" fmla="*/ 71437 w 945356"/>
              <a:gd name="connsiteY65" fmla="*/ 1395412 h 1497807"/>
              <a:gd name="connsiteX66" fmla="*/ 30955 w 945356"/>
              <a:gd name="connsiteY66" fmla="*/ 1443038 h 1497807"/>
              <a:gd name="connsiteX67" fmla="*/ 0 w 945356"/>
              <a:gd name="connsiteY67"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26218 w 945356"/>
              <a:gd name="connsiteY62" fmla="*/ 1254919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304800 w 945356"/>
              <a:gd name="connsiteY58" fmla="*/ 1121569 h 1497807"/>
              <a:gd name="connsiteX59" fmla="*/ 314324 w 945356"/>
              <a:gd name="connsiteY59" fmla="*/ 1162050 h 1497807"/>
              <a:gd name="connsiteX60" fmla="*/ 295275 w 945356"/>
              <a:gd name="connsiteY60" fmla="*/ 1197769 h 1497807"/>
              <a:gd name="connsiteX61" fmla="*/ 257174 w 945356"/>
              <a:gd name="connsiteY61" fmla="*/ 1204913 h 1497807"/>
              <a:gd name="connsiteX62" fmla="*/ 240506 w 945356"/>
              <a:gd name="connsiteY62" fmla="*/ 1243012 h 1497807"/>
              <a:gd name="connsiteX63" fmla="*/ 190499 w 945356"/>
              <a:gd name="connsiteY63" fmla="*/ 1300163 h 1497807"/>
              <a:gd name="connsiteX64" fmla="*/ 150018 w 945356"/>
              <a:gd name="connsiteY64" fmla="*/ 1333501 h 1497807"/>
              <a:gd name="connsiteX65" fmla="*/ 102393 w 945356"/>
              <a:gd name="connsiteY65" fmla="*/ 1366838 h 1497807"/>
              <a:gd name="connsiteX66" fmla="*/ 71437 w 945356"/>
              <a:gd name="connsiteY66" fmla="*/ 1395412 h 1497807"/>
              <a:gd name="connsiteX67" fmla="*/ 30955 w 945356"/>
              <a:gd name="connsiteY67" fmla="*/ 1443038 h 1497807"/>
              <a:gd name="connsiteX68" fmla="*/ 0 w 945356"/>
              <a:gd name="connsiteY68"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3368 w 945356"/>
              <a:gd name="connsiteY58" fmla="*/ 1121569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288131 w 945356"/>
              <a:gd name="connsiteY55" fmla="*/ 1069181 h 1497807"/>
              <a:gd name="connsiteX56" fmla="*/ 261937 w 945356"/>
              <a:gd name="connsiteY56" fmla="*/ 1095375 h 1497807"/>
              <a:gd name="connsiteX57" fmla="*/ 259556 w 945356"/>
              <a:gd name="connsiteY57" fmla="*/ 1123950 h 1497807"/>
              <a:gd name="connsiteX58" fmla="*/ 285749 w 945356"/>
              <a:gd name="connsiteY58" fmla="*/ 1116806 h 1497807"/>
              <a:gd name="connsiteX59" fmla="*/ 304800 w 945356"/>
              <a:gd name="connsiteY59" fmla="*/ 1121569 h 1497807"/>
              <a:gd name="connsiteX60" fmla="*/ 314324 w 945356"/>
              <a:gd name="connsiteY60" fmla="*/ 1162050 h 1497807"/>
              <a:gd name="connsiteX61" fmla="*/ 295275 w 945356"/>
              <a:gd name="connsiteY61" fmla="*/ 1197769 h 1497807"/>
              <a:gd name="connsiteX62" fmla="*/ 257174 w 945356"/>
              <a:gd name="connsiteY62" fmla="*/ 1204913 h 1497807"/>
              <a:gd name="connsiteX63" fmla="*/ 240506 w 945356"/>
              <a:gd name="connsiteY63" fmla="*/ 1243012 h 1497807"/>
              <a:gd name="connsiteX64" fmla="*/ 190499 w 945356"/>
              <a:gd name="connsiteY64" fmla="*/ 1300163 h 1497807"/>
              <a:gd name="connsiteX65" fmla="*/ 150018 w 945356"/>
              <a:gd name="connsiteY65" fmla="*/ 1333501 h 1497807"/>
              <a:gd name="connsiteX66" fmla="*/ 102393 w 945356"/>
              <a:gd name="connsiteY66" fmla="*/ 1366838 h 1497807"/>
              <a:gd name="connsiteX67" fmla="*/ 71437 w 945356"/>
              <a:gd name="connsiteY67" fmla="*/ 1395412 h 1497807"/>
              <a:gd name="connsiteX68" fmla="*/ 30955 w 945356"/>
              <a:gd name="connsiteY68" fmla="*/ 1443038 h 1497807"/>
              <a:gd name="connsiteX69" fmla="*/ 0 w 945356"/>
              <a:gd name="connsiteY69"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6800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88131 w 945356"/>
              <a:gd name="connsiteY56" fmla="*/ 1069181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61937 w 945356"/>
              <a:gd name="connsiteY57" fmla="*/ 1095375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14324 w 945356"/>
              <a:gd name="connsiteY61" fmla="*/ 1162050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90587 w 945356"/>
              <a:gd name="connsiteY0" fmla="*/ 0 h 1497807"/>
              <a:gd name="connsiteX1" fmla="*/ 885825 w 945356"/>
              <a:gd name="connsiteY1" fmla="*/ 61913 h 1497807"/>
              <a:gd name="connsiteX2" fmla="*/ 909637 w 945356"/>
              <a:gd name="connsiteY2" fmla="*/ 90488 h 1497807"/>
              <a:gd name="connsiteX3" fmla="*/ 914400 w 945356"/>
              <a:gd name="connsiteY3" fmla="*/ 109538 h 1497807"/>
              <a:gd name="connsiteX4" fmla="*/ 904875 w 945356"/>
              <a:gd name="connsiteY4" fmla="*/ 133350 h 1497807"/>
              <a:gd name="connsiteX5" fmla="*/ 914400 w 945356"/>
              <a:gd name="connsiteY5" fmla="*/ 154781 h 1497807"/>
              <a:gd name="connsiteX6" fmla="*/ 945356 w 945356"/>
              <a:gd name="connsiteY6" fmla="*/ 192881 h 1497807"/>
              <a:gd name="connsiteX7" fmla="*/ 935831 w 945356"/>
              <a:gd name="connsiteY7" fmla="*/ 209550 h 1497807"/>
              <a:gd name="connsiteX8" fmla="*/ 909637 w 945356"/>
              <a:gd name="connsiteY8" fmla="*/ 235744 h 1497807"/>
              <a:gd name="connsiteX9" fmla="*/ 926306 w 945356"/>
              <a:gd name="connsiteY9" fmla="*/ 254794 h 1497807"/>
              <a:gd name="connsiteX10" fmla="*/ 938212 w 945356"/>
              <a:gd name="connsiteY10" fmla="*/ 271463 h 1497807"/>
              <a:gd name="connsiteX11" fmla="*/ 928687 w 945356"/>
              <a:gd name="connsiteY11" fmla="*/ 285750 h 1497807"/>
              <a:gd name="connsiteX12" fmla="*/ 912018 w 945356"/>
              <a:gd name="connsiteY12" fmla="*/ 283369 h 1497807"/>
              <a:gd name="connsiteX13" fmla="*/ 890587 w 945356"/>
              <a:gd name="connsiteY13" fmla="*/ 295275 h 1497807"/>
              <a:gd name="connsiteX14" fmla="*/ 878681 w 945356"/>
              <a:gd name="connsiteY14" fmla="*/ 330994 h 1497807"/>
              <a:gd name="connsiteX15" fmla="*/ 866775 w 945356"/>
              <a:gd name="connsiteY15" fmla="*/ 347663 h 1497807"/>
              <a:gd name="connsiteX16" fmla="*/ 840581 w 945356"/>
              <a:gd name="connsiteY16" fmla="*/ 371475 h 1497807"/>
              <a:gd name="connsiteX17" fmla="*/ 812006 w 945356"/>
              <a:gd name="connsiteY17" fmla="*/ 392906 h 1497807"/>
              <a:gd name="connsiteX18" fmla="*/ 790575 w 945356"/>
              <a:gd name="connsiteY18" fmla="*/ 416719 h 1497807"/>
              <a:gd name="connsiteX19" fmla="*/ 766762 w 945356"/>
              <a:gd name="connsiteY19" fmla="*/ 435769 h 1497807"/>
              <a:gd name="connsiteX20" fmla="*/ 766762 w 945356"/>
              <a:gd name="connsiteY20" fmla="*/ 461963 h 1497807"/>
              <a:gd name="connsiteX21" fmla="*/ 776287 w 945356"/>
              <a:gd name="connsiteY21" fmla="*/ 492919 h 1497807"/>
              <a:gd name="connsiteX22" fmla="*/ 773906 w 945356"/>
              <a:gd name="connsiteY22" fmla="*/ 511969 h 1497807"/>
              <a:gd name="connsiteX23" fmla="*/ 750093 w 945356"/>
              <a:gd name="connsiteY23" fmla="*/ 523875 h 1497807"/>
              <a:gd name="connsiteX24" fmla="*/ 731043 w 945356"/>
              <a:gd name="connsiteY24" fmla="*/ 540544 h 1497807"/>
              <a:gd name="connsiteX25" fmla="*/ 726281 w 945356"/>
              <a:gd name="connsiteY25" fmla="*/ 550069 h 1497807"/>
              <a:gd name="connsiteX26" fmla="*/ 726281 w 945356"/>
              <a:gd name="connsiteY26" fmla="*/ 571500 h 1497807"/>
              <a:gd name="connsiteX27" fmla="*/ 728662 w 945356"/>
              <a:gd name="connsiteY27" fmla="*/ 592931 h 1497807"/>
              <a:gd name="connsiteX28" fmla="*/ 721518 w 945356"/>
              <a:gd name="connsiteY28" fmla="*/ 607219 h 1497807"/>
              <a:gd name="connsiteX29" fmla="*/ 695325 w 945356"/>
              <a:gd name="connsiteY29" fmla="*/ 604838 h 1497807"/>
              <a:gd name="connsiteX30" fmla="*/ 676275 w 945356"/>
              <a:gd name="connsiteY30" fmla="*/ 611981 h 1497807"/>
              <a:gd name="connsiteX31" fmla="*/ 669131 w 945356"/>
              <a:gd name="connsiteY31" fmla="*/ 626269 h 1497807"/>
              <a:gd name="connsiteX32" fmla="*/ 657225 w 945356"/>
              <a:gd name="connsiteY32" fmla="*/ 647700 h 1497807"/>
              <a:gd name="connsiteX33" fmla="*/ 657225 w 945356"/>
              <a:gd name="connsiteY33" fmla="*/ 664369 h 1497807"/>
              <a:gd name="connsiteX34" fmla="*/ 621506 w 945356"/>
              <a:gd name="connsiteY34" fmla="*/ 681038 h 1497807"/>
              <a:gd name="connsiteX35" fmla="*/ 602456 w 945356"/>
              <a:gd name="connsiteY35" fmla="*/ 697706 h 1497807"/>
              <a:gd name="connsiteX36" fmla="*/ 588168 w 945356"/>
              <a:gd name="connsiteY36" fmla="*/ 723900 h 1497807"/>
              <a:gd name="connsiteX37" fmla="*/ 583406 w 945356"/>
              <a:gd name="connsiteY37" fmla="*/ 745331 h 1497807"/>
              <a:gd name="connsiteX38" fmla="*/ 552450 w 945356"/>
              <a:gd name="connsiteY38" fmla="*/ 764381 h 1497807"/>
              <a:gd name="connsiteX39" fmla="*/ 523875 w 945356"/>
              <a:gd name="connsiteY39" fmla="*/ 788194 h 1497807"/>
              <a:gd name="connsiteX40" fmla="*/ 507206 w 945356"/>
              <a:gd name="connsiteY40" fmla="*/ 795338 h 1497807"/>
              <a:gd name="connsiteX41" fmla="*/ 490537 w 945356"/>
              <a:gd name="connsiteY41" fmla="*/ 826294 h 1497807"/>
              <a:gd name="connsiteX42" fmla="*/ 483393 w 945356"/>
              <a:gd name="connsiteY42" fmla="*/ 847725 h 1497807"/>
              <a:gd name="connsiteX43" fmla="*/ 483393 w 945356"/>
              <a:gd name="connsiteY43" fmla="*/ 862013 h 1497807"/>
              <a:gd name="connsiteX44" fmla="*/ 447675 w 945356"/>
              <a:gd name="connsiteY44" fmla="*/ 888206 h 1497807"/>
              <a:gd name="connsiteX45" fmla="*/ 431006 w 945356"/>
              <a:gd name="connsiteY45" fmla="*/ 916781 h 1497807"/>
              <a:gd name="connsiteX46" fmla="*/ 416718 w 945356"/>
              <a:gd name="connsiteY46" fmla="*/ 928688 h 1497807"/>
              <a:gd name="connsiteX47" fmla="*/ 402431 w 945356"/>
              <a:gd name="connsiteY47" fmla="*/ 935831 h 1497807"/>
              <a:gd name="connsiteX48" fmla="*/ 357187 w 945356"/>
              <a:gd name="connsiteY48" fmla="*/ 938213 h 1497807"/>
              <a:gd name="connsiteX49" fmla="*/ 347662 w 945356"/>
              <a:gd name="connsiteY49" fmla="*/ 962025 h 1497807"/>
              <a:gd name="connsiteX50" fmla="*/ 350043 w 945356"/>
              <a:gd name="connsiteY50" fmla="*/ 988219 h 1497807"/>
              <a:gd name="connsiteX51" fmla="*/ 338137 w 945356"/>
              <a:gd name="connsiteY51" fmla="*/ 1002506 h 1497807"/>
              <a:gd name="connsiteX52" fmla="*/ 330993 w 945356"/>
              <a:gd name="connsiteY52" fmla="*/ 1016794 h 1497807"/>
              <a:gd name="connsiteX53" fmla="*/ 335756 w 945356"/>
              <a:gd name="connsiteY53" fmla="*/ 1042988 h 1497807"/>
              <a:gd name="connsiteX54" fmla="*/ 335756 w 945356"/>
              <a:gd name="connsiteY54" fmla="*/ 1062038 h 1497807"/>
              <a:gd name="connsiteX55" fmla="*/ 311943 w 945356"/>
              <a:gd name="connsiteY55" fmla="*/ 1064419 h 1497807"/>
              <a:gd name="connsiteX56" fmla="*/ 276224 w 945356"/>
              <a:gd name="connsiteY56" fmla="*/ 1076325 h 1497807"/>
              <a:gd name="connsiteX57" fmla="*/ 252412 w 945356"/>
              <a:gd name="connsiteY57" fmla="*/ 1102519 h 1497807"/>
              <a:gd name="connsiteX58" fmla="*/ 259556 w 945356"/>
              <a:gd name="connsiteY58" fmla="*/ 1123950 h 1497807"/>
              <a:gd name="connsiteX59" fmla="*/ 285749 w 945356"/>
              <a:gd name="connsiteY59" fmla="*/ 1116806 h 1497807"/>
              <a:gd name="connsiteX60" fmla="*/ 304800 w 945356"/>
              <a:gd name="connsiteY60" fmla="*/ 1121569 h 1497807"/>
              <a:gd name="connsiteX61" fmla="*/ 309561 w 945356"/>
              <a:gd name="connsiteY61" fmla="*/ 1159669 h 1497807"/>
              <a:gd name="connsiteX62" fmla="*/ 295275 w 945356"/>
              <a:gd name="connsiteY62" fmla="*/ 1197769 h 1497807"/>
              <a:gd name="connsiteX63" fmla="*/ 257174 w 945356"/>
              <a:gd name="connsiteY63" fmla="*/ 1204913 h 1497807"/>
              <a:gd name="connsiteX64" fmla="*/ 240506 w 945356"/>
              <a:gd name="connsiteY64" fmla="*/ 1243012 h 1497807"/>
              <a:gd name="connsiteX65" fmla="*/ 190499 w 945356"/>
              <a:gd name="connsiteY65" fmla="*/ 1300163 h 1497807"/>
              <a:gd name="connsiteX66" fmla="*/ 150018 w 945356"/>
              <a:gd name="connsiteY66" fmla="*/ 1333501 h 1497807"/>
              <a:gd name="connsiteX67" fmla="*/ 102393 w 945356"/>
              <a:gd name="connsiteY67" fmla="*/ 1366838 h 1497807"/>
              <a:gd name="connsiteX68" fmla="*/ 71437 w 945356"/>
              <a:gd name="connsiteY68" fmla="*/ 1395412 h 1497807"/>
              <a:gd name="connsiteX69" fmla="*/ 30955 w 945356"/>
              <a:gd name="connsiteY69" fmla="*/ 1443038 h 1497807"/>
              <a:gd name="connsiteX70" fmla="*/ 0 w 945356"/>
              <a:gd name="connsiteY70" fmla="*/ 1497807 h 1497807"/>
              <a:gd name="connsiteX0" fmla="*/ 885825 w 945356"/>
              <a:gd name="connsiteY0" fmla="*/ 0 h 1435894"/>
              <a:gd name="connsiteX1" fmla="*/ 909637 w 945356"/>
              <a:gd name="connsiteY1" fmla="*/ 28575 h 1435894"/>
              <a:gd name="connsiteX2" fmla="*/ 914400 w 945356"/>
              <a:gd name="connsiteY2" fmla="*/ 47625 h 1435894"/>
              <a:gd name="connsiteX3" fmla="*/ 904875 w 945356"/>
              <a:gd name="connsiteY3" fmla="*/ 71437 h 1435894"/>
              <a:gd name="connsiteX4" fmla="*/ 914400 w 945356"/>
              <a:gd name="connsiteY4" fmla="*/ 92868 h 1435894"/>
              <a:gd name="connsiteX5" fmla="*/ 945356 w 945356"/>
              <a:gd name="connsiteY5" fmla="*/ 130968 h 1435894"/>
              <a:gd name="connsiteX6" fmla="*/ 935831 w 945356"/>
              <a:gd name="connsiteY6" fmla="*/ 147637 h 1435894"/>
              <a:gd name="connsiteX7" fmla="*/ 909637 w 945356"/>
              <a:gd name="connsiteY7" fmla="*/ 173831 h 1435894"/>
              <a:gd name="connsiteX8" fmla="*/ 926306 w 945356"/>
              <a:gd name="connsiteY8" fmla="*/ 192881 h 1435894"/>
              <a:gd name="connsiteX9" fmla="*/ 938212 w 945356"/>
              <a:gd name="connsiteY9" fmla="*/ 209550 h 1435894"/>
              <a:gd name="connsiteX10" fmla="*/ 928687 w 945356"/>
              <a:gd name="connsiteY10" fmla="*/ 223837 h 1435894"/>
              <a:gd name="connsiteX11" fmla="*/ 912018 w 945356"/>
              <a:gd name="connsiteY11" fmla="*/ 221456 h 1435894"/>
              <a:gd name="connsiteX12" fmla="*/ 890587 w 945356"/>
              <a:gd name="connsiteY12" fmla="*/ 233362 h 1435894"/>
              <a:gd name="connsiteX13" fmla="*/ 878681 w 945356"/>
              <a:gd name="connsiteY13" fmla="*/ 269081 h 1435894"/>
              <a:gd name="connsiteX14" fmla="*/ 866775 w 945356"/>
              <a:gd name="connsiteY14" fmla="*/ 285750 h 1435894"/>
              <a:gd name="connsiteX15" fmla="*/ 840581 w 945356"/>
              <a:gd name="connsiteY15" fmla="*/ 309562 h 1435894"/>
              <a:gd name="connsiteX16" fmla="*/ 812006 w 945356"/>
              <a:gd name="connsiteY16" fmla="*/ 330993 h 1435894"/>
              <a:gd name="connsiteX17" fmla="*/ 790575 w 945356"/>
              <a:gd name="connsiteY17" fmla="*/ 354806 h 1435894"/>
              <a:gd name="connsiteX18" fmla="*/ 766762 w 945356"/>
              <a:gd name="connsiteY18" fmla="*/ 373856 h 1435894"/>
              <a:gd name="connsiteX19" fmla="*/ 766762 w 945356"/>
              <a:gd name="connsiteY19" fmla="*/ 400050 h 1435894"/>
              <a:gd name="connsiteX20" fmla="*/ 776287 w 945356"/>
              <a:gd name="connsiteY20" fmla="*/ 431006 h 1435894"/>
              <a:gd name="connsiteX21" fmla="*/ 773906 w 945356"/>
              <a:gd name="connsiteY21" fmla="*/ 450056 h 1435894"/>
              <a:gd name="connsiteX22" fmla="*/ 750093 w 945356"/>
              <a:gd name="connsiteY22" fmla="*/ 461962 h 1435894"/>
              <a:gd name="connsiteX23" fmla="*/ 731043 w 945356"/>
              <a:gd name="connsiteY23" fmla="*/ 478631 h 1435894"/>
              <a:gd name="connsiteX24" fmla="*/ 726281 w 945356"/>
              <a:gd name="connsiteY24" fmla="*/ 488156 h 1435894"/>
              <a:gd name="connsiteX25" fmla="*/ 726281 w 945356"/>
              <a:gd name="connsiteY25" fmla="*/ 509587 h 1435894"/>
              <a:gd name="connsiteX26" fmla="*/ 728662 w 945356"/>
              <a:gd name="connsiteY26" fmla="*/ 531018 h 1435894"/>
              <a:gd name="connsiteX27" fmla="*/ 721518 w 945356"/>
              <a:gd name="connsiteY27" fmla="*/ 545306 h 1435894"/>
              <a:gd name="connsiteX28" fmla="*/ 695325 w 945356"/>
              <a:gd name="connsiteY28" fmla="*/ 542925 h 1435894"/>
              <a:gd name="connsiteX29" fmla="*/ 676275 w 945356"/>
              <a:gd name="connsiteY29" fmla="*/ 550068 h 1435894"/>
              <a:gd name="connsiteX30" fmla="*/ 669131 w 945356"/>
              <a:gd name="connsiteY30" fmla="*/ 564356 h 1435894"/>
              <a:gd name="connsiteX31" fmla="*/ 657225 w 945356"/>
              <a:gd name="connsiteY31" fmla="*/ 585787 h 1435894"/>
              <a:gd name="connsiteX32" fmla="*/ 657225 w 945356"/>
              <a:gd name="connsiteY32" fmla="*/ 602456 h 1435894"/>
              <a:gd name="connsiteX33" fmla="*/ 621506 w 945356"/>
              <a:gd name="connsiteY33" fmla="*/ 619125 h 1435894"/>
              <a:gd name="connsiteX34" fmla="*/ 602456 w 945356"/>
              <a:gd name="connsiteY34" fmla="*/ 635793 h 1435894"/>
              <a:gd name="connsiteX35" fmla="*/ 588168 w 945356"/>
              <a:gd name="connsiteY35" fmla="*/ 661987 h 1435894"/>
              <a:gd name="connsiteX36" fmla="*/ 583406 w 945356"/>
              <a:gd name="connsiteY36" fmla="*/ 683418 h 1435894"/>
              <a:gd name="connsiteX37" fmla="*/ 552450 w 945356"/>
              <a:gd name="connsiteY37" fmla="*/ 702468 h 1435894"/>
              <a:gd name="connsiteX38" fmla="*/ 523875 w 945356"/>
              <a:gd name="connsiteY38" fmla="*/ 726281 h 1435894"/>
              <a:gd name="connsiteX39" fmla="*/ 507206 w 945356"/>
              <a:gd name="connsiteY39" fmla="*/ 733425 h 1435894"/>
              <a:gd name="connsiteX40" fmla="*/ 490537 w 945356"/>
              <a:gd name="connsiteY40" fmla="*/ 764381 h 1435894"/>
              <a:gd name="connsiteX41" fmla="*/ 483393 w 945356"/>
              <a:gd name="connsiteY41" fmla="*/ 785812 h 1435894"/>
              <a:gd name="connsiteX42" fmla="*/ 483393 w 945356"/>
              <a:gd name="connsiteY42" fmla="*/ 800100 h 1435894"/>
              <a:gd name="connsiteX43" fmla="*/ 447675 w 945356"/>
              <a:gd name="connsiteY43" fmla="*/ 826293 h 1435894"/>
              <a:gd name="connsiteX44" fmla="*/ 431006 w 945356"/>
              <a:gd name="connsiteY44" fmla="*/ 854868 h 1435894"/>
              <a:gd name="connsiteX45" fmla="*/ 416718 w 945356"/>
              <a:gd name="connsiteY45" fmla="*/ 866775 h 1435894"/>
              <a:gd name="connsiteX46" fmla="*/ 402431 w 945356"/>
              <a:gd name="connsiteY46" fmla="*/ 873918 h 1435894"/>
              <a:gd name="connsiteX47" fmla="*/ 357187 w 945356"/>
              <a:gd name="connsiteY47" fmla="*/ 876300 h 1435894"/>
              <a:gd name="connsiteX48" fmla="*/ 347662 w 945356"/>
              <a:gd name="connsiteY48" fmla="*/ 900112 h 1435894"/>
              <a:gd name="connsiteX49" fmla="*/ 350043 w 945356"/>
              <a:gd name="connsiteY49" fmla="*/ 926306 h 1435894"/>
              <a:gd name="connsiteX50" fmla="*/ 338137 w 945356"/>
              <a:gd name="connsiteY50" fmla="*/ 940593 h 1435894"/>
              <a:gd name="connsiteX51" fmla="*/ 330993 w 945356"/>
              <a:gd name="connsiteY51" fmla="*/ 954881 h 1435894"/>
              <a:gd name="connsiteX52" fmla="*/ 335756 w 945356"/>
              <a:gd name="connsiteY52" fmla="*/ 981075 h 1435894"/>
              <a:gd name="connsiteX53" fmla="*/ 335756 w 945356"/>
              <a:gd name="connsiteY53" fmla="*/ 1000125 h 1435894"/>
              <a:gd name="connsiteX54" fmla="*/ 311943 w 945356"/>
              <a:gd name="connsiteY54" fmla="*/ 1002506 h 1435894"/>
              <a:gd name="connsiteX55" fmla="*/ 276224 w 945356"/>
              <a:gd name="connsiteY55" fmla="*/ 1014412 h 1435894"/>
              <a:gd name="connsiteX56" fmla="*/ 252412 w 945356"/>
              <a:gd name="connsiteY56" fmla="*/ 1040606 h 1435894"/>
              <a:gd name="connsiteX57" fmla="*/ 259556 w 945356"/>
              <a:gd name="connsiteY57" fmla="*/ 1062037 h 1435894"/>
              <a:gd name="connsiteX58" fmla="*/ 285749 w 945356"/>
              <a:gd name="connsiteY58" fmla="*/ 1054893 h 1435894"/>
              <a:gd name="connsiteX59" fmla="*/ 304800 w 945356"/>
              <a:gd name="connsiteY59" fmla="*/ 1059656 h 1435894"/>
              <a:gd name="connsiteX60" fmla="*/ 309561 w 945356"/>
              <a:gd name="connsiteY60" fmla="*/ 1097756 h 1435894"/>
              <a:gd name="connsiteX61" fmla="*/ 295275 w 945356"/>
              <a:gd name="connsiteY61" fmla="*/ 1135856 h 1435894"/>
              <a:gd name="connsiteX62" fmla="*/ 257174 w 945356"/>
              <a:gd name="connsiteY62" fmla="*/ 1143000 h 1435894"/>
              <a:gd name="connsiteX63" fmla="*/ 240506 w 945356"/>
              <a:gd name="connsiteY63" fmla="*/ 1181099 h 1435894"/>
              <a:gd name="connsiteX64" fmla="*/ 190499 w 945356"/>
              <a:gd name="connsiteY64" fmla="*/ 1238250 h 1435894"/>
              <a:gd name="connsiteX65" fmla="*/ 150018 w 945356"/>
              <a:gd name="connsiteY65" fmla="*/ 1271588 h 1435894"/>
              <a:gd name="connsiteX66" fmla="*/ 102393 w 945356"/>
              <a:gd name="connsiteY66" fmla="*/ 1304925 h 1435894"/>
              <a:gd name="connsiteX67" fmla="*/ 71437 w 945356"/>
              <a:gd name="connsiteY67" fmla="*/ 1333499 h 1435894"/>
              <a:gd name="connsiteX68" fmla="*/ 30955 w 945356"/>
              <a:gd name="connsiteY68" fmla="*/ 1381125 h 1435894"/>
              <a:gd name="connsiteX69" fmla="*/ 0 w 945356"/>
              <a:gd name="connsiteY69" fmla="*/ 1435894 h 1435894"/>
              <a:gd name="connsiteX0" fmla="*/ 885825 w 945356"/>
              <a:gd name="connsiteY0" fmla="*/ 0 h 1435894"/>
              <a:gd name="connsiteX1" fmla="*/ 914400 w 945356"/>
              <a:gd name="connsiteY1" fmla="*/ 47625 h 1435894"/>
              <a:gd name="connsiteX2" fmla="*/ 904875 w 945356"/>
              <a:gd name="connsiteY2" fmla="*/ 71437 h 1435894"/>
              <a:gd name="connsiteX3" fmla="*/ 914400 w 945356"/>
              <a:gd name="connsiteY3" fmla="*/ 92868 h 1435894"/>
              <a:gd name="connsiteX4" fmla="*/ 945356 w 945356"/>
              <a:gd name="connsiteY4" fmla="*/ 130968 h 1435894"/>
              <a:gd name="connsiteX5" fmla="*/ 935831 w 945356"/>
              <a:gd name="connsiteY5" fmla="*/ 147637 h 1435894"/>
              <a:gd name="connsiteX6" fmla="*/ 909637 w 945356"/>
              <a:gd name="connsiteY6" fmla="*/ 173831 h 1435894"/>
              <a:gd name="connsiteX7" fmla="*/ 926306 w 945356"/>
              <a:gd name="connsiteY7" fmla="*/ 192881 h 1435894"/>
              <a:gd name="connsiteX8" fmla="*/ 938212 w 945356"/>
              <a:gd name="connsiteY8" fmla="*/ 209550 h 1435894"/>
              <a:gd name="connsiteX9" fmla="*/ 928687 w 945356"/>
              <a:gd name="connsiteY9" fmla="*/ 223837 h 1435894"/>
              <a:gd name="connsiteX10" fmla="*/ 912018 w 945356"/>
              <a:gd name="connsiteY10" fmla="*/ 221456 h 1435894"/>
              <a:gd name="connsiteX11" fmla="*/ 890587 w 945356"/>
              <a:gd name="connsiteY11" fmla="*/ 233362 h 1435894"/>
              <a:gd name="connsiteX12" fmla="*/ 878681 w 945356"/>
              <a:gd name="connsiteY12" fmla="*/ 269081 h 1435894"/>
              <a:gd name="connsiteX13" fmla="*/ 866775 w 945356"/>
              <a:gd name="connsiteY13" fmla="*/ 285750 h 1435894"/>
              <a:gd name="connsiteX14" fmla="*/ 840581 w 945356"/>
              <a:gd name="connsiteY14" fmla="*/ 309562 h 1435894"/>
              <a:gd name="connsiteX15" fmla="*/ 812006 w 945356"/>
              <a:gd name="connsiteY15" fmla="*/ 330993 h 1435894"/>
              <a:gd name="connsiteX16" fmla="*/ 790575 w 945356"/>
              <a:gd name="connsiteY16" fmla="*/ 354806 h 1435894"/>
              <a:gd name="connsiteX17" fmla="*/ 766762 w 945356"/>
              <a:gd name="connsiteY17" fmla="*/ 373856 h 1435894"/>
              <a:gd name="connsiteX18" fmla="*/ 766762 w 945356"/>
              <a:gd name="connsiteY18" fmla="*/ 400050 h 1435894"/>
              <a:gd name="connsiteX19" fmla="*/ 776287 w 945356"/>
              <a:gd name="connsiteY19" fmla="*/ 431006 h 1435894"/>
              <a:gd name="connsiteX20" fmla="*/ 773906 w 945356"/>
              <a:gd name="connsiteY20" fmla="*/ 450056 h 1435894"/>
              <a:gd name="connsiteX21" fmla="*/ 750093 w 945356"/>
              <a:gd name="connsiteY21" fmla="*/ 461962 h 1435894"/>
              <a:gd name="connsiteX22" fmla="*/ 731043 w 945356"/>
              <a:gd name="connsiteY22" fmla="*/ 478631 h 1435894"/>
              <a:gd name="connsiteX23" fmla="*/ 726281 w 945356"/>
              <a:gd name="connsiteY23" fmla="*/ 488156 h 1435894"/>
              <a:gd name="connsiteX24" fmla="*/ 726281 w 945356"/>
              <a:gd name="connsiteY24" fmla="*/ 509587 h 1435894"/>
              <a:gd name="connsiteX25" fmla="*/ 728662 w 945356"/>
              <a:gd name="connsiteY25" fmla="*/ 531018 h 1435894"/>
              <a:gd name="connsiteX26" fmla="*/ 721518 w 945356"/>
              <a:gd name="connsiteY26" fmla="*/ 545306 h 1435894"/>
              <a:gd name="connsiteX27" fmla="*/ 695325 w 945356"/>
              <a:gd name="connsiteY27" fmla="*/ 542925 h 1435894"/>
              <a:gd name="connsiteX28" fmla="*/ 676275 w 945356"/>
              <a:gd name="connsiteY28" fmla="*/ 550068 h 1435894"/>
              <a:gd name="connsiteX29" fmla="*/ 669131 w 945356"/>
              <a:gd name="connsiteY29" fmla="*/ 564356 h 1435894"/>
              <a:gd name="connsiteX30" fmla="*/ 657225 w 945356"/>
              <a:gd name="connsiteY30" fmla="*/ 585787 h 1435894"/>
              <a:gd name="connsiteX31" fmla="*/ 657225 w 945356"/>
              <a:gd name="connsiteY31" fmla="*/ 602456 h 1435894"/>
              <a:gd name="connsiteX32" fmla="*/ 621506 w 945356"/>
              <a:gd name="connsiteY32" fmla="*/ 619125 h 1435894"/>
              <a:gd name="connsiteX33" fmla="*/ 602456 w 945356"/>
              <a:gd name="connsiteY33" fmla="*/ 635793 h 1435894"/>
              <a:gd name="connsiteX34" fmla="*/ 588168 w 945356"/>
              <a:gd name="connsiteY34" fmla="*/ 661987 h 1435894"/>
              <a:gd name="connsiteX35" fmla="*/ 583406 w 945356"/>
              <a:gd name="connsiteY35" fmla="*/ 683418 h 1435894"/>
              <a:gd name="connsiteX36" fmla="*/ 552450 w 945356"/>
              <a:gd name="connsiteY36" fmla="*/ 702468 h 1435894"/>
              <a:gd name="connsiteX37" fmla="*/ 523875 w 945356"/>
              <a:gd name="connsiteY37" fmla="*/ 726281 h 1435894"/>
              <a:gd name="connsiteX38" fmla="*/ 507206 w 945356"/>
              <a:gd name="connsiteY38" fmla="*/ 733425 h 1435894"/>
              <a:gd name="connsiteX39" fmla="*/ 490537 w 945356"/>
              <a:gd name="connsiteY39" fmla="*/ 764381 h 1435894"/>
              <a:gd name="connsiteX40" fmla="*/ 483393 w 945356"/>
              <a:gd name="connsiteY40" fmla="*/ 785812 h 1435894"/>
              <a:gd name="connsiteX41" fmla="*/ 483393 w 945356"/>
              <a:gd name="connsiteY41" fmla="*/ 800100 h 1435894"/>
              <a:gd name="connsiteX42" fmla="*/ 447675 w 945356"/>
              <a:gd name="connsiteY42" fmla="*/ 826293 h 1435894"/>
              <a:gd name="connsiteX43" fmla="*/ 431006 w 945356"/>
              <a:gd name="connsiteY43" fmla="*/ 854868 h 1435894"/>
              <a:gd name="connsiteX44" fmla="*/ 416718 w 945356"/>
              <a:gd name="connsiteY44" fmla="*/ 866775 h 1435894"/>
              <a:gd name="connsiteX45" fmla="*/ 402431 w 945356"/>
              <a:gd name="connsiteY45" fmla="*/ 873918 h 1435894"/>
              <a:gd name="connsiteX46" fmla="*/ 357187 w 945356"/>
              <a:gd name="connsiteY46" fmla="*/ 876300 h 1435894"/>
              <a:gd name="connsiteX47" fmla="*/ 347662 w 945356"/>
              <a:gd name="connsiteY47" fmla="*/ 900112 h 1435894"/>
              <a:gd name="connsiteX48" fmla="*/ 350043 w 945356"/>
              <a:gd name="connsiteY48" fmla="*/ 926306 h 1435894"/>
              <a:gd name="connsiteX49" fmla="*/ 338137 w 945356"/>
              <a:gd name="connsiteY49" fmla="*/ 940593 h 1435894"/>
              <a:gd name="connsiteX50" fmla="*/ 330993 w 945356"/>
              <a:gd name="connsiteY50" fmla="*/ 954881 h 1435894"/>
              <a:gd name="connsiteX51" fmla="*/ 335756 w 945356"/>
              <a:gd name="connsiteY51" fmla="*/ 981075 h 1435894"/>
              <a:gd name="connsiteX52" fmla="*/ 335756 w 945356"/>
              <a:gd name="connsiteY52" fmla="*/ 1000125 h 1435894"/>
              <a:gd name="connsiteX53" fmla="*/ 311943 w 945356"/>
              <a:gd name="connsiteY53" fmla="*/ 1002506 h 1435894"/>
              <a:gd name="connsiteX54" fmla="*/ 276224 w 945356"/>
              <a:gd name="connsiteY54" fmla="*/ 1014412 h 1435894"/>
              <a:gd name="connsiteX55" fmla="*/ 252412 w 945356"/>
              <a:gd name="connsiteY55" fmla="*/ 1040606 h 1435894"/>
              <a:gd name="connsiteX56" fmla="*/ 259556 w 945356"/>
              <a:gd name="connsiteY56" fmla="*/ 1062037 h 1435894"/>
              <a:gd name="connsiteX57" fmla="*/ 285749 w 945356"/>
              <a:gd name="connsiteY57" fmla="*/ 1054893 h 1435894"/>
              <a:gd name="connsiteX58" fmla="*/ 304800 w 945356"/>
              <a:gd name="connsiteY58" fmla="*/ 1059656 h 1435894"/>
              <a:gd name="connsiteX59" fmla="*/ 309561 w 945356"/>
              <a:gd name="connsiteY59" fmla="*/ 1097756 h 1435894"/>
              <a:gd name="connsiteX60" fmla="*/ 295275 w 945356"/>
              <a:gd name="connsiteY60" fmla="*/ 1135856 h 1435894"/>
              <a:gd name="connsiteX61" fmla="*/ 257174 w 945356"/>
              <a:gd name="connsiteY61" fmla="*/ 1143000 h 1435894"/>
              <a:gd name="connsiteX62" fmla="*/ 240506 w 945356"/>
              <a:gd name="connsiteY62" fmla="*/ 1181099 h 1435894"/>
              <a:gd name="connsiteX63" fmla="*/ 190499 w 945356"/>
              <a:gd name="connsiteY63" fmla="*/ 1238250 h 1435894"/>
              <a:gd name="connsiteX64" fmla="*/ 150018 w 945356"/>
              <a:gd name="connsiteY64" fmla="*/ 1271588 h 1435894"/>
              <a:gd name="connsiteX65" fmla="*/ 102393 w 945356"/>
              <a:gd name="connsiteY65" fmla="*/ 1304925 h 1435894"/>
              <a:gd name="connsiteX66" fmla="*/ 71437 w 945356"/>
              <a:gd name="connsiteY66" fmla="*/ 1333499 h 1435894"/>
              <a:gd name="connsiteX67" fmla="*/ 30955 w 945356"/>
              <a:gd name="connsiteY67" fmla="*/ 1381125 h 1435894"/>
              <a:gd name="connsiteX68" fmla="*/ 0 w 945356"/>
              <a:gd name="connsiteY68"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35831 w 945356"/>
              <a:gd name="connsiteY4" fmla="*/ 147637 h 1435894"/>
              <a:gd name="connsiteX5" fmla="*/ 909637 w 945356"/>
              <a:gd name="connsiteY5" fmla="*/ 173831 h 1435894"/>
              <a:gd name="connsiteX6" fmla="*/ 926306 w 945356"/>
              <a:gd name="connsiteY6" fmla="*/ 192881 h 1435894"/>
              <a:gd name="connsiteX7" fmla="*/ 938212 w 945356"/>
              <a:gd name="connsiteY7" fmla="*/ 209550 h 1435894"/>
              <a:gd name="connsiteX8" fmla="*/ 928687 w 945356"/>
              <a:gd name="connsiteY8" fmla="*/ 223837 h 1435894"/>
              <a:gd name="connsiteX9" fmla="*/ 912018 w 945356"/>
              <a:gd name="connsiteY9" fmla="*/ 221456 h 1435894"/>
              <a:gd name="connsiteX10" fmla="*/ 890587 w 945356"/>
              <a:gd name="connsiteY10" fmla="*/ 233362 h 1435894"/>
              <a:gd name="connsiteX11" fmla="*/ 878681 w 945356"/>
              <a:gd name="connsiteY11" fmla="*/ 269081 h 1435894"/>
              <a:gd name="connsiteX12" fmla="*/ 866775 w 945356"/>
              <a:gd name="connsiteY12" fmla="*/ 285750 h 1435894"/>
              <a:gd name="connsiteX13" fmla="*/ 840581 w 945356"/>
              <a:gd name="connsiteY13" fmla="*/ 309562 h 1435894"/>
              <a:gd name="connsiteX14" fmla="*/ 812006 w 945356"/>
              <a:gd name="connsiteY14" fmla="*/ 330993 h 1435894"/>
              <a:gd name="connsiteX15" fmla="*/ 790575 w 945356"/>
              <a:gd name="connsiteY15" fmla="*/ 354806 h 1435894"/>
              <a:gd name="connsiteX16" fmla="*/ 766762 w 945356"/>
              <a:gd name="connsiteY16" fmla="*/ 373856 h 1435894"/>
              <a:gd name="connsiteX17" fmla="*/ 766762 w 945356"/>
              <a:gd name="connsiteY17" fmla="*/ 400050 h 1435894"/>
              <a:gd name="connsiteX18" fmla="*/ 776287 w 945356"/>
              <a:gd name="connsiteY18" fmla="*/ 431006 h 1435894"/>
              <a:gd name="connsiteX19" fmla="*/ 773906 w 945356"/>
              <a:gd name="connsiteY19" fmla="*/ 450056 h 1435894"/>
              <a:gd name="connsiteX20" fmla="*/ 750093 w 945356"/>
              <a:gd name="connsiteY20" fmla="*/ 461962 h 1435894"/>
              <a:gd name="connsiteX21" fmla="*/ 731043 w 945356"/>
              <a:gd name="connsiteY21" fmla="*/ 478631 h 1435894"/>
              <a:gd name="connsiteX22" fmla="*/ 726281 w 945356"/>
              <a:gd name="connsiteY22" fmla="*/ 488156 h 1435894"/>
              <a:gd name="connsiteX23" fmla="*/ 726281 w 945356"/>
              <a:gd name="connsiteY23" fmla="*/ 509587 h 1435894"/>
              <a:gd name="connsiteX24" fmla="*/ 728662 w 945356"/>
              <a:gd name="connsiteY24" fmla="*/ 531018 h 1435894"/>
              <a:gd name="connsiteX25" fmla="*/ 721518 w 945356"/>
              <a:gd name="connsiteY25" fmla="*/ 545306 h 1435894"/>
              <a:gd name="connsiteX26" fmla="*/ 695325 w 945356"/>
              <a:gd name="connsiteY26" fmla="*/ 542925 h 1435894"/>
              <a:gd name="connsiteX27" fmla="*/ 676275 w 945356"/>
              <a:gd name="connsiteY27" fmla="*/ 550068 h 1435894"/>
              <a:gd name="connsiteX28" fmla="*/ 669131 w 945356"/>
              <a:gd name="connsiteY28" fmla="*/ 564356 h 1435894"/>
              <a:gd name="connsiteX29" fmla="*/ 657225 w 945356"/>
              <a:gd name="connsiteY29" fmla="*/ 585787 h 1435894"/>
              <a:gd name="connsiteX30" fmla="*/ 657225 w 945356"/>
              <a:gd name="connsiteY30" fmla="*/ 602456 h 1435894"/>
              <a:gd name="connsiteX31" fmla="*/ 621506 w 945356"/>
              <a:gd name="connsiteY31" fmla="*/ 619125 h 1435894"/>
              <a:gd name="connsiteX32" fmla="*/ 602456 w 945356"/>
              <a:gd name="connsiteY32" fmla="*/ 635793 h 1435894"/>
              <a:gd name="connsiteX33" fmla="*/ 588168 w 945356"/>
              <a:gd name="connsiteY33" fmla="*/ 661987 h 1435894"/>
              <a:gd name="connsiteX34" fmla="*/ 583406 w 945356"/>
              <a:gd name="connsiteY34" fmla="*/ 683418 h 1435894"/>
              <a:gd name="connsiteX35" fmla="*/ 552450 w 945356"/>
              <a:gd name="connsiteY35" fmla="*/ 702468 h 1435894"/>
              <a:gd name="connsiteX36" fmla="*/ 523875 w 945356"/>
              <a:gd name="connsiteY36" fmla="*/ 726281 h 1435894"/>
              <a:gd name="connsiteX37" fmla="*/ 507206 w 945356"/>
              <a:gd name="connsiteY37" fmla="*/ 733425 h 1435894"/>
              <a:gd name="connsiteX38" fmla="*/ 490537 w 945356"/>
              <a:gd name="connsiteY38" fmla="*/ 764381 h 1435894"/>
              <a:gd name="connsiteX39" fmla="*/ 483393 w 945356"/>
              <a:gd name="connsiteY39" fmla="*/ 785812 h 1435894"/>
              <a:gd name="connsiteX40" fmla="*/ 483393 w 945356"/>
              <a:gd name="connsiteY40" fmla="*/ 800100 h 1435894"/>
              <a:gd name="connsiteX41" fmla="*/ 447675 w 945356"/>
              <a:gd name="connsiteY41" fmla="*/ 826293 h 1435894"/>
              <a:gd name="connsiteX42" fmla="*/ 431006 w 945356"/>
              <a:gd name="connsiteY42" fmla="*/ 854868 h 1435894"/>
              <a:gd name="connsiteX43" fmla="*/ 416718 w 945356"/>
              <a:gd name="connsiteY43" fmla="*/ 866775 h 1435894"/>
              <a:gd name="connsiteX44" fmla="*/ 402431 w 945356"/>
              <a:gd name="connsiteY44" fmla="*/ 873918 h 1435894"/>
              <a:gd name="connsiteX45" fmla="*/ 357187 w 945356"/>
              <a:gd name="connsiteY45" fmla="*/ 876300 h 1435894"/>
              <a:gd name="connsiteX46" fmla="*/ 347662 w 945356"/>
              <a:gd name="connsiteY46" fmla="*/ 900112 h 1435894"/>
              <a:gd name="connsiteX47" fmla="*/ 350043 w 945356"/>
              <a:gd name="connsiteY47" fmla="*/ 926306 h 1435894"/>
              <a:gd name="connsiteX48" fmla="*/ 338137 w 945356"/>
              <a:gd name="connsiteY48" fmla="*/ 940593 h 1435894"/>
              <a:gd name="connsiteX49" fmla="*/ 330993 w 945356"/>
              <a:gd name="connsiteY49" fmla="*/ 954881 h 1435894"/>
              <a:gd name="connsiteX50" fmla="*/ 335756 w 945356"/>
              <a:gd name="connsiteY50" fmla="*/ 981075 h 1435894"/>
              <a:gd name="connsiteX51" fmla="*/ 335756 w 945356"/>
              <a:gd name="connsiteY51" fmla="*/ 1000125 h 1435894"/>
              <a:gd name="connsiteX52" fmla="*/ 311943 w 945356"/>
              <a:gd name="connsiteY52" fmla="*/ 1002506 h 1435894"/>
              <a:gd name="connsiteX53" fmla="*/ 276224 w 945356"/>
              <a:gd name="connsiteY53" fmla="*/ 1014412 h 1435894"/>
              <a:gd name="connsiteX54" fmla="*/ 252412 w 945356"/>
              <a:gd name="connsiteY54" fmla="*/ 1040606 h 1435894"/>
              <a:gd name="connsiteX55" fmla="*/ 259556 w 945356"/>
              <a:gd name="connsiteY55" fmla="*/ 1062037 h 1435894"/>
              <a:gd name="connsiteX56" fmla="*/ 285749 w 945356"/>
              <a:gd name="connsiteY56" fmla="*/ 1054893 h 1435894"/>
              <a:gd name="connsiteX57" fmla="*/ 304800 w 945356"/>
              <a:gd name="connsiteY57" fmla="*/ 1059656 h 1435894"/>
              <a:gd name="connsiteX58" fmla="*/ 309561 w 945356"/>
              <a:gd name="connsiteY58" fmla="*/ 1097756 h 1435894"/>
              <a:gd name="connsiteX59" fmla="*/ 295275 w 945356"/>
              <a:gd name="connsiteY59" fmla="*/ 1135856 h 1435894"/>
              <a:gd name="connsiteX60" fmla="*/ 257174 w 945356"/>
              <a:gd name="connsiteY60" fmla="*/ 1143000 h 1435894"/>
              <a:gd name="connsiteX61" fmla="*/ 240506 w 945356"/>
              <a:gd name="connsiteY61" fmla="*/ 1181099 h 1435894"/>
              <a:gd name="connsiteX62" fmla="*/ 190499 w 945356"/>
              <a:gd name="connsiteY62" fmla="*/ 1238250 h 1435894"/>
              <a:gd name="connsiteX63" fmla="*/ 150018 w 945356"/>
              <a:gd name="connsiteY63" fmla="*/ 1271588 h 1435894"/>
              <a:gd name="connsiteX64" fmla="*/ 102393 w 945356"/>
              <a:gd name="connsiteY64" fmla="*/ 1304925 h 1435894"/>
              <a:gd name="connsiteX65" fmla="*/ 71437 w 945356"/>
              <a:gd name="connsiteY65" fmla="*/ 1333499 h 1435894"/>
              <a:gd name="connsiteX66" fmla="*/ 30955 w 945356"/>
              <a:gd name="connsiteY66" fmla="*/ 1381125 h 1435894"/>
              <a:gd name="connsiteX67" fmla="*/ 0 w 945356"/>
              <a:gd name="connsiteY67"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38212 w 945356"/>
              <a:gd name="connsiteY6" fmla="*/ 209550 h 1435894"/>
              <a:gd name="connsiteX7" fmla="*/ 928687 w 945356"/>
              <a:gd name="connsiteY7" fmla="*/ 223837 h 1435894"/>
              <a:gd name="connsiteX8" fmla="*/ 912018 w 945356"/>
              <a:gd name="connsiteY8" fmla="*/ 221456 h 1435894"/>
              <a:gd name="connsiteX9" fmla="*/ 890587 w 945356"/>
              <a:gd name="connsiteY9" fmla="*/ 233362 h 1435894"/>
              <a:gd name="connsiteX10" fmla="*/ 878681 w 945356"/>
              <a:gd name="connsiteY10" fmla="*/ 269081 h 1435894"/>
              <a:gd name="connsiteX11" fmla="*/ 866775 w 945356"/>
              <a:gd name="connsiteY11" fmla="*/ 285750 h 1435894"/>
              <a:gd name="connsiteX12" fmla="*/ 840581 w 945356"/>
              <a:gd name="connsiteY12" fmla="*/ 309562 h 1435894"/>
              <a:gd name="connsiteX13" fmla="*/ 812006 w 945356"/>
              <a:gd name="connsiteY13" fmla="*/ 330993 h 1435894"/>
              <a:gd name="connsiteX14" fmla="*/ 790575 w 945356"/>
              <a:gd name="connsiteY14" fmla="*/ 354806 h 1435894"/>
              <a:gd name="connsiteX15" fmla="*/ 766762 w 945356"/>
              <a:gd name="connsiteY15" fmla="*/ 373856 h 1435894"/>
              <a:gd name="connsiteX16" fmla="*/ 766762 w 945356"/>
              <a:gd name="connsiteY16" fmla="*/ 400050 h 1435894"/>
              <a:gd name="connsiteX17" fmla="*/ 776287 w 945356"/>
              <a:gd name="connsiteY17" fmla="*/ 431006 h 1435894"/>
              <a:gd name="connsiteX18" fmla="*/ 773906 w 945356"/>
              <a:gd name="connsiteY18" fmla="*/ 450056 h 1435894"/>
              <a:gd name="connsiteX19" fmla="*/ 750093 w 945356"/>
              <a:gd name="connsiteY19" fmla="*/ 461962 h 1435894"/>
              <a:gd name="connsiteX20" fmla="*/ 731043 w 945356"/>
              <a:gd name="connsiteY20" fmla="*/ 478631 h 1435894"/>
              <a:gd name="connsiteX21" fmla="*/ 726281 w 945356"/>
              <a:gd name="connsiteY21" fmla="*/ 488156 h 1435894"/>
              <a:gd name="connsiteX22" fmla="*/ 726281 w 945356"/>
              <a:gd name="connsiteY22" fmla="*/ 509587 h 1435894"/>
              <a:gd name="connsiteX23" fmla="*/ 728662 w 945356"/>
              <a:gd name="connsiteY23" fmla="*/ 531018 h 1435894"/>
              <a:gd name="connsiteX24" fmla="*/ 721518 w 945356"/>
              <a:gd name="connsiteY24" fmla="*/ 545306 h 1435894"/>
              <a:gd name="connsiteX25" fmla="*/ 695325 w 945356"/>
              <a:gd name="connsiteY25" fmla="*/ 542925 h 1435894"/>
              <a:gd name="connsiteX26" fmla="*/ 676275 w 945356"/>
              <a:gd name="connsiteY26" fmla="*/ 550068 h 1435894"/>
              <a:gd name="connsiteX27" fmla="*/ 669131 w 945356"/>
              <a:gd name="connsiteY27" fmla="*/ 564356 h 1435894"/>
              <a:gd name="connsiteX28" fmla="*/ 657225 w 945356"/>
              <a:gd name="connsiteY28" fmla="*/ 585787 h 1435894"/>
              <a:gd name="connsiteX29" fmla="*/ 657225 w 945356"/>
              <a:gd name="connsiteY29" fmla="*/ 602456 h 1435894"/>
              <a:gd name="connsiteX30" fmla="*/ 621506 w 945356"/>
              <a:gd name="connsiteY30" fmla="*/ 619125 h 1435894"/>
              <a:gd name="connsiteX31" fmla="*/ 602456 w 945356"/>
              <a:gd name="connsiteY31" fmla="*/ 635793 h 1435894"/>
              <a:gd name="connsiteX32" fmla="*/ 588168 w 945356"/>
              <a:gd name="connsiteY32" fmla="*/ 661987 h 1435894"/>
              <a:gd name="connsiteX33" fmla="*/ 583406 w 945356"/>
              <a:gd name="connsiteY33" fmla="*/ 683418 h 1435894"/>
              <a:gd name="connsiteX34" fmla="*/ 552450 w 945356"/>
              <a:gd name="connsiteY34" fmla="*/ 702468 h 1435894"/>
              <a:gd name="connsiteX35" fmla="*/ 523875 w 945356"/>
              <a:gd name="connsiteY35" fmla="*/ 726281 h 1435894"/>
              <a:gd name="connsiteX36" fmla="*/ 507206 w 945356"/>
              <a:gd name="connsiteY36" fmla="*/ 733425 h 1435894"/>
              <a:gd name="connsiteX37" fmla="*/ 490537 w 945356"/>
              <a:gd name="connsiteY37" fmla="*/ 764381 h 1435894"/>
              <a:gd name="connsiteX38" fmla="*/ 483393 w 945356"/>
              <a:gd name="connsiteY38" fmla="*/ 785812 h 1435894"/>
              <a:gd name="connsiteX39" fmla="*/ 483393 w 945356"/>
              <a:gd name="connsiteY39" fmla="*/ 800100 h 1435894"/>
              <a:gd name="connsiteX40" fmla="*/ 447675 w 945356"/>
              <a:gd name="connsiteY40" fmla="*/ 826293 h 1435894"/>
              <a:gd name="connsiteX41" fmla="*/ 431006 w 945356"/>
              <a:gd name="connsiteY41" fmla="*/ 854868 h 1435894"/>
              <a:gd name="connsiteX42" fmla="*/ 416718 w 945356"/>
              <a:gd name="connsiteY42" fmla="*/ 866775 h 1435894"/>
              <a:gd name="connsiteX43" fmla="*/ 402431 w 945356"/>
              <a:gd name="connsiteY43" fmla="*/ 873918 h 1435894"/>
              <a:gd name="connsiteX44" fmla="*/ 357187 w 945356"/>
              <a:gd name="connsiteY44" fmla="*/ 876300 h 1435894"/>
              <a:gd name="connsiteX45" fmla="*/ 347662 w 945356"/>
              <a:gd name="connsiteY45" fmla="*/ 900112 h 1435894"/>
              <a:gd name="connsiteX46" fmla="*/ 350043 w 945356"/>
              <a:gd name="connsiteY46" fmla="*/ 926306 h 1435894"/>
              <a:gd name="connsiteX47" fmla="*/ 338137 w 945356"/>
              <a:gd name="connsiteY47" fmla="*/ 940593 h 1435894"/>
              <a:gd name="connsiteX48" fmla="*/ 330993 w 945356"/>
              <a:gd name="connsiteY48" fmla="*/ 954881 h 1435894"/>
              <a:gd name="connsiteX49" fmla="*/ 335756 w 945356"/>
              <a:gd name="connsiteY49" fmla="*/ 981075 h 1435894"/>
              <a:gd name="connsiteX50" fmla="*/ 335756 w 945356"/>
              <a:gd name="connsiteY50" fmla="*/ 1000125 h 1435894"/>
              <a:gd name="connsiteX51" fmla="*/ 311943 w 945356"/>
              <a:gd name="connsiteY51" fmla="*/ 1002506 h 1435894"/>
              <a:gd name="connsiteX52" fmla="*/ 276224 w 945356"/>
              <a:gd name="connsiteY52" fmla="*/ 1014412 h 1435894"/>
              <a:gd name="connsiteX53" fmla="*/ 252412 w 945356"/>
              <a:gd name="connsiteY53" fmla="*/ 1040606 h 1435894"/>
              <a:gd name="connsiteX54" fmla="*/ 259556 w 945356"/>
              <a:gd name="connsiteY54" fmla="*/ 1062037 h 1435894"/>
              <a:gd name="connsiteX55" fmla="*/ 285749 w 945356"/>
              <a:gd name="connsiteY55" fmla="*/ 1054893 h 1435894"/>
              <a:gd name="connsiteX56" fmla="*/ 304800 w 945356"/>
              <a:gd name="connsiteY56" fmla="*/ 1059656 h 1435894"/>
              <a:gd name="connsiteX57" fmla="*/ 309561 w 945356"/>
              <a:gd name="connsiteY57" fmla="*/ 1097756 h 1435894"/>
              <a:gd name="connsiteX58" fmla="*/ 295275 w 945356"/>
              <a:gd name="connsiteY58" fmla="*/ 1135856 h 1435894"/>
              <a:gd name="connsiteX59" fmla="*/ 257174 w 945356"/>
              <a:gd name="connsiteY59" fmla="*/ 1143000 h 1435894"/>
              <a:gd name="connsiteX60" fmla="*/ 240506 w 945356"/>
              <a:gd name="connsiteY60" fmla="*/ 1181099 h 1435894"/>
              <a:gd name="connsiteX61" fmla="*/ 190499 w 945356"/>
              <a:gd name="connsiteY61" fmla="*/ 1238250 h 1435894"/>
              <a:gd name="connsiteX62" fmla="*/ 150018 w 945356"/>
              <a:gd name="connsiteY62" fmla="*/ 1271588 h 1435894"/>
              <a:gd name="connsiteX63" fmla="*/ 102393 w 945356"/>
              <a:gd name="connsiteY63" fmla="*/ 1304925 h 1435894"/>
              <a:gd name="connsiteX64" fmla="*/ 71437 w 945356"/>
              <a:gd name="connsiteY64" fmla="*/ 1333499 h 1435894"/>
              <a:gd name="connsiteX65" fmla="*/ 30955 w 945356"/>
              <a:gd name="connsiteY65" fmla="*/ 1381125 h 1435894"/>
              <a:gd name="connsiteX66" fmla="*/ 0 w 945356"/>
              <a:gd name="connsiteY66"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912018 w 945356"/>
              <a:gd name="connsiteY7" fmla="*/ 221456 h 1435894"/>
              <a:gd name="connsiteX8" fmla="*/ 890587 w 945356"/>
              <a:gd name="connsiteY8" fmla="*/ 233362 h 1435894"/>
              <a:gd name="connsiteX9" fmla="*/ 878681 w 945356"/>
              <a:gd name="connsiteY9" fmla="*/ 269081 h 1435894"/>
              <a:gd name="connsiteX10" fmla="*/ 866775 w 945356"/>
              <a:gd name="connsiteY10" fmla="*/ 285750 h 1435894"/>
              <a:gd name="connsiteX11" fmla="*/ 840581 w 945356"/>
              <a:gd name="connsiteY11" fmla="*/ 309562 h 1435894"/>
              <a:gd name="connsiteX12" fmla="*/ 812006 w 945356"/>
              <a:gd name="connsiteY12" fmla="*/ 330993 h 1435894"/>
              <a:gd name="connsiteX13" fmla="*/ 790575 w 945356"/>
              <a:gd name="connsiteY13" fmla="*/ 354806 h 1435894"/>
              <a:gd name="connsiteX14" fmla="*/ 766762 w 945356"/>
              <a:gd name="connsiteY14" fmla="*/ 373856 h 1435894"/>
              <a:gd name="connsiteX15" fmla="*/ 766762 w 945356"/>
              <a:gd name="connsiteY15" fmla="*/ 400050 h 1435894"/>
              <a:gd name="connsiteX16" fmla="*/ 776287 w 945356"/>
              <a:gd name="connsiteY16" fmla="*/ 431006 h 1435894"/>
              <a:gd name="connsiteX17" fmla="*/ 773906 w 945356"/>
              <a:gd name="connsiteY17" fmla="*/ 450056 h 1435894"/>
              <a:gd name="connsiteX18" fmla="*/ 750093 w 945356"/>
              <a:gd name="connsiteY18" fmla="*/ 461962 h 1435894"/>
              <a:gd name="connsiteX19" fmla="*/ 731043 w 945356"/>
              <a:gd name="connsiteY19" fmla="*/ 478631 h 1435894"/>
              <a:gd name="connsiteX20" fmla="*/ 726281 w 945356"/>
              <a:gd name="connsiteY20" fmla="*/ 488156 h 1435894"/>
              <a:gd name="connsiteX21" fmla="*/ 726281 w 945356"/>
              <a:gd name="connsiteY21" fmla="*/ 509587 h 1435894"/>
              <a:gd name="connsiteX22" fmla="*/ 728662 w 945356"/>
              <a:gd name="connsiteY22" fmla="*/ 531018 h 1435894"/>
              <a:gd name="connsiteX23" fmla="*/ 721518 w 945356"/>
              <a:gd name="connsiteY23" fmla="*/ 545306 h 1435894"/>
              <a:gd name="connsiteX24" fmla="*/ 695325 w 945356"/>
              <a:gd name="connsiteY24" fmla="*/ 542925 h 1435894"/>
              <a:gd name="connsiteX25" fmla="*/ 676275 w 945356"/>
              <a:gd name="connsiteY25" fmla="*/ 550068 h 1435894"/>
              <a:gd name="connsiteX26" fmla="*/ 669131 w 945356"/>
              <a:gd name="connsiteY26" fmla="*/ 564356 h 1435894"/>
              <a:gd name="connsiteX27" fmla="*/ 657225 w 945356"/>
              <a:gd name="connsiteY27" fmla="*/ 585787 h 1435894"/>
              <a:gd name="connsiteX28" fmla="*/ 657225 w 945356"/>
              <a:gd name="connsiteY28" fmla="*/ 602456 h 1435894"/>
              <a:gd name="connsiteX29" fmla="*/ 621506 w 945356"/>
              <a:gd name="connsiteY29" fmla="*/ 619125 h 1435894"/>
              <a:gd name="connsiteX30" fmla="*/ 602456 w 945356"/>
              <a:gd name="connsiteY30" fmla="*/ 635793 h 1435894"/>
              <a:gd name="connsiteX31" fmla="*/ 588168 w 945356"/>
              <a:gd name="connsiteY31" fmla="*/ 661987 h 1435894"/>
              <a:gd name="connsiteX32" fmla="*/ 583406 w 945356"/>
              <a:gd name="connsiteY32" fmla="*/ 683418 h 1435894"/>
              <a:gd name="connsiteX33" fmla="*/ 552450 w 945356"/>
              <a:gd name="connsiteY33" fmla="*/ 702468 h 1435894"/>
              <a:gd name="connsiteX34" fmla="*/ 523875 w 945356"/>
              <a:gd name="connsiteY34" fmla="*/ 726281 h 1435894"/>
              <a:gd name="connsiteX35" fmla="*/ 507206 w 945356"/>
              <a:gd name="connsiteY35" fmla="*/ 733425 h 1435894"/>
              <a:gd name="connsiteX36" fmla="*/ 490537 w 945356"/>
              <a:gd name="connsiteY36" fmla="*/ 764381 h 1435894"/>
              <a:gd name="connsiteX37" fmla="*/ 483393 w 945356"/>
              <a:gd name="connsiteY37" fmla="*/ 785812 h 1435894"/>
              <a:gd name="connsiteX38" fmla="*/ 483393 w 945356"/>
              <a:gd name="connsiteY38" fmla="*/ 800100 h 1435894"/>
              <a:gd name="connsiteX39" fmla="*/ 447675 w 945356"/>
              <a:gd name="connsiteY39" fmla="*/ 826293 h 1435894"/>
              <a:gd name="connsiteX40" fmla="*/ 431006 w 945356"/>
              <a:gd name="connsiteY40" fmla="*/ 854868 h 1435894"/>
              <a:gd name="connsiteX41" fmla="*/ 416718 w 945356"/>
              <a:gd name="connsiteY41" fmla="*/ 866775 h 1435894"/>
              <a:gd name="connsiteX42" fmla="*/ 402431 w 945356"/>
              <a:gd name="connsiteY42" fmla="*/ 873918 h 1435894"/>
              <a:gd name="connsiteX43" fmla="*/ 357187 w 945356"/>
              <a:gd name="connsiteY43" fmla="*/ 876300 h 1435894"/>
              <a:gd name="connsiteX44" fmla="*/ 347662 w 945356"/>
              <a:gd name="connsiteY44" fmla="*/ 900112 h 1435894"/>
              <a:gd name="connsiteX45" fmla="*/ 350043 w 945356"/>
              <a:gd name="connsiteY45" fmla="*/ 926306 h 1435894"/>
              <a:gd name="connsiteX46" fmla="*/ 338137 w 945356"/>
              <a:gd name="connsiteY46" fmla="*/ 940593 h 1435894"/>
              <a:gd name="connsiteX47" fmla="*/ 330993 w 945356"/>
              <a:gd name="connsiteY47" fmla="*/ 954881 h 1435894"/>
              <a:gd name="connsiteX48" fmla="*/ 335756 w 945356"/>
              <a:gd name="connsiteY48" fmla="*/ 981075 h 1435894"/>
              <a:gd name="connsiteX49" fmla="*/ 335756 w 945356"/>
              <a:gd name="connsiteY49" fmla="*/ 1000125 h 1435894"/>
              <a:gd name="connsiteX50" fmla="*/ 311943 w 945356"/>
              <a:gd name="connsiteY50" fmla="*/ 1002506 h 1435894"/>
              <a:gd name="connsiteX51" fmla="*/ 276224 w 945356"/>
              <a:gd name="connsiteY51" fmla="*/ 1014412 h 1435894"/>
              <a:gd name="connsiteX52" fmla="*/ 252412 w 945356"/>
              <a:gd name="connsiteY52" fmla="*/ 1040606 h 1435894"/>
              <a:gd name="connsiteX53" fmla="*/ 259556 w 945356"/>
              <a:gd name="connsiteY53" fmla="*/ 1062037 h 1435894"/>
              <a:gd name="connsiteX54" fmla="*/ 285749 w 945356"/>
              <a:gd name="connsiteY54" fmla="*/ 1054893 h 1435894"/>
              <a:gd name="connsiteX55" fmla="*/ 304800 w 945356"/>
              <a:gd name="connsiteY55" fmla="*/ 1059656 h 1435894"/>
              <a:gd name="connsiteX56" fmla="*/ 309561 w 945356"/>
              <a:gd name="connsiteY56" fmla="*/ 1097756 h 1435894"/>
              <a:gd name="connsiteX57" fmla="*/ 295275 w 945356"/>
              <a:gd name="connsiteY57" fmla="*/ 1135856 h 1435894"/>
              <a:gd name="connsiteX58" fmla="*/ 257174 w 945356"/>
              <a:gd name="connsiteY58" fmla="*/ 1143000 h 1435894"/>
              <a:gd name="connsiteX59" fmla="*/ 240506 w 945356"/>
              <a:gd name="connsiteY59" fmla="*/ 1181099 h 1435894"/>
              <a:gd name="connsiteX60" fmla="*/ 190499 w 945356"/>
              <a:gd name="connsiteY60" fmla="*/ 1238250 h 1435894"/>
              <a:gd name="connsiteX61" fmla="*/ 150018 w 945356"/>
              <a:gd name="connsiteY61" fmla="*/ 1271588 h 1435894"/>
              <a:gd name="connsiteX62" fmla="*/ 102393 w 945356"/>
              <a:gd name="connsiteY62" fmla="*/ 1304925 h 1435894"/>
              <a:gd name="connsiteX63" fmla="*/ 71437 w 945356"/>
              <a:gd name="connsiteY63" fmla="*/ 1333499 h 1435894"/>
              <a:gd name="connsiteX64" fmla="*/ 30955 w 945356"/>
              <a:gd name="connsiteY64" fmla="*/ 1381125 h 1435894"/>
              <a:gd name="connsiteX65" fmla="*/ 0 w 945356"/>
              <a:gd name="connsiteY65"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928687 w 945356"/>
              <a:gd name="connsiteY6" fmla="*/ 223837 h 1435894"/>
              <a:gd name="connsiteX7" fmla="*/ 890587 w 945356"/>
              <a:gd name="connsiteY7" fmla="*/ 233362 h 1435894"/>
              <a:gd name="connsiteX8" fmla="*/ 878681 w 945356"/>
              <a:gd name="connsiteY8" fmla="*/ 269081 h 1435894"/>
              <a:gd name="connsiteX9" fmla="*/ 866775 w 945356"/>
              <a:gd name="connsiteY9" fmla="*/ 285750 h 1435894"/>
              <a:gd name="connsiteX10" fmla="*/ 840581 w 945356"/>
              <a:gd name="connsiteY10" fmla="*/ 309562 h 1435894"/>
              <a:gd name="connsiteX11" fmla="*/ 812006 w 945356"/>
              <a:gd name="connsiteY11" fmla="*/ 330993 h 1435894"/>
              <a:gd name="connsiteX12" fmla="*/ 790575 w 945356"/>
              <a:gd name="connsiteY12" fmla="*/ 354806 h 1435894"/>
              <a:gd name="connsiteX13" fmla="*/ 766762 w 945356"/>
              <a:gd name="connsiteY13" fmla="*/ 373856 h 1435894"/>
              <a:gd name="connsiteX14" fmla="*/ 766762 w 945356"/>
              <a:gd name="connsiteY14" fmla="*/ 400050 h 1435894"/>
              <a:gd name="connsiteX15" fmla="*/ 776287 w 945356"/>
              <a:gd name="connsiteY15" fmla="*/ 431006 h 1435894"/>
              <a:gd name="connsiteX16" fmla="*/ 773906 w 945356"/>
              <a:gd name="connsiteY16" fmla="*/ 450056 h 1435894"/>
              <a:gd name="connsiteX17" fmla="*/ 750093 w 945356"/>
              <a:gd name="connsiteY17" fmla="*/ 461962 h 1435894"/>
              <a:gd name="connsiteX18" fmla="*/ 731043 w 945356"/>
              <a:gd name="connsiteY18" fmla="*/ 478631 h 1435894"/>
              <a:gd name="connsiteX19" fmla="*/ 726281 w 945356"/>
              <a:gd name="connsiteY19" fmla="*/ 488156 h 1435894"/>
              <a:gd name="connsiteX20" fmla="*/ 726281 w 945356"/>
              <a:gd name="connsiteY20" fmla="*/ 509587 h 1435894"/>
              <a:gd name="connsiteX21" fmla="*/ 728662 w 945356"/>
              <a:gd name="connsiteY21" fmla="*/ 531018 h 1435894"/>
              <a:gd name="connsiteX22" fmla="*/ 721518 w 945356"/>
              <a:gd name="connsiteY22" fmla="*/ 545306 h 1435894"/>
              <a:gd name="connsiteX23" fmla="*/ 695325 w 945356"/>
              <a:gd name="connsiteY23" fmla="*/ 542925 h 1435894"/>
              <a:gd name="connsiteX24" fmla="*/ 676275 w 945356"/>
              <a:gd name="connsiteY24" fmla="*/ 550068 h 1435894"/>
              <a:gd name="connsiteX25" fmla="*/ 669131 w 945356"/>
              <a:gd name="connsiteY25" fmla="*/ 564356 h 1435894"/>
              <a:gd name="connsiteX26" fmla="*/ 657225 w 945356"/>
              <a:gd name="connsiteY26" fmla="*/ 585787 h 1435894"/>
              <a:gd name="connsiteX27" fmla="*/ 657225 w 945356"/>
              <a:gd name="connsiteY27" fmla="*/ 602456 h 1435894"/>
              <a:gd name="connsiteX28" fmla="*/ 621506 w 945356"/>
              <a:gd name="connsiteY28" fmla="*/ 619125 h 1435894"/>
              <a:gd name="connsiteX29" fmla="*/ 602456 w 945356"/>
              <a:gd name="connsiteY29" fmla="*/ 635793 h 1435894"/>
              <a:gd name="connsiteX30" fmla="*/ 588168 w 945356"/>
              <a:gd name="connsiteY30" fmla="*/ 661987 h 1435894"/>
              <a:gd name="connsiteX31" fmla="*/ 583406 w 945356"/>
              <a:gd name="connsiteY31" fmla="*/ 683418 h 1435894"/>
              <a:gd name="connsiteX32" fmla="*/ 552450 w 945356"/>
              <a:gd name="connsiteY32" fmla="*/ 702468 h 1435894"/>
              <a:gd name="connsiteX33" fmla="*/ 523875 w 945356"/>
              <a:gd name="connsiteY33" fmla="*/ 726281 h 1435894"/>
              <a:gd name="connsiteX34" fmla="*/ 507206 w 945356"/>
              <a:gd name="connsiteY34" fmla="*/ 733425 h 1435894"/>
              <a:gd name="connsiteX35" fmla="*/ 490537 w 945356"/>
              <a:gd name="connsiteY35" fmla="*/ 764381 h 1435894"/>
              <a:gd name="connsiteX36" fmla="*/ 483393 w 945356"/>
              <a:gd name="connsiteY36" fmla="*/ 785812 h 1435894"/>
              <a:gd name="connsiteX37" fmla="*/ 483393 w 945356"/>
              <a:gd name="connsiteY37" fmla="*/ 800100 h 1435894"/>
              <a:gd name="connsiteX38" fmla="*/ 447675 w 945356"/>
              <a:gd name="connsiteY38" fmla="*/ 826293 h 1435894"/>
              <a:gd name="connsiteX39" fmla="*/ 431006 w 945356"/>
              <a:gd name="connsiteY39" fmla="*/ 854868 h 1435894"/>
              <a:gd name="connsiteX40" fmla="*/ 416718 w 945356"/>
              <a:gd name="connsiteY40" fmla="*/ 866775 h 1435894"/>
              <a:gd name="connsiteX41" fmla="*/ 402431 w 945356"/>
              <a:gd name="connsiteY41" fmla="*/ 873918 h 1435894"/>
              <a:gd name="connsiteX42" fmla="*/ 357187 w 945356"/>
              <a:gd name="connsiteY42" fmla="*/ 876300 h 1435894"/>
              <a:gd name="connsiteX43" fmla="*/ 347662 w 945356"/>
              <a:gd name="connsiteY43" fmla="*/ 900112 h 1435894"/>
              <a:gd name="connsiteX44" fmla="*/ 350043 w 945356"/>
              <a:gd name="connsiteY44" fmla="*/ 926306 h 1435894"/>
              <a:gd name="connsiteX45" fmla="*/ 338137 w 945356"/>
              <a:gd name="connsiteY45" fmla="*/ 940593 h 1435894"/>
              <a:gd name="connsiteX46" fmla="*/ 330993 w 945356"/>
              <a:gd name="connsiteY46" fmla="*/ 954881 h 1435894"/>
              <a:gd name="connsiteX47" fmla="*/ 335756 w 945356"/>
              <a:gd name="connsiteY47" fmla="*/ 981075 h 1435894"/>
              <a:gd name="connsiteX48" fmla="*/ 335756 w 945356"/>
              <a:gd name="connsiteY48" fmla="*/ 1000125 h 1435894"/>
              <a:gd name="connsiteX49" fmla="*/ 311943 w 945356"/>
              <a:gd name="connsiteY49" fmla="*/ 1002506 h 1435894"/>
              <a:gd name="connsiteX50" fmla="*/ 276224 w 945356"/>
              <a:gd name="connsiteY50" fmla="*/ 1014412 h 1435894"/>
              <a:gd name="connsiteX51" fmla="*/ 252412 w 945356"/>
              <a:gd name="connsiteY51" fmla="*/ 1040606 h 1435894"/>
              <a:gd name="connsiteX52" fmla="*/ 259556 w 945356"/>
              <a:gd name="connsiteY52" fmla="*/ 1062037 h 1435894"/>
              <a:gd name="connsiteX53" fmla="*/ 285749 w 945356"/>
              <a:gd name="connsiteY53" fmla="*/ 1054893 h 1435894"/>
              <a:gd name="connsiteX54" fmla="*/ 304800 w 945356"/>
              <a:gd name="connsiteY54" fmla="*/ 1059656 h 1435894"/>
              <a:gd name="connsiteX55" fmla="*/ 309561 w 945356"/>
              <a:gd name="connsiteY55" fmla="*/ 1097756 h 1435894"/>
              <a:gd name="connsiteX56" fmla="*/ 295275 w 945356"/>
              <a:gd name="connsiteY56" fmla="*/ 1135856 h 1435894"/>
              <a:gd name="connsiteX57" fmla="*/ 257174 w 945356"/>
              <a:gd name="connsiteY57" fmla="*/ 1143000 h 1435894"/>
              <a:gd name="connsiteX58" fmla="*/ 240506 w 945356"/>
              <a:gd name="connsiteY58" fmla="*/ 1181099 h 1435894"/>
              <a:gd name="connsiteX59" fmla="*/ 190499 w 945356"/>
              <a:gd name="connsiteY59" fmla="*/ 1238250 h 1435894"/>
              <a:gd name="connsiteX60" fmla="*/ 150018 w 945356"/>
              <a:gd name="connsiteY60" fmla="*/ 1271588 h 1435894"/>
              <a:gd name="connsiteX61" fmla="*/ 102393 w 945356"/>
              <a:gd name="connsiteY61" fmla="*/ 1304925 h 1435894"/>
              <a:gd name="connsiteX62" fmla="*/ 71437 w 945356"/>
              <a:gd name="connsiteY62" fmla="*/ 1333499 h 1435894"/>
              <a:gd name="connsiteX63" fmla="*/ 30955 w 945356"/>
              <a:gd name="connsiteY63" fmla="*/ 1381125 h 1435894"/>
              <a:gd name="connsiteX64" fmla="*/ 0 w 945356"/>
              <a:gd name="connsiteY64"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926306 w 945356"/>
              <a:gd name="connsiteY5" fmla="*/ 192881 h 1435894"/>
              <a:gd name="connsiteX6" fmla="*/ 890587 w 945356"/>
              <a:gd name="connsiteY6" fmla="*/ 233362 h 1435894"/>
              <a:gd name="connsiteX7" fmla="*/ 878681 w 945356"/>
              <a:gd name="connsiteY7" fmla="*/ 269081 h 1435894"/>
              <a:gd name="connsiteX8" fmla="*/ 866775 w 945356"/>
              <a:gd name="connsiteY8" fmla="*/ 285750 h 1435894"/>
              <a:gd name="connsiteX9" fmla="*/ 840581 w 945356"/>
              <a:gd name="connsiteY9" fmla="*/ 309562 h 1435894"/>
              <a:gd name="connsiteX10" fmla="*/ 812006 w 945356"/>
              <a:gd name="connsiteY10" fmla="*/ 330993 h 1435894"/>
              <a:gd name="connsiteX11" fmla="*/ 790575 w 945356"/>
              <a:gd name="connsiteY11" fmla="*/ 354806 h 1435894"/>
              <a:gd name="connsiteX12" fmla="*/ 766762 w 945356"/>
              <a:gd name="connsiteY12" fmla="*/ 373856 h 1435894"/>
              <a:gd name="connsiteX13" fmla="*/ 766762 w 945356"/>
              <a:gd name="connsiteY13" fmla="*/ 400050 h 1435894"/>
              <a:gd name="connsiteX14" fmla="*/ 776287 w 945356"/>
              <a:gd name="connsiteY14" fmla="*/ 431006 h 1435894"/>
              <a:gd name="connsiteX15" fmla="*/ 773906 w 945356"/>
              <a:gd name="connsiteY15" fmla="*/ 450056 h 1435894"/>
              <a:gd name="connsiteX16" fmla="*/ 750093 w 945356"/>
              <a:gd name="connsiteY16" fmla="*/ 461962 h 1435894"/>
              <a:gd name="connsiteX17" fmla="*/ 731043 w 945356"/>
              <a:gd name="connsiteY17" fmla="*/ 478631 h 1435894"/>
              <a:gd name="connsiteX18" fmla="*/ 726281 w 945356"/>
              <a:gd name="connsiteY18" fmla="*/ 488156 h 1435894"/>
              <a:gd name="connsiteX19" fmla="*/ 726281 w 945356"/>
              <a:gd name="connsiteY19" fmla="*/ 509587 h 1435894"/>
              <a:gd name="connsiteX20" fmla="*/ 728662 w 945356"/>
              <a:gd name="connsiteY20" fmla="*/ 531018 h 1435894"/>
              <a:gd name="connsiteX21" fmla="*/ 721518 w 945356"/>
              <a:gd name="connsiteY21" fmla="*/ 545306 h 1435894"/>
              <a:gd name="connsiteX22" fmla="*/ 695325 w 945356"/>
              <a:gd name="connsiteY22" fmla="*/ 542925 h 1435894"/>
              <a:gd name="connsiteX23" fmla="*/ 676275 w 945356"/>
              <a:gd name="connsiteY23" fmla="*/ 550068 h 1435894"/>
              <a:gd name="connsiteX24" fmla="*/ 669131 w 945356"/>
              <a:gd name="connsiteY24" fmla="*/ 564356 h 1435894"/>
              <a:gd name="connsiteX25" fmla="*/ 657225 w 945356"/>
              <a:gd name="connsiteY25" fmla="*/ 585787 h 1435894"/>
              <a:gd name="connsiteX26" fmla="*/ 657225 w 945356"/>
              <a:gd name="connsiteY26" fmla="*/ 602456 h 1435894"/>
              <a:gd name="connsiteX27" fmla="*/ 621506 w 945356"/>
              <a:gd name="connsiteY27" fmla="*/ 619125 h 1435894"/>
              <a:gd name="connsiteX28" fmla="*/ 602456 w 945356"/>
              <a:gd name="connsiteY28" fmla="*/ 635793 h 1435894"/>
              <a:gd name="connsiteX29" fmla="*/ 588168 w 945356"/>
              <a:gd name="connsiteY29" fmla="*/ 661987 h 1435894"/>
              <a:gd name="connsiteX30" fmla="*/ 583406 w 945356"/>
              <a:gd name="connsiteY30" fmla="*/ 683418 h 1435894"/>
              <a:gd name="connsiteX31" fmla="*/ 552450 w 945356"/>
              <a:gd name="connsiteY31" fmla="*/ 702468 h 1435894"/>
              <a:gd name="connsiteX32" fmla="*/ 523875 w 945356"/>
              <a:gd name="connsiteY32" fmla="*/ 726281 h 1435894"/>
              <a:gd name="connsiteX33" fmla="*/ 507206 w 945356"/>
              <a:gd name="connsiteY33" fmla="*/ 733425 h 1435894"/>
              <a:gd name="connsiteX34" fmla="*/ 490537 w 945356"/>
              <a:gd name="connsiteY34" fmla="*/ 764381 h 1435894"/>
              <a:gd name="connsiteX35" fmla="*/ 483393 w 945356"/>
              <a:gd name="connsiteY35" fmla="*/ 785812 h 1435894"/>
              <a:gd name="connsiteX36" fmla="*/ 483393 w 945356"/>
              <a:gd name="connsiteY36" fmla="*/ 800100 h 1435894"/>
              <a:gd name="connsiteX37" fmla="*/ 447675 w 945356"/>
              <a:gd name="connsiteY37" fmla="*/ 826293 h 1435894"/>
              <a:gd name="connsiteX38" fmla="*/ 431006 w 945356"/>
              <a:gd name="connsiteY38" fmla="*/ 854868 h 1435894"/>
              <a:gd name="connsiteX39" fmla="*/ 416718 w 945356"/>
              <a:gd name="connsiteY39" fmla="*/ 866775 h 1435894"/>
              <a:gd name="connsiteX40" fmla="*/ 402431 w 945356"/>
              <a:gd name="connsiteY40" fmla="*/ 873918 h 1435894"/>
              <a:gd name="connsiteX41" fmla="*/ 357187 w 945356"/>
              <a:gd name="connsiteY41" fmla="*/ 876300 h 1435894"/>
              <a:gd name="connsiteX42" fmla="*/ 347662 w 945356"/>
              <a:gd name="connsiteY42" fmla="*/ 900112 h 1435894"/>
              <a:gd name="connsiteX43" fmla="*/ 350043 w 945356"/>
              <a:gd name="connsiteY43" fmla="*/ 926306 h 1435894"/>
              <a:gd name="connsiteX44" fmla="*/ 338137 w 945356"/>
              <a:gd name="connsiteY44" fmla="*/ 940593 h 1435894"/>
              <a:gd name="connsiteX45" fmla="*/ 330993 w 945356"/>
              <a:gd name="connsiteY45" fmla="*/ 954881 h 1435894"/>
              <a:gd name="connsiteX46" fmla="*/ 335756 w 945356"/>
              <a:gd name="connsiteY46" fmla="*/ 981075 h 1435894"/>
              <a:gd name="connsiteX47" fmla="*/ 335756 w 945356"/>
              <a:gd name="connsiteY47" fmla="*/ 1000125 h 1435894"/>
              <a:gd name="connsiteX48" fmla="*/ 311943 w 945356"/>
              <a:gd name="connsiteY48" fmla="*/ 1002506 h 1435894"/>
              <a:gd name="connsiteX49" fmla="*/ 276224 w 945356"/>
              <a:gd name="connsiteY49" fmla="*/ 1014412 h 1435894"/>
              <a:gd name="connsiteX50" fmla="*/ 252412 w 945356"/>
              <a:gd name="connsiteY50" fmla="*/ 1040606 h 1435894"/>
              <a:gd name="connsiteX51" fmla="*/ 259556 w 945356"/>
              <a:gd name="connsiteY51" fmla="*/ 1062037 h 1435894"/>
              <a:gd name="connsiteX52" fmla="*/ 285749 w 945356"/>
              <a:gd name="connsiteY52" fmla="*/ 1054893 h 1435894"/>
              <a:gd name="connsiteX53" fmla="*/ 304800 w 945356"/>
              <a:gd name="connsiteY53" fmla="*/ 1059656 h 1435894"/>
              <a:gd name="connsiteX54" fmla="*/ 309561 w 945356"/>
              <a:gd name="connsiteY54" fmla="*/ 1097756 h 1435894"/>
              <a:gd name="connsiteX55" fmla="*/ 295275 w 945356"/>
              <a:gd name="connsiteY55" fmla="*/ 1135856 h 1435894"/>
              <a:gd name="connsiteX56" fmla="*/ 257174 w 945356"/>
              <a:gd name="connsiteY56" fmla="*/ 1143000 h 1435894"/>
              <a:gd name="connsiteX57" fmla="*/ 240506 w 945356"/>
              <a:gd name="connsiteY57" fmla="*/ 1181099 h 1435894"/>
              <a:gd name="connsiteX58" fmla="*/ 190499 w 945356"/>
              <a:gd name="connsiteY58" fmla="*/ 1238250 h 1435894"/>
              <a:gd name="connsiteX59" fmla="*/ 150018 w 945356"/>
              <a:gd name="connsiteY59" fmla="*/ 1271588 h 1435894"/>
              <a:gd name="connsiteX60" fmla="*/ 102393 w 945356"/>
              <a:gd name="connsiteY60" fmla="*/ 1304925 h 1435894"/>
              <a:gd name="connsiteX61" fmla="*/ 71437 w 945356"/>
              <a:gd name="connsiteY61" fmla="*/ 1333499 h 1435894"/>
              <a:gd name="connsiteX62" fmla="*/ 30955 w 945356"/>
              <a:gd name="connsiteY62" fmla="*/ 1381125 h 1435894"/>
              <a:gd name="connsiteX63" fmla="*/ 0 w 945356"/>
              <a:gd name="connsiteY63"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90587 w 945356"/>
              <a:gd name="connsiteY5" fmla="*/ 233362 h 1435894"/>
              <a:gd name="connsiteX6" fmla="*/ 878681 w 945356"/>
              <a:gd name="connsiteY6" fmla="*/ 269081 h 1435894"/>
              <a:gd name="connsiteX7" fmla="*/ 866775 w 945356"/>
              <a:gd name="connsiteY7" fmla="*/ 285750 h 1435894"/>
              <a:gd name="connsiteX8" fmla="*/ 840581 w 945356"/>
              <a:gd name="connsiteY8" fmla="*/ 309562 h 1435894"/>
              <a:gd name="connsiteX9" fmla="*/ 812006 w 945356"/>
              <a:gd name="connsiteY9" fmla="*/ 330993 h 1435894"/>
              <a:gd name="connsiteX10" fmla="*/ 790575 w 945356"/>
              <a:gd name="connsiteY10" fmla="*/ 354806 h 1435894"/>
              <a:gd name="connsiteX11" fmla="*/ 766762 w 945356"/>
              <a:gd name="connsiteY11" fmla="*/ 373856 h 1435894"/>
              <a:gd name="connsiteX12" fmla="*/ 766762 w 945356"/>
              <a:gd name="connsiteY12" fmla="*/ 400050 h 1435894"/>
              <a:gd name="connsiteX13" fmla="*/ 776287 w 945356"/>
              <a:gd name="connsiteY13" fmla="*/ 431006 h 1435894"/>
              <a:gd name="connsiteX14" fmla="*/ 773906 w 945356"/>
              <a:gd name="connsiteY14" fmla="*/ 450056 h 1435894"/>
              <a:gd name="connsiteX15" fmla="*/ 750093 w 945356"/>
              <a:gd name="connsiteY15" fmla="*/ 461962 h 1435894"/>
              <a:gd name="connsiteX16" fmla="*/ 731043 w 945356"/>
              <a:gd name="connsiteY16" fmla="*/ 478631 h 1435894"/>
              <a:gd name="connsiteX17" fmla="*/ 726281 w 945356"/>
              <a:gd name="connsiteY17" fmla="*/ 488156 h 1435894"/>
              <a:gd name="connsiteX18" fmla="*/ 726281 w 945356"/>
              <a:gd name="connsiteY18" fmla="*/ 509587 h 1435894"/>
              <a:gd name="connsiteX19" fmla="*/ 728662 w 945356"/>
              <a:gd name="connsiteY19" fmla="*/ 531018 h 1435894"/>
              <a:gd name="connsiteX20" fmla="*/ 721518 w 945356"/>
              <a:gd name="connsiteY20" fmla="*/ 545306 h 1435894"/>
              <a:gd name="connsiteX21" fmla="*/ 695325 w 945356"/>
              <a:gd name="connsiteY21" fmla="*/ 542925 h 1435894"/>
              <a:gd name="connsiteX22" fmla="*/ 676275 w 945356"/>
              <a:gd name="connsiteY22" fmla="*/ 550068 h 1435894"/>
              <a:gd name="connsiteX23" fmla="*/ 669131 w 945356"/>
              <a:gd name="connsiteY23" fmla="*/ 564356 h 1435894"/>
              <a:gd name="connsiteX24" fmla="*/ 657225 w 945356"/>
              <a:gd name="connsiteY24" fmla="*/ 585787 h 1435894"/>
              <a:gd name="connsiteX25" fmla="*/ 657225 w 945356"/>
              <a:gd name="connsiteY25" fmla="*/ 602456 h 1435894"/>
              <a:gd name="connsiteX26" fmla="*/ 621506 w 945356"/>
              <a:gd name="connsiteY26" fmla="*/ 619125 h 1435894"/>
              <a:gd name="connsiteX27" fmla="*/ 602456 w 945356"/>
              <a:gd name="connsiteY27" fmla="*/ 635793 h 1435894"/>
              <a:gd name="connsiteX28" fmla="*/ 588168 w 945356"/>
              <a:gd name="connsiteY28" fmla="*/ 661987 h 1435894"/>
              <a:gd name="connsiteX29" fmla="*/ 583406 w 945356"/>
              <a:gd name="connsiteY29" fmla="*/ 683418 h 1435894"/>
              <a:gd name="connsiteX30" fmla="*/ 552450 w 945356"/>
              <a:gd name="connsiteY30" fmla="*/ 702468 h 1435894"/>
              <a:gd name="connsiteX31" fmla="*/ 523875 w 945356"/>
              <a:gd name="connsiteY31" fmla="*/ 726281 h 1435894"/>
              <a:gd name="connsiteX32" fmla="*/ 507206 w 945356"/>
              <a:gd name="connsiteY32" fmla="*/ 733425 h 1435894"/>
              <a:gd name="connsiteX33" fmla="*/ 490537 w 945356"/>
              <a:gd name="connsiteY33" fmla="*/ 764381 h 1435894"/>
              <a:gd name="connsiteX34" fmla="*/ 483393 w 945356"/>
              <a:gd name="connsiteY34" fmla="*/ 785812 h 1435894"/>
              <a:gd name="connsiteX35" fmla="*/ 483393 w 945356"/>
              <a:gd name="connsiteY35" fmla="*/ 800100 h 1435894"/>
              <a:gd name="connsiteX36" fmla="*/ 447675 w 945356"/>
              <a:gd name="connsiteY36" fmla="*/ 826293 h 1435894"/>
              <a:gd name="connsiteX37" fmla="*/ 431006 w 945356"/>
              <a:gd name="connsiteY37" fmla="*/ 854868 h 1435894"/>
              <a:gd name="connsiteX38" fmla="*/ 416718 w 945356"/>
              <a:gd name="connsiteY38" fmla="*/ 866775 h 1435894"/>
              <a:gd name="connsiteX39" fmla="*/ 402431 w 945356"/>
              <a:gd name="connsiteY39" fmla="*/ 873918 h 1435894"/>
              <a:gd name="connsiteX40" fmla="*/ 357187 w 945356"/>
              <a:gd name="connsiteY40" fmla="*/ 876300 h 1435894"/>
              <a:gd name="connsiteX41" fmla="*/ 347662 w 945356"/>
              <a:gd name="connsiteY41" fmla="*/ 900112 h 1435894"/>
              <a:gd name="connsiteX42" fmla="*/ 350043 w 945356"/>
              <a:gd name="connsiteY42" fmla="*/ 926306 h 1435894"/>
              <a:gd name="connsiteX43" fmla="*/ 338137 w 945356"/>
              <a:gd name="connsiteY43" fmla="*/ 940593 h 1435894"/>
              <a:gd name="connsiteX44" fmla="*/ 330993 w 945356"/>
              <a:gd name="connsiteY44" fmla="*/ 954881 h 1435894"/>
              <a:gd name="connsiteX45" fmla="*/ 335756 w 945356"/>
              <a:gd name="connsiteY45" fmla="*/ 981075 h 1435894"/>
              <a:gd name="connsiteX46" fmla="*/ 335756 w 945356"/>
              <a:gd name="connsiteY46" fmla="*/ 1000125 h 1435894"/>
              <a:gd name="connsiteX47" fmla="*/ 311943 w 945356"/>
              <a:gd name="connsiteY47" fmla="*/ 1002506 h 1435894"/>
              <a:gd name="connsiteX48" fmla="*/ 276224 w 945356"/>
              <a:gd name="connsiteY48" fmla="*/ 1014412 h 1435894"/>
              <a:gd name="connsiteX49" fmla="*/ 252412 w 945356"/>
              <a:gd name="connsiteY49" fmla="*/ 1040606 h 1435894"/>
              <a:gd name="connsiteX50" fmla="*/ 259556 w 945356"/>
              <a:gd name="connsiteY50" fmla="*/ 1062037 h 1435894"/>
              <a:gd name="connsiteX51" fmla="*/ 285749 w 945356"/>
              <a:gd name="connsiteY51" fmla="*/ 1054893 h 1435894"/>
              <a:gd name="connsiteX52" fmla="*/ 304800 w 945356"/>
              <a:gd name="connsiteY52" fmla="*/ 1059656 h 1435894"/>
              <a:gd name="connsiteX53" fmla="*/ 309561 w 945356"/>
              <a:gd name="connsiteY53" fmla="*/ 1097756 h 1435894"/>
              <a:gd name="connsiteX54" fmla="*/ 295275 w 945356"/>
              <a:gd name="connsiteY54" fmla="*/ 1135856 h 1435894"/>
              <a:gd name="connsiteX55" fmla="*/ 257174 w 945356"/>
              <a:gd name="connsiteY55" fmla="*/ 1143000 h 1435894"/>
              <a:gd name="connsiteX56" fmla="*/ 240506 w 945356"/>
              <a:gd name="connsiteY56" fmla="*/ 1181099 h 1435894"/>
              <a:gd name="connsiteX57" fmla="*/ 190499 w 945356"/>
              <a:gd name="connsiteY57" fmla="*/ 1238250 h 1435894"/>
              <a:gd name="connsiteX58" fmla="*/ 150018 w 945356"/>
              <a:gd name="connsiteY58" fmla="*/ 1271588 h 1435894"/>
              <a:gd name="connsiteX59" fmla="*/ 102393 w 945356"/>
              <a:gd name="connsiteY59" fmla="*/ 1304925 h 1435894"/>
              <a:gd name="connsiteX60" fmla="*/ 71437 w 945356"/>
              <a:gd name="connsiteY60" fmla="*/ 1333499 h 1435894"/>
              <a:gd name="connsiteX61" fmla="*/ 30955 w 945356"/>
              <a:gd name="connsiteY61" fmla="*/ 1381125 h 1435894"/>
              <a:gd name="connsiteX62" fmla="*/ 0 w 945356"/>
              <a:gd name="connsiteY62"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40581 w 945356"/>
              <a:gd name="connsiteY7" fmla="*/ 309562 h 1435894"/>
              <a:gd name="connsiteX8" fmla="*/ 812006 w 945356"/>
              <a:gd name="connsiteY8" fmla="*/ 330993 h 1435894"/>
              <a:gd name="connsiteX9" fmla="*/ 790575 w 945356"/>
              <a:gd name="connsiteY9" fmla="*/ 354806 h 1435894"/>
              <a:gd name="connsiteX10" fmla="*/ 766762 w 945356"/>
              <a:gd name="connsiteY10" fmla="*/ 373856 h 1435894"/>
              <a:gd name="connsiteX11" fmla="*/ 766762 w 945356"/>
              <a:gd name="connsiteY11" fmla="*/ 400050 h 1435894"/>
              <a:gd name="connsiteX12" fmla="*/ 776287 w 945356"/>
              <a:gd name="connsiteY12" fmla="*/ 431006 h 1435894"/>
              <a:gd name="connsiteX13" fmla="*/ 773906 w 945356"/>
              <a:gd name="connsiteY13" fmla="*/ 450056 h 1435894"/>
              <a:gd name="connsiteX14" fmla="*/ 750093 w 945356"/>
              <a:gd name="connsiteY14" fmla="*/ 461962 h 1435894"/>
              <a:gd name="connsiteX15" fmla="*/ 731043 w 945356"/>
              <a:gd name="connsiteY15" fmla="*/ 478631 h 1435894"/>
              <a:gd name="connsiteX16" fmla="*/ 726281 w 945356"/>
              <a:gd name="connsiteY16" fmla="*/ 488156 h 1435894"/>
              <a:gd name="connsiteX17" fmla="*/ 726281 w 945356"/>
              <a:gd name="connsiteY17" fmla="*/ 509587 h 1435894"/>
              <a:gd name="connsiteX18" fmla="*/ 728662 w 945356"/>
              <a:gd name="connsiteY18" fmla="*/ 531018 h 1435894"/>
              <a:gd name="connsiteX19" fmla="*/ 721518 w 945356"/>
              <a:gd name="connsiteY19" fmla="*/ 545306 h 1435894"/>
              <a:gd name="connsiteX20" fmla="*/ 695325 w 945356"/>
              <a:gd name="connsiteY20" fmla="*/ 542925 h 1435894"/>
              <a:gd name="connsiteX21" fmla="*/ 676275 w 945356"/>
              <a:gd name="connsiteY21" fmla="*/ 550068 h 1435894"/>
              <a:gd name="connsiteX22" fmla="*/ 669131 w 945356"/>
              <a:gd name="connsiteY22" fmla="*/ 564356 h 1435894"/>
              <a:gd name="connsiteX23" fmla="*/ 657225 w 945356"/>
              <a:gd name="connsiteY23" fmla="*/ 585787 h 1435894"/>
              <a:gd name="connsiteX24" fmla="*/ 657225 w 945356"/>
              <a:gd name="connsiteY24" fmla="*/ 602456 h 1435894"/>
              <a:gd name="connsiteX25" fmla="*/ 621506 w 945356"/>
              <a:gd name="connsiteY25" fmla="*/ 619125 h 1435894"/>
              <a:gd name="connsiteX26" fmla="*/ 602456 w 945356"/>
              <a:gd name="connsiteY26" fmla="*/ 635793 h 1435894"/>
              <a:gd name="connsiteX27" fmla="*/ 588168 w 945356"/>
              <a:gd name="connsiteY27" fmla="*/ 661987 h 1435894"/>
              <a:gd name="connsiteX28" fmla="*/ 583406 w 945356"/>
              <a:gd name="connsiteY28" fmla="*/ 683418 h 1435894"/>
              <a:gd name="connsiteX29" fmla="*/ 552450 w 945356"/>
              <a:gd name="connsiteY29" fmla="*/ 702468 h 1435894"/>
              <a:gd name="connsiteX30" fmla="*/ 523875 w 945356"/>
              <a:gd name="connsiteY30" fmla="*/ 726281 h 1435894"/>
              <a:gd name="connsiteX31" fmla="*/ 507206 w 945356"/>
              <a:gd name="connsiteY31" fmla="*/ 733425 h 1435894"/>
              <a:gd name="connsiteX32" fmla="*/ 490537 w 945356"/>
              <a:gd name="connsiteY32" fmla="*/ 764381 h 1435894"/>
              <a:gd name="connsiteX33" fmla="*/ 483393 w 945356"/>
              <a:gd name="connsiteY33" fmla="*/ 785812 h 1435894"/>
              <a:gd name="connsiteX34" fmla="*/ 483393 w 945356"/>
              <a:gd name="connsiteY34" fmla="*/ 800100 h 1435894"/>
              <a:gd name="connsiteX35" fmla="*/ 447675 w 945356"/>
              <a:gd name="connsiteY35" fmla="*/ 826293 h 1435894"/>
              <a:gd name="connsiteX36" fmla="*/ 431006 w 945356"/>
              <a:gd name="connsiteY36" fmla="*/ 854868 h 1435894"/>
              <a:gd name="connsiteX37" fmla="*/ 416718 w 945356"/>
              <a:gd name="connsiteY37" fmla="*/ 866775 h 1435894"/>
              <a:gd name="connsiteX38" fmla="*/ 402431 w 945356"/>
              <a:gd name="connsiteY38" fmla="*/ 873918 h 1435894"/>
              <a:gd name="connsiteX39" fmla="*/ 357187 w 945356"/>
              <a:gd name="connsiteY39" fmla="*/ 876300 h 1435894"/>
              <a:gd name="connsiteX40" fmla="*/ 347662 w 945356"/>
              <a:gd name="connsiteY40" fmla="*/ 900112 h 1435894"/>
              <a:gd name="connsiteX41" fmla="*/ 350043 w 945356"/>
              <a:gd name="connsiteY41" fmla="*/ 926306 h 1435894"/>
              <a:gd name="connsiteX42" fmla="*/ 338137 w 945356"/>
              <a:gd name="connsiteY42" fmla="*/ 940593 h 1435894"/>
              <a:gd name="connsiteX43" fmla="*/ 330993 w 945356"/>
              <a:gd name="connsiteY43" fmla="*/ 954881 h 1435894"/>
              <a:gd name="connsiteX44" fmla="*/ 335756 w 945356"/>
              <a:gd name="connsiteY44" fmla="*/ 981075 h 1435894"/>
              <a:gd name="connsiteX45" fmla="*/ 335756 w 945356"/>
              <a:gd name="connsiteY45" fmla="*/ 1000125 h 1435894"/>
              <a:gd name="connsiteX46" fmla="*/ 311943 w 945356"/>
              <a:gd name="connsiteY46" fmla="*/ 1002506 h 1435894"/>
              <a:gd name="connsiteX47" fmla="*/ 276224 w 945356"/>
              <a:gd name="connsiteY47" fmla="*/ 1014412 h 1435894"/>
              <a:gd name="connsiteX48" fmla="*/ 252412 w 945356"/>
              <a:gd name="connsiteY48" fmla="*/ 1040606 h 1435894"/>
              <a:gd name="connsiteX49" fmla="*/ 259556 w 945356"/>
              <a:gd name="connsiteY49" fmla="*/ 1062037 h 1435894"/>
              <a:gd name="connsiteX50" fmla="*/ 285749 w 945356"/>
              <a:gd name="connsiteY50" fmla="*/ 1054893 h 1435894"/>
              <a:gd name="connsiteX51" fmla="*/ 304800 w 945356"/>
              <a:gd name="connsiteY51" fmla="*/ 1059656 h 1435894"/>
              <a:gd name="connsiteX52" fmla="*/ 309561 w 945356"/>
              <a:gd name="connsiteY52" fmla="*/ 1097756 h 1435894"/>
              <a:gd name="connsiteX53" fmla="*/ 295275 w 945356"/>
              <a:gd name="connsiteY53" fmla="*/ 1135856 h 1435894"/>
              <a:gd name="connsiteX54" fmla="*/ 257174 w 945356"/>
              <a:gd name="connsiteY54" fmla="*/ 1143000 h 1435894"/>
              <a:gd name="connsiteX55" fmla="*/ 240506 w 945356"/>
              <a:gd name="connsiteY55" fmla="*/ 1181099 h 1435894"/>
              <a:gd name="connsiteX56" fmla="*/ 190499 w 945356"/>
              <a:gd name="connsiteY56" fmla="*/ 1238250 h 1435894"/>
              <a:gd name="connsiteX57" fmla="*/ 150018 w 945356"/>
              <a:gd name="connsiteY57" fmla="*/ 1271588 h 1435894"/>
              <a:gd name="connsiteX58" fmla="*/ 102393 w 945356"/>
              <a:gd name="connsiteY58" fmla="*/ 1304925 h 1435894"/>
              <a:gd name="connsiteX59" fmla="*/ 71437 w 945356"/>
              <a:gd name="connsiteY59" fmla="*/ 1333499 h 1435894"/>
              <a:gd name="connsiteX60" fmla="*/ 30955 w 945356"/>
              <a:gd name="connsiteY60" fmla="*/ 1381125 h 1435894"/>
              <a:gd name="connsiteX61" fmla="*/ 0 w 945356"/>
              <a:gd name="connsiteY61"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66775 w 945356"/>
              <a:gd name="connsiteY6" fmla="*/ 285750 h 1435894"/>
              <a:gd name="connsiteX7" fmla="*/ 812006 w 945356"/>
              <a:gd name="connsiteY7" fmla="*/ 330993 h 1435894"/>
              <a:gd name="connsiteX8" fmla="*/ 790575 w 945356"/>
              <a:gd name="connsiteY8" fmla="*/ 354806 h 1435894"/>
              <a:gd name="connsiteX9" fmla="*/ 766762 w 945356"/>
              <a:gd name="connsiteY9" fmla="*/ 373856 h 1435894"/>
              <a:gd name="connsiteX10" fmla="*/ 766762 w 945356"/>
              <a:gd name="connsiteY10" fmla="*/ 400050 h 1435894"/>
              <a:gd name="connsiteX11" fmla="*/ 776287 w 945356"/>
              <a:gd name="connsiteY11" fmla="*/ 431006 h 1435894"/>
              <a:gd name="connsiteX12" fmla="*/ 773906 w 945356"/>
              <a:gd name="connsiteY12" fmla="*/ 450056 h 1435894"/>
              <a:gd name="connsiteX13" fmla="*/ 750093 w 945356"/>
              <a:gd name="connsiteY13" fmla="*/ 461962 h 1435894"/>
              <a:gd name="connsiteX14" fmla="*/ 731043 w 945356"/>
              <a:gd name="connsiteY14" fmla="*/ 478631 h 1435894"/>
              <a:gd name="connsiteX15" fmla="*/ 726281 w 945356"/>
              <a:gd name="connsiteY15" fmla="*/ 488156 h 1435894"/>
              <a:gd name="connsiteX16" fmla="*/ 726281 w 945356"/>
              <a:gd name="connsiteY16" fmla="*/ 509587 h 1435894"/>
              <a:gd name="connsiteX17" fmla="*/ 728662 w 945356"/>
              <a:gd name="connsiteY17" fmla="*/ 531018 h 1435894"/>
              <a:gd name="connsiteX18" fmla="*/ 721518 w 945356"/>
              <a:gd name="connsiteY18" fmla="*/ 545306 h 1435894"/>
              <a:gd name="connsiteX19" fmla="*/ 695325 w 945356"/>
              <a:gd name="connsiteY19" fmla="*/ 542925 h 1435894"/>
              <a:gd name="connsiteX20" fmla="*/ 676275 w 945356"/>
              <a:gd name="connsiteY20" fmla="*/ 550068 h 1435894"/>
              <a:gd name="connsiteX21" fmla="*/ 669131 w 945356"/>
              <a:gd name="connsiteY21" fmla="*/ 564356 h 1435894"/>
              <a:gd name="connsiteX22" fmla="*/ 657225 w 945356"/>
              <a:gd name="connsiteY22" fmla="*/ 585787 h 1435894"/>
              <a:gd name="connsiteX23" fmla="*/ 657225 w 945356"/>
              <a:gd name="connsiteY23" fmla="*/ 602456 h 1435894"/>
              <a:gd name="connsiteX24" fmla="*/ 621506 w 945356"/>
              <a:gd name="connsiteY24" fmla="*/ 619125 h 1435894"/>
              <a:gd name="connsiteX25" fmla="*/ 602456 w 945356"/>
              <a:gd name="connsiteY25" fmla="*/ 635793 h 1435894"/>
              <a:gd name="connsiteX26" fmla="*/ 588168 w 945356"/>
              <a:gd name="connsiteY26" fmla="*/ 661987 h 1435894"/>
              <a:gd name="connsiteX27" fmla="*/ 583406 w 945356"/>
              <a:gd name="connsiteY27" fmla="*/ 683418 h 1435894"/>
              <a:gd name="connsiteX28" fmla="*/ 552450 w 945356"/>
              <a:gd name="connsiteY28" fmla="*/ 702468 h 1435894"/>
              <a:gd name="connsiteX29" fmla="*/ 523875 w 945356"/>
              <a:gd name="connsiteY29" fmla="*/ 726281 h 1435894"/>
              <a:gd name="connsiteX30" fmla="*/ 507206 w 945356"/>
              <a:gd name="connsiteY30" fmla="*/ 733425 h 1435894"/>
              <a:gd name="connsiteX31" fmla="*/ 490537 w 945356"/>
              <a:gd name="connsiteY31" fmla="*/ 764381 h 1435894"/>
              <a:gd name="connsiteX32" fmla="*/ 483393 w 945356"/>
              <a:gd name="connsiteY32" fmla="*/ 785812 h 1435894"/>
              <a:gd name="connsiteX33" fmla="*/ 483393 w 945356"/>
              <a:gd name="connsiteY33" fmla="*/ 800100 h 1435894"/>
              <a:gd name="connsiteX34" fmla="*/ 447675 w 945356"/>
              <a:gd name="connsiteY34" fmla="*/ 826293 h 1435894"/>
              <a:gd name="connsiteX35" fmla="*/ 431006 w 945356"/>
              <a:gd name="connsiteY35" fmla="*/ 854868 h 1435894"/>
              <a:gd name="connsiteX36" fmla="*/ 416718 w 945356"/>
              <a:gd name="connsiteY36" fmla="*/ 866775 h 1435894"/>
              <a:gd name="connsiteX37" fmla="*/ 402431 w 945356"/>
              <a:gd name="connsiteY37" fmla="*/ 873918 h 1435894"/>
              <a:gd name="connsiteX38" fmla="*/ 357187 w 945356"/>
              <a:gd name="connsiteY38" fmla="*/ 876300 h 1435894"/>
              <a:gd name="connsiteX39" fmla="*/ 347662 w 945356"/>
              <a:gd name="connsiteY39" fmla="*/ 900112 h 1435894"/>
              <a:gd name="connsiteX40" fmla="*/ 350043 w 945356"/>
              <a:gd name="connsiteY40" fmla="*/ 926306 h 1435894"/>
              <a:gd name="connsiteX41" fmla="*/ 338137 w 945356"/>
              <a:gd name="connsiteY41" fmla="*/ 940593 h 1435894"/>
              <a:gd name="connsiteX42" fmla="*/ 330993 w 945356"/>
              <a:gd name="connsiteY42" fmla="*/ 954881 h 1435894"/>
              <a:gd name="connsiteX43" fmla="*/ 335756 w 945356"/>
              <a:gd name="connsiteY43" fmla="*/ 981075 h 1435894"/>
              <a:gd name="connsiteX44" fmla="*/ 335756 w 945356"/>
              <a:gd name="connsiteY44" fmla="*/ 1000125 h 1435894"/>
              <a:gd name="connsiteX45" fmla="*/ 311943 w 945356"/>
              <a:gd name="connsiteY45" fmla="*/ 1002506 h 1435894"/>
              <a:gd name="connsiteX46" fmla="*/ 276224 w 945356"/>
              <a:gd name="connsiteY46" fmla="*/ 1014412 h 1435894"/>
              <a:gd name="connsiteX47" fmla="*/ 252412 w 945356"/>
              <a:gd name="connsiteY47" fmla="*/ 1040606 h 1435894"/>
              <a:gd name="connsiteX48" fmla="*/ 259556 w 945356"/>
              <a:gd name="connsiteY48" fmla="*/ 1062037 h 1435894"/>
              <a:gd name="connsiteX49" fmla="*/ 285749 w 945356"/>
              <a:gd name="connsiteY49" fmla="*/ 1054893 h 1435894"/>
              <a:gd name="connsiteX50" fmla="*/ 304800 w 945356"/>
              <a:gd name="connsiteY50" fmla="*/ 1059656 h 1435894"/>
              <a:gd name="connsiteX51" fmla="*/ 309561 w 945356"/>
              <a:gd name="connsiteY51" fmla="*/ 1097756 h 1435894"/>
              <a:gd name="connsiteX52" fmla="*/ 295275 w 945356"/>
              <a:gd name="connsiteY52" fmla="*/ 1135856 h 1435894"/>
              <a:gd name="connsiteX53" fmla="*/ 257174 w 945356"/>
              <a:gd name="connsiteY53" fmla="*/ 1143000 h 1435894"/>
              <a:gd name="connsiteX54" fmla="*/ 240506 w 945356"/>
              <a:gd name="connsiteY54" fmla="*/ 1181099 h 1435894"/>
              <a:gd name="connsiteX55" fmla="*/ 190499 w 945356"/>
              <a:gd name="connsiteY55" fmla="*/ 1238250 h 1435894"/>
              <a:gd name="connsiteX56" fmla="*/ 150018 w 945356"/>
              <a:gd name="connsiteY56" fmla="*/ 1271588 h 1435894"/>
              <a:gd name="connsiteX57" fmla="*/ 102393 w 945356"/>
              <a:gd name="connsiteY57" fmla="*/ 1304925 h 1435894"/>
              <a:gd name="connsiteX58" fmla="*/ 71437 w 945356"/>
              <a:gd name="connsiteY58" fmla="*/ 1333499 h 1435894"/>
              <a:gd name="connsiteX59" fmla="*/ 30955 w 945356"/>
              <a:gd name="connsiteY59" fmla="*/ 1381125 h 1435894"/>
              <a:gd name="connsiteX60" fmla="*/ 0 w 945356"/>
              <a:gd name="connsiteY60" fmla="*/ 1435894 h 1435894"/>
              <a:gd name="connsiteX0" fmla="*/ 885825 w 945356"/>
              <a:gd name="connsiteY0" fmla="*/ 0 h 1435894"/>
              <a:gd name="connsiteX1" fmla="*/ 914400 w 945356"/>
              <a:gd name="connsiteY1" fmla="*/ 47625 h 1435894"/>
              <a:gd name="connsiteX2" fmla="*/ 914400 w 945356"/>
              <a:gd name="connsiteY2" fmla="*/ 92868 h 1435894"/>
              <a:gd name="connsiteX3" fmla="*/ 945356 w 945356"/>
              <a:gd name="connsiteY3" fmla="*/ 130968 h 1435894"/>
              <a:gd name="connsiteX4" fmla="*/ 909637 w 945356"/>
              <a:gd name="connsiteY4" fmla="*/ 173831 h 1435894"/>
              <a:gd name="connsiteX5" fmla="*/ 878681 w 945356"/>
              <a:gd name="connsiteY5" fmla="*/ 269081 h 1435894"/>
              <a:gd name="connsiteX6" fmla="*/ 812006 w 945356"/>
              <a:gd name="connsiteY6" fmla="*/ 330993 h 1435894"/>
              <a:gd name="connsiteX7" fmla="*/ 790575 w 945356"/>
              <a:gd name="connsiteY7" fmla="*/ 354806 h 1435894"/>
              <a:gd name="connsiteX8" fmla="*/ 766762 w 945356"/>
              <a:gd name="connsiteY8" fmla="*/ 373856 h 1435894"/>
              <a:gd name="connsiteX9" fmla="*/ 766762 w 945356"/>
              <a:gd name="connsiteY9" fmla="*/ 400050 h 1435894"/>
              <a:gd name="connsiteX10" fmla="*/ 776287 w 945356"/>
              <a:gd name="connsiteY10" fmla="*/ 431006 h 1435894"/>
              <a:gd name="connsiteX11" fmla="*/ 773906 w 945356"/>
              <a:gd name="connsiteY11" fmla="*/ 450056 h 1435894"/>
              <a:gd name="connsiteX12" fmla="*/ 750093 w 945356"/>
              <a:gd name="connsiteY12" fmla="*/ 461962 h 1435894"/>
              <a:gd name="connsiteX13" fmla="*/ 731043 w 945356"/>
              <a:gd name="connsiteY13" fmla="*/ 478631 h 1435894"/>
              <a:gd name="connsiteX14" fmla="*/ 726281 w 945356"/>
              <a:gd name="connsiteY14" fmla="*/ 488156 h 1435894"/>
              <a:gd name="connsiteX15" fmla="*/ 726281 w 945356"/>
              <a:gd name="connsiteY15" fmla="*/ 509587 h 1435894"/>
              <a:gd name="connsiteX16" fmla="*/ 728662 w 945356"/>
              <a:gd name="connsiteY16" fmla="*/ 531018 h 1435894"/>
              <a:gd name="connsiteX17" fmla="*/ 721518 w 945356"/>
              <a:gd name="connsiteY17" fmla="*/ 545306 h 1435894"/>
              <a:gd name="connsiteX18" fmla="*/ 695325 w 945356"/>
              <a:gd name="connsiteY18" fmla="*/ 542925 h 1435894"/>
              <a:gd name="connsiteX19" fmla="*/ 676275 w 945356"/>
              <a:gd name="connsiteY19" fmla="*/ 550068 h 1435894"/>
              <a:gd name="connsiteX20" fmla="*/ 669131 w 945356"/>
              <a:gd name="connsiteY20" fmla="*/ 564356 h 1435894"/>
              <a:gd name="connsiteX21" fmla="*/ 657225 w 945356"/>
              <a:gd name="connsiteY21" fmla="*/ 585787 h 1435894"/>
              <a:gd name="connsiteX22" fmla="*/ 657225 w 945356"/>
              <a:gd name="connsiteY22" fmla="*/ 602456 h 1435894"/>
              <a:gd name="connsiteX23" fmla="*/ 621506 w 945356"/>
              <a:gd name="connsiteY23" fmla="*/ 619125 h 1435894"/>
              <a:gd name="connsiteX24" fmla="*/ 602456 w 945356"/>
              <a:gd name="connsiteY24" fmla="*/ 635793 h 1435894"/>
              <a:gd name="connsiteX25" fmla="*/ 588168 w 945356"/>
              <a:gd name="connsiteY25" fmla="*/ 661987 h 1435894"/>
              <a:gd name="connsiteX26" fmla="*/ 583406 w 945356"/>
              <a:gd name="connsiteY26" fmla="*/ 683418 h 1435894"/>
              <a:gd name="connsiteX27" fmla="*/ 552450 w 945356"/>
              <a:gd name="connsiteY27" fmla="*/ 702468 h 1435894"/>
              <a:gd name="connsiteX28" fmla="*/ 523875 w 945356"/>
              <a:gd name="connsiteY28" fmla="*/ 726281 h 1435894"/>
              <a:gd name="connsiteX29" fmla="*/ 507206 w 945356"/>
              <a:gd name="connsiteY29" fmla="*/ 733425 h 1435894"/>
              <a:gd name="connsiteX30" fmla="*/ 490537 w 945356"/>
              <a:gd name="connsiteY30" fmla="*/ 764381 h 1435894"/>
              <a:gd name="connsiteX31" fmla="*/ 483393 w 945356"/>
              <a:gd name="connsiteY31" fmla="*/ 785812 h 1435894"/>
              <a:gd name="connsiteX32" fmla="*/ 483393 w 945356"/>
              <a:gd name="connsiteY32" fmla="*/ 800100 h 1435894"/>
              <a:gd name="connsiteX33" fmla="*/ 447675 w 945356"/>
              <a:gd name="connsiteY33" fmla="*/ 826293 h 1435894"/>
              <a:gd name="connsiteX34" fmla="*/ 431006 w 945356"/>
              <a:gd name="connsiteY34" fmla="*/ 854868 h 1435894"/>
              <a:gd name="connsiteX35" fmla="*/ 416718 w 945356"/>
              <a:gd name="connsiteY35" fmla="*/ 866775 h 1435894"/>
              <a:gd name="connsiteX36" fmla="*/ 402431 w 945356"/>
              <a:gd name="connsiteY36" fmla="*/ 873918 h 1435894"/>
              <a:gd name="connsiteX37" fmla="*/ 357187 w 945356"/>
              <a:gd name="connsiteY37" fmla="*/ 876300 h 1435894"/>
              <a:gd name="connsiteX38" fmla="*/ 347662 w 945356"/>
              <a:gd name="connsiteY38" fmla="*/ 900112 h 1435894"/>
              <a:gd name="connsiteX39" fmla="*/ 350043 w 945356"/>
              <a:gd name="connsiteY39" fmla="*/ 926306 h 1435894"/>
              <a:gd name="connsiteX40" fmla="*/ 338137 w 945356"/>
              <a:gd name="connsiteY40" fmla="*/ 940593 h 1435894"/>
              <a:gd name="connsiteX41" fmla="*/ 330993 w 945356"/>
              <a:gd name="connsiteY41" fmla="*/ 954881 h 1435894"/>
              <a:gd name="connsiteX42" fmla="*/ 335756 w 945356"/>
              <a:gd name="connsiteY42" fmla="*/ 981075 h 1435894"/>
              <a:gd name="connsiteX43" fmla="*/ 335756 w 945356"/>
              <a:gd name="connsiteY43" fmla="*/ 1000125 h 1435894"/>
              <a:gd name="connsiteX44" fmla="*/ 311943 w 945356"/>
              <a:gd name="connsiteY44" fmla="*/ 1002506 h 1435894"/>
              <a:gd name="connsiteX45" fmla="*/ 276224 w 945356"/>
              <a:gd name="connsiteY45" fmla="*/ 1014412 h 1435894"/>
              <a:gd name="connsiteX46" fmla="*/ 252412 w 945356"/>
              <a:gd name="connsiteY46" fmla="*/ 1040606 h 1435894"/>
              <a:gd name="connsiteX47" fmla="*/ 259556 w 945356"/>
              <a:gd name="connsiteY47" fmla="*/ 1062037 h 1435894"/>
              <a:gd name="connsiteX48" fmla="*/ 285749 w 945356"/>
              <a:gd name="connsiteY48" fmla="*/ 1054893 h 1435894"/>
              <a:gd name="connsiteX49" fmla="*/ 304800 w 945356"/>
              <a:gd name="connsiteY49" fmla="*/ 1059656 h 1435894"/>
              <a:gd name="connsiteX50" fmla="*/ 309561 w 945356"/>
              <a:gd name="connsiteY50" fmla="*/ 1097756 h 1435894"/>
              <a:gd name="connsiteX51" fmla="*/ 295275 w 945356"/>
              <a:gd name="connsiteY51" fmla="*/ 1135856 h 1435894"/>
              <a:gd name="connsiteX52" fmla="*/ 257174 w 945356"/>
              <a:gd name="connsiteY52" fmla="*/ 1143000 h 1435894"/>
              <a:gd name="connsiteX53" fmla="*/ 240506 w 945356"/>
              <a:gd name="connsiteY53" fmla="*/ 1181099 h 1435894"/>
              <a:gd name="connsiteX54" fmla="*/ 190499 w 945356"/>
              <a:gd name="connsiteY54" fmla="*/ 1238250 h 1435894"/>
              <a:gd name="connsiteX55" fmla="*/ 150018 w 945356"/>
              <a:gd name="connsiteY55" fmla="*/ 1271588 h 1435894"/>
              <a:gd name="connsiteX56" fmla="*/ 102393 w 945356"/>
              <a:gd name="connsiteY56" fmla="*/ 1304925 h 1435894"/>
              <a:gd name="connsiteX57" fmla="*/ 71437 w 945356"/>
              <a:gd name="connsiteY57" fmla="*/ 1333499 h 1435894"/>
              <a:gd name="connsiteX58" fmla="*/ 30955 w 945356"/>
              <a:gd name="connsiteY58" fmla="*/ 1381125 h 1435894"/>
              <a:gd name="connsiteX59" fmla="*/ 0 w 945356"/>
              <a:gd name="connsiteY59" fmla="*/ 1435894 h 1435894"/>
              <a:gd name="connsiteX0" fmla="*/ 885825 w 945356"/>
              <a:gd name="connsiteY0" fmla="*/ 0 h 1435894"/>
              <a:gd name="connsiteX1" fmla="*/ 914400 w 945356"/>
              <a:gd name="connsiteY1" fmla="*/ 92868 h 1435894"/>
              <a:gd name="connsiteX2" fmla="*/ 945356 w 945356"/>
              <a:gd name="connsiteY2" fmla="*/ 130968 h 1435894"/>
              <a:gd name="connsiteX3" fmla="*/ 909637 w 945356"/>
              <a:gd name="connsiteY3" fmla="*/ 173831 h 1435894"/>
              <a:gd name="connsiteX4" fmla="*/ 878681 w 945356"/>
              <a:gd name="connsiteY4" fmla="*/ 269081 h 1435894"/>
              <a:gd name="connsiteX5" fmla="*/ 812006 w 945356"/>
              <a:gd name="connsiteY5" fmla="*/ 330993 h 1435894"/>
              <a:gd name="connsiteX6" fmla="*/ 790575 w 945356"/>
              <a:gd name="connsiteY6" fmla="*/ 354806 h 1435894"/>
              <a:gd name="connsiteX7" fmla="*/ 766762 w 945356"/>
              <a:gd name="connsiteY7" fmla="*/ 373856 h 1435894"/>
              <a:gd name="connsiteX8" fmla="*/ 766762 w 945356"/>
              <a:gd name="connsiteY8" fmla="*/ 400050 h 1435894"/>
              <a:gd name="connsiteX9" fmla="*/ 776287 w 945356"/>
              <a:gd name="connsiteY9" fmla="*/ 431006 h 1435894"/>
              <a:gd name="connsiteX10" fmla="*/ 773906 w 945356"/>
              <a:gd name="connsiteY10" fmla="*/ 450056 h 1435894"/>
              <a:gd name="connsiteX11" fmla="*/ 750093 w 945356"/>
              <a:gd name="connsiteY11" fmla="*/ 461962 h 1435894"/>
              <a:gd name="connsiteX12" fmla="*/ 731043 w 945356"/>
              <a:gd name="connsiteY12" fmla="*/ 478631 h 1435894"/>
              <a:gd name="connsiteX13" fmla="*/ 726281 w 945356"/>
              <a:gd name="connsiteY13" fmla="*/ 488156 h 1435894"/>
              <a:gd name="connsiteX14" fmla="*/ 726281 w 945356"/>
              <a:gd name="connsiteY14" fmla="*/ 509587 h 1435894"/>
              <a:gd name="connsiteX15" fmla="*/ 728662 w 945356"/>
              <a:gd name="connsiteY15" fmla="*/ 531018 h 1435894"/>
              <a:gd name="connsiteX16" fmla="*/ 721518 w 945356"/>
              <a:gd name="connsiteY16" fmla="*/ 545306 h 1435894"/>
              <a:gd name="connsiteX17" fmla="*/ 695325 w 945356"/>
              <a:gd name="connsiteY17" fmla="*/ 542925 h 1435894"/>
              <a:gd name="connsiteX18" fmla="*/ 676275 w 945356"/>
              <a:gd name="connsiteY18" fmla="*/ 550068 h 1435894"/>
              <a:gd name="connsiteX19" fmla="*/ 669131 w 945356"/>
              <a:gd name="connsiteY19" fmla="*/ 564356 h 1435894"/>
              <a:gd name="connsiteX20" fmla="*/ 657225 w 945356"/>
              <a:gd name="connsiteY20" fmla="*/ 585787 h 1435894"/>
              <a:gd name="connsiteX21" fmla="*/ 657225 w 945356"/>
              <a:gd name="connsiteY21" fmla="*/ 602456 h 1435894"/>
              <a:gd name="connsiteX22" fmla="*/ 621506 w 945356"/>
              <a:gd name="connsiteY22" fmla="*/ 619125 h 1435894"/>
              <a:gd name="connsiteX23" fmla="*/ 602456 w 945356"/>
              <a:gd name="connsiteY23" fmla="*/ 635793 h 1435894"/>
              <a:gd name="connsiteX24" fmla="*/ 588168 w 945356"/>
              <a:gd name="connsiteY24" fmla="*/ 661987 h 1435894"/>
              <a:gd name="connsiteX25" fmla="*/ 583406 w 945356"/>
              <a:gd name="connsiteY25" fmla="*/ 683418 h 1435894"/>
              <a:gd name="connsiteX26" fmla="*/ 552450 w 945356"/>
              <a:gd name="connsiteY26" fmla="*/ 702468 h 1435894"/>
              <a:gd name="connsiteX27" fmla="*/ 523875 w 945356"/>
              <a:gd name="connsiteY27" fmla="*/ 726281 h 1435894"/>
              <a:gd name="connsiteX28" fmla="*/ 507206 w 945356"/>
              <a:gd name="connsiteY28" fmla="*/ 733425 h 1435894"/>
              <a:gd name="connsiteX29" fmla="*/ 490537 w 945356"/>
              <a:gd name="connsiteY29" fmla="*/ 764381 h 1435894"/>
              <a:gd name="connsiteX30" fmla="*/ 483393 w 945356"/>
              <a:gd name="connsiteY30" fmla="*/ 785812 h 1435894"/>
              <a:gd name="connsiteX31" fmla="*/ 483393 w 945356"/>
              <a:gd name="connsiteY31" fmla="*/ 800100 h 1435894"/>
              <a:gd name="connsiteX32" fmla="*/ 447675 w 945356"/>
              <a:gd name="connsiteY32" fmla="*/ 826293 h 1435894"/>
              <a:gd name="connsiteX33" fmla="*/ 431006 w 945356"/>
              <a:gd name="connsiteY33" fmla="*/ 854868 h 1435894"/>
              <a:gd name="connsiteX34" fmla="*/ 416718 w 945356"/>
              <a:gd name="connsiteY34" fmla="*/ 866775 h 1435894"/>
              <a:gd name="connsiteX35" fmla="*/ 402431 w 945356"/>
              <a:gd name="connsiteY35" fmla="*/ 873918 h 1435894"/>
              <a:gd name="connsiteX36" fmla="*/ 357187 w 945356"/>
              <a:gd name="connsiteY36" fmla="*/ 876300 h 1435894"/>
              <a:gd name="connsiteX37" fmla="*/ 347662 w 945356"/>
              <a:gd name="connsiteY37" fmla="*/ 900112 h 1435894"/>
              <a:gd name="connsiteX38" fmla="*/ 350043 w 945356"/>
              <a:gd name="connsiteY38" fmla="*/ 926306 h 1435894"/>
              <a:gd name="connsiteX39" fmla="*/ 338137 w 945356"/>
              <a:gd name="connsiteY39" fmla="*/ 940593 h 1435894"/>
              <a:gd name="connsiteX40" fmla="*/ 330993 w 945356"/>
              <a:gd name="connsiteY40" fmla="*/ 954881 h 1435894"/>
              <a:gd name="connsiteX41" fmla="*/ 335756 w 945356"/>
              <a:gd name="connsiteY41" fmla="*/ 981075 h 1435894"/>
              <a:gd name="connsiteX42" fmla="*/ 335756 w 945356"/>
              <a:gd name="connsiteY42" fmla="*/ 1000125 h 1435894"/>
              <a:gd name="connsiteX43" fmla="*/ 311943 w 945356"/>
              <a:gd name="connsiteY43" fmla="*/ 1002506 h 1435894"/>
              <a:gd name="connsiteX44" fmla="*/ 276224 w 945356"/>
              <a:gd name="connsiteY44" fmla="*/ 1014412 h 1435894"/>
              <a:gd name="connsiteX45" fmla="*/ 252412 w 945356"/>
              <a:gd name="connsiteY45" fmla="*/ 1040606 h 1435894"/>
              <a:gd name="connsiteX46" fmla="*/ 259556 w 945356"/>
              <a:gd name="connsiteY46" fmla="*/ 1062037 h 1435894"/>
              <a:gd name="connsiteX47" fmla="*/ 285749 w 945356"/>
              <a:gd name="connsiteY47" fmla="*/ 1054893 h 1435894"/>
              <a:gd name="connsiteX48" fmla="*/ 304800 w 945356"/>
              <a:gd name="connsiteY48" fmla="*/ 1059656 h 1435894"/>
              <a:gd name="connsiteX49" fmla="*/ 309561 w 945356"/>
              <a:gd name="connsiteY49" fmla="*/ 1097756 h 1435894"/>
              <a:gd name="connsiteX50" fmla="*/ 295275 w 945356"/>
              <a:gd name="connsiteY50" fmla="*/ 1135856 h 1435894"/>
              <a:gd name="connsiteX51" fmla="*/ 257174 w 945356"/>
              <a:gd name="connsiteY51" fmla="*/ 1143000 h 1435894"/>
              <a:gd name="connsiteX52" fmla="*/ 240506 w 945356"/>
              <a:gd name="connsiteY52" fmla="*/ 1181099 h 1435894"/>
              <a:gd name="connsiteX53" fmla="*/ 190499 w 945356"/>
              <a:gd name="connsiteY53" fmla="*/ 1238250 h 1435894"/>
              <a:gd name="connsiteX54" fmla="*/ 150018 w 945356"/>
              <a:gd name="connsiteY54" fmla="*/ 1271588 h 1435894"/>
              <a:gd name="connsiteX55" fmla="*/ 102393 w 945356"/>
              <a:gd name="connsiteY55" fmla="*/ 1304925 h 1435894"/>
              <a:gd name="connsiteX56" fmla="*/ 71437 w 945356"/>
              <a:gd name="connsiteY56" fmla="*/ 1333499 h 1435894"/>
              <a:gd name="connsiteX57" fmla="*/ 30955 w 945356"/>
              <a:gd name="connsiteY57" fmla="*/ 1381125 h 1435894"/>
              <a:gd name="connsiteX58" fmla="*/ 0 w 945356"/>
              <a:gd name="connsiteY58" fmla="*/ 1435894 h 1435894"/>
              <a:gd name="connsiteX0" fmla="*/ 914400 w 945356"/>
              <a:gd name="connsiteY0" fmla="*/ 0 h 1343026"/>
              <a:gd name="connsiteX1" fmla="*/ 945356 w 945356"/>
              <a:gd name="connsiteY1" fmla="*/ 38100 h 1343026"/>
              <a:gd name="connsiteX2" fmla="*/ 909637 w 945356"/>
              <a:gd name="connsiteY2" fmla="*/ 80963 h 1343026"/>
              <a:gd name="connsiteX3" fmla="*/ 878681 w 945356"/>
              <a:gd name="connsiteY3" fmla="*/ 176213 h 1343026"/>
              <a:gd name="connsiteX4" fmla="*/ 812006 w 945356"/>
              <a:gd name="connsiteY4" fmla="*/ 238125 h 1343026"/>
              <a:gd name="connsiteX5" fmla="*/ 790575 w 945356"/>
              <a:gd name="connsiteY5" fmla="*/ 261938 h 1343026"/>
              <a:gd name="connsiteX6" fmla="*/ 766762 w 945356"/>
              <a:gd name="connsiteY6" fmla="*/ 280988 h 1343026"/>
              <a:gd name="connsiteX7" fmla="*/ 766762 w 945356"/>
              <a:gd name="connsiteY7" fmla="*/ 307182 h 1343026"/>
              <a:gd name="connsiteX8" fmla="*/ 776287 w 945356"/>
              <a:gd name="connsiteY8" fmla="*/ 338138 h 1343026"/>
              <a:gd name="connsiteX9" fmla="*/ 773906 w 945356"/>
              <a:gd name="connsiteY9" fmla="*/ 357188 h 1343026"/>
              <a:gd name="connsiteX10" fmla="*/ 750093 w 945356"/>
              <a:gd name="connsiteY10" fmla="*/ 369094 h 1343026"/>
              <a:gd name="connsiteX11" fmla="*/ 731043 w 945356"/>
              <a:gd name="connsiteY11" fmla="*/ 385763 h 1343026"/>
              <a:gd name="connsiteX12" fmla="*/ 726281 w 945356"/>
              <a:gd name="connsiteY12" fmla="*/ 395288 h 1343026"/>
              <a:gd name="connsiteX13" fmla="*/ 726281 w 945356"/>
              <a:gd name="connsiteY13" fmla="*/ 416719 h 1343026"/>
              <a:gd name="connsiteX14" fmla="*/ 728662 w 945356"/>
              <a:gd name="connsiteY14" fmla="*/ 438150 h 1343026"/>
              <a:gd name="connsiteX15" fmla="*/ 721518 w 945356"/>
              <a:gd name="connsiteY15" fmla="*/ 452438 h 1343026"/>
              <a:gd name="connsiteX16" fmla="*/ 695325 w 945356"/>
              <a:gd name="connsiteY16" fmla="*/ 450057 h 1343026"/>
              <a:gd name="connsiteX17" fmla="*/ 676275 w 945356"/>
              <a:gd name="connsiteY17" fmla="*/ 457200 h 1343026"/>
              <a:gd name="connsiteX18" fmla="*/ 669131 w 945356"/>
              <a:gd name="connsiteY18" fmla="*/ 471488 h 1343026"/>
              <a:gd name="connsiteX19" fmla="*/ 657225 w 945356"/>
              <a:gd name="connsiteY19" fmla="*/ 492919 h 1343026"/>
              <a:gd name="connsiteX20" fmla="*/ 657225 w 945356"/>
              <a:gd name="connsiteY20" fmla="*/ 509588 h 1343026"/>
              <a:gd name="connsiteX21" fmla="*/ 621506 w 945356"/>
              <a:gd name="connsiteY21" fmla="*/ 526257 h 1343026"/>
              <a:gd name="connsiteX22" fmla="*/ 602456 w 945356"/>
              <a:gd name="connsiteY22" fmla="*/ 542925 h 1343026"/>
              <a:gd name="connsiteX23" fmla="*/ 588168 w 945356"/>
              <a:gd name="connsiteY23" fmla="*/ 569119 h 1343026"/>
              <a:gd name="connsiteX24" fmla="*/ 583406 w 945356"/>
              <a:gd name="connsiteY24" fmla="*/ 590550 h 1343026"/>
              <a:gd name="connsiteX25" fmla="*/ 552450 w 945356"/>
              <a:gd name="connsiteY25" fmla="*/ 609600 h 1343026"/>
              <a:gd name="connsiteX26" fmla="*/ 523875 w 945356"/>
              <a:gd name="connsiteY26" fmla="*/ 633413 h 1343026"/>
              <a:gd name="connsiteX27" fmla="*/ 507206 w 945356"/>
              <a:gd name="connsiteY27" fmla="*/ 640557 h 1343026"/>
              <a:gd name="connsiteX28" fmla="*/ 490537 w 945356"/>
              <a:gd name="connsiteY28" fmla="*/ 671513 h 1343026"/>
              <a:gd name="connsiteX29" fmla="*/ 483393 w 945356"/>
              <a:gd name="connsiteY29" fmla="*/ 692944 h 1343026"/>
              <a:gd name="connsiteX30" fmla="*/ 483393 w 945356"/>
              <a:gd name="connsiteY30" fmla="*/ 707232 h 1343026"/>
              <a:gd name="connsiteX31" fmla="*/ 447675 w 945356"/>
              <a:gd name="connsiteY31" fmla="*/ 733425 h 1343026"/>
              <a:gd name="connsiteX32" fmla="*/ 431006 w 945356"/>
              <a:gd name="connsiteY32" fmla="*/ 762000 h 1343026"/>
              <a:gd name="connsiteX33" fmla="*/ 416718 w 945356"/>
              <a:gd name="connsiteY33" fmla="*/ 773907 h 1343026"/>
              <a:gd name="connsiteX34" fmla="*/ 402431 w 945356"/>
              <a:gd name="connsiteY34" fmla="*/ 781050 h 1343026"/>
              <a:gd name="connsiteX35" fmla="*/ 357187 w 945356"/>
              <a:gd name="connsiteY35" fmla="*/ 783432 h 1343026"/>
              <a:gd name="connsiteX36" fmla="*/ 347662 w 945356"/>
              <a:gd name="connsiteY36" fmla="*/ 807244 h 1343026"/>
              <a:gd name="connsiteX37" fmla="*/ 350043 w 945356"/>
              <a:gd name="connsiteY37" fmla="*/ 833438 h 1343026"/>
              <a:gd name="connsiteX38" fmla="*/ 338137 w 945356"/>
              <a:gd name="connsiteY38" fmla="*/ 847725 h 1343026"/>
              <a:gd name="connsiteX39" fmla="*/ 330993 w 945356"/>
              <a:gd name="connsiteY39" fmla="*/ 862013 h 1343026"/>
              <a:gd name="connsiteX40" fmla="*/ 335756 w 945356"/>
              <a:gd name="connsiteY40" fmla="*/ 888207 h 1343026"/>
              <a:gd name="connsiteX41" fmla="*/ 335756 w 945356"/>
              <a:gd name="connsiteY41" fmla="*/ 907257 h 1343026"/>
              <a:gd name="connsiteX42" fmla="*/ 311943 w 945356"/>
              <a:gd name="connsiteY42" fmla="*/ 909638 h 1343026"/>
              <a:gd name="connsiteX43" fmla="*/ 276224 w 945356"/>
              <a:gd name="connsiteY43" fmla="*/ 921544 h 1343026"/>
              <a:gd name="connsiteX44" fmla="*/ 252412 w 945356"/>
              <a:gd name="connsiteY44" fmla="*/ 947738 h 1343026"/>
              <a:gd name="connsiteX45" fmla="*/ 259556 w 945356"/>
              <a:gd name="connsiteY45" fmla="*/ 969169 h 1343026"/>
              <a:gd name="connsiteX46" fmla="*/ 285749 w 945356"/>
              <a:gd name="connsiteY46" fmla="*/ 962025 h 1343026"/>
              <a:gd name="connsiteX47" fmla="*/ 304800 w 945356"/>
              <a:gd name="connsiteY47" fmla="*/ 966788 h 1343026"/>
              <a:gd name="connsiteX48" fmla="*/ 309561 w 945356"/>
              <a:gd name="connsiteY48" fmla="*/ 1004888 h 1343026"/>
              <a:gd name="connsiteX49" fmla="*/ 295275 w 945356"/>
              <a:gd name="connsiteY49" fmla="*/ 1042988 h 1343026"/>
              <a:gd name="connsiteX50" fmla="*/ 257174 w 945356"/>
              <a:gd name="connsiteY50" fmla="*/ 1050132 h 1343026"/>
              <a:gd name="connsiteX51" fmla="*/ 240506 w 945356"/>
              <a:gd name="connsiteY51" fmla="*/ 1088231 h 1343026"/>
              <a:gd name="connsiteX52" fmla="*/ 190499 w 945356"/>
              <a:gd name="connsiteY52" fmla="*/ 1145382 h 1343026"/>
              <a:gd name="connsiteX53" fmla="*/ 150018 w 945356"/>
              <a:gd name="connsiteY53" fmla="*/ 1178720 h 1343026"/>
              <a:gd name="connsiteX54" fmla="*/ 102393 w 945356"/>
              <a:gd name="connsiteY54" fmla="*/ 1212057 h 1343026"/>
              <a:gd name="connsiteX55" fmla="*/ 71437 w 945356"/>
              <a:gd name="connsiteY55" fmla="*/ 1240631 h 1343026"/>
              <a:gd name="connsiteX56" fmla="*/ 30955 w 945356"/>
              <a:gd name="connsiteY56" fmla="*/ 1288257 h 1343026"/>
              <a:gd name="connsiteX57" fmla="*/ 0 w 945356"/>
              <a:gd name="connsiteY57" fmla="*/ 1343026 h 1343026"/>
              <a:gd name="connsiteX0" fmla="*/ 914400 w 914400"/>
              <a:gd name="connsiteY0" fmla="*/ 0 h 1343026"/>
              <a:gd name="connsiteX1" fmla="*/ 909637 w 914400"/>
              <a:gd name="connsiteY1" fmla="*/ 80963 h 1343026"/>
              <a:gd name="connsiteX2" fmla="*/ 878681 w 914400"/>
              <a:gd name="connsiteY2" fmla="*/ 176213 h 1343026"/>
              <a:gd name="connsiteX3" fmla="*/ 812006 w 914400"/>
              <a:gd name="connsiteY3" fmla="*/ 238125 h 1343026"/>
              <a:gd name="connsiteX4" fmla="*/ 790575 w 914400"/>
              <a:gd name="connsiteY4" fmla="*/ 261938 h 1343026"/>
              <a:gd name="connsiteX5" fmla="*/ 766762 w 914400"/>
              <a:gd name="connsiteY5" fmla="*/ 280988 h 1343026"/>
              <a:gd name="connsiteX6" fmla="*/ 766762 w 914400"/>
              <a:gd name="connsiteY6" fmla="*/ 307182 h 1343026"/>
              <a:gd name="connsiteX7" fmla="*/ 776287 w 914400"/>
              <a:gd name="connsiteY7" fmla="*/ 338138 h 1343026"/>
              <a:gd name="connsiteX8" fmla="*/ 773906 w 914400"/>
              <a:gd name="connsiteY8" fmla="*/ 357188 h 1343026"/>
              <a:gd name="connsiteX9" fmla="*/ 750093 w 914400"/>
              <a:gd name="connsiteY9" fmla="*/ 369094 h 1343026"/>
              <a:gd name="connsiteX10" fmla="*/ 731043 w 914400"/>
              <a:gd name="connsiteY10" fmla="*/ 385763 h 1343026"/>
              <a:gd name="connsiteX11" fmla="*/ 726281 w 914400"/>
              <a:gd name="connsiteY11" fmla="*/ 395288 h 1343026"/>
              <a:gd name="connsiteX12" fmla="*/ 726281 w 914400"/>
              <a:gd name="connsiteY12" fmla="*/ 416719 h 1343026"/>
              <a:gd name="connsiteX13" fmla="*/ 728662 w 914400"/>
              <a:gd name="connsiteY13" fmla="*/ 438150 h 1343026"/>
              <a:gd name="connsiteX14" fmla="*/ 721518 w 914400"/>
              <a:gd name="connsiteY14" fmla="*/ 452438 h 1343026"/>
              <a:gd name="connsiteX15" fmla="*/ 695325 w 914400"/>
              <a:gd name="connsiteY15" fmla="*/ 450057 h 1343026"/>
              <a:gd name="connsiteX16" fmla="*/ 676275 w 914400"/>
              <a:gd name="connsiteY16" fmla="*/ 457200 h 1343026"/>
              <a:gd name="connsiteX17" fmla="*/ 669131 w 914400"/>
              <a:gd name="connsiteY17" fmla="*/ 471488 h 1343026"/>
              <a:gd name="connsiteX18" fmla="*/ 657225 w 914400"/>
              <a:gd name="connsiteY18" fmla="*/ 492919 h 1343026"/>
              <a:gd name="connsiteX19" fmla="*/ 657225 w 914400"/>
              <a:gd name="connsiteY19" fmla="*/ 509588 h 1343026"/>
              <a:gd name="connsiteX20" fmla="*/ 621506 w 914400"/>
              <a:gd name="connsiteY20" fmla="*/ 526257 h 1343026"/>
              <a:gd name="connsiteX21" fmla="*/ 602456 w 914400"/>
              <a:gd name="connsiteY21" fmla="*/ 542925 h 1343026"/>
              <a:gd name="connsiteX22" fmla="*/ 588168 w 914400"/>
              <a:gd name="connsiteY22" fmla="*/ 569119 h 1343026"/>
              <a:gd name="connsiteX23" fmla="*/ 583406 w 914400"/>
              <a:gd name="connsiteY23" fmla="*/ 590550 h 1343026"/>
              <a:gd name="connsiteX24" fmla="*/ 552450 w 914400"/>
              <a:gd name="connsiteY24" fmla="*/ 609600 h 1343026"/>
              <a:gd name="connsiteX25" fmla="*/ 523875 w 914400"/>
              <a:gd name="connsiteY25" fmla="*/ 633413 h 1343026"/>
              <a:gd name="connsiteX26" fmla="*/ 507206 w 914400"/>
              <a:gd name="connsiteY26" fmla="*/ 640557 h 1343026"/>
              <a:gd name="connsiteX27" fmla="*/ 490537 w 914400"/>
              <a:gd name="connsiteY27" fmla="*/ 671513 h 1343026"/>
              <a:gd name="connsiteX28" fmla="*/ 483393 w 914400"/>
              <a:gd name="connsiteY28" fmla="*/ 692944 h 1343026"/>
              <a:gd name="connsiteX29" fmla="*/ 483393 w 914400"/>
              <a:gd name="connsiteY29" fmla="*/ 707232 h 1343026"/>
              <a:gd name="connsiteX30" fmla="*/ 447675 w 914400"/>
              <a:gd name="connsiteY30" fmla="*/ 733425 h 1343026"/>
              <a:gd name="connsiteX31" fmla="*/ 431006 w 914400"/>
              <a:gd name="connsiteY31" fmla="*/ 762000 h 1343026"/>
              <a:gd name="connsiteX32" fmla="*/ 416718 w 914400"/>
              <a:gd name="connsiteY32" fmla="*/ 773907 h 1343026"/>
              <a:gd name="connsiteX33" fmla="*/ 402431 w 914400"/>
              <a:gd name="connsiteY33" fmla="*/ 781050 h 1343026"/>
              <a:gd name="connsiteX34" fmla="*/ 357187 w 914400"/>
              <a:gd name="connsiteY34" fmla="*/ 783432 h 1343026"/>
              <a:gd name="connsiteX35" fmla="*/ 347662 w 914400"/>
              <a:gd name="connsiteY35" fmla="*/ 807244 h 1343026"/>
              <a:gd name="connsiteX36" fmla="*/ 350043 w 914400"/>
              <a:gd name="connsiteY36" fmla="*/ 833438 h 1343026"/>
              <a:gd name="connsiteX37" fmla="*/ 338137 w 914400"/>
              <a:gd name="connsiteY37" fmla="*/ 847725 h 1343026"/>
              <a:gd name="connsiteX38" fmla="*/ 330993 w 914400"/>
              <a:gd name="connsiteY38" fmla="*/ 862013 h 1343026"/>
              <a:gd name="connsiteX39" fmla="*/ 335756 w 914400"/>
              <a:gd name="connsiteY39" fmla="*/ 888207 h 1343026"/>
              <a:gd name="connsiteX40" fmla="*/ 335756 w 914400"/>
              <a:gd name="connsiteY40" fmla="*/ 907257 h 1343026"/>
              <a:gd name="connsiteX41" fmla="*/ 311943 w 914400"/>
              <a:gd name="connsiteY41" fmla="*/ 909638 h 1343026"/>
              <a:gd name="connsiteX42" fmla="*/ 276224 w 914400"/>
              <a:gd name="connsiteY42" fmla="*/ 921544 h 1343026"/>
              <a:gd name="connsiteX43" fmla="*/ 252412 w 914400"/>
              <a:gd name="connsiteY43" fmla="*/ 947738 h 1343026"/>
              <a:gd name="connsiteX44" fmla="*/ 259556 w 914400"/>
              <a:gd name="connsiteY44" fmla="*/ 969169 h 1343026"/>
              <a:gd name="connsiteX45" fmla="*/ 285749 w 914400"/>
              <a:gd name="connsiteY45" fmla="*/ 962025 h 1343026"/>
              <a:gd name="connsiteX46" fmla="*/ 304800 w 914400"/>
              <a:gd name="connsiteY46" fmla="*/ 966788 h 1343026"/>
              <a:gd name="connsiteX47" fmla="*/ 309561 w 914400"/>
              <a:gd name="connsiteY47" fmla="*/ 1004888 h 1343026"/>
              <a:gd name="connsiteX48" fmla="*/ 295275 w 914400"/>
              <a:gd name="connsiteY48" fmla="*/ 1042988 h 1343026"/>
              <a:gd name="connsiteX49" fmla="*/ 257174 w 914400"/>
              <a:gd name="connsiteY49" fmla="*/ 1050132 h 1343026"/>
              <a:gd name="connsiteX50" fmla="*/ 240506 w 914400"/>
              <a:gd name="connsiteY50" fmla="*/ 1088231 h 1343026"/>
              <a:gd name="connsiteX51" fmla="*/ 190499 w 914400"/>
              <a:gd name="connsiteY51" fmla="*/ 1145382 h 1343026"/>
              <a:gd name="connsiteX52" fmla="*/ 150018 w 914400"/>
              <a:gd name="connsiteY52" fmla="*/ 1178720 h 1343026"/>
              <a:gd name="connsiteX53" fmla="*/ 102393 w 914400"/>
              <a:gd name="connsiteY53" fmla="*/ 1212057 h 1343026"/>
              <a:gd name="connsiteX54" fmla="*/ 71437 w 914400"/>
              <a:gd name="connsiteY54" fmla="*/ 1240631 h 1343026"/>
              <a:gd name="connsiteX55" fmla="*/ 30955 w 914400"/>
              <a:gd name="connsiteY55" fmla="*/ 1288257 h 1343026"/>
              <a:gd name="connsiteX56" fmla="*/ 0 w 914400"/>
              <a:gd name="connsiteY56" fmla="*/ 1343026 h 1343026"/>
              <a:gd name="connsiteX0" fmla="*/ 909637 w 909637"/>
              <a:gd name="connsiteY0" fmla="*/ 0 h 1262063"/>
              <a:gd name="connsiteX1" fmla="*/ 878681 w 909637"/>
              <a:gd name="connsiteY1" fmla="*/ 95250 h 1262063"/>
              <a:gd name="connsiteX2" fmla="*/ 812006 w 909637"/>
              <a:gd name="connsiteY2" fmla="*/ 157162 h 1262063"/>
              <a:gd name="connsiteX3" fmla="*/ 790575 w 909637"/>
              <a:gd name="connsiteY3" fmla="*/ 180975 h 1262063"/>
              <a:gd name="connsiteX4" fmla="*/ 766762 w 909637"/>
              <a:gd name="connsiteY4" fmla="*/ 200025 h 1262063"/>
              <a:gd name="connsiteX5" fmla="*/ 766762 w 909637"/>
              <a:gd name="connsiteY5" fmla="*/ 226219 h 1262063"/>
              <a:gd name="connsiteX6" fmla="*/ 776287 w 909637"/>
              <a:gd name="connsiteY6" fmla="*/ 257175 h 1262063"/>
              <a:gd name="connsiteX7" fmla="*/ 773906 w 909637"/>
              <a:gd name="connsiteY7" fmla="*/ 276225 h 1262063"/>
              <a:gd name="connsiteX8" fmla="*/ 750093 w 909637"/>
              <a:gd name="connsiteY8" fmla="*/ 288131 h 1262063"/>
              <a:gd name="connsiteX9" fmla="*/ 731043 w 909637"/>
              <a:gd name="connsiteY9" fmla="*/ 304800 h 1262063"/>
              <a:gd name="connsiteX10" fmla="*/ 726281 w 909637"/>
              <a:gd name="connsiteY10" fmla="*/ 314325 h 1262063"/>
              <a:gd name="connsiteX11" fmla="*/ 726281 w 909637"/>
              <a:gd name="connsiteY11" fmla="*/ 335756 h 1262063"/>
              <a:gd name="connsiteX12" fmla="*/ 728662 w 909637"/>
              <a:gd name="connsiteY12" fmla="*/ 357187 h 1262063"/>
              <a:gd name="connsiteX13" fmla="*/ 721518 w 909637"/>
              <a:gd name="connsiteY13" fmla="*/ 371475 h 1262063"/>
              <a:gd name="connsiteX14" fmla="*/ 695325 w 909637"/>
              <a:gd name="connsiteY14" fmla="*/ 369094 h 1262063"/>
              <a:gd name="connsiteX15" fmla="*/ 676275 w 909637"/>
              <a:gd name="connsiteY15" fmla="*/ 376237 h 1262063"/>
              <a:gd name="connsiteX16" fmla="*/ 669131 w 909637"/>
              <a:gd name="connsiteY16" fmla="*/ 390525 h 1262063"/>
              <a:gd name="connsiteX17" fmla="*/ 657225 w 909637"/>
              <a:gd name="connsiteY17" fmla="*/ 411956 h 1262063"/>
              <a:gd name="connsiteX18" fmla="*/ 657225 w 909637"/>
              <a:gd name="connsiteY18" fmla="*/ 428625 h 1262063"/>
              <a:gd name="connsiteX19" fmla="*/ 621506 w 909637"/>
              <a:gd name="connsiteY19" fmla="*/ 445294 h 1262063"/>
              <a:gd name="connsiteX20" fmla="*/ 602456 w 909637"/>
              <a:gd name="connsiteY20" fmla="*/ 461962 h 1262063"/>
              <a:gd name="connsiteX21" fmla="*/ 588168 w 909637"/>
              <a:gd name="connsiteY21" fmla="*/ 488156 h 1262063"/>
              <a:gd name="connsiteX22" fmla="*/ 583406 w 909637"/>
              <a:gd name="connsiteY22" fmla="*/ 509587 h 1262063"/>
              <a:gd name="connsiteX23" fmla="*/ 552450 w 909637"/>
              <a:gd name="connsiteY23" fmla="*/ 528637 h 1262063"/>
              <a:gd name="connsiteX24" fmla="*/ 523875 w 909637"/>
              <a:gd name="connsiteY24" fmla="*/ 552450 h 1262063"/>
              <a:gd name="connsiteX25" fmla="*/ 507206 w 909637"/>
              <a:gd name="connsiteY25" fmla="*/ 559594 h 1262063"/>
              <a:gd name="connsiteX26" fmla="*/ 490537 w 909637"/>
              <a:gd name="connsiteY26" fmla="*/ 590550 h 1262063"/>
              <a:gd name="connsiteX27" fmla="*/ 483393 w 909637"/>
              <a:gd name="connsiteY27" fmla="*/ 611981 h 1262063"/>
              <a:gd name="connsiteX28" fmla="*/ 483393 w 909637"/>
              <a:gd name="connsiteY28" fmla="*/ 626269 h 1262063"/>
              <a:gd name="connsiteX29" fmla="*/ 447675 w 909637"/>
              <a:gd name="connsiteY29" fmla="*/ 652462 h 1262063"/>
              <a:gd name="connsiteX30" fmla="*/ 431006 w 909637"/>
              <a:gd name="connsiteY30" fmla="*/ 681037 h 1262063"/>
              <a:gd name="connsiteX31" fmla="*/ 416718 w 909637"/>
              <a:gd name="connsiteY31" fmla="*/ 692944 h 1262063"/>
              <a:gd name="connsiteX32" fmla="*/ 402431 w 909637"/>
              <a:gd name="connsiteY32" fmla="*/ 700087 h 1262063"/>
              <a:gd name="connsiteX33" fmla="*/ 357187 w 909637"/>
              <a:gd name="connsiteY33" fmla="*/ 702469 h 1262063"/>
              <a:gd name="connsiteX34" fmla="*/ 347662 w 909637"/>
              <a:gd name="connsiteY34" fmla="*/ 726281 h 1262063"/>
              <a:gd name="connsiteX35" fmla="*/ 350043 w 909637"/>
              <a:gd name="connsiteY35" fmla="*/ 752475 h 1262063"/>
              <a:gd name="connsiteX36" fmla="*/ 338137 w 909637"/>
              <a:gd name="connsiteY36" fmla="*/ 766762 h 1262063"/>
              <a:gd name="connsiteX37" fmla="*/ 330993 w 909637"/>
              <a:gd name="connsiteY37" fmla="*/ 781050 h 1262063"/>
              <a:gd name="connsiteX38" fmla="*/ 335756 w 909637"/>
              <a:gd name="connsiteY38" fmla="*/ 807244 h 1262063"/>
              <a:gd name="connsiteX39" fmla="*/ 335756 w 909637"/>
              <a:gd name="connsiteY39" fmla="*/ 826294 h 1262063"/>
              <a:gd name="connsiteX40" fmla="*/ 311943 w 909637"/>
              <a:gd name="connsiteY40" fmla="*/ 828675 h 1262063"/>
              <a:gd name="connsiteX41" fmla="*/ 276224 w 909637"/>
              <a:gd name="connsiteY41" fmla="*/ 840581 h 1262063"/>
              <a:gd name="connsiteX42" fmla="*/ 252412 w 909637"/>
              <a:gd name="connsiteY42" fmla="*/ 866775 h 1262063"/>
              <a:gd name="connsiteX43" fmla="*/ 259556 w 909637"/>
              <a:gd name="connsiteY43" fmla="*/ 888206 h 1262063"/>
              <a:gd name="connsiteX44" fmla="*/ 285749 w 909637"/>
              <a:gd name="connsiteY44" fmla="*/ 881062 h 1262063"/>
              <a:gd name="connsiteX45" fmla="*/ 304800 w 909637"/>
              <a:gd name="connsiteY45" fmla="*/ 885825 h 1262063"/>
              <a:gd name="connsiteX46" fmla="*/ 309561 w 909637"/>
              <a:gd name="connsiteY46" fmla="*/ 923925 h 1262063"/>
              <a:gd name="connsiteX47" fmla="*/ 295275 w 909637"/>
              <a:gd name="connsiteY47" fmla="*/ 962025 h 1262063"/>
              <a:gd name="connsiteX48" fmla="*/ 257174 w 909637"/>
              <a:gd name="connsiteY48" fmla="*/ 969169 h 1262063"/>
              <a:gd name="connsiteX49" fmla="*/ 240506 w 909637"/>
              <a:gd name="connsiteY49" fmla="*/ 1007268 h 1262063"/>
              <a:gd name="connsiteX50" fmla="*/ 190499 w 909637"/>
              <a:gd name="connsiteY50" fmla="*/ 1064419 h 1262063"/>
              <a:gd name="connsiteX51" fmla="*/ 150018 w 909637"/>
              <a:gd name="connsiteY51" fmla="*/ 1097757 h 1262063"/>
              <a:gd name="connsiteX52" fmla="*/ 102393 w 909637"/>
              <a:gd name="connsiteY52" fmla="*/ 1131094 h 1262063"/>
              <a:gd name="connsiteX53" fmla="*/ 71437 w 909637"/>
              <a:gd name="connsiteY53" fmla="*/ 1159668 h 1262063"/>
              <a:gd name="connsiteX54" fmla="*/ 30955 w 909637"/>
              <a:gd name="connsiteY54" fmla="*/ 1207294 h 1262063"/>
              <a:gd name="connsiteX55" fmla="*/ 0 w 909637"/>
              <a:gd name="connsiteY55" fmla="*/ 1262063 h 1262063"/>
              <a:gd name="connsiteX0" fmla="*/ 878681 w 878681"/>
              <a:gd name="connsiteY0" fmla="*/ 0 h 1166813"/>
              <a:gd name="connsiteX1" fmla="*/ 812006 w 878681"/>
              <a:gd name="connsiteY1" fmla="*/ 61912 h 1166813"/>
              <a:gd name="connsiteX2" fmla="*/ 790575 w 878681"/>
              <a:gd name="connsiteY2" fmla="*/ 85725 h 1166813"/>
              <a:gd name="connsiteX3" fmla="*/ 766762 w 878681"/>
              <a:gd name="connsiteY3" fmla="*/ 104775 h 1166813"/>
              <a:gd name="connsiteX4" fmla="*/ 766762 w 878681"/>
              <a:gd name="connsiteY4" fmla="*/ 130969 h 1166813"/>
              <a:gd name="connsiteX5" fmla="*/ 776287 w 878681"/>
              <a:gd name="connsiteY5" fmla="*/ 161925 h 1166813"/>
              <a:gd name="connsiteX6" fmla="*/ 773906 w 878681"/>
              <a:gd name="connsiteY6" fmla="*/ 180975 h 1166813"/>
              <a:gd name="connsiteX7" fmla="*/ 750093 w 878681"/>
              <a:gd name="connsiteY7" fmla="*/ 192881 h 1166813"/>
              <a:gd name="connsiteX8" fmla="*/ 731043 w 878681"/>
              <a:gd name="connsiteY8" fmla="*/ 209550 h 1166813"/>
              <a:gd name="connsiteX9" fmla="*/ 726281 w 878681"/>
              <a:gd name="connsiteY9" fmla="*/ 219075 h 1166813"/>
              <a:gd name="connsiteX10" fmla="*/ 726281 w 878681"/>
              <a:gd name="connsiteY10" fmla="*/ 240506 h 1166813"/>
              <a:gd name="connsiteX11" fmla="*/ 728662 w 878681"/>
              <a:gd name="connsiteY11" fmla="*/ 261937 h 1166813"/>
              <a:gd name="connsiteX12" fmla="*/ 721518 w 878681"/>
              <a:gd name="connsiteY12" fmla="*/ 276225 h 1166813"/>
              <a:gd name="connsiteX13" fmla="*/ 695325 w 878681"/>
              <a:gd name="connsiteY13" fmla="*/ 273844 h 1166813"/>
              <a:gd name="connsiteX14" fmla="*/ 676275 w 878681"/>
              <a:gd name="connsiteY14" fmla="*/ 280987 h 1166813"/>
              <a:gd name="connsiteX15" fmla="*/ 669131 w 878681"/>
              <a:gd name="connsiteY15" fmla="*/ 295275 h 1166813"/>
              <a:gd name="connsiteX16" fmla="*/ 657225 w 878681"/>
              <a:gd name="connsiteY16" fmla="*/ 316706 h 1166813"/>
              <a:gd name="connsiteX17" fmla="*/ 657225 w 878681"/>
              <a:gd name="connsiteY17" fmla="*/ 333375 h 1166813"/>
              <a:gd name="connsiteX18" fmla="*/ 621506 w 878681"/>
              <a:gd name="connsiteY18" fmla="*/ 350044 h 1166813"/>
              <a:gd name="connsiteX19" fmla="*/ 602456 w 878681"/>
              <a:gd name="connsiteY19" fmla="*/ 366712 h 1166813"/>
              <a:gd name="connsiteX20" fmla="*/ 588168 w 878681"/>
              <a:gd name="connsiteY20" fmla="*/ 392906 h 1166813"/>
              <a:gd name="connsiteX21" fmla="*/ 583406 w 878681"/>
              <a:gd name="connsiteY21" fmla="*/ 414337 h 1166813"/>
              <a:gd name="connsiteX22" fmla="*/ 552450 w 878681"/>
              <a:gd name="connsiteY22" fmla="*/ 433387 h 1166813"/>
              <a:gd name="connsiteX23" fmla="*/ 523875 w 878681"/>
              <a:gd name="connsiteY23" fmla="*/ 457200 h 1166813"/>
              <a:gd name="connsiteX24" fmla="*/ 507206 w 878681"/>
              <a:gd name="connsiteY24" fmla="*/ 464344 h 1166813"/>
              <a:gd name="connsiteX25" fmla="*/ 490537 w 878681"/>
              <a:gd name="connsiteY25" fmla="*/ 495300 h 1166813"/>
              <a:gd name="connsiteX26" fmla="*/ 483393 w 878681"/>
              <a:gd name="connsiteY26" fmla="*/ 516731 h 1166813"/>
              <a:gd name="connsiteX27" fmla="*/ 483393 w 878681"/>
              <a:gd name="connsiteY27" fmla="*/ 531019 h 1166813"/>
              <a:gd name="connsiteX28" fmla="*/ 447675 w 878681"/>
              <a:gd name="connsiteY28" fmla="*/ 557212 h 1166813"/>
              <a:gd name="connsiteX29" fmla="*/ 431006 w 878681"/>
              <a:gd name="connsiteY29" fmla="*/ 585787 h 1166813"/>
              <a:gd name="connsiteX30" fmla="*/ 416718 w 878681"/>
              <a:gd name="connsiteY30" fmla="*/ 597694 h 1166813"/>
              <a:gd name="connsiteX31" fmla="*/ 402431 w 878681"/>
              <a:gd name="connsiteY31" fmla="*/ 604837 h 1166813"/>
              <a:gd name="connsiteX32" fmla="*/ 357187 w 878681"/>
              <a:gd name="connsiteY32" fmla="*/ 607219 h 1166813"/>
              <a:gd name="connsiteX33" fmla="*/ 347662 w 878681"/>
              <a:gd name="connsiteY33" fmla="*/ 631031 h 1166813"/>
              <a:gd name="connsiteX34" fmla="*/ 350043 w 878681"/>
              <a:gd name="connsiteY34" fmla="*/ 657225 h 1166813"/>
              <a:gd name="connsiteX35" fmla="*/ 338137 w 878681"/>
              <a:gd name="connsiteY35" fmla="*/ 671512 h 1166813"/>
              <a:gd name="connsiteX36" fmla="*/ 330993 w 878681"/>
              <a:gd name="connsiteY36" fmla="*/ 685800 h 1166813"/>
              <a:gd name="connsiteX37" fmla="*/ 335756 w 878681"/>
              <a:gd name="connsiteY37" fmla="*/ 711994 h 1166813"/>
              <a:gd name="connsiteX38" fmla="*/ 335756 w 878681"/>
              <a:gd name="connsiteY38" fmla="*/ 731044 h 1166813"/>
              <a:gd name="connsiteX39" fmla="*/ 311943 w 878681"/>
              <a:gd name="connsiteY39" fmla="*/ 733425 h 1166813"/>
              <a:gd name="connsiteX40" fmla="*/ 276224 w 878681"/>
              <a:gd name="connsiteY40" fmla="*/ 745331 h 1166813"/>
              <a:gd name="connsiteX41" fmla="*/ 252412 w 878681"/>
              <a:gd name="connsiteY41" fmla="*/ 771525 h 1166813"/>
              <a:gd name="connsiteX42" fmla="*/ 259556 w 878681"/>
              <a:gd name="connsiteY42" fmla="*/ 792956 h 1166813"/>
              <a:gd name="connsiteX43" fmla="*/ 285749 w 878681"/>
              <a:gd name="connsiteY43" fmla="*/ 785812 h 1166813"/>
              <a:gd name="connsiteX44" fmla="*/ 304800 w 878681"/>
              <a:gd name="connsiteY44" fmla="*/ 790575 h 1166813"/>
              <a:gd name="connsiteX45" fmla="*/ 309561 w 878681"/>
              <a:gd name="connsiteY45" fmla="*/ 828675 h 1166813"/>
              <a:gd name="connsiteX46" fmla="*/ 295275 w 878681"/>
              <a:gd name="connsiteY46" fmla="*/ 866775 h 1166813"/>
              <a:gd name="connsiteX47" fmla="*/ 257174 w 878681"/>
              <a:gd name="connsiteY47" fmla="*/ 873919 h 1166813"/>
              <a:gd name="connsiteX48" fmla="*/ 240506 w 878681"/>
              <a:gd name="connsiteY48" fmla="*/ 912018 h 1166813"/>
              <a:gd name="connsiteX49" fmla="*/ 190499 w 878681"/>
              <a:gd name="connsiteY49" fmla="*/ 969169 h 1166813"/>
              <a:gd name="connsiteX50" fmla="*/ 150018 w 878681"/>
              <a:gd name="connsiteY50" fmla="*/ 1002507 h 1166813"/>
              <a:gd name="connsiteX51" fmla="*/ 102393 w 878681"/>
              <a:gd name="connsiteY51" fmla="*/ 1035844 h 1166813"/>
              <a:gd name="connsiteX52" fmla="*/ 71437 w 878681"/>
              <a:gd name="connsiteY52" fmla="*/ 1064418 h 1166813"/>
              <a:gd name="connsiteX53" fmla="*/ 30955 w 878681"/>
              <a:gd name="connsiteY53" fmla="*/ 1112044 h 1166813"/>
              <a:gd name="connsiteX54" fmla="*/ 0 w 878681"/>
              <a:gd name="connsiteY54" fmla="*/ 1166813 h 1166813"/>
              <a:gd name="connsiteX0" fmla="*/ 812006 w 812006"/>
              <a:gd name="connsiteY0" fmla="*/ 0 h 1104901"/>
              <a:gd name="connsiteX1" fmla="*/ 790575 w 812006"/>
              <a:gd name="connsiteY1" fmla="*/ 23813 h 1104901"/>
              <a:gd name="connsiteX2" fmla="*/ 766762 w 812006"/>
              <a:gd name="connsiteY2" fmla="*/ 42863 h 1104901"/>
              <a:gd name="connsiteX3" fmla="*/ 766762 w 812006"/>
              <a:gd name="connsiteY3" fmla="*/ 69057 h 1104901"/>
              <a:gd name="connsiteX4" fmla="*/ 776287 w 812006"/>
              <a:gd name="connsiteY4" fmla="*/ 100013 h 1104901"/>
              <a:gd name="connsiteX5" fmla="*/ 773906 w 812006"/>
              <a:gd name="connsiteY5" fmla="*/ 119063 h 1104901"/>
              <a:gd name="connsiteX6" fmla="*/ 750093 w 812006"/>
              <a:gd name="connsiteY6" fmla="*/ 130969 h 1104901"/>
              <a:gd name="connsiteX7" fmla="*/ 731043 w 812006"/>
              <a:gd name="connsiteY7" fmla="*/ 147638 h 1104901"/>
              <a:gd name="connsiteX8" fmla="*/ 726281 w 812006"/>
              <a:gd name="connsiteY8" fmla="*/ 157163 h 1104901"/>
              <a:gd name="connsiteX9" fmla="*/ 726281 w 812006"/>
              <a:gd name="connsiteY9" fmla="*/ 178594 h 1104901"/>
              <a:gd name="connsiteX10" fmla="*/ 728662 w 812006"/>
              <a:gd name="connsiteY10" fmla="*/ 200025 h 1104901"/>
              <a:gd name="connsiteX11" fmla="*/ 721518 w 812006"/>
              <a:gd name="connsiteY11" fmla="*/ 214313 h 1104901"/>
              <a:gd name="connsiteX12" fmla="*/ 695325 w 812006"/>
              <a:gd name="connsiteY12" fmla="*/ 211932 h 1104901"/>
              <a:gd name="connsiteX13" fmla="*/ 676275 w 812006"/>
              <a:gd name="connsiteY13" fmla="*/ 219075 h 1104901"/>
              <a:gd name="connsiteX14" fmla="*/ 669131 w 812006"/>
              <a:gd name="connsiteY14" fmla="*/ 233363 h 1104901"/>
              <a:gd name="connsiteX15" fmla="*/ 657225 w 812006"/>
              <a:gd name="connsiteY15" fmla="*/ 254794 h 1104901"/>
              <a:gd name="connsiteX16" fmla="*/ 657225 w 812006"/>
              <a:gd name="connsiteY16" fmla="*/ 271463 h 1104901"/>
              <a:gd name="connsiteX17" fmla="*/ 621506 w 812006"/>
              <a:gd name="connsiteY17" fmla="*/ 288132 h 1104901"/>
              <a:gd name="connsiteX18" fmla="*/ 602456 w 812006"/>
              <a:gd name="connsiteY18" fmla="*/ 304800 h 1104901"/>
              <a:gd name="connsiteX19" fmla="*/ 588168 w 812006"/>
              <a:gd name="connsiteY19" fmla="*/ 330994 h 1104901"/>
              <a:gd name="connsiteX20" fmla="*/ 583406 w 812006"/>
              <a:gd name="connsiteY20" fmla="*/ 352425 h 1104901"/>
              <a:gd name="connsiteX21" fmla="*/ 552450 w 812006"/>
              <a:gd name="connsiteY21" fmla="*/ 371475 h 1104901"/>
              <a:gd name="connsiteX22" fmla="*/ 523875 w 812006"/>
              <a:gd name="connsiteY22" fmla="*/ 395288 h 1104901"/>
              <a:gd name="connsiteX23" fmla="*/ 507206 w 812006"/>
              <a:gd name="connsiteY23" fmla="*/ 402432 h 1104901"/>
              <a:gd name="connsiteX24" fmla="*/ 490537 w 812006"/>
              <a:gd name="connsiteY24" fmla="*/ 433388 h 1104901"/>
              <a:gd name="connsiteX25" fmla="*/ 483393 w 812006"/>
              <a:gd name="connsiteY25" fmla="*/ 454819 h 1104901"/>
              <a:gd name="connsiteX26" fmla="*/ 483393 w 812006"/>
              <a:gd name="connsiteY26" fmla="*/ 469107 h 1104901"/>
              <a:gd name="connsiteX27" fmla="*/ 447675 w 812006"/>
              <a:gd name="connsiteY27" fmla="*/ 495300 h 1104901"/>
              <a:gd name="connsiteX28" fmla="*/ 431006 w 812006"/>
              <a:gd name="connsiteY28" fmla="*/ 523875 h 1104901"/>
              <a:gd name="connsiteX29" fmla="*/ 416718 w 812006"/>
              <a:gd name="connsiteY29" fmla="*/ 535782 h 1104901"/>
              <a:gd name="connsiteX30" fmla="*/ 402431 w 812006"/>
              <a:gd name="connsiteY30" fmla="*/ 542925 h 1104901"/>
              <a:gd name="connsiteX31" fmla="*/ 357187 w 812006"/>
              <a:gd name="connsiteY31" fmla="*/ 545307 h 1104901"/>
              <a:gd name="connsiteX32" fmla="*/ 347662 w 812006"/>
              <a:gd name="connsiteY32" fmla="*/ 569119 h 1104901"/>
              <a:gd name="connsiteX33" fmla="*/ 350043 w 812006"/>
              <a:gd name="connsiteY33" fmla="*/ 595313 h 1104901"/>
              <a:gd name="connsiteX34" fmla="*/ 338137 w 812006"/>
              <a:gd name="connsiteY34" fmla="*/ 609600 h 1104901"/>
              <a:gd name="connsiteX35" fmla="*/ 330993 w 812006"/>
              <a:gd name="connsiteY35" fmla="*/ 623888 h 1104901"/>
              <a:gd name="connsiteX36" fmla="*/ 335756 w 812006"/>
              <a:gd name="connsiteY36" fmla="*/ 650082 h 1104901"/>
              <a:gd name="connsiteX37" fmla="*/ 335756 w 812006"/>
              <a:gd name="connsiteY37" fmla="*/ 669132 h 1104901"/>
              <a:gd name="connsiteX38" fmla="*/ 311943 w 812006"/>
              <a:gd name="connsiteY38" fmla="*/ 671513 h 1104901"/>
              <a:gd name="connsiteX39" fmla="*/ 276224 w 812006"/>
              <a:gd name="connsiteY39" fmla="*/ 683419 h 1104901"/>
              <a:gd name="connsiteX40" fmla="*/ 252412 w 812006"/>
              <a:gd name="connsiteY40" fmla="*/ 709613 h 1104901"/>
              <a:gd name="connsiteX41" fmla="*/ 259556 w 812006"/>
              <a:gd name="connsiteY41" fmla="*/ 731044 h 1104901"/>
              <a:gd name="connsiteX42" fmla="*/ 285749 w 812006"/>
              <a:gd name="connsiteY42" fmla="*/ 723900 h 1104901"/>
              <a:gd name="connsiteX43" fmla="*/ 304800 w 812006"/>
              <a:gd name="connsiteY43" fmla="*/ 728663 h 1104901"/>
              <a:gd name="connsiteX44" fmla="*/ 309561 w 812006"/>
              <a:gd name="connsiteY44" fmla="*/ 766763 h 1104901"/>
              <a:gd name="connsiteX45" fmla="*/ 295275 w 812006"/>
              <a:gd name="connsiteY45" fmla="*/ 804863 h 1104901"/>
              <a:gd name="connsiteX46" fmla="*/ 257174 w 812006"/>
              <a:gd name="connsiteY46" fmla="*/ 812007 h 1104901"/>
              <a:gd name="connsiteX47" fmla="*/ 240506 w 812006"/>
              <a:gd name="connsiteY47" fmla="*/ 850106 h 1104901"/>
              <a:gd name="connsiteX48" fmla="*/ 190499 w 812006"/>
              <a:gd name="connsiteY48" fmla="*/ 907257 h 1104901"/>
              <a:gd name="connsiteX49" fmla="*/ 150018 w 812006"/>
              <a:gd name="connsiteY49" fmla="*/ 940595 h 1104901"/>
              <a:gd name="connsiteX50" fmla="*/ 102393 w 812006"/>
              <a:gd name="connsiteY50" fmla="*/ 973932 h 1104901"/>
              <a:gd name="connsiteX51" fmla="*/ 71437 w 812006"/>
              <a:gd name="connsiteY51" fmla="*/ 1002506 h 1104901"/>
              <a:gd name="connsiteX52" fmla="*/ 30955 w 812006"/>
              <a:gd name="connsiteY52" fmla="*/ 1050132 h 1104901"/>
              <a:gd name="connsiteX53" fmla="*/ 0 w 812006"/>
              <a:gd name="connsiteY53" fmla="*/ 1104901 h 1104901"/>
              <a:gd name="connsiteX0" fmla="*/ 796437 w 796437"/>
              <a:gd name="connsiteY0" fmla="*/ 0 h 1094522"/>
              <a:gd name="connsiteX1" fmla="*/ 790575 w 796437"/>
              <a:gd name="connsiteY1" fmla="*/ 13434 h 1094522"/>
              <a:gd name="connsiteX2" fmla="*/ 766762 w 796437"/>
              <a:gd name="connsiteY2" fmla="*/ 32484 h 1094522"/>
              <a:gd name="connsiteX3" fmla="*/ 766762 w 796437"/>
              <a:gd name="connsiteY3" fmla="*/ 58678 h 1094522"/>
              <a:gd name="connsiteX4" fmla="*/ 776287 w 796437"/>
              <a:gd name="connsiteY4" fmla="*/ 89634 h 1094522"/>
              <a:gd name="connsiteX5" fmla="*/ 773906 w 796437"/>
              <a:gd name="connsiteY5" fmla="*/ 108684 h 1094522"/>
              <a:gd name="connsiteX6" fmla="*/ 750093 w 796437"/>
              <a:gd name="connsiteY6" fmla="*/ 120590 h 1094522"/>
              <a:gd name="connsiteX7" fmla="*/ 731043 w 796437"/>
              <a:gd name="connsiteY7" fmla="*/ 137259 h 1094522"/>
              <a:gd name="connsiteX8" fmla="*/ 726281 w 796437"/>
              <a:gd name="connsiteY8" fmla="*/ 146784 h 1094522"/>
              <a:gd name="connsiteX9" fmla="*/ 726281 w 796437"/>
              <a:gd name="connsiteY9" fmla="*/ 168215 h 1094522"/>
              <a:gd name="connsiteX10" fmla="*/ 728662 w 796437"/>
              <a:gd name="connsiteY10" fmla="*/ 189646 h 1094522"/>
              <a:gd name="connsiteX11" fmla="*/ 721518 w 796437"/>
              <a:gd name="connsiteY11" fmla="*/ 203934 h 1094522"/>
              <a:gd name="connsiteX12" fmla="*/ 695325 w 796437"/>
              <a:gd name="connsiteY12" fmla="*/ 201553 h 1094522"/>
              <a:gd name="connsiteX13" fmla="*/ 676275 w 796437"/>
              <a:gd name="connsiteY13" fmla="*/ 208696 h 1094522"/>
              <a:gd name="connsiteX14" fmla="*/ 669131 w 796437"/>
              <a:gd name="connsiteY14" fmla="*/ 222984 h 1094522"/>
              <a:gd name="connsiteX15" fmla="*/ 657225 w 796437"/>
              <a:gd name="connsiteY15" fmla="*/ 244415 h 1094522"/>
              <a:gd name="connsiteX16" fmla="*/ 657225 w 796437"/>
              <a:gd name="connsiteY16" fmla="*/ 261084 h 1094522"/>
              <a:gd name="connsiteX17" fmla="*/ 621506 w 796437"/>
              <a:gd name="connsiteY17" fmla="*/ 277753 h 1094522"/>
              <a:gd name="connsiteX18" fmla="*/ 602456 w 796437"/>
              <a:gd name="connsiteY18" fmla="*/ 294421 h 1094522"/>
              <a:gd name="connsiteX19" fmla="*/ 588168 w 796437"/>
              <a:gd name="connsiteY19" fmla="*/ 320615 h 1094522"/>
              <a:gd name="connsiteX20" fmla="*/ 583406 w 796437"/>
              <a:gd name="connsiteY20" fmla="*/ 342046 h 1094522"/>
              <a:gd name="connsiteX21" fmla="*/ 552450 w 796437"/>
              <a:gd name="connsiteY21" fmla="*/ 361096 h 1094522"/>
              <a:gd name="connsiteX22" fmla="*/ 523875 w 796437"/>
              <a:gd name="connsiteY22" fmla="*/ 384909 h 1094522"/>
              <a:gd name="connsiteX23" fmla="*/ 507206 w 796437"/>
              <a:gd name="connsiteY23" fmla="*/ 392053 h 1094522"/>
              <a:gd name="connsiteX24" fmla="*/ 490537 w 796437"/>
              <a:gd name="connsiteY24" fmla="*/ 423009 h 1094522"/>
              <a:gd name="connsiteX25" fmla="*/ 483393 w 796437"/>
              <a:gd name="connsiteY25" fmla="*/ 444440 h 1094522"/>
              <a:gd name="connsiteX26" fmla="*/ 483393 w 796437"/>
              <a:gd name="connsiteY26" fmla="*/ 458728 h 1094522"/>
              <a:gd name="connsiteX27" fmla="*/ 447675 w 796437"/>
              <a:gd name="connsiteY27" fmla="*/ 484921 h 1094522"/>
              <a:gd name="connsiteX28" fmla="*/ 431006 w 796437"/>
              <a:gd name="connsiteY28" fmla="*/ 513496 h 1094522"/>
              <a:gd name="connsiteX29" fmla="*/ 416718 w 796437"/>
              <a:gd name="connsiteY29" fmla="*/ 525403 h 1094522"/>
              <a:gd name="connsiteX30" fmla="*/ 402431 w 796437"/>
              <a:gd name="connsiteY30" fmla="*/ 532546 h 1094522"/>
              <a:gd name="connsiteX31" fmla="*/ 357187 w 796437"/>
              <a:gd name="connsiteY31" fmla="*/ 534928 h 1094522"/>
              <a:gd name="connsiteX32" fmla="*/ 347662 w 796437"/>
              <a:gd name="connsiteY32" fmla="*/ 558740 h 1094522"/>
              <a:gd name="connsiteX33" fmla="*/ 350043 w 796437"/>
              <a:gd name="connsiteY33" fmla="*/ 584934 h 1094522"/>
              <a:gd name="connsiteX34" fmla="*/ 338137 w 796437"/>
              <a:gd name="connsiteY34" fmla="*/ 599221 h 1094522"/>
              <a:gd name="connsiteX35" fmla="*/ 330993 w 796437"/>
              <a:gd name="connsiteY35" fmla="*/ 613509 h 1094522"/>
              <a:gd name="connsiteX36" fmla="*/ 335756 w 796437"/>
              <a:gd name="connsiteY36" fmla="*/ 639703 h 1094522"/>
              <a:gd name="connsiteX37" fmla="*/ 335756 w 796437"/>
              <a:gd name="connsiteY37" fmla="*/ 658753 h 1094522"/>
              <a:gd name="connsiteX38" fmla="*/ 311943 w 796437"/>
              <a:gd name="connsiteY38" fmla="*/ 661134 h 1094522"/>
              <a:gd name="connsiteX39" fmla="*/ 276224 w 796437"/>
              <a:gd name="connsiteY39" fmla="*/ 673040 h 1094522"/>
              <a:gd name="connsiteX40" fmla="*/ 252412 w 796437"/>
              <a:gd name="connsiteY40" fmla="*/ 699234 h 1094522"/>
              <a:gd name="connsiteX41" fmla="*/ 259556 w 796437"/>
              <a:gd name="connsiteY41" fmla="*/ 720665 h 1094522"/>
              <a:gd name="connsiteX42" fmla="*/ 285749 w 796437"/>
              <a:gd name="connsiteY42" fmla="*/ 713521 h 1094522"/>
              <a:gd name="connsiteX43" fmla="*/ 304800 w 796437"/>
              <a:gd name="connsiteY43" fmla="*/ 718284 h 1094522"/>
              <a:gd name="connsiteX44" fmla="*/ 309561 w 796437"/>
              <a:gd name="connsiteY44" fmla="*/ 756384 h 1094522"/>
              <a:gd name="connsiteX45" fmla="*/ 295275 w 796437"/>
              <a:gd name="connsiteY45" fmla="*/ 794484 h 1094522"/>
              <a:gd name="connsiteX46" fmla="*/ 257174 w 796437"/>
              <a:gd name="connsiteY46" fmla="*/ 801628 h 1094522"/>
              <a:gd name="connsiteX47" fmla="*/ 240506 w 796437"/>
              <a:gd name="connsiteY47" fmla="*/ 839727 h 1094522"/>
              <a:gd name="connsiteX48" fmla="*/ 190499 w 796437"/>
              <a:gd name="connsiteY48" fmla="*/ 896878 h 1094522"/>
              <a:gd name="connsiteX49" fmla="*/ 150018 w 796437"/>
              <a:gd name="connsiteY49" fmla="*/ 930216 h 1094522"/>
              <a:gd name="connsiteX50" fmla="*/ 102393 w 796437"/>
              <a:gd name="connsiteY50" fmla="*/ 963553 h 1094522"/>
              <a:gd name="connsiteX51" fmla="*/ 71437 w 796437"/>
              <a:gd name="connsiteY51" fmla="*/ 992127 h 1094522"/>
              <a:gd name="connsiteX52" fmla="*/ 30955 w 796437"/>
              <a:gd name="connsiteY52" fmla="*/ 1039753 h 1094522"/>
              <a:gd name="connsiteX53" fmla="*/ 0 w 796437"/>
              <a:gd name="connsiteY53" fmla="*/ 1094522 h 1094522"/>
              <a:gd name="connsiteX0" fmla="*/ 796437 w 796437"/>
              <a:gd name="connsiteY0" fmla="*/ 0 h 1094522"/>
              <a:gd name="connsiteX1" fmla="*/ 790575 w 796437"/>
              <a:gd name="connsiteY1" fmla="*/ 13434 h 1094522"/>
              <a:gd name="connsiteX2" fmla="*/ 766762 w 796437"/>
              <a:gd name="connsiteY2" fmla="*/ 58678 h 1094522"/>
              <a:gd name="connsiteX3" fmla="*/ 776287 w 796437"/>
              <a:gd name="connsiteY3" fmla="*/ 89634 h 1094522"/>
              <a:gd name="connsiteX4" fmla="*/ 773906 w 796437"/>
              <a:gd name="connsiteY4" fmla="*/ 108684 h 1094522"/>
              <a:gd name="connsiteX5" fmla="*/ 750093 w 796437"/>
              <a:gd name="connsiteY5" fmla="*/ 120590 h 1094522"/>
              <a:gd name="connsiteX6" fmla="*/ 731043 w 796437"/>
              <a:gd name="connsiteY6" fmla="*/ 137259 h 1094522"/>
              <a:gd name="connsiteX7" fmla="*/ 726281 w 796437"/>
              <a:gd name="connsiteY7" fmla="*/ 146784 h 1094522"/>
              <a:gd name="connsiteX8" fmla="*/ 726281 w 796437"/>
              <a:gd name="connsiteY8" fmla="*/ 168215 h 1094522"/>
              <a:gd name="connsiteX9" fmla="*/ 728662 w 796437"/>
              <a:gd name="connsiteY9" fmla="*/ 189646 h 1094522"/>
              <a:gd name="connsiteX10" fmla="*/ 721518 w 796437"/>
              <a:gd name="connsiteY10" fmla="*/ 203934 h 1094522"/>
              <a:gd name="connsiteX11" fmla="*/ 695325 w 796437"/>
              <a:gd name="connsiteY11" fmla="*/ 201553 h 1094522"/>
              <a:gd name="connsiteX12" fmla="*/ 676275 w 796437"/>
              <a:gd name="connsiteY12" fmla="*/ 208696 h 1094522"/>
              <a:gd name="connsiteX13" fmla="*/ 669131 w 796437"/>
              <a:gd name="connsiteY13" fmla="*/ 222984 h 1094522"/>
              <a:gd name="connsiteX14" fmla="*/ 657225 w 796437"/>
              <a:gd name="connsiteY14" fmla="*/ 244415 h 1094522"/>
              <a:gd name="connsiteX15" fmla="*/ 657225 w 796437"/>
              <a:gd name="connsiteY15" fmla="*/ 261084 h 1094522"/>
              <a:gd name="connsiteX16" fmla="*/ 621506 w 796437"/>
              <a:gd name="connsiteY16" fmla="*/ 277753 h 1094522"/>
              <a:gd name="connsiteX17" fmla="*/ 602456 w 796437"/>
              <a:gd name="connsiteY17" fmla="*/ 294421 h 1094522"/>
              <a:gd name="connsiteX18" fmla="*/ 588168 w 796437"/>
              <a:gd name="connsiteY18" fmla="*/ 320615 h 1094522"/>
              <a:gd name="connsiteX19" fmla="*/ 583406 w 796437"/>
              <a:gd name="connsiteY19" fmla="*/ 342046 h 1094522"/>
              <a:gd name="connsiteX20" fmla="*/ 552450 w 796437"/>
              <a:gd name="connsiteY20" fmla="*/ 361096 h 1094522"/>
              <a:gd name="connsiteX21" fmla="*/ 523875 w 796437"/>
              <a:gd name="connsiteY21" fmla="*/ 384909 h 1094522"/>
              <a:gd name="connsiteX22" fmla="*/ 507206 w 796437"/>
              <a:gd name="connsiteY22" fmla="*/ 392053 h 1094522"/>
              <a:gd name="connsiteX23" fmla="*/ 490537 w 796437"/>
              <a:gd name="connsiteY23" fmla="*/ 423009 h 1094522"/>
              <a:gd name="connsiteX24" fmla="*/ 483393 w 796437"/>
              <a:gd name="connsiteY24" fmla="*/ 444440 h 1094522"/>
              <a:gd name="connsiteX25" fmla="*/ 483393 w 796437"/>
              <a:gd name="connsiteY25" fmla="*/ 458728 h 1094522"/>
              <a:gd name="connsiteX26" fmla="*/ 447675 w 796437"/>
              <a:gd name="connsiteY26" fmla="*/ 484921 h 1094522"/>
              <a:gd name="connsiteX27" fmla="*/ 431006 w 796437"/>
              <a:gd name="connsiteY27" fmla="*/ 513496 h 1094522"/>
              <a:gd name="connsiteX28" fmla="*/ 416718 w 796437"/>
              <a:gd name="connsiteY28" fmla="*/ 525403 h 1094522"/>
              <a:gd name="connsiteX29" fmla="*/ 402431 w 796437"/>
              <a:gd name="connsiteY29" fmla="*/ 532546 h 1094522"/>
              <a:gd name="connsiteX30" fmla="*/ 357187 w 796437"/>
              <a:gd name="connsiteY30" fmla="*/ 534928 h 1094522"/>
              <a:gd name="connsiteX31" fmla="*/ 347662 w 796437"/>
              <a:gd name="connsiteY31" fmla="*/ 558740 h 1094522"/>
              <a:gd name="connsiteX32" fmla="*/ 350043 w 796437"/>
              <a:gd name="connsiteY32" fmla="*/ 584934 h 1094522"/>
              <a:gd name="connsiteX33" fmla="*/ 338137 w 796437"/>
              <a:gd name="connsiteY33" fmla="*/ 599221 h 1094522"/>
              <a:gd name="connsiteX34" fmla="*/ 330993 w 796437"/>
              <a:gd name="connsiteY34" fmla="*/ 613509 h 1094522"/>
              <a:gd name="connsiteX35" fmla="*/ 335756 w 796437"/>
              <a:gd name="connsiteY35" fmla="*/ 639703 h 1094522"/>
              <a:gd name="connsiteX36" fmla="*/ 335756 w 796437"/>
              <a:gd name="connsiteY36" fmla="*/ 658753 h 1094522"/>
              <a:gd name="connsiteX37" fmla="*/ 311943 w 796437"/>
              <a:gd name="connsiteY37" fmla="*/ 661134 h 1094522"/>
              <a:gd name="connsiteX38" fmla="*/ 276224 w 796437"/>
              <a:gd name="connsiteY38" fmla="*/ 673040 h 1094522"/>
              <a:gd name="connsiteX39" fmla="*/ 252412 w 796437"/>
              <a:gd name="connsiteY39" fmla="*/ 699234 h 1094522"/>
              <a:gd name="connsiteX40" fmla="*/ 259556 w 796437"/>
              <a:gd name="connsiteY40" fmla="*/ 720665 h 1094522"/>
              <a:gd name="connsiteX41" fmla="*/ 285749 w 796437"/>
              <a:gd name="connsiteY41" fmla="*/ 713521 h 1094522"/>
              <a:gd name="connsiteX42" fmla="*/ 304800 w 796437"/>
              <a:gd name="connsiteY42" fmla="*/ 718284 h 1094522"/>
              <a:gd name="connsiteX43" fmla="*/ 309561 w 796437"/>
              <a:gd name="connsiteY43" fmla="*/ 756384 h 1094522"/>
              <a:gd name="connsiteX44" fmla="*/ 295275 w 796437"/>
              <a:gd name="connsiteY44" fmla="*/ 794484 h 1094522"/>
              <a:gd name="connsiteX45" fmla="*/ 257174 w 796437"/>
              <a:gd name="connsiteY45" fmla="*/ 801628 h 1094522"/>
              <a:gd name="connsiteX46" fmla="*/ 240506 w 796437"/>
              <a:gd name="connsiteY46" fmla="*/ 839727 h 1094522"/>
              <a:gd name="connsiteX47" fmla="*/ 190499 w 796437"/>
              <a:gd name="connsiteY47" fmla="*/ 896878 h 1094522"/>
              <a:gd name="connsiteX48" fmla="*/ 150018 w 796437"/>
              <a:gd name="connsiteY48" fmla="*/ 930216 h 1094522"/>
              <a:gd name="connsiteX49" fmla="*/ 102393 w 796437"/>
              <a:gd name="connsiteY49" fmla="*/ 963553 h 1094522"/>
              <a:gd name="connsiteX50" fmla="*/ 71437 w 796437"/>
              <a:gd name="connsiteY50" fmla="*/ 992127 h 1094522"/>
              <a:gd name="connsiteX51" fmla="*/ 30955 w 796437"/>
              <a:gd name="connsiteY51" fmla="*/ 1039753 h 1094522"/>
              <a:gd name="connsiteX52" fmla="*/ 0 w 796437"/>
              <a:gd name="connsiteY52" fmla="*/ 1094522 h 1094522"/>
              <a:gd name="connsiteX0" fmla="*/ 796437 w 796437"/>
              <a:gd name="connsiteY0" fmla="*/ 0 h 1094522"/>
              <a:gd name="connsiteX1" fmla="*/ 766762 w 796437"/>
              <a:gd name="connsiteY1" fmla="*/ 58678 h 1094522"/>
              <a:gd name="connsiteX2" fmla="*/ 776287 w 796437"/>
              <a:gd name="connsiteY2" fmla="*/ 89634 h 1094522"/>
              <a:gd name="connsiteX3" fmla="*/ 773906 w 796437"/>
              <a:gd name="connsiteY3" fmla="*/ 108684 h 1094522"/>
              <a:gd name="connsiteX4" fmla="*/ 750093 w 796437"/>
              <a:gd name="connsiteY4" fmla="*/ 120590 h 1094522"/>
              <a:gd name="connsiteX5" fmla="*/ 731043 w 796437"/>
              <a:gd name="connsiteY5" fmla="*/ 137259 h 1094522"/>
              <a:gd name="connsiteX6" fmla="*/ 726281 w 796437"/>
              <a:gd name="connsiteY6" fmla="*/ 146784 h 1094522"/>
              <a:gd name="connsiteX7" fmla="*/ 726281 w 796437"/>
              <a:gd name="connsiteY7" fmla="*/ 168215 h 1094522"/>
              <a:gd name="connsiteX8" fmla="*/ 728662 w 796437"/>
              <a:gd name="connsiteY8" fmla="*/ 189646 h 1094522"/>
              <a:gd name="connsiteX9" fmla="*/ 721518 w 796437"/>
              <a:gd name="connsiteY9" fmla="*/ 203934 h 1094522"/>
              <a:gd name="connsiteX10" fmla="*/ 695325 w 796437"/>
              <a:gd name="connsiteY10" fmla="*/ 201553 h 1094522"/>
              <a:gd name="connsiteX11" fmla="*/ 676275 w 796437"/>
              <a:gd name="connsiteY11" fmla="*/ 208696 h 1094522"/>
              <a:gd name="connsiteX12" fmla="*/ 669131 w 796437"/>
              <a:gd name="connsiteY12" fmla="*/ 222984 h 1094522"/>
              <a:gd name="connsiteX13" fmla="*/ 657225 w 796437"/>
              <a:gd name="connsiteY13" fmla="*/ 244415 h 1094522"/>
              <a:gd name="connsiteX14" fmla="*/ 657225 w 796437"/>
              <a:gd name="connsiteY14" fmla="*/ 261084 h 1094522"/>
              <a:gd name="connsiteX15" fmla="*/ 621506 w 796437"/>
              <a:gd name="connsiteY15" fmla="*/ 277753 h 1094522"/>
              <a:gd name="connsiteX16" fmla="*/ 602456 w 796437"/>
              <a:gd name="connsiteY16" fmla="*/ 294421 h 1094522"/>
              <a:gd name="connsiteX17" fmla="*/ 588168 w 796437"/>
              <a:gd name="connsiteY17" fmla="*/ 320615 h 1094522"/>
              <a:gd name="connsiteX18" fmla="*/ 583406 w 796437"/>
              <a:gd name="connsiteY18" fmla="*/ 342046 h 1094522"/>
              <a:gd name="connsiteX19" fmla="*/ 552450 w 796437"/>
              <a:gd name="connsiteY19" fmla="*/ 361096 h 1094522"/>
              <a:gd name="connsiteX20" fmla="*/ 523875 w 796437"/>
              <a:gd name="connsiteY20" fmla="*/ 384909 h 1094522"/>
              <a:gd name="connsiteX21" fmla="*/ 507206 w 796437"/>
              <a:gd name="connsiteY21" fmla="*/ 392053 h 1094522"/>
              <a:gd name="connsiteX22" fmla="*/ 490537 w 796437"/>
              <a:gd name="connsiteY22" fmla="*/ 423009 h 1094522"/>
              <a:gd name="connsiteX23" fmla="*/ 483393 w 796437"/>
              <a:gd name="connsiteY23" fmla="*/ 444440 h 1094522"/>
              <a:gd name="connsiteX24" fmla="*/ 483393 w 796437"/>
              <a:gd name="connsiteY24" fmla="*/ 458728 h 1094522"/>
              <a:gd name="connsiteX25" fmla="*/ 447675 w 796437"/>
              <a:gd name="connsiteY25" fmla="*/ 484921 h 1094522"/>
              <a:gd name="connsiteX26" fmla="*/ 431006 w 796437"/>
              <a:gd name="connsiteY26" fmla="*/ 513496 h 1094522"/>
              <a:gd name="connsiteX27" fmla="*/ 416718 w 796437"/>
              <a:gd name="connsiteY27" fmla="*/ 525403 h 1094522"/>
              <a:gd name="connsiteX28" fmla="*/ 402431 w 796437"/>
              <a:gd name="connsiteY28" fmla="*/ 532546 h 1094522"/>
              <a:gd name="connsiteX29" fmla="*/ 357187 w 796437"/>
              <a:gd name="connsiteY29" fmla="*/ 534928 h 1094522"/>
              <a:gd name="connsiteX30" fmla="*/ 347662 w 796437"/>
              <a:gd name="connsiteY30" fmla="*/ 558740 h 1094522"/>
              <a:gd name="connsiteX31" fmla="*/ 350043 w 796437"/>
              <a:gd name="connsiteY31" fmla="*/ 584934 h 1094522"/>
              <a:gd name="connsiteX32" fmla="*/ 338137 w 796437"/>
              <a:gd name="connsiteY32" fmla="*/ 599221 h 1094522"/>
              <a:gd name="connsiteX33" fmla="*/ 330993 w 796437"/>
              <a:gd name="connsiteY33" fmla="*/ 613509 h 1094522"/>
              <a:gd name="connsiteX34" fmla="*/ 335756 w 796437"/>
              <a:gd name="connsiteY34" fmla="*/ 639703 h 1094522"/>
              <a:gd name="connsiteX35" fmla="*/ 335756 w 796437"/>
              <a:gd name="connsiteY35" fmla="*/ 658753 h 1094522"/>
              <a:gd name="connsiteX36" fmla="*/ 311943 w 796437"/>
              <a:gd name="connsiteY36" fmla="*/ 661134 h 1094522"/>
              <a:gd name="connsiteX37" fmla="*/ 276224 w 796437"/>
              <a:gd name="connsiteY37" fmla="*/ 673040 h 1094522"/>
              <a:gd name="connsiteX38" fmla="*/ 252412 w 796437"/>
              <a:gd name="connsiteY38" fmla="*/ 699234 h 1094522"/>
              <a:gd name="connsiteX39" fmla="*/ 259556 w 796437"/>
              <a:gd name="connsiteY39" fmla="*/ 720665 h 1094522"/>
              <a:gd name="connsiteX40" fmla="*/ 285749 w 796437"/>
              <a:gd name="connsiteY40" fmla="*/ 713521 h 1094522"/>
              <a:gd name="connsiteX41" fmla="*/ 304800 w 796437"/>
              <a:gd name="connsiteY41" fmla="*/ 718284 h 1094522"/>
              <a:gd name="connsiteX42" fmla="*/ 309561 w 796437"/>
              <a:gd name="connsiteY42" fmla="*/ 756384 h 1094522"/>
              <a:gd name="connsiteX43" fmla="*/ 295275 w 796437"/>
              <a:gd name="connsiteY43" fmla="*/ 794484 h 1094522"/>
              <a:gd name="connsiteX44" fmla="*/ 257174 w 796437"/>
              <a:gd name="connsiteY44" fmla="*/ 801628 h 1094522"/>
              <a:gd name="connsiteX45" fmla="*/ 240506 w 796437"/>
              <a:gd name="connsiteY45" fmla="*/ 839727 h 1094522"/>
              <a:gd name="connsiteX46" fmla="*/ 190499 w 796437"/>
              <a:gd name="connsiteY46" fmla="*/ 896878 h 1094522"/>
              <a:gd name="connsiteX47" fmla="*/ 150018 w 796437"/>
              <a:gd name="connsiteY47" fmla="*/ 930216 h 1094522"/>
              <a:gd name="connsiteX48" fmla="*/ 102393 w 796437"/>
              <a:gd name="connsiteY48" fmla="*/ 963553 h 1094522"/>
              <a:gd name="connsiteX49" fmla="*/ 71437 w 796437"/>
              <a:gd name="connsiteY49" fmla="*/ 992127 h 1094522"/>
              <a:gd name="connsiteX50" fmla="*/ 30955 w 796437"/>
              <a:gd name="connsiteY50" fmla="*/ 1039753 h 1094522"/>
              <a:gd name="connsiteX51" fmla="*/ 0 w 796437"/>
              <a:gd name="connsiteY51" fmla="*/ 1094522 h 1094522"/>
              <a:gd name="connsiteX0" fmla="*/ 766762 w 776287"/>
              <a:gd name="connsiteY0" fmla="*/ 1 h 1035845"/>
              <a:gd name="connsiteX1" fmla="*/ 776287 w 776287"/>
              <a:gd name="connsiteY1" fmla="*/ 30957 h 1035845"/>
              <a:gd name="connsiteX2" fmla="*/ 773906 w 776287"/>
              <a:gd name="connsiteY2" fmla="*/ 50007 h 1035845"/>
              <a:gd name="connsiteX3" fmla="*/ 750093 w 776287"/>
              <a:gd name="connsiteY3" fmla="*/ 61913 h 1035845"/>
              <a:gd name="connsiteX4" fmla="*/ 731043 w 776287"/>
              <a:gd name="connsiteY4" fmla="*/ 78582 h 1035845"/>
              <a:gd name="connsiteX5" fmla="*/ 726281 w 776287"/>
              <a:gd name="connsiteY5" fmla="*/ 88107 h 1035845"/>
              <a:gd name="connsiteX6" fmla="*/ 726281 w 776287"/>
              <a:gd name="connsiteY6" fmla="*/ 109538 h 1035845"/>
              <a:gd name="connsiteX7" fmla="*/ 728662 w 776287"/>
              <a:gd name="connsiteY7" fmla="*/ 130969 h 1035845"/>
              <a:gd name="connsiteX8" fmla="*/ 721518 w 776287"/>
              <a:gd name="connsiteY8" fmla="*/ 145257 h 1035845"/>
              <a:gd name="connsiteX9" fmla="*/ 695325 w 776287"/>
              <a:gd name="connsiteY9" fmla="*/ 142876 h 1035845"/>
              <a:gd name="connsiteX10" fmla="*/ 676275 w 776287"/>
              <a:gd name="connsiteY10" fmla="*/ 150019 h 1035845"/>
              <a:gd name="connsiteX11" fmla="*/ 669131 w 776287"/>
              <a:gd name="connsiteY11" fmla="*/ 164307 h 1035845"/>
              <a:gd name="connsiteX12" fmla="*/ 657225 w 776287"/>
              <a:gd name="connsiteY12" fmla="*/ 185738 h 1035845"/>
              <a:gd name="connsiteX13" fmla="*/ 657225 w 776287"/>
              <a:gd name="connsiteY13" fmla="*/ 202407 h 1035845"/>
              <a:gd name="connsiteX14" fmla="*/ 621506 w 776287"/>
              <a:gd name="connsiteY14" fmla="*/ 219076 h 1035845"/>
              <a:gd name="connsiteX15" fmla="*/ 602456 w 776287"/>
              <a:gd name="connsiteY15" fmla="*/ 235744 h 1035845"/>
              <a:gd name="connsiteX16" fmla="*/ 588168 w 776287"/>
              <a:gd name="connsiteY16" fmla="*/ 261938 h 1035845"/>
              <a:gd name="connsiteX17" fmla="*/ 583406 w 776287"/>
              <a:gd name="connsiteY17" fmla="*/ 283369 h 1035845"/>
              <a:gd name="connsiteX18" fmla="*/ 552450 w 776287"/>
              <a:gd name="connsiteY18" fmla="*/ 302419 h 1035845"/>
              <a:gd name="connsiteX19" fmla="*/ 523875 w 776287"/>
              <a:gd name="connsiteY19" fmla="*/ 326232 h 1035845"/>
              <a:gd name="connsiteX20" fmla="*/ 507206 w 776287"/>
              <a:gd name="connsiteY20" fmla="*/ 333376 h 1035845"/>
              <a:gd name="connsiteX21" fmla="*/ 490537 w 776287"/>
              <a:gd name="connsiteY21" fmla="*/ 364332 h 1035845"/>
              <a:gd name="connsiteX22" fmla="*/ 483393 w 776287"/>
              <a:gd name="connsiteY22" fmla="*/ 385763 h 1035845"/>
              <a:gd name="connsiteX23" fmla="*/ 483393 w 776287"/>
              <a:gd name="connsiteY23" fmla="*/ 400051 h 1035845"/>
              <a:gd name="connsiteX24" fmla="*/ 447675 w 776287"/>
              <a:gd name="connsiteY24" fmla="*/ 426244 h 1035845"/>
              <a:gd name="connsiteX25" fmla="*/ 431006 w 776287"/>
              <a:gd name="connsiteY25" fmla="*/ 454819 h 1035845"/>
              <a:gd name="connsiteX26" fmla="*/ 416718 w 776287"/>
              <a:gd name="connsiteY26" fmla="*/ 466726 h 1035845"/>
              <a:gd name="connsiteX27" fmla="*/ 402431 w 776287"/>
              <a:gd name="connsiteY27" fmla="*/ 473869 h 1035845"/>
              <a:gd name="connsiteX28" fmla="*/ 357187 w 776287"/>
              <a:gd name="connsiteY28" fmla="*/ 476251 h 1035845"/>
              <a:gd name="connsiteX29" fmla="*/ 347662 w 776287"/>
              <a:gd name="connsiteY29" fmla="*/ 500063 h 1035845"/>
              <a:gd name="connsiteX30" fmla="*/ 350043 w 776287"/>
              <a:gd name="connsiteY30" fmla="*/ 526257 h 1035845"/>
              <a:gd name="connsiteX31" fmla="*/ 338137 w 776287"/>
              <a:gd name="connsiteY31" fmla="*/ 540544 h 1035845"/>
              <a:gd name="connsiteX32" fmla="*/ 330993 w 776287"/>
              <a:gd name="connsiteY32" fmla="*/ 554832 h 1035845"/>
              <a:gd name="connsiteX33" fmla="*/ 335756 w 776287"/>
              <a:gd name="connsiteY33" fmla="*/ 581026 h 1035845"/>
              <a:gd name="connsiteX34" fmla="*/ 335756 w 776287"/>
              <a:gd name="connsiteY34" fmla="*/ 600076 h 1035845"/>
              <a:gd name="connsiteX35" fmla="*/ 311943 w 776287"/>
              <a:gd name="connsiteY35" fmla="*/ 602457 h 1035845"/>
              <a:gd name="connsiteX36" fmla="*/ 276224 w 776287"/>
              <a:gd name="connsiteY36" fmla="*/ 614363 h 1035845"/>
              <a:gd name="connsiteX37" fmla="*/ 252412 w 776287"/>
              <a:gd name="connsiteY37" fmla="*/ 640557 h 1035845"/>
              <a:gd name="connsiteX38" fmla="*/ 259556 w 776287"/>
              <a:gd name="connsiteY38" fmla="*/ 661988 h 1035845"/>
              <a:gd name="connsiteX39" fmla="*/ 285749 w 776287"/>
              <a:gd name="connsiteY39" fmla="*/ 654844 h 1035845"/>
              <a:gd name="connsiteX40" fmla="*/ 304800 w 776287"/>
              <a:gd name="connsiteY40" fmla="*/ 659607 h 1035845"/>
              <a:gd name="connsiteX41" fmla="*/ 309561 w 776287"/>
              <a:gd name="connsiteY41" fmla="*/ 697707 h 1035845"/>
              <a:gd name="connsiteX42" fmla="*/ 295275 w 776287"/>
              <a:gd name="connsiteY42" fmla="*/ 735807 h 1035845"/>
              <a:gd name="connsiteX43" fmla="*/ 257174 w 776287"/>
              <a:gd name="connsiteY43" fmla="*/ 742951 h 1035845"/>
              <a:gd name="connsiteX44" fmla="*/ 240506 w 776287"/>
              <a:gd name="connsiteY44" fmla="*/ 781050 h 1035845"/>
              <a:gd name="connsiteX45" fmla="*/ 190499 w 776287"/>
              <a:gd name="connsiteY45" fmla="*/ 838201 h 1035845"/>
              <a:gd name="connsiteX46" fmla="*/ 150018 w 776287"/>
              <a:gd name="connsiteY46" fmla="*/ 871539 h 1035845"/>
              <a:gd name="connsiteX47" fmla="*/ 102393 w 776287"/>
              <a:gd name="connsiteY47" fmla="*/ 904876 h 1035845"/>
              <a:gd name="connsiteX48" fmla="*/ 71437 w 776287"/>
              <a:gd name="connsiteY48" fmla="*/ 933450 h 1035845"/>
              <a:gd name="connsiteX49" fmla="*/ 30955 w 776287"/>
              <a:gd name="connsiteY49" fmla="*/ 981076 h 1035845"/>
              <a:gd name="connsiteX50" fmla="*/ 0 w 776287"/>
              <a:gd name="connsiteY50" fmla="*/ 1035845 h 1035845"/>
              <a:gd name="connsiteX0" fmla="*/ 766762 w 773906"/>
              <a:gd name="connsiteY0" fmla="*/ 0 h 1035844"/>
              <a:gd name="connsiteX1" fmla="*/ 773906 w 773906"/>
              <a:gd name="connsiteY1" fmla="*/ 50006 h 1035844"/>
              <a:gd name="connsiteX2" fmla="*/ 750093 w 773906"/>
              <a:gd name="connsiteY2" fmla="*/ 61912 h 1035844"/>
              <a:gd name="connsiteX3" fmla="*/ 731043 w 773906"/>
              <a:gd name="connsiteY3" fmla="*/ 78581 h 1035844"/>
              <a:gd name="connsiteX4" fmla="*/ 726281 w 773906"/>
              <a:gd name="connsiteY4" fmla="*/ 88106 h 1035844"/>
              <a:gd name="connsiteX5" fmla="*/ 726281 w 773906"/>
              <a:gd name="connsiteY5" fmla="*/ 109537 h 1035844"/>
              <a:gd name="connsiteX6" fmla="*/ 728662 w 773906"/>
              <a:gd name="connsiteY6" fmla="*/ 130968 h 1035844"/>
              <a:gd name="connsiteX7" fmla="*/ 721518 w 773906"/>
              <a:gd name="connsiteY7" fmla="*/ 145256 h 1035844"/>
              <a:gd name="connsiteX8" fmla="*/ 695325 w 773906"/>
              <a:gd name="connsiteY8" fmla="*/ 142875 h 1035844"/>
              <a:gd name="connsiteX9" fmla="*/ 676275 w 773906"/>
              <a:gd name="connsiteY9" fmla="*/ 150018 h 1035844"/>
              <a:gd name="connsiteX10" fmla="*/ 669131 w 773906"/>
              <a:gd name="connsiteY10" fmla="*/ 164306 h 1035844"/>
              <a:gd name="connsiteX11" fmla="*/ 657225 w 773906"/>
              <a:gd name="connsiteY11" fmla="*/ 185737 h 1035844"/>
              <a:gd name="connsiteX12" fmla="*/ 657225 w 773906"/>
              <a:gd name="connsiteY12" fmla="*/ 202406 h 1035844"/>
              <a:gd name="connsiteX13" fmla="*/ 621506 w 773906"/>
              <a:gd name="connsiteY13" fmla="*/ 219075 h 1035844"/>
              <a:gd name="connsiteX14" fmla="*/ 602456 w 773906"/>
              <a:gd name="connsiteY14" fmla="*/ 235743 h 1035844"/>
              <a:gd name="connsiteX15" fmla="*/ 588168 w 773906"/>
              <a:gd name="connsiteY15" fmla="*/ 261937 h 1035844"/>
              <a:gd name="connsiteX16" fmla="*/ 583406 w 773906"/>
              <a:gd name="connsiteY16" fmla="*/ 283368 h 1035844"/>
              <a:gd name="connsiteX17" fmla="*/ 552450 w 773906"/>
              <a:gd name="connsiteY17" fmla="*/ 302418 h 1035844"/>
              <a:gd name="connsiteX18" fmla="*/ 523875 w 773906"/>
              <a:gd name="connsiteY18" fmla="*/ 326231 h 1035844"/>
              <a:gd name="connsiteX19" fmla="*/ 507206 w 773906"/>
              <a:gd name="connsiteY19" fmla="*/ 333375 h 1035844"/>
              <a:gd name="connsiteX20" fmla="*/ 490537 w 773906"/>
              <a:gd name="connsiteY20" fmla="*/ 364331 h 1035844"/>
              <a:gd name="connsiteX21" fmla="*/ 483393 w 773906"/>
              <a:gd name="connsiteY21" fmla="*/ 385762 h 1035844"/>
              <a:gd name="connsiteX22" fmla="*/ 483393 w 773906"/>
              <a:gd name="connsiteY22" fmla="*/ 400050 h 1035844"/>
              <a:gd name="connsiteX23" fmla="*/ 447675 w 773906"/>
              <a:gd name="connsiteY23" fmla="*/ 426243 h 1035844"/>
              <a:gd name="connsiteX24" fmla="*/ 431006 w 773906"/>
              <a:gd name="connsiteY24" fmla="*/ 454818 h 1035844"/>
              <a:gd name="connsiteX25" fmla="*/ 416718 w 773906"/>
              <a:gd name="connsiteY25" fmla="*/ 466725 h 1035844"/>
              <a:gd name="connsiteX26" fmla="*/ 402431 w 773906"/>
              <a:gd name="connsiteY26" fmla="*/ 473868 h 1035844"/>
              <a:gd name="connsiteX27" fmla="*/ 357187 w 773906"/>
              <a:gd name="connsiteY27" fmla="*/ 476250 h 1035844"/>
              <a:gd name="connsiteX28" fmla="*/ 347662 w 773906"/>
              <a:gd name="connsiteY28" fmla="*/ 500062 h 1035844"/>
              <a:gd name="connsiteX29" fmla="*/ 350043 w 773906"/>
              <a:gd name="connsiteY29" fmla="*/ 526256 h 1035844"/>
              <a:gd name="connsiteX30" fmla="*/ 338137 w 773906"/>
              <a:gd name="connsiteY30" fmla="*/ 540543 h 1035844"/>
              <a:gd name="connsiteX31" fmla="*/ 330993 w 773906"/>
              <a:gd name="connsiteY31" fmla="*/ 554831 h 1035844"/>
              <a:gd name="connsiteX32" fmla="*/ 335756 w 773906"/>
              <a:gd name="connsiteY32" fmla="*/ 581025 h 1035844"/>
              <a:gd name="connsiteX33" fmla="*/ 335756 w 773906"/>
              <a:gd name="connsiteY33" fmla="*/ 600075 h 1035844"/>
              <a:gd name="connsiteX34" fmla="*/ 311943 w 773906"/>
              <a:gd name="connsiteY34" fmla="*/ 602456 h 1035844"/>
              <a:gd name="connsiteX35" fmla="*/ 276224 w 773906"/>
              <a:gd name="connsiteY35" fmla="*/ 614362 h 1035844"/>
              <a:gd name="connsiteX36" fmla="*/ 252412 w 773906"/>
              <a:gd name="connsiteY36" fmla="*/ 640556 h 1035844"/>
              <a:gd name="connsiteX37" fmla="*/ 259556 w 773906"/>
              <a:gd name="connsiteY37" fmla="*/ 661987 h 1035844"/>
              <a:gd name="connsiteX38" fmla="*/ 285749 w 773906"/>
              <a:gd name="connsiteY38" fmla="*/ 654843 h 1035844"/>
              <a:gd name="connsiteX39" fmla="*/ 304800 w 773906"/>
              <a:gd name="connsiteY39" fmla="*/ 659606 h 1035844"/>
              <a:gd name="connsiteX40" fmla="*/ 309561 w 773906"/>
              <a:gd name="connsiteY40" fmla="*/ 697706 h 1035844"/>
              <a:gd name="connsiteX41" fmla="*/ 295275 w 773906"/>
              <a:gd name="connsiteY41" fmla="*/ 735806 h 1035844"/>
              <a:gd name="connsiteX42" fmla="*/ 257174 w 773906"/>
              <a:gd name="connsiteY42" fmla="*/ 742950 h 1035844"/>
              <a:gd name="connsiteX43" fmla="*/ 240506 w 773906"/>
              <a:gd name="connsiteY43" fmla="*/ 781049 h 1035844"/>
              <a:gd name="connsiteX44" fmla="*/ 190499 w 773906"/>
              <a:gd name="connsiteY44" fmla="*/ 838200 h 1035844"/>
              <a:gd name="connsiteX45" fmla="*/ 150018 w 773906"/>
              <a:gd name="connsiteY45" fmla="*/ 871538 h 1035844"/>
              <a:gd name="connsiteX46" fmla="*/ 102393 w 773906"/>
              <a:gd name="connsiteY46" fmla="*/ 904875 h 1035844"/>
              <a:gd name="connsiteX47" fmla="*/ 71437 w 773906"/>
              <a:gd name="connsiteY47" fmla="*/ 933449 h 1035844"/>
              <a:gd name="connsiteX48" fmla="*/ 30955 w 773906"/>
              <a:gd name="connsiteY48" fmla="*/ 981075 h 1035844"/>
              <a:gd name="connsiteX49" fmla="*/ 0 w 773906"/>
              <a:gd name="connsiteY49" fmla="*/ 1035844 h 1035844"/>
              <a:gd name="connsiteX0" fmla="*/ 773906 w 773906"/>
              <a:gd name="connsiteY0" fmla="*/ 0 h 985838"/>
              <a:gd name="connsiteX1" fmla="*/ 750093 w 773906"/>
              <a:gd name="connsiteY1" fmla="*/ 11906 h 985838"/>
              <a:gd name="connsiteX2" fmla="*/ 731043 w 773906"/>
              <a:gd name="connsiteY2" fmla="*/ 28575 h 985838"/>
              <a:gd name="connsiteX3" fmla="*/ 726281 w 773906"/>
              <a:gd name="connsiteY3" fmla="*/ 38100 h 985838"/>
              <a:gd name="connsiteX4" fmla="*/ 726281 w 773906"/>
              <a:gd name="connsiteY4" fmla="*/ 59531 h 985838"/>
              <a:gd name="connsiteX5" fmla="*/ 728662 w 773906"/>
              <a:gd name="connsiteY5" fmla="*/ 80962 h 985838"/>
              <a:gd name="connsiteX6" fmla="*/ 721518 w 773906"/>
              <a:gd name="connsiteY6" fmla="*/ 95250 h 985838"/>
              <a:gd name="connsiteX7" fmla="*/ 695325 w 773906"/>
              <a:gd name="connsiteY7" fmla="*/ 92869 h 985838"/>
              <a:gd name="connsiteX8" fmla="*/ 676275 w 773906"/>
              <a:gd name="connsiteY8" fmla="*/ 100012 h 985838"/>
              <a:gd name="connsiteX9" fmla="*/ 669131 w 773906"/>
              <a:gd name="connsiteY9" fmla="*/ 114300 h 985838"/>
              <a:gd name="connsiteX10" fmla="*/ 657225 w 773906"/>
              <a:gd name="connsiteY10" fmla="*/ 135731 h 985838"/>
              <a:gd name="connsiteX11" fmla="*/ 657225 w 773906"/>
              <a:gd name="connsiteY11" fmla="*/ 152400 h 985838"/>
              <a:gd name="connsiteX12" fmla="*/ 621506 w 773906"/>
              <a:gd name="connsiteY12" fmla="*/ 169069 h 985838"/>
              <a:gd name="connsiteX13" fmla="*/ 602456 w 773906"/>
              <a:gd name="connsiteY13" fmla="*/ 185737 h 985838"/>
              <a:gd name="connsiteX14" fmla="*/ 588168 w 773906"/>
              <a:gd name="connsiteY14" fmla="*/ 211931 h 985838"/>
              <a:gd name="connsiteX15" fmla="*/ 583406 w 773906"/>
              <a:gd name="connsiteY15" fmla="*/ 233362 h 985838"/>
              <a:gd name="connsiteX16" fmla="*/ 552450 w 773906"/>
              <a:gd name="connsiteY16" fmla="*/ 252412 h 985838"/>
              <a:gd name="connsiteX17" fmla="*/ 523875 w 773906"/>
              <a:gd name="connsiteY17" fmla="*/ 276225 h 985838"/>
              <a:gd name="connsiteX18" fmla="*/ 507206 w 773906"/>
              <a:gd name="connsiteY18" fmla="*/ 283369 h 985838"/>
              <a:gd name="connsiteX19" fmla="*/ 490537 w 773906"/>
              <a:gd name="connsiteY19" fmla="*/ 314325 h 985838"/>
              <a:gd name="connsiteX20" fmla="*/ 483393 w 773906"/>
              <a:gd name="connsiteY20" fmla="*/ 335756 h 985838"/>
              <a:gd name="connsiteX21" fmla="*/ 483393 w 773906"/>
              <a:gd name="connsiteY21" fmla="*/ 350044 h 985838"/>
              <a:gd name="connsiteX22" fmla="*/ 447675 w 773906"/>
              <a:gd name="connsiteY22" fmla="*/ 376237 h 985838"/>
              <a:gd name="connsiteX23" fmla="*/ 431006 w 773906"/>
              <a:gd name="connsiteY23" fmla="*/ 404812 h 985838"/>
              <a:gd name="connsiteX24" fmla="*/ 416718 w 773906"/>
              <a:gd name="connsiteY24" fmla="*/ 416719 h 985838"/>
              <a:gd name="connsiteX25" fmla="*/ 402431 w 773906"/>
              <a:gd name="connsiteY25" fmla="*/ 423862 h 985838"/>
              <a:gd name="connsiteX26" fmla="*/ 357187 w 773906"/>
              <a:gd name="connsiteY26" fmla="*/ 426244 h 985838"/>
              <a:gd name="connsiteX27" fmla="*/ 347662 w 773906"/>
              <a:gd name="connsiteY27" fmla="*/ 450056 h 985838"/>
              <a:gd name="connsiteX28" fmla="*/ 350043 w 773906"/>
              <a:gd name="connsiteY28" fmla="*/ 476250 h 985838"/>
              <a:gd name="connsiteX29" fmla="*/ 338137 w 773906"/>
              <a:gd name="connsiteY29" fmla="*/ 490537 h 985838"/>
              <a:gd name="connsiteX30" fmla="*/ 330993 w 773906"/>
              <a:gd name="connsiteY30" fmla="*/ 504825 h 985838"/>
              <a:gd name="connsiteX31" fmla="*/ 335756 w 773906"/>
              <a:gd name="connsiteY31" fmla="*/ 531019 h 985838"/>
              <a:gd name="connsiteX32" fmla="*/ 335756 w 773906"/>
              <a:gd name="connsiteY32" fmla="*/ 550069 h 985838"/>
              <a:gd name="connsiteX33" fmla="*/ 311943 w 773906"/>
              <a:gd name="connsiteY33" fmla="*/ 552450 h 985838"/>
              <a:gd name="connsiteX34" fmla="*/ 276224 w 773906"/>
              <a:gd name="connsiteY34" fmla="*/ 564356 h 985838"/>
              <a:gd name="connsiteX35" fmla="*/ 252412 w 773906"/>
              <a:gd name="connsiteY35" fmla="*/ 590550 h 985838"/>
              <a:gd name="connsiteX36" fmla="*/ 259556 w 773906"/>
              <a:gd name="connsiteY36" fmla="*/ 611981 h 985838"/>
              <a:gd name="connsiteX37" fmla="*/ 285749 w 773906"/>
              <a:gd name="connsiteY37" fmla="*/ 604837 h 985838"/>
              <a:gd name="connsiteX38" fmla="*/ 304800 w 773906"/>
              <a:gd name="connsiteY38" fmla="*/ 609600 h 985838"/>
              <a:gd name="connsiteX39" fmla="*/ 309561 w 773906"/>
              <a:gd name="connsiteY39" fmla="*/ 647700 h 985838"/>
              <a:gd name="connsiteX40" fmla="*/ 295275 w 773906"/>
              <a:gd name="connsiteY40" fmla="*/ 685800 h 985838"/>
              <a:gd name="connsiteX41" fmla="*/ 257174 w 773906"/>
              <a:gd name="connsiteY41" fmla="*/ 692944 h 985838"/>
              <a:gd name="connsiteX42" fmla="*/ 240506 w 773906"/>
              <a:gd name="connsiteY42" fmla="*/ 731043 h 985838"/>
              <a:gd name="connsiteX43" fmla="*/ 190499 w 773906"/>
              <a:gd name="connsiteY43" fmla="*/ 788194 h 985838"/>
              <a:gd name="connsiteX44" fmla="*/ 150018 w 773906"/>
              <a:gd name="connsiteY44" fmla="*/ 821532 h 985838"/>
              <a:gd name="connsiteX45" fmla="*/ 102393 w 773906"/>
              <a:gd name="connsiteY45" fmla="*/ 854869 h 985838"/>
              <a:gd name="connsiteX46" fmla="*/ 71437 w 773906"/>
              <a:gd name="connsiteY46" fmla="*/ 883443 h 985838"/>
              <a:gd name="connsiteX47" fmla="*/ 30955 w 773906"/>
              <a:gd name="connsiteY47" fmla="*/ 931069 h 985838"/>
              <a:gd name="connsiteX48" fmla="*/ 0 w 773906"/>
              <a:gd name="connsiteY48" fmla="*/ 985838 h 985838"/>
              <a:gd name="connsiteX0" fmla="*/ 773906 w 773906"/>
              <a:gd name="connsiteY0" fmla="*/ 0 h 985838"/>
              <a:gd name="connsiteX1" fmla="*/ 731043 w 773906"/>
              <a:gd name="connsiteY1" fmla="*/ 28575 h 985838"/>
              <a:gd name="connsiteX2" fmla="*/ 726281 w 773906"/>
              <a:gd name="connsiteY2" fmla="*/ 38100 h 985838"/>
              <a:gd name="connsiteX3" fmla="*/ 726281 w 773906"/>
              <a:gd name="connsiteY3" fmla="*/ 59531 h 985838"/>
              <a:gd name="connsiteX4" fmla="*/ 728662 w 773906"/>
              <a:gd name="connsiteY4" fmla="*/ 80962 h 985838"/>
              <a:gd name="connsiteX5" fmla="*/ 721518 w 773906"/>
              <a:gd name="connsiteY5" fmla="*/ 95250 h 985838"/>
              <a:gd name="connsiteX6" fmla="*/ 695325 w 773906"/>
              <a:gd name="connsiteY6" fmla="*/ 92869 h 985838"/>
              <a:gd name="connsiteX7" fmla="*/ 676275 w 773906"/>
              <a:gd name="connsiteY7" fmla="*/ 100012 h 985838"/>
              <a:gd name="connsiteX8" fmla="*/ 669131 w 773906"/>
              <a:gd name="connsiteY8" fmla="*/ 114300 h 985838"/>
              <a:gd name="connsiteX9" fmla="*/ 657225 w 773906"/>
              <a:gd name="connsiteY9" fmla="*/ 135731 h 985838"/>
              <a:gd name="connsiteX10" fmla="*/ 657225 w 773906"/>
              <a:gd name="connsiteY10" fmla="*/ 152400 h 985838"/>
              <a:gd name="connsiteX11" fmla="*/ 621506 w 773906"/>
              <a:gd name="connsiteY11" fmla="*/ 169069 h 985838"/>
              <a:gd name="connsiteX12" fmla="*/ 602456 w 773906"/>
              <a:gd name="connsiteY12" fmla="*/ 185737 h 985838"/>
              <a:gd name="connsiteX13" fmla="*/ 588168 w 773906"/>
              <a:gd name="connsiteY13" fmla="*/ 211931 h 985838"/>
              <a:gd name="connsiteX14" fmla="*/ 583406 w 773906"/>
              <a:gd name="connsiteY14" fmla="*/ 233362 h 985838"/>
              <a:gd name="connsiteX15" fmla="*/ 552450 w 773906"/>
              <a:gd name="connsiteY15" fmla="*/ 252412 h 985838"/>
              <a:gd name="connsiteX16" fmla="*/ 523875 w 773906"/>
              <a:gd name="connsiteY16" fmla="*/ 276225 h 985838"/>
              <a:gd name="connsiteX17" fmla="*/ 507206 w 773906"/>
              <a:gd name="connsiteY17" fmla="*/ 283369 h 985838"/>
              <a:gd name="connsiteX18" fmla="*/ 490537 w 773906"/>
              <a:gd name="connsiteY18" fmla="*/ 314325 h 985838"/>
              <a:gd name="connsiteX19" fmla="*/ 483393 w 773906"/>
              <a:gd name="connsiteY19" fmla="*/ 335756 h 985838"/>
              <a:gd name="connsiteX20" fmla="*/ 483393 w 773906"/>
              <a:gd name="connsiteY20" fmla="*/ 350044 h 985838"/>
              <a:gd name="connsiteX21" fmla="*/ 447675 w 773906"/>
              <a:gd name="connsiteY21" fmla="*/ 376237 h 985838"/>
              <a:gd name="connsiteX22" fmla="*/ 431006 w 773906"/>
              <a:gd name="connsiteY22" fmla="*/ 404812 h 985838"/>
              <a:gd name="connsiteX23" fmla="*/ 416718 w 773906"/>
              <a:gd name="connsiteY23" fmla="*/ 416719 h 985838"/>
              <a:gd name="connsiteX24" fmla="*/ 402431 w 773906"/>
              <a:gd name="connsiteY24" fmla="*/ 423862 h 985838"/>
              <a:gd name="connsiteX25" fmla="*/ 357187 w 773906"/>
              <a:gd name="connsiteY25" fmla="*/ 426244 h 985838"/>
              <a:gd name="connsiteX26" fmla="*/ 347662 w 773906"/>
              <a:gd name="connsiteY26" fmla="*/ 450056 h 985838"/>
              <a:gd name="connsiteX27" fmla="*/ 350043 w 773906"/>
              <a:gd name="connsiteY27" fmla="*/ 476250 h 985838"/>
              <a:gd name="connsiteX28" fmla="*/ 338137 w 773906"/>
              <a:gd name="connsiteY28" fmla="*/ 490537 h 985838"/>
              <a:gd name="connsiteX29" fmla="*/ 330993 w 773906"/>
              <a:gd name="connsiteY29" fmla="*/ 504825 h 985838"/>
              <a:gd name="connsiteX30" fmla="*/ 335756 w 773906"/>
              <a:gd name="connsiteY30" fmla="*/ 531019 h 985838"/>
              <a:gd name="connsiteX31" fmla="*/ 335756 w 773906"/>
              <a:gd name="connsiteY31" fmla="*/ 550069 h 985838"/>
              <a:gd name="connsiteX32" fmla="*/ 311943 w 773906"/>
              <a:gd name="connsiteY32" fmla="*/ 552450 h 985838"/>
              <a:gd name="connsiteX33" fmla="*/ 276224 w 773906"/>
              <a:gd name="connsiteY33" fmla="*/ 564356 h 985838"/>
              <a:gd name="connsiteX34" fmla="*/ 252412 w 773906"/>
              <a:gd name="connsiteY34" fmla="*/ 590550 h 985838"/>
              <a:gd name="connsiteX35" fmla="*/ 259556 w 773906"/>
              <a:gd name="connsiteY35" fmla="*/ 611981 h 985838"/>
              <a:gd name="connsiteX36" fmla="*/ 285749 w 773906"/>
              <a:gd name="connsiteY36" fmla="*/ 604837 h 985838"/>
              <a:gd name="connsiteX37" fmla="*/ 304800 w 773906"/>
              <a:gd name="connsiteY37" fmla="*/ 609600 h 985838"/>
              <a:gd name="connsiteX38" fmla="*/ 309561 w 773906"/>
              <a:gd name="connsiteY38" fmla="*/ 647700 h 985838"/>
              <a:gd name="connsiteX39" fmla="*/ 295275 w 773906"/>
              <a:gd name="connsiteY39" fmla="*/ 685800 h 985838"/>
              <a:gd name="connsiteX40" fmla="*/ 257174 w 773906"/>
              <a:gd name="connsiteY40" fmla="*/ 692944 h 985838"/>
              <a:gd name="connsiteX41" fmla="*/ 240506 w 773906"/>
              <a:gd name="connsiteY41" fmla="*/ 731043 h 985838"/>
              <a:gd name="connsiteX42" fmla="*/ 190499 w 773906"/>
              <a:gd name="connsiteY42" fmla="*/ 788194 h 985838"/>
              <a:gd name="connsiteX43" fmla="*/ 150018 w 773906"/>
              <a:gd name="connsiteY43" fmla="*/ 821532 h 985838"/>
              <a:gd name="connsiteX44" fmla="*/ 102393 w 773906"/>
              <a:gd name="connsiteY44" fmla="*/ 854869 h 985838"/>
              <a:gd name="connsiteX45" fmla="*/ 71437 w 773906"/>
              <a:gd name="connsiteY45" fmla="*/ 883443 h 985838"/>
              <a:gd name="connsiteX46" fmla="*/ 30955 w 773906"/>
              <a:gd name="connsiteY46" fmla="*/ 931069 h 985838"/>
              <a:gd name="connsiteX47" fmla="*/ 0 w 773906"/>
              <a:gd name="connsiteY47" fmla="*/ 985838 h 985838"/>
              <a:gd name="connsiteX0" fmla="*/ 773906 w 773906"/>
              <a:gd name="connsiteY0" fmla="*/ 0 h 985838"/>
              <a:gd name="connsiteX1" fmla="*/ 731043 w 773906"/>
              <a:gd name="connsiteY1" fmla="*/ 28575 h 985838"/>
              <a:gd name="connsiteX2" fmla="*/ 726281 w 773906"/>
              <a:gd name="connsiteY2" fmla="*/ 59531 h 985838"/>
              <a:gd name="connsiteX3" fmla="*/ 728662 w 773906"/>
              <a:gd name="connsiteY3" fmla="*/ 80962 h 985838"/>
              <a:gd name="connsiteX4" fmla="*/ 721518 w 773906"/>
              <a:gd name="connsiteY4" fmla="*/ 95250 h 985838"/>
              <a:gd name="connsiteX5" fmla="*/ 695325 w 773906"/>
              <a:gd name="connsiteY5" fmla="*/ 92869 h 985838"/>
              <a:gd name="connsiteX6" fmla="*/ 676275 w 773906"/>
              <a:gd name="connsiteY6" fmla="*/ 100012 h 985838"/>
              <a:gd name="connsiteX7" fmla="*/ 669131 w 773906"/>
              <a:gd name="connsiteY7" fmla="*/ 114300 h 985838"/>
              <a:gd name="connsiteX8" fmla="*/ 657225 w 773906"/>
              <a:gd name="connsiteY8" fmla="*/ 135731 h 985838"/>
              <a:gd name="connsiteX9" fmla="*/ 657225 w 773906"/>
              <a:gd name="connsiteY9" fmla="*/ 152400 h 985838"/>
              <a:gd name="connsiteX10" fmla="*/ 621506 w 773906"/>
              <a:gd name="connsiteY10" fmla="*/ 169069 h 985838"/>
              <a:gd name="connsiteX11" fmla="*/ 602456 w 773906"/>
              <a:gd name="connsiteY11" fmla="*/ 185737 h 985838"/>
              <a:gd name="connsiteX12" fmla="*/ 588168 w 773906"/>
              <a:gd name="connsiteY12" fmla="*/ 211931 h 985838"/>
              <a:gd name="connsiteX13" fmla="*/ 583406 w 773906"/>
              <a:gd name="connsiteY13" fmla="*/ 233362 h 985838"/>
              <a:gd name="connsiteX14" fmla="*/ 552450 w 773906"/>
              <a:gd name="connsiteY14" fmla="*/ 252412 h 985838"/>
              <a:gd name="connsiteX15" fmla="*/ 523875 w 773906"/>
              <a:gd name="connsiteY15" fmla="*/ 276225 h 985838"/>
              <a:gd name="connsiteX16" fmla="*/ 507206 w 773906"/>
              <a:gd name="connsiteY16" fmla="*/ 283369 h 985838"/>
              <a:gd name="connsiteX17" fmla="*/ 490537 w 773906"/>
              <a:gd name="connsiteY17" fmla="*/ 314325 h 985838"/>
              <a:gd name="connsiteX18" fmla="*/ 483393 w 773906"/>
              <a:gd name="connsiteY18" fmla="*/ 335756 h 985838"/>
              <a:gd name="connsiteX19" fmla="*/ 483393 w 773906"/>
              <a:gd name="connsiteY19" fmla="*/ 350044 h 985838"/>
              <a:gd name="connsiteX20" fmla="*/ 447675 w 773906"/>
              <a:gd name="connsiteY20" fmla="*/ 376237 h 985838"/>
              <a:gd name="connsiteX21" fmla="*/ 431006 w 773906"/>
              <a:gd name="connsiteY21" fmla="*/ 404812 h 985838"/>
              <a:gd name="connsiteX22" fmla="*/ 416718 w 773906"/>
              <a:gd name="connsiteY22" fmla="*/ 416719 h 985838"/>
              <a:gd name="connsiteX23" fmla="*/ 402431 w 773906"/>
              <a:gd name="connsiteY23" fmla="*/ 423862 h 985838"/>
              <a:gd name="connsiteX24" fmla="*/ 357187 w 773906"/>
              <a:gd name="connsiteY24" fmla="*/ 426244 h 985838"/>
              <a:gd name="connsiteX25" fmla="*/ 347662 w 773906"/>
              <a:gd name="connsiteY25" fmla="*/ 450056 h 985838"/>
              <a:gd name="connsiteX26" fmla="*/ 350043 w 773906"/>
              <a:gd name="connsiteY26" fmla="*/ 476250 h 985838"/>
              <a:gd name="connsiteX27" fmla="*/ 338137 w 773906"/>
              <a:gd name="connsiteY27" fmla="*/ 490537 h 985838"/>
              <a:gd name="connsiteX28" fmla="*/ 330993 w 773906"/>
              <a:gd name="connsiteY28" fmla="*/ 504825 h 985838"/>
              <a:gd name="connsiteX29" fmla="*/ 335756 w 773906"/>
              <a:gd name="connsiteY29" fmla="*/ 531019 h 985838"/>
              <a:gd name="connsiteX30" fmla="*/ 335756 w 773906"/>
              <a:gd name="connsiteY30" fmla="*/ 550069 h 985838"/>
              <a:gd name="connsiteX31" fmla="*/ 311943 w 773906"/>
              <a:gd name="connsiteY31" fmla="*/ 552450 h 985838"/>
              <a:gd name="connsiteX32" fmla="*/ 276224 w 773906"/>
              <a:gd name="connsiteY32" fmla="*/ 564356 h 985838"/>
              <a:gd name="connsiteX33" fmla="*/ 252412 w 773906"/>
              <a:gd name="connsiteY33" fmla="*/ 590550 h 985838"/>
              <a:gd name="connsiteX34" fmla="*/ 259556 w 773906"/>
              <a:gd name="connsiteY34" fmla="*/ 611981 h 985838"/>
              <a:gd name="connsiteX35" fmla="*/ 285749 w 773906"/>
              <a:gd name="connsiteY35" fmla="*/ 604837 h 985838"/>
              <a:gd name="connsiteX36" fmla="*/ 304800 w 773906"/>
              <a:gd name="connsiteY36" fmla="*/ 609600 h 985838"/>
              <a:gd name="connsiteX37" fmla="*/ 309561 w 773906"/>
              <a:gd name="connsiteY37" fmla="*/ 647700 h 985838"/>
              <a:gd name="connsiteX38" fmla="*/ 295275 w 773906"/>
              <a:gd name="connsiteY38" fmla="*/ 685800 h 985838"/>
              <a:gd name="connsiteX39" fmla="*/ 257174 w 773906"/>
              <a:gd name="connsiteY39" fmla="*/ 692944 h 985838"/>
              <a:gd name="connsiteX40" fmla="*/ 240506 w 773906"/>
              <a:gd name="connsiteY40" fmla="*/ 731043 h 985838"/>
              <a:gd name="connsiteX41" fmla="*/ 190499 w 773906"/>
              <a:gd name="connsiteY41" fmla="*/ 788194 h 985838"/>
              <a:gd name="connsiteX42" fmla="*/ 150018 w 773906"/>
              <a:gd name="connsiteY42" fmla="*/ 821532 h 985838"/>
              <a:gd name="connsiteX43" fmla="*/ 102393 w 773906"/>
              <a:gd name="connsiteY43" fmla="*/ 854869 h 985838"/>
              <a:gd name="connsiteX44" fmla="*/ 71437 w 773906"/>
              <a:gd name="connsiteY44" fmla="*/ 883443 h 985838"/>
              <a:gd name="connsiteX45" fmla="*/ 30955 w 773906"/>
              <a:gd name="connsiteY45" fmla="*/ 931069 h 985838"/>
              <a:gd name="connsiteX46" fmla="*/ 0 w 773906"/>
              <a:gd name="connsiteY46" fmla="*/ 985838 h 985838"/>
              <a:gd name="connsiteX0" fmla="*/ 731043 w 731043"/>
              <a:gd name="connsiteY0" fmla="*/ 0 h 957263"/>
              <a:gd name="connsiteX1" fmla="*/ 726281 w 731043"/>
              <a:gd name="connsiteY1" fmla="*/ 30956 h 957263"/>
              <a:gd name="connsiteX2" fmla="*/ 728662 w 731043"/>
              <a:gd name="connsiteY2" fmla="*/ 52387 h 957263"/>
              <a:gd name="connsiteX3" fmla="*/ 721518 w 731043"/>
              <a:gd name="connsiteY3" fmla="*/ 66675 h 957263"/>
              <a:gd name="connsiteX4" fmla="*/ 695325 w 731043"/>
              <a:gd name="connsiteY4" fmla="*/ 64294 h 957263"/>
              <a:gd name="connsiteX5" fmla="*/ 676275 w 731043"/>
              <a:gd name="connsiteY5" fmla="*/ 71437 h 957263"/>
              <a:gd name="connsiteX6" fmla="*/ 669131 w 731043"/>
              <a:gd name="connsiteY6" fmla="*/ 85725 h 957263"/>
              <a:gd name="connsiteX7" fmla="*/ 657225 w 731043"/>
              <a:gd name="connsiteY7" fmla="*/ 107156 h 957263"/>
              <a:gd name="connsiteX8" fmla="*/ 657225 w 731043"/>
              <a:gd name="connsiteY8" fmla="*/ 123825 h 957263"/>
              <a:gd name="connsiteX9" fmla="*/ 621506 w 731043"/>
              <a:gd name="connsiteY9" fmla="*/ 140494 h 957263"/>
              <a:gd name="connsiteX10" fmla="*/ 602456 w 731043"/>
              <a:gd name="connsiteY10" fmla="*/ 157162 h 957263"/>
              <a:gd name="connsiteX11" fmla="*/ 588168 w 731043"/>
              <a:gd name="connsiteY11" fmla="*/ 183356 h 957263"/>
              <a:gd name="connsiteX12" fmla="*/ 583406 w 731043"/>
              <a:gd name="connsiteY12" fmla="*/ 204787 h 957263"/>
              <a:gd name="connsiteX13" fmla="*/ 552450 w 731043"/>
              <a:gd name="connsiteY13" fmla="*/ 223837 h 957263"/>
              <a:gd name="connsiteX14" fmla="*/ 523875 w 731043"/>
              <a:gd name="connsiteY14" fmla="*/ 247650 h 957263"/>
              <a:gd name="connsiteX15" fmla="*/ 507206 w 731043"/>
              <a:gd name="connsiteY15" fmla="*/ 254794 h 957263"/>
              <a:gd name="connsiteX16" fmla="*/ 490537 w 731043"/>
              <a:gd name="connsiteY16" fmla="*/ 285750 h 957263"/>
              <a:gd name="connsiteX17" fmla="*/ 483393 w 731043"/>
              <a:gd name="connsiteY17" fmla="*/ 307181 h 957263"/>
              <a:gd name="connsiteX18" fmla="*/ 483393 w 731043"/>
              <a:gd name="connsiteY18" fmla="*/ 321469 h 957263"/>
              <a:gd name="connsiteX19" fmla="*/ 447675 w 731043"/>
              <a:gd name="connsiteY19" fmla="*/ 347662 h 957263"/>
              <a:gd name="connsiteX20" fmla="*/ 431006 w 731043"/>
              <a:gd name="connsiteY20" fmla="*/ 376237 h 957263"/>
              <a:gd name="connsiteX21" fmla="*/ 416718 w 731043"/>
              <a:gd name="connsiteY21" fmla="*/ 388144 h 957263"/>
              <a:gd name="connsiteX22" fmla="*/ 402431 w 731043"/>
              <a:gd name="connsiteY22" fmla="*/ 395287 h 957263"/>
              <a:gd name="connsiteX23" fmla="*/ 357187 w 731043"/>
              <a:gd name="connsiteY23" fmla="*/ 397669 h 957263"/>
              <a:gd name="connsiteX24" fmla="*/ 347662 w 731043"/>
              <a:gd name="connsiteY24" fmla="*/ 421481 h 957263"/>
              <a:gd name="connsiteX25" fmla="*/ 350043 w 731043"/>
              <a:gd name="connsiteY25" fmla="*/ 447675 h 957263"/>
              <a:gd name="connsiteX26" fmla="*/ 338137 w 731043"/>
              <a:gd name="connsiteY26" fmla="*/ 461962 h 957263"/>
              <a:gd name="connsiteX27" fmla="*/ 330993 w 731043"/>
              <a:gd name="connsiteY27" fmla="*/ 476250 h 957263"/>
              <a:gd name="connsiteX28" fmla="*/ 335756 w 731043"/>
              <a:gd name="connsiteY28" fmla="*/ 502444 h 957263"/>
              <a:gd name="connsiteX29" fmla="*/ 335756 w 731043"/>
              <a:gd name="connsiteY29" fmla="*/ 521494 h 957263"/>
              <a:gd name="connsiteX30" fmla="*/ 311943 w 731043"/>
              <a:gd name="connsiteY30" fmla="*/ 523875 h 957263"/>
              <a:gd name="connsiteX31" fmla="*/ 276224 w 731043"/>
              <a:gd name="connsiteY31" fmla="*/ 535781 h 957263"/>
              <a:gd name="connsiteX32" fmla="*/ 252412 w 731043"/>
              <a:gd name="connsiteY32" fmla="*/ 561975 h 957263"/>
              <a:gd name="connsiteX33" fmla="*/ 259556 w 731043"/>
              <a:gd name="connsiteY33" fmla="*/ 583406 h 957263"/>
              <a:gd name="connsiteX34" fmla="*/ 285749 w 731043"/>
              <a:gd name="connsiteY34" fmla="*/ 576262 h 957263"/>
              <a:gd name="connsiteX35" fmla="*/ 304800 w 731043"/>
              <a:gd name="connsiteY35" fmla="*/ 581025 h 957263"/>
              <a:gd name="connsiteX36" fmla="*/ 309561 w 731043"/>
              <a:gd name="connsiteY36" fmla="*/ 619125 h 957263"/>
              <a:gd name="connsiteX37" fmla="*/ 295275 w 731043"/>
              <a:gd name="connsiteY37" fmla="*/ 657225 h 957263"/>
              <a:gd name="connsiteX38" fmla="*/ 257174 w 731043"/>
              <a:gd name="connsiteY38" fmla="*/ 664369 h 957263"/>
              <a:gd name="connsiteX39" fmla="*/ 240506 w 731043"/>
              <a:gd name="connsiteY39" fmla="*/ 702468 h 957263"/>
              <a:gd name="connsiteX40" fmla="*/ 190499 w 731043"/>
              <a:gd name="connsiteY40" fmla="*/ 759619 h 957263"/>
              <a:gd name="connsiteX41" fmla="*/ 150018 w 731043"/>
              <a:gd name="connsiteY41" fmla="*/ 792957 h 957263"/>
              <a:gd name="connsiteX42" fmla="*/ 102393 w 731043"/>
              <a:gd name="connsiteY42" fmla="*/ 826294 h 957263"/>
              <a:gd name="connsiteX43" fmla="*/ 71437 w 731043"/>
              <a:gd name="connsiteY43" fmla="*/ 854868 h 957263"/>
              <a:gd name="connsiteX44" fmla="*/ 30955 w 731043"/>
              <a:gd name="connsiteY44" fmla="*/ 902494 h 957263"/>
              <a:gd name="connsiteX45" fmla="*/ 0 w 731043"/>
              <a:gd name="connsiteY45" fmla="*/ 957263 h 957263"/>
              <a:gd name="connsiteX0" fmla="*/ 731043 w 731043"/>
              <a:gd name="connsiteY0" fmla="*/ 0 h 957263"/>
              <a:gd name="connsiteX1" fmla="*/ 728662 w 731043"/>
              <a:gd name="connsiteY1" fmla="*/ 52387 h 957263"/>
              <a:gd name="connsiteX2" fmla="*/ 721518 w 731043"/>
              <a:gd name="connsiteY2" fmla="*/ 66675 h 957263"/>
              <a:gd name="connsiteX3" fmla="*/ 695325 w 731043"/>
              <a:gd name="connsiteY3" fmla="*/ 64294 h 957263"/>
              <a:gd name="connsiteX4" fmla="*/ 676275 w 731043"/>
              <a:gd name="connsiteY4" fmla="*/ 71437 h 957263"/>
              <a:gd name="connsiteX5" fmla="*/ 669131 w 731043"/>
              <a:gd name="connsiteY5" fmla="*/ 85725 h 957263"/>
              <a:gd name="connsiteX6" fmla="*/ 657225 w 731043"/>
              <a:gd name="connsiteY6" fmla="*/ 107156 h 957263"/>
              <a:gd name="connsiteX7" fmla="*/ 657225 w 731043"/>
              <a:gd name="connsiteY7" fmla="*/ 123825 h 957263"/>
              <a:gd name="connsiteX8" fmla="*/ 621506 w 731043"/>
              <a:gd name="connsiteY8" fmla="*/ 140494 h 957263"/>
              <a:gd name="connsiteX9" fmla="*/ 602456 w 731043"/>
              <a:gd name="connsiteY9" fmla="*/ 157162 h 957263"/>
              <a:gd name="connsiteX10" fmla="*/ 588168 w 731043"/>
              <a:gd name="connsiteY10" fmla="*/ 183356 h 957263"/>
              <a:gd name="connsiteX11" fmla="*/ 583406 w 731043"/>
              <a:gd name="connsiteY11" fmla="*/ 204787 h 957263"/>
              <a:gd name="connsiteX12" fmla="*/ 552450 w 731043"/>
              <a:gd name="connsiteY12" fmla="*/ 223837 h 957263"/>
              <a:gd name="connsiteX13" fmla="*/ 523875 w 731043"/>
              <a:gd name="connsiteY13" fmla="*/ 247650 h 957263"/>
              <a:gd name="connsiteX14" fmla="*/ 507206 w 731043"/>
              <a:gd name="connsiteY14" fmla="*/ 254794 h 957263"/>
              <a:gd name="connsiteX15" fmla="*/ 490537 w 731043"/>
              <a:gd name="connsiteY15" fmla="*/ 285750 h 957263"/>
              <a:gd name="connsiteX16" fmla="*/ 483393 w 731043"/>
              <a:gd name="connsiteY16" fmla="*/ 307181 h 957263"/>
              <a:gd name="connsiteX17" fmla="*/ 483393 w 731043"/>
              <a:gd name="connsiteY17" fmla="*/ 321469 h 957263"/>
              <a:gd name="connsiteX18" fmla="*/ 447675 w 731043"/>
              <a:gd name="connsiteY18" fmla="*/ 347662 h 957263"/>
              <a:gd name="connsiteX19" fmla="*/ 431006 w 731043"/>
              <a:gd name="connsiteY19" fmla="*/ 376237 h 957263"/>
              <a:gd name="connsiteX20" fmla="*/ 416718 w 731043"/>
              <a:gd name="connsiteY20" fmla="*/ 388144 h 957263"/>
              <a:gd name="connsiteX21" fmla="*/ 402431 w 731043"/>
              <a:gd name="connsiteY21" fmla="*/ 395287 h 957263"/>
              <a:gd name="connsiteX22" fmla="*/ 357187 w 731043"/>
              <a:gd name="connsiteY22" fmla="*/ 397669 h 957263"/>
              <a:gd name="connsiteX23" fmla="*/ 347662 w 731043"/>
              <a:gd name="connsiteY23" fmla="*/ 421481 h 957263"/>
              <a:gd name="connsiteX24" fmla="*/ 350043 w 731043"/>
              <a:gd name="connsiteY24" fmla="*/ 447675 h 957263"/>
              <a:gd name="connsiteX25" fmla="*/ 338137 w 731043"/>
              <a:gd name="connsiteY25" fmla="*/ 461962 h 957263"/>
              <a:gd name="connsiteX26" fmla="*/ 330993 w 731043"/>
              <a:gd name="connsiteY26" fmla="*/ 476250 h 957263"/>
              <a:gd name="connsiteX27" fmla="*/ 335756 w 731043"/>
              <a:gd name="connsiteY27" fmla="*/ 502444 h 957263"/>
              <a:gd name="connsiteX28" fmla="*/ 335756 w 731043"/>
              <a:gd name="connsiteY28" fmla="*/ 521494 h 957263"/>
              <a:gd name="connsiteX29" fmla="*/ 311943 w 731043"/>
              <a:gd name="connsiteY29" fmla="*/ 523875 h 957263"/>
              <a:gd name="connsiteX30" fmla="*/ 276224 w 731043"/>
              <a:gd name="connsiteY30" fmla="*/ 535781 h 957263"/>
              <a:gd name="connsiteX31" fmla="*/ 252412 w 731043"/>
              <a:gd name="connsiteY31" fmla="*/ 561975 h 957263"/>
              <a:gd name="connsiteX32" fmla="*/ 259556 w 731043"/>
              <a:gd name="connsiteY32" fmla="*/ 583406 h 957263"/>
              <a:gd name="connsiteX33" fmla="*/ 285749 w 731043"/>
              <a:gd name="connsiteY33" fmla="*/ 576262 h 957263"/>
              <a:gd name="connsiteX34" fmla="*/ 304800 w 731043"/>
              <a:gd name="connsiteY34" fmla="*/ 581025 h 957263"/>
              <a:gd name="connsiteX35" fmla="*/ 309561 w 731043"/>
              <a:gd name="connsiteY35" fmla="*/ 619125 h 957263"/>
              <a:gd name="connsiteX36" fmla="*/ 295275 w 731043"/>
              <a:gd name="connsiteY36" fmla="*/ 657225 h 957263"/>
              <a:gd name="connsiteX37" fmla="*/ 257174 w 731043"/>
              <a:gd name="connsiteY37" fmla="*/ 664369 h 957263"/>
              <a:gd name="connsiteX38" fmla="*/ 240506 w 731043"/>
              <a:gd name="connsiteY38" fmla="*/ 702468 h 957263"/>
              <a:gd name="connsiteX39" fmla="*/ 190499 w 731043"/>
              <a:gd name="connsiteY39" fmla="*/ 759619 h 957263"/>
              <a:gd name="connsiteX40" fmla="*/ 150018 w 731043"/>
              <a:gd name="connsiteY40" fmla="*/ 792957 h 957263"/>
              <a:gd name="connsiteX41" fmla="*/ 102393 w 731043"/>
              <a:gd name="connsiteY41" fmla="*/ 826294 h 957263"/>
              <a:gd name="connsiteX42" fmla="*/ 71437 w 731043"/>
              <a:gd name="connsiteY42" fmla="*/ 854868 h 957263"/>
              <a:gd name="connsiteX43" fmla="*/ 30955 w 731043"/>
              <a:gd name="connsiteY43" fmla="*/ 902494 h 957263"/>
              <a:gd name="connsiteX44" fmla="*/ 0 w 731043"/>
              <a:gd name="connsiteY44" fmla="*/ 957263 h 957263"/>
              <a:gd name="connsiteX0" fmla="*/ 728662 w 728662"/>
              <a:gd name="connsiteY0" fmla="*/ 0 h 904876"/>
              <a:gd name="connsiteX1" fmla="*/ 721518 w 728662"/>
              <a:gd name="connsiteY1" fmla="*/ 14288 h 904876"/>
              <a:gd name="connsiteX2" fmla="*/ 695325 w 728662"/>
              <a:gd name="connsiteY2" fmla="*/ 11907 h 904876"/>
              <a:gd name="connsiteX3" fmla="*/ 676275 w 728662"/>
              <a:gd name="connsiteY3" fmla="*/ 19050 h 904876"/>
              <a:gd name="connsiteX4" fmla="*/ 669131 w 728662"/>
              <a:gd name="connsiteY4" fmla="*/ 33338 h 904876"/>
              <a:gd name="connsiteX5" fmla="*/ 657225 w 728662"/>
              <a:gd name="connsiteY5" fmla="*/ 54769 h 904876"/>
              <a:gd name="connsiteX6" fmla="*/ 657225 w 728662"/>
              <a:gd name="connsiteY6" fmla="*/ 71438 h 904876"/>
              <a:gd name="connsiteX7" fmla="*/ 621506 w 728662"/>
              <a:gd name="connsiteY7" fmla="*/ 88107 h 904876"/>
              <a:gd name="connsiteX8" fmla="*/ 602456 w 728662"/>
              <a:gd name="connsiteY8" fmla="*/ 104775 h 904876"/>
              <a:gd name="connsiteX9" fmla="*/ 588168 w 728662"/>
              <a:gd name="connsiteY9" fmla="*/ 130969 h 904876"/>
              <a:gd name="connsiteX10" fmla="*/ 583406 w 728662"/>
              <a:gd name="connsiteY10" fmla="*/ 152400 h 904876"/>
              <a:gd name="connsiteX11" fmla="*/ 552450 w 728662"/>
              <a:gd name="connsiteY11" fmla="*/ 171450 h 904876"/>
              <a:gd name="connsiteX12" fmla="*/ 523875 w 728662"/>
              <a:gd name="connsiteY12" fmla="*/ 195263 h 904876"/>
              <a:gd name="connsiteX13" fmla="*/ 507206 w 728662"/>
              <a:gd name="connsiteY13" fmla="*/ 202407 h 904876"/>
              <a:gd name="connsiteX14" fmla="*/ 490537 w 728662"/>
              <a:gd name="connsiteY14" fmla="*/ 233363 h 904876"/>
              <a:gd name="connsiteX15" fmla="*/ 483393 w 728662"/>
              <a:gd name="connsiteY15" fmla="*/ 254794 h 904876"/>
              <a:gd name="connsiteX16" fmla="*/ 483393 w 728662"/>
              <a:gd name="connsiteY16" fmla="*/ 269082 h 904876"/>
              <a:gd name="connsiteX17" fmla="*/ 447675 w 728662"/>
              <a:gd name="connsiteY17" fmla="*/ 295275 h 904876"/>
              <a:gd name="connsiteX18" fmla="*/ 431006 w 728662"/>
              <a:gd name="connsiteY18" fmla="*/ 323850 h 904876"/>
              <a:gd name="connsiteX19" fmla="*/ 416718 w 728662"/>
              <a:gd name="connsiteY19" fmla="*/ 335757 h 904876"/>
              <a:gd name="connsiteX20" fmla="*/ 402431 w 728662"/>
              <a:gd name="connsiteY20" fmla="*/ 342900 h 904876"/>
              <a:gd name="connsiteX21" fmla="*/ 357187 w 728662"/>
              <a:gd name="connsiteY21" fmla="*/ 345282 h 904876"/>
              <a:gd name="connsiteX22" fmla="*/ 347662 w 728662"/>
              <a:gd name="connsiteY22" fmla="*/ 369094 h 904876"/>
              <a:gd name="connsiteX23" fmla="*/ 350043 w 728662"/>
              <a:gd name="connsiteY23" fmla="*/ 395288 h 904876"/>
              <a:gd name="connsiteX24" fmla="*/ 338137 w 728662"/>
              <a:gd name="connsiteY24" fmla="*/ 409575 h 904876"/>
              <a:gd name="connsiteX25" fmla="*/ 330993 w 728662"/>
              <a:gd name="connsiteY25" fmla="*/ 423863 h 904876"/>
              <a:gd name="connsiteX26" fmla="*/ 335756 w 728662"/>
              <a:gd name="connsiteY26" fmla="*/ 450057 h 904876"/>
              <a:gd name="connsiteX27" fmla="*/ 335756 w 728662"/>
              <a:gd name="connsiteY27" fmla="*/ 469107 h 904876"/>
              <a:gd name="connsiteX28" fmla="*/ 311943 w 728662"/>
              <a:gd name="connsiteY28" fmla="*/ 471488 h 904876"/>
              <a:gd name="connsiteX29" fmla="*/ 276224 w 728662"/>
              <a:gd name="connsiteY29" fmla="*/ 483394 h 904876"/>
              <a:gd name="connsiteX30" fmla="*/ 252412 w 728662"/>
              <a:gd name="connsiteY30" fmla="*/ 509588 h 904876"/>
              <a:gd name="connsiteX31" fmla="*/ 259556 w 728662"/>
              <a:gd name="connsiteY31" fmla="*/ 531019 h 904876"/>
              <a:gd name="connsiteX32" fmla="*/ 285749 w 728662"/>
              <a:gd name="connsiteY32" fmla="*/ 523875 h 904876"/>
              <a:gd name="connsiteX33" fmla="*/ 304800 w 728662"/>
              <a:gd name="connsiteY33" fmla="*/ 528638 h 904876"/>
              <a:gd name="connsiteX34" fmla="*/ 309561 w 728662"/>
              <a:gd name="connsiteY34" fmla="*/ 566738 h 904876"/>
              <a:gd name="connsiteX35" fmla="*/ 295275 w 728662"/>
              <a:gd name="connsiteY35" fmla="*/ 604838 h 904876"/>
              <a:gd name="connsiteX36" fmla="*/ 257174 w 728662"/>
              <a:gd name="connsiteY36" fmla="*/ 611982 h 904876"/>
              <a:gd name="connsiteX37" fmla="*/ 240506 w 728662"/>
              <a:gd name="connsiteY37" fmla="*/ 650081 h 904876"/>
              <a:gd name="connsiteX38" fmla="*/ 190499 w 728662"/>
              <a:gd name="connsiteY38" fmla="*/ 707232 h 904876"/>
              <a:gd name="connsiteX39" fmla="*/ 150018 w 728662"/>
              <a:gd name="connsiteY39" fmla="*/ 740570 h 904876"/>
              <a:gd name="connsiteX40" fmla="*/ 102393 w 728662"/>
              <a:gd name="connsiteY40" fmla="*/ 773907 h 904876"/>
              <a:gd name="connsiteX41" fmla="*/ 71437 w 728662"/>
              <a:gd name="connsiteY41" fmla="*/ 802481 h 904876"/>
              <a:gd name="connsiteX42" fmla="*/ 30955 w 728662"/>
              <a:gd name="connsiteY42" fmla="*/ 850107 h 904876"/>
              <a:gd name="connsiteX43" fmla="*/ 0 w 728662"/>
              <a:gd name="connsiteY43" fmla="*/ 904876 h 904876"/>
              <a:gd name="connsiteX0" fmla="*/ 728662 w 728662"/>
              <a:gd name="connsiteY0" fmla="*/ 0 h 904876"/>
              <a:gd name="connsiteX1" fmla="*/ 695325 w 728662"/>
              <a:gd name="connsiteY1" fmla="*/ 11907 h 904876"/>
              <a:gd name="connsiteX2" fmla="*/ 676275 w 728662"/>
              <a:gd name="connsiteY2" fmla="*/ 19050 h 904876"/>
              <a:gd name="connsiteX3" fmla="*/ 669131 w 728662"/>
              <a:gd name="connsiteY3" fmla="*/ 33338 h 904876"/>
              <a:gd name="connsiteX4" fmla="*/ 657225 w 728662"/>
              <a:gd name="connsiteY4" fmla="*/ 54769 h 904876"/>
              <a:gd name="connsiteX5" fmla="*/ 657225 w 728662"/>
              <a:gd name="connsiteY5" fmla="*/ 71438 h 904876"/>
              <a:gd name="connsiteX6" fmla="*/ 621506 w 728662"/>
              <a:gd name="connsiteY6" fmla="*/ 88107 h 904876"/>
              <a:gd name="connsiteX7" fmla="*/ 602456 w 728662"/>
              <a:gd name="connsiteY7" fmla="*/ 104775 h 904876"/>
              <a:gd name="connsiteX8" fmla="*/ 588168 w 728662"/>
              <a:gd name="connsiteY8" fmla="*/ 130969 h 904876"/>
              <a:gd name="connsiteX9" fmla="*/ 583406 w 728662"/>
              <a:gd name="connsiteY9" fmla="*/ 152400 h 904876"/>
              <a:gd name="connsiteX10" fmla="*/ 552450 w 728662"/>
              <a:gd name="connsiteY10" fmla="*/ 171450 h 904876"/>
              <a:gd name="connsiteX11" fmla="*/ 523875 w 728662"/>
              <a:gd name="connsiteY11" fmla="*/ 195263 h 904876"/>
              <a:gd name="connsiteX12" fmla="*/ 507206 w 728662"/>
              <a:gd name="connsiteY12" fmla="*/ 202407 h 904876"/>
              <a:gd name="connsiteX13" fmla="*/ 490537 w 728662"/>
              <a:gd name="connsiteY13" fmla="*/ 233363 h 904876"/>
              <a:gd name="connsiteX14" fmla="*/ 483393 w 728662"/>
              <a:gd name="connsiteY14" fmla="*/ 254794 h 904876"/>
              <a:gd name="connsiteX15" fmla="*/ 483393 w 728662"/>
              <a:gd name="connsiteY15" fmla="*/ 269082 h 904876"/>
              <a:gd name="connsiteX16" fmla="*/ 447675 w 728662"/>
              <a:gd name="connsiteY16" fmla="*/ 295275 h 904876"/>
              <a:gd name="connsiteX17" fmla="*/ 431006 w 728662"/>
              <a:gd name="connsiteY17" fmla="*/ 323850 h 904876"/>
              <a:gd name="connsiteX18" fmla="*/ 416718 w 728662"/>
              <a:gd name="connsiteY18" fmla="*/ 335757 h 904876"/>
              <a:gd name="connsiteX19" fmla="*/ 402431 w 728662"/>
              <a:gd name="connsiteY19" fmla="*/ 342900 h 904876"/>
              <a:gd name="connsiteX20" fmla="*/ 357187 w 728662"/>
              <a:gd name="connsiteY20" fmla="*/ 345282 h 904876"/>
              <a:gd name="connsiteX21" fmla="*/ 347662 w 728662"/>
              <a:gd name="connsiteY21" fmla="*/ 369094 h 904876"/>
              <a:gd name="connsiteX22" fmla="*/ 350043 w 728662"/>
              <a:gd name="connsiteY22" fmla="*/ 395288 h 904876"/>
              <a:gd name="connsiteX23" fmla="*/ 338137 w 728662"/>
              <a:gd name="connsiteY23" fmla="*/ 409575 h 904876"/>
              <a:gd name="connsiteX24" fmla="*/ 330993 w 728662"/>
              <a:gd name="connsiteY24" fmla="*/ 423863 h 904876"/>
              <a:gd name="connsiteX25" fmla="*/ 335756 w 728662"/>
              <a:gd name="connsiteY25" fmla="*/ 450057 h 904876"/>
              <a:gd name="connsiteX26" fmla="*/ 335756 w 728662"/>
              <a:gd name="connsiteY26" fmla="*/ 469107 h 904876"/>
              <a:gd name="connsiteX27" fmla="*/ 311943 w 728662"/>
              <a:gd name="connsiteY27" fmla="*/ 471488 h 904876"/>
              <a:gd name="connsiteX28" fmla="*/ 276224 w 728662"/>
              <a:gd name="connsiteY28" fmla="*/ 483394 h 904876"/>
              <a:gd name="connsiteX29" fmla="*/ 252412 w 728662"/>
              <a:gd name="connsiteY29" fmla="*/ 509588 h 904876"/>
              <a:gd name="connsiteX30" fmla="*/ 259556 w 728662"/>
              <a:gd name="connsiteY30" fmla="*/ 531019 h 904876"/>
              <a:gd name="connsiteX31" fmla="*/ 285749 w 728662"/>
              <a:gd name="connsiteY31" fmla="*/ 523875 h 904876"/>
              <a:gd name="connsiteX32" fmla="*/ 304800 w 728662"/>
              <a:gd name="connsiteY32" fmla="*/ 528638 h 904876"/>
              <a:gd name="connsiteX33" fmla="*/ 309561 w 728662"/>
              <a:gd name="connsiteY33" fmla="*/ 566738 h 904876"/>
              <a:gd name="connsiteX34" fmla="*/ 295275 w 728662"/>
              <a:gd name="connsiteY34" fmla="*/ 604838 h 904876"/>
              <a:gd name="connsiteX35" fmla="*/ 257174 w 728662"/>
              <a:gd name="connsiteY35" fmla="*/ 611982 h 904876"/>
              <a:gd name="connsiteX36" fmla="*/ 240506 w 728662"/>
              <a:gd name="connsiteY36" fmla="*/ 650081 h 904876"/>
              <a:gd name="connsiteX37" fmla="*/ 190499 w 728662"/>
              <a:gd name="connsiteY37" fmla="*/ 707232 h 904876"/>
              <a:gd name="connsiteX38" fmla="*/ 150018 w 728662"/>
              <a:gd name="connsiteY38" fmla="*/ 740570 h 904876"/>
              <a:gd name="connsiteX39" fmla="*/ 102393 w 728662"/>
              <a:gd name="connsiteY39" fmla="*/ 773907 h 904876"/>
              <a:gd name="connsiteX40" fmla="*/ 71437 w 728662"/>
              <a:gd name="connsiteY40" fmla="*/ 802481 h 904876"/>
              <a:gd name="connsiteX41" fmla="*/ 30955 w 728662"/>
              <a:gd name="connsiteY41" fmla="*/ 850107 h 904876"/>
              <a:gd name="connsiteX42" fmla="*/ 0 w 728662"/>
              <a:gd name="connsiteY42" fmla="*/ 904876 h 904876"/>
              <a:gd name="connsiteX0" fmla="*/ 695325 w 695325"/>
              <a:gd name="connsiteY0" fmla="*/ 0 h 892969"/>
              <a:gd name="connsiteX1" fmla="*/ 676275 w 695325"/>
              <a:gd name="connsiteY1" fmla="*/ 7143 h 892969"/>
              <a:gd name="connsiteX2" fmla="*/ 669131 w 695325"/>
              <a:gd name="connsiteY2" fmla="*/ 21431 h 892969"/>
              <a:gd name="connsiteX3" fmla="*/ 657225 w 695325"/>
              <a:gd name="connsiteY3" fmla="*/ 42862 h 892969"/>
              <a:gd name="connsiteX4" fmla="*/ 657225 w 695325"/>
              <a:gd name="connsiteY4" fmla="*/ 59531 h 892969"/>
              <a:gd name="connsiteX5" fmla="*/ 621506 w 695325"/>
              <a:gd name="connsiteY5" fmla="*/ 76200 h 892969"/>
              <a:gd name="connsiteX6" fmla="*/ 602456 w 695325"/>
              <a:gd name="connsiteY6" fmla="*/ 92868 h 892969"/>
              <a:gd name="connsiteX7" fmla="*/ 588168 w 695325"/>
              <a:gd name="connsiteY7" fmla="*/ 119062 h 892969"/>
              <a:gd name="connsiteX8" fmla="*/ 583406 w 695325"/>
              <a:gd name="connsiteY8" fmla="*/ 140493 h 892969"/>
              <a:gd name="connsiteX9" fmla="*/ 552450 w 695325"/>
              <a:gd name="connsiteY9" fmla="*/ 159543 h 892969"/>
              <a:gd name="connsiteX10" fmla="*/ 523875 w 695325"/>
              <a:gd name="connsiteY10" fmla="*/ 183356 h 892969"/>
              <a:gd name="connsiteX11" fmla="*/ 507206 w 695325"/>
              <a:gd name="connsiteY11" fmla="*/ 190500 h 892969"/>
              <a:gd name="connsiteX12" fmla="*/ 490537 w 695325"/>
              <a:gd name="connsiteY12" fmla="*/ 221456 h 892969"/>
              <a:gd name="connsiteX13" fmla="*/ 483393 w 695325"/>
              <a:gd name="connsiteY13" fmla="*/ 242887 h 892969"/>
              <a:gd name="connsiteX14" fmla="*/ 483393 w 695325"/>
              <a:gd name="connsiteY14" fmla="*/ 257175 h 892969"/>
              <a:gd name="connsiteX15" fmla="*/ 447675 w 695325"/>
              <a:gd name="connsiteY15" fmla="*/ 283368 h 892969"/>
              <a:gd name="connsiteX16" fmla="*/ 431006 w 695325"/>
              <a:gd name="connsiteY16" fmla="*/ 311943 h 892969"/>
              <a:gd name="connsiteX17" fmla="*/ 416718 w 695325"/>
              <a:gd name="connsiteY17" fmla="*/ 323850 h 892969"/>
              <a:gd name="connsiteX18" fmla="*/ 402431 w 695325"/>
              <a:gd name="connsiteY18" fmla="*/ 330993 h 892969"/>
              <a:gd name="connsiteX19" fmla="*/ 357187 w 695325"/>
              <a:gd name="connsiteY19" fmla="*/ 333375 h 892969"/>
              <a:gd name="connsiteX20" fmla="*/ 347662 w 695325"/>
              <a:gd name="connsiteY20" fmla="*/ 357187 h 892969"/>
              <a:gd name="connsiteX21" fmla="*/ 350043 w 695325"/>
              <a:gd name="connsiteY21" fmla="*/ 383381 h 892969"/>
              <a:gd name="connsiteX22" fmla="*/ 338137 w 695325"/>
              <a:gd name="connsiteY22" fmla="*/ 397668 h 892969"/>
              <a:gd name="connsiteX23" fmla="*/ 330993 w 695325"/>
              <a:gd name="connsiteY23" fmla="*/ 411956 h 892969"/>
              <a:gd name="connsiteX24" fmla="*/ 335756 w 695325"/>
              <a:gd name="connsiteY24" fmla="*/ 438150 h 892969"/>
              <a:gd name="connsiteX25" fmla="*/ 335756 w 695325"/>
              <a:gd name="connsiteY25" fmla="*/ 457200 h 892969"/>
              <a:gd name="connsiteX26" fmla="*/ 311943 w 695325"/>
              <a:gd name="connsiteY26" fmla="*/ 459581 h 892969"/>
              <a:gd name="connsiteX27" fmla="*/ 276224 w 695325"/>
              <a:gd name="connsiteY27" fmla="*/ 471487 h 892969"/>
              <a:gd name="connsiteX28" fmla="*/ 252412 w 695325"/>
              <a:gd name="connsiteY28" fmla="*/ 497681 h 892969"/>
              <a:gd name="connsiteX29" fmla="*/ 259556 w 695325"/>
              <a:gd name="connsiteY29" fmla="*/ 519112 h 892969"/>
              <a:gd name="connsiteX30" fmla="*/ 285749 w 695325"/>
              <a:gd name="connsiteY30" fmla="*/ 511968 h 892969"/>
              <a:gd name="connsiteX31" fmla="*/ 304800 w 695325"/>
              <a:gd name="connsiteY31" fmla="*/ 516731 h 892969"/>
              <a:gd name="connsiteX32" fmla="*/ 309561 w 695325"/>
              <a:gd name="connsiteY32" fmla="*/ 554831 h 892969"/>
              <a:gd name="connsiteX33" fmla="*/ 295275 w 695325"/>
              <a:gd name="connsiteY33" fmla="*/ 592931 h 892969"/>
              <a:gd name="connsiteX34" fmla="*/ 257174 w 695325"/>
              <a:gd name="connsiteY34" fmla="*/ 600075 h 892969"/>
              <a:gd name="connsiteX35" fmla="*/ 240506 w 695325"/>
              <a:gd name="connsiteY35" fmla="*/ 638174 h 892969"/>
              <a:gd name="connsiteX36" fmla="*/ 190499 w 695325"/>
              <a:gd name="connsiteY36" fmla="*/ 695325 h 892969"/>
              <a:gd name="connsiteX37" fmla="*/ 150018 w 695325"/>
              <a:gd name="connsiteY37" fmla="*/ 728663 h 892969"/>
              <a:gd name="connsiteX38" fmla="*/ 102393 w 695325"/>
              <a:gd name="connsiteY38" fmla="*/ 762000 h 892969"/>
              <a:gd name="connsiteX39" fmla="*/ 71437 w 695325"/>
              <a:gd name="connsiteY39" fmla="*/ 790574 h 892969"/>
              <a:gd name="connsiteX40" fmla="*/ 30955 w 695325"/>
              <a:gd name="connsiteY40" fmla="*/ 838200 h 892969"/>
              <a:gd name="connsiteX41" fmla="*/ 0 w 695325"/>
              <a:gd name="connsiteY41" fmla="*/ 892969 h 892969"/>
              <a:gd name="connsiteX0" fmla="*/ 695325 w 695325"/>
              <a:gd name="connsiteY0" fmla="*/ 0 h 892969"/>
              <a:gd name="connsiteX1" fmla="*/ 676275 w 695325"/>
              <a:gd name="connsiteY1" fmla="*/ 7143 h 892969"/>
              <a:gd name="connsiteX2" fmla="*/ 657225 w 695325"/>
              <a:gd name="connsiteY2" fmla="*/ 42862 h 892969"/>
              <a:gd name="connsiteX3" fmla="*/ 657225 w 695325"/>
              <a:gd name="connsiteY3" fmla="*/ 59531 h 892969"/>
              <a:gd name="connsiteX4" fmla="*/ 621506 w 695325"/>
              <a:gd name="connsiteY4" fmla="*/ 76200 h 892969"/>
              <a:gd name="connsiteX5" fmla="*/ 602456 w 695325"/>
              <a:gd name="connsiteY5" fmla="*/ 92868 h 892969"/>
              <a:gd name="connsiteX6" fmla="*/ 588168 w 695325"/>
              <a:gd name="connsiteY6" fmla="*/ 119062 h 892969"/>
              <a:gd name="connsiteX7" fmla="*/ 583406 w 695325"/>
              <a:gd name="connsiteY7" fmla="*/ 140493 h 892969"/>
              <a:gd name="connsiteX8" fmla="*/ 552450 w 695325"/>
              <a:gd name="connsiteY8" fmla="*/ 159543 h 892969"/>
              <a:gd name="connsiteX9" fmla="*/ 523875 w 695325"/>
              <a:gd name="connsiteY9" fmla="*/ 183356 h 892969"/>
              <a:gd name="connsiteX10" fmla="*/ 507206 w 695325"/>
              <a:gd name="connsiteY10" fmla="*/ 190500 h 892969"/>
              <a:gd name="connsiteX11" fmla="*/ 490537 w 695325"/>
              <a:gd name="connsiteY11" fmla="*/ 221456 h 892969"/>
              <a:gd name="connsiteX12" fmla="*/ 483393 w 695325"/>
              <a:gd name="connsiteY12" fmla="*/ 242887 h 892969"/>
              <a:gd name="connsiteX13" fmla="*/ 483393 w 695325"/>
              <a:gd name="connsiteY13" fmla="*/ 257175 h 892969"/>
              <a:gd name="connsiteX14" fmla="*/ 447675 w 695325"/>
              <a:gd name="connsiteY14" fmla="*/ 283368 h 892969"/>
              <a:gd name="connsiteX15" fmla="*/ 431006 w 695325"/>
              <a:gd name="connsiteY15" fmla="*/ 311943 h 892969"/>
              <a:gd name="connsiteX16" fmla="*/ 416718 w 695325"/>
              <a:gd name="connsiteY16" fmla="*/ 323850 h 892969"/>
              <a:gd name="connsiteX17" fmla="*/ 402431 w 695325"/>
              <a:gd name="connsiteY17" fmla="*/ 330993 h 892969"/>
              <a:gd name="connsiteX18" fmla="*/ 357187 w 695325"/>
              <a:gd name="connsiteY18" fmla="*/ 333375 h 892969"/>
              <a:gd name="connsiteX19" fmla="*/ 347662 w 695325"/>
              <a:gd name="connsiteY19" fmla="*/ 357187 h 892969"/>
              <a:gd name="connsiteX20" fmla="*/ 350043 w 695325"/>
              <a:gd name="connsiteY20" fmla="*/ 383381 h 892969"/>
              <a:gd name="connsiteX21" fmla="*/ 338137 w 695325"/>
              <a:gd name="connsiteY21" fmla="*/ 397668 h 892969"/>
              <a:gd name="connsiteX22" fmla="*/ 330993 w 695325"/>
              <a:gd name="connsiteY22" fmla="*/ 411956 h 892969"/>
              <a:gd name="connsiteX23" fmla="*/ 335756 w 695325"/>
              <a:gd name="connsiteY23" fmla="*/ 438150 h 892969"/>
              <a:gd name="connsiteX24" fmla="*/ 335756 w 695325"/>
              <a:gd name="connsiteY24" fmla="*/ 457200 h 892969"/>
              <a:gd name="connsiteX25" fmla="*/ 311943 w 695325"/>
              <a:gd name="connsiteY25" fmla="*/ 459581 h 892969"/>
              <a:gd name="connsiteX26" fmla="*/ 276224 w 695325"/>
              <a:gd name="connsiteY26" fmla="*/ 471487 h 892969"/>
              <a:gd name="connsiteX27" fmla="*/ 252412 w 695325"/>
              <a:gd name="connsiteY27" fmla="*/ 497681 h 892969"/>
              <a:gd name="connsiteX28" fmla="*/ 259556 w 695325"/>
              <a:gd name="connsiteY28" fmla="*/ 519112 h 892969"/>
              <a:gd name="connsiteX29" fmla="*/ 285749 w 695325"/>
              <a:gd name="connsiteY29" fmla="*/ 511968 h 892969"/>
              <a:gd name="connsiteX30" fmla="*/ 304800 w 695325"/>
              <a:gd name="connsiteY30" fmla="*/ 516731 h 892969"/>
              <a:gd name="connsiteX31" fmla="*/ 309561 w 695325"/>
              <a:gd name="connsiteY31" fmla="*/ 554831 h 892969"/>
              <a:gd name="connsiteX32" fmla="*/ 295275 w 695325"/>
              <a:gd name="connsiteY32" fmla="*/ 592931 h 892969"/>
              <a:gd name="connsiteX33" fmla="*/ 257174 w 695325"/>
              <a:gd name="connsiteY33" fmla="*/ 600075 h 892969"/>
              <a:gd name="connsiteX34" fmla="*/ 240506 w 695325"/>
              <a:gd name="connsiteY34" fmla="*/ 638174 h 892969"/>
              <a:gd name="connsiteX35" fmla="*/ 190499 w 695325"/>
              <a:gd name="connsiteY35" fmla="*/ 695325 h 892969"/>
              <a:gd name="connsiteX36" fmla="*/ 150018 w 695325"/>
              <a:gd name="connsiteY36" fmla="*/ 728663 h 892969"/>
              <a:gd name="connsiteX37" fmla="*/ 102393 w 695325"/>
              <a:gd name="connsiteY37" fmla="*/ 762000 h 892969"/>
              <a:gd name="connsiteX38" fmla="*/ 71437 w 695325"/>
              <a:gd name="connsiteY38" fmla="*/ 790574 h 892969"/>
              <a:gd name="connsiteX39" fmla="*/ 30955 w 695325"/>
              <a:gd name="connsiteY39" fmla="*/ 838200 h 892969"/>
              <a:gd name="connsiteX40" fmla="*/ 0 w 695325"/>
              <a:gd name="connsiteY40" fmla="*/ 892969 h 892969"/>
              <a:gd name="connsiteX0" fmla="*/ 676275 w 676275"/>
              <a:gd name="connsiteY0" fmla="*/ 0 h 885826"/>
              <a:gd name="connsiteX1" fmla="*/ 657225 w 676275"/>
              <a:gd name="connsiteY1" fmla="*/ 35719 h 885826"/>
              <a:gd name="connsiteX2" fmla="*/ 657225 w 676275"/>
              <a:gd name="connsiteY2" fmla="*/ 52388 h 885826"/>
              <a:gd name="connsiteX3" fmla="*/ 621506 w 676275"/>
              <a:gd name="connsiteY3" fmla="*/ 69057 h 885826"/>
              <a:gd name="connsiteX4" fmla="*/ 602456 w 676275"/>
              <a:gd name="connsiteY4" fmla="*/ 85725 h 885826"/>
              <a:gd name="connsiteX5" fmla="*/ 588168 w 676275"/>
              <a:gd name="connsiteY5" fmla="*/ 111919 h 885826"/>
              <a:gd name="connsiteX6" fmla="*/ 583406 w 676275"/>
              <a:gd name="connsiteY6" fmla="*/ 133350 h 885826"/>
              <a:gd name="connsiteX7" fmla="*/ 552450 w 676275"/>
              <a:gd name="connsiteY7" fmla="*/ 152400 h 885826"/>
              <a:gd name="connsiteX8" fmla="*/ 523875 w 676275"/>
              <a:gd name="connsiteY8" fmla="*/ 176213 h 885826"/>
              <a:gd name="connsiteX9" fmla="*/ 507206 w 676275"/>
              <a:gd name="connsiteY9" fmla="*/ 183357 h 885826"/>
              <a:gd name="connsiteX10" fmla="*/ 490537 w 676275"/>
              <a:gd name="connsiteY10" fmla="*/ 214313 h 885826"/>
              <a:gd name="connsiteX11" fmla="*/ 483393 w 676275"/>
              <a:gd name="connsiteY11" fmla="*/ 235744 h 885826"/>
              <a:gd name="connsiteX12" fmla="*/ 483393 w 676275"/>
              <a:gd name="connsiteY12" fmla="*/ 250032 h 885826"/>
              <a:gd name="connsiteX13" fmla="*/ 447675 w 676275"/>
              <a:gd name="connsiteY13" fmla="*/ 276225 h 885826"/>
              <a:gd name="connsiteX14" fmla="*/ 431006 w 676275"/>
              <a:gd name="connsiteY14" fmla="*/ 304800 h 885826"/>
              <a:gd name="connsiteX15" fmla="*/ 416718 w 676275"/>
              <a:gd name="connsiteY15" fmla="*/ 316707 h 885826"/>
              <a:gd name="connsiteX16" fmla="*/ 402431 w 676275"/>
              <a:gd name="connsiteY16" fmla="*/ 323850 h 885826"/>
              <a:gd name="connsiteX17" fmla="*/ 357187 w 676275"/>
              <a:gd name="connsiteY17" fmla="*/ 326232 h 885826"/>
              <a:gd name="connsiteX18" fmla="*/ 347662 w 676275"/>
              <a:gd name="connsiteY18" fmla="*/ 350044 h 885826"/>
              <a:gd name="connsiteX19" fmla="*/ 350043 w 676275"/>
              <a:gd name="connsiteY19" fmla="*/ 376238 h 885826"/>
              <a:gd name="connsiteX20" fmla="*/ 338137 w 676275"/>
              <a:gd name="connsiteY20" fmla="*/ 390525 h 885826"/>
              <a:gd name="connsiteX21" fmla="*/ 330993 w 676275"/>
              <a:gd name="connsiteY21" fmla="*/ 404813 h 885826"/>
              <a:gd name="connsiteX22" fmla="*/ 335756 w 676275"/>
              <a:gd name="connsiteY22" fmla="*/ 431007 h 885826"/>
              <a:gd name="connsiteX23" fmla="*/ 335756 w 676275"/>
              <a:gd name="connsiteY23" fmla="*/ 450057 h 885826"/>
              <a:gd name="connsiteX24" fmla="*/ 311943 w 676275"/>
              <a:gd name="connsiteY24" fmla="*/ 452438 h 885826"/>
              <a:gd name="connsiteX25" fmla="*/ 276224 w 676275"/>
              <a:gd name="connsiteY25" fmla="*/ 464344 h 885826"/>
              <a:gd name="connsiteX26" fmla="*/ 252412 w 676275"/>
              <a:gd name="connsiteY26" fmla="*/ 490538 h 885826"/>
              <a:gd name="connsiteX27" fmla="*/ 259556 w 676275"/>
              <a:gd name="connsiteY27" fmla="*/ 511969 h 885826"/>
              <a:gd name="connsiteX28" fmla="*/ 285749 w 676275"/>
              <a:gd name="connsiteY28" fmla="*/ 504825 h 885826"/>
              <a:gd name="connsiteX29" fmla="*/ 304800 w 676275"/>
              <a:gd name="connsiteY29" fmla="*/ 509588 h 885826"/>
              <a:gd name="connsiteX30" fmla="*/ 309561 w 676275"/>
              <a:gd name="connsiteY30" fmla="*/ 547688 h 885826"/>
              <a:gd name="connsiteX31" fmla="*/ 295275 w 676275"/>
              <a:gd name="connsiteY31" fmla="*/ 585788 h 885826"/>
              <a:gd name="connsiteX32" fmla="*/ 257174 w 676275"/>
              <a:gd name="connsiteY32" fmla="*/ 592932 h 885826"/>
              <a:gd name="connsiteX33" fmla="*/ 240506 w 676275"/>
              <a:gd name="connsiteY33" fmla="*/ 631031 h 885826"/>
              <a:gd name="connsiteX34" fmla="*/ 190499 w 676275"/>
              <a:gd name="connsiteY34" fmla="*/ 688182 h 885826"/>
              <a:gd name="connsiteX35" fmla="*/ 150018 w 676275"/>
              <a:gd name="connsiteY35" fmla="*/ 721520 h 885826"/>
              <a:gd name="connsiteX36" fmla="*/ 102393 w 676275"/>
              <a:gd name="connsiteY36" fmla="*/ 754857 h 885826"/>
              <a:gd name="connsiteX37" fmla="*/ 71437 w 676275"/>
              <a:gd name="connsiteY37" fmla="*/ 783431 h 885826"/>
              <a:gd name="connsiteX38" fmla="*/ 30955 w 676275"/>
              <a:gd name="connsiteY38" fmla="*/ 831057 h 885826"/>
              <a:gd name="connsiteX39" fmla="*/ 0 w 676275"/>
              <a:gd name="connsiteY39" fmla="*/ 885826 h 885826"/>
              <a:gd name="connsiteX0" fmla="*/ 657225 w 657225"/>
              <a:gd name="connsiteY0" fmla="*/ 0 h 850107"/>
              <a:gd name="connsiteX1" fmla="*/ 657225 w 657225"/>
              <a:gd name="connsiteY1" fmla="*/ 16669 h 850107"/>
              <a:gd name="connsiteX2" fmla="*/ 621506 w 657225"/>
              <a:gd name="connsiteY2" fmla="*/ 33338 h 850107"/>
              <a:gd name="connsiteX3" fmla="*/ 602456 w 657225"/>
              <a:gd name="connsiteY3" fmla="*/ 50006 h 850107"/>
              <a:gd name="connsiteX4" fmla="*/ 588168 w 657225"/>
              <a:gd name="connsiteY4" fmla="*/ 76200 h 850107"/>
              <a:gd name="connsiteX5" fmla="*/ 583406 w 657225"/>
              <a:gd name="connsiteY5" fmla="*/ 97631 h 850107"/>
              <a:gd name="connsiteX6" fmla="*/ 552450 w 657225"/>
              <a:gd name="connsiteY6" fmla="*/ 116681 h 850107"/>
              <a:gd name="connsiteX7" fmla="*/ 523875 w 657225"/>
              <a:gd name="connsiteY7" fmla="*/ 140494 h 850107"/>
              <a:gd name="connsiteX8" fmla="*/ 507206 w 657225"/>
              <a:gd name="connsiteY8" fmla="*/ 147638 h 850107"/>
              <a:gd name="connsiteX9" fmla="*/ 490537 w 657225"/>
              <a:gd name="connsiteY9" fmla="*/ 178594 h 850107"/>
              <a:gd name="connsiteX10" fmla="*/ 483393 w 657225"/>
              <a:gd name="connsiteY10" fmla="*/ 200025 h 850107"/>
              <a:gd name="connsiteX11" fmla="*/ 483393 w 657225"/>
              <a:gd name="connsiteY11" fmla="*/ 214313 h 850107"/>
              <a:gd name="connsiteX12" fmla="*/ 447675 w 657225"/>
              <a:gd name="connsiteY12" fmla="*/ 240506 h 850107"/>
              <a:gd name="connsiteX13" fmla="*/ 431006 w 657225"/>
              <a:gd name="connsiteY13" fmla="*/ 269081 h 850107"/>
              <a:gd name="connsiteX14" fmla="*/ 416718 w 657225"/>
              <a:gd name="connsiteY14" fmla="*/ 280988 h 850107"/>
              <a:gd name="connsiteX15" fmla="*/ 402431 w 657225"/>
              <a:gd name="connsiteY15" fmla="*/ 288131 h 850107"/>
              <a:gd name="connsiteX16" fmla="*/ 357187 w 657225"/>
              <a:gd name="connsiteY16" fmla="*/ 290513 h 850107"/>
              <a:gd name="connsiteX17" fmla="*/ 347662 w 657225"/>
              <a:gd name="connsiteY17" fmla="*/ 314325 h 850107"/>
              <a:gd name="connsiteX18" fmla="*/ 350043 w 657225"/>
              <a:gd name="connsiteY18" fmla="*/ 340519 h 850107"/>
              <a:gd name="connsiteX19" fmla="*/ 338137 w 657225"/>
              <a:gd name="connsiteY19" fmla="*/ 354806 h 850107"/>
              <a:gd name="connsiteX20" fmla="*/ 330993 w 657225"/>
              <a:gd name="connsiteY20" fmla="*/ 369094 h 850107"/>
              <a:gd name="connsiteX21" fmla="*/ 335756 w 657225"/>
              <a:gd name="connsiteY21" fmla="*/ 395288 h 850107"/>
              <a:gd name="connsiteX22" fmla="*/ 335756 w 657225"/>
              <a:gd name="connsiteY22" fmla="*/ 414338 h 850107"/>
              <a:gd name="connsiteX23" fmla="*/ 311943 w 657225"/>
              <a:gd name="connsiteY23" fmla="*/ 416719 h 850107"/>
              <a:gd name="connsiteX24" fmla="*/ 276224 w 657225"/>
              <a:gd name="connsiteY24" fmla="*/ 428625 h 850107"/>
              <a:gd name="connsiteX25" fmla="*/ 252412 w 657225"/>
              <a:gd name="connsiteY25" fmla="*/ 454819 h 850107"/>
              <a:gd name="connsiteX26" fmla="*/ 259556 w 657225"/>
              <a:gd name="connsiteY26" fmla="*/ 476250 h 850107"/>
              <a:gd name="connsiteX27" fmla="*/ 285749 w 657225"/>
              <a:gd name="connsiteY27" fmla="*/ 469106 h 850107"/>
              <a:gd name="connsiteX28" fmla="*/ 304800 w 657225"/>
              <a:gd name="connsiteY28" fmla="*/ 473869 h 850107"/>
              <a:gd name="connsiteX29" fmla="*/ 309561 w 657225"/>
              <a:gd name="connsiteY29" fmla="*/ 511969 h 850107"/>
              <a:gd name="connsiteX30" fmla="*/ 295275 w 657225"/>
              <a:gd name="connsiteY30" fmla="*/ 550069 h 850107"/>
              <a:gd name="connsiteX31" fmla="*/ 257174 w 657225"/>
              <a:gd name="connsiteY31" fmla="*/ 557213 h 850107"/>
              <a:gd name="connsiteX32" fmla="*/ 240506 w 657225"/>
              <a:gd name="connsiteY32" fmla="*/ 595312 h 850107"/>
              <a:gd name="connsiteX33" fmla="*/ 190499 w 657225"/>
              <a:gd name="connsiteY33" fmla="*/ 652463 h 850107"/>
              <a:gd name="connsiteX34" fmla="*/ 150018 w 657225"/>
              <a:gd name="connsiteY34" fmla="*/ 685801 h 850107"/>
              <a:gd name="connsiteX35" fmla="*/ 102393 w 657225"/>
              <a:gd name="connsiteY35" fmla="*/ 719138 h 850107"/>
              <a:gd name="connsiteX36" fmla="*/ 71437 w 657225"/>
              <a:gd name="connsiteY36" fmla="*/ 747712 h 850107"/>
              <a:gd name="connsiteX37" fmla="*/ 30955 w 657225"/>
              <a:gd name="connsiteY37" fmla="*/ 795338 h 850107"/>
              <a:gd name="connsiteX38" fmla="*/ 0 w 657225"/>
              <a:gd name="connsiteY38" fmla="*/ 850107 h 850107"/>
              <a:gd name="connsiteX0" fmla="*/ 657225 w 657225"/>
              <a:gd name="connsiteY0" fmla="*/ 0 h 850107"/>
              <a:gd name="connsiteX1" fmla="*/ 621506 w 657225"/>
              <a:gd name="connsiteY1" fmla="*/ 33338 h 850107"/>
              <a:gd name="connsiteX2" fmla="*/ 602456 w 657225"/>
              <a:gd name="connsiteY2" fmla="*/ 50006 h 850107"/>
              <a:gd name="connsiteX3" fmla="*/ 588168 w 657225"/>
              <a:gd name="connsiteY3" fmla="*/ 76200 h 850107"/>
              <a:gd name="connsiteX4" fmla="*/ 583406 w 657225"/>
              <a:gd name="connsiteY4" fmla="*/ 97631 h 850107"/>
              <a:gd name="connsiteX5" fmla="*/ 552450 w 657225"/>
              <a:gd name="connsiteY5" fmla="*/ 116681 h 850107"/>
              <a:gd name="connsiteX6" fmla="*/ 523875 w 657225"/>
              <a:gd name="connsiteY6" fmla="*/ 140494 h 850107"/>
              <a:gd name="connsiteX7" fmla="*/ 507206 w 657225"/>
              <a:gd name="connsiteY7" fmla="*/ 147638 h 850107"/>
              <a:gd name="connsiteX8" fmla="*/ 490537 w 657225"/>
              <a:gd name="connsiteY8" fmla="*/ 178594 h 850107"/>
              <a:gd name="connsiteX9" fmla="*/ 483393 w 657225"/>
              <a:gd name="connsiteY9" fmla="*/ 200025 h 850107"/>
              <a:gd name="connsiteX10" fmla="*/ 483393 w 657225"/>
              <a:gd name="connsiteY10" fmla="*/ 214313 h 850107"/>
              <a:gd name="connsiteX11" fmla="*/ 447675 w 657225"/>
              <a:gd name="connsiteY11" fmla="*/ 240506 h 850107"/>
              <a:gd name="connsiteX12" fmla="*/ 431006 w 657225"/>
              <a:gd name="connsiteY12" fmla="*/ 269081 h 850107"/>
              <a:gd name="connsiteX13" fmla="*/ 416718 w 657225"/>
              <a:gd name="connsiteY13" fmla="*/ 280988 h 850107"/>
              <a:gd name="connsiteX14" fmla="*/ 402431 w 657225"/>
              <a:gd name="connsiteY14" fmla="*/ 288131 h 850107"/>
              <a:gd name="connsiteX15" fmla="*/ 357187 w 657225"/>
              <a:gd name="connsiteY15" fmla="*/ 290513 h 850107"/>
              <a:gd name="connsiteX16" fmla="*/ 347662 w 657225"/>
              <a:gd name="connsiteY16" fmla="*/ 314325 h 850107"/>
              <a:gd name="connsiteX17" fmla="*/ 350043 w 657225"/>
              <a:gd name="connsiteY17" fmla="*/ 340519 h 850107"/>
              <a:gd name="connsiteX18" fmla="*/ 338137 w 657225"/>
              <a:gd name="connsiteY18" fmla="*/ 354806 h 850107"/>
              <a:gd name="connsiteX19" fmla="*/ 330993 w 657225"/>
              <a:gd name="connsiteY19" fmla="*/ 369094 h 850107"/>
              <a:gd name="connsiteX20" fmla="*/ 335756 w 657225"/>
              <a:gd name="connsiteY20" fmla="*/ 395288 h 850107"/>
              <a:gd name="connsiteX21" fmla="*/ 335756 w 657225"/>
              <a:gd name="connsiteY21" fmla="*/ 414338 h 850107"/>
              <a:gd name="connsiteX22" fmla="*/ 311943 w 657225"/>
              <a:gd name="connsiteY22" fmla="*/ 416719 h 850107"/>
              <a:gd name="connsiteX23" fmla="*/ 276224 w 657225"/>
              <a:gd name="connsiteY23" fmla="*/ 428625 h 850107"/>
              <a:gd name="connsiteX24" fmla="*/ 252412 w 657225"/>
              <a:gd name="connsiteY24" fmla="*/ 454819 h 850107"/>
              <a:gd name="connsiteX25" fmla="*/ 259556 w 657225"/>
              <a:gd name="connsiteY25" fmla="*/ 476250 h 850107"/>
              <a:gd name="connsiteX26" fmla="*/ 285749 w 657225"/>
              <a:gd name="connsiteY26" fmla="*/ 469106 h 850107"/>
              <a:gd name="connsiteX27" fmla="*/ 304800 w 657225"/>
              <a:gd name="connsiteY27" fmla="*/ 473869 h 850107"/>
              <a:gd name="connsiteX28" fmla="*/ 309561 w 657225"/>
              <a:gd name="connsiteY28" fmla="*/ 511969 h 850107"/>
              <a:gd name="connsiteX29" fmla="*/ 295275 w 657225"/>
              <a:gd name="connsiteY29" fmla="*/ 550069 h 850107"/>
              <a:gd name="connsiteX30" fmla="*/ 257174 w 657225"/>
              <a:gd name="connsiteY30" fmla="*/ 557213 h 850107"/>
              <a:gd name="connsiteX31" fmla="*/ 240506 w 657225"/>
              <a:gd name="connsiteY31" fmla="*/ 595312 h 850107"/>
              <a:gd name="connsiteX32" fmla="*/ 190499 w 657225"/>
              <a:gd name="connsiteY32" fmla="*/ 652463 h 850107"/>
              <a:gd name="connsiteX33" fmla="*/ 150018 w 657225"/>
              <a:gd name="connsiteY33" fmla="*/ 685801 h 850107"/>
              <a:gd name="connsiteX34" fmla="*/ 102393 w 657225"/>
              <a:gd name="connsiteY34" fmla="*/ 719138 h 850107"/>
              <a:gd name="connsiteX35" fmla="*/ 71437 w 657225"/>
              <a:gd name="connsiteY35" fmla="*/ 747712 h 850107"/>
              <a:gd name="connsiteX36" fmla="*/ 30955 w 657225"/>
              <a:gd name="connsiteY36" fmla="*/ 795338 h 850107"/>
              <a:gd name="connsiteX37" fmla="*/ 0 w 657225"/>
              <a:gd name="connsiteY37" fmla="*/ 850107 h 850107"/>
              <a:gd name="connsiteX0" fmla="*/ 621506 w 621506"/>
              <a:gd name="connsiteY0" fmla="*/ 0 h 816769"/>
              <a:gd name="connsiteX1" fmla="*/ 602456 w 621506"/>
              <a:gd name="connsiteY1" fmla="*/ 16668 h 816769"/>
              <a:gd name="connsiteX2" fmla="*/ 588168 w 621506"/>
              <a:gd name="connsiteY2" fmla="*/ 42862 h 816769"/>
              <a:gd name="connsiteX3" fmla="*/ 583406 w 621506"/>
              <a:gd name="connsiteY3" fmla="*/ 64293 h 816769"/>
              <a:gd name="connsiteX4" fmla="*/ 552450 w 621506"/>
              <a:gd name="connsiteY4" fmla="*/ 83343 h 816769"/>
              <a:gd name="connsiteX5" fmla="*/ 523875 w 621506"/>
              <a:gd name="connsiteY5" fmla="*/ 107156 h 816769"/>
              <a:gd name="connsiteX6" fmla="*/ 507206 w 621506"/>
              <a:gd name="connsiteY6" fmla="*/ 114300 h 816769"/>
              <a:gd name="connsiteX7" fmla="*/ 490537 w 621506"/>
              <a:gd name="connsiteY7" fmla="*/ 145256 h 816769"/>
              <a:gd name="connsiteX8" fmla="*/ 483393 w 621506"/>
              <a:gd name="connsiteY8" fmla="*/ 166687 h 816769"/>
              <a:gd name="connsiteX9" fmla="*/ 483393 w 621506"/>
              <a:gd name="connsiteY9" fmla="*/ 180975 h 816769"/>
              <a:gd name="connsiteX10" fmla="*/ 447675 w 621506"/>
              <a:gd name="connsiteY10" fmla="*/ 207168 h 816769"/>
              <a:gd name="connsiteX11" fmla="*/ 431006 w 621506"/>
              <a:gd name="connsiteY11" fmla="*/ 235743 h 816769"/>
              <a:gd name="connsiteX12" fmla="*/ 416718 w 621506"/>
              <a:gd name="connsiteY12" fmla="*/ 247650 h 816769"/>
              <a:gd name="connsiteX13" fmla="*/ 402431 w 621506"/>
              <a:gd name="connsiteY13" fmla="*/ 254793 h 816769"/>
              <a:gd name="connsiteX14" fmla="*/ 357187 w 621506"/>
              <a:gd name="connsiteY14" fmla="*/ 257175 h 816769"/>
              <a:gd name="connsiteX15" fmla="*/ 347662 w 621506"/>
              <a:gd name="connsiteY15" fmla="*/ 280987 h 816769"/>
              <a:gd name="connsiteX16" fmla="*/ 350043 w 621506"/>
              <a:gd name="connsiteY16" fmla="*/ 307181 h 816769"/>
              <a:gd name="connsiteX17" fmla="*/ 338137 w 621506"/>
              <a:gd name="connsiteY17" fmla="*/ 321468 h 816769"/>
              <a:gd name="connsiteX18" fmla="*/ 330993 w 621506"/>
              <a:gd name="connsiteY18" fmla="*/ 335756 h 816769"/>
              <a:gd name="connsiteX19" fmla="*/ 335756 w 621506"/>
              <a:gd name="connsiteY19" fmla="*/ 361950 h 816769"/>
              <a:gd name="connsiteX20" fmla="*/ 335756 w 621506"/>
              <a:gd name="connsiteY20" fmla="*/ 381000 h 816769"/>
              <a:gd name="connsiteX21" fmla="*/ 311943 w 621506"/>
              <a:gd name="connsiteY21" fmla="*/ 383381 h 816769"/>
              <a:gd name="connsiteX22" fmla="*/ 276224 w 621506"/>
              <a:gd name="connsiteY22" fmla="*/ 395287 h 816769"/>
              <a:gd name="connsiteX23" fmla="*/ 252412 w 621506"/>
              <a:gd name="connsiteY23" fmla="*/ 421481 h 816769"/>
              <a:gd name="connsiteX24" fmla="*/ 259556 w 621506"/>
              <a:gd name="connsiteY24" fmla="*/ 442912 h 816769"/>
              <a:gd name="connsiteX25" fmla="*/ 285749 w 621506"/>
              <a:gd name="connsiteY25" fmla="*/ 435768 h 816769"/>
              <a:gd name="connsiteX26" fmla="*/ 304800 w 621506"/>
              <a:gd name="connsiteY26" fmla="*/ 440531 h 816769"/>
              <a:gd name="connsiteX27" fmla="*/ 309561 w 621506"/>
              <a:gd name="connsiteY27" fmla="*/ 478631 h 816769"/>
              <a:gd name="connsiteX28" fmla="*/ 295275 w 621506"/>
              <a:gd name="connsiteY28" fmla="*/ 516731 h 816769"/>
              <a:gd name="connsiteX29" fmla="*/ 257174 w 621506"/>
              <a:gd name="connsiteY29" fmla="*/ 523875 h 816769"/>
              <a:gd name="connsiteX30" fmla="*/ 240506 w 621506"/>
              <a:gd name="connsiteY30" fmla="*/ 561974 h 816769"/>
              <a:gd name="connsiteX31" fmla="*/ 190499 w 621506"/>
              <a:gd name="connsiteY31" fmla="*/ 619125 h 816769"/>
              <a:gd name="connsiteX32" fmla="*/ 150018 w 621506"/>
              <a:gd name="connsiteY32" fmla="*/ 652463 h 816769"/>
              <a:gd name="connsiteX33" fmla="*/ 102393 w 621506"/>
              <a:gd name="connsiteY33" fmla="*/ 685800 h 816769"/>
              <a:gd name="connsiteX34" fmla="*/ 71437 w 621506"/>
              <a:gd name="connsiteY34" fmla="*/ 714374 h 816769"/>
              <a:gd name="connsiteX35" fmla="*/ 30955 w 621506"/>
              <a:gd name="connsiteY35" fmla="*/ 762000 h 816769"/>
              <a:gd name="connsiteX36" fmla="*/ 0 w 621506"/>
              <a:gd name="connsiteY36" fmla="*/ 816769 h 816769"/>
              <a:gd name="connsiteX0" fmla="*/ 621506 w 621506"/>
              <a:gd name="connsiteY0" fmla="*/ 0 h 816769"/>
              <a:gd name="connsiteX1" fmla="*/ 588168 w 621506"/>
              <a:gd name="connsiteY1" fmla="*/ 42862 h 816769"/>
              <a:gd name="connsiteX2" fmla="*/ 583406 w 621506"/>
              <a:gd name="connsiteY2" fmla="*/ 64293 h 816769"/>
              <a:gd name="connsiteX3" fmla="*/ 552450 w 621506"/>
              <a:gd name="connsiteY3" fmla="*/ 83343 h 816769"/>
              <a:gd name="connsiteX4" fmla="*/ 523875 w 621506"/>
              <a:gd name="connsiteY4" fmla="*/ 107156 h 816769"/>
              <a:gd name="connsiteX5" fmla="*/ 507206 w 621506"/>
              <a:gd name="connsiteY5" fmla="*/ 114300 h 816769"/>
              <a:gd name="connsiteX6" fmla="*/ 490537 w 621506"/>
              <a:gd name="connsiteY6" fmla="*/ 145256 h 816769"/>
              <a:gd name="connsiteX7" fmla="*/ 483393 w 621506"/>
              <a:gd name="connsiteY7" fmla="*/ 166687 h 816769"/>
              <a:gd name="connsiteX8" fmla="*/ 483393 w 621506"/>
              <a:gd name="connsiteY8" fmla="*/ 180975 h 816769"/>
              <a:gd name="connsiteX9" fmla="*/ 447675 w 621506"/>
              <a:gd name="connsiteY9" fmla="*/ 207168 h 816769"/>
              <a:gd name="connsiteX10" fmla="*/ 431006 w 621506"/>
              <a:gd name="connsiteY10" fmla="*/ 235743 h 816769"/>
              <a:gd name="connsiteX11" fmla="*/ 416718 w 621506"/>
              <a:gd name="connsiteY11" fmla="*/ 247650 h 816769"/>
              <a:gd name="connsiteX12" fmla="*/ 402431 w 621506"/>
              <a:gd name="connsiteY12" fmla="*/ 254793 h 816769"/>
              <a:gd name="connsiteX13" fmla="*/ 357187 w 621506"/>
              <a:gd name="connsiteY13" fmla="*/ 257175 h 816769"/>
              <a:gd name="connsiteX14" fmla="*/ 347662 w 621506"/>
              <a:gd name="connsiteY14" fmla="*/ 280987 h 816769"/>
              <a:gd name="connsiteX15" fmla="*/ 350043 w 621506"/>
              <a:gd name="connsiteY15" fmla="*/ 307181 h 816769"/>
              <a:gd name="connsiteX16" fmla="*/ 338137 w 621506"/>
              <a:gd name="connsiteY16" fmla="*/ 321468 h 816769"/>
              <a:gd name="connsiteX17" fmla="*/ 330993 w 621506"/>
              <a:gd name="connsiteY17" fmla="*/ 335756 h 816769"/>
              <a:gd name="connsiteX18" fmla="*/ 335756 w 621506"/>
              <a:gd name="connsiteY18" fmla="*/ 361950 h 816769"/>
              <a:gd name="connsiteX19" fmla="*/ 335756 w 621506"/>
              <a:gd name="connsiteY19" fmla="*/ 381000 h 816769"/>
              <a:gd name="connsiteX20" fmla="*/ 311943 w 621506"/>
              <a:gd name="connsiteY20" fmla="*/ 383381 h 816769"/>
              <a:gd name="connsiteX21" fmla="*/ 276224 w 621506"/>
              <a:gd name="connsiteY21" fmla="*/ 395287 h 816769"/>
              <a:gd name="connsiteX22" fmla="*/ 252412 w 621506"/>
              <a:gd name="connsiteY22" fmla="*/ 421481 h 816769"/>
              <a:gd name="connsiteX23" fmla="*/ 259556 w 621506"/>
              <a:gd name="connsiteY23" fmla="*/ 442912 h 816769"/>
              <a:gd name="connsiteX24" fmla="*/ 285749 w 621506"/>
              <a:gd name="connsiteY24" fmla="*/ 435768 h 816769"/>
              <a:gd name="connsiteX25" fmla="*/ 304800 w 621506"/>
              <a:gd name="connsiteY25" fmla="*/ 440531 h 816769"/>
              <a:gd name="connsiteX26" fmla="*/ 309561 w 621506"/>
              <a:gd name="connsiteY26" fmla="*/ 478631 h 816769"/>
              <a:gd name="connsiteX27" fmla="*/ 295275 w 621506"/>
              <a:gd name="connsiteY27" fmla="*/ 516731 h 816769"/>
              <a:gd name="connsiteX28" fmla="*/ 257174 w 621506"/>
              <a:gd name="connsiteY28" fmla="*/ 523875 h 816769"/>
              <a:gd name="connsiteX29" fmla="*/ 240506 w 621506"/>
              <a:gd name="connsiteY29" fmla="*/ 561974 h 816769"/>
              <a:gd name="connsiteX30" fmla="*/ 190499 w 621506"/>
              <a:gd name="connsiteY30" fmla="*/ 619125 h 816769"/>
              <a:gd name="connsiteX31" fmla="*/ 150018 w 621506"/>
              <a:gd name="connsiteY31" fmla="*/ 652463 h 816769"/>
              <a:gd name="connsiteX32" fmla="*/ 102393 w 621506"/>
              <a:gd name="connsiteY32" fmla="*/ 685800 h 816769"/>
              <a:gd name="connsiteX33" fmla="*/ 71437 w 621506"/>
              <a:gd name="connsiteY33" fmla="*/ 714374 h 816769"/>
              <a:gd name="connsiteX34" fmla="*/ 30955 w 621506"/>
              <a:gd name="connsiteY34" fmla="*/ 762000 h 816769"/>
              <a:gd name="connsiteX35" fmla="*/ 0 w 621506"/>
              <a:gd name="connsiteY35" fmla="*/ 816769 h 816769"/>
              <a:gd name="connsiteX0" fmla="*/ 588168 w 588168"/>
              <a:gd name="connsiteY0" fmla="*/ 0 h 773907"/>
              <a:gd name="connsiteX1" fmla="*/ 583406 w 588168"/>
              <a:gd name="connsiteY1" fmla="*/ 21431 h 773907"/>
              <a:gd name="connsiteX2" fmla="*/ 552450 w 588168"/>
              <a:gd name="connsiteY2" fmla="*/ 40481 h 773907"/>
              <a:gd name="connsiteX3" fmla="*/ 523875 w 588168"/>
              <a:gd name="connsiteY3" fmla="*/ 64294 h 773907"/>
              <a:gd name="connsiteX4" fmla="*/ 507206 w 588168"/>
              <a:gd name="connsiteY4" fmla="*/ 71438 h 773907"/>
              <a:gd name="connsiteX5" fmla="*/ 490537 w 588168"/>
              <a:gd name="connsiteY5" fmla="*/ 102394 h 773907"/>
              <a:gd name="connsiteX6" fmla="*/ 483393 w 588168"/>
              <a:gd name="connsiteY6" fmla="*/ 123825 h 773907"/>
              <a:gd name="connsiteX7" fmla="*/ 483393 w 588168"/>
              <a:gd name="connsiteY7" fmla="*/ 138113 h 773907"/>
              <a:gd name="connsiteX8" fmla="*/ 447675 w 588168"/>
              <a:gd name="connsiteY8" fmla="*/ 164306 h 773907"/>
              <a:gd name="connsiteX9" fmla="*/ 431006 w 588168"/>
              <a:gd name="connsiteY9" fmla="*/ 192881 h 773907"/>
              <a:gd name="connsiteX10" fmla="*/ 416718 w 588168"/>
              <a:gd name="connsiteY10" fmla="*/ 204788 h 773907"/>
              <a:gd name="connsiteX11" fmla="*/ 402431 w 588168"/>
              <a:gd name="connsiteY11" fmla="*/ 211931 h 773907"/>
              <a:gd name="connsiteX12" fmla="*/ 357187 w 588168"/>
              <a:gd name="connsiteY12" fmla="*/ 214313 h 773907"/>
              <a:gd name="connsiteX13" fmla="*/ 347662 w 588168"/>
              <a:gd name="connsiteY13" fmla="*/ 238125 h 773907"/>
              <a:gd name="connsiteX14" fmla="*/ 350043 w 588168"/>
              <a:gd name="connsiteY14" fmla="*/ 264319 h 773907"/>
              <a:gd name="connsiteX15" fmla="*/ 338137 w 588168"/>
              <a:gd name="connsiteY15" fmla="*/ 278606 h 773907"/>
              <a:gd name="connsiteX16" fmla="*/ 330993 w 588168"/>
              <a:gd name="connsiteY16" fmla="*/ 292894 h 773907"/>
              <a:gd name="connsiteX17" fmla="*/ 335756 w 588168"/>
              <a:gd name="connsiteY17" fmla="*/ 319088 h 773907"/>
              <a:gd name="connsiteX18" fmla="*/ 335756 w 588168"/>
              <a:gd name="connsiteY18" fmla="*/ 338138 h 773907"/>
              <a:gd name="connsiteX19" fmla="*/ 311943 w 588168"/>
              <a:gd name="connsiteY19" fmla="*/ 340519 h 773907"/>
              <a:gd name="connsiteX20" fmla="*/ 276224 w 588168"/>
              <a:gd name="connsiteY20" fmla="*/ 352425 h 773907"/>
              <a:gd name="connsiteX21" fmla="*/ 252412 w 588168"/>
              <a:gd name="connsiteY21" fmla="*/ 378619 h 773907"/>
              <a:gd name="connsiteX22" fmla="*/ 259556 w 588168"/>
              <a:gd name="connsiteY22" fmla="*/ 400050 h 773907"/>
              <a:gd name="connsiteX23" fmla="*/ 285749 w 588168"/>
              <a:gd name="connsiteY23" fmla="*/ 392906 h 773907"/>
              <a:gd name="connsiteX24" fmla="*/ 304800 w 588168"/>
              <a:gd name="connsiteY24" fmla="*/ 397669 h 773907"/>
              <a:gd name="connsiteX25" fmla="*/ 309561 w 588168"/>
              <a:gd name="connsiteY25" fmla="*/ 435769 h 773907"/>
              <a:gd name="connsiteX26" fmla="*/ 295275 w 588168"/>
              <a:gd name="connsiteY26" fmla="*/ 473869 h 773907"/>
              <a:gd name="connsiteX27" fmla="*/ 257174 w 588168"/>
              <a:gd name="connsiteY27" fmla="*/ 481013 h 773907"/>
              <a:gd name="connsiteX28" fmla="*/ 240506 w 588168"/>
              <a:gd name="connsiteY28" fmla="*/ 519112 h 773907"/>
              <a:gd name="connsiteX29" fmla="*/ 190499 w 588168"/>
              <a:gd name="connsiteY29" fmla="*/ 576263 h 773907"/>
              <a:gd name="connsiteX30" fmla="*/ 150018 w 588168"/>
              <a:gd name="connsiteY30" fmla="*/ 609601 h 773907"/>
              <a:gd name="connsiteX31" fmla="*/ 102393 w 588168"/>
              <a:gd name="connsiteY31" fmla="*/ 642938 h 773907"/>
              <a:gd name="connsiteX32" fmla="*/ 71437 w 588168"/>
              <a:gd name="connsiteY32" fmla="*/ 671512 h 773907"/>
              <a:gd name="connsiteX33" fmla="*/ 30955 w 588168"/>
              <a:gd name="connsiteY33" fmla="*/ 719138 h 773907"/>
              <a:gd name="connsiteX34" fmla="*/ 0 w 588168"/>
              <a:gd name="connsiteY34" fmla="*/ 773907 h 77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168" h="773907">
                <a:moveTo>
                  <a:pt x="588168" y="0"/>
                </a:moveTo>
                <a:lnTo>
                  <a:pt x="583406" y="21431"/>
                </a:lnTo>
                <a:lnTo>
                  <a:pt x="552450" y="40481"/>
                </a:lnTo>
                <a:lnTo>
                  <a:pt x="523875" y="64294"/>
                </a:lnTo>
                <a:lnTo>
                  <a:pt x="507206" y="71438"/>
                </a:lnTo>
                <a:lnTo>
                  <a:pt x="490537" y="102394"/>
                </a:lnTo>
                <a:lnTo>
                  <a:pt x="483393" y="123825"/>
                </a:lnTo>
                <a:lnTo>
                  <a:pt x="483393" y="138113"/>
                </a:lnTo>
                <a:lnTo>
                  <a:pt x="447675" y="164306"/>
                </a:lnTo>
                <a:lnTo>
                  <a:pt x="431006" y="192881"/>
                </a:lnTo>
                <a:lnTo>
                  <a:pt x="416718" y="204788"/>
                </a:lnTo>
                <a:lnTo>
                  <a:pt x="402431" y="211931"/>
                </a:lnTo>
                <a:lnTo>
                  <a:pt x="357187" y="214313"/>
                </a:lnTo>
                <a:lnTo>
                  <a:pt x="347662" y="238125"/>
                </a:lnTo>
                <a:lnTo>
                  <a:pt x="350043" y="264319"/>
                </a:lnTo>
                <a:lnTo>
                  <a:pt x="338137" y="278606"/>
                </a:lnTo>
                <a:lnTo>
                  <a:pt x="330993" y="292894"/>
                </a:lnTo>
                <a:lnTo>
                  <a:pt x="335756" y="319088"/>
                </a:lnTo>
                <a:lnTo>
                  <a:pt x="335756" y="338138"/>
                </a:lnTo>
                <a:lnTo>
                  <a:pt x="311943" y="340519"/>
                </a:lnTo>
                <a:lnTo>
                  <a:pt x="276224" y="352425"/>
                </a:lnTo>
                <a:lnTo>
                  <a:pt x="252412" y="378619"/>
                </a:lnTo>
                <a:lnTo>
                  <a:pt x="259556" y="400050"/>
                </a:lnTo>
                <a:lnTo>
                  <a:pt x="285749" y="392906"/>
                </a:lnTo>
                <a:lnTo>
                  <a:pt x="304800" y="397669"/>
                </a:lnTo>
                <a:lnTo>
                  <a:pt x="309561" y="435769"/>
                </a:lnTo>
                <a:lnTo>
                  <a:pt x="295275" y="473869"/>
                </a:lnTo>
                <a:lnTo>
                  <a:pt x="257174" y="481013"/>
                </a:lnTo>
                <a:lnTo>
                  <a:pt x="240506" y="519112"/>
                </a:lnTo>
                <a:lnTo>
                  <a:pt x="190499" y="576263"/>
                </a:lnTo>
                <a:lnTo>
                  <a:pt x="150018" y="609601"/>
                </a:lnTo>
                <a:lnTo>
                  <a:pt x="102393" y="642938"/>
                </a:lnTo>
                <a:lnTo>
                  <a:pt x="71437" y="671512"/>
                </a:lnTo>
                <a:lnTo>
                  <a:pt x="30955" y="719138"/>
                </a:lnTo>
                <a:lnTo>
                  <a:pt x="0" y="773907"/>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59" name="フリーフォーム 656">
            <a:extLst>
              <a:ext uri="{FF2B5EF4-FFF2-40B4-BE49-F238E27FC236}">
                <a16:creationId xmlns:a16="http://schemas.microsoft.com/office/drawing/2014/main" id="{06FA36D4-D309-4F5B-AD27-9C09776E67F7}"/>
              </a:ext>
            </a:extLst>
          </p:cNvPr>
          <p:cNvSpPr/>
          <p:nvPr/>
        </p:nvSpPr>
        <p:spPr>
          <a:xfrm>
            <a:off x="5176838" y="1746250"/>
            <a:ext cx="322262" cy="1616075"/>
          </a:xfrm>
          <a:custGeom>
            <a:avLst/>
            <a:gdLst>
              <a:gd name="connsiteX0" fmla="*/ 278606 w 278606"/>
              <a:gd name="connsiteY0" fmla="*/ 0 h 1012031"/>
              <a:gd name="connsiteX1" fmla="*/ 245269 w 278606"/>
              <a:gd name="connsiteY1" fmla="*/ 40481 h 1012031"/>
              <a:gd name="connsiteX2" fmla="*/ 250031 w 278606"/>
              <a:gd name="connsiteY2" fmla="*/ 59531 h 1012031"/>
              <a:gd name="connsiteX3" fmla="*/ 242888 w 278606"/>
              <a:gd name="connsiteY3" fmla="*/ 78581 h 1012031"/>
              <a:gd name="connsiteX4" fmla="*/ 235744 w 278606"/>
              <a:gd name="connsiteY4" fmla="*/ 90487 h 1012031"/>
              <a:gd name="connsiteX5" fmla="*/ 233363 w 278606"/>
              <a:gd name="connsiteY5" fmla="*/ 111918 h 1012031"/>
              <a:gd name="connsiteX6" fmla="*/ 207169 w 278606"/>
              <a:gd name="connsiteY6" fmla="*/ 111918 h 1012031"/>
              <a:gd name="connsiteX7" fmla="*/ 195263 w 278606"/>
              <a:gd name="connsiteY7" fmla="*/ 128587 h 1012031"/>
              <a:gd name="connsiteX8" fmla="*/ 188119 w 278606"/>
              <a:gd name="connsiteY8" fmla="*/ 145256 h 1012031"/>
              <a:gd name="connsiteX9" fmla="*/ 190500 w 278606"/>
              <a:gd name="connsiteY9" fmla="*/ 164306 h 1012031"/>
              <a:gd name="connsiteX10" fmla="*/ 176213 w 278606"/>
              <a:gd name="connsiteY10" fmla="*/ 188118 h 1012031"/>
              <a:gd name="connsiteX11" fmla="*/ 150019 w 278606"/>
              <a:gd name="connsiteY11" fmla="*/ 171450 h 1012031"/>
              <a:gd name="connsiteX12" fmla="*/ 123825 w 278606"/>
              <a:gd name="connsiteY12" fmla="*/ 173831 h 1012031"/>
              <a:gd name="connsiteX13" fmla="*/ 126206 w 278606"/>
              <a:gd name="connsiteY13" fmla="*/ 211931 h 1012031"/>
              <a:gd name="connsiteX14" fmla="*/ 128588 w 278606"/>
              <a:gd name="connsiteY14" fmla="*/ 233362 h 1012031"/>
              <a:gd name="connsiteX15" fmla="*/ 119063 w 278606"/>
              <a:gd name="connsiteY15" fmla="*/ 252412 h 1012031"/>
              <a:gd name="connsiteX16" fmla="*/ 97631 w 278606"/>
              <a:gd name="connsiteY16" fmla="*/ 273843 h 1012031"/>
              <a:gd name="connsiteX17" fmla="*/ 97631 w 278606"/>
              <a:gd name="connsiteY17" fmla="*/ 304800 h 1012031"/>
              <a:gd name="connsiteX18" fmla="*/ 64294 w 278606"/>
              <a:gd name="connsiteY18" fmla="*/ 300037 h 1012031"/>
              <a:gd name="connsiteX19" fmla="*/ 61913 w 278606"/>
              <a:gd name="connsiteY19" fmla="*/ 316706 h 1012031"/>
              <a:gd name="connsiteX20" fmla="*/ 71438 w 278606"/>
              <a:gd name="connsiteY20" fmla="*/ 342900 h 1012031"/>
              <a:gd name="connsiteX21" fmla="*/ 92869 w 278606"/>
              <a:gd name="connsiteY21" fmla="*/ 371475 h 1012031"/>
              <a:gd name="connsiteX22" fmla="*/ 116681 w 278606"/>
              <a:gd name="connsiteY22" fmla="*/ 404812 h 1012031"/>
              <a:gd name="connsiteX23" fmla="*/ 123825 w 278606"/>
              <a:gd name="connsiteY23" fmla="*/ 419100 h 1012031"/>
              <a:gd name="connsiteX24" fmla="*/ 154781 w 278606"/>
              <a:gd name="connsiteY24" fmla="*/ 431006 h 1012031"/>
              <a:gd name="connsiteX25" fmla="*/ 154781 w 278606"/>
              <a:gd name="connsiteY25" fmla="*/ 447675 h 1012031"/>
              <a:gd name="connsiteX26" fmla="*/ 140494 w 278606"/>
              <a:gd name="connsiteY26" fmla="*/ 466725 h 1012031"/>
              <a:gd name="connsiteX27" fmla="*/ 114300 w 278606"/>
              <a:gd name="connsiteY27" fmla="*/ 473868 h 1012031"/>
              <a:gd name="connsiteX28" fmla="*/ 102394 w 278606"/>
              <a:gd name="connsiteY28" fmla="*/ 492918 h 1012031"/>
              <a:gd name="connsiteX29" fmla="*/ 90488 w 278606"/>
              <a:gd name="connsiteY29" fmla="*/ 528637 h 1012031"/>
              <a:gd name="connsiteX30" fmla="*/ 102394 w 278606"/>
              <a:gd name="connsiteY30" fmla="*/ 552450 h 1012031"/>
              <a:gd name="connsiteX31" fmla="*/ 119063 w 278606"/>
              <a:gd name="connsiteY31" fmla="*/ 569118 h 1012031"/>
              <a:gd name="connsiteX32" fmla="*/ 119063 w 278606"/>
              <a:gd name="connsiteY32" fmla="*/ 592931 h 1012031"/>
              <a:gd name="connsiteX33" fmla="*/ 135731 w 278606"/>
              <a:gd name="connsiteY33" fmla="*/ 607218 h 1012031"/>
              <a:gd name="connsiteX34" fmla="*/ 116681 w 278606"/>
              <a:gd name="connsiteY34" fmla="*/ 623887 h 1012031"/>
              <a:gd name="connsiteX35" fmla="*/ 116681 w 278606"/>
              <a:gd name="connsiteY35" fmla="*/ 645318 h 1012031"/>
              <a:gd name="connsiteX36" fmla="*/ 130969 w 278606"/>
              <a:gd name="connsiteY36" fmla="*/ 666750 h 1012031"/>
              <a:gd name="connsiteX37" fmla="*/ 128588 w 278606"/>
              <a:gd name="connsiteY37" fmla="*/ 688181 h 1012031"/>
              <a:gd name="connsiteX38" fmla="*/ 128588 w 278606"/>
              <a:gd name="connsiteY38" fmla="*/ 711993 h 1012031"/>
              <a:gd name="connsiteX39" fmla="*/ 109538 w 278606"/>
              <a:gd name="connsiteY39" fmla="*/ 731043 h 1012031"/>
              <a:gd name="connsiteX40" fmla="*/ 126206 w 278606"/>
              <a:gd name="connsiteY40" fmla="*/ 759618 h 1012031"/>
              <a:gd name="connsiteX41" fmla="*/ 111919 w 278606"/>
              <a:gd name="connsiteY41" fmla="*/ 788193 h 1012031"/>
              <a:gd name="connsiteX42" fmla="*/ 100013 w 278606"/>
              <a:gd name="connsiteY42" fmla="*/ 814387 h 1012031"/>
              <a:gd name="connsiteX43" fmla="*/ 111919 w 278606"/>
              <a:gd name="connsiteY43" fmla="*/ 838200 h 1012031"/>
              <a:gd name="connsiteX44" fmla="*/ 119063 w 278606"/>
              <a:gd name="connsiteY44" fmla="*/ 866775 h 1012031"/>
              <a:gd name="connsiteX45" fmla="*/ 104775 w 278606"/>
              <a:gd name="connsiteY45" fmla="*/ 885825 h 1012031"/>
              <a:gd name="connsiteX46" fmla="*/ 88106 w 278606"/>
              <a:gd name="connsiteY46" fmla="*/ 909637 h 1012031"/>
              <a:gd name="connsiteX47" fmla="*/ 88106 w 278606"/>
              <a:gd name="connsiteY47" fmla="*/ 926306 h 1012031"/>
              <a:gd name="connsiteX48" fmla="*/ 78581 w 278606"/>
              <a:gd name="connsiteY48" fmla="*/ 950118 h 1012031"/>
              <a:gd name="connsiteX49" fmla="*/ 64294 w 278606"/>
              <a:gd name="connsiteY49" fmla="*/ 964406 h 1012031"/>
              <a:gd name="connsiteX50" fmla="*/ 38100 w 278606"/>
              <a:gd name="connsiteY50" fmla="*/ 962025 h 1012031"/>
              <a:gd name="connsiteX51" fmla="*/ 16669 w 278606"/>
              <a:gd name="connsiteY51" fmla="*/ 978693 h 1012031"/>
              <a:gd name="connsiteX52" fmla="*/ 2381 w 278606"/>
              <a:gd name="connsiteY52" fmla="*/ 1000125 h 1012031"/>
              <a:gd name="connsiteX53" fmla="*/ 0 w 278606"/>
              <a:gd name="connsiteY53" fmla="*/ 1012031 h 101203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23851 w 323851"/>
              <a:gd name="connsiteY5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323851 w 323851"/>
              <a:gd name="connsiteY5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171450 w 323851"/>
              <a:gd name="connsiteY54" fmla="*/ 1557337 h 2021681"/>
              <a:gd name="connsiteX55" fmla="*/ 323851 w 323851"/>
              <a:gd name="connsiteY5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71450 w 323851"/>
              <a:gd name="connsiteY55" fmla="*/ 1557337 h 2021681"/>
              <a:gd name="connsiteX56" fmla="*/ 323851 w 323851"/>
              <a:gd name="connsiteY5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135732 w 323851"/>
              <a:gd name="connsiteY55" fmla="*/ 1452562 h 2021681"/>
              <a:gd name="connsiteX56" fmla="*/ 171450 w 323851"/>
              <a:gd name="connsiteY56" fmla="*/ 1557337 h 2021681"/>
              <a:gd name="connsiteX57" fmla="*/ 323851 w 323851"/>
              <a:gd name="connsiteY57"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76200 w 323851"/>
              <a:gd name="connsiteY54" fmla="*/ 1254918 h 2021681"/>
              <a:gd name="connsiteX55" fmla="*/ 95250 w 323851"/>
              <a:gd name="connsiteY55" fmla="*/ 1316831 h 2021681"/>
              <a:gd name="connsiteX56" fmla="*/ 135732 w 323851"/>
              <a:gd name="connsiteY56" fmla="*/ 1452562 h 2021681"/>
              <a:gd name="connsiteX57" fmla="*/ 171450 w 323851"/>
              <a:gd name="connsiteY57" fmla="*/ 1557337 h 2021681"/>
              <a:gd name="connsiteX58" fmla="*/ 323851 w 323851"/>
              <a:gd name="connsiteY58"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30957 w 323851"/>
              <a:gd name="connsiteY53" fmla="*/ 1100137 h 2021681"/>
              <a:gd name="connsiteX54" fmla="*/ 57150 w 323851"/>
              <a:gd name="connsiteY54" fmla="*/ 1181100 h 2021681"/>
              <a:gd name="connsiteX55" fmla="*/ 76200 w 323851"/>
              <a:gd name="connsiteY55" fmla="*/ 1254918 h 2021681"/>
              <a:gd name="connsiteX56" fmla="*/ 95250 w 323851"/>
              <a:gd name="connsiteY56" fmla="*/ 1316831 h 2021681"/>
              <a:gd name="connsiteX57" fmla="*/ 135732 w 323851"/>
              <a:gd name="connsiteY57" fmla="*/ 1452562 h 2021681"/>
              <a:gd name="connsiteX58" fmla="*/ 171450 w 323851"/>
              <a:gd name="connsiteY58" fmla="*/ 1557337 h 2021681"/>
              <a:gd name="connsiteX59" fmla="*/ 323851 w 323851"/>
              <a:gd name="connsiteY59"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35732 w 323851"/>
              <a:gd name="connsiteY58" fmla="*/ 1452562 h 2021681"/>
              <a:gd name="connsiteX59" fmla="*/ 171450 w 323851"/>
              <a:gd name="connsiteY59" fmla="*/ 1557337 h 2021681"/>
              <a:gd name="connsiteX60" fmla="*/ 323851 w 323851"/>
              <a:gd name="connsiteY60"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71450 w 323851"/>
              <a:gd name="connsiteY60" fmla="*/ 1557337 h 2021681"/>
              <a:gd name="connsiteX61" fmla="*/ 323851 w 323851"/>
              <a:gd name="connsiteY61"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323851 w 323851"/>
              <a:gd name="connsiteY62"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323851 w 323851"/>
              <a:gd name="connsiteY63"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76225 w 323851"/>
              <a:gd name="connsiteY63" fmla="*/ 1885950 h 2021681"/>
              <a:gd name="connsiteX64" fmla="*/ 323851 w 323851"/>
              <a:gd name="connsiteY64"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323851 w 323851"/>
              <a:gd name="connsiteY65"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76225 w 323851"/>
              <a:gd name="connsiteY64" fmla="*/ 1885950 h 2021681"/>
              <a:gd name="connsiteX65" fmla="*/ 292894 w 323851"/>
              <a:gd name="connsiteY65" fmla="*/ 1928812 h 2021681"/>
              <a:gd name="connsiteX66" fmla="*/ 323851 w 323851"/>
              <a:gd name="connsiteY66" fmla="*/ 2021681 h 2021681"/>
              <a:gd name="connsiteX0" fmla="*/ 276225 w 323851"/>
              <a:gd name="connsiteY0" fmla="*/ 0 h 2021681"/>
              <a:gd name="connsiteX1" fmla="*/ 242888 w 323851"/>
              <a:gd name="connsiteY1" fmla="*/ 40481 h 2021681"/>
              <a:gd name="connsiteX2" fmla="*/ 247650 w 323851"/>
              <a:gd name="connsiteY2" fmla="*/ 59531 h 2021681"/>
              <a:gd name="connsiteX3" fmla="*/ 240507 w 323851"/>
              <a:gd name="connsiteY3" fmla="*/ 78581 h 2021681"/>
              <a:gd name="connsiteX4" fmla="*/ 233363 w 323851"/>
              <a:gd name="connsiteY4" fmla="*/ 90487 h 2021681"/>
              <a:gd name="connsiteX5" fmla="*/ 230982 w 323851"/>
              <a:gd name="connsiteY5" fmla="*/ 111918 h 2021681"/>
              <a:gd name="connsiteX6" fmla="*/ 204788 w 323851"/>
              <a:gd name="connsiteY6" fmla="*/ 111918 h 2021681"/>
              <a:gd name="connsiteX7" fmla="*/ 192882 w 323851"/>
              <a:gd name="connsiteY7" fmla="*/ 128587 h 2021681"/>
              <a:gd name="connsiteX8" fmla="*/ 185738 w 323851"/>
              <a:gd name="connsiteY8" fmla="*/ 145256 h 2021681"/>
              <a:gd name="connsiteX9" fmla="*/ 188119 w 323851"/>
              <a:gd name="connsiteY9" fmla="*/ 164306 h 2021681"/>
              <a:gd name="connsiteX10" fmla="*/ 173832 w 323851"/>
              <a:gd name="connsiteY10" fmla="*/ 188118 h 2021681"/>
              <a:gd name="connsiteX11" fmla="*/ 147638 w 323851"/>
              <a:gd name="connsiteY11" fmla="*/ 171450 h 2021681"/>
              <a:gd name="connsiteX12" fmla="*/ 121444 w 323851"/>
              <a:gd name="connsiteY12" fmla="*/ 173831 h 2021681"/>
              <a:gd name="connsiteX13" fmla="*/ 123825 w 323851"/>
              <a:gd name="connsiteY13" fmla="*/ 211931 h 2021681"/>
              <a:gd name="connsiteX14" fmla="*/ 126207 w 323851"/>
              <a:gd name="connsiteY14" fmla="*/ 233362 h 2021681"/>
              <a:gd name="connsiteX15" fmla="*/ 116682 w 323851"/>
              <a:gd name="connsiteY15" fmla="*/ 252412 h 2021681"/>
              <a:gd name="connsiteX16" fmla="*/ 95250 w 323851"/>
              <a:gd name="connsiteY16" fmla="*/ 273843 h 2021681"/>
              <a:gd name="connsiteX17" fmla="*/ 95250 w 323851"/>
              <a:gd name="connsiteY17" fmla="*/ 304800 h 2021681"/>
              <a:gd name="connsiteX18" fmla="*/ 61913 w 323851"/>
              <a:gd name="connsiteY18" fmla="*/ 300037 h 2021681"/>
              <a:gd name="connsiteX19" fmla="*/ 59532 w 323851"/>
              <a:gd name="connsiteY19" fmla="*/ 316706 h 2021681"/>
              <a:gd name="connsiteX20" fmla="*/ 69057 w 323851"/>
              <a:gd name="connsiteY20" fmla="*/ 342900 h 2021681"/>
              <a:gd name="connsiteX21" fmla="*/ 90488 w 323851"/>
              <a:gd name="connsiteY21" fmla="*/ 371475 h 2021681"/>
              <a:gd name="connsiteX22" fmla="*/ 114300 w 323851"/>
              <a:gd name="connsiteY22" fmla="*/ 404812 h 2021681"/>
              <a:gd name="connsiteX23" fmla="*/ 121444 w 323851"/>
              <a:gd name="connsiteY23" fmla="*/ 419100 h 2021681"/>
              <a:gd name="connsiteX24" fmla="*/ 152400 w 323851"/>
              <a:gd name="connsiteY24" fmla="*/ 431006 h 2021681"/>
              <a:gd name="connsiteX25" fmla="*/ 152400 w 323851"/>
              <a:gd name="connsiteY25" fmla="*/ 447675 h 2021681"/>
              <a:gd name="connsiteX26" fmla="*/ 138113 w 323851"/>
              <a:gd name="connsiteY26" fmla="*/ 466725 h 2021681"/>
              <a:gd name="connsiteX27" fmla="*/ 111919 w 323851"/>
              <a:gd name="connsiteY27" fmla="*/ 473868 h 2021681"/>
              <a:gd name="connsiteX28" fmla="*/ 100013 w 323851"/>
              <a:gd name="connsiteY28" fmla="*/ 492918 h 2021681"/>
              <a:gd name="connsiteX29" fmla="*/ 88107 w 323851"/>
              <a:gd name="connsiteY29" fmla="*/ 528637 h 2021681"/>
              <a:gd name="connsiteX30" fmla="*/ 100013 w 323851"/>
              <a:gd name="connsiteY30" fmla="*/ 552450 h 2021681"/>
              <a:gd name="connsiteX31" fmla="*/ 116682 w 323851"/>
              <a:gd name="connsiteY31" fmla="*/ 569118 h 2021681"/>
              <a:gd name="connsiteX32" fmla="*/ 116682 w 323851"/>
              <a:gd name="connsiteY32" fmla="*/ 592931 h 2021681"/>
              <a:gd name="connsiteX33" fmla="*/ 133350 w 323851"/>
              <a:gd name="connsiteY33" fmla="*/ 607218 h 2021681"/>
              <a:gd name="connsiteX34" fmla="*/ 114300 w 323851"/>
              <a:gd name="connsiteY34" fmla="*/ 623887 h 2021681"/>
              <a:gd name="connsiteX35" fmla="*/ 114300 w 323851"/>
              <a:gd name="connsiteY35" fmla="*/ 645318 h 2021681"/>
              <a:gd name="connsiteX36" fmla="*/ 128588 w 323851"/>
              <a:gd name="connsiteY36" fmla="*/ 666750 h 2021681"/>
              <a:gd name="connsiteX37" fmla="*/ 126207 w 323851"/>
              <a:gd name="connsiteY37" fmla="*/ 688181 h 2021681"/>
              <a:gd name="connsiteX38" fmla="*/ 126207 w 323851"/>
              <a:gd name="connsiteY38" fmla="*/ 711993 h 2021681"/>
              <a:gd name="connsiteX39" fmla="*/ 107157 w 323851"/>
              <a:gd name="connsiteY39" fmla="*/ 731043 h 2021681"/>
              <a:gd name="connsiteX40" fmla="*/ 123825 w 323851"/>
              <a:gd name="connsiteY40" fmla="*/ 759618 h 2021681"/>
              <a:gd name="connsiteX41" fmla="*/ 109538 w 323851"/>
              <a:gd name="connsiteY41" fmla="*/ 788193 h 2021681"/>
              <a:gd name="connsiteX42" fmla="*/ 97632 w 323851"/>
              <a:gd name="connsiteY42" fmla="*/ 814387 h 2021681"/>
              <a:gd name="connsiteX43" fmla="*/ 109538 w 323851"/>
              <a:gd name="connsiteY43" fmla="*/ 838200 h 2021681"/>
              <a:gd name="connsiteX44" fmla="*/ 116682 w 323851"/>
              <a:gd name="connsiteY44" fmla="*/ 866775 h 2021681"/>
              <a:gd name="connsiteX45" fmla="*/ 102394 w 323851"/>
              <a:gd name="connsiteY45" fmla="*/ 885825 h 2021681"/>
              <a:gd name="connsiteX46" fmla="*/ 85725 w 323851"/>
              <a:gd name="connsiteY46" fmla="*/ 909637 h 2021681"/>
              <a:gd name="connsiteX47" fmla="*/ 85725 w 323851"/>
              <a:gd name="connsiteY47" fmla="*/ 926306 h 2021681"/>
              <a:gd name="connsiteX48" fmla="*/ 76200 w 323851"/>
              <a:gd name="connsiteY48" fmla="*/ 950118 h 2021681"/>
              <a:gd name="connsiteX49" fmla="*/ 61913 w 323851"/>
              <a:gd name="connsiteY49" fmla="*/ 964406 h 2021681"/>
              <a:gd name="connsiteX50" fmla="*/ 35719 w 323851"/>
              <a:gd name="connsiteY50" fmla="*/ 962025 h 2021681"/>
              <a:gd name="connsiteX51" fmla="*/ 14288 w 323851"/>
              <a:gd name="connsiteY51" fmla="*/ 978693 h 2021681"/>
              <a:gd name="connsiteX52" fmla="*/ 0 w 323851"/>
              <a:gd name="connsiteY52" fmla="*/ 1000125 h 2021681"/>
              <a:gd name="connsiteX53" fmla="*/ 11907 w 323851"/>
              <a:gd name="connsiteY53" fmla="*/ 1054893 h 2021681"/>
              <a:gd name="connsiteX54" fmla="*/ 30957 w 323851"/>
              <a:gd name="connsiteY54" fmla="*/ 1100137 h 2021681"/>
              <a:gd name="connsiteX55" fmla="*/ 57150 w 323851"/>
              <a:gd name="connsiteY55" fmla="*/ 1181100 h 2021681"/>
              <a:gd name="connsiteX56" fmla="*/ 76200 w 323851"/>
              <a:gd name="connsiteY56" fmla="*/ 1254918 h 2021681"/>
              <a:gd name="connsiteX57" fmla="*/ 95250 w 323851"/>
              <a:gd name="connsiteY57" fmla="*/ 1316831 h 2021681"/>
              <a:gd name="connsiteX58" fmla="*/ 114300 w 323851"/>
              <a:gd name="connsiteY58" fmla="*/ 1383506 h 2021681"/>
              <a:gd name="connsiteX59" fmla="*/ 135732 w 323851"/>
              <a:gd name="connsiteY59" fmla="*/ 1452562 h 2021681"/>
              <a:gd name="connsiteX60" fmla="*/ 150019 w 323851"/>
              <a:gd name="connsiteY60" fmla="*/ 1504950 h 2021681"/>
              <a:gd name="connsiteX61" fmla="*/ 171450 w 323851"/>
              <a:gd name="connsiteY61" fmla="*/ 1557337 h 2021681"/>
              <a:gd name="connsiteX62" fmla="*/ 200025 w 323851"/>
              <a:gd name="connsiteY62" fmla="*/ 1643062 h 2021681"/>
              <a:gd name="connsiteX63" fmla="*/ 226219 w 323851"/>
              <a:gd name="connsiteY63" fmla="*/ 1731168 h 2021681"/>
              <a:gd name="connsiteX64" fmla="*/ 252413 w 323851"/>
              <a:gd name="connsiteY64" fmla="*/ 1809750 h 2021681"/>
              <a:gd name="connsiteX65" fmla="*/ 276225 w 323851"/>
              <a:gd name="connsiteY65" fmla="*/ 1885950 h 2021681"/>
              <a:gd name="connsiteX66" fmla="*/ 292894 w 323851"/>
              <a:gd name="connsiteY66" fmla="*/ 1928812 h 2021681"/>
              <a:gd name="connsiteX67" fmla="*/ 323851 w 323851"/>
              <a:gd name="connsiteY67" fmla="*/ 2021681 h 2021681"/>
              <a:gd name="connsiteX0" fmla="*/ 300037 w 347663"/>
              <a:gd name="connsiteY0" fmla="*/ 0 h 2021681"/>
              <a:gd name="connsiteX1" fmla="*/ 266700 w 347663"/>
              <a:gd name="connsiteY1" fmla="*/ 40481 h 2021681"/>
              <a:gd name="connsiteX2" fmla="*/ 271462 w 347663"/>
              <a:gd name="connsiteY2" fmla="*/ 59531 h 2021681"/>
              <a:gd name="connsiteX3" fmla="*/ 264319 w 347663"/>
              <a:gd name="connsiteY3" fmla="*/ 78581 h 2021681"/>
              <a:gd name="connsiteX4" fmla="*/ 257175 w 347663"/>
              <a:gd name="connsiteY4" fmla="*/ 90487 h 2021681"/>
              <a:gd name="connsiteX5" fmla="*/ 254794 w 347663"/>
              <a:gd name="connsiteY5" fmla="*/ 111918 h 2021681"/>
              <a:gd name="connsiteX6" fmla="*/ 228600 w 347663"/>
              <a:gd name="connsiteY6" fmla="*/ 111918 h 2021681"/>
              <a:gd name="connsiteX7" fmla="*/ 216694 w 347663"/>
              <a:gd name="connsiteY7" fmla="*/ 128587 h 2021681"/>
              <a:gd name="connsiteX8" fmla="*/ 209550 w 347663"/>
              <a:gd name="connsiteY8" fmla="*/ 145256 h 2021681"/>
              <a:gd name="connsiteX9" fmla="*/ 211931 w 347663"/>
              <a:gd name="connsiteY9" fmla="*/ 164306 h 2021681"/>
              <a:gd name="connsiteX10" fmla="*/ 197644 w 347663"/>
              <a:gd name="connsiteY10" fmla="*/ 188118 h 2021681"/>
              <a:gd name="connsiteX11" fmla="*/ 171450 w 347663"/>
              <a:gd name="connsiteY11" fmla="*/ 171450 h 2021681"/>
              <a:gd name="connsiteX12" fmla="*/ 145256 w 347663"/>
              <a:gd name="connsiteY12" fmla="*/ 173831 h 2021681"/>
              <a:gd name="connsiteX13" fmla="*/ 147637 w 347663"/>
              <a:gd name="connsiteY13" fmla="*/ 211931 h 2021681"/>
              <a:gd name="connsiteX14" fmla="*/ 150019 w 347663"/>
              <a:gd name="connsiteY14" fmla="*/ 233362 h 2021681"/>
              <a:gd name="connsiteX15" fmla="*/ 140494 w 347663"/>
              <a:gd name="connsiteY15" fmla="*/ 252412 h 2021681"/>
              <a:gd name="connsiteX16" fmla="*/ 119062 w 347663"/>
              <a:gd name="connsiteY16" fmla="*/ 273843 h 2021681"/>
              <a:gd name="connsiteX17" fmla="*/ 119062 w 347663"/>
              <a:gd name="connsiteY17" fmla="*/ 304800 h 2021681"/>
              <a:gd name="connsiteX18" fmla="*/ 85725 w 347663"/>
              <a:gd name="connsiteY18" fmla="*/ 300037 h 2021681"/>
              <a:gd name="connsiteX19" fmla="*/ 83344 w 347663"/>
              <a:gd name="connsiteY19" fmla="*/ 316706 h 2021681"/>
              <a:gd name="connsiteX20" fmla="*/ 92869 w 347663"/>
              <a:gd name="connsiteY20" fmla="*/ 342900 h 2021681"/>
              <a:gd name="connsiteX21" fmla="*/ 114300 w 347663"/>
              <a:gd name="connsiteY21" fmla="*/ 371475 h 2021681"/>
              <a:gd name="connsiteX22" fmla="*/ 138112 w 347663"/>
              <a:gd name="connsiteY22" fmla="*/ 404812 h 2021681"/>
              <a:gd name="connsiteX23" fmla="*/ 145256 w 347663"/>
              <a:gd name="connsiteY23" fmla="*/ 419100 h 2021681"/>
              <a:gd name="connsiteX24" fmla="*/ 176212 w 347663"/>
              <a:gd name="connsiteY24" fmla="*/ 431006 h 2021681"/>
              <a:gd name="connsiteX25" fmla="*/ 176212 w 347663"/>
              <a:gd name="connsiteY25" fmla="*/ 447675 h 2021681"/>
              <a:gd name="connsiteX26" fmla="*/ 161925 w 347663"/>
              <a:gd name="connsiteY26" fmla="*/ 466725 h 2021681"/>
              <a:gd name="connsiteX27" fmla="*/ 135731 w 347663"/>
              <a:gd name="connsiteY27" fmla="*/ 473868 h 2021681"/>
              <a:gd name="connsiteX28" fmla="*/ 123825 w 347663"/>
              <a:gd name="connsiteY28" fmla="*/ 492918 h 2021681"/>
              <a:gd name="connsiteX29" fmla="*/ 111919 w 347663"/>
              <a:gd name="connsiteY29" fmla="*/ 528637 h 2021681"/>
              <a:gd name="connsiteX30" fmla="*/ 123825 w 347663"/>
              <a:gd name="connsiteY30" fmla="*/ 552450 h 2021681"/>
              <a:gd name="connsiteX31" fmla="*/ 140494 w 347663"/>
              <a:gd name="connsiteY31" fmla="*/ 569118 h 2021681"/>
              <a:gd name="connsiteX32" fmla="*/ 140494 w 347663"/>
              <a:gd name="connsiteY32" fmla="*/ 592931 h 2021681"/>
              <a:gd name="connsiteX33" fmla="*/ 157162 w 347663"/>
              <a:gd name="connsiteY33" fmla="*/ 607218 h 2021681"/>
              <a:gd name="connsiteX34" fmla="*/ 138112 w 347663"/>
              <a:gd name="connsiteY34" fmla="*/ 623887 h 2021681"/>
              <a:gd name="connsiteX35" fmla="*/ 138112 w 347663"/>
              <a:gd name="connsiteY35" fmla="*/ 645318 h 2021681"/>
              <a:gd name="connsiteX36" fmla="*/ 152400 w 347663"/>
              <a:gd name="connsiteY36" fmla="*/ 666750 h 2021681"/>
              <a:gd name="connsiteX37" fmla="*/ 150019 w 347663"/>
              <a:gd name="connsiteY37" fmla="*/ 688181 h 2021681"/>
              <a:gd name="connsiteX38" fmla="*/ 150019 w 347663"/>
              <a:gd name="connsiteY38" fmla="*/ 711993 h 2021681"/>
              <a:gd name="connsiteX39" fmla="*/ 130969 w 347663"/>
              <a:gd name="connsiteY39" fmla="*/ 731043 h 2021681"/>
              <a:gd name="connsiteX40" fmla="*/ 147637 w 347663"/>
              <a:gd name="connsiteY40" fmla="*/ 759618 h 2021681"/>
              <a:gd name="connsiteX41" fmla="*/ 133350 w 347663"/>
              <a:gd name="connsiteY41" fmla="*/ 788193 h 2021681"/>
              <a:gd name="connsiteX42" fmla="*/ 121444 w 347663"/>
              <a:gd name="connsiteY42" fmla="*/ 814387 h 2021681"/>
              <a:gd name="connsiteX43" fmla="*/ 133350 w 347663"/>
              <a:gd name="connsiteY43" fmla="*/ 838200 h 2021681"/>
              <a:gd name="connsiteX44" fmla="*/ 140494 w 347663"/>
              <a:gd name="connsiteY44" fmla="*/ 866775 h 2021681"/>
              <a:gd name="connsiteX45" fmla="*/ 126206 w 347663"/>
              <a:gd name="connsiteY45" fmla="*/ 885825 h 2021681"/>
              <a:gd name="connsiteX46" fmla="*/ 109537 w 347663"/>
              <a:gd name="connsiteY46" fmla="*/ 909637 h 2021681"/>
              <a:gd name="connsiteX47" fmla="*/ 109537 w 347663"/>
              <a:gd name="connsiteY47" fmla="*/ 926306 h 2021681"/>
              <a:gd name="connsiteX48" fmla="*/ 100012 w 347663"/>
              <a:gd name="connsiteY48" fmla="*/ 950118 h 2021681"/>
              <a:gd name="connsiteX49" fmla="*/ 85725 w 347663"/>
              <a:gd name="connsiteY49" fmla="*/ 964406 h 2021681"/>
              <a:gd name="connsiteX50" fmla="*/ 59531 w 347663"/>
              <a:gd name="connsiteY50" fmla="*/ 962025 h 2021681"/>
              <a:gd name="connsiteX51" fmla="*/ 38100 w 347663"/>
              <a:gd name="connsiteY51" fmla="*/ 978693 h 2021681"/>
              <a:gd name="connsiteX52" fmla="*/ 23812 w 347663"/>
              <a:gd name="connsiteY52" fmla="*/ 1000125 h 2021681"/>
              <a:gd name="connsiteX53" fmla="*/ 0 w 347663"/>
              <a:gd name="connsiteY53" fmla="*/ 1023937 h 2021681"/>
              <a:gd name="connsiteX54" fmla="*/ 54769 w 347663"/>
              <a:gd name="connsiteY54" fmla="*/ 1100137 h 2021681"/>
              <a:gd name="connsiteX55" fmla="*/ 80962 w 347663"/>
              <a:gd name="connsiteY55" fmla="*/ 1181100 h 2021681"/>
              <a:gd name="connsiteX56" fmla="*/ 100012 w 347663"/>
              <a:gd name="connsiteY56" fmla="*/ 1254918 h 2021681"/>
              <a:gd name="connsiteX57" fmla="*/ 119062 w 347663"/>
              <a:gd name="connsiteY57" fmla="*/ 1316831 h 2021681"/>
              <a:gd name="connsiteX58" fmla="*/ 138112 w 347663"/>
              <a:gd name="connsiteY58" fmla="*/ 1383506 h 2021681"/>
              <a:gd name="connsiteX59" fmla="*/ 159544 w 347663"/>
              <a:gd name="connsiteY59" fmla="*/ 1452562 h 2021681"/>
              <a:gd name="connsiteX60" fmla="*/ 173831 w 347663"/>
              <a:gd name="connsiteY60" fmla="*/ 1504950 h 2021681"/>
              <a:gd name="connsiteX61" fmla="*/ 195262 w 347663"/>
              <a:gd name="connsiteY61" fmla="*/ 1557337 h 2021681"/>
              <a:gd name="connsiteX62" fmla="*/ 223837 w 347663"/>
              <a:gd name="connsiteY62" fmla="*/ 1643062 h 2021681"/>
              <a:gd name="connsiteX63" fmla="*/ 250031 w 347663"/>
              <a:gd name="connsiteY63" fmla="*/ 1731168 h 2021681"/>
              <a:gd name="connsiteX64" fmla="*/ 276225 w 347663"/>
              <a:gd name="connsiteY64" fmla="*/ 1809750 h 2021681"/>
              <a:gd name="connsiteX65" fmla="*/ 300037 w 347663"/>
              <a:gd name="connsiteY65" fmla="*/ 1885950 h 2021681"/>
              <a:gd name="connsiteX66" fmla="*/ 316706 w 347663"/>
              <a:gd name="connsiteY66" fmla="*/ 1928812 h 2021681"/>
              <a:gd name="connsiteX67" fmla="*/ 347663 w 347663"/>
              <a:gd name="connsiteY67" fmla="*/ 2021681 h 2021681"/>
              <a:gd name="connsiteX0" fmla="*/ 319086 w 366712"/>
              <a:gd name="connsiteY0" fmla="*/ 0 h 2021681"/>
              <a:gd name="connsiteX1" fmla="*/ 285749 w 366712"/>
              <a:gd name="connsiteY1" fmla="*/ 40481 h 2021681"/>
              <a:gd name="connsiteX2" fmla="*/ 290511 w 366712"/>
              <a:gd name="connsiteY2" fmla="*/ 59531 h 2021681"/>
              <a:gd name="connsiteX3" fmla="*/ 283368 w 366712"/>
              <a:gd name="connsiteY3" fmla="*/ 78581 h 2021681"/>
              <a:gd name="connsiteX4" fmla="*/ 276224 w 366712"/>
              <a:gd name="connsiteY4" fmla="*/ 90487 h 2021681"/>
              <a:gd name="connsiteX5" fmla="*/ 273843 w 366712"/>
              <a:gd name="connsiteY5" fmla="*/ 111918 h 2021681"/>
              <a:gd name="connsiteX6" fmla="*/ 247649 w 366712"/>
              <a:gd name="connsiteY6" fmla="*/ 111918 h 2021681"/>
              <a:gd name="connsiteX7" fmla="*/ 235743 w 366712"/>
              <a:gd name="connsiteY7" fmla="*/ 128587 h 2021681"/>
              <a:gd name="connsiteX8" fmla="*/ 228599 w 366712"/>
              <a:gd name="connsiteY8" fmla="*/ 145256 h 2021681"/>
              <a:gd name="connsiteX9" fmla="*/ 230980 w 366712"/>
              <a:gd name="connsiteY9" fmla="*/ 164306 h 2021681"/>
              <a:gd name="connsiteX10" fmla="*/ 216693 w 366712"/>
              <a:gd name="connsiteY10" fmla="*/ 188118 h 2021681"/>
              <a:gd name="connsiteX11" fmla="*/ 190499 w 366712"/>
              <a:gd name="connsiteY11" fmla="*/ 171450 h 2021681"/>
              <a:gd name="connsiteX12" fmla="*/ 164305 w 366712"/>
              <a:gd name="connsiteY12" fmla="*/ 173831 h 2021681"/>
              <a:gd name="connsiteX13" fmla="*/ 166686 w 366712"/>
              <a:gd name="connsiteY13" fmla="*/ 211931 h 2021681"/>
              <a:gd name="connsiteX14" fmla="*/ 169068 w 366712"/>
              <a:gd name="connsiteY14" fmla="*/ 233362 h 2021681"/>
              <a:gd name="connsiteX15" fmla="*/ 159543 w 366712"/>
              <a:gd name="connsiteY15" fmla="*/ 252412 h 2021681"/>
              <a:gd name="connsiteX16" fmla="*/ 138111 w 366712"/>
              <a:gd name="connsiteY16" fmla="*/ 273843 h 2021681"/>
              <a:gd name="connsiteX17" fmla="*/ 138111 w 366712"/>
              <a:gd name="connsiteY17" fmla="*/ 304800 h 2021681"/>
              <a:gd name="connsiteX18" fmla="*/ 104774 w 366712"/>
              <a:gd name="connsiteY18" fmla="*/ 300037 h 2021681"/>
              <a:gd name="connsiteX19" fmla="*/ 102393 w 366712"/>
              <a:gd name="connsiteY19" fmla="*/ 316706 h 2021681"/>
              <a:gd name="connsiteX20" fmla="*/ 111918 w 366712"/>
              <a:gd name="connsiteY20" fmla="*/ 342900 h 2021681"/>
              <a:gd name="connsiteX21" fmla="*/ 133349 w 366712"/>
              <a:gd name="connsiteY21" fmla="*/ 371475 h 2021681"/>
              <a:gd name="connsiteX22" fmla="*/ 157161 w 366712"/>
              <a:gd name="connsiteY22" fmla="*/ 404812 h 2021681"/>
              <a:gd name="connsiteX23" fmla="*/ 164305 w 366712"/>
              <a:gd name="connsiteY23" fmla="*/ 419100 h 2021681"/>
              <a:gd name="connsiteX24" fmla="*/ 195261 w 366712"/>
              <a:gd name="connsiteY24" fmla="*/ 431006 h 2021681"/>
              <a:gd name="connsiteX25" fmla="*/ 195261 w 366712"/>
              <a:gd name="connsiteY25" fmla="*/ 447675 h 2021681"/>
              <a:gd name="connsiteX26" fmla="*/ 180974 w 366712"/>
              <a:gd name="connsiteY26" fmla="*/ 466725 h 2021681"/>
              <a:gd name="connsiteX27" fmla="*/ 154780 w 366712"/>
              <a:gd name="connsiteY27" fmla="*/ 473868 h 2021681"/>
              <a:gd name="connsiteX28" fmla="*/ 142874 w 366712"/>
              <a:gd name="connsiteY28" fmla="*/ 492918 h 2021681"/>
              <a:gd name="connsiteX29" fmla="*/ 130968 w 366712"/>
              <a:gd name="connsiteY29" fmla="*/ 528637 h 2021681"/>
              <a:gd name="connsiteX30" fmla="*/ 142874 w 366712"/>
              <a:gd name="connsiteY30" fmla="*/ 552450 h 2021681"/>
              <a:gd name="connsiteX31" fmla="*/ 159543 w 366712"/>
              <a:gd name="connsiteY31" fmla="*/ 569118 h 2021681"/>
              <a:gd name="connsiteX32" fmla="*/ 159543 w 366712"/>
              <a:gd name="connsiteY32" fmla="*/ 592931 h 2021681"/>
              <a:gd name="connsiteX33" fmla="*/ 176211 w 366712"/>
              <a:gd name="connsiteY33" fmla="*/ 607218 h 2021681"/>
              <a:gd name="connsiteX34" fmla="*/ 157161 w 366712"/>
              <a:gd name="connsiteY34" fmla="*/ 623887 h 2021681"/>
              <a:gd name="connsiteX35" fmla="*/ 157161 w 366712"/>
              <a:gd name="connsiteY35" fmla="*/ 645318 h 2021681"/>
              <a:gd name="connsiteX36" fmla="*/ 171449 w 366712"/>
              <a:gd name="connsiteY36" fmla="*/ 666750 h 2021681"/>
              <a:gd name="connsiteX37" fmla="*/ 169068 w 366712"/>
              <a:gd name="connsiteY37" fmla="*/ 688181 h 2021681"/>
              <a:gd name="connsiteX38" fmla="*/ 169068 w 366712"/>
              <a:gd name="connsiteY38" fmla="*/ 711993 h 2021681"/>
              <a:gd name="connsiteX39" fmla="*/ 150018 w 366712"/>
              <a:gd name="connsiteY39" fmla="*/ 731043 h 2021681"/>
              <a:gd name="connsiteX40" fmla="*/ 166686 w 366712"/>
              <a:gd name="connsiteY40" fmla="*/ 759618 h 2021681"/>
              <a:gd name="connsiteX41" fmla="*/ 152399 w 366712"/>
              <a:gd name="connsiteY41" fmla="*/ 788193 h 2021681"/>
              <a:gd name="connsiteX42" fmla="*/ 140493 w 366712"/>
              <a:gd name="connsiteY42" fmla="*/ 814387 h 2021681"/>
              <a:gd name="connsiteX43" fmla="*/ 152399 w 366712"/>
              <a:gd name="connsiteY43" fmla="*/ 838200 h 2021681"/>
              <a:gd name="connsiteX44" fmla="*/ 159543 w 366712"/>
              <a:gd name="connsiteY44" fmla="*/ 866775 h 2021681"/>
              <a:gd name="connsiteX45" fmla="*/ 145255 w 366712"/>
              <a:gd name="connsiteY45" fmla="*/ 885825 h 2021681"/>
              <a:gd name="connsiteX46" fmla="*/ 128586 w 366712"/>
              <a:gd name="connsiteY46" fmla="*/ 909637 h 2021681"/>
              <a:gd name="connsiteX47" fmla="*/ 128586 w 366712"/>
              <a:gd name="connsiteY47" fmla="*/ 926306 h 2021681"/>
              <a:gd name="connsiteX48" fmla="*/ 119061 w 366712"/>
              <a:gd name="connsiteY48" fmla="*/ 950118 h 2021681"/>
              <a:gd name="connsiteX49" fmla="*/ 104774 w 366712"/>
              <a:gd name="connsiteY49" fmla="*/ 964406 h 2021681"/>
              <a:gd name="connsiteX50" fmla="*/ 78580 w 366712"/>
              <a:gd name="connsiteY50" fmla="*/ 962025 h 2021681"/>
              <a:gd name="connsiteX51" fmla="*/ 57149 w 366712"/>
              <a:gd name="connsiteY51" fmla="*/ 978693 h 2021681"/>
              <a:gd name="connsiteX52" fmla="*/ 42861 w 366712"/>
              <a:gd name="connsiteY52" fmla="*/ 1000125 h 2021681"/>
              <a:gd name="connsiteX53" fmla="*/ 19049 w 366712"/>
              <a:gd name="connsiteY53" fmla="*/ 1023937 h 2021681"/>
              <a:gd name="connsiteX54" fmla="*/ 0 w 366712"/>
              <a:gd name="connsiteY54" fmla="*/ 1033462 h 2021681"/>
              <a:gd name="connsiteX55" fmla="*/ 100011 w 366712"/>
              <a:gd name="connsiteY55" fmla="*/ 1181100 h 2021681"/>
              <a:gd name="connsiteX56" fmla="*/ 119061 w 366712"/>
              <a:gd name="connsiteY56" fmla="*/ 1254918 h 2021681"/>
              <a:gd name="connsiteX57" fmla="*/ 138111 w 366712"/>
              <a:gd name="connsiteY57" fmla="*/ 1316831 h 2021681"/>
              <a:gd name="connsiteX58" fmla="*/ 157161 w 366712"/>
              <a:gd name="connsiteY58" fmla="*/ 1383506 h 2021681"/>
              <a:gd name="connsiteX59" fmla="*/ 178593 w 366712"/>
              <a:gd name="connsiteY59" fmla="*/ 1452562 h 2021681"/>
              <a:gd name="connsiteX60" fmla="*/ 192880 w 366712"/>
              <a:gd name="connsiteY60" fmla="*/ 1504950 h 2021681"/>
              <a:gd name="connsiteX61" fmla="*/ 214311 w 366712"/>
              <a:gd name="connsiteY61" fmla="*/ 1557337 h 2021681"/>
              <a:gd name="connsiteX62" fmla="*/ 242886 w 366712"/>
              <a:gd name="connsiteY62" fmla="*/ 1643062 h 2021681"/>
              <a:gd name="connsiteX63" fmla="*/ 269080 w 366712"/>
              <a:gd name="connsiteY63" fmla="*/ 1731168 h 2021681"/>
              <a:gd name="connsiteX64" fmla="*/ 295274 w 366712"/>
              <a:gd name="connsiteY64" fmla="*/ 1809750 h 2021681"/>
              <a:gd name="connsiteX65" fmla="*/ 319086 w 366712"/>
              <a:gd name="connsiteY65" fmla="*/ 1885950 h 2021681"/>
              <a:gd name="connsiteX66" fmla="*/ 335755 w 366712"/>
              <a:gd name="connsiteY66" fmla="*/ 1928812 h 2021681"/>
              <a:gd name="connsiteX67" fmla="*/ 366712 w 366712"/>
              <a:gd name="connsiteY67" fmla="*/ 2021681 h 2021681"/>
              <a:gd name="connsiteX0" fmla="*/ 347662 w 395288"/>
              <a:gd name="connsiteY0" fmla="*/ 0 h 2021681"/>
              <a:gd name="connsiteX1" fmla="*/ 314325 w 395288"/>
              <a:gd name="connsiteY1" fmla="*/ 40481 h 2021681"/>
              <a:gd name="connsiteX2" fmla="*/ 319087 w 395288"/>
              <a:gd name="connsiteY2" fmla="*/ 59531 h 2021681"/>
              <a:gd name="connsiteX3" fmla="*/ 311944 w 395288"/>
              <a:gd name="connsiteY3" fmla="*/ 78581 h 2021681"/>
              <a:gd name="connsiteX4" fmla="*/ 304800 w 395288"/>
              <a:gd name="connsiteY4" fmla="*/ 90487 h 2021681"/>
              <a:gd name="connsiteX5" fmla="*/ 302419 w 395288"/>
              <a:gd name="connsiteY5" fmla="*/ 111918 h 2021681"/>
              <a:gd name="connsiteX6" fmla="*/ 276225 w 395288"/>
              <a:gd name="connsiteY6" fmla="*/ 111918 h 2021681"/>
              <a:gd name="connsiteX7" fmla="*/ 264319 w 395288"/>
              <a:gd name="connsiteY7" fmla="*/ 128587 h 2021681"/>
              <a:gd name="connsiteX8" fmla="*/ 257175 w 395288"/>
              <a:gd name="connsiteY8" fmla="*/ 145256 h 2021681"/>
              <a:gd name="connsiteX9" fmla="*/ 259556 w 395288"/>
              <a:gd name="connsiteY9" fmla="*/ 164306 h 2021681"/>
              <a:gd name="connsiteX10" fmla="*/ 245269 w 395288"/>
              <a:gd name="connsiteY10" fmla="*/ 188118 h 2021681"/>
              <a:gd name="connsiteX11" fmla="*/ 219075 w 395288"/>
              <a:gd name="connsiteY11" fmla="*/ 171450 h 2021681"/>
              <a:gd name="connsiteX12" fmla="*/ 192881 w 395288"/>
              <a:gd name="connsiteY12" fmla="*/ 173831 h 2021681"/>
              <a:gd name="connsiteX13" fmla="*/ 195262 w 395288"/>
              <a:gd name="connsiteY13" fmla="*/ 211931 h 2021681"/>
              <a:gd name="connsiteX14" fmla="*/ 197644 w 395288"/>
              <a:gd name="connsiteY14" fmla="*/ 233362 h 2021681"/>
              <a:gd name="connsiteX15" fmla="*/ 188119 w 395288"/>
              <a:gd name="connsiteY15" fmla="*/ 252412 h 2021681"/>
              <a:gd name="connsiteX16" fmla="*/ 166687 w 395288"/>
              <a:gd name="connsiteY16" fmla="*/ 273843 h 2021681"/>
              <a:gd name="connsiteX17" fmla="*/ 166687 w 395288"/>
              <a:gd name="connsiteY17" fmla="*/ 304800 h 2021681"/>
              <a:gd name="connsiteX18" fmla="*/ 133350 w 395288"/>
              <a:gd name="connsiteY18" fmla="*/ 300037 h 2021681"/>
              <a:gd name="connsiteX19" fmla="*/ 130969 w 395288"/>
              <a:gd name="connsiteY19" fmla="*/ 316706 h 2021681"/>
              <a:gd name="connsiteX20" fmla="*/ 140494 w 395288"/>
              <a:gd name="connsiteY20" fmla="*/ 342900 h 2021681"/>
              <a:gd name="connsiteX21" fmla="*/ 161925 w 395288"/>
              <a:gd name="connsiteY21" fmla="*/ 371475 h 2021681"/>
              <a:gd name="connsiteX22" fmla="*/ 185737 w 395288"/>
              <a:gd name="connsiteY22" fmla="*/ 404812 h 2021681"/>
              <a:gd name="connsiteX23" fmla="*/ 192881 w 395288"/>
              <a:gd name="connsiteY23" fmla="*/ 419100 h 2021681"/>
              <a:gd name="connsiteX24" fmla="*/ 223837 w 395288"/>
              <a:gd name="connsiteY24" fmla="*/ 431006 h 2021681"/>
              <a:gd name="connsiteX25" fmla="*/ 223837 w 395288"/>
              <a:gd name="connsiteY25" fmla="*/ 447675 h 2021681"/>
              <a:gd name="connsiteX26" fmla="*/ 209550 w 395288"/>
              <a:gd name="connsiteY26" fmla="*/ 466725 h 2021681"/>
              <a:gd name="connsiteX27" fmla="*/ 183356 w 395288"/>
              <a:gd name="connsiteY27" fmla="*/ 473868 h 2021681"/>
              <a:gd name="connsiteX28" fmla="*/ 171450 w 395288"/>
              <a:gd name="connsiteY28" fmla="*/ 492918 h 2021681"/>
              <a:gd name="connsiteX29" fmla="*/ 159544 w 395288"/>
              <a:gd name="connsiteY29" fmla="*/ 528637 h 2021681"/>
              <a:gd name="connsiteX30" fmla="*/ 171450 w 395288"/>
              <a:gd name="connsiteY30" fmla="*/ 552450 h 2021681"/>
              <a:gd name="connsiteX31" fmla="*/ 188119 w 395288"/>
              <a:gd name="connsiteY31" fmla="*/ 569118 h 2021681"/>
              <a:gd name="connsiteX32" fmla="*/ 188119 w 395288"/>
              <a:gd name="connsiteY32" fmla="*/ 592931 h 2021681"/>
              <a:gd name="connsiteX33" fmla="*/ 204787 w 395288"/>
              <a:gd name="connsiteY33" fmla="*/ 607218 h 2021681"/>
              <a:gd name="connsiteX34" fmla="*/ 185737 w 395288"/>
              <a:gd name="connsiteY34" fmla="*/ 623887 h 2021681"/>
              <a:gd name="connsiteX35" fmla="*/ 185737 w 395288"/>
              <a:gd name="connsiteY35" fmla="*/ 645318 h 2021681"/>
              <a:gd name="connsiteX36" fmla="*/ 200025 w 395288"/>
              <a:gd name="connsiteY36" fmla="*/ 666750 h 2021681"/>
              <a:gd name="connsiteX37" fmla="*/ 197644 w 395288"/>
              <a:gd name="connsiteY37" fmla="*/ 688181 h 2021681"/>
              <a:gd name="connsiteX38" fmla="*/ 197644 w 395288"/>
              <a:gd name="connsiteY38" fmla="*/ 711993 h 2021681"/>
              <a:gd name="connsiteX39" fmla="*/ 178594 w 395288"/>
              <a:gd name="connsiteY39" fmla="*/ 731043 h 2021681"/>
              <a:gd name="connsiteX40" fmla="*/ 195262 w 395288"/>
              <a:gd name="connsiteY40" fmla="*/ 759618 h 2021681"/>
              <a:gd name="connsiteX41" fmla="*/ 180975 w 395288"/>
              <a:gd name="connsiteY41" fmla="*/ 788193 h 2021681"/>
              <a:gd name="connsiteX42" fmla="*/ 169069 w 395288"/>
              <a:gd name="connsiteY42" fmla="*/ 814387 h 2021681"/>
              <a:gd name="connsiteX43" fmla="*/ 180975 w 395288"/>
              <a:gd name="connsiteY43" fmla="*/ 838200 h 2021681"/>
              <a:gd name="connsiteX44" fmla="*/ 188119 w 395288"/>
              <a:gd name="connsiteY44" fmla="*/ 866775 h 2021681"/>
              <a:gd name="connsiteX45" fmla="*/ 173831 w 395288"/>
              <a:gd name="connsiteY45" fmla="*/ 885825 h 2021681"/>
              <a:gd name="connsiteX46" fmla="*/ 157162 w 395288"/>
              <a:gd name="connsiteY46" fmla="*/ 909637 h 2021681"/>
              <a:gd name="connsiteX47" fmla="*/ 157162 w 395288"/>
              <a:gd name="connsiteY47" fmla="*/ 926306 h 2021681"/>
              <a:gd name="connsiteX48" fmla="*/ 147637 w 395288"/>
              <a:gd name="connsiteY48" fmla="*/ 950118 h 2021681"/>
              <a:gd name="connsiteX49" fmla="*/ 133350 w 395288"/>
              <a:gd name="connsiteY49" fmla="*/ 964406 h 2021681"/>
              <a:gd name="connsiteX50" fmla="*/ 107156 w 395288"/>
              <a:gd name="connsiteY50" fmla="*/ 962025 h 2021681"/>
              <a:gd name="connsiteX51" fmla="*/ 85725 w 395288"/>
              <a:gd name="connsiteY51" fmla="*/ 978693 h 2021681"/>
              <a:gd name="connsiteX52" fmla="*/ 71437 w 395288"/>
              <a:gd name="connsiteY52" fmla="*/ 1000125 h 2021681"/>
              <a:gd name="connsiteX53" fmla="*/ 47625 w 395288"/>
              <a:gd name="connsiteY53" fmla="*/ 1023937 h 2021681"/>
              <a:gd name="connsiteX54" fmla="*/ 28576 w 395288"/>
              <a:gd name="connsiteY54" fmla="*/ 1033462 h 2021681"/>
              <a:gd name="connsiteX55" fmla="*/ 0 w 395288"/>
              <a:gd name="connsiteY55" fmla="*/ 1019175 h 2021681"/>
              <a:gd name="connsiteX56" fmla="*/ 147637 w 395288"/>
              <a:gd name="connsiteY56" fmla="*/ 1254918 h 2021681"/>
              <a:gd name="connsiteX57" fmla="*/ 166687 w 395288"/>
              <a:gd name="connsiteY57" fmla="*/ 1316831 h 2021681"/>
              <a:gd name="connsiteX58" fmla="*/ 185737 w 395288"/>
              <a:gd name="connsiteY58" fmla="*/ 1383506 h 2021681"/>
              <a:gd name="connsiteX59" fmla="*/ 207169 w 395288"/>
              <a:gd name="connsiteY59" fmla="*/ 1452562 h 2021681"/>
              <a:gd name="connsiteX60" fmla="*/ 221456 w 395288"/>
              <a:gd name="connsiteY60" fmla="*/ 1504950 h 2021681"/>
              <a:gd name="connsiteX61" fmla="*/ 242887 w 395288"/>
              <a:gd name="connsiteY61" fmla="*/ 1557337 h 2021681"/>
              <a:gd name="connsiteX62" fmla="*/ 271462 w 395288"/>
              <a:gd name="connsiteY62" fmla="*/ 1643062 h 2021681"/>
              <a:gd name="connsiteX63" fmla="*/ 297656 w 395288"/>
              <a:gd name="connsiteY63" fmla="*/ 1731168 h 2021681"/>
              <a:gd name="connsiteX64" fmla="*/ 323850 w 395288"/>
              <a:gd name="connsiteY64" fmla="*/ 1809750 h 2021681"/>
              <a:gd name="connsiteX65" fmla="*/ 347662 w 395288"/>
              <a:gd name="connsiteY65" fmla="*/ 1885950 h 2021681"/>
              <a:gd name="connsiteX66" fmla="*/ 364331 w 395288"/>
              <a:gd name="connsiteY66" fmla="*/ 1928812 h 2021681"/>
              <a:gd name="connsiteX67" fmla="*/ 395288 w 395288"/>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92881 w 421482"/>
              <a:gd name="connsiteY57" fmla="*/ 1316831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211931 w 421482"/>
              <a:gd name="connsiteY58" fmla="*/ 1383506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233363 w 421482"/>
              <a:gd name="connsiteY59" fmla="*/ 1452562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19188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23812 w 421482"/>
              <a:gd name="connsiteY57" fmla="*/ 1121568 h 2021681"/>
              <a:gd name="connsiteX58" fmla="*/ 69056 w 421482"/>
              <a:gd name="connsiteY58" fmla="*/ 1131094 h 2021681"/>
              <a:gd name="connsiteX59" fmla="*/ 33338 w 421482"/>
              <a:gd name="connsiteY59" fmla="*/ 1188243 h 2021681"/>
              <a:gd name="connsiteX60" fmla="*/ 247650 w 421482"/>
              <a:gd name="connsiteY60" fmla="*/ 1504950 h 2021681"/>
              <a:gd name="connsiteX61" fmla="*/ 269081 w 421482"/>
              <a:gd name="connsiteY61" fmla="*/ 1557337 h 2021681"/>
              <a:gd name="connsiteX62" fmla="*/ 297656 w 421482"/>
              <a:gd name="connsiteY62" fmla="*/ 1643062 h 2021681"/>
              <a:gd name="connsiteX63" fmla="*/ 323850 w 421482"/>
              <a:gd name="connsiteY63" fmla="*/ 1731168 h 2021681"/>
              <a:gd name="connsiteX64" fmla="*/ 350044 w 421482"/>
              <a:gd name="connsiteY64" fmla="*/ 1809750 h 2021681"/>
              <a:gd name="connsiteX65" fmla="*/ 373856 w 421482"/>
              <a:gd name="connsiteY65" fmla="*/ 1885950 h 2021681"/>
              <a:gd name="connsiteX66" fmla="*/ 390525 w 421482"/>
              <a:gd name="connsiteY66" fmla="*/ 1928812 h 2021681"/>
              <a:gd name="connsiteX67" fmla="*/ 421482 w 421482"/>
              <a:gd name="connsiteY6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11906 w 421482"/>
              <a:gd name="connsiteY57" fmla="*/ 1078706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33338 w 421482"/>
              <a:gd name="connsiteY60" fmla="*/ 1188243 h 2021681"/>
              <a:gd name="connsiteX61" fmla="*/ 247650 w 421482"/>
              <a:gd name="connsiteY61" fmla="*/ 1504950 h 2021681"/>
              <a:gd name="connsiteX62" fmla="*/ 269081 w 421482"/>
              <a:gd name="connsiteY62" fmla="*/ 1557337 h 2021681"/>
              <a:gd name="connsiteX63" fmla="*/ 297656 w 421482"/>
              <a:gd name="connsiteY63" fmla="*/ 1643062 h 2021681"/>
              <a:gd name="connsiteX64" fmla="*/ 323850 w 421482"/>
              <a:gd name="connsiteY64" fmla="*/ 1731168 h 2021681"/>
              <a:gd name="connsiteX65" fmla="*/ 350044 w 421482"/>
              <a:gd name="connsiteY65" fmla="*/ 1809750 h 2021681"/>
              <a:gd name="connsiteX66" fmla="*/ 373856 w 421482"/>
              <a:gd name="connsiteY66" fmla="*/ 1885950 h 2021681"/>
              <a:gd name="connsiteX67" fmla="*/ 390525 w 421482"/>
              <a:gd name="connsiteY67" fmla="*/ 1928812 h 2021681"/>
              <a:gd name="connsiteX68" fmla="*/ 421482 w 421482"/>
              <a:gd name="connsiteY68"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9056 w 421482"/>
              <a:gd name="connsiteY59" fmla="*/ 1131094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59531 w 421482"/>
              <a:gd name="connsiteY60" fmla="*/ 1147762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247650 w 421482"/>
              <a:gd name="connsiteY62" fmla="*/ 1504950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269081 w 421482"/>
              <a:gd name="connsiteY63" fmla="*/ 1557337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97656 w 421482"/>
              <a:gd name="connsiteY64" fmla="*/ 1643062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219074 w 421482"/>
              <a:gd name="connsiteY64" fmla="*/ 1440655 h 2021681"/>
              <a:gd name="connsiteX65" fmla="*/ 323850 w 421482"/>
              <a:gd name="connsiteY65" fmla="*/ 1731168 h 2021681"/>
              <a:gd name="connsiteX66" fmla="*/ 350044 w 421482"/>
              <a:gd name="connsiteY66" fmla="*/ 1809750 h 2021681"/>
              <a:gd name="connsiteX67" fmla="*/ 373856 w 421482"/>
              <a:gd name="connsiteY67" fmla="*/ 1885950 h 2021681"/>
              <a:gd name="connsiteX68" fmla="*/ 390525 w 421482"/>
              <a:gd name="connsiteY68" fmla="*/ 1928812 h 2021681"/>
              <a:gd name="connsiteX69" fmla="*/ 421482 w 421482"/>
              <a:gd name="connsiteY69"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42875 w 421482"/>
              <a:gd name="connsiteY64" fmla="*/ 1362075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219074 w 421482"/>
              <a:gd name="connsiteY65" fmla="*/ 1440655 h 2021681"/>
              <a:gd name="connsiteX66" fmla="*/ 323850 w 421482"/>
              <a:gd name="connsiteY66" fmla="*/ 1731168 h 2021681"/>
              <a:gd name="connsiteX67" fmla="*/ 350044 w 421482"/>
              <a:gd name="connsiteY67" fmla="*/ 1809750 h 2021681"/>
              <a:gd name="connsiteX68" fmla="*/ 373856 w 421482"/>
              <a:gd name="connsiteY68" fmla="*/ 1885950 h 2021681"/>
              <a:gd name="connsiteX69" fmla="*/ 390525 w 421482"/>
              <a:gd name="connsiteY69" fmla="*/ 1928812 h 2021681"/>
              <a:gd name="connsiteX70" fmla="*/ 421482 w 421482"/>
              <a:gd name="connsiteY70"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73831 w 421482"/>
              <a:gd name="connsiteY65" fmla="*/ 1409700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219074 w 421482"/>
              <a:gd name="connsiteY66" fmla="*/ 1440655 h 2021681"/>
              <a:gd name="connsiteX67" fmla="*/ 323850 w 421482"/>
              <a:gd name="connsiteY67" fmla="*/ 1731168 h 2021681"/>
              <a:gd name="connsiteX68" fmla="*/ 350044 w 421482"/>
              <a:gd name="connsiteY68" fmla="*/ 1809750 h 2021681"/>
              <a:gd name="connsiteX69" fmla="*/ 373856 w 421482"/>
              <a:gd name="connsiteY69" fmla="*/ 1885950 h 2021681"/>
              <a:gd name="connsiteX70" fmla="*/ 390525 w 421482"/>
              <a:gd name="connsiteY70" fmla="*/ 1928812 h 2021681"/>
              <a:gd name="connsiteX71" fmla="*/ 421482 w 421482"/>
              <a:gd name="connsiteY71"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97793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69068 w 421482"/>
              <a:gd name="connsiteY65" fmla="*/ 142398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40494 w 421482"/>
              <a:gd name="connsiteY66" fmla="*/ 1383506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9074 w 421482"/>
              <a:gd name="connsiteY67" fmla="*/ 1440655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26206 w 421482"/>
              <a:gd name="connsiteY65" fmla="*/ 144303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7156 w 421482"/>
              <a:gd name="connsiteY64" fmla="*/ 1366837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23850 w 421482"/>
              <a:gd name="connsiteY68" fmla="*/ 1731168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345281 w 421482"/>
              <a:gd name="connsiteY68" fmla="*/ 1719262 h 2021681"/>
              <a:gd name="connsiteX69" fmla="*/ 350044 w 421482"/>
              <a:gd name="connsiteY69" fmla="*/ 1809750 h 2021681"/>
              <a:gd name="connsiteX70" fmla="*/ 373856 w 421482"/>
              <a:gd name="connsiteY70" fmla="*/ 1885950 h 2021681"/>
              <a:gd name="connsiteX71" fmla="*/ 390525 w 421482"/>
              <a:gd name="connsiteY71" fmla="*/ 1928812 h 2021681"/>
              <a:gd name="connsiteX72" fmla="*/ 421482 w 421482"/>
              <a:gd name="connsiteY72"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69081 w 421482"/>
              <a:gd name="connsiteY68" fmla="*/ 1571625 h 2021681"/>
              <a:gd name="connsiteX69" fmla="*/ 345281 w 421482"/>
              <a:gd name="connsiteY69" fmla="*/ 1719262 h 2021681"/>
              <a:gd name="connsiteX70" fmla="*/ 350044 w 421482"/>
              <a:gd name="connsiteY70" fmla="*/ 1809750 h 2021681"/>
              <a:gd name="connsiteX71" fmla="*/ 373856 w 421482"/>
              <a:gd name="connsiteY71" fmla="*/ 1885950 h 2021681"/>
              <a:gd name="connsiteX72" fmla="*/ 390525 w 421482"/>
              <a:gd name="connsiteY72" fmla="*/ 1928812 h 2021681"/>
              <a:gd name="connsiteX73" fmla="*/ 421482 w 421482"/>
              <a:gd name="connsiteY73"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45281 w 421482"/>
              <a:gd name="connsiteY70" fmla="*/ 1719262 h 2021681"/>
              <a:gd name="connsiteX71" fmla="*/ 350044 w 421482"/>
              <a:gd name="connsiteY71" fmla="*/ 1809750 h 2021681"/>
              <a:gd name="connsiteX72" fmla="*/ 373856 w 421482"/>
              <a:gd name="connsiteY72" fmla="*/ 1885950 h 2021681"/>
              <a:gd name="connsiteX73" fmla="*/ 390525 w 421482"/>
              <a:gd name="connsiteY73" fmla="*/ 1928812 h 2021681"/>
              <a:gd name="connsiteX74" fmla="*/ 421482 w 421482"/>
              <a:gd name="connsiteY74"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11944 w 421482"/>
              <a:gd name="connsiteY70" fmla="*/ 1645443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69081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38125 w 421482"/>
              <a:gd name="connsiteY68" fmla="*/ 1507331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719262 h 2021681"/>
              <a:gd name="connsiteX72" fmla="*/ 350044 w 421482"/>
              <a:gd name="connsiteY72" fmla="*/ 1809750 h 2021681"/>
              <a:gd name="connsiteX73" fmla="*/ 373856 w 421482"/>
              <a:gd name="connsiteY73" fmla="*/ 1885950 h 2021681"/>
              <a:gd name="connsiteX74" fmla="*/ 390525 w 421482"/>
              <a:gd name="connsiteY74" fmla="*/ 1928812 h 2021681"/>
              <a:gd name="connsiteX75" fmla="*/ 421482 w 421482"/>
              <a:gd name="connsiteY75"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97656 w 421482"/>
              <a:gd name="connsiteY69" fmla="*/ 1571625 h 2021681"/>
              <a:gd name="connsiteX70" fmla="*/ 338137 w 421482"/>
              <a:gd name="connsiteY70" fmla="*/ 1643061 h 2021681"/>
              <a:gd name="connsiteX71" fmla="*/ 345281 w 421482"/>
              <a:gd name="connsiteY71" fmla="*/ 1683543 h 2021681"/>
              <a:gd name="connsiteX72" fmla="*/ 345281 w 421482"/>
              <a:gd name="connsiteY72" fmla="*/ 1719262 h 2021681"/>
              <a:gd name="connsiteX73" fmla="*/ 350044 w 421482"/>
              <a:gd name="connsiteY73" fmla="*/ 1809750 h 2021681"/>
              <a:gd name="connsiteX74" fmla="*/ 373856 w 421482"/>
              <a:gd name="connsiteY74" fmla="*/ 1885950 h 2021681"/>
              <a:gd name="connsiteX75" fmla="*/ 390525 w 421482"/>
              <a:gd name="connsiteY75" fmla="*/ 1928812 h 2021681"/>
              <a:gd name="connsiteX76" fmla="*/ 421482 w 421482"/>
              <a:gd name="connsiteY76"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50044 w 421482"/>
              <a:gd name="connsiteY74" fmla="*/ 1809750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73856 w 421482"/>
              <a:gd name="connsiteY75" fmla="*/ 1885950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390525 w 421482"/>
              <a:gd name="connsiteY76" fmla="*/ 1928812 h 2021681"/>
              <a:gd name="connsiteX77" fmla="*/ 421482 w 421482"/>
              <a:gd name="connsiteY77" fmla="*/ 2021681 h 2021681"/>
              <a:gd name="connsiteX0" fmla="*/ 373856 w 421482"/>
              <a:gd name="connsiteY0" fmla="*/ 0 h 2021681"/>
              <a:gd name="connsiteX1" fmla="*/ 340519 w 421482"/>
              <a:gd name="connsiteY1" fmla="*/ 40481 h 2021681"/>
              <a:gd name="connsiteX2" fmla="*/ 345281 w 421482"/>
              <a:gd name="connsiteY2" fmla="*/ 59531 h 2021681"/>
              <a:gd name="connsiteX3" fmla="*/ 338138 w 421482"/>
              <a:gd name="connsiteY3" fmla="*/ 78581 h 2021681"/>
              <a:gd name="connsiteX4" fmla="*/ 330994 w 421482"/>
              <a:gd name="connsiteY4" fmla="*/ 90487 h 2021681"/>
              <a:gd name="connsiteX5" fmla="*/ 328613 w 421482"/>
              <a:gd name="connsiteY5" fmla="*/ 111918 h 2021681"/>
              <a:gd name="connsiteX6" fmla="*/ 302419 w 421482"/>
              <a:gd name="connsiteY6" fmla="*/ 111918 h 2021681"/>
              <a:gd name="connsiteX7" fmla="*/ 290513 w 421482"/>
              <a:gd name="connsiteY7" fmla="*/ 128587 h 2021681"/>
              <a:gd name="connsiteX8" fmla="*/ 283369 w 421482"/>
              <a:gd name="connsiteY8" fmla="*/ 145256 h 2021681"/>
              <a:gd name="connsiteX9" fmla="*/ 285750 w 421482"/>
              <a:gd name="connsiteY9" fmla="*/ 164306 h 2021681"/>
              <a:gd name="connsiteX10" fmla="*/ 271463 w 421482"/>
              <a:gd name="connsiteY10" fmla="*/ 188118 h 2021681"/>
              <a:gd name="connsiteX11" fmla="*/ 245269 w 421482"/>
              <a:gd name="connsiteY11" fmla="*/ 171450 h 2021681"/>
              <a:gd name="connsiteX12" fmla="*/ 219075 w 421482"/>
              <a:gd name="connsiteY12" fmla="*/ 173831 h 2021681"/>
              <a:gd name="connsiteX13" fmla="*/ 221456 w 421482"/>
              <a:gd name="connsiteY13" fmla="*/ 211931 h 2021681"/>
              <a:gd name="connsiteX14" fmla="*/ 223838 w 421482"/>
              <a:gd name="connsiteY14" fmla="*/ 233362 h 2021681"/>
              <a:gd name="connsiteX15" fmla="*/ 214313 w 421482"/>
              <a:gd name="connsiteY15" fmla="*/ 252412 h 2021681"/>
              <a:gd name="connsiteX16" fmla="*/ 192881 w 421482"/>
              <a:gd name="connsiteY16" fmla="*/ 273843 h 2021681"/>
              <a:gd name="connsiteX17" fmla="*/ 192881 w 421482"/>
              <a:gd name="connsiteY17" fmla="*/ 304800 h 2021681"/>
              <a:gd name="connsiteX18" fmla="*/ 159544 w 421482"/>
              <a:gd name="connsiteY18" fmla="*/ 300037 h 2021681"/>
              <a:gd name="connsiteX19" fmla="*/ 157163 w 421482"/>
              <a:gd name="connsiteY19" fmla="*/ 316706 h 2021681"/>
              <a:gd name="connsiteX20" fmla="*/ 166688 w 421482"/>
              <a:gd name="connsiteY20" fmla="*/ 342900 h 2021681"/>
              <a:gd name="connsiteX21" fmla="*/ 188119 w 421482"/>
              <a:gd name="connsiteY21" fmla="*/ 371475 h 2021681"/>
              <a:gd name="connsiteX22" fmla="*/ 211931 w 421482"/>
              <a:gd name="connsiteY22" fmla="*/ 404812 h 2021681"/>
              <a:gd name="connsiteX23" fmla="*/ 219075 w 421482"/>
              <a:gd name="connsiteY23" fmla="*/ 419100 h 2021681"/>
              <a:gd name="connsiteX24" fmla="*/ 250031 w 421482"/>
              <a:gd name="connsiteY24" fmla="*/ 431006 h 2021681"/>
              <a:gd name="connsiteX25" fmla="*/ 250031 w 421482"/>
              <a:gd name="connsiteY25" fmla="*/ 447675 h 2021681"/>
              <a:gd name="connsiteX26" fmla="*/ 235744 w 421482"/>
              <a:gd name="connsiteY26" fmla="*/ 466725 h 2021681"/>
              <a:gd name="connsiteX27" fmla="*/ 209550 w 421482"/>
              <a:gd name="connsiteY27" fmla="*/ 473868 h 2021681"/>
              <a:gd name="connsiteX28" fmla="*/ 197644 w 421482"/>
              <a:gd name="connsiteY28" fmla="*/ 492918 h 2021681"/>
              <a:gd name="connsiteX29" fmla="*/ 185738 w 421482"/>
              <a:gd name="connsiteY29" fmla="*/ 528637 h 2021681"/>
              <a:gd name="connsiteX30" fmla="*/ 197644 w 421482"/>
              <a:gd name="connsiteY30" fmla="*/ 552450 h 2021681"/>
              <a:gd name="connsiteX31" fmla="*/ 214313 w 421482"/>
              <a:gd name="connsiteY31" fmla="*/ 569118 h 2021681"/>
              <a:gd name="connsiteX32" fmla="*/ 214313 w 421482"/>
              <a:gd name="connsiteY32" fmla="*/ 592931 h 2021681"/>
              <a:gd name="connsiteX33" fmla="*/ 230981 w 421482"/>
              <a:gd name="connsiteY33" fmla="*/ 607218 h 2021681"/>
              <a:gd name="connsiteX34" fmla="*/ 211931 w 421482"/>
              <a:gd name="connsiteY34" fmla="*/ 623887 h 2021681"/>
              <a:gd name="connsiteX35" fmla="*/ 211931 w 421482"/>
              <a:gd name="connsiteY35" fmla="*/ 645318 h 2021681"/>
              <a:gd name="connsiteX36" fmla="*/ 226219 w 421482"/>
              <a:gd name="connsiteY36" fmla="*/ 666750 h 2021681"/>
              <a:gd name="connsiteX37" fmla="*/ 223838 w 421482"/>
              <a:gd name="connsiteY37" fmla="*/ 688181 h 2021681"/>
              <a:gd name="connsiteX38" fmla="*/ 223838 w 421482"/>
              <a:gd name="connsiteY38" fmla="*/ 711993 h 2021681"/>
              <a:gd name="connsiteX39" fmla="*/ 204788 w 421482"/>
              <a:gd name="connsiteY39" fmla="*/ 731043 h 2021681"/>
              <a:gd name="connsiteX40" fmla="*/ 221456 w 421482"/>
              <a:gd name="connsiteY40" fmla="*/ 759618 h 2021681"/>
              <a:gd name="connsiteX41" fmla="*/ 207169 w 421482"/>
              <a:gd name="connsiteY41" fmla="*/ 788193 h 2021681"/>
              <a:gd name="connsiteX42" fmla="*/ 195263 w 421482"/>
              <a:gd name="connsiteY42" fmla="*/ 814387 h 2021681"/>
              <a:gd name="connsiteX43" fmla="*/ 207169 w 421482"/>
              <a:gd name="connsiteY43" fmla="*/ 838200 h 2021681"/>
              <a:gd name="connsiteX44" fmla="*/ 214313 w 421482"/>
              <a:gd name="connsiteY44" fmla="*/ 866775 h 2021681"/>
              <a:gd name="connsiteX45" fmla="*/ 200025 w 421482"/>
              <a:gd name="connsiteY45" fmla="*/ 885825 h 2021681"/>
              <a:gd name="connsiteX46" fmla="*/ 183356 w 421482"/>
              <a:gd name="connsiteY46" fmla="*/ 909637 h 2021681"/>
              <a:gd name="connsiteX47" fmla="*/ 183356 w 421482"/>
              <a:gd name="connsiteY47" fmla="*/ 926306 h 2021681"/>
              <a:gd name="connsiteX48" fmla="*/ 173831 w 421482"/>
              <a:gd name="connsiteY48" fmla="*/ 950118 h 2021681"/>
              <a:gd name="connsiteX49" fmla="*/ 159544 w 421482"/>
              <a:gd name="connsiteY49" fmla="*/ 964406 h 2021681"/>
              <a:gd name="connsiteX50" fmla="*/ 133350 w 421482"/>
              <a:gd name="connsiteY50" fmla="*/ 962025 h 2021681"/>
              <a:gd name="connsiteX51" fmla="*/ 111919 w 421482"/>
              <a:gd name="connsiteY51" fmla="*/ 978693 h 2021681"/>
              <a:gd name="connsiteX52" fmla="*/ 97631 w 421482"/>
              <a:gd name="connsiteY52" fmla="*/ 1000125 h 2021681"/>
              <a:gd name="connsiteX53" fmla="*/ 73819 w 421482"/>
              <a:gd name="connsiteY53" fmla="*/ 1023937 h 2021681"/>
              <a:gd name="connsiteX54" fmla="*/ 54770 w 421482"/>
              <a:gd name="connsiteY54" fmla="*/ 1033462 h 2021681"/>
              <a:gd name="connsiteX55" fmla="*/ 26194 w 421482"/>
              <a:gd name="connsiteY55" fmla="*/ 1019175 h 2021681"/>
              <a:gd name="connsiteX56" fmla="*/ 0 w 421482"/>
              <a:gd name="connsiteY56" fmla="*/ 1045368 h 2021681"/>
              <a:gd name="connsiteX57" fmla="*/ 4763 w 421482"/>
              <a:gd name="connsiteY57" fmla="*/ 1085849 h 2021681"/>
              <a:gd name="connsiteX58" fmla="*/ 23812 w 421482"/>
              <a:gd name="connsiteY58" fmla="*/ 1121568 h 2021681"/>
              <a:gd name="connsiteX59" fmla="*/ 61912 w 421482"/>
              <a:gd name="connsiteY59" fmla="*/ 1119188 h 2021681"/>
              <a:gd name="connsiteX60" fmla="*/ 73818 w 421482"/>
              <a:gd name="connsiteY60" fmla="*/ 1140618 h 2021681"/>
              <a:gd name="connsiteX61" fmla="*/ 33338 w 421482"/>
              <a:gd name="connsiteY61" fmla="*/ 1188243 h 2021681"/>
              <a:gd name="connsiteX62" fmla="*/ 54768 w 421482"/>
              <a:gd name="connsiteY62" fmla="*/ 1252537 h 2021681"/>
              <a:gd name="connsiteX63" fmla="*/ 69056 w 421482"/>
              <a:gd name="connsiteY63" fmla="*/ 1295399 h 2021681"/>
              <a:gd name="connsiteX64" fmla="*/ 100012 w 421482"/>
              <a:gd name="connsiteY64" fmla="*/ 1350168 h 2021681"/>
              <a:gd name="connsiteX65" fmla="*/ 140494 w 421482"/>
              <a:gd name="connsiteY65" fmla="*/ 1385888 h 2021681"/>
              <a:gd name="connsiteX66" fmla="*/ 159544 w 421482"/>
              <a:gd name="connsiteY66" fmla="*/ 1416844 h 2021681"/>
              <a:gd name="connsiteX67" fmla="*/ 214311 w 421482"/>
              <a:gd name="connsiteY67" fmla="*/ 1454942 h 2021681"/>
              <a:gd name="connsiteX68" fmla="*/ 273844 w 421482"/>
              <a:gd name="connsiteY68" fmla="*/ 1478756 h 2021681"/>
              <a:gd name="connsiteX69" fmla="*/ 288131 w 421482"/>
              <a:gd name="connsiteY69" fmla="*/ 1531143 h 2021681"/>
              <a:gd name="connsiteX70" fmla="*/ 297656 w 421482"/>
              <a:gd name="connsiteY70" fmla="*/ 1571625 h 2021681"/>
              <a:gd name="connsiteX71" fmla="*/ 338137 w 421482"/>
              <a:gd name="connsiteY71" fmla="*/ 1643061 h 2021681"/>
              <a:gd name="connsiteX72" fmla="*/ 345281 w 421482"/>
              <a:gd name="connsiteY72" fmla="*/ 1683543 h 2021681"/>
              <a:gd name="connsiteX73" fmla="*/ 345281 w 421482"/>
              <a:gd name="connsiteY73" fmla="*/ 1719262 h 2021681"/>
              <a:gd name="connsiteX74" fmla="*/ 364332 w 421482"/>
              <a:gd name="connsiteY74" fmla="*/ 1814513 h 2021681"/>
              <a:gd name="connsiteX75" fmla="*/ 392906 w 421482"/>
              <a:gd name="connsiteY75" fmla="*/ 1888331 h 2021681"/>
              <a:gd name="connsiteX76" fmla="*/ 404812 w 421482"/>
              <a:gd name="connsiteY76" fmla="*/ 1938337 h 2021681"/>
              <a:gd name="connsiteX77" fmla="*/ 421482 w 421482"/>
              <a:gd name="connsiteY77" fmla="*/ 2021681 h 2021681"/>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42913 w 442913"/>
              <a:gd name="connsiteY77"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23863 w 442913"/>
              <a:gd name="connsiteY77" fmla="*/ 2069306 h 2235993"/>
              <a:gd name="connsiteX78" fmla="*/ 442913 w 442913"/>
              <a:gd name="connsiteY78"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42913 w 442913"/>
              <a:gd name="connsiteY79" fmla="*/ 2235993 h 2235993"/>
              <a:gd name="connsiteX0" fmla="*/ 373856 w 442913"/>
              <a:gd name="connsiteY0" fmla="*/ 0 h 2235993"/>
              <a:gd name="connsiteX1" fmla="*/ 340519 w 442913"/>
              <a:gd name="connsiteY1" fmla="*/ 40481 h 2235993"/>
              <a:gd name="connsiteX2" fmla="*/ 345281 w 442913"/>
              <a:gd name="connsiteY2" fmla="*/ 59531 h 2235993"/>
              <a:gd name="connsiteX3" fmla="*/ 338138 w 442913"/>
              <a:gd name="connsiteY3" fmla="*/ 78581 h 2235993"/>
              <a:gd name="connsiteX4" fmla="*/ 330994 w 442913"/>
              <a:gd name="connsiteY4" fmla="*/ 90487 h 2235993"/>
              <a:gd name="connsiteX5" fmla="*/ 328613 w 442913"/>
              <a:gd name="connsiteY5" fmla="*/ 111918 h 2235993"/>
              <a:gd name="connsiteX6" fmla="*/ 302419 w 442913"/>
              <a:gd name="connsiteY6" fmla="*/ 111918 h 2235993"/>
              <a:gd name="connsiteX7" fmla="*/ 290513 w 442913"/>
              <a:gd name="connsiteY7" fmla="*/ 128587 h 2235993"/>
              <a:gd name="connsiteX8" fmla="*/ 283369 w 442913"/>
              <a:gd name="connsiteY8" fmla="*/ 145256 h 2235993"/>
              <a:gd name="connsiteX9" fmla="*/ 285750 w 442913"/>
              <a:gd name="connsiteY9" fmla="*/ 164306 h 2235993"/>
              <a:gd name="connsiteX10" fmla="*/ 271463 w 442913"/>
              <a:gd name="connsiteY10" fmla="*/ 188118 h 2235993"/>
              <a:gd name="connsiteX11" fmla="*/ 245269 w 442913"/>
              <a:gd name="connsiteY11" fmla="*/ 171450 h 2235993"/>
              <a:gd name="connsiteX12" fmla="*/ 219075 w 442913"/>
              <a:gd name="connsiteY12" fmla="*/ 173831 h 2235993"/>
              <a:gd name="connsiteX13" fmla="*/ 221456 w 442913"/>
              <a:gd name="connsiteY13" fmla="*/ 211931 h 2235993"/>
              <a:gd name="connsiteX14" fmla="*/ 223838 w 442913"/>
              <a:gd name="connsiteY14" fmla="*/ 233362 h 2235993"/>
              <a:gd name="connsiteX15" fmla="*/ 214313 w 442913"/>
              <a:gd name="connsiteY15" fmla="*/ 252412 h 2235993"/>
              <a:gd name="connsiteX16" fmla="*/ 192881 w 442913"/>
              <a:gd name="connsiteY16" fmla="*/ 273843 h 2235993"/>
              <a:gd name="connsiteX17" fmla="*/ 192881 w 442913"/>
              <a:gd name="connsiteY17" fmla="*/ 304800 h 2235993"/>
              <a:gd name="connsiteX18" fmla="*/ 159544 w 442913"/>
              <a:gd name="connsiteY18" fmla="*/ 300037 h 2235993"/>
              <a:gd name="connsiteX19" fmla="*/ 157163 w 442913"/>
              <a:gd name="connsiteY19" fmla="*/ 316706 h 2235993"/>
              <a:gd name="connsiteX20" fmla="*/ 166688 w 442913"/>
              <a:gd name="connsiteY20" fmla="*/ 342900 h 2235993"/>
              <a:gd name="connsiteX21" fmla="*/ 188119 w 442913"/>
              <a:gd name="connsiteY21" fmla="*/ 371475 h 2235993"/>
              <a:gd name="connsiteX22" fmla="*/ 211931 w 442913"/>
              <a:gd name="connsiteY22" fmla="*/ 404812 h 2235993"/>
              <a:gd name="connsiteX23" fmla="*/ 219075 w 442913"/>
              <a:gd name="connsiteY23" fmla="*/ 419100 h 2235993"/>
              <a:gd name="connsiteX24" fmla="*/ 250031 w 442913"/>
              <a:gd name="connsiteY24" fmla="*/ 431006 h 2235993"/>
              <a:gd name="connsiteX25" fmla="*/ 250031 w 442913"/>
              <a:gd name="connsiteY25" fmla="*/ 447675 h 2235993"/>
              <a:gd name="connsiteX26" fmla="*/ 235744 w 442913"/>
              <a:gd name="connsiteY26" fmla="*/ 466725 h 2235993"/>
              <a:gd name="connsiteX27" fmla="*/ 209550 w 442913"/>
              <a:gd name="connsiteY27" fmla="*/ 473868 h 2235993"/>
              <a:gd name="connsiteX28" fmla="*/ 197644 w 442913"/>
              <a:gd name="connsiteY28" fmla="*/ 492918 h 2235993"/>
              <a:gd name="connsiteX29" fmla="*/ 185738 w 442913"/>
              <a:gd name="connsiteY29" fmla="*/ 528637 h 2235993"/>
              <a:gd name="connsiteX30" fmla="*/ 197644 w 442913"/>
              <a:gd name="connsiteY30" fmla="*/ 552450 h 2235993"/>
              <a:gd name="connsiteX31" fmla="*/ 214313 w 442913"/>
              <a:gd name="connsiteY31" fmla="*/ 569118 h 2235993"/>
              <a:gd name="connsiteX32" fmla="*/ 214313 w 442913"/>
              <a:gd name="connsiteY32" fmla="*/ 592931 h 2235993"/>
              <a:gd name="connsiteX33" fmla="*/ 230981 w 442913"/>
              <a:gd name="connsiteY33" fmla="*/ 607218 h 2235993"/>
              <a:gd name="connsiteX34" fmla="*/ 211931 w 442913"/>
              <a:gd name="connsiteY34" fmla="*/ 623887 h 2235993"/>
              <a:gd name="connsiteX35" fmla="*/ 211931 w 442913"/>
              <a:gd name="connsiteY35" fmla="*/ 645318 h 2235993"/>
              <a:gd name="connsiteX36" fmla="*/ 226219 w 442913"/>
              <a:gd name="connsiteY36" fmla="*/ 666750 h 2235993"/>
              <a:gd name="connsiteX37" fmla="*/ 223838 w 442913"/>
              <a:gd name="connsiteY37" fmla="*/ 688181 h 2235993"/>
              <a:gd name="connsiteX38" fmla="*/ 223838 w 442913"/>
              <a:gd name="connsiteY38" fmla="*/ 711993 h 2235993"/>
              <a:gd name="connsiteX39" fmla="*/ 204788 w 442913"/>
              <a:gd name="connsiteY39" fmla="*/ 731043 h 2235993"/>
              <a:gd name="connsiteX40" fmla="*/ 221456 w 442913"/>
              <a:gd name="connsiteY40" fmla="*/ 759618 h 2235993"/>
              <a:gd name="connsiteX41" fmla="*/ 207169 w 442913"/>
              <a:gd name="connsiteY41" fmla="*/ 788193 h 2235993"/>
              <a:gd name="connsiteX42" fmla="*/ 195263 w 442913"/>
              <a:gd name="connsiteY42" fmla="*/ 814387 h 2235993"/>
              <a:gd name="connsiteX43" fmla="*/ 207169 w 442913"/>
              <a:gd name="connsiteY43" fmla="*/ 838200 h 2235993"/>
              <a:gd name="connsiteX44" fmla="*/ 214313 w 442913"/>
              <a:gd name="connsiteY44" fmla="*/ 866775 h 2235993"/>
              <a:gd name="connsiteX45" fmla="*/ 200025 w 442913"/>
              <a:gd name="connsiteY45" fmla="*/ 885825 h 2235993"/>
              <a:gd name="connsiteX46" fmla="*/ 183356 w 442913"/>
              <a:gd name="connsiteY46" fmla="*/ 909637 h 2235993"/>
              <a:gd name="connsiteX47" fmla="*/ 183356 w 442913"/>
              <a:gd name="connsiteY47" fmla="*/ 926306 h 2235993"/>
              <a:gd name="connsiteX48" fmla="*/ 173831 w 442913"/>
              <a:gd name="connsiteY48" fmla="*/ 950118 h 2235993"/>
              <a:gd name="connsiteX49" fmla="*/ 159544 w 442913"/>
              <a:gd name="connsiteY49" fmla="*/ 964406 h 2235993"/>
              <a:gd name="connsiteX50" fmla="*/ 133350 w 442913"/>
              <a:gd name="connsiteY50" fmla="*/ 962025 h 2235993"/>
              <a:gd name="connsiteX51" fmla="*/ 111919 w 442913"/>
              <a:gd name="connsiteY51" fmla="*/ 978693 h 2235993"/>
              <a:gd name="connsiteX52" fmla="*/ 97631 w 442913"/>
              <a:gd name="connsiteY52" fmla="*/ 1000125 h 2235993"/>
              <a:gd name="connsiteX53" fmla="*/ 73819 w 442913"/>
              <a:gd name="connsiteY53" fmla="*/ 1023937 h 2235993"/>
              <a:gd name="connsiteX54" fmla="*/ 54770 w 442913"/>
              <a:gd name="connsiteY54" fmla="*/ 1033462 h 2235993"/>
              <a:gd name="connsiteX55" fmla="*/ 26194 w 442913"/>
              <a:gd name="connsiteY55" fmla="*/ 1019175 h 2235993"/>
              <a:gd name="connsiteX56" fmla="*/ 0 w 442913"/>
              <a:gd name="connsiteY56" fmla="*/ 1045368 h 2235993"/>
              <a:gd name="connsiteX57" fmla="*/ 4763 w 442913"/>
              <a:gd name="connsiteY57" fmla="*/ 1085849 h 2235993"/>
              <a:gd name="connsiteX58" fmla="*/ 23812 w 442913"/>
              <a:gd name="connsiteY58" fmla="*/ 1121568 h 2235993"/>
              <a:gd name="connsiteX59" fmla="*/ 61912 w 442913"/>
              <a:gd name="connsiteY59" fmla="*/ 1119188 h 2235993"/>
              <a:gd name="connsiteX60" fmla="*/ 73818 w 442913"/>
              <a:gd name="connsiteY60" fmla="*/ 1140618 h 2235993"/>
              <a:gd name="connsiteX61" fmla="*/ 33338 w 442913"/>
              <a:gd name="connsiteY61" fmla="*/ 1188243 h 2235993"/>
              <a:gd name="connsiteX62" fmla="*/ 54768 w 442913"/>
              <a:gd name="connsiteY62" fmla="*/ 1252537 h 2235993"/>
              <a:gd name="connsiteX63" fmla="*/ 69056 w 442913"/>
              <a:gd name="connsiteY63" fmla="*/ 1295399 h 2235993"/>
              <a:gd name="connsiteX64" fmla="*/ 100012 w 442913"/>
              <a:gd name="connsiteY64" fmla="*/ 1350168 h 2235993"/>
              <a:gd name="connsiteX65" fmla="*/ 140494 w 442913"/>
              <a:gd name="connsiteY65" fmla="*/ 1385888 h 2235993"/>
              <a:gd name="connsiteX66" fmla="*/ 159544 w 442913"/>
              <a:gd name="connsiteY66" fmla="*/ 1416844 h 2235993"/>
              <a:gd name="connsiteX67" fmla="*/ 214311 w 442913"/>
              <a:gd name="connsiteY67" fmla="*/ 1454942 h 2235993"/>
              <a:gd name="connsiteX68" fmla="*/ 273844 w 442913"/>
              <a:gd name="connsiteY68" fmla="*/ 1478756 h 2235993"/>
              <a:gd name="connsiteX69" fmla="*/ 288131 w 442913"/>
              <a:gd name="connsiteY69" fmla="*/ 1531143 h 2235993"/>
              <a:gd name="connsiteX70" fmla="*/ 297656 w 442913"/>
              <a:gd name="connsiteY70" fmla="*/ 1571625 h 2235993"/>
              <a:gd name="connsiteX71" fmla="*/ 338137 w 442913"/>
              <a:gd name="connsiteY71" fmla="*/ 1643061 h 2235993"/>
              <a:gd name="connsiteX72" fmla="*/ 345281 w 442913"/>
              <a:gd name="connsiteY72" fmla="*/ 1683543 h 2235993"/>
              <a:gd name="connsiteX73" fmla="*/ 345281 w 442913"/>
              <a:gd name="connsiteY73" fmla="*/ 1719262 h 2235993"/>
              <a:gd name="connsiteX74" fmla="*/ 364332 w 442913"/>
              <a:gd name="connsiteY74" fmla="*/ 1814513 h 2235993"/>
              <a:gd name="connsiteX75" fmla="*/ 392906 w 442913"/>
              <a:gd name="connsiteY75" fmla="*/ 1888331 h 2235993"/>
              <a:gd name="connsiteX76" fmla="*/ 404812 w 442913"/>
              <a:gd name="connsiteY76" fmla="*/ 1938337 h 2235993"/>
              <a:gd name="connsiteX77" fmla="*/ 407194 w 442913"/>
              <a:gd name="connsiteY77" fmla="*/ 1985962 h 2235993"/>
              <a:gd name="connsiteX78" fmla="*/ 423863 w 442913"/>
              <a:gd name="connsiteY78" fmla="*/ 2069306 h 2235993"/>
              <a:gd name="connsiteX79" fmla="*/ 428625 w 442913"/>
              <a:gd name="connsiteY79" fmla="*/ 2116931 h 2235993"/>
              <a:gd name="connsiteX80" fmla="*/ 442913 w 44291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69306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7194 w 445293"/>
              <a:gd name="connsiteY77" fmla="*/ 1985962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92906 w 445293"/>
              <a:gd name="connsiteY75" fmla="*/ 1888331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 name="connsiteX0" fmla="*/ 373856 w 445293"/>
              <a:gd name="connsiteY0" fmla="*/ 0 h 2235993"/>
              <a:gd name="connsiteX1" fmla="*/ 340519 w 445293"/>
              <a:gd name="connsiteY1" fmla="*/ 40481 h 2235993"/>
              <a:gd name="connsiteX2" fmla="*/ 345281 w 445293"/>
              <a:gd name="connsiteY2" fmla="*/ 59531 h 2235993"/>
              <a:gd name="connsiteX3" fmla="*/ 338138 w 445293"/>
              <a:gd name="connsiteY3" fmla="*/ 78581 h 2235993"/>
              <a:gd name="connsiteX4" fmla="*/ 330994 w 445293"/>
              <a:gd name="connsiteY4" fmla="*/ 90487 h 2235993"/>
              <a:gd name="connsiteX5" fmla="*/ 328613 w 445293"/>
              <a:gd name="connsiteY5" fmla="*/ 111918 h 2235993"/>
              <a:gd name="connsiteX6" fmla="*/ 302419 w 445293"/>
              <a:gd name="connsiteY6" fmla="*/ 111918 h 2235993"/>
              <a:gd name="connsiteX7" fmla="*/ 290513 w 445293"/>
              <a:gd name="connsiteY7" fmla="*/ 128587 h 2235993"/>
              <a:gd name="connsiteX8" fmla="*/ 283369 w 445293"/>
              <a:gd name="connsiteY8" fmla="*/ 145256 h 2235993"/>
              <a:gd name="connsiteX9" fmla="*/ 285750 w 445293"/>
              <a:gd name="connsiteY9" fmla="*/ 164306 h 2235993"/>
              <a:gd name="connsiteX10" fmla="*/ 271463 w 445293"/>
              <a:gd name="connsiteY10" fmla="*/ 188118 h 2235993"/>
              <a:gd name="connsiteX11" fmla="*/ 245269 w 445293"/>
              <a:gd name="connsiteY11" fmla="*/ 171450 h 2235993"/>
              <a:gd name="connsiteX12" fmla="*/ 219075 w 445293"/>
              <a:gd name="connsiteY12" fmla="*/ 173831 h 2235993"/>
              <a:gd name="connsiteX13" fmla="*/ 221456 w 445293"/>
              <a:gd name="connsiteY13" fmla="*/ 211931 h 2235993"/>
              <a:gd name="connsiteX14" fmla="*/ 223838 w 445293"/>
              <a:gd name="connsiteY14" fmla="*/ 233362 h 2235993"/>
              <a:gd name="connsiteX15" fmla="*/ 214313 w 445293"/>
              <a:gd name="connsiteY15" fmla="*/ 252412 h 2235993"/>
              <a:gd name="connsiteX16" fmla="*/ 192881 w 445293"/>
              <a:gd name="connsiteY16" fmla="*/ 273843 h 2235993"/>
              <a:gd name="connsiteX17" fmla="*/ 192881 w 445293"/>
              <a:gd name="connsiteY17" fmla="*/ 304800 h 2235993"/>
              <a:gd name="connsiteX18" fmla="*/ 159544 w 445293"/>
              <a:gd name="connsiteY18" fmla="*/ 300037 h 2235993"/>
              <a:gd name="connsiteX19" fmla="*/ 157163 w 445293"/>
              <a:gd name="connsiteY19" fmla="*/ 316706 h 2235993"/>
              <a:gd name="connsiteX20" fmla="*/ 166688 w 445293"/>
              <a:gd name="connsiteY20" fmla="*/ 342900 h 2235993"/>
              <a:gd name="connsiteX21" fmla="*/ 188119 w 445293"/>
              <a:gd name="connsiteY21" fmla="*/ 371475 h 2235993"/>
              <a:gd name="connsiteX22" fmla="*/ 211931 w 445293"/>
              <a:gd name="connsiteY22" fmla="*/ 404812 h 2235993"/>
              <a:gd name="connsiteX23" fmla="*/ 219075 w 445293"/>
              <a:gd name="connsiteY23" fmla="*/ 419100 h 2235993"/>
              <a:gd name="connsiteX24" fmla="*/ 250031 w 445293"/>
              <a:gd name="connsiteY24" fmla="*/ 431006 h 2235993"/>
              <a:gd name="connsiteX25" fmla="*/ 250031 w 445293"/>
              <a:gd name="connsiteY25" fmla="*/ 447675 h 2235993"/>
              <a:gd name="connsiteX26" fmla="*/ 235744 w 445293"/>
              <a:gd name="connsiteY26" fmla="*/ 466725 h 2235993"/>
              <a:gd name="connsiteX27" fmla="*/ 209550 w 445293"/>
              <a:gd name="connsiteY27" fmla="*/ 473868 h 2235993"/>
              <a:gd name="connsiteX28" fmla="*/ 197644 w 445293"/>
              <a:gd name="connsiteY28" fmla="*/ 492918 h 2235993"/>
              <a:gd name="connsiteX29" fmla="*/ 185738 w 445293"/>
              <a:gd name="connsiteY29" fmla="*/ 528637 h 2235993"/>
              <a:gd name="connsiteX30" fmla="*/ 197644 w 445293"/>
              <a:gd name="connsiteY30" fmla="*/ 552450 h 2235993"/>
              <a:gd name="connsiteX31" fmla="*/ 214313 w 445293"/>
              <a:gd name="connsiteY31" fmla="*/ 569118 h 2235993"/>
              <a:gd name="connsiteX32" fmla="*/ 214313 w 445293"/>
              <a:gd name="connsiteY32" fmla="*/ 592931 h 2235993"/>
              <a:gd name="connsiteX33" fmla="*/ 230981 w 445293"/>
              <a:gd name="connsiteY33" fmla="*/ 607218 h 2235993"/>
              <a:gd name="connsiteX34" fmla="*/ 211931 w 445293"/>
              <a:gd name="connsiteY34" fmla="*/ 623887 h 2235993"/>
              <a:gd name="connsiteX35" fmla="*/ 211931 w 445293"/>
              <a:gd name="connsiteY35" fmla="*/ 645318 h 2235993"/>
              <a:gd name="connsiteX36" fmla="*/ 226219 w 445293"/>
              <a:gd name="connsiteY36" fmla="*/ 666750 h 2235993"/>
              <a:gd name="connsiteX37" fmla="*/ 223838 w 445293"/>
              <a:gd name="connsiteY37" fmla="*/ 688181 h 2235993"/>
              <a:gd name="connsiteX38" fmla="*/ 223838 w 445293"/>
              <a:gd name="connsiteY38" fmla="*/ 711993 h 2235993"/>
              <a:gd name="connsiteX39" fmla="*/ 204788 w 445293"/>
              <a:gd name="connsiteY39" fmla="*/ 731043 h 2235993"/>
              <a:gd name="connsiteX40" fmla="*/ 221456 w 445293"/>
              <a:gd name="connsiteY40" fmla="*/ 759618 h 2235993"/>
              <a:gd name="connsiteX41" fmla="*/ 207169 w 445293"/>
              <a:gd name="connsiteY41" fmla="*/ 788193 h 2235993"/>
              <a:gd name="connsiteX42" fmla="*/ 195263 w 445293"/>
              <a:gd name="connsiteY42" fmla="*/ 814387 h 2235993"/>
              <a:gd name="connsiteX43" fmla="*/ 207169 w 445293"/>
              <a:gd name="connsiteY43" fmla="*/ 838200 h 2235993"/>
              <a:gd name="connsiteX44" fmla="*/ 214313 w 445293"/>
              <a:gd name="connsiteY44" fmla="*/ 866775 h 2235993"/>
              <a:gd name="connsiteX45" fmla="*/ 200025 w 445293"/>
              <a:gd name="connsiteY45" fmla="*/ 885825 h 2235993"/>
              <a:gd name="connsiteX46" fmla="*/ 183356 w 445293"/>
              <a:gd name="connsiteY46" fmla="*/ 909637 h 2235993"/>
              <a:gd name="connsiteX47" fmla="*/ 183356 w 445293"/>
              <a:gd name="connsiteY47" fmla="*/ 926306 h 2235993"/>
              <a:gd name="connsiteX48" fmla="*/ 173831 w 445293"/>
              <a:gd name="connsiteY48" fmla="*/ 950118 h 2235993"/>
              <a:gd name="connsiteX49" fmla="*/ 159544 w 445293"/>
              <a:gd name="connsiteY49" fmla="*/ 964406 h 2235993"/>
              <a:gd name="connsiteX50" fmla="*/ 133350 w 445293"/>
              <a:gd name="connsiteY50" fmla="*/ 962025 h 2235993"/>
              <a:gd name="connsiteX51" fmla="*/ 111919 w 445293"/>
              <a:gd name="connsiteY51" fmla="*/ 978693 h 2235993"/>
              <a:gd name="connsiteX52" fmla="*/ 97631 w 445293"/>
              <a:gd name="connsiteY52" fmla="*/ 1000125 h 2235993"/>
              <a:gd name="connsiteX53" fmla="*/ 73819 w 445293"/>
              <a:gd name="connsiteY53" fmla="*/ 1023937 h 2235993"/>
              <a:gd name="connsiteX54" fmla="*/ 54770 w 445293"/>
              <a:gd name="connsiteY54" fmla="*/ 1033462 h 2235993"/>
              <a:gd name="connsiteX55" fmla="*/ 26194 w 445293"/>
              <a:gd name="connsiteY55" fmla="*/ 1019175 h 2235993"/>
              <a:gd name="connsiteX56" fmla="*/ 0 w 445293"/>
              <a:gd name="connsiteY56" fmla="*/ 1045368 h 2235993"/>
              <a:gd name="connsiteX57" fmla="*/ 4763 w 445293"/>
              <a:gd name="connsiteY57" fmla="*/ 1085849 h 2235993"/>
              <a:gd name="connsiteX58" fmla="*/ 23812 w 445293"/>
              <a:gd name="connsiteY58" fmla="*/ 1121568 h 2235993"/>
              <a:gd name="connsiteX59" fmla="*/ 61912 w 445293"/>
              <a:gd name="connsiteY59" fmla="*/ 1119188 h 2235993"/>
              <a:gd name="connsiteX60" fmla="*/ 73818 w 445293"/>
              <a:gd name="connsiteY60" fmla="*/ 1140618 h 2235993"/>
              <a:gd name="connsiteX61" fmla="*/ 33338 w 445293"/>
              <a:gd name="connsiteY61" fmla="*/ 1188243 h 2235993"/>
              <a:gd name="connsiteX62" fmla="*/ 54768 w 445293"/>
              <a:gd name="connsiteY62" fmla="*/ 1252537 h 2235993"/>
              <a:gd name="connsiteX63" fmla="*/ 69056 w 445293"/>
              <a:gd name="connsiteY63" fmla="*/ 1295399 h 2235993"/>
              <a:gd name="connsiteX64" fmla="*/ 100012 w 445293"/>
              <a:gd name="connsiteY64" fmla="*/ 1350168 h 2235993"/>
              <a:gd name="connsiteX65" fmla="*/ 140494 w 445293"/>
              <a:gd name="connsiteY65" fmla="*/ 1385888 h 2235993"/>
              <a:gd name="connsiteX66" fmla="*/ 159544 w 445293"/>
              <a:gd name="connsiteY66" fmla="*/ 1416844 h 2235993"/>
              <a:gd name="connsiteX67" fmla="*/ 214311 w 445293"/>
              <a:gd name="connsiteY67" fmla="*/ 1454942 h 2235993"/>
              <a:gd name="connsiteX68" fmla="*/ 273844 w 445293"/>
              <a:gd name="connsiteY68" fmla="*/ 1478756 h 2235993"/>
              <a:gd name="connsiteX69" fmla="*/ 288131 w 445293"/>
              <a:gd name="connsiteY69" fmla="*/ 1531143 h 2235993"/>
              <a:gd name="connsiteX70" fmla="*/ 297656 w 445293"/>
              <a:gd name="connsiteY70" fmla="*/ 1571625 h 2235993"/>
              <a:gd name="connsiteX71" fmla="*/ 338137 w 445293"/>
              <a:gd name="connsiteY71" fmla="*/ 1643061 h 2235993"/>
              <a:gd name="connsiteX72" fmla="*/ 345281 w 445293"/>
              <a:gd name="connsiteY72" fmla="*/ 1683543 h 2235993"/>
              <a:gd name="connsiteX73" fmla="*/ 345281 w 445293"/>
              <a:gd name="connsiteY73" fmla="*/ 1719262 h 2235993"/>
              <a:gd name="connsiteX74" fmla="*/ 364332 w 445293"/>
              <a:gd name="connsiteY74" fmla="*/ 1814513 h 2235993"/>
              <a:gd name="connsiteX75" fmla="*/ 376237 w 445293"/>
              <a:gd name="connsiteY75" fmla="*/ 1871662 h 2235993"/>
              <a:gd name="connsiteX76" fmla="*/ 404812 w 445293"/>
              <a:gd name="connsiteY76" fmla="*/ 1938337 h 2235993"/>
              <a:gd name="connsiteX77" fmla="*/ 402431 w 445293"/>
              <a:gd name="connsiteY77" fmla="*/ 2012156 h 2235993"/>
              <a:gd name="connsiteX78" fmla="*/ 423863 w 445293"/>
              <a:gd name="connsiteY78" fmla="*/ 2059781 h 2235993"/>
              <a:gd name="connsiteX79" fmla="*/ 445293 w 445293"/>
              <a:gd name="connsiteY79" fmla="*/ 2097881 h 2235993"/>
              <a:gd name="connsiteX80" fmla="*/ 442913 w 445293"/>
              <a:gd name="connsiteY80" fmla="*/ 2235993 h 223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45293" h="2235993">
                <a:moveTo>
                  <a:pt x="373856" y="0"/>
                </a:moveTo>
                <a:lnTo>
                  <a:pt x="340519" y="40481"/>
                </a:lnTo>
                <a:lnTo>
                  <a:pt x="345281" y="59531"/>
                </a:lnTo>
                <a:lnTo>
                  <a:pt x="338138" y="78581"/>
                </a:lnTo>
                <a:lnTo>
                  <a:pt x="330994" y="90487"/>
                </a:lnTo>
                <a:lnTo>
                  <a:pt x="328613" y="111918"/>
                </a:lnTo>
                <a:lnTo>
                  <a:pt x="302419" y="111918"/>
                </a:lnTo>
                <a:lnTo>
                  <a:pt x="290513" y="128587"/>
                </a:lnTo>
                <a:lnTo>
                  <a:pt x="283369" y="145256"/>
                </a:lnTo>
                <a:lnTo>
                  <a:pt x="285750" y="164306"/>
                </a:lnTo>
                <a:lnTo>
                  <a:pt x="271463" y="188118"/>
                </a:lnTo>
                <a:lnTo>
                  <a:pt x="245269" y="171450"/>
                </a:lnTo>
                <a:lnTo>
                  <a:pt x="219075" y="173831"/>
                </a:lnTo>
                <a:lnTo>
                  <a:pt x="221456" y="211931"/>
                </a:lnTo>
                <a:lnTo>
                  <a:pt x="223838" y="233362"/>
                </a:lnTo>
                <a:lnTo>
                  <a:pt x="214313" y="252412"/>
                </a:lnTo>
                <a:lnTo>
                  <a:pt x="192881" y="273843"/>
                </a:lnTo>
                <a:lnTo>
                  <a:pt x="192881" y="304800"/>
                </a:lnTo>
                <a:lnTo>
                  <a:pt x="159544" y="300037"/>
                </a:lnTo>
                <a:lnTo>
                  <a:pt x="157163" y="316706"/>
                </a:lnTo>
                <a:lnTo>
                  <a:pt x="166688" y="342900"/>
                </a:lnTo>
                <a:lnTo>
                  <a:pt x="188119" y="371475"/>
                </a:lnTo>
                <a:lnTo>
                  <a:pt x="211931" y="404812"/>
                </a:lnTo>
                <a:lnTo>
                  <a:pt x="219075" y="419100"/>
                </a:lnTo>
                <a:lnTo>
                  <a:pt x="250031" y="431006"/>
                </a:lnTo>
                <a:lnTo>
                  <a:pt x="250031" y="447675"/>
                </a:lnTo>
                <a:lnTo>
                  <a:pt x="235744" y="466725"/>
                </a:lnTo>
                <a:lnTo>
                  <a:pt x="209550" y="473868"/>
                </a:lnTo>
                <a:lnTo>
                  <a:pt x="197644" y="492918"/>
                </a:lnTo>
                <a:lnTo>
                  <a:pt x="185738" y="528637"/>
                </a:lnTo>
                <a:lnTo>
                  <a:pt x="197644" y="552450"/>
                </a:lnTo>
                <a:lnTo>
                  <a:pt x="214313" y="569118"/>
                </a:lnTo>
                <a:lnTo>
                  <a:pt x="214313" y="592931"/>
                </a:lnTo>
                <a:lnTo>
                  <a:pt x="230981" y="607218"/>
                </a:lnTo>
                <a:lnTo>
                  <a:pt x="211931" y="623887"/>
                </a:lnTo>
                <a:lnTo>
                  <a:pt x="211931" y="645318"/>
                </a:lnTo>
                <a:lnTo>
                  <a:pt x="226219" y="666750"/>
                </a:lnTo>
                <a:lnTo>
                  <a:pt x="223838" y="688181"/>
                </a:lnTo>
                <a:lnTo>
                  <a:pt x="223838" y="711993"/>
                </a:lnTo>
                <a:lnTo>
                  <a:pt x="204788" y="731043"/>
                </a:lnTo>
                <a:lnTo>
                  <a:pt x="221456" y="759618"/>
                </a:lnTo>
                <a:lnTo>
                  <a:pt x="207169" y="788193"/>
                </a:lnTo>
                <a:lnTo>
                  <a:pt x="195263" y="814387"/>
                </a:lnTo>
                <a:lnTo>
                  <a:pt x="207169" y="838200"/>
                </a:lnTo>
                <a:lnTo>
                  <a:pt x="214313" y="866775"/>
                </a:lnTo>
                <a:lnTo>
                  <a:pt x="200025" y="885825"/>
                </a:lnTo>
                <a:lnTo>
                  <a:pt x="183356" y="909637"/>
                </a:lnTo>
                <a:lnTo>
                  <a:pt x="183356" y="926306"/>
                </a:lnTo>
                <a:lnTo>
                  <a:pt x="173831" y="950118"/>
                </a:lnTo>
                <a:lnTo>
                  <a:pt x="159544" y="964406"/>
                </a:lnTo>
                <a:lnTo>
                  <a:pt x="133350" y="962025"/>
                </a:lnTo>
                <a:lnTo>
                  <a:pt x="111919" y="978693"/>
                </a:lnTo>
                <a:lnTo>
                  <a:pt x="97631" y="1000125"/>
                </a:lnTo>
                <a:lnTo>
                  <a:pt x="73819" y="1023937"/>
                </a:lnTo>
                <a:lnTo>
                  <a:pt x="54770" y="1033462"/>
                </a:lnTo>
                <a:lnTo>
                  <a:pt x="26194" y="1019175"/>
                </a:lnTo>
                <a:lnTo>
                  <a:pt x="0" y="1045368"/>
                </a:lnTo>
                <a:lnTo>
                  <a:pt x="4763" y="1085849"/>
                </a:lnTo>
                <a:lnTo>
                  <a:pt x="23812" y="1121568"/>
                </a:lnTo>
                <a:lnTo>
                  <a:pt x="61912" y="1119188"/>
                </a:lnTo>
                <a:lnTo>
                  <a:pt x="73818" y="1140618"/>
                </a:lnTo>
                <a:lnTo>
                  <a:pt x="33338" y="1188243"/>
                </a:lnTo>
                <a:lnTo>
                  <a:pt x="54768" y="1252537"/>
                </a:lnTo>
                <a:lnTo>
                  <a:pt x="69056" y="1295399"/>
                </a:lnTo>
                <a:lnTo>
                  <a:pt x="100012" y="1350168"/>
                </a:lnTo>
                <a:lnTo>
                  <a:pt x="140494" y="1385888"/>
                </a:lnTo>
                <a:lnTo>
                  <a:pt x="159544" y="1416844"/>
                </a:lnTo>
                <a:lnTo>
                  <a:pt x="214311" y="1454942"/>
                </a:lnTo>
                <a:lnTo>
                  <a:pt x="273844" y="1478756"/>
                </a:lnTo>
                <a:lnTo>
                  <a:pt x="288131" y="1531143"/>
                </a:lnTo>
                <a:lnTo>
                  <a:pt x="297656" y="1571625"/>
                </a:lnTo>
                <a:lnTo>
                  <a:pt x="338137" y="1643061"/>
                </a:lnTo>
                <a:lnTo>
                  <a:pt x="345281" y="1683543"/>
                </a:lnTo>
                <a:lnTo>
                  <a:pt x="345281" y="1719262"/>
                </a:lnTo>
                <a:lnTo>
                  <a:pt x="364332" y="1814513"/>
                </a:lnTo>
                <a:lnTo>
                  <a:pt x="376237" y="1871662"/>
                </a:lnTo>
                <a:lnTo>
                  <a:pt x="404812" y="1938337"/>
                </a:lnTo>
                <a:cubicBezTo>
                  <a:pt x="404018" y="1962943"/>
                  <a:pt x="403225" y="1987550"/>
                  <a:pt x="402431" y="2012156"/>
                </a:cubicBezTo>
                <a:lnTo>
                  <a:pt x="423863" y="2059781"/>
                </a:lnTo>
                <a:lnTo>
                  <a:pt x="445293" y="2097881"/>
                </a:lnTo>
                <a:cubicBezTo>
                  <a:pt x="444500" y="2143918"/>
                  <a:pt x="443706" y="2189956"/>
                  <a:pt x="442913" y="2235993"/>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0" name="フリーフォーム 658">
            <a:extLst>
              <a:ext uri="{FF2B5EF4-FFF2-40B4-BE49-F238E27FC236}">
                <a16:creationId xmlns:a16="http://schemas.microsoft.com/office/drawing/2014/main" id="{7F54EEEF-3C6B-45AB-9711-39D0241431C0}"/>
              </a:ext>
            </a:extLst>
          </p:cNvPr>
          <p:cNvSpPr/>
          <p:nvPr/>
        </p:nvSpPr>
        <p:spPr>
          <a:xfrm>
            <a:off x="5591175" y="2276475"/>
            <a:ext cx="500063" cy="149225"/>
          </a:xfrm>
          <a:custGeom>
            <a:avLst/>
            <a:gdLst>
              <a:gd name="connsiteX0" fmla="*/ 0 w 378619"/>
              <a:gd name="connsiteY0" fmla="*/ 19050 h 171450"/>
              <a:gd name="connsiteX1" fmla="*/ 52388 w 378619"/>
              <a:gd name="connsiteY1" fmla="*/ 0 h 171450"/>
              <a:gd name="connsiteX2" fmla="*/ 73819 w 378619"/>
              <a:gd name="connsiteY2" fmla="*/ 7143 h 171450"/>
              <a:gd name="connsiteX3" fmla="*/ 88107 w 378619"/>
              <a:gd name="connsiteY3" fmla="*/ 26193 h 171450"/>
              <a:gd name="connsiteX4" fmla="*/ 85725 w 378619"/>
              <a:gd name="connsiteY4" fmla="*/ 47625 h 171450"/>
              <a:gd name="connsiteX5" fmla="*/ 102394 w 378619"/>
              <a:gd name="connsiteY5" fmla="*/ 59531 h 171450"/>
              <a:gd name="connsiteX6" fmla="*/ 128588 w 378619"/>
              <a:gd name="connsiteY6" fmla="*/ 80962 h 171450"/>
              <a:gd name="connsiteX7" fmla="*/ 126207 w 378619"/>
              <a:gd name="connsiteY7" fmla="*/ 95250 h 171450"/>
              <a:gd name="connsiteX8" fmla="*/ 150019 w 378619"/>
              <a:gd name="connsiteY8" fmla="*/ 100012 h 171450"/>
              <a:gd name="connsiteX9" fmla="*/ 171450 w 378619"/>
              <a:gd name="connsiteY9" fmla="*/ 90487 h 171450"/>
              <a:gd name="connsiteX10" fmla="*/ 185738 w 378619"/>
              <a:gd name="connsiteY10" fmla="*/ 97631 h 171450"/>
              <a:gd name="connsiteX11" fmla="*/ 207169 w 378619"/>
              <a:gd name="connsiteY11" fmla="*/ 111918 h 171450"/>
              <a:gd name="connsiteX12" fmla="*/ 211932 w 378619"/>
              <a:gd name="connsiteY12" fmla="*/ 135731 h 171450"/>
              <a:gd name="connsiteX13" fmla="*/ 230982 w 378619"/>
              <a:gd name="connsiteY13" fmla="*/ 150018 h 171450"/>
              <a:gd name="connsiteX14" fmla="*/ 257175 w 378619"/>
              <a:gd name="connsiteY14" fmla="*/ 161925 h 171450"/>
              <a:gd name="connsiteX15" fmla="*/ 280988 w 378619"/>
              <a:gd name="connsiteY15" fmla="*/ 169068 h 171450"/>
              <a:gd name="connsiteX16" fmla="*/ 307182 w 378619"/>
              <a:gd name="connsiteY16" fmla="*/ 166687 h 171450"/>
              <a:gd name="connsiteX17" fmla="*/ 338138 w 378619"/>
              <a:gd name="connsiteY17" fmla="*/ 171450 h 171450"/>
              <a:gd name="connsiteX18" fmla="*/ 378619 w 378619"/>
              <a:gd name="connsiteY18" fmla="*/ 171450 h 171450"/>
              <a:gd name="connsiteX0" fmla="*/ 0 w 547275"/>
              <a:gd name="connsiteY0" fmla="*/ 0 h 196510"/>
              <a:gd name="connsiteX1" fmla="*/ 221044 w 547275"/>
              <a:gd name="connsiteY1" fmla="*/ 25060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67956 w 547275"/>
              <a:gd name="connsiteY1" fmla="*/ 6896 h 196510"/>
              <a:gd name="connsiteX2" fmla="*/ 242475 w 547275"/>
              <a:gd name="connsiteY2" fmla="*/ 32203 h 196510"/>
              <a:gd name="connsiteX3" fmla="*/ 135412 w 547275"/>
              <a:gd name="connsiteY3" fmla="*/ 16945 h 196510"/>
              <a:gd name="connsiteX4" fmla="*/ 256763 w 547275"/>
              <a:gd name="connsiteY4" fmla="*/ 51253 h 196510"/>
              <a:gd name="connsiteX5" fmla="*/ 254381 w 547275"/>
              <a:gd name="connsiteY5" fmla="*/ 72685 h 196510"/>
              <a:gd name="connsiteX6" fmla="*/ 271050 w 547275"/>
              <a:gd name="connsiteY6" fmla="*/ 84591 h 196510"/>
              <a:gd name="connsiteX7" fmla="*/ 297244 w 547275"/>
              <a:gd name="connsiteY7" fmla="*/ 106022 h 196510"/>
              <a:gd name="connsiteX8" fmla="*/ 294863 w 547275"/>
              <a:gd name="connsiteY8" fmla="*/ 120310 h 196510"/>
              <a:gd name="connsiteX9" fmla="*/ 318675 w 547275"/>
              <a:gd name="connsiteY9" fmla="*/ 125072 h 196510"/>
              <a:gd name="connsiteX10" fmla="*/ 340106 w 547275"/>
              <a:gd name="connsiteY10" fmla="*/ 115547 h 196510"/>
              <a:gd name="connsiteX11" fmla="*/ 354394 w 547275"/>
              <a:gd name="connsiteY11" fmla="*/ 122691 h 196510"/>
              <a:gd name="connsiteX12" fmla="*/ 375825 w 547275"/>
              <a:gd name="connsiteY12" fmla="*/ 136978 h 196510"/>
              <a:gd name="connsiteX13" fmla="*/ 380588 w 547275"/>
              <a:gd name="connsiteY13" fmla="*/ 160791 h 196510"/>
              <a:gd name="connsiteX14" fmla="*/ 399638 w 547275"/>
              <a:gd name="connsiteY14" fmla="*/ 175078 h 196510"/>
              <a:gd name="connsiteX15" fmla="*/ 425831 w 547275"/>
              <a:gd name="connsiteY15" fmla="*/ 186985 h 196510"/>
              <a:gd name="connsiteX16" fmla="*/ 449644 w 547275"/>
              <a:gd name="connsiteY16" fmla="*/ 194128 h 196510"/>
              <a:gd name="connsiteX17" fmla="*/ 475838 w 547275"/>
              <a:gd name="connsiteY17" fmla="*/ 191747 h 196510"/>
              <a:gd name="connsiteX18" fmla="*/ 506794 w 547275"/>
              <a:gd name="connsiteY18" fmla="*/ 196510 h 196510"/>
              <a:gd name="connsiteX19" fmla="*/ 547275 w 547275"/>
              <a:gd name="connsiteY19" fmla="*/ 196510 h 196510"/>
              <a:gd name="connsiteX0" fmla="*/ 0 w 547275"/>
              <a:gd name="connsiteY0" fmla="*/ 0 h 196510"/>
              <a:gd name="connsiteX1" fmla="*/ 242475 w 547275"/>
              <a:gd name="connsiteY1" fmla="*/ 32203 h 196510"/>
              <a:gd name="connsiteX2" fmla="*/ 135412 w 547275"/>
              <a:gd name="connsiteY2" fmla="*/ 16945 h 196510"/>
              <a:gd name="connsiteX3" fmla="*/ 256763 w 547275"/>
              <a:gd name="connsiteY3" fmla="*/ 51253 h 196510"/>
              <a:gd name="connsiteX4" fmla="*/ 254381 w 547275"/>
              <a:gd name="connsiteY4" fmla="*/ 72685 h 196510"/>
              <a:gd name="connsiteX5" fmla="*/ 271050 w 547275"/>
              <a:gd name="connsiteY5" fmla="*/ 84591 h 196510"/>
              <a:gd name="connsiteX6" fmla="*/ 297244 w 547275"/>
              <a:gd name="connsiteY6" fmla="*/ 106022 h 196510"/>
              <a:gd name="connsiteX7" fmla="*/ 294863 w 547275"/>
              <a:gd name="connsiteY7" fmla="*/ 120310 h 196510"/>
              <a:gd name="connsiteX8" fmla="*/ 318675 w 547275"/>
              <a:gd name="connsiteY8" fmla="*/ 125072 h 196510"/>
              <a:gd name="connsiteX9" fmla="*/ 340106 w 547275"/>
              <a:gd name="connsiteY9" fmla="*/ 115547 h 196510"/>
              <a:gd name="connsiteX10" fmla="*/ 354394 w 547275"/>
              <a:gd name="connsiteY10" fmla="*/ 122691 h 196510"/>
              <a:gd name="connsiteX11" fmla="*/ 375825 w 547275"/>
              <a:gd name="connsiteY11" fmla="*/ 136978 h 196510"/>
              <a:gd name="connsiteX12" fmla="*/ 380588 w 547275"/>
              <a:gd name="connsiteY12" fmla="*/ 160791 h 196510"/>
              <a:gd name="connsiteX13" fmla="*/ 399638 w 547275"/>
              <a:gd name="connsiteY13" fmla="*/ 175078 h 196510"/>
              <a:gd name="connsiteX14" fmla="*/ 425831 w 547275"/>
              <a:gd name="connsiteY14" fmla="*/ 186985 h 196510"/>
              <a:gd name="connsiteX15" fmla="*/ 449644 w 547275"/>
              <a:gd name="connsiteY15" fmla="*/ 194128 h 196510"/>
              <a:gd name="connsiteX16" fmla="*/ 475838 w 547275"/>
              <a:gd name="connsiteY16" fmla="*/ 191747 h 196510"/>
              <a:gd name="connsiteX17" fmla="*/ 506794 w 547275"/>
              <a:gd name="connsiteY17" fmla="*/ 196510 h 196510"/>
              <a:gd name="connsiteX18" fmla="*/ 547275 w 547275"/>
              <a:gd name="connsiteY18" fmla="*/ 196510 h 196510"/>
              <a:gd name="connsiteX0" fmla="*/ 0 w 547275"/>
              <a:gd name="connsiteY0" fmla="*/ 0 h 196510"/>
              <a:gd name="connsiteX1" fmla="*/ 242475 w 547275"/>
              <a:gd name="connsiteY1" fmla="*/ 32203 h 196510"/>
              <a:gd name="connsiteX2" fmla="*/ 256763 w 547275"/>
              <a:gd name="connsiteY2" fmla="*/ 51253 h 196510"/>
              <a:gd name="connsiteX3" fmla="*/ 254381 w 547275"/>
              <a:gd name="connsiteY3" fmla="*/ 72685 h 196510"/>
              <a:gd name="connsiteX4" fmla="*/ 271050 w 547275"/>
              <a:gd name="connsiteY4" fmla="*/ 84591 h 196510"/>
              <a:gd name="connsiteX5" fmla="*/ 297244 w 547275"/>
              <a:gd name="connsiteY5" fmla="*/ 106022 h 196510"/>
              <a:gd name="connsiteX6" fmla="*/ 294863 w 547275"/>
              <a:gd name="connsiteY6" fmla="*/ 120310 h 196510"/>
              <a:gd name="connsiteX7" fmla="*/ 318675 w 547275"/>
              <a:gd name="connsiteY7" fmla="*/ 125072 h 196510"/>
              <a:gd name="connsiteX8" fmla="*/ 340106 w 547275"/>
              <a:gd name="connsiteY8" fmla="*/ 115547 h 196510"/>
              <a:gd name="connsiteX9" fmla="*/ 354394 w 547275"/>
              <a:gd name="connsiteY9" fmla="*/ 122691 h 196510"/>
              <a:gd name="connsiteX10" fmla="*/ 375825 w 547275"/>
              <a:gd name="connsiteY10" fmla="*/ 136978 h 196510"/>
              <a:gd name="connsiteX11" fmla="*/ 380588 w 547275"/>
              <a:gd name="connsiteY11" fmla="*/ 160791 h 196510"/>
              <a:gd name="connsiteX12" fmla="*/ 399638 w 547275"/>
              <a:gd name="connsiteY12" fmla="*/ 175078 h 196510"/>
              <a:gd name="connsiteX13" fmla="*/ 425831 w 547275"/>
              <a:gd name="connsiteY13" fmla="*/ 186985 h 196510"/>
              <a:gd name="connsiteX14" fmla="*/ 449644 w 547275"/>
              <a:gd name="connsiteY14" fmla="*/ 194128 h 196510"/>
              <a:gd name="connsiteX15" fmla="*/ 475838 w 547275"/>
              <a:gd name="connsiteY15" fmla="*/ 191747 h 196510"/>
              <a:gd name="connsiteX16" fmla="*/ 506794 w 547275"/>
              <a:gd name="connsiteY16" fmla="*/ 196510 h 196510"/>
              <a:gd name="connsiteX17" fmla="*/ 547275 w 547275"/>
              <a:gd name="connsiteY17" fmla="*/ 196510 h 196510"/>
              <a:gd name="connsiteX0" fmla="*/ 0 w 692579"/>
              <a:gd name="connsiteY0" fmla="*/ 0 h 206889"/>
              <a:gd name="connsiteX1" fmla="*/ 387779 w 692579"/>
              <a:gd name="connsiteY1" fmla="*/ 42582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54254 w 692579"/>
              <a:gd name="connsiteY1" fmla="*/ 27014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402067 w 692579"/>
              <a:gd name="connsiteY2" fmla="*/ 61632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 name="connsiteX0" fmla="*/ 0 w 692579"/>
              <a:gd name="connsiteY0" fmla="*/ 0 h 206889"/>
              <a:gd name="connsiteX1" fmla="*/ 143876 w 692579"/>
              <a:gd name="connsiteY1" fmla="*/ 1067 h 206889"/>
              <a:gd name="connsiteX2" fmla="*/ 293088 w 692579"/>
              <a:gd name="connsiteY2" fmla="*/ 46064 h 206889"/>
              <a:gd name="connsiteX3" fmla="*/ 399685 w 692579"/>
              <a:gd name="connsiteY3" fmla="*/ 83064 h 206889"/>
              <a:gd name="connsiteX4" fmla="*/ 416354 w 692579"/>
              <a:gd name="connsiteY4" fmla="*/ 94970 h 206889"/>
              <a:gd name="connsiteX5" fmla="*/ 442548 w 692579"/>
              <a:gd name="connsiteY5" fmla="*/ 116401 h 206889"/>
              <a:gd name="connsiteX6" fmla="*/ 440167 w 692579"/>
              <a:gd name="connsiteY6" fmla="*/ 130689 h 206889"/>
              <a:gd name="connsiteX7" fmla="*/ 463979 w 692579"/>
              <a:gd name="connsiteY7" fmla="*/ 135451 h 206889"/>
              <a:gd name="connsiteX8" fmla="*/ 485410 w 692579"/>
              <a:gd name="connsiteY8" fmla="*/ 125926 h 206889"/>
              <a:gd name="connsiteX9" fmla="*/ 499698 w 692579"/>
              <a:gd name="connsiteY9" fmla="*/ 133070 h 206889"/>
              <a:gd name="connsiteX10" fmla="*/ 521129 w 692579"/>
              <a:gd name="connsiteY10" fmla="*/ 147357 h 206889"/>
              <a:gd name="connsiteX11" fmla="*/ 525892 w 692579"/>
              <a:gd name="connsiteY11" fmla="*/ 171170 h 206889"/>
              <a:gd name="connsiteX12" fmla="*/ 544942 w 692579"/>
              <a:gd name="connsiteY12" fmla="*/ 185457 h 206889"/>
              <a:gd name="connsiteX13" fmla="*/ 571135 w 692579"/>
              <a:gd name="connsiteY13" fmla="*/ 197364 h 206889"/>
              <a:gd name="connsiteX14" fmla="*/ 594948 w 692579"/>
              <a:gd name="connsiteY14" fmla="*/ 204507 h 206889"/>
              <a:gd name="connsiteX15" fmla="*/ 621142 w 692579"/>
              <a:gd name="connsiteY15" fmla="*/ 202126 h 206889"/>
              <a:gd name="connsiteX16" fmla="*/ 652098 w 692579"/>
              <a:gd name="connsiteY16" fmla="*/ 206889 h 206889"/>
              <a:gd name="connsiteX17" fmla="*/ 692579 w 692579"/>
              <a:gd name="connsiteY17" fmla="*/ 206889 h 2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2579" h="206889">
                <a:moveTo>
                  <a:pt x="0" y="0"/>
                </a:moveTo>
                <a:lnTo>
                  <a:pt x="143876" y="1067"/>
                </a:lnTo>
                <a:lnTo>
                  <a:pt x="293088" y="46064"/>
                </a:lnTo>
                <a:lnTo>
                  <a:pt x="399685" y="83064"/>
                </a:lnTo>
                <a:lnTo>
                  <a:pt x="416354" y="94970"/>
                </a:lnTo>
                <a:lnTo>
                  <a:pt x="442548" y="116401"/>
                </a:lnTo>
                <a:lnTo>
                  <a:pt x="440167" y="130689"/>
                </a:lnTo>
                <a:lnTo>
                  <a:pt x="463979" y="135451"/>
                </a:lnTo>
                <a:lnTo>
                  <a:pt x="485410" y="125926"/>
                </a:lnTo>
                <a:lnTo>
                  <a:pt x="499698" y="133070"/>
                </a:lnTo>
                <a:lnTo>
                  <a:pt x="521129" y="147357"/>
                </a:lnTo>
                <a:lnTo>
                  <a:pt x="525892" y="171170"/>
                </a:lnTo>
                <a:lnTo>
                  <a:pt x="544942" y="185457"/>
                </a:lnTo>
                <a:lnTo>
                  <a:pt x="571135" y="197364"/>
                </a:lnTo>
                <a:lnTo>
                  <a:pt x="594948" y="204507"/>
                </a:lnTo>
                <a:lnTo>
                  <a:pt x="621142" y="202126"/>
                </a:lnTo>
                <a:lnTo>
                  <a:pt x="652098" y="206889"/>
                </a:lnTo>
                <a:lnTo>
                  <a:pt x="692579" y="2068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2" name="フリーフォーム 659">
            <a:extLst>
              <a:ext uri="{FF2B5EF4-FFF2-40B4-BE49-F238E27FC236}">
                <a16:creationId xmlns:a16="http://schemas.microsoft.com/office/drawing/2014/main" id="{65FFCF0B-E5AD-402C-906B-56E4E3986248}"/>
              </a:ext>
            </a:extLst>
          </p:cNvPr>
          <p:cNvSpPr/>
          <p:nvPr/>
        </p:nvSpPr>
        <p:spPr>
          <a:xfrm>
            <a:off x="5743575" y="3216275"/>
            <a:ext cx="444500" cy="719138"/>
          </a:xfrm>
          <a:custGeom>
            <a:avLst/>
            <a:gdLst>
              <a:gd name="connsiteX0" fmla="*/ 0 w 633412"/>
              <a:gd name="connsiteY0" fmla="*/ 4762 h 1102518"/>
              <a:gd name="connsiteX1" fmla="*/ 45244 w 633412"/>
              <a:gd name="connsiteY1" fmla="*/ 0 h 1102518"/>
              <a:gd name="connsiteX2" fmla="*/ 73819 w 633412"/>
              <a:gd name="connsiteY2" fmla="*/ 7143 h 1102518"/>
              <a:gd name="connsiteX3" fmla="*/ 97631 w 633412"/>
              <a:gd name="connsiteY3" fmla="*/ 23812 h 1102518"/>
              <a:gd name="connsiteX4" fmla="*/ 133350 w 633412"/>
              <a:gd name="connsiteY4" fmla="*/ 54768 h 1102518"/>
              <a:gd name="connsiteX5" fmla="*/ 150019 w 633412"/>
              <a:gd name="connsiteY5" fmla="*/ 97631 h 1102518"/>
              <a:gd name="connsiteX6" fmla="*/ 166687 w 633412"/>
              <a:gd name="connsiteY6" fmla="*/ 133350 h 1102518"/>
              <a:gd name="connsiteX7" fmla="*/ 166687 w 633412"/>
              <a:gd name="connsiteY7" fmla="*/ 176212 h 1102518"/>
              <a:gd name="connsiteX8" fmla="*/ 200025 w 633412"/>
              <a:gd name="connsiteY8" fmla="*/ 204787 h 1102518"/>
              <a:gd name="connsiteX9" fmla="*/ 209550 w 633412"/>
              <a:gd name="connsiteY9" fmla="*/ 235743 h 1102518"/>
              <a:gd name="connsiteX10" fmla="*/ 211931 w 633412"/>
              <a:gd name="connsiteY10" fmla="*/ 266700 h 1102518"/>
              <a:gd name="connsiteX11" fmla="*/ 221456 w 633412"/>
              <a:gd name="connsiteY11" fmla="*/ 307181 h 1102518"/>
              <a:gd name="connsiteX12" fmla="*/ 252412 w 633412"/>
              <a:gd name="connsiteY12" fmla="*/ 326231 h 1102518"/>
              <a:gd name="connsiteX13" fmla="*/ 273844 w 633412"/>
              <a:gd name="connsiteY13" fmla="*/ 359568 h 1102518"/>
              <a:gd name="connsiteX14" fmla="*/ 273844 w 633412"/>
              <a:gd name="connsiteY14" fmla="*/ 390525 h 1102518"/>
              <a:gd name="connsiteX15" fmla="*/ 297656 w 633412"/>
              <a:gd name="connsiteY15" fmla="*/ 419100 h 1102518"/>
              <a:gd name="connsiteX16" fmla="*/ 338137 w 633412"/>
              <a:gd name="connsiteY16" fmla="*/ 445293 h 1102518"/>
              <a:gd name="connsiteX17" fmla="*/ 354806 w 633412"/>
              <a:gd name="connsiteY17" fmla="*/ 504825 h 1102518"/>
              <a:gd name="connsiteX18" fmla="*/ 378619 w 633412"/>
              <a:gd name="connsiteY18" fmla="*/ 545306 h 1102518"/>
              <a:gd name="connsiteX19" fmla="*/ 402431 w 633412"/>
              <a:gd name="connsiteY19" fmla="*/ 588168 h 1102518"/>
              <a:gd name="connsiteX20" fmla="*/ 402431 w 633412"/>
              <a:gd name="connsiteY20" fmla="*/ 621506 h 1102518"/>
              <a:gd name="connsiteX21" fmla="*/ 419100 w 633412"/>
              <a:gd name="connsiteY21" fmla="*/ 661987 h 1102518"/>
              <a:gd name="connsiteX22" fmla="*/ 445294 w 633412"/>
              <a:gd name="connsiteY22" fmla="*/ 731043 h 1102518"/>
              <a:gd name="connsiteX23" fmla="*/ 466725 w 633412"/>
              <a:gd name="connsiteY23" fmla="*/ 788193 h 1102518"/>
              <a:gd name="connsiteX24" fmla="*/ 504825 w 633412"/>
              <a:gd name="connsiteY24" fmla="*/ 835818 h 1102518"/>
              <a:gd name="connsiteX25" fmla="*/ 552450 w 633412"/>
              <a:gd name="connsiteY25" fmla="*/ 890587 h 1102518"/>
              <a:gd name="connsiteX26" fmla="*/ 576262 w 633412"/>
              <a:gd name="connsiteY26" fmla="*/ 890587 h 1102518"/>
              <a:gd name="connsiteX27" fmla="*/ 581025 w 633412"/>
              <a:gd name="connsiteY27" fmla="*/ 912018 h 1102518"/>
              <a:gd name="connsiteX28" fmla="*/ 576262 w 633412"/>
              <a:gd name="connsiteY28" fmla="*/ 935831 h 1102518"/>
              <a:gd name="connsiteX29" fmla="*/ 604837 w 633412"/>
              <a:gd name="connsiteY29" fmla="*/ 942975 h 1102518"/>
              <a:gd name="connsiteX30" fmla="*/ 597694 w 633412"/>
              <a:gd name="connsiteY30" fmla="*/ 962025 h 1102518"/>
              <a:gd name="connsiteX31" fmla="*/ 592931 w 633412"/>
              <a:gd name="connsiteY31" fmla="*/ 988218 h 1102518"/>
              <a:gd name="connsiteX32" fmla="*/ 614362 w 633412"/>
              <a:gd name="connsiteY32" fmla="*/ 1002506 h 1102518"/>
              <a:gd name="connsiteX33" fmla="*/ 633412 w 633412"/>
              <a:gd name="connsiteY33" fmla="*/ 1016793 h 1102518"/>
              <a:gd name="connsiteX34" fmla="*/ 616744 w 633412"/>
              <a:gd name="connsiteY34" fmla="*/ 1045368 h 1102518"/>
              <a:gd name="connsiteX35" fmla="*/ 611981 w 633412"/>
              <a:gd name="connsiteY35" fmla="*/ 1076325 h 1102518"/>
              <a:gd name="connsiteX36" fmla="*/ 626269 w 633412"/>
              <a:gd name="connsiteY36" fmla="*/ 1102518 h 1102518"/>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16756 w 716756"/>
              <a:gd name="connsiteY36"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716756 w 716756"/>
              <a:gd name="connsiteY37"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716756 w 716756"/>
              <a:gd name="connsiteY38"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5800 w 716756"/>
              <a:gd name="connsiteY38" fmla="*/ 1188243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64369 w 716756"/>
              <a:gd name="connsiteY36" fmla="*/ 1150143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8175 w 716756"/>
              <a:gd name="connsiteY37" fmla="*/ 1109662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83419 w 716756"/>
              <a:gd name="connsiteY36" fmla="*/ 1157287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33413 w 716756"/>
              <a:gd name="connsiteY37" fmla="*/ 1126331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700088 w 716756"/>
              <a:gd name="connsiteY36" fmla="*/ 1097756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88182 w 716756"/>
              <a:gd name="connsiteY38" fmla="*/ 1204911 h 1238249"/>
              <a:gd name="connsiteX39" fmla="*/ 716756 w 716756"/>
              <a:gd name="connsiteY39"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88182 w 716756"/>
              <a:gd name="connsiteY37" fmla="*/ 1171575 h 1238249"/>
              <a:gd name="connsiteX38" fmla="*/ 669131 w 716756"/>
              <a:gd name="connsiteY38" fmla="*/ 1145381 h 1238249"/>
              <a:gd name="connsiteX39" fmla="*/ 688182 w 716756"/>
              <a:gd name="connsiteY39" fmla="*/ 1204911 h 1238249"/>
              <a:gd name="connsiteX40" fmla="*/ 716756 w 716756"/>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69131 w 826295"/>
              <a:gd name="connsiteY38" fmla="*/ 1145381 h 1238249"/>
              <a:gd name="connsiteX39" fmla="*/ 688182 w 826295"/>
              <a:gd name="connsiteY39" fmla="*/ 1204911 h 1238249"/>
              <a:gd name="connsiteX40" fmla="*/ 716756 w 826295"/>
              <a:gd name="connsiteY40" fmla="*/ 1238249 h 1238249"/>
              <a:gd name="connsiteX0" fmla="*/ 0 w 826295"/>
              <a:gd name="connsiteY0" fmla="*/ 4762 h 1238249"/>
              <a:gd name="connsiteX1" fmla="*/ 45244 w 826295"/>
              <a:gd name="connsiteY1" fmla="*/ 0 h 1238249"/>
              <a:gd name="connsiteX2" fmla="*/ 73819 w 826295"/>
              <a:gd name="connsiteY2" fmla="*/ 7143 h 1238249"/>
              <a:gd name="connsiteX3" fmla="*/ 97631 w 826295"/>
              <a:gd name="connsiteY3" fmla="*/ 23812 h 1238249"/>
              <a:gd name="connsiteX4" fmla="*/ 133350 w 826295"/>
              <a:gd name="connsiteY4" fmla="*/ 54768 h 1238249"/>
              <a:gd name="connsiteX5" fmla="*/ 150019 w 826295"/>
              <a:gd name="connsiteY5" fmla="*/ 97631 h 1238249"/>
              <a:gd name="connsiteX6" fmla="*/ 166687 w 826295"/>
              <a:gd name="connsiteY6" fmla="*/ 133350 h 1238249"/>
              <a:gd name="connsiteX7" fmla="*/ 166687 w 826295"/>
              <a:gd name="connsiteY7" fmla="*/ 176212 h 1238249"/>
              <a:gd name="connsiteX8" fmla="*/ 200025 w 826295"/>
              <a:gd name="connsiteY8" fmla="*/ 204787 h 1238249"/>
              <a:gd name="connsiteX9" fmla="*/ 209550 w 826295"/>
              <a:gd name="connsiteY9" fmla="*/ 235743 h 1238249"/>
              <a:gd name="connsiteX10" fmla="*/ 211931 w 826295"/>
              <a:gd name="connsiteY10" fmla="*/ 266700 h 1238249"/>
              <a:gd name="connsiteX11" fmla="*/ 221456 w 826295"/>
              <a:gd name="connsiteY11" fmla="*/ 307181 h 1238249"/>
              <a:gd name="connsiteX12" fmla="*/ 252412 w 826295"/>
              <a:gd name="connsiteY12" fmla="*/ 326231 h 1238249"/>
              <a:gd name="connsiteX13" fmla="*/ 273844 w 826295"/>
              <a:gd name="connsiteY13" fmla="*/ 359568 h 1238249"/>
              <a:gd name="connsiteX14" fmla="*/ 273844 w 826295"/>
              <a:gd name="connsiteY14" fmla="*/ 390525 h 1238249"/>
              <a:gd name="connsiteX15" fmla="*/ 297656 w 826295"/>
              <a:gd name="connsiteY15" fmla="*/ 419100 h 1238249"/>
              <a:gd name="connsiteX16" fmla="*/ 338137 w 826295"/>
              <a:gd name="connsiteY16" fmla="*/ 445293 h 1238249"/>
              <a:gd name="connsiteX17" fmla="*/ 354806 w 826295"/>
              <a:gd name="connsiteY17" fmla="*/ 504825 h 1238249"/>
              <a:gd name="connsiteX18" fmla="*/ 378619 w 826295"/>
              <a:gd name="connsiteY18" fmla="*/ 545306 h 1238249"/>
              <a:gd name="connsiteX19" fmla="*/ 402431 w 826295"/>
              <a:gd name="connsiteY19" fmla="*/ 588168 h 1238249"/>
              <a:gd name="connsiteX20" fmla="*/ 402431 w 826295"/>
              <a:gd name="connsiteY20" fmla="*/ 621506 h 1238249"/>
              <a:gd name="connsiteX21" fmla="*/ 419100 w 826295"/>
              <a:gd name="connsiteY21" fmla="*/ 661987 h 1238249"/>
              <a:gd name="connsiteX22" fmla="*/ 445294 w 826295"/>
              <a:gd name="connsiteY22" fmla="*/ 731043 h 1238249"/>
              <a:gd name="connsiteX23" fmla="*/ 466725 w 826295"/>
              <a:gd name="connsiteY23" fmla="*/ 788193 h 1238249"/>
              <a:gd name="connsiteX24" fmla="*/ 504825 w 826295"/>
              <a:gd name="connsiteY24" fmla="*/ 835818 h 1238249"/>
              <a:gd name="connsiteX25" fmla="*/ 552450 w 826295"/>
              <a:gd name="connsiteY25" fmla="*/ 890587 h 1238249"/>
              <a:gd name="connsiteX26" fmla="*/ 576262 w 826295"/>
              <a:gd name="connsiteY26" fmla="*/ 890587 h 1238249"/>
              <a:gd name="connsiteX27" fmla="*/ 581025 w 826295"/>
              <a:gd name="connsiteY27" fmla="*/ 912018 h 1238249"/>
              <a:gd name="connsiteX28" fmla="*/ 576262 w 826295"/>
              <a:gd name="connsiteY28" fmla="*/ 935831 h 1238249"/>
              <a:gd name="connsiteX29" fmla="*/ 604837 w 826295"/>
              <a:gd name="connsiteY29" fmla="*/ 942975 h 1238249"/>
              <a:gd name="connsiteX30" fmla="*/ 597694 w 826295"/>
              <a:gd name="connsiteY30" fmla="*/ 962025 h 1238249"/>
              <a:gd name="connsiteX31" fmla="*/ 592931 w 826295"/>
              <a:gd name="connsiteY31" fmla="*/ 988218 h 1238249"/>
              <a:gd name="connsiteX32" fmla="*/ 614362 w 826295"/>
              <a:gd name="connsiteY32" fmla="*/ 1002506 h 1238249"/>
              <a:gd name="connsiteX33" fmla="*/ 633412 w 826295"/>
              <a:gd name="connsiteY33" fmla="*/ 1016793 h 1238249"/>
              <a:gd name="connsiteX34" fmla="*/ 616744 w 826295"/>
              <a:gd name="connsiteY34" fmla="*/ 1045368 h 1238249"/>
              <a:gd name="connsiteX35" fmla="*/ 611981 w 826295"/>
              <a:gd name="connsiteY35" fmla="*/ 1076325 h 1238249"/>
              <a:gd name="connsiteX36" fmla="*/ 640556 w 826295"/>
              <a:gd name="connsiteY36" fmla="*/ 1119187 h 1238249"/>
              <a:gd name="connsiteX37" fmla="*/ 826295 w 826295"/>
              <a:gd name="connsiteY37" fmla="*/ 1176337 h 1238249"/>
              <a:gd name="connsiteX38" fmla="*/ 673893 w 826295"/>
              <a:gd name="connsiteY38" fmla="*/ 1162050 h 1238249"/>
              <a:gd name="connsiteX39" fmla="*/ 688182 w 826295"/>
              <a:gd name="connsiteY39" fmla="*/ 1204911 h 1238249"/>
              <a:gd name="connsiteX40" fmla="*/ 716756 w 826295"/>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2 w 716756"/>
              <a:gd name="connsiteY33" fmla="*/ 1016793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16744 w 716756"/>
              <a:gd name="connsiteY34" fmla="*/ 1045368 h 1238249"/>
              <a:gd name="connsiteX35" fmla="*/ 611981 w 716756"/>
              <a:gd name="connsiteY35" fmla="*/ 1076325 h 1238249"/>
              <a:gd name="connsiteX36" fmla="*/ 640556 w 716756"/>
              <a:gd name="connsiteY36" fmla="*/ 1119187 h 1238249"/>
              <a:gd name="connsiteX37" fmla="*/ 664370 w 716756"/>
              <a:gd name="connsiteY37" fmla="*/ 1150143 h 1238249"/>
              <a:gd name="connsiteX38" fmla="*/ 673893 w 716756"/>
              <a:gd name="connsiteY38" fmla="*/ 1162050 h 1238249"/>
              <a:gd name="connsiteX39" fmla="*/ 688182 w 716756"/>
              <a:gd name="connsiteY39" fmla="*/ 1204911 h 1238249"/>
              <a:gd name="connsiteX40" fmla="*/ 716756 w 716756"/>
              <a:gd name="connsiteY40"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1030 w 716756"/>
              <a:gd name="connsiteY33" fmla="*/ 1000124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92931 w 716756"/>
              <a:gd name="connsiteY31" fmla="*/ 988218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614362 w 716756"/>
              <a:gd name="connsiteY32" fmla="*/ 1002506 h 1238249"/>
              <a:gd name="connsiteX33" fmla="*/ 633411 w 716756"/>
              <a:gd name="connsiteY33" fmla="*/ 1009649 h 1238249"/>
              <a:gd name="connsiteX34" fmla="*/ 623887 w 716756"/>
              <a:gd name="connsiteY34" fmla="*/ 1021556 h 1238249"/>
              <a:gd name="connsiteX35" fmla="*/ 616744 w 716756"/>
              <a:gd name="connsiteY35" fmla="*/ 1045368 h 1238249"/>
              <a:gd name="connsiteX36" fmla="*/ 611981 w 716756"/>
              <a:gd name="connsiteY36" fmla="*/ 1076325 h 1238249"/>
              <a:gd name="connsiteX37" fmla="*/ 640556 w 716756"/>
              <a:gd name="connsiteY37" fmla="*/ 1119187 h 1238249"/>
              <a:gd name="connsiteX38" fmla="*/ 664370 w 716756"/>
              <a:gd name="connsiteY38" fmla="*/ 1150143 h 1238249"/>
              <a:gd name="connsiteX39" fmla="*/ 673893 w 716756"/>
              <a:gd name="connsiteY39" fmla="*/ 1162050 h 1238249"/>
              <a:gd name="connsiteX40" fmla="*/ 688182 w 716756"/>
              <a:gd name="connsiteY40" fmla="*/ 1204911 h 1238249"/>
              <a:gd name="connsiteX41" fmla="*/ 716756 w 716756"/>
              <a:gd name="connsiteY41"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576262 w 716756"/>
              <a:gd name="connsiteY32" fmla="*/ 985837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52450 w 716756"/>
              <a:gd name="connsiteY31" fmla="*/ 1012031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492918 w 716756"/>
              <a:gd name="connsiteY32" fmla="*/ 971549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5311 w 716756"/>
              <a:gd name="connsiteY32" fmla="*/ 992980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2930 w 716756"/>
              <a:gd name="connsiteY32" fmla="*/ 9834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83456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7692 w 716756"/>
              <a:gd name="connsiteY32" fmla="*/ 1021555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1002506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23887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33411 w 716756"/>
              <a:gd name="connsiteY34" fmla="*/ 1009649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716756"/>
              <a:gd name="connsiteY0" fmla="*/ 4762 h 1238249"/>
              <a:gd name="connsiteX1" fmla="*/ 45244 w 716756"/>
              <a:gd name="connsiteY1" fmla="*/ 0 h 1238249"/>
              <a:gd name="connsiteX2" fmla="*/ 73819 w 716756"/>
              <a:gd name="connsiteY2" fmla="*/ 7143 h 1238249"/>
              <a:gd name="connsiteX3" fmla="*/ 97631 w 716756"/>
              <a:gd name="connsiteY3" fmla="*/ 23812 h 1238249"/>
              <a:gd name="connsiteX4" fmla="*/ 133350 w 716756"/>
              <a:gd name="connsiteY4" fmla="*/ 54768 h 1238249"/>
              <a:gd name="connsiteX5" fmla="*/ 150019 w 716756"/>
              <a:gd name="connsiteY5" fmla="*/ 97631 h 1238249"/>
              <a:gd name="connsiteX6" fmla="*/ 166687 w 716756"/>
              <a:gd name="connsiteY6" fmla="*/ 133350 h 1238249"/>
              <a:gd name="connsiteX7" fmla="*/ 166687 w 716756"/>
              <a:gd name="connsiteY7" fmla="*/ 176212 h 1238249"/>
              <a:gd name="connsiteX8" fmla="*/ 200025 w 716756"/>
              <a:gd name="connsiteY8" fmla="*/ 204787 h 1238249"/>
              <a:gd name="connsiteX9" fmla="*/ 209550 w 716756"/>
              <a:gd name="connsiteY9" fmla="*/ 235743 h 1238249"/>
              <a:gd name="connsiteX10" fmla="*/ 211931 w 716756"/>
              <a:gd name="connsiteY10" fmla="*/ 266700 h 1238249"/>
              <a:gd name="connsiteX11" fmla="*/ 221456 w 716756"/>
              <a:gd name="connsiteY11" fmla="*/ 307181 h 1238249"/>
              <a:gd name="connsiteX12" fmla="*/ 252412 w 716756"/>
              <a:gd name="connsiteY12" fmla="*/ 326231 h 1238249"/>
              <a:gd name="connsiteX13" fmla="*/ 273844 w 716756"/>
              <a:gd name="connsiteY13" fmla="*/ 359568 h 1238249"/>
              <a:gd name="connsiteX14" fmla="*/ 273844 w 716756"/>
              <a:gd name="connsiteY14" fmla="*/ 390525 h 1238249"/>
              <a:gd name="connsiteX15" fmla="*/ 297656 w 716756"/>
              <a:gd name="connsiteY15" fmla="*/ 419100 h 1238249"/>
              <a:gd name="connsiteX16" fmla="*/ 338137 w 716756"/>
              <a:gd name="connsiteY16" fmla="*/ 445293 h 1238249"/>
              <a:gd name="connsiteX17" fmla="*/ 354806 w 716756"/>
              <a:gd name="connsiteY17" fmla="*/ 504825 h 1238249"/>
              <a:gd name="connsiteX18" fmla="*/ 378619 w 716756"/>
              <a:gd name="connsiteY18" fmla="*/ 545306 h 1238249"/>
              <a:gd name="connsiteX19" fmla="*/ 402431 w 716756"/>
              <a:gd name="connsiteY19" fmla="*/ 588168 h 1238249"/>
              <a:gd name="connsiteX20" fmla="*/ 402431 w 716756"/>
              <a:gd name="connsiteY20" fmla="*/ 621506 h 1238249"/>
              <a:gd name="connsiteX21" fmla="*/ 419100 w 716756"/>
              <a:gd name="connsiteY21" fmla="*/ 661987 h 1238249"/>
              <a:gd name="connsiteX22" fmla="*/ 445294 w 716756"/>
              <a:gd name="connsiteY22" fmla="*/ 731043 h 1238249"/>
              <a:gd name="connsiteX23" fmla="*/ 466725 w 716756"/>
              <a:gd name="connsiteY23" fmla="*/ 788193 h 1238249"/>
              <a:gd name="connsiteX24" fmla="*/ 504825 w 716756"/>
              <a:gd name="connsiteY24" fmla="*/ 835818 h 1238249"/>
              <a:gd name="connsiteX25" fmla="*/ 552450 w 716756"/>
              <a:gd name="connsiteY25" fmla="*/ 890587 h 1238249"/>
              <a:gd name="connsiteX26" fmla="*/ 576262 w 716756"/>
              <a:gd name="connsiteY26" fmla="*/ 890587 h 1238249"/>
              <a:gd name="connsiteX27" fmla="*/ 581025 w 716756"/>
              <a:gd name="connsiteY27" fmla="*/ 912018 h 1238249"/>
              <a:gd name="connsiteX28" fmla="*/ 576262 w 716756"/>
              <a:gd name="connsiteY28" fmla="*/ 935831 h 1238249"/>
              <a:gd name="connsiteX29" fmla="*/ 604837 w 716756"/>
              <a:gd name="connsiteY29" fmla="*/ 942975 h 1238249"/>
              <a:gd name="connsiteX30" fmla="*/ 597694 w 716756"/>
              <a:gd name="connsiteY30" fmla="*/ 962025 h 1238249"/>
              <a:gd name="connsiteX31" fmla="*/ 581025 w 716756"/>
              <a:gd name="connsiteY31" fmla="*/ 976312 h 1238249"/>
              <a:gd name="connsiteX32" fmla="*/ 590548 w 716756"/>
              <a:gd name="connsiteY32" fmla="*/ 995361 h 1238249"/>
              <a:gd name="connsiteX33" fmla="*/ 614362 w 716756"/>
              <a:gd name="connsiteY33" fmla="*/ 990599 h 1238249"/>
              <a:gd name="connsiteX34" fmla="*/ 623886 w 716756"/>
              <a:gd name="connsiteY34" fmla="*/ 1004886 h 1238249"/>
              <a:gd name="connsiteX35" fmla="*/ 619124 w 716756"/>
              <a:gd name="connsiteY35" fmla="*/ 1021556 h 1238249"/>
              <a:gd name="connsiteX36" fmla="*/ 616744 w 716756"/>
              <a:gd name="connsiteY36" fmla="*/ 1045368 h 1238249"/>
              <a:gd name="connsiteX37" fmla="*/ 611981 w 716756"/>
              <a:gd name="connsiteY37" fmla="*/ 1076325 h 1238249"/>
              <a:gd name="connsiteX38" fmla="*/ 640556 w 716756"/>
              <a:gd name="connsiteY38" fmla="*/ 1119187 h 1238249"/>
              <a:gd name="connsiteX39" fmla="*/ 664370 w 716756"/>
              <a:gd name="connsiteY39" fmla="*/ 1150143 h 1238249"/>
              <a:gd name="connsiteX40" fmla="*/ 673893 w 716756"/>
              <a:gd name="connsiteY40" fmla="*/ 1162050 h 1238249"/>
              <a:gd name="connsiteX41" fmla="*/ 688182 w 716756"/>
              <a:gd name="connsiteY41" fmla="*/ 1204911 h 1238249"/>
              <a:gd name="connsiteX42" fmla="*/ 716756 w 716756"/>
              <a:gd name="connsiteY42" fmla="*/ 1238249 h 1238249"/>
              <a:gd name="connsiteX0" fmla="*/ 0 w 688182"/>
              <a:gd name="connsiteY0" fmla="*/ 4762 h 1204911"/>
              <a:gd name="connsiteX1" fmla="*/ 45244 w 688182"/>
              <a:gd name="connsiteY1" fmla="*/ 0 h 1204911"/>
              <a:gd name="connsiteX2" fmla="*/ 73819 w 688182"/>
              <a:gd name="connsiteY2" fmla="*/ 7143 h 1204911"/>
              <a:gd name="connsiteX3" fmla="*/ 97631 w 688182"/>
              <a:gd name="connsiteY3" fmla="*/ 23812 h 1204911"/>
              <a:gd name="connsiteX4" fmla="*/ 133350 w 688182"/>
              <a:gd name="connsiteY4" fmla="*/ 54768 h 1204911"/>
              <a:gd name="connsiteX5" fmla="*/ 150019 w 688182"/>
              <a:gd name="connsiteY5" fmla="*/ 97631 h 1204911"/>
              <a:gd name="connsiteX6" fmla="*/ 166687 w 688182"/>
              <a:gd name="connsiteY6" fmla="*/ 133350 h 1204911"/>
              <a:gd name="connsiteX7" fmla="*/ 166687 w 688182"/>
              <a:gd name="connsiteY7" fmla="*/ 176212 h 1204911"/>
              <a:gd name="connsiteX8" fmla="*/ 200025 w 688182"/>
              <a:gd name="connsiteY8" fmla="*/ 204787 h 1204911"/>
              <a:gd name="connsiteX9" fmla="*/ 209550 w 688182"/>
              <a:gd name="connsiteY9" fmla="*/ 235743 h 1204911"/>
              <a:gd name="connsiteX10" fmla="*/ 211931 w 688182"/>
              <a:gd name="connsiteY10" fmla="*/ 266700 h 1204911"/>
              <a:gd name="connsiteX11" fmla="*/ 221456 w 688182"/>
              <a:gd name="connsiteY11" fmla="*/ 307181 h 1204911"/>
              <a:gd name="connsiteX12" fmla="*/ 252412 w 688182"/>
              <a:gd name="connsiteY12" fmla="*/ 326231 h 1204911"/>
              <a:gd name="connsiteX13" fmla="*/ 273844 w 688182"/>
              <a:gd name="connsiteY13" fmla="*/ 359568 h 1204911"/>
              <a:gd name="connsiteX14" fmla="*/ 273844 w 688182"/>
              <a:gd name="connsiteY14" fmla="*/ 390525 h 1204911"/>
              <a:gd name="connsiteX15" fmla="*/ 297656 w 688182"/>
              <a:gd name="connsiteY15" fmla="*/ 419100 h 1204911"/>
              <a:gd name="connsiteX16" fmla="*/ 338137 w 688182"/>
              <a:gd name="connsiteY16" fmla="*/ 445293 h 1204911"/>
              <a:gd name="connsiteX17" fmla="*/ 354806 w 688182"/>
              <a:gd name="connsiteY17" fmla="*/ 504825 h 1204911"/>
              <a:gd name="connsiteX18" fmla="*/ 378619 w 688182"/>
              <a:gd name="connsiteY18" fmla="*/ 545306 h 1204911"/>
              <a:gd name="connsiteX19" fmla="*/ 402431 w 688182"/>
              <a:gd name="connsiteY19" fmla="*/ 588168 h 1204911"/>
              <a:gd name="connsiteX20" fmla="*/ 402431 w 688182"/>
              <a:gd name="connsiteY20" fmla="*/ 621506 h 1204911"/>
              <a:gd name="connsiteX21" fmla="*/ 419100 w 688182"/>
              <a:gd name="connsiteY21" fmla="*/ 661987 h 1204911"/>
              <a:gd name="connsiteX22" fmla="*/ 445294 w 688182"/>
              <a:gd name="connsiteY22" fmla="*/ 731043 h 1204911"/>
              <a:gd name="connsiteX23" fmla="*/ 466725 w 688182"/>
              <a:gd name="connsiteY23" fmla="*/ 788193 h 1204911"/>
              <a:gd name="connsiteX24" fmla="*/ 504825 w 688182"/>
              <a:gd name="connsiteY24" fmla="*/ 835818 h 1204911"/>
              <a:gd name="connsiteX25" fmla="*/ 552450 w 688182"/>
              <a:gd name="connsiteY25" fmla="*/ 890587 h 1204911"/>
              <a:gd name="connsiteX26" fmla="*/ 576262 w 688182"/>
              <a:gd name="connsiteY26" fmla="*/ 890587 h 1204911"/>
              <a:gd name="connsiteX27" fmla="*/ 581025 w 688182"/>
              <a:gd name="connsiteY27" fmla="*/ 912018 h 1204911"/>
              <a:gd name="connsiteX28" fmla="*/ 576262 w 688182"/>
              <a:gd name="connsiteY28" fmla="*/ 935831 h 1204911"/>
              <a:gd name="connsiteX29" fmla="*/ 604837 w 688182"/>
              <a:gd name="connsiteY29" fmla="*/ 942975 h 1204911"/>
              <a:gd name="connsiteX30" fmla="*/ 597694 w 688182"/>
              <a:gd name="connsiteY30" fmla="*/ 962025 h 1204911"/>
              <a:gd name="connsiteX31" fmla="*/ 581025 w 688182"/>
              <a:gd name="connsiteY31" fmla="*/ 976312 h 1204911"/>
              <a:gd name="connsiteX32" fmla="*/ 590548 w 688182"/>
              <a:gd name="connsiteY32" fmla="*/ 995361 h 1204911"/>
              <a:gd name="connsiteX33" fmla="*/ 614362 w 688182"/>
              <a:gd name="connsiteY33" fmla="*/ 990599 h 1204911"/>
              <a:gd name="connsiteX34" fmla="*/ 623886 w 688182"/>
              <a:gd name="connsiteY34" fmla="*/ 1004886 h 1204911"/>
              <a:gd name="connsiteX35" fmla="*/ 619124 w 688182"/>
              <a:gd name="connsiteY35" fmla="*/ 1021556 h 1204911"/>
              <a:gd name="connsiteX36" fmla="*/ 616744 w 688182"/>
              <a:gd name="connsiteY36" fmla="*/ 1045368 h 1204911"/>
              <a:gd name="connsiteX37" fmla="*/ 611981 w 688182"/>
              <a:gd name="connsiteY37" fmla="*/ 1076325 h 1204911"/>
              <a:gd name="connsiteX38" fmla="*/ 640556 w 688182"/>
              <a:gd name="connsiteY38" fmla="*/ 1119187 h 1204911"/>
              <a:gd name="connsiteX39" fmla="*/ 664370 w 688182"/>
              <a:gd name="connsiteY39" fmla="*/ 1150143 h 1204911"/>
              <a:gd name="connsiteX40" fmla="*/ 673893 w 688182"/>
              <a:gd name="connsiteY40" fmla="*/ 1162050 h 1204911"/>
              <a:gd name="connsiteX41" fmla="*/ 688182 w 688182"/>
              <a:gd name="connsiteY41" fmla="*/ 1204911 h 1204911"/>
              <a:gd name="connsiteX0" fmla="*/ 0 w 673893"/>
              <a:gd name="connsiteY0" fmla="*/ 4762 h 1162050"/>
              <a:gd name="connsiteX1" fmla="*/ 45244 w 673893"/>
              <a:gd name="connsiteY1" fmla="*/ 0 h 1162050"/>
              <a:gd name="connsiteX2" fmla="*/ 73819 w 673893"/>
              <a:gd name="connsiteY2" fmla="*/ 7143 h 1162050"/>
              <a:gd name="connsiteX3" fmla="*/ 97631 w 673893"/>
              <a:gd name="connsiteY3" fmla="*/ 23812 h 1162050"/>
              <a:gd name="connsiteX4" fmla="*/ 133350 w 673893"/>
              <a:gd name="connsiteY4" fmla="*/ 54768 h 1162050"/>
              <a:gd name="connsiteX5" fmla="*/ 150019 w 673893"/>
              <a:gd name="connsiteY5" fmla="*/ 97631 h 1162050"/>
              <a:gd name="connsiteX6" fmla="*/ 166687 w 673893"/>
              <a:gd name="connsiteY6" fmla="*/ 133350 h 1162050"/>
              <a:gd name="connsiteX7" fmla="*/ 166687 w 673893"/>
              <a:gd name="connsiteY7" fmla="*/ 176212 h 1162050"/>
              <a:gd name="connsiteX8" fmla="*/ 200025 w 673893"/>
              <a:gd name="connsiteY8" fmla="*/ 204787 h 1162050"/>
              <a:gd name="connsiteX9" fmla="*/ 209550 w 673893"/>
              <a:gd name="connsiteY9" fmla="*/ 235743 h 1162050"/>
              <a:gd name="connsiteX10" fmla="*/ 211931 w 673893"/>
              <a:gd name="connsiteY10" fmla="*/ 266700 h 1162050"/>
              <a:gd name="connsiteX11" fmla="*/ 221456 w 673893"/>
              <a:gd name="connsiteY11" fmla="*/ 307181 h 1162050"/>
              <a:gd name="connsiteX12" fmla="*/ 252412 w 673893"/>
              <a:gd name="connsiteY12" fmla="*/ 326231 h 1162050"/>
              <a:gd name="connsiteX13" fmla="*/ 273844 w 673893"/>
              <a:gd name="connsiteY13" fmla="*/ 359568 h 1162050"/>
              <a:gd name="connsiteX14" fmla="*/ 273844 w 673893"/>
              <a:gd name="connsiteY14" fmla="*/ 390525 h 1162050"/>
              <a:gd name="connsiteX15" fmla="*/ 297656 w 673893"/>
              <a:gd name="connsiteY15" fmla="*/ 419100 h 1162050"/>
              <a:gd name="connsiteX16" fmla="*/ 338137 w 673893"/>
              <a:gd name="connsiteY16" fmla="*/ 445293 h 1162050"/>
              <a:gd name="connsiteX17" fmla="*/ 354806 w 673893"/>
              <a:gd name="connsiteY17" fmla="*/ 504825 h 1162050"/>
              <a:gd name="connsiteX18" fmla="*/ 378619 w 673893"/>
              <a:gd name="connsiteY18" fmla="*/ 545306 h 1162050"/>
              <a:gd name="connsiteX19" fmla="*/ 402431 w 673893"/>
              <a:gd name="connsiteY19" fmla="*/ 588168 h 1162050"/>
              <a:gd name="connsiteX20" fmla="*/ 402431 w 673893"/>
              <a:gd name="connsiteY20" fmla="*/ 621506 h 1162050"/>
              <a:gd name="connsiteX21" fmla="*/ 419100 w 673893"/>
              <a:gd name="connsiteY21" fmla="*/ 661987 h 1162050"/>
              <a:gd name="connsiteX22" fmla="*/ 445294 w 673893"/>
              <a:gd name="connsiteY22" fmla="*/ 731043 h 1162050"/>
              <a:gd name="connsiteX23" fmla="*/ 466725 w 673893"/>
              <a:gd name="connsiteY23" fmla="*/ 788193 h 1162050"/>
              <a:gd name="connsiteX24" fmla="*/ 504825 w 673893"/>
              <a:gd name="connsiteY24" fmla="*/ 835818 h 1162050"/>
              <a:gd name="connsiteX25" fmla="*/ 552450 w 673893"/>
              <a:gd name="connsiteY25" fmla="*/ 890587 h 1162050"/>
              <a:gd name="connsiteX26" fmla="*/ 576262 w 673893"/>
              <a:gd name="connsiteY26" fmla="*/ 890587 h 1162050"/>
              <a:gd name="connsiteX27" fmla="*/ 581025 w 673893"/>
              <a:gd name="connsiteY27" fmla="*/ 912018 h 1162050"/>
              <a:gd name="connsiteX28" fmla="*/ 576262 w 673893"/>
              <a:gd name="connsiteY28" fmla="*/ 935831 h 1162050"/>
              <a:gd name="connsiteX29" fmla="*/ 604837 w 673893"/>
              <a:gd name="connsiteY29" fmla="*/ 942975 h 1162050"/>
              <a:gd name="connsiteX30" fmla="*/ 597694 w 673893"/>
              <a:gd name="connsiteY30" fmla="*/ 962025 h 1162050"/>
              <a:gd name="connsiteX31" fmla="*/ 581025 w 673893"/>
              <a:gd name="connsiteY31" fmla="*/ 976312 h 1162050"/>
              <a:gd name="connsiteX32" fmla="*/ 590548 w 673893"/>
              <a:gd name="connsiteY32" fmla="*/ 995361 h 1162050"/>
              <a:gd name="connsiteX33" fmla="*/ 614362 w 673893"/>
              <a:gd name="connsiteY33" fmla="*/ 990599 h 1162050"/>
              <a:gd name="connsiteX34" fmla="*/ 623886 w 673893"/>
              <a:gd name="connsiteY34" fmla="*/ 1004886 h 1162050"/>
              <a:gd name="connsiteX35" fmla="*/ 619124 w 673893"/>
              <a:gd name="connsiteY35" fmla="*/ 1021556 h 1162050"/>
              <a:gd name="connsiteX36" fmla="*/ 616744 w 673893"/>
              <a:gd name="connsiteY36" fmla="*/ 1045368 h 1162050"/>
              <a:gd name="connsiteX37" fmla="*/ 611981 w 673893"/>
              <a:gd name="connsiteY37" fmla="*/ 1076325 h 1162050"/>
              <a:gd name="connsiteX38" fmla="*/ 640556 w 673893"/>
              <a:gd name="connsiteY38" fmla="*/ 1119187 h 1162050"/>
              <a:gd name="connsiteX39" fmla="*/ 664370 w 673893"/>
              <a:gd name="connsiteY39" fmla="*/ 1150143 h 1162050"/>
              <a:gd name="connsiteX40" fmla="*/ 673893 w 673893"/>
              <a:gd name="connsiteY40" fmla="*/ 1162050 h 1162050"/>
              <a:gd name="connsiteX0" fmla="*/ 0 w 664370"/>
              <a:gd name="connsiteY0" fmla="*/ 4762 h 1150143"/>
              <a:gd name="connsiteX1" fmla="*/ 45244 w 664370"/>
              <a:gd name="connsiteY1" fmla="*/ 0 h 1150143"/>
              <a:gd name="connsiteX2" fmla="*/ 73819 w 664370"/>
              <a:gd name="connsiteY2" fmla="*/ 7143 h 1150143"/>
              <a:gd name="connsiteX3" fmla="*/ 97631 w 664370"/>
              <a:gd name="connsiteY3" fmla="*/ 23812 h 1150143"/>
              <a:gd name="connsiteX4" fmla="*/ 133350 w 664370"/>
              <a:gd name="connsiteY4" fmla="*/ 54768 h 1150143"/>
              <a:gd name="connsiteX5" fmla="*/ 150019 w 664370"/>
              <a:gd name="connsiteY5" fmla="*/ 97631 h 1150143"/>
              <a:gd name="connsiteX6" fmla="*/ 166687 w 664370"/>
              <a:gd name="connsiteY6" fmla="*/ 133350 h 1150143"/>
              <a:gd name="connsiteX7" fmla="*/ 166687 w 664370"/>
              <a:gd name="connsiteY7" fmla="*/ 176212 h 1150143"/>
              <a:gd name="connsiteX8" fmla="*/ 200025 w 664370"/>
              <a:gd name="connsiteY8" fmla="*/ 204787 h 1150143"/>
              <a:gd name="connsiteX9" fmla="*/ 209550 w 664370"/>
              <a:gd name="connsiteY9" fmla="*/ 235743 h 1150143"/>
              <a:gd name="connsiteX10" fmla="*/ 211931 w 664370"/>
              <a:gd name="connsiteY10" fmla="*/ 266700 h 1150143"/>
              <a:gd name="connsiteX11" fmla="*/ 221456 w 664370"/>
              <a:gd name="connsiteY11" fmla="*/ 307181 h 1150143"/>
              <a:gd name="connsiteX12" fmla="*/ 252412 w 664370"/>
              <a:gd name="connsiteY12" fmla="*/ 326231 h 1150143"/>
              <a:gd name="connsiteX13" fmla="*/ 273844 w 664370"/>
              <a:gd name="connsiteY13" fmla="*/ 359568 h 1150143"/>
              <a:gd name="connsiteX14" fmla="*/ 273844 w 664370"/>
              <a:gd name="connsiteY14" fmla="*/ 390525 h 1150143"/>
              <a:gd name="connsiteX15" fmla="*/ 297656 w 664370"/>
              <a:gd name="connsiteY15" fmla="*/ 419100 h 1150143"/>
              <a:gd name="connsiteX16" fmla="*/ 338137 w 664370"/>
              <a:gd name="connsiteY16" fmla="*/ 445293 h 1150143"/>
              <a:gd name="connsiteX17" fmla="*/ 354806 w 664370"/>
              <a:gd name="connsiteY17" fmla="*/ 504825 h 1150143"/>
              <a:gd name="connsiteX18" fmla="*/ 378619 w 664370"/>
              <a:gd name="connsiteY18" fmla="*/ 545306 h 1150143"/>
              <a:gd name="connsiteX19" fmla="*/ 402431 w 664370"/>
              <a:gd name="connsiteY19" fmla="*/ 588168 h 1150143"/>
              <a:gd name="connsiteX20" fmla="*/ 402431 w 664370"/>
              <a:gd name="connsiteY20" fmla="*/ 621506 h 1150143"/>
              <a:gd name="connsiteX21" fmla="*/ 419100 w 664370"/>
              <a:gd name="connsiteY21" fmla="*/ 661987 h 1150143"/>
              <a:gd name="connsiteX22" fmla="*/ 445294 w 664370"/>
              <a:gd name="connsiteY22" fmla="*/ 731043 h 1150143"/>
              <a:gd name="connsiteX23" fmla="*/ 466725 w 664370"/>
              <a:gd name="connsiteY23" fmla="*/ 788193 h 1150143"/>
              <a:gd name="connsiteX24" fmla="*/ 504825 w 664370"/>
              <a:gd name="connsiteY24" fmla="*/ 835818 h 1150143"/>
              <a:gd name="connsiteX25" fmla="*/ 552450 w 664370"/>
              <a:gd name="connsiteY25" fmla="*/ 890587 h 1150143"/>
              <a:gd name="connsiteX26" fmla="*/ 576262 w 664370"/>
              <a:gd name="connsiteY26" fmla="*/ 890587 h 1150143"/>
              <a:gd name="connsiteX27" fmla="*/ 581025 w 664370"/>
              <a:gd name="connsiteY27" fmla="*/ 912018 h 1150143"/>
              <a:gd name="connsiteX28" fmla="*/ 576262 w 664370"/>
              <a:gd name="connsiteY28" fmla="*/ 935831 h 1150143"/>
              <a:gd name="connsiteX29" fmla="*/ 604837 w 664370"/>
              <a:gd name="connsiteY29" fmla="*/ 942975 h 1150143"/>
              <a:gd name="connsiteX30" fmla="*/ 597694 w 664370"/>
              <a:gd name="connsiteY30" fmla="*/ 962025 h 1150143"/>
              <a:gd name="connsiteX31" fmla="*/ 581025 w 664370"/>
              <a:gd name="connsiteY31" fmla="*/ 976312 h 1150143"/>
              <a:gd name="connsiteX32" fmla="*/ 590548 w 664370"/>
              <a:gd name="connsiteY32" fmla="*/ 995361 h 1150143"/>
              <a:gd name="connsiteX33" fmla="*/ 614362 w 664370"/>
              <a:gd name="connsiteY33" fmla="*/ 990599 h 1150143"/>
              <a:gd name="connsiteX34" fmla="*/ 623886 w 664370"/>
              <a:gd name="connsiteY34" fmla="*/ 1004886 h 1150143"/>
              <a:gd name="connsiteX35" fmla="*/ 619124 w 664370"/>
              <a:gd name="connsiteY35" fmla="*/ 1021556 h 1150143"/>
              <a:gd name="connsiteX36" fmla="*/ 616744 w 664370"/>
              <a:gd name="connsiteY36" fmla="*/ 1045368 h 1150143"/>
              <a:gd name="connsiteX37" fmla="*/ 611981 w 664370"/>
              <a:gd name="connsiteY37" fmla="*/ 1076325 h 1150143"/>
              <a:gd name="connsiteX38" fmla="*/ 640556 w 664370"/>
              <a:gd name="connsiteY38" fmla="*/ 1119187 h 1150143"/>
              <a:gd name="connsiteX39" fmla="*/ 664370 w 664370"/>
              <a:gd name="connsiteY39" fmla="*/ 1150143 h 1150143"/>
              <a:gd name="connsiteX0" fmla="*/ 0 w 640556"/>
              <a:gd name="connsiteY0" fmla="*/ 4762 h 1119187"/>
              <a:gd name="connsiteX1" fmla="*/ 45244 w 640556"/>
              <a:gd name="connsiteY1" fmla="*/ 0 h 1119187"/>
              <a:gd name="connsiteX2" fmla="*/ 73819 w 640556"/>
              <a:gd name="connsiteY2" fmla="*/ 7143 h 1119187"/>
              <a:gd name="connsiteX3" fmla="*/ 97631 w 640556"/>
              <a:gd name="connsiteY3" fmla="*/ 23812 h 1119187"/>
              <a:gd name="connsiteX4" fmla="*/ 133350 w 640556"/>
              <a:gd name="connsiteY4" fmla="*/ 54768 h 1119187"/>
              <a:gd name="connsiteX5" fmla="*/ 150019 w 640556"/>
              <a:gd name="connsiteY5" fmla="*/ 97631 h 1119187"/>
              <a:gd name="connsiteX6" fmla="*/ 166687 w 640556"/>
              <a:gd name="connsiteY6" fmla="*/ 133350 h 1119187"/>
              <a:gd name="connsiteX7" fmla="*/ 166687 w 640556"/>
              <a:gd name="connsiteY7" fmla="*/ 176212 h 1119187"/>
              <a:gd name="connsiteX8" fmla="*/ 200025 w 640556"/>
              <a:gd name="connsiteY8" fmla="*/ 204787 h 1119187"/>
              <a:gd name="connsiteX9" fmla="*/ 209550 w 640556"/>
              <a:gd name="connsiteY9" fmla="*/ 235743 h 1119187"/>
              <a:gd name="connsiteX10" fmla="*/ 211931 w 640556"/>
              <a:gd name="connsiteY10" fmla="*/ 266700 h 1119187"/>
              <a:gd name="connsiteX11" fmla="*/ 221456 w 640556"/>
              <a:gd name="connsiteY11" fmla="*/ 307181 h 1119187"/>
              <a:gd name="connsiteX12" fmla="*/ 252412 w 640556"/>
              <a:gd name="connsiteY12" fmla="*/ 326231 h 1119187"/>
              <a:gd name="connsiteX13" fmla="*/ 273844 w 640556"/>
              <a:gd name="connsiteY13" fmla="*/ 359568 h 1119187"/>
              <a:gd name="connsiteX14" fmla="*/ 273844 w 640556"/>
              <a:gd name="connsiteY14" fmla="*/ 390525 h 1119187"/>
              <a:gd name="connsiteX15" fmla="*/ 297656 w 640556"/>
              <a:gd name="connsiteY15" fmla="*/ 419100 h 1119187"/>
              <a:gd name="connsiteX16" fmla="*/ 338137 w 640556"/>
              <a:gd name="connsiteY16" fmla="*/ 445293 h 1119187"/>
              <a:gd name="connsiteX17" fmla="*/ 354806 w 640556"/>
              <a:gd name="connsiteY17" fmla="*/ 504825 h 1119187"/>
              <a:gd name="connsiteX18" fmla="*/ 378619 w 640556"/>
              <a:gd name="connsiteY18" fmla="*/ 545306 h 1119187"/>
              <a:gd name="connsiteX19" fmla="*/ 402431 w 640556"/>
              <a:gd name="connsiteY19" fmla="*/ 588168 h 1119187"/>
              <a:gd name="connsiteX20" fmla="*/ 402431 w 640556"/>
              <a:gd name="connsiteY20" fmla="*/ 621506 h 1119187"/>
              <a:gd name="connsiteX21" fmla="*/ 419100 w 640556"/>
              <a:gd name="connsiteY21" fmla="*/ 661987 h 1119187"/>
              <a:gd name="connsiteX22" fmla="*/ 445294 w 640556"/>
              <a:gd name="connsiteY22" fmla="*/ 731043 h 1119187"/>
              <a:gd name="connsiteX23" fmla="*/ 466725 w 640556"/>
              <a:gd name="connsiteY23" fmla="*/ 788193 h 1119187"/>
              <a:gd name="connsiteX24" fmla="*/ 504825 w 640556"/>
              <a:gd name="connsiteY24" fmla="*/ 835818 h 1119187"/>
              <a:gd name="connsiteX25" fmla="*/ 552450 w 640556"/>
              <a:gd name="connsiteY25" fmla="*/ 890587 h 1119187"/>
              <a:gd name="connsiteX26" fmla="*/ 576262 w 640556"/>
              <a:gd name="connsiteY26" fmla="*/ 890587 h 1119187"/>
              <a:gd name="connsiteX27" fmla="*/ 581025 w 640556"/>
              <a:gd name="connsiteY27" fmla="*/ 912018 h 1119187"/>
              <a:gd name="connsiteX28" fmla="*/ 576262 w 640556"/>
              <a:gd name="connsiteY28" fmla="*/ 935831 h 1119187"/>
              <a:gd name="connsiteX29" fmla="*/ 604837 w 640556"/>
              <a:gd name="connsiteY29" fmla="*/ 942975 h 1119187"/>
              <a:gd name="connsiteX30" fmla="*/ 597694 w 640556"/>
              <a:gd name="connsiteY30" fmla="*/ 962025 h 1119187"/>
              <a:gd name="connsiteX31" fmla="*/ 581025 w 640556"/>
              <a:gd name="connsiteY31" fmla="*/ 976312 h 1119187"/>
              <a:gd name="connsiteX32" fmla="*/ 590548 w 640556"/>
              <a:gd name="connsiteY32" fmla="*/ 995361 h 1119187"/>
              <a:gd name="connsiteX33" fmla="*/ 614362 w 640556"/>
              <a:gd name="connsiteY33" fmla="*/ 990599 h 1119187"/>
              <a:gd name="connsiteX34" fmla="*/ 623886 w 640556"/>
              <a:gd name="connsiteY34" fmla="*/ 1004886 h 1119187"/>
              <a:gd name="connsiteX35" fmla="*/ 619124 w 640556"/>
              <a:gd name="connsiteY35" fmla="*/ 1021556 h 1119187"/>
              <a:gd name="connsiteX36" fmla="*/ 616744 w 640556"/>
              <a:gd name="connsiteY36" fmla="*/ 1045368 h 1119187"/>
              <a:gd name="connsiteX37" fmla="*/ 611981 w 640556"/>
              <a:gd name="connsiteY37" fmla="*/ 1076325 h 1119187"/>
              <a:gd name="connsiteX38" fmla="*/ 640556 w 640556"/>
              <a:gd name="connsiteY38" fmla="*/ 1119187 h 1119187"/>
              <a:gd name="connsiteX0" fmla="*/ 0 w 623886"/>
              <a:gd name="connsiteY0" fmla="*/ 4762 h 1076325"/>
              <a:gd name="connsiteX1" fmla="*/ 45244 w 623886"/>
              <a:gd name="connsiteY1" fmla="*/ 0 h 1076325"/>
              <a:gd name="connsiteX2" fmla="*/ 73819 w 623886"/>
              <a:gd name="connsiteY2" fmla="*/ 7143 h 1076325"/>
              <a:gd name="connsiteX3" fmla="*/ 97631 w 623886"/>
              <a:gd name="connsiteY3" fmla="*/ 23812 h 1076325"/>
              <a:gd name="connsiteX4" fmla="*/ 133350 w 623886"/>
              <a:gd name="connsiteY4" fmla="*/ 54768 h 1076325"/>
              <a:gd name="connsiteX5" fmla="*/ 150019 w 623886"/>
              <a:gd name="connsiteY5" fmla="*/ 97631 h 1076325"/>
              <a:gd name="connsiteX6" fmla="*/ 166687 w 623886"/>
              <a:gd name="connsiteY6" fmla="*/ 133350 h 1076325"/>
              <a:gd name="connsiteX7" fmla="*/ 166687 w 623886"/>
              <a:gd name="connsiteY7" fmla="*/ 176212 h 1076325"/>
              <a:gd name="connsiteX8" fmla="*/ 200025 w 623886"/>
              <a:gd name="connsiteY8" fmla="*/ 204787 h 1076325"/>
              <a:gd name="connsiteX9" fmla="*/ 209550 w 623886"/>
              <a:gd name="connsiteY9" fmla="*/ 235743 h 1076325"/>
              <a:gd name="connsiteX10" fmla="*/ 211931 w 623886"/>
              <a:gd name="connsiteY10" fmla="*/ 266700 h 1076325"/>
              <a:gd name="connsiteX11" fmla="*/ 221456 w 623886"/>
              <a:gd name="connsiteY11" fmla="*/ 307181 h 1076325"/>
              <a:gd name="connsiteX12" fmla="*/ 252412 w 623886"/>
              <a:gd name="connsiteY12" fmla="*/ 326231 h 1076325"/>
              <a:gd name="connsiteX13" fmla="*/ 273844 w 623886"/>
              <a:gd name="connsiteY13" fmla="*/ 359568 h 1076325"/>
              <a:gd name="connsiteX14" fmla="*/ 273844 w 623886"/>
              <a:gd name="connsiteY14" fmla="*/ 390525 h 1076325"/>
              <a:gd name="connsiteX15" fmla="*/ 297656 w 623886"/>
              <a:gd name="connsiteY15" fmla="*/ 419100 h 1076325"/>
              <a:gd name="connsiteX16" fmla="*/ 338137 w 623886"/>
              <a:gd name="connsiteY16" fmla="*/ 445293 h 1076325"/>
              <a:gd name="connsiteX17" fmla="*/ 354806 w 623886"/>
              <a:gd name="connsiteY17" fmla="*/ 504825 h 1076325"/>
              <a:gd name="connsiteX18" fmla="*/ 378619 w 623886"/>
              <a:gd name="connsiteY18" fmla="*/ 545306 h 1076325"/>
              <a:gd name="connsiteX19" fmla="*/ 402431 w 623886"/>
              <a:gd name="connsiteY19" fmla="*/ 588168 h 1076325"/>
              <a:gd name="connsiteX20" fmla="*/ 402431 w 623886"/>
              <a:gd name="connsiteY20" fmla="*/ 621506 h 1076325"/>
              <a:gd name="connsiteX21" fmla="*/ 419100 w 623886"/>
              <a:gd name="connsiteY21" fmla="*/ 661987 h 1076325"/>
              <a:gd name="connsiteX22" fmla="*/ 445294 w 623886"/>
              <a:gd name="connsiteY22" fmla="*/ 731043 h 1076325"/>
              <a:gd name="connsiteX23" fmla="*/ 466725 w 623886"/>
              <a:gd name="connsiteY23" fmla="*/ 788193 h 1076325"/>
              <a:gd name="connsiteX24" fmla="*/ 504825 w 623886"/>
              <a:gd name="connsiteY24" fmla="*/ 835818 h 1076325"/>
              <a:gd name="connsiteX25" fmla="*/ 552450 w 623886"/>
              <a:gd name="connsiteY25" fmla="*/ 890587 h 1076325"/>
              <a:gd name="connsiteX26" fmla="*/ 576262 w 623886"/>
              <a:gd name="connsiteY26" fmla="*/ 890587 h 1076325"/>
              <a:gd name="connsiteX27" fmla="*/ 581025 w 623886"/>
              <a:gd name="connsiteY27" fmla="*/ 912018 h 1076325"/>
              <a:gd name="connsiteX28" fmla="*/ 576262 w 623886"/>
              <a:gd name="connsiteY28" fmla="*/ 935831 h 1076325"/>
              <a:gd name="connsiteX29" fmla="*/ 604837 w 623886"/>
              <a:gd name="connsiteY29" fmla="*/ 942975 h 1076325"/>
              <a:gd name="connsiteX30" fmla="*/ 597694 w 623886"/>
              <a:gd name="connsiteY30" fmla="*/ 962025 h 1076325"/>
              <a:gd name="connsiteX31" fmla="*/ 581025 w 623886"/>
              <a:gd name="connsiteY31" fmla="*/ 976312 h 1076325"/>
              <a:gd name="connsiteX32" fmla="*/ 590548 w 623886"/>
              <a:gd name="connsiteY32" fmla="*/ 995361 h 1076325"/>
              <a:gd name="connsiteX33" fmla="*/ 614362 w 623886"/>
              <a:gd name="connsiteY33" fmla="*/ 990599 h 1076325"/>
              <a:gd name="connsiteX34" fmla="*/ 623886 w 623886"/>
              <a:gd name="connsiteY34" fmla="*/ 1004886 h 1076325"/>
              <a:gd name="connsiteX35" fmla="*/ 619124 w 623886"/>
              <a:gd name="connsiteY35" fmla="*/ 1021556 h 1076325"/>
              <a:gd name="connsiteX36" fmla="*/ 616744 w 623886"/>
              <a:gd name="connsiteY36" fmla="*/ 1045368 h 1076325"/>
              <a:gd name="connsiteX37" fmla="*/ 611981 w 623886"/>
              <a:gd name="connsiteY37" fmla="*/ 1076325 h 1076325"/>
              <a:gd name="connsiteX0" fmla="*/ 0 w 623886"/>
              <a:gd name="connsiteY0" fmla="*/ 4762 h 1045368"/>
              <a:gd name="connsiteX1" fmla="*/ 45244 w 623886"/>
              <a:gd name="connsiteY1" fmla="*/ 0 h 1045368"/>
              <a:gd name="connsiteX2" fmla="*/ 73819 w 623886"/>
              <a:gd name="connsiteY2" fmla="*/ 7143 h 1045368"/>
              <a:gd name="connsiteX3" fmla="*/ 97631 w 623886"/>
              <a:gd name="connsiteY3" fmla="*/ 23812 h 1045368"/>
              <a:gd name="connsiteX4" fmla="*/ 133350 w 623886"/>
              <a:gd name="connsiteY4" fmla="*/ 54768 h 1045368"/>
              <a:gd name="connsiteX5" fmla="*/ 150019 w 623886"/>
              <a:gd name="connsiteY5" fmla="*/ 97631 h 1045368"/>
              <a:gd name="connsiteX6" fmla="*/ 166687 w 623886"/>
              <a:gd name="connsiteY6" fmla="*/ 133350 h 1045368"/>
              <a:gd name="connsiteX7" fmla="*/ 166687 w 623886"/>
              <a:gd name="connsiteY7" fmla="*/ 176212 h 1045368"/>
              <a:gd name="connsiteX8" fmla="*/ 200025 w 623886"/>
              <a:gd name="connsiteY8" fmla="*/ 204787 h 1045368"/>
              <a:gd name="connsiteX9" fmla="*/ 209550 w 623886"/>
              <a:gd name="connsiteY9" fmla="*/ 235743 h 1045368"/>
              <a:gd name="connsiteX10" fmla="*/ 211931 w 623886"/>
              <a:gd name="connsiteY10" fmla="*/ 266700 h 1045368"/>
              <a:gd name="connsiteX11" fmla="*/ 221456 w 623886"/>
              <a:gd name="connsiteY11" fmla="*/ 307181 h 1045368"/>
              <a:gd name="connsiteX12" fmla="*/ 252412 w 623886"/>
              <a:gd name="connsiteY12" fmla="*/ 326231 h 1045368"/>
              <a:gd name="connsiteX13" fmla="*/ 273844 w 623886"/>
              <a:gd name="connsiteY13" fmla="*/ 359568 h 1045368"/>
              <a:gd name="connsiteX14" fmla="*/ 273844 w 623886"/>
              <a:gd name="connsiteY14" fmla="*/ 390525 h 1045368"/>
              <a:gd name="connsiteX15" fmla="*/ 297656 w 623886"/>
              <a:gd name="connsiteY15" fmla="*/ 419100 h 1045368"/>
              <a:gd name="connsiteX16" fmla="*/ 338137 w 623886"/>
              <a:gd name="connsiteY16" fmla="*/ 445293 h 1045368"/>
              <a:gd name="connsiteX17" fmla="*/ 354806 w 623886"/>
              <a:gd name="connsiteY17" fmla="*/ 504825 h 1045368"/>
              <a:gd name="connsiteX18" fmla="*/ 378619 w 623886"/>
              <a:gd name="connsiteY18" fmla="*/ 545306 h 1045368"/>
              <a:gd name="connsiteX19" fmla="*/ 402431 w 623886"/>
              <a:gd name="connsiteY19" fmla="*/ 588168 h 1045368"/>
              <a:gd name="connsiteX20" fmla="*/ 402431 w 623886"/>
              <a:gd name="connsiteY20" fmla="*/ 621506 h 1045368"/>
              <a:gd name="connsiteX21" fmla="*/ 419100 w 623886"/>
              <a:gd name="connsiteY21" fmla="*/ 661987 h 1045368"/>
              <a:gd name="connsiteX22" fmla="*/ 445294 w 623886"/>
              <a:gd name="connsiteY22" fmla="*/ 731043 h 1045368"/>
              <a:gd name="connsiteX23" fmla="*/ 466725 w 623886"/>
              <a:gd name="connsiteY23" fmla="*/ 788193 h 1045368"/>
              <a:gd name="connsiteX24" fmla="*/ 504825 w 623886"/>
              <a:gd name="connsiteY24" fmla="*/ 835818 h 1045368"/>
              <a:gd name="connsiteX25" fmla="*/ 552450 w 623886"/>
              <a:gd name="connsiteY25" fmla="*/ 890587 h 1045368"/>
              <a:gd name="connsiteX26" fmla="*/ 576262 w 623886"/>
              <a:gd name="connsiteY26" fmla="*/ 890587 h 1045368"/>
              <a:gd name="connsiteX27" fmla="*/ 581025 w 623886"/>
              <a:gd name="connsiteY27" fmla="*/ 912018 h 1045368"/>
              <a:gd name="connsiteX28" fmla="*/ 576262 w 623886"/>
              <a:gd name="connsiteY28" fmla="*/ 935831 h 1045368"/>
              <a:gd name="connsiteX29" fmla="*/ 604837 w 623886"/>
              <a:gd name="connsiteY29" fmla="*/ 942975 h 1045368"/>
              <a:gd name="connsiteX30" fmla="*/ 597694 w 623886"/>
              <a:gd name="connsiteY30" fmla="*/ 962025 h 1045368"/>
              <a:gd name="connsiteX31" fmla="*/ 581025 w 623886"/>
              <a:gd name="connsiteY31" fmla="*/ 976312 h 1045368"/>
              <a:gd name="connsiteX32" fmla="*/ 590548 w 623886"/>
              <a:gd name="connsiteY32" fmla="*/ 995361 h 1045368"/>
              <a:gd name="connsiteX33" fmla="*/ 614362 w 623886"/>
              <a:gd name="connsiteY33" fmla="*/ 990599 h 1045368"/>
              <a:gd name="connsiteX34" fmla="*/ 623886 w 623886"/>
              <a:gd name="connsiteY34" fmla="*/ 1004886 h 1045368"/>
              <a:gd name="connsiteX35" fmla="*/ 619124 w 623886"/>
              <a:gd name="connsiteY35" fmla="*/ 1021556 h 1045368"/>
              <a:gd name="connsiteX36" fmla="*/ 616744 w 623886"/>
              <a:gd name="connsiteY36" fmla="*/ 1045368 h 1045368"/>
              <a:gd name="connsiteX0" fmla="*/ 0 w 623886"/>
              <a:gd name="connsiteY0" fmla="*/ 4762 h 1021556"/>
              <a:gd name="connsiteX1" fmla="*/ 45244 w 623886"/>
              <a:gd name="connsiteY1" fmla="*/ 0 h 1021556"/>
              <a:gd name="connsiteX2" fmla="*/ 73819 w 623886"/>
              <a:gd name="connsiteY2" fmla="*/ 7143 h 1021556"/>
              <a:gd name="connsiteX3" fmla="*/ 97631 w 623886"/>
              <a:gd name="connsiteY3" fmla="*/ 23812 h 1021556"/>
              <a:gd name="connsiteX4" fmla="*/ 133350 w 623886"/>
              <a:gd name="connsiteY4" fmla="*/ 54768 h 1021556"/>
              <a:gd name="connsiteX5" fmla="*/ 150019 w 623886"/>
              <a:gd name="connsiteY5" fmla="*/ 97631 h 1021556"/>
              <a:gd name="connsiteX6" fmla="*/ 166687 w 623886"/>
              <a:gd name="connsiteY6" fmla="*/ 133350 h 1021556"/>
              <a:gd name="connsiteX7" fmla="*/ 166687 w 623886"/>
              <a:gd name="connsiteY7" fmla="*/ 176212 h 1021556"/>
              <a:gd name="connsiteX8" fmla="*/ 200025 w 623886"/>
              <a:gd name="connsiteY8" fmla="*/ 204787 h 1021556"/>
              <a:gd name="connsiteX9" fmla="*/ 209550 w 623886"/>
              <a:gd name="connsiteY9" fmla="*/ 235743 h 1021556"/>
              <a:gd name="connsiteX10" fmla="*/ 211931 w 623886"/>
              <a:gd name="connsiteY10" fmla="*/ 266700 h 1021556"/>
              <a:gd name="connsiteX11" fmla="*/ 221456 w 623886"/>
              <a:gd name="connsiteY11" fmla="*/ 307181 h 1021556"/>
              <a:gd name="connsiteX12" fmla="*/ 252412 w 623886"/>
              <a:gd name="connsiteY12" fmla="*/ 326231 h 1021556"/>
              <a:gd name="connsiteX13" fmla="*/ 273844 w 623886"/>
              <a:gd name="connsiteY13" fmla="*/ 359568 h 1021556"/>
              <a:gd name="connsiteX14" fmla="*/ 273844 w 623886"/>
              <a:gd name="connsiteY14" fmla="*/ 390525 h 1021556"/>
              <a:gd name="connsiteX15" fmla="*/ 297656 w 623886"/>
              <a:gd name="connsiteY15" fmla="*/ 419100 h 1021556"/>
              <a:gd name="connsiteX16" fmla="*/ 338137 w 623886"/>
              <a:gd name="connsiteY16" fmla="*/ 445293 h 1021556"/>
              <a:gd name="connsiteX17" fmla="*/ 354806 w 623886"/>
              <a:gd name="connsiteY17" fmla="*/ 504825 h 1021556"/>
              <a:gd name="connsiteX18" fmla="*/ 378619 w 623886"/>
              <a:gd name="connsiteY18" fmla="*/ 545306 h 1021556"/>
              <a:gd name="connsiteX19" fmla="*/ 402431 w 623886"/>
              <a:gd name="connsiteY19" fmla="*/ 588168 h 1021556"/>
              <a:gd name="connsiteX20" fmla="*/ 402431 w 623886"/>
              <a:gd name="connsiteY20" fmla="*/ 621506 h 1021556"/>
              <a:gd name="connsiteX21" fmla="*/ 419100 w 623886"/>
              <a:gd name="connsiteY21" fmla="*/ 661987 h 1021556"/>
              <a:gd name="connsiteX22" fmla="*/ 445294 w 623886"/>
              <a:gd name="connsiteY22" fmla="*/ 731043 h 1021556"/>
              <a:gd name="connsiteX23" fmla="*/ 466725 w 623886"/>
              <a:gd name="connsiteY23" fmla="*/ 788193 h 1021556"/>
              <a:gd name="connsiteX24" fmla="*/ 504825 w 623886"/>
              <a:gd name="connsiteY24" fmla="*/ 835818 h 1021556"/>
              <a:gd name="connsiteX25" fmla="*/ 552450 w 623886"/>
              <a:gd name="connsiteY25" fmla="*/ 890587 h 1021556"/>
              <a:gd name="connsiteX26" fmla="*/ 576262 w 623886"/>
              <a:gd name="connsiteY26" fmla="*/ 890587 h 1021556"/>
              <a:gd name="connsiteX27" fmla="*/ 581025 w 623886"/>
              <a:gd name="connsiteY27" fmla="*/ 912018 h 1021556"/>
              <a:gd name="connsiteX28" fmla="*/ 576262 w 623886"/>
              <a:gd name="connsiteY28" fmla="*/ 935831 h 1021556"/>
              <a:gd name="connsiteX29" fmla="*/ 604837 w 623886"/>
              <a:gd name="connsiteY29" fmla="*/ 942975 h 1021556"/>
              <a:gd name="connsiteX30" fmla="*/ 597694 w 623886"/>
              <a:gd name="connsiteY30" fmla="*/ 962025 h 1021556"/>
              <a:gd name="connsiteX31" fmla="*/ 581025 w 623886"/>
              <a:gd name="connsiteY31" fmla="*/ 976312 h 1021556"/>
              <a:gd name="connsiteX32" fmla="*/ 590548 w 623886"/>
              <a:gd name="connsiteY32" fmla="*/ 995361 h 1021556"/>
              <a:gd name="connsiteX33" fmla="*/ 614362 w 623886"/>
              <a:gd name="connsiteY33" fmla="*/ 990599 h 1021556"/>
              <a:gd name="connsiteX34" fmla="*/ 623886 w 623886"/>
              <a:gd name="connsiteY34" fmla="*/ 1004886 h 1021556"/>
              <a:gd name="connsiteX35" fmla="*/ 619124 w 623886"/>
              <a:gd name="connsiteY35" fmla="*/ 1021556 h 1021556"/>
              <a:gd name="connsiteX0" fmla="*/ 0 w 623886"/>
              <a:gd name="connsiteY0" fmla="*/ 4762 h 1004886"/>
              <a:gd name="connsiteX1" fmla="*/ 45244 w 623886"/>
              <a:gd name="connsiteY1" fmla="*/ 0 h 1004886"/>
              <a:gd name="connsiteX2" fmla="*/ 73819 w 623886"/>
              <a:gd name="connsiteY2" fmla="*/ 7143 h 1004886"/>
              <a:gd name="connsiteX3" fmla="*/ 97631 w 623886"/>
              <a:gd name="connsiteY3" fmla="*/ 23812 h 1004886"/>
              <a:gd name="connsiteX4" fmla="*/ 133350 w 623886"/>
              <a:gd name="connsiteY4" fmla="*/ 54768 h 1004886"/>
              <a:gd name="connsiteX5" fmla="*/ 150019 w 623886"/>
              <a:gd name="connsiteY5" fmla="*/ 97631 h 1004886"/>
              <a:gd name="connsiteX6" fmla="*/ 166687 w 623886"/>
              <a:gd name="connsiteY6" fmla="*/ 133350 h 1004886"/>
              <a:gd name="connsiteX7" fmla="*/ 166687 w 623886"/>
              <a:gd name="connsiteY7" fmla="*/ 176212 h 1004886"/>
              <a:gd name="connsiteX8" fmla="*/ 200025 w 623886"/>
              <a:gd name="connsiteY8" fmla="*/ 204787 h 1004886"/>
              <a:gd name="connsiteX9" fmla="*/ 209550 w 623886"/>
              <a:gd name="connsiteY9" fmla="*/ 235743 h 1004886"/>
              <a:gd name="connsiteX10" fmla="*/ 211931 w 623886"/>
              <a:gd name="connsiteY10" fmla="*/ 266700 h 1004886"/>
              <a:gd name="connsiteX11" fmla="*/ 221456 w 623886"/>
              <a:gd name="connsiteY11" fmla="*/ 307181 h 1004886"/>
              <a:gd name="connsiteX12" fmla="*/ 252412 w 623886"/>
              <a:gd name="connsiteY12" fmla="*/ 326231 h 1004886"/>
              <a:gd name="connsiteX13" fmla="*/ 273844 w 623886"/>
              <a:gd name="connsiteY13" fmla="*/ 359568 h 1004886"/>
              <a:gd name="connsiteX14" fmla="*/ 273844 w 623886"/>
              <a:gd name="connsiteY14" fmla="*/ 390525 h 1004886"/>
              <a:gd name="connsiteX15" fmla="*/ 297656 w 623886"/>
              <a:gd name="connsiteY15" fmla="*/ 419100 h 1004886"/>
              <a:gd name="connsiteX16" fmla="*/ 338137 w 623886"/>
              <a:gd name="connsiteY16" fmla="*/ 445293 h 1004886"/>
              <a:gd name="connsiteX17" fmla="*/ 354806 w 623886"/>
              <a:gd name="connsiteY17" fmla="*/ 504825 h 1004886"/>
              <a:gd name="connsiteX18" fmla="*/ 378619 w 623886"/>
              <a:gd name="connsiteY18" fmla="*/ 545306 h 1004886"/>
              <a:gd name="connsiteX19" fmla="*/ 402431 w 623886"/>
              <a:gd name="connsiteY19" fmla="*/ 588168 h 1004886"/>
              <a:gd name="connsiteX20" fmla="*/ 402431 w 623886"/>
              <a:gd name="connsiteY20" fmla="*/ 621506 h 1004886"/>
              <a:gd name="connsiteX21" fmla="*/ 419100 w 623886"/>
              <a:gd name="connsiteY21" fmla="*/ 661987 h 1004886"/>
              <a:gd name="connsiteX22" fmla="*/ 445294 w 623886"/>
              <a:gd name="connsiteY22" fmla="*/ 731043 h 1004886"/>
              <a:gd name="connsiteX23" fmla="*/ 466725 w 623886"/>
              <a:gd name="connsiteY23" fmla="*/ 788193 h 1004886"/>
              <a:gd name="connsiteX24" fmla="*/ 504825 w 623886"/>
              <a:gd name="connsiteY24" fmla="*/ 835818 h 1004886"/>
              <a:gd name="connsiteX25" fmla="*/ 552450 w 623886"/>
              <a:gd name="connsiteY25" fmla="*/ 890587 h 1004886"/>
              <a:gd name="connsiteX26" fmla="*/ 576262 w 623886"/>
              <a:gd name="connsiteY26" fmla="*/ 890587 h 1004886"/>
              <a:gd name="connsiteX27" fmla="*/ 581025 w 623886"/>
              <a:gd name="connsiteY27" fmla="*/ 912018 h 1004886"/>
              <a:gd name="connsiteX28" fmla="*/ 576262 w 623886"/>
              <a:gd name="connsiteY28" fmla="*/ 935831 h 1004886"/>
              <a:gd name="connsiteX29" fmla="*/ 604837 w 623886"/>
              <a:gd name="connsiteY29" fmla="*/ 942975 h 1004886"/>
              <a:gd name="connsiteX30" fmla="*/ 597694 w 623886"/>
              <a:gd name="connsiteY30" fmla="*/ 962025 h 1004886"/>
              <a:gd name="connsiteX31" fmla="*/ 581025 w 623886"/>
              <a:gd name="connsiteY31" fmla="*/ 976312 h 1004886"/>
              <a:gd name="connsiteX32" fmla="*/ 590548 w 623886"/>
              <a:gd name="connsiteY32" fmla="*/ 995361 h 1004886"/>
              <a:gd name="connsiteX33" fmla="*/ 614362 w 623886"/>
              <a:gd name="connsiteY33" fmla="*/ 990599 h 1004886"/>
              <a:gd name="connsiteX34" fmla="*/ 623886 w 623886"/>
              <a:gd name="connsiteY34" fmla="*/ 1004886 h 1004886"/>
              <a:gd name="connsiteX0" fmla="*/ 0 w 614362"/>
              <a:gd name="connsiteY0" fmla="*/ 4762 h 995361"/>
              <a:gd name="connsiteX1" fmla="*/ 45244 w 614362"/>
              <a:gd name="connsiteY1" fmla="*/ 0 h 995361"/>
              <a:gd name="connsiteX2" fmla="*/ 73819 w 614362"/>
              <a:gd name="connsiteY2" fmla="*/ 7143 h 995361"/>
              <a:gd name="connsiteX3" fmla="*/ 97631 w 614362"/>
              <a:gd name="connsiteY3" fmla="*/ 23812 h 995361"/>
              <a:gd name="connsiteX4" fmla="*/ 133350 w 614362"/>
              <a:gd name="connsiteY4" fmla="*/ 54768 h 995361"/>
              <a:gd name="connsiteX5" fmla="*/ 150019 w 614362"/>
              <a:gd name="connsiteY5" fmla="*/ 97631 h 995361"/>
              <a:gd name="connsiteX6" fmla="*/ 166687 w 614362"/>
              <a:gd name="connsiteY6" fmla="*/ 133350 h 995361"/>
              <a:gd name="connsiteX7" fmla="*/ 166687 w 614362"/>
              <a:gd name="connsiteY7" fmla="*/ 176212 h 995361"/>
              <a:gd name="connsiteX8" fmla="*/ 200025 w 614362"/>
              <a:gd name="connsiteY8" fmla="*/ 204787 h 995361"/>
              <a:gd name="connsiteX9" fmla="*/ 209550 w 614362"/>
              <a:gd name="connsiteY9" fmla="*/ 235743 h 995361"/>
              <a:gd name="connsiteX10" fmla="*/ 211931 w 614362"/>
              <a:gd name="connsiteY10" fmla="*/ 266700 h 995361"/>
              <a:gd name="connsiteX11" fmla="*/ 221456 w 614362"/>
              <a:gd name="connsiteY11" fmla="*/ 307181 h 995361"/>
              <a:gd name="connsiteX12" fmla="*/ 252412 w 614362"/>
              <a:gd name="connsiteY12" fmla="*/ 326231 h 995361"/>
              <a:gd name="connsiteX13" fmla="*/ 273844 w 614362"/>
              <a:gd name="connsiteY13" fmla="*/ 359568 h 995361"/>
              <a:gd name="connsiteX14" fmla="*/ 273844 w 614362"/>
              <a:gd name="connsiteY14" fmla="*/ 390525 h 995361"/>
              <a:gd name="connsiteX15" fmla="*/ 297656 w 614362"/>
              <a:gd name="connsiteY15" fmla="*/ 419100 h 995361"/>
              <a:gd name="connsiteX16" fmla="*/ 338137 w 614362"/>
              <a:gd name="connsiteY16" fmla="*/ 445293 h 995361"/>
              <a:gd name="connsiteX17" fmla="*/ 354806 w 614362"/>
              <a:gd name="connsiteY17" fmla="*/ 504825 h 995361"/>
              <a:gd name="connsiteX18" fmla="*/ 378619 w 614362"/>
              <a:gd name="connsiteY18" fmla="*/ 545306 h 995361"/>
              <a:gd name="connsiteX19" fmla="*/ 402431 w 614362"/>
              <a:gd name="connsiteY19" fmla="*/ 588168 h 995361"/>
              <a:gd name="connsiteX20" fmla="*/ 402431 w 614362"/>
              <a:gd name="connsiteY20" fmla="*/ 621506 h 995361"/>
              <a:gd name="connsiteX21" fmla="*/ 419100 w 614362"/>
              <a:gd name="connsiteY21" fmla="*/ 661987 h 995361"/>
              <a:gd name="connsiteX22" fmla="*/ 445294 w 614362"/>
              <a:gd name="connsiteY22" fmla="*/ 731043 h 995361"/>
              <a:gd name="connsiteX23" fmla="*/ 466725 w 614362"/>
              <a:gd name="connsiteY23" fmla="*/ 788193 h 995361"/>
              <a:gd name="connsiteX24" fmla="*/ 504825 w 614362"/>
              <a:gd name="connsiteY24" fmla="*/ 835818 h 995361"/>
              <a:gd name="connsiteX25" fmla="*/ 552450 w 614362"/>
              <a:gd name="connsiteY25" fmla="*/ 890587 h 995361"/>
              <a:gd name="connsiteX26" fmla="*/ 576262 w 614362"/>
              <a:gd name="connsiteY26" fmla="*/ 890587 h 995361"/>
              <a:gd name="connsiteX27" fmla="*/ 581025 w 614362"/>
              <a:gd name="connsiteY27" fmla="*/ 912018 h 995361"/>
              <a:gd name="connsiteX28" fmla="*/ 576262 w 614362"/>
              <a:gd name="connsiteY28" fmla="*/ 935831 h 995361"/>
              <a:gd name="connsiteX29" fmla="*/ 604837 w 614362"/>
              <a:gd name="connsiteY29" fmla="*/ 942975 h 995361"/>
              <a:gd name="connsiteX30" fmla="*/ 597694 w 614362"/>
              <a:gd name="connsiteY30" fmla="*/ 962025 h 995361"/>
              <a:gd name="connsiteX31" fmla="*/ 581025 w 614362"/>
              <a:gd name="connsiteY31" fmla="*/ 976312 h 995361"/>
              <a:gd name="connsiteX32" fmla="*/ 590548 w 614362"/>
              <a:gd name="connsiteY32" fmla="*/ 995361 h 995361"/>
              <a:gd name="connsiteX33" fmla="*/ 614362 w 614362"/>
              <a:gd name="connsiteY33" fmla="*/ 990599 h 9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14362" h="995361">
                <a:moveTo>
                  <a:pt x="0" y="4762"/>
                </a:moveTo>
                <a:lnTo>
                  <a:pt x="45244" y="0"/>
                </a:lnTo>
                <a:lnTo>
                  <a:pt x="73819" y="7143"/>
                </a:lnTo>
                <a:lnTo>
                  <a:pt x="97631" y="23812"/>
                </a:lnTo>
                <a:lnTo>
                  <a:pt x="133350" y="54768"/>
                </a:lnTo>
                <a:lnTo>
                  <a:pt x="150019" y="97631"/>
                </a:lnTo>
                <a:lnTo>
                  <a:pt x="166687" y="133350"/>
                </a:lnTo>
                <a:lnTo>
                  <a:pt x="166687" y="176212"/>
                </a:lnTo>
                <a:lnTo>
                  <a:pt x="200025" y="204787"/>
                </a:lnTo>
                <a:lnTo>
                  <a:pt x="209550" y="235743"/>
                </a:lnTo>
                <a:lnTo>
                  <a:pt x="211931" y="266700"/>
                </a:lnTo>
                <a:lnTo>
                  <a:pt x="221456" y="307181"/>
                </a:lnTo>
                <a:lnTo>
                  <a:pt x="252412" y="326231"/>
                </a:lnTo>
                <a:lnTo>
                  <a:pt x="273844" y="359568"/>
                </a:lnTo>
                <a:lnTo>
                  <a:pt x="273844" y="390525"/>
                </a:lnTo>
                <a:lnTo>
                  <a:pt x="297656" y="419100"/>
                </a:lnTo>
                <a:lnTo>
                  <a:pt x="338137" y="445293"/>
                </a:lnTo>
                <a:lnTo>
                  <a:pt x="354806" y="504825"/>
                </a:lnTo>
                <a:lnTo>
                  <a:pt x="378619" y="545306"/>
                </a:lnTo>
                <a:lnTo>
                  <a:pt x="402431" y="588168"/>
                </a:lnTo>
                <a:lnTo>
                  <a:pt x="402431" y="621506"/>
                </a:lnTo>
                <a:lnTo>
                  <a:pt x="419100" y="661987"/>
                </a:lnTo>
                <a:lnTo>
                  <a:pt x="445294" y="731043"/>
                </a:lnTo>
                <a:lnTo>
                  <a:pt x="466725" y="788193"/>
                </a:lnTo>
                <a:lnTo>
                  <a:pt x="504825" y="835818"/>
                </a:lnTo>
                <a:lnTo>
                  <a:pt x="552450" y="890587"/>
                </a:lnTo>
                <a:lnTo>
                  <a:pt x="576262" y="890587"/>
                </a:lnTo>
                <a:lnTo>
                  <a:pt x="581025" y="912018"/>
                </a:lnTo>
                <a:lnTo>
                  <a:pt x="576262" y="935831"/>
                </a:lnTo>
                <a:lnTo>
                  <a:pt x="604837" y="942975"/>
                </a:lnTo>
                <a:lnTo>
                  <a:pt x="597694" y="962025"/>
                </a:lnTo>
                <a:lnTo>
                  <a:pt x="581025" y="976312"/>
                </a:lnTo>
                <a:lnTo>
                  <a:pt x="590548" y="995361"/>
                </a:lnTo>
                <a:lnTo>
                  <a:pt x="614362" y="99059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3" name="フリーフォーム 663">
            <a:extLst>
              <a:ext uri="{FF2B5EF4-FFF2-40B4-BE49-F238E27FC236}">
                <a16:creationId xmlns:a16="http://schemas.microsoft.com/office/drawing/2014/main" id="{1A8D3489-81DA-4F82-AD5D-24853292889A}"/>
              </a:ext>
            </a:extLst>
          </p:cNvPr>
          <p:cNvSpPr/>
          <p:nvPr/>
        </p:nvSpPr>
        <p:spPr>
          <a:xfrm>
            <a:off x="5651500" y="4745038"/>
            <a:ext cx="209550" cy="46037"/>
          </a:xfrm>
          <a:custGeom>
            <a:avLst/>
            <a:gdLst>
              <a:gd name="connsiteX0" fmla="*/ 290512 w 290512"/>
              <a:gd name="connsiteY0" fmla="*/ 57150 h 57150"/>
              <a:gd name="connsiteX1" fmla="*/ 209550 w 290512"/>
              <a:gd name="connsiteY1" fmla="*/ 40481 h 57150"/>
              <a:gd name="connsiteX2" fmla="*/ 145256 w 290512"/>
              <a:gd name="connsiteY2" fmla="*/ 26194 h 57150"/>
              <a:gd name="connsiteX3" fmla="*/ 119062 w 290512"/>
              <a:gd name="connsiteY3" fmla="*/ 19050 h 57150"/>
              <a:gd name="connsiteX4" fmla="*/ 69056 w 290512"/>
              <a:gd name="connsiteY4" fmla="*/ 0 h 57150"/>
              <a:gd name="connsiteX5" fmla="*/ 0 w 290512"/>
              <a:gd name="connsiteY5" fmla="*/ 0 h 57150"/>
              <a:gd name="connsiteX0" fmla="*/ 290512 w 290512"/>
              <a:gd name="connsiteY0" fmla="*/ 57150 h 57150"/>
              <a:gd name="connsiteX1" fmla="*/ 252412 w 290512"/>
              <a:gd name="connsiteY1" fmla="*/ 50006 h 57150"/>
              <a:gd name="connsiteX2" fmla="*/ 209550 w 290512"/>
              <a:gd name="connsiteY2" fmla="*/ 40481 h 57150"/>
              <a:gd name="connsiteX3" fmla="*/ 145256 w 290512"/>
              <a:gd name="connsiteY3" fmla="*/ 26194 h 57150"/>
              <a:gd name="connsiteX4" fmla="*/ 119062 w 290512"/>
              <a:gd name="connsiteY4" fmla="*/ 19050 h 57150"/>
              <a:gd name="connsiteX5" fmla="*/ 69056 w 290512"/>
              <a:gd name="connsiteY5" fmla="*/ 0 h 57150"/>
              <a:gd name="connsiteX6" fmla="*/ 0 w 290512"/>
              <a:gd name="connsiteY6" fmla="*/ 0 h 57150"/>
              <a:gd name="connsiteX0" fmla="*/ 290512 w 290512"/>
              <a:gd name="connsiteY0" fmla="*/ 57150 h 64293"/>
              <a:gd name="connsiteX1" fmla="*/ 242887 w 290512"/>
              <a:gd name="connsiteY1" fmla="*/ 64293 h 64293"/>
              <a:gd name="connsiteX2" fmla="*/ 209550 w 290512"/>
              <a:gd name="connsiteY2" fmla="*/ 40481 h 64293"/>
              <a:gd name="connsiteX3" fmla="*/ 145256 w 290512"/>
              <a:gd name="connsiteY3" fmla="*/ 26194 h 64293"/>
              <a:gd name="connsiteX4" fmla="*/ 119062 w 290512"/>
              <a:gd name="connsiteY4" fmla="*/ 19050 h 64293"/>
              <a:gd name="connsiteX5" fmla="*/ 69056 w 290512"/>
              <a:gd name="connsiteY5" fmla="*/ 0 h 64293"/>
              <a:gd name="connsiteX6" fmla="*/ 0 w 290512"/>
              <a:gd name="connsiteY6" fmla="*/ 0 h 64293"/>
              <a:gd name="connsiteX0" fmla="*/ 290512 w 290512"/>
              <a:gd name="connsiteY0" fmla="*/ 57150 h 64293"/>
              <a:gd name="connsiteX1" fmla="*/ 242887 w 290512"/>
              <a:gd name="connsiteY1" fmla="*/ 64293 h 64293"/>
              <a:gd name="connsiteX2" fmla="*/ 209550 w 290512"/>
              <a:gd name="connsiteY2" fmla="*/ 40481 h 64293"/>
              <a:gd name="connsiteX3" fmla="*/ 154781 w 290512"/>
              <a:gd name="connsiteY3" fmla="*/ 26194 h 64293"/>
              <a:gd name="connsiteX4" fmla="*/ 119062 w 290512"/>
              <a:gd name="connsiteY4" fmla="*/ 19050 h 64293"/>
              <a:gd name="connsiteX5" fmla="*/ 69056 w 290512"/>
              <a:gd name="connsiteY5" fmla="*/ 0 h 64293"/>
              <a:gd name="connsiteX6" fmla="*/ 0 w 290512"/>
              <a:gd name="connsiteY6" fmla="*/ 0 h 6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512" h="64293">
                <a:moveTo>
                  <a:pt x="290512" y="57150"/>
                </a:moveTo>
                <a:lnTo>
                  <a:pt x="242887" y="64293"/>
                </a:lnTo>
                <a:cubicBezTo>
                  <a:pt x="231775" y="56356"/>
                  <a:pt x="224234" y="46831"/>
                  <a:pt x="209550" y="40481"/>
                </a:cubicBezTo>
                <a:cubicBezTo>
                  <a:pt x="194866" y="34131"/>
                  <a:pt x="176212" y="30956"/>
                  <a:pt x="154781" y="26194"/>
                </a:cubicBezTo>
                <a:lnTo>
                  <a:pt x="119062" y="19050"/>
                </a:lnTo>
                <a:lnTo>
                  <a:pt x="69056" y="0"/>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5" name="フリーフォーム 667">
            <a:extLst>
              <a:ext uri="{FF2B5EF4-FFF2-40B4-BE49-F238E27FC236}">
                <a16:creationId xmlns:a16="http://schemas.microsoft.com/office/drawing/2014/main" id="{1714392B-05D0-4C3C-BBEE-282201CB3E6C}"/>
              </a:ext>
            </a:extLst>
          </p:cNvPr>
          <p:cNvSpPr/>
          <p:nvPr/>
        </p:nvSpPr>
        <p:spPr>
          <a:xfrm>
            <a:off x="5427663" y="3565525"/>
            <a:ext cx="122237" cy="184150"/>
          </a:xfrm>
          <a:custGeom>
            <a:avLst/>
            <a:gdLst>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3338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78581"/>
              <a:gd name="connsiteY0" fmla="*/ 0 h 121444"/>
              <a:gd name="connsiteX1" fmla="*/ 38100 w 78581"/>
              <a:gd name="connsiteY1" fmla="*/ 57150 h 121444"/>
              <a:gd name="connsiteX2" fmla="*/ 52388 w 78581"/>
              <a:gd name="connsiteY2" fmla="*/ 71438 h 121444"/>
              <a:gd name="connsiteX3" fmla="*/ 69056 w 78581"/>
              <a:gd name="connsiteY3" fmla="*/ 90488 h 121444"/>
              <a:gd name="connsiteX4" fmla="*/ 73819 w 78581"/>
              <a:gd name="connsiteY4" fmla="*/ 107156 h 121444"/>
              <a:gd name="connsiteX5" fmla="*/ 78581 w 78581"/>
              <a:gd name="connsiteY5" fmla="*/ 121444 h 121444"/>
              <a:gd name="connsiteX0" fmla="*/ 0 w 88106"/>
              <a:gd name="connsiteY0" fmla="*/ 0 h 133350"/>
              <a:gd name="connsiteX1" fmla="*/ 47625 w 88106"/>
              <a:gd name="connsiteY1" fmla="*/ 69056 h 133350"/>
              <a:gd name="connsiteX2" fmla="*/ 61913 w 88106"/>
              <a:gd name="connsiteY2" fmla="*/ 83344 h 133350"/>
              <a:gd name="connsiteX3" fmla="*/ 78581 w 88106"/>
              <a:gd name="connsiteY3" fmla="*/ 102394 h 133350"/>
              <a:gd name="connsiteX4" fmla="*/ 83344 w 88106"/>
              <a:gd name="connsiteY4" fmla="*/ 119062 h 133350"/>
              <a:gd name="connsiteX5" fmla="*/ 88106 w 88106"/>
              <a:gd name="connsiteY5" fmla="*/ 133350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106" h="133350">
                <a:moveTo>
                  <a:pt x="0" y="0"/>
                </a:moveTo>
                <a:lnTo>
                  <a:pt x="47625" y="69056"/>
                </a:lnTo>
                <a:lnTo>
                  <a:pt x="61913" y="83344"/>
                </a:lnTo>
                <a:lnTo>
                  <a:pt x="78581" y="102394"/>
                </a:lnTo>
                <a:lnTo>
                  <a:pt x="83344" y="119062"/>
                </a:lnTo>
                <a:lnTo>
                  <a:pt x="88106" y="133350"/>
                </a:lnTo>
              </a:path>
            </a:pathLst>
          </a:custGeom>
          <a:noFill/>
          <a:ln w="19050">
            <a:solidFill>
              <a:srgbClr val="00B0F0">
                <a:alpha val="50196"/>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6" name="フリーフォーム 668">
            <a:extLst>
              <a:ext uri="{FF2B5EF4-FFF2-40B4-BE49-F238E27FC236}">
                <a16:creationId xmlns:a16="http://schemas.microsoft.com/office/drawing/2014/main" id="{6EF0B1FA-9F20-4968-BBCE-C089ADCF9570}"/>
              </a:ext>
            </a:extLst>
          </p:cNvPr>
          <p:cNvSpPr/>
          <p:nvPr/>
        </p:nvSpPr>
        <p:spPr>
          <a:xfrm>
            <a:off x="5492750" y="6251575"/>
            <a:ext cx="346075" cy="449263"/>
          </a:xfrm>
          <a:custGeom>
            <a:avLst/>
            <a:gdLst>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0038 w 376238"/>
              <a:gd name="connsiteY4" fmla="*/ 454819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83357 w 376238"/>
              <a:gd name="connsiteY9" fmla="*/ 369094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76238 w 376238"/>
              <a:gd name="connsiteY0" fmla="*/ 592932 h 592932"/>
              <a:gd name="connsiteX1" fmla="*/ 361950 w 376238"/>
              <a:gd name="connsiteY1" fmla="*/ 528638 h 592932"/>
              <a:gd name="connsiteX2" fmla="*/ 352425 w 376238"/>
              <a:gd name="connsiteY2" fmla="*/ 500063 h 592932"/>
              <a:gd name="connsiteX3" fmla="*/ 338138 w 376238"/>
              <a:gd name="connsiteY3" fmla="*/ 481013 h 592932"/>
              <a:gd name="connsiteX4" fmla="*/ 307182 w 376238"/>
              <a:gd name="connsiteY4" fmla="*/ 461963 h 592932"/>
              <a:gd name="connsiteX5" fmla="*/ 295275 w 376238"/>
              <a:gd name="connsiteY5" fmla="*/ 421482 h 592932"/>
              <a:gd name="connsiteX6" fmla="*/ 276225 w 376238"/>
              <a:gd name="connsiteY6" fmla="*/ 404813 h 592932"/>
              <a:gd name="connsiteX7" fmla="*/ 240507 w 376238"/>
              <a:gd name="connsiteY7" fmla="*/ 385763 h 592932"/>
              <a:gd name="connsiteX8" fmla="*/ 221457 w 376238"/>
              <a:gd name="connsiteY8" fmla="*/ 373857 h 592932"/>
              <a:gd name="connsiteX9" fmla="*/ 192882 w 376238"/>
              <a:gd name="connsiteY9" fmla="*/ 364331 h 592932"/>
              <a:gd name="connsiteX10" fmla="*/ 180975 w 376238"/>
              <a:gd name="connsiteY10" fmla="*/ 354807 h 592932"/>
              <a:gd name="connsiteX11" fmla="*/ 178594 w 376238"/>
              <a:gd name="connsiteY11" fmla="*/ 323850 h 592932"/>
              <a:gd name="connsiteX12" fmla="*/ 169069 w 376238"/>
              <a:gd name="connsiteY12" fmla="*/ 307182 h 592932"/>
              <a:gd name="connsiteX13" fmla="*/ 154782 w 376238"/>
              <a:gd name="connsiteY13" fmla="*/ 285750 h 592932"/>
              <a:gd name="connsiteX14" fmla="*/ 133350 w 376238"/>
              <a:gd name="connsiteY14" fmla="*/ 257175 h 592932"/>
              <a:gd name="connsiteX15" fmla="*/ 109538 w 376238"/>
              <a:gd name="connsiteY15" fmla="*/ 230982 h 592932"/>
              <a:gd name="connsiteX16" fmla="*/ 85725 w 376238"/>
              <a:gd name="connsiteY16" fmla="*/ 211932 h 592932"/>
              <a:gd name="connsiteX17" fmla="*/ 50007 w 376238"/>
              <a:gd name="connsiteY17" fmla="*/ 195263 h 592932"/>
              <a:gd name="connsiteX18" fmla="*/ 30957 w 376238"/>
              <a:gd name="connsiteY18" fmla="*/ 161925 h 592932"/>
              <a:gd name="connsiteX19" fmla="*/ 28575 w 376238"/>
              <a:gd name="connsiteY19" fmla="*/ 119063 h 592932"/>
              <a:gd name="connsiteX20" fmla="*/ 23813 w 376238"/>
              <a:gd name="connsiteY20" fmla="*/ 73819 h 592932"/>
              <a:gd name="connsiteX21" fmla="*/ 0 w 376238"/>
              <a:gd name="connsiteY21" fmla="*/ 0 h 592932"/>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3381"/>
              <a:gd name="connsiteY0" fmla="*/ 602457 h 602457"/>
              <a:gd name="connsiteX1" fmla="*/ 369093 w 383381"/>
              <a:gd name="connsiteY1" fmla="*/ 538163 h 602457"/>
              <a:gd name="connsiteX2" fmla="*/ 359568 w 383381"/>
              <a:gd name="connsiteY2" fmla="*/ 509588 h 602457"/>
              <a:gd name="connsiteX3" fmla="*/ 345281 w 383381"/>
              <a:gd name="connsiteY3" fmla="*/ 490538 h 602457"/>
              <a:gd name="connsiteX4" fmla="*/ 314325 w 383381"/>
              <a:gd name="connsiteY4" fmla="*/ 471488 h 602457"/>
              <a:gd name="connsiteX5" fmla="*/ 302418 w 383381"/>
              <a:gd name="connsiteY5" fmla="*/ 431007 h 602457"/>
              <a:gd name="connsiteX6" fmla="*/ 283368 w 383381"/>
              <a:gd name="connsiteY6" fmla="*/ 414338 h 602457"/>
              <a:gd name="connsiteX7" fmla="*/ 247650 w 383381"/>
              <a:gd name="connsiteY7" fmla="*/ 395288 h 602457"/>
              <a:gd name="connsiteX8" fmla="*/ 228600 w 383381"/>
              <a:gd name="connsiteY8" fmla="*/ 383382 h 602457"/>
              <a:gd name="connsiteX9" fmla="*/ 200025 w 383381"/>
              <a:gd name="connsiteY9" fmla="*/ 373856 h 602457"/>
              <a:gd name="connsiteX10" fmla="*/ 188118 w 383381"/>
              <a:gd name="connsiteY10" fmla="*/ 364332 h 602457"/>
              <a:gd name="connsiteX11" fmla="*/ 185737 w 383381"/>
              <a:gd name="connsiteY11" fmla="*/ 333375 h 602457"/>
              <a:gd name="connsiteX12" fmla="*/ 176212 w 383381"/>
              <a:gd name="connsiteY12" fmla="*/ 316707 h 602457"/>
              <a:gd name="connsiteX13" fmla="*/ 161925 w 383381"/>
              <a:gd name="connsiteY13" fmla="*/ 295275 h 602457"/>
              <a:gd name="connsiteX14" fmla="*/ 140493 w 383381"/>
              <a:gd name="connsiteY14" fmla="*/ 266700 h 602457"/>
              <a:gd name="connsiteX15" fmla="*/ 116681 w 383381"/>
              <a:gd name="connsiteY15" fmla="*/ 240507 h 602457"/>
              <a:gd name="connsiteX16" fmla="*/ 92868 w 383381"/>
              <a:gd name="connsiteY16" fmla="*/ 221457 h 602457"/>
              <a:gd name="connsiteX17" fmla="*/ 57150 w 383381"/>
              <a:gd name="connsiteY17" fmla="*/ 204788 h 602457"/>
              <a:gd name="connsiteX18" fmla="*/ 38100 w 383381"/>
              <a:gd name="connsiteY18" fmla="*/ 171450 h 602457"/>
              <a:gd name="connsiteX19" fmla="*/ 35718 w 383381"/>
              <a:gd name="connsiteY19" fmla="*/ 128588 h 602457"/>
              <a:gd name="connsiteX20" fmla="*/ 30956 w 383381"/>
              <a:gd name="connsiteY20" fmla="*/ 83344 h 602457"/>
              <a:gd name="connsiteX21" fmla="*/ 0 w 383381"/>
              <a:gd name="connsiteY21" fmla="*/ 0 h 602457"/>
              <a:gd name="connsiteX0" fmla="*/ 383381 w 386745"/>
              <a:gd name="connsiteY0" fmla="*/ 602457 h 602457"/>
              <a:gd name="connsiteX1" fmla="*/ 386745 w 386745"/>
              <a:gd name="connsiteY1" fmla="*/ 599357 h 602457"/>
              <a:gd name="connsiteX2" fmla="*/ 369093 w 386745"/>
              <a:gd name="connsiteY2" fmla="*/ 538163 h 602457"/>
              <a:gd name="connsiteX3" fmla="*/ 359568 w 386745"/>
              <a:gd name="connsiteY3" fmla="*/ 509588 h 602457"/>
              <a:gd name="connsiteX4" fmla="*/ 345281 w 386745"/>
              <a:gd name="connsiteY4" fmla="*/ 490538 h 602457"/>
              <a:gd name="connsiteX5" fmla="*/ 314325 w 386745"/>
              <a:gd name="connsiteY5" fmla="*/ 471488 h 602457"/>
              <a:gd name="connsiteX6" fmla="*/ 302418 w 386745"/>
              <a:gd name="connsiteY6" fmla="*/ 431007 h 602457"/>
              <a:gd name="connsiteX7" fmla="*/ 283368 w 386745"/>
              <a:gd name="connsiteY7" fmla="*/ 414338 h 602457"/>
              <a:gd name="connsiteX8" fmla="*/ 247650 w 386745"/>
              <a:gd name="connsiteY8" fmla="*/ 395288 h 602457"/>
              <a:gd name="connsiteX9" fmla="*/ 228600 w 386745"/>
              <a:gd name="connsiteY9" fmla="*/ 383382 h 602457"/>
              <a:gd name="connsiteX10" fmla="*/ 200025 w 386745"/>
              <a:gd name="connsiteY10" fmla="*/ 373856 h 602457"/>
              <a:gd name="connsiteX11" fmla="*/ 188118 w 386745"/>
              <a:gd name="connsiteY11" fmla="*/ 364332 h 602457"/>
              <a:gd name="connsiteX12" fmla="*/ 185737 w 386745"/>
              <a:gd name="connsiteY12" fmla="*/ 333375 h 602457"/>
              <a:gd name="connsiteX13" fmla="*/ 176212 w 386745"/>
              <a:gd name="connsiteY13" fmla="*/ 316707 h 602457"/>
              <a:gd name="connsiteX14" fmla="*/ 161925 w 386745"/>
              <a:gd name="connsiteY14" fmla="*/ 295275 h 602457"/>
              <a:gd name="connsiteX15" fmla="*/ 140493 w 386745"/>
              <a:gd name="connsiteY15" fmla="*/ 266700 h 602457"/>
              <a:gd name="connsiteX16" fmla="*/ 116681 w 386745"/>
              <a:gd name="connsiteY16" fmla="*/ 240507 h 602457"/>
              <a:gd name="connsiteX17" fmla="*/ 92868 w 386745"/>
              <a:gd name="connsiteY17" fmla="*/ 221457 h 602457"/>
              <a:gd name="connsiteX18" fmla="*/ 57150 w 386745"/>
              <a:gd name="connsiteY18" fmla="*/ 204788 h 602457"/>
              <a:gd name="connsiteX19" fmla="*/ 38100 w 386745"/>
              <a:gd name="connsiteY19" fmla="*/ 171450 h 602457"/>
              <a:gd name="connsiteX20" fmla="*/ 35718 w 386745"/>
              <a:gd name="connsiteY20" fmla="*/ 128588 h 602457"/>
              <a:gd name="connsiteX21" fmla="*/ 30956 w 386745"/>
              <a:gd name="connsiteY21" fmla="*/ 83344 h 602457"/>
              <a:gd name="connsiteX22" fmla="*/ 0 w 386745"/>
              <a:gd name="connsiteY22" fmla="*/ 0 h 602457"/>
              <a:gd name="connsiteX0" fmla="*/ 383381 w 415286"/>
              <a:gd name="connsiteY0" fmla="*/ 602457 h 617520"/>
              <a:gd name="connsiteX1" fmla="*/ 415286 w 415286"/>
              <a:gd name="connsiteY1" fmla="*/ 617520 h 617520"/>
              <a:gd name="connsiteX2" fmla="*/ 369093 w 415286"/>
              <a:gd name="connsiteY2" fmla="*/ 538163 h 617520"/>
              <a:gd name="connsiteX3" fmla="*/ 359568 w 415286"/>
              <a:gd name="connsiteY3" fmla="*/ 509588 h 617520"/>
              <a:gd name="connsiteX4" fmla="*/ 345281 w 415286"/>
              <a:gd name="connsiteY4" fmla="*/ 490538 h 617520"/>
              <a:gd name="connsiteX5" fmla="*/ 314325 w 415286"/>
              <a:gd name="connsiteY5" fmla="*/ 471488 h 617520"/>
              <a:gd name="connsiteX6" fmla="*/ 302418 w 415286"/>
              <a:gd name="connsiteY6" fmla="*/ 431007 h 617520"/>
              <a:gd name="connsiteX7" fmla="*/ 283368 w 415286"/>
              <a:gd name="connsiteY7" fmla="*/ 414338 h 617520"/>
              <a:gd name="connsiteX8" fmla="*/ 247650 w 415286"/>
              <a:gd name="connsiteY8" fmla="*/ 395288 h 617520"/>
              <a:gd name="connsiteX9" fmla="*/ 228600 w 415286"/>
              <a:gd name="connsiteY9" fmla="*/ 383382 h 617520"/>
              <a:gd name="connsiteX10" fmla="*/ 200025 w 415286"/>
              <a:gd name="connsiteY10" fmla="*/ 373856 h 617520"/>
              <a:gd name="connsiteX11" fmla="*/ 188118 w 415286"/>
              <a:gd name="connsiteY11" fmla="*/ 364332 h 617520"/>
              <a:gd name="connsiteX12" fmla="*/ 185737 w 415286"/>
              <a:gd name="connsiteY12" fmla="*/ 333375 h 617520"/>
              <a:gd name="connsiteX13" fmla="*/ 176212 w 415286"/>
              <a:gd name="connsiteY13" fmla="*/ 316707 h 617520"/>
              <a:gd name="connsiteX14" fmla="*/ 161925 w 415286"/>
              <a:gd name="connsiteY14" fmla="*/ 295275 h 617520"/>
              <a:gd name="connsiteX15" fmla="*/ 140493 w 415286"/>
              <a:gd name="connsiteY15" fmla="*/ 266700 h 617520"/>
              <a:gd name="connsiteX16" fmla="*/ 116681 w 415286"/>
              <a:gd name="connsiteY16" fmla="*/ 240507 h 617520"/>
              <a:gd name="connsiteX17" fmla="*/ 92868 w 415286"/>
              <a:gd name="connsiteY17" fmla="*/ 221457 h 617520"/>
              <a:gd name="connsiteX18" fmla="*/ 57150 w 415286"/>
              <a:gd name="connsiteY18" fmla="*/ 204788 h 617520"/>
              <a:gd name="connsiteX19" fmla="*/ 38100 w 415286"/>
              <a:gd name="connsiteY19" fmla="*/ 171450 h 617520"/>
              <a:gd name="connsiteX20" fmla="*/ 35718 w 415286"/>
              <a:gd name="connsiteY20" fmla="*/ 128588 h 617520"/>
              <a:gd name="connsiteX21" fmla="*/ 30956 w 415286"/>
              <a:gd name="connsiteY21" fmla="*/ 83344 h 617520"/>
              <a:gd name="connsiteX22" fmla="*/ 0 w 415286"/>
              <a:gd name="connsiteY22" fmla="*/ 0 h 617520"/>
              <a:gd name="connsiteX0" fmla="*/ 383381 w 485343"/>
              <a:gd name="connsiteY0" fmla="*/ 602457 h 646061"/>
              <a:gd name="connsiteX1" fmla="*/ 485343 w 485343"/>
              <a:gd name="connsiteY1" fmla="*/ 646061 h 646061"/>
              <a:gd name="connsiteX2" fmla="*/ 369093 w 485343"/>
              <a:gd name="connsiteY2" fmla="*/ 538163 h 646061"/>
              <a:gd name="connsiteX3" fmla="*/ 359568 w 485343"/>
              <a:gd name="connsiteY3" fmla="*/ 509588 h 646061"/>
              <a:gd name="connsiteX4" fmla="*/ 345281 w 485343"/>
              <a:gd name="connsiteY4" fmla="*/ 490538 h 646061"/>
              <a:gd name="connsiteX5" fmla="*/ 314325 w 485343"/>
              <a:gd name="connsiteY5" fmla="*/ 471488 h 646061"/>
              <a:gd name="connsiteX6" fmla="*/ 302418 w 485343"/>
              <a:gd name="connsiteY6" fmla="*/ 431007 h 646061"/>
              <a:gd name="connsiteX7" fmla="*/ 283368 w 485343"/>
              <a:gd name="connsiteY7" fmla="*/ 414338 h 646061"/>
              <a:gd name="connsiteX8" fmla="*/ 247650 w 485343"/>
              <a:gd name="connsiteY8" fmla="*/ 395288 h 646061"/>
              <a:gd name="connsiteX9" fmla="*/ 228600 w 485343"/>
              <a:gd name="connsiteY9" fmla="*/ 383382 h 646061"/>
              <a:gd name="connsiteX10" fmla="*/ 200025 w 485343"/>
              <a:gd name="connsiteY10" fmla="*/ 373856 h 646061"/>
              <a:gd name="connsiteX11" fmla="*/ 188118 w 485343"/>
              <a:gd name="connsiteY11" fmla="*/ 364332 h 646061"/>
              <a:gd name="connsiteX12" fmla="*/ 185737 w 485343"/>
              <a:gd name="connsiteY12" fmla="*/ 333375 h 646061"/>
              <a:gd name="connsiteX13" fmla="*/ 176212 w 485343"/>
              <a:gd name="connsiteY13" fmla="*/ 316707 h 646061"/>
              <a:gd name="connsiteX14" fmla="*/ 161925 w 485343"/>
              <a:gd name="connsiteY14" fmla="*/ 295275 h 646061"/>
              <a:gd name="connsiteX15" fmla="*/ 140493 w 485343"/>
              <a:gd name="connsiteY15" fmla="*/ 266700 h 646061"/>
              <a:gd name="connsiteX16" fmla="*/ 116681 w 485343"/>
              <a:gd name="connsiteY16" fmla="*/ 240507 h 646061"/>
              <a:gd name="connsiteX17" fmla="*/ 92868 w 485343"/>
              <a:gd name="connsiteY17" fmla="*/ 221457 h 646061"/>
              <a:gd name="connsiteX18" fmla="*/ 57150 w 485343"/>
              <a:gd name="connsiteY18" fmla="*/ 204788 h 646061"/>
              <a:gd name="connsiteX19" fmla="*/ 38100 w 485343"/>
              <a:gd name="connsiteY19" fmla="*/ 171450 h 646061"/>
              <a:gd name="connsiteX20" fmla="*/ 35718 w 485343"/>
              <a:gd name="connsiteY20" fmla="*/ 128588 h 646061"/>
              <a:gd name="connsiteX21" fmla="*/ 30956 w 485343"/>
              <a:gd name="connsiteY21" fmla="*/ 83344 h 646061"/>
              <a:gd name="connsiteX22" fmla="*/ 0 w 485343"/>
              <a:gd name="connsiteY22" fmla="*/ 0 h 646061"/>
              <a:gd name="connsiteX0" fmla="*/ 485343 w 485343"/>
              <a:gd name="connsiteY0" fmla="*/ 646061 h 646061"/>
              <a:gd name="connsiteX1" fmla="*/ 369093 w 485343"/>
              <a:gd name="connsiteY1" fmla="*/ 538163 h 646061"/>
              <a:gd name="connsiteX2" fmla="*/ 359568 w 485343"/>
              <a:gd name="connsiteY2" fmla="*/ 509588 h 646061"/>
              <a:gd name="connsiteX3" fmla="*/ 345281 w 485343"/>
              <a:gd name="connsiteY3" fmla="*/ 490538 h 646061"/>
              <a:gd name="connsiteX4" fmla="*/ 314325 w 485343"/>
              <a:gd name="connsiteY4" fmla="*/ 471488 h 646061"/>
              <a:gd name="connsiteX5" fmla="*/ 302418 w 485343"/>
              <a:gd name="connsiteY5" fmla="*/ 431007 h 646061"/>
              <a:gd name="connsiteX6" fmla="*/ 283368 w 485343"/>
              <a:gd name="connsiteY6" fmla="*/ 414338 h 646061"/>
              <a:gd name="connsiteX7" fmla="*/ 247650 w 485343"/>
              <a:gd name="connsiteY7" fmla="*/ 395288 h 646061"/>
              <a:gd name="connsiteX8" fmla="*/ 228600 w 485343"/>
              <a:gd name="connsiteY8" fmla="*/ 383382 h 646061"/>
              <a:gd name="connsiteX9" fmla="*/ 200025 w 485343"/>
              <a:gd name="connsiteY9" fmla="*/ 373856 h 646061"/>
              <a:gd name="connsiteX10" fmla="*/ 188118 w 485343"/>
              <a:gd name="connsiteY10" fmla="*/ 364332 h 646061"/>
              <a:gd name="connsiteX11" fmla="*/ 185737 w 485343"/>
              <a:gd name="connsiteY11" fmla="*/ 333375 h 646061"/>
              <a:gd name="connsiteX12" fmla="*/ 176212 w 485343"/>
              <a:gd name="connsiteY12" fmla="*/ 316707 h 646061"/>
              <a:gd name="connsiteX13" fmla="*/ 161925 w 485343"/>
              <a:gd name="connsiteY13" fmla="*/ 295275 h 646061"/>
              <a:gd name="connsiteX14" fmla="*/ 140493 w 485343"/>
              <a:gd name="connsiteY14" fmla="*/ 266700 h 646061"/>
              <a:gd name="connsiteX15" fmla="*/ 116681 w 485343"/>
              <a:gd name="connsiteY15" fmla="*/ 240507 h 646061"/>
              <a:gd name="connsiteX16" fmla="*/ 92868 w 485343"/>
              <a:gd name="connsiteY16" fmla="*/ 221457 h 646061"/>
              <a:gd name="connsiteX17" fmla="*/ 57150 w 485343"/>
              <a:gd name="connsiteY17" fmla="*/ 204788 h 646061"/>
              <a:gd name="connsiteX18" fmla="*/ 38100 w 485343"/>
              <a:gd name="connsiteY18" fmla="*/ 171450 h 646061"/>
              <a:gd name="connsiteX19" fmla="*/ 35718 w 485343"/>
              <a:gd name="connsiteY19" fmla="*/ 128588 h 646061"/>
              <a:gd name="connsiteX20" fmla="*/ 30956 w 485343"/>
              <a:gd name="connsiteY20" fmla="*/ 83344 h 646061"/>
              <a:gd name="connsiteX21" fmla="*/ 0 w 485343"/>
              <a:gd name="connsiteY21" fmla="*/ 0 h 646061"/>
              <a:gd name="connsiteX0" fmla="*/ 477559 w 477559"/>
              <a:gd name="connsiteY0" fmla="*/ 622709 h 622709"/>
              <a:gd name="connsiteX1" fmla="*/ 369093 w 477559"/>
              <a:gd name="connsiteY1" fmla="*/ 538163 h 622709"/>
              <a:gd name="connsiteX2" fmla="*/ 359568 w 477559"/>
              <a:gd name="connsiteY2" fmla="*/ 509588 h 622709"/>
              <a:gd name="connsiteX3" fmla="*/ 345281 w 477559"/>
              <a:gd name="connsiteY3" fmla="*/ 490538 h 622709"/>
              <a:gd name="connsiteX4" fmla="*/ 314325 w 477559"/>
              <a:gd name="connsiteY4" fmla="*/ 471488 h 622709"/>
              <a:gd name="connsiteX5" fmla="*/ 302418 w 477559"/>
              <a:gd name="connsiteY5" fmla="*/ 431007 h 622709"/>
              <a:gd name="connsiteX6" fmla="*/ 283368 w 477559"/>
              <a:gd name="connsiteY6" fmla="*/ 414338 h 622709"/>
              <a:gd name="connsiteX7" fmla="*/ 247650 w 477559"/>
              <a:gd name="connsiteY7" fmla="*/ 395288 h 622709"/>
              <a:gd name="connsiteX8" fmla="*/ 228600 w 477559"/>
              <a:gd name="connsiteY8" fmla="*/ 383382 h 622709"/>
              <a:gd name="connsiteX9" fmla="*/ 200025 w 477559"/>
              <a:gd name="connsiteY9" fmla="*/ 373856 h 622709"/>
              <a:gd name="connsiteX10" fmla="*/ 188118 w 477559"/>
              <a:gd name="connsiteY10" fmla="*/ 364332 h 622709"/>
              <a:gd name="connsiteX11" fmla="*/ 185737 w 477559"/>
              <a:gd name="connsiteY11" fmla="*/ 333375 h 622709"/>
              <a:gd name="connsiteX12" fmla="*/ 176212 w 477559"/>
              <a:gd name="connsiteY12" fmla="*/ 316707 h 622709"/>
              <a:gd name="connsiteX13" fmla="*/ 161925 w 477559"/>
              <a:gd name="connsiteY13" fmla="*/ 295275 h 622709"/>
              <a:gd name="connsiteX14" fmla="*/ 140493 w 477559"/>
              <a:gd name="connsiteY14" fmla="*/ 266700 h 622709"/>
              <a:gd name="connsiteX15" fmla="*/ 116681 w 477559"/>
              <a:gd name="connsiteY15" fmla="*/ 240507 h 622709"/>
              <a:gd name="connsiteX16" fmla="*/ 92868 w 477559"/>
              <a:gd name="connsiteY16" fmla="*/ 221457 h 622709"/>
              <a:gd name="connsiteX17" fmla="*/ 57150 w 477559"/>
              <a:gd name="connsiteY17" fmla="*/ 204788 h 622709"/>
              <a:gd name="connsiteX18" fmla="*/ 38100 w 477559"/>
              <a:gd name="connsiteY18" fmla="*/ 171450 h 622709"/>
              <a:gd name="connsiteX19" fmla="*/ 35718 w 477559"/>
              <a:gd name="connsiteY19" fmla="*/ 128588 h 622709"/>
              <a:gd name="connsiteX20" fmla="*/ 30956 w 477559"/>
              <a:gd name="connsiteY20" fmla="*/ 83344 h 622709"/>
              <a:gd name="connsiteX21" fmla="*/ 0 w 477559"/>
              <a:gd name="connsiteY21" fmla="*/ 0 h 62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559" h="622709">
                <a:moveTo>
                  <a:pt x="477559" y="622709"/>
                </a:moveTo>
                <a:lnTo>
                  <a:pt x="369093" y="538163"/>
                </a:lnTo>
                <a:lnTo>
                  <a:pt x="359568" y="509588"/>
                </a:lnTo>
                <a:lnTo>
                  <a:pt x="345281" y="490538"/>
                </a:lnTo>
                <a:lnTo>
                  <a:pt x="314325" y="471488"/>
                </a:lnTo>
                <a:lnTo>
                  <a:pt x="302418" y="431007"/>
                </a:lnTo>
                <a:lnTo>
                  <a:pt x="283368" y="414338"/>
                </a:lnTo>
                <a:lnTo>
                  <a:pt x="247650" y="395288"/>
                </a:lnTo>
                <a:lnTo>
                  <a:pt x="228600" y="383382"/>
                </a:lnTo>
                <a:lnTo>
                  <a:pt x="200025" y="373856"/>
                </a:lnTo>
                <a:lnTo>
                  <a:pt x="188118" y="364332"/>
                </a:lnTo>
                <a:lnTo>
                  <a:pt x="185737" y="333375"/>
                </a:lnTo>
                <a:lnTo>
                  <a:pt x="176212" y="316707"/>
                </a:lnTo>
                <a:lnTo>
                  <a:pt x="161925" y="295275"/>
                </a:lnTo>
                <a:lnTo>
                  <a:pt x="140493" y="266700"/>
                </a:lnTo>
                <a:lnTo>
                  <a:pt x="116681" y="240507"/>
                </a:lnTo>
                <a:lnTo>
                  <a:pt x="92868" y="221457"/>
                </a:lnTo>
                <a:lnTo>
                  <a:pt x="57150" y="204788"/>
                </a:lnTo>
                <a:lnTo>
                  <a:pt x="38100" y="171450"/>
                </a:lnTo>
                <a:lnTo>
                  <a:pt x="35718" y="128588"/>
                </a:lnTo>
                <a:lnTo>
                  <a:pt x="30956" y="83344"/>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7" name="フリーフォーム 669">
            <a:extLst>
              <a:ext uri="{FF2B5EF4-FFF2-40B4-BE49-F238E27FC236}">
                <a16:creationId xmlns:a16="http://schemas.microsoft.com/office/drawing/2014/main" id="{160EBF2E-732F-4CAD-83AD-B62BC57E0B05}"/>
              </a:ext>
            </a:extLst>
          </p:cNvPr>
          <p:cNvSpPr/>
          <p:nvPr/>
        </p:nvSpPr>
        <p:spPr>
          <a:xfrm>
            <a:off x="4721225" y="6018213"/>
            <a:ext cx="800100" cy="1838325"/>
          </a:xfrm>
          <a:custGeom>
            <a:avLst/>
            <a:gdLst>
              <a:gd name="connsiteX0" fmla="*/ 164306 w 164306"/>
              <a:gd name="connsiteY0" fmla="*/ 0 h 1104900"/>
              <a:gd name="connsiteX1" fmla="*/ 154781 w 164306"/>
              <a:gd name="connsiteY1" fmla="*/ 54768 h 1104900"/>
              <a:gd name="connsiteX2" fmla="*/ 154781 w 164306"/>
              <a:gd name="connsiteY2" fmla="*/ 92868 h 1104900"/>
              <a:gd name="connsiteX3" fmla="*/ 154781 w 164306"/>
              <a:gd name="connsiteY3" fmla="*/ 130968 h 1104900"/>
              <a:gd name="connsiteX4" fmla="*/ 150019 w 164306"/>
              <a:gd name="connsiteY4" fmla="*/ 169068 h 1104900"/>
              <a:gd name="connsiteX5" fmla="*/ 130969 w 164306"/>
              <a:gd name="connsiteY5" fmla="*/ 219075 h 1104900"/>
              <a:gd name="connsiteX6" fmla="*/ 119062 w 164306"/>
              <a:gd name="connsiteY6" fmla="*/ 245268 h 1104900"/>
              <a:gd name="connsiteX7" fmla="*/ 95250 w 164306"/>
              <a:gd name="connsiteY7" fmla="*/ 269081 h 1104900"/>
              <a:gd name="connsiteX8" fmla="*/ 76200 w 164306"/>
              <a:gd name="connsiteY8" fmla="*/ 285750 h 1104900"/>
              <a:gd name="connsiteX9" fmla="*/ 73819 w 164306"/>
              <a:gd name="connsiteY9" fmla="*/ 304800 h 1104900"/>
              <a:gd name="connsiteX10" fmla="*/ 71437 w 164306"/>
              <a:gd name="connsiteY10" fmla="*/ 345281 h 1104900"/>
              <a:gd name="connsiteX11" fmla="*/ 73819 w 164306"/>
              <a:gd name="connsiteY11" fmla="*/ 371475 h 1104900"/>
              <a:gd name="connsiteX12" fmla="*/ 92869 w 164306"/>
              <a:gd name="connsiteY12" fmla="*/ 414337 h 1104900"/>
              <a:gd name="connsiteX13" fmla="*/ 109537 w 164306"/>
              <a:gd name="connsiteY13" fmla="*/ 447675 h 1104900"/>
              <a:gd name="connsiteX14" fmla="*/ 111919 w 164306"/>
              <a:gd name="connsiteY14" fmla="*/ 466725 h 1104900"/>
              <a:gd name="connsiteX15" fmla="*/ 123825 w 164306"/>
              <a:gd name="connsiteY15" fmla="*/ 507206 h 1104900"/>
              <a:gd name="connsiteX16" fmla="*/ 128587 w 164306"/>
              <a:gd name="connsiteY16" fmla="*/ 554831 h 1104900"/>
              <a:gd name="connsiteX17" fmla="*/ 135731 w 164306"/>
              <a:gd name="connsiteY17" fmla="*/ 583406 h 1104900"/>
              <a:gd name="connsiteX18" fmla="*/ 142875 w 164306"/>
              <a:gd name="connsiteY18" fmla="*/ 616743 h 1104900"/>
              <a:gd name="connsiteX19" fmla="*/ 140494 w 164306"/>
              <a:gd name="connsiteY19" fmla="*/ 650081 h 1104900"/>
              <a:gd name="connsiteX20" fmla="*/ 135731 w 164306"/>
              <a:gd name="connsiteY20" fmla="*/ 688181 h 1104900"/>
              <a:gd name="connsiteX21" fmla="*/ 135731 w 164306"/>
              <a:gd name="connsiteY21" fmla="*/ 709612 h 1104900"/>
              <a:gd name="connsiteX22" fmla="*/ 135731 w 164306"/>
              <a:gd name="connsiteY22" fmla="*/ 735806 h 1104900"/>
              <a:gd name="connsiteX23" fmla="*/ 119062 w 164306"/>
              <a:gd name="connsiteY23" fmla="*/ 757237 h 1104900"/>
              <a:gd name="connsiteX24" fmla="*/ 109537 w 164306"/>
              <a:gd name="connsiteY24" fmla="*/ 783431 h 1104900"/>
              <a:gd name="connsiteX25" fmla="*/ 107156 w 164306"/>
              <a:gd name="connsiteY25" fmla="*/ 809625 h 1104900"/>
              <a:gd name="connsiteX26" fmla="*/ 109537 w 164306"/>
              <a:gd name="connsiteY26" fmla="*/ 840581 h 1104900"/>
              <a:gd name="connsiteX27" fmla="*/ 114300 w 164306"/>
              <a:gd name="connsiteY27" fmla="*/ 864393 h 1104900"/>
              <a:gd name="connsiteX28" fmla="*/ 123825 w 164306"/>
              <a:gd name="connsiteY28" fmla="*/ 888206 h 1104900"/>
              <a:gd name="connsiteX29" fmla="*/ 116681 w 164306"/>
              <a:gd name="connsiteY29" fmla="*/ 921543 h 1104900"/>
              <a:gd name="connsiteX30" fmla="*/ 104775 w 164306"/>
              <a:gd name="connsiteY30" fmla="*/ 962025 h 1104900"/>
              <a:gd name="connsiteX31" fmla="*/ 97631 w 164306"/>
              <a:gd name="connsiteY31" fmla="*/ 992981 h 1104900"/>
              <a:gd name="connsiteX32" fmla="*/ 78581 w 164306"/>
              <a:gd name="connsiteY32" fmla="*/ 1040606 h 1104900"/>
              <a:gd name="connsiteX33" fmla="*/ 57150 w 164306"/>
              <a:gd name="connsiteY33" fmla="*/ 1071562 h 1104900"/>
              <a:gd name="connsiteX34" fmla="*/ 26194 w 164306"/>
              <a:gd name="connsiteY34" fmla="*/ 1092993 h 1104900"/>
              <a:gd name="connsiteX35" fmla="*/ 0 w 164306"/>
              <a:gd name="connsiteY35" fmla="*/ 1104900 h 1104900"/>
              <a:gd name="connsiteX0" fmla="*/ 164306 w 164306"/>
              <a:gd name="connsiteY0" fmla="*/ 0 h 1140619"/>
              <a:gd name="connsiteX1" fmla="*/ 154781 w 164306"/>
              <a:gd name="connsiteY1" fmla="*/ 90487 h 1140619"/>
              <a:gd name="connsiteX2" fmla="*/ 154781 w 164306"/>
              <a:gd name="connsiteY2" fmla="*/ 128587 h 1140619"/>
              <a:gd name="connsiteX3" fmla="*/ 154781 w 164306"/>
              <a:gd name="connsiteY3" fmla="*/ 166687 h 1140619"/>
              <a:gd name="connsiteX4" fmla="*/ 150019 w 164306"/>
              <a:gd name="connsiteY4" fmla="*/ 204787 h 1140619"/>
              <a:gd name="connsiteX5" fmla="*/ 130969 w 164306"/>
              <a:gd name="connsiteY5" fmla="*/ 254794 h 1140619"/>
              <a:gd name="connsiteX6" fmla="*/ 119062 w 164306"/>
              <a:gd name="connsiteY6" fmla="*/ 280987 h 1140619"/>
              <a:gd name="connsiteX7" fmla="*/ 95250 w 164306"/>
              <a:gd name="connsiteY7" fmla="*/ 304800 h 1140619"/>
              <a:gd name="connsiteX8" fmla="*/ 76200 w 164306"/>
              <a:gd name="connsiteY8" fmla="*/ 321469 h 1140619"/>
              <a:gd name="connsiteX9" fmla="*/ 73819 w 164306"/>
              <a:gd name="connsiteY9" fmla="*/ 340519 h 1140619"/>
              <a:gd name="connsiteX10" fmla="*/ 71437 w 164306"/>
              <a:gd name="connsiteY10" fmla="*/ 381000 h 1140619"/>
              <a:gd name="connsiteX11" fmla="*/ 73819 w 164306"/>
              <a:gd name="connsiteY11" fmla="*/ 407194 h 1140619"/>
              <a:gd name="connsiteX12" fmla="*/ 92869 w 164306"/>
              <a:gd name="connsiteY12" fmla="*/ 450056 h 1140619"/>
              <a:gd name="connsiteX13" fmla="*/ 109537 w 164306"/>
              <a:gd name="connsiteY13" fmla="*/ 483394 h 1140619"/>
              <a:gd name="connsiteX14" fmla="*/ 111919 w 164306"/>
              <a:gd name="connsiteY14" fmla="*/ 502444 h 1140619"/>
              <a:gd name="connsiteX15" fmla="*/ 123825 w 164306"/>
              <a:gd name="connsiteY15" fmla="*/ 542925 h 1140619"/>
              <a:gd name="connsiteX16" fmla="*/ 128587 w 164306"/>
              <a:gd name="connsiteY16" fmla="*/ 590550 h 1140619"/>
              <a:gd name="connsiteX17" fmla="*/ 135731 w 164306"/>
              <a:gd name="connsiteY17" fmla="*/ 619125 h 1140619"/>
              <a:gd name="connsiteX18" fmla="*/ 142875 w 164306"/>
              <a:gd name="connsiteY18" fmla="*/ 652462 h 1140619"/>
              <a:gd name="connsiteX19" fmla="*/ 140494 w 164306"/>
              <a:gd name="connsiteY19" fmla="*/ 685800 h 1140619"/>
              <a:gd name="connsiteX20" fmla="*/ 135731 w 164306"/>
              <a:gd name="connsiteY20" fmla="*/ 723900 h 1140619"/>
              <a:gd name="connsiteX21" fmla="*/ 135731 w 164306"/>
              <a:gd name="connsiteY21" fmla="*/ 745331 h 1140619"/>
              <a:gd name="connsiteX22" fmla="*/ 135731 w 164306"/>
              <a:gd name="connsiteY22" fmla="*/ 771525 h 1140619"/>
              <a:gd name="connsiteX23" fmla="*/ 119062 w 164306"/>
              <a:gd name="connsiteY23" fmla="*/ 792956 h 1140619"/>
              <a:gd name="connsiteX24" fmla="*/ 109537 w 164306"/>
              <a:gd name="connsiteY24" fmla="*/ 819150 h 1140619"/>
              <a:gd name="connsiteX25" fmla="*/ 107156 w 164306"/>
              <a:gd name="connsiteY25" fmla="*/ 845344 h 1140619"/>
              <a:gd name="connsiteX26" fmla="*/ 109537 w 164306"/>
              <a:gd name="connsiteY26" fmla="*/ 876300 h 1140619"/>
              <a:gd name="connsiteX27" fmla="*/ 114300 w 164306"/>
              <a:gd name="connsiteY27" fmla="*/ 900112 h 1140619"/>
              <a:gd name="connsiteX28" fmla="*/ 123825 w 164306"/>
              <a:gd name="connsiteY28" fmla="*/ 923925 h 1140619"/>
              <a:gd name="connsiteX29" fmla="*/ 116681 w 164306"/>
              <a:gd name="connsiteY29" fmla="*/ 957262 h 1140619"/>
              <a:gd name="connsiteX30" fmla="*/ 104775 w 164306"/>
              <a:gd name="connsiteY30" fmla="*/ 997744 h 1140619"/>
              <a:gd name="connsiteX31" fmla="*/ 97631 w 164306"/>
              <a:gd name="connsiteY31" fmla="*/ 1028700 h 1140619"/>
              <a:gd name="connsiteX32" fmla="*/ 78581 w 164306"/>
              <a:gd name="connsiteY32" fmla="*/ 1076325 h 1140619"/>
              <a:gd name="connsiteX33" fmla="*/ 57150 w 164306"/>
              <a:gd name="connsiteY33" fmla="*/ 1107281 h 1140619"/>
              <a:gd name="connsiteX34" fmla="*/ 26194 w 164306"/>
              <a:gd name="connsiteY34" fmla="*/ 1128712 h 1140619"/>
              <a:gd name="connsiteX35" fmla="*/ 0 w 164306"/>
              <a:gd name="connsiteY35" fmla="*/ 1140619 h 1140619"/>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0 w 933450"/>
              <a:gd name="connsiteY3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02456 w 933450"/>
              <a:gd name="connsiteY35" fmla="*/ 1390650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381000 w 933450"/>
              <a:gd name="connsiteY35" fmla="*/ 1576387 h 2197894"/>
              <a:gd name="connsiteX36" fmla="*/ 0 w 933450"/>
              <a:gd name="connsiteY3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619125 w 933450"/>
              <a:gd name="connsiteY35" fmla="*/ 1316831 h 2197894"/>
              <a:gd name="connsiteX36" fmla="*/ 381000 w 933450"/>
              <a:gd name="connsiteY36" fmla="*/ 1576387 h 2197894"/>
              <a:gd name="connsiteX37" fmla="*/ 0 w 933450"/>
              <a:gd name="connsiteY37"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381000 w 933450"/>
              <a:gd name="connsiteY37" fmla="*/ 1576387 h 2197894"/>
              <a:gd name="connsiteX38" fmla="*/ 0 w 933450"/>
              <a:gd name="connsiteY38"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19125 w 933450"/>
              <a:gd name="connsiteY36" fmla="*/ 1316831 h 2197894"/>
              <a:gd name="connsiteX37" fmla="*/ 521494 w 933450"/>
              <a:gd name="connsiteY37" fmla="*/ 1426369 h 2197894"/>
              <a:gd name="connsiteX38" fmla="*/ 381000 w 933450"/>
              <a:gd name="connsiteY38" fmla="*/ 1576387 h 2197894"/>
              <a:gd name="connsiteX39" fmla="*/ 0 w 933450"/>
              <a:gd name="connsiteY39"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381000 w 933450"/>
              <a:gd name="connsiteY39" fmla="*/ 1576387 h 2197894"/>
              <a:gd name="connsiteX40" fmla="*/ 0 w 933450"/>
              <a:gd name="connsiteY40"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21494 w 933450"/>
              <a:gd name="connsiteY38" fmla="*/ 1426369 h 2197894"/>
              <a:gd name="connsiteX39" fmla="*/ 471488 w 933450"/>
              <a:gd name="connsiteY39" fmla="*/ 1485900 h 2197894"/>
              <a:gd name="connsiteX40" fmla="*/ 381000 w 933450"/>
              <a:gd name="connsiteY40" fmla="*/ 1576387 h 2197894"/>
              <a:gd name="connsiteX41" fmla="*/ 0 w 933450"/>
              <a:gd name="connsiteY41"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381000 w 933450"/>
              <a:gd name="connsiteY41" fmla="*/ 1576387 h 2197894"/>
              <a:gd name="connsiteX42" fmla="*/ 0 w 933450"/>
              <a:gd name="connsiteY42"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59594 w 933450"/>
              <a:gd name="connsiteY38" fmla="*/ 1385887 h 2197894"/>
              <a:gd name="connsiteX39" fmla="*/ 521494 w 933450"/>
              <a:gd name="connsiteY39" fmla="*/ 1426369 h 2197894"/>
              <a:gd name="connsiteX40" fmla="*/ 471488 w 933450"/>
              <a:gd name="connsiteY40" fmla="*/ 1485900 h 2197894"/>
              <a:gd name="connsiteX41" fmla="*/ 423863 w 933450"/>
              <a:gd name="connsiteY41" fmla="*/ 1528762 h 2197894"/>
              <a:gd name="connsiteX42" fmla="*/ 381000 w 933450"/>
              <a:gd name="connsiteY42" fmla="*/ 1576387 h 2197894"/>
              <a:gd name="connsiteX43" fmla="*/ 0 w 933450"/>
              <a:gd name="connsiteY43"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61988 w 933450"/>
              <a:gd name="connsiteY36" fmla="*/ 1259681 h 2197894"/>
              <a:gd name="connsiteX37" fmla="*/ 619125 w 933450"/>
              <a:gd name="connsiteY37" fmla="*/ 1316831 h 2197894"/>
              <a:gd name="connsiteX38" fmla="*/ 592931 w 933450"/>
              <a:gd name="connsiteY38" fmla="*/ 1345406 h 2197894"/>
              <a:gd name="connsiteX39" fmla="*/ 559594 w 933450"/>
              <a:gd name="connsiteY39" fmla="*/ 1385887 h 2197894"/>
              <a:gd name="connsiteX40" fmla="*/ 521494 w 933450"/>
              <a:gd name="connsiteY40" fmla="*/ 1426369 h 2197894"/>
              <a:gd name="connsiteX41" fmla="*/ 471488 w 933450"/>
              <a:gd name="connsiteY41" fmla="*/ 1485900 h 2197894"/>
              <a:gd name="connsiteX42" fmla="*/ 423863 w 933450"/>
              <a:gd name="connsiteY42" fmla="*/ 1528762 h 2197894"/>
              <a:gd name="connsiteX43" fmla="*/ 381000 w 933450"/>
              <a:gd name="connsiteY43" fmla="*/ 1576387 h 2197894"/>
              <a:gd name="connsiteX44" fmla="*/ 0 w 933450"/>
              <a:gd name="connsiteY44"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26281 w 933450"/>
              <a:gd name="connsiteY35" fmla="*/ 1197769 h 2197894"/>
              <a:gd name="connsiteX36" fmla="*/ 690563 w 933450"/>
              <a:gd name="connsiteY36" fmla="*/ 1233487 h 2197894"/>
              <a:gd name="connsiteX37" fmla="*/ 661988 w 933450"/>
              <a:gd name="connsiteY37" fmla="*/ 1259681 h 2197894"/>
              <a:gd name="connsiteX38" fmla="*/ 619125 w 933450"/>
              <a:gd name="connsiteY38" fmla="*/ 1316831 h 2197894"/>
              <a:gd name="connsiteX39" fmla="*/ 592931 w 933450"/>
              <a:gd name="connsiteY39" fmla="*/ 1345406 h 2197894"/>
              <a:gd name="connsiteX40" fmla="*/ 559594 w 933450"/>
              <a:gd name="connsiteY40" fmla="*/ 1385887 h 2197894"/>
              <a:gd name="connsiteX41" fmla="*/ 521494 w 933450"/>
              <a:gd name="connsiteY41" fmla="*/ 1426369 h 2197894"/>
              <a:gd name="connsiteX42" fmla="*/ 471488 w 933450"/>
              <a:gd name="connsiteY42" fmla="*/ 1485900 h 2197894"/>
              <a:gd name="connsiteX43" fmla="*/ 423863 w 933450"/>
              <a:gd name="connsiteY43" fmla="*/ 1528762 h 2197894"/>
              <a:gd name="connsiteX44" fmla="*/ 381000 w 933450"/>
              <a:gd name="connsiteY44" fmla="*/ 1576387 h 2197894"/>
              <a:gd name="connsiteX45" fmla="*/ 0 w 933450"/>
              <a:gd name="connsiteY45"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66763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26281 w 933450"/>
              <a:gd name="connsiteY36" fmla="*/ 1197769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90563 w 933450"/>
              <a:gd name="connsiteY37" fmla="*/ 1233487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61988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619125 w 933450"/>
              <a:gd name="connsiteY39" fmla="*/ 1316831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702469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7225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21507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2462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92931 w 933450"/>
              <a:gd name="connsiteY40" fmla="*/ 1345406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3406 w 933450"/>
              <a:gd name="connsiteY39" fmla="*/ 1312068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61975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59594 w 933450"/>
              <a:gd name="connsiteY41" fmla="*/ 1385887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21494 w 933450"/>
              <a:gd name="connsiteY42" fmla="*/ 1426369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1488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23863 w 933450"/>
              <a:gd name="connsiteY44" fmla="*/ 1528762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381000 w 933450"/>
              <a:gd name="connsiteY45" fmla="*/ 1576387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5257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21481 w 933450"/>
              <a:gd name="connsiteY45" fmla="*/ 1571625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3875 w 933450"/>
              <a:gd name="connsiteY41" fmla="*/ 1388269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933450 w 933450"/>
              <a:gd name="connsiteY0" fmla="*/ 0 h 2197894"/>
              <a:gd name="connsiteX1" fmla="*/ 923925 w 933450"/>
              <a:gd name="connsiteY1" fmla="*/ 90487 h 2197894"/>
              <a:gd name="connsiteX2" fmla="*/ 923925 w 933450"/>
              <a:gd name="connsiteY2" fmla="*/ 128587 h 2197894"/>
              <a:gd name="connsiteX3" fmla="*/ 923925 w 933450"/>
              <a:gd name="connsiteY3" fmla="*/ 166687 h 2197894"/>
              <a:gd name="connsiteX4" fmla="*/ 919163 w 933450"/>
              <a:gd name="connsiteY4" fmla="*/ 204787 h 2197894"/>
              <a:gd name="connsiteX5" fmla="*/ 900113 w 933450"/>
              <a:gd name="connsiteY5" fmla="*/ 254794 h 2197894"/>
              <a:gd name="connsiteX6" fmla="*/ 888206 w 933450"/>
              <a:gd name="connsiteY6" fmla="*/ 280987 h 2197894"/>
              <a:gd name="connsiteX7" fmla="*/ 864394 w 933450"/>
              <a:gd name="connsiteY7" fmla="*/ 304800 h 2197894"/>
              <a:gd name="connsiteX8" fmla="*/ 845344 w 933450"/>
              <a:gd name="connsiteY8" fmla="*/ 321469 h 2197894"/>
              <a:gd name="connsiteX9" fmla="*/ 842963 w 933450"/>
              <a:gd name="connsiteY9" fmla="*/ 340519 h 2197894"/>
              <a:gd name="connsiteX10" fmla="*/ 840581 w 933450"/>
              <a:gd name="connsiteY10" fmla="*/ 381000 h 2197894"/>
              <a:gd name="connsiteX11" fmla="*/ 842963 w 933450"/>
              <a:gd name="connsiteY11" fmla="*/ 407194 h 2197894"/>
              <a:gd name="connsiteX12" fmla="*/ 862013 w 933450"/>
              <a:gd name="connsiteY12" fmla="*/ 450056 h 2197894"/>
              <a:gd name="connsiteX13" fmla="*/ 878681 w 933450"/>
              <a:gd name="connsiteY13" fmla="*/ 483394 h 2197894"/>
              <a:gd name="connsiteX14" fmla="*/ 881063 w 933450"/>
              <a:gd name="connsiteY14" fmla="*/ 502444 h 2197894"/>
              <a:gd name="connsiteX15" fmla="*/ 892969 w 933450"/>
              <a:gd name="connsiteY15" fmla="*/ 542925 h 2197894"/>
              <a:gd name="connsiteX16" fmla="*/ 897731 w 933450"/>
              <a:gd name="connsiteY16" fmla="*/ 590550 h 2197894"/>
              <a:gd name="connsiteX17" fmla="*/ 904875 w 933450"/>
              <a:gd name="connsiteY17" fmla="*/ 619125 h 2197894"/>
              <a:gd name="connsiteX18" fmla="*/ 912019 w 933450"/>
              <a:gd name="connsiteY18" fmla="*/ 652462 h 2197894"/>
              <a:gd name="connsiteX19" fmla="*/ 909638 w 933450"/>
              <a:gd name="connsiteY19" fmla="*/ 685800 h 2197894"/>
              <a:gd name="connsiteX20" fmla="*/ 904875 w 933450"/>
              <a:gd name="connsiteY20" fmla="*/ 723900 h 2197894"/>
              <a:gd name="connsiteX21" fmla="*/ 904875 w 933450"/>
              <a:gd name="connsiteY21" fmla="*/ 745331 h 2197894"/>
              <a:gd name="connsiteX22" fmla="*/ 904875 w 933450"/>
              <a:gd name="connsiteY22" fmla="*/ 771525 h 2197894"/>
              <a:gd name="connsiteX23" fmla="*/ 888206 w 933450"/>
              <a:gd name="connsiteY23" fmla="*/ 792956 h 2197894"/>
              <a:gd name="connsiteX24" fmla="*/ 878681 w 933450"/>
              <a:gd name="connsiteY24" fmla="*/ 819150 h 2197894"/>
              <a:gd name="connsiteX25" fmla="*/ 876300 w 933450"/>
              <a:gd name="connsiteY25" fmla="*/ 845344 h 2197894"/>
              <a:gd name="connsiteX26" fmla="*/ 878681 w 933450"/>
              <a:gd name="connsiteY26" fmla="*/ 876300 h 2197894"/>
              <a:gd name="connsiteX27" fmla="*/ 883444 w 933450"/>
              <a:gd name="connsiteY27" fmla="*/ 900112 h 2197894"/>
              <a:gd name="connsiteX28" fmla="*/ 892969 w 933450"/>
              <a:gd name="connsiteY28" fmla="*/ 923925 h 2197894"/>
              <a:gd name="connsiteX29" fmla="*/ 885825 w 933450"/>
              <a:gd name="connsiteY29" fmla="*/ 957262 h 2197894"/>
              <a:gd name="connsiteX30" fmla="*/ 873919 w 933450"/>
              <a:gd name="connsiteY30" fmla="*/ 997744 h 2197894"/>
              <a:gd name="connsiteX31" fmla="*/ 866775 w 933450"/>
              <a:gd name="connsiteY31" fmla="*/ 1028700 h 2197894"/>
              <a:gd name="connsiteX32" fmla="*/ 847725 w 933450"/>
              <a:gd name="connsiteY32" fmla="*/ 1076325 h 2197894"/>
              <a:gd name="connsiteX33" fmla="*/ 826294 w 933450"/>
              <a:gd name="connsiteY33" fmla="*/ 1107281 h 2197894"/>
              <a:gd name="connsiteX34" fmla="*/ 795338 w 933450"/>
              <a:gd name="connsiteY34" fmla="*/ 1128712 h 2197894"/>
              <a:gd name="connsiteX35" fmla="*/ 750094 w 933450"/>
              <a:gd name="connsiteY35" fmla="*/ 1154906 h 2197894"/>
              <a:gd name="connsiteX36" fmla="*/ 692944 w 933450"/>
              <a:gd name="connsiteY36" fmla="*/ 1188244 h 2197894"/>
              <a:gd name="connsiteX37" fmla="*/ 650081 w 933450"/>
              <a:gd name="connsiteY37" fmla="*/ 1221581 h 2197894"/>
              <a:gd name="connsiteX38" fmla="*/ 611982 w 933450"/>
              <a:gd name="connsiteY38" fmla="*/ 1259681 h 2197894"/>
              <a:gd name="connsiteX39" fmla="*/ 581025 w 933450"/>
              <a:gd name="connsiteY39" fmla="*/ 1307305 h 2197894"/>
              <a:gd name="connsiteX40" fmla="*/ 559594 w 933450"/>
              <a:gd name="connsiteY40" fmla="*/ 1347787 h 2197894"/>
              <a:gd name="connsiteX41" fmla="*/ 526256 w 933450"/>
              <a:gd name="connsiteY41" fmla="*/ 1393031 h 2197894"/>
              <a:gd name="connsiteX42" fmla="*/ 511969 w 933450"/>
              <a:gd name="connsiteY42" fmla="*/ 1435894 h 2197894"/>
              <a:gd name="connsiteX43" fmla="*/ 478632 w 933450"/>
              <a:gd name="connsiteY43" fmla="*/ 1485900 h 2197894"/>
              <a:gd name="connsiteX44" fmla="*/ 447675 w 933450"/>
              <a:gd name="connsiteY44" fmla="*/ 1533524 h 2197894"/>
              <a:gd name="connsiteX45" fmla="*/ 419099 w 933450"/>
              <a:gd name="connsiteY45" fmla="*/ 1562100 h 2197894"/>
              <a:gd name="connsiteX46" fmla="*/ 0 w 933450"/>
              <a:gd name="connsiteY46" fmla="*/ 2197894 h 2197894"/>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0 w 1164431"/>
              <a:gd name="connsiteY4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371476 w 1164431"/>
              <a:gd name="connsiteY46" fmla="*/ 2005012 h 2595563"/>
              <a:gd name="connsiteX47" fmla="*/ 0 w 1164431"/>
              <a:gd name="connsiteY4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371476 w 1164431"/>
              <a:gd name="connsiteY47" fmla="*/ 2005012 h 2595563"/>
              <a:gd name="connsiteX48" fmla="*/ 0 w 1164431"/>
              <a:gd name="connsiteY4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564357 w 1164431"/>
              <a:gd name="connsiteY46" fmla="*/ 1700212 h 2595563"/>
              <a:gd name="connsiteX47" fmla="*/ 452438 w 1164431"/>
              <a:gd name="connsiteY47" fmla="*/ 1885950 h 2595563"/>
              <a:gd name="connsiteX48" fmla="*/ 371476 w 1164431"/>
              <a:gd name="connsiteY48" fmla="*/ 2005012 h 2595563"/>
              <a:gd name="connsiteX49" fmla="*/ 0 w 1164431"/>
              <a:gd name="connsiteY4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452438 w 1164431"/>
              <a:gd name="connsiteY48" fmla="*/ 1885950 h 2595563"/>
              <a:gd name="connsiteX49" fmla="*/ 371476 w 1164431"/>
              <a:gd name="connsiteY49" fmla="*/ 2005012 h 2595563"/>
              <a:gd name="connsiteX50" fmla="*/ 0 w 1164431"/>
              <a:gd name="connsiteY5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371476 w 1164431"/>
              <a:gd name="connsiteY50" fmla="*/ 2005012 h 2595563"/>
              <a:gd name="connsiteX51" fmla="*/ 0 w 1164431"/>
              <a:gd name="connsiteY5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52438 w 1164431"/>
              <a:gd name="connsiteY49" fmla="*/ 1885950 h 2595563"/>
              <a:gd name="connsiteX50" fmla="*/ 419101 w 1164431"/>
              <a:gd name="connsiteY50" fmla="*/ 1943100 h 2595563"/>
              <a:gd name="connsiteX51" fmla="*/ 371476 w 1164431"/>
              <a:gd name="connsiteY51" fmla="*/ 2005012 h 2595563"/>
              <a:gd name="connsiteX52" fmla="*/ 0 w 1164431"/>
              <a:gd name="connsiteY5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07207 w 1164431"/>
              <a:gd name="connsiteY48" fmla="*/ 1793081 h 2595563"/>
              <a:gd name="connsiteX49" fmla="*/ 478632 w 1164431"/>
              <a:gd name="connsiteY49" fmla="*/ 1828800 h 2595563"/>
              <a:gd name="connsiteX50" fmla="*/ 452438 w 1164431"/>
              <a:gd name="connsiteY50" fmla="*/ 1885950 h 2595563"/>
              <a:gd name="connsiteX51" fmla="*/ 419101 w 1164431"/>
              <a:gd name="connsiteY51" fmla="*/ 1943100 h 2595563"/>
              <a:gd name="connsiteX52" fmla="*/ 371476 w 1164431"/>
              <a:gd name="connsiteY52" fmla="*/ 2005012 h 2595563"/>
              <a:gd name="connsiteX53" fmla="*/ 0 w 1164431"/>
              <a:gd name="connsiteY5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00076 w 1164431"/>
              <a:gd name="connsiteY46" fmla="*/ 1633537 h 2595563"/>
              <a:gd name="connsiteX47" fmla="*/ 564357 w 1164431"/>
              <a:gd name="connsiteY47" fmla="*/ 1700212 h 2595563"/>
              <a:gd name="connsiteX48" fmla="*/ 540545 w 1164431"/>
              <a:gd name="connsiteY48" fmla="*/ 1745456 h 2595563"/>
              <a:gd name="connsiteX49" fmla="*/ 507207 w 1164431"/>
              <a:gd name="connsiteY49" fmla="*/ 1793081 h 2595563"/>
              <a:gd name="connsiteX50" fmla="*/ 478632 w 1164431"/>
              <a:gd name="connsiteY50" fmla="*/ 1828800 h 2595563"/>
              <a:gd name="connsiteX51" fmla="*/ 452438 w 1164431"/>
              <a:gd name="connsiteY51" fmla="*/ 1885950 h 2595563"/>
              <a:gd name="connsiteX52" fmla="*/ 419101 w 1164431"/>
              <a:gd name="connsiteY52" fmla="*/ 1943100 h 2595563"/>
              <a:gd name="connsiteX53" fmla="*/ 371476 w 1164431"/>
              <a:gd name="connsiteY53" fmla="*/ 2005012 h 2595563"/>
              <a:gd name="connsiteX54" fmla="*/ 0 w 1164431"/>
              <a:gd name="connsiteY5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71476 w 1164431"/>
              <a:gd name="connsiteY54" fmla="*/ 2005012 h 2595563"/>
              <a:gd name="connsiteX55" fmla="*/ 0 w 1164431"/>
              <a:gd name="connsiteY5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0 w 1164431"/>
              <a:gd name="connsiteY5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176213 w 1164431"/>
              <a:gd name="connsiteY56" fmla="*/ 2319337 h 2595563"/>
              <a:gd name="connsiteX57" fmla="*/ 0 w 1164431"/>
              <a:gd name="connsiteY5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278607 w 1164431"/>
              <a:gd name="connsiteY56" fmla="*/ 2152650 h 2595563"/>
              <a:gd name="connsiteX57" fmla="*/ 176213 w 1164431"/>
              <a:gd name="connsiteY57" fmla="*/ 2319337 h 2595563"/>
              <a:gd name="connsiteX58" fmla="*/ 0 w 1164431"/>
              <a:gd name="connsiteY5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176213 w 1164431"/>
              <a:gd name="connsiteY58" fmla="*/ 2319337 h 2595563"/>
              <a:gd name="connsiteX59" fmla="*/ 0 w 1164431"/>
              <a:gd name="connsiteY5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0 w 1164431"/>
              <a:gd name="connsiteY6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0 w 1164431"/>
              <a:gd name="connsiteY6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30970 w 1164431"/>
              <a:gd name="connsiteY60" fmla="*/ 2397919 h 2595563"/>
              <a:gd name="connsiteX61" fmla="*/ 54770 w 1164431"/>
              <a:gd name="connsiteY61" fmla="*/ 2516981 h 2595563"/>
              <a:gd name="connsiteX62" fmla="*/ 0 w 1164431"/>
              <a:gd name="connsiteY6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19076 w 1164431"/>
              <a:gd name="connsiteY58" fmla="*/ 2243137 h 2595563"/>
              <a:gd name="connsiteX59" fmla="*/ 176213 w 1164431"/>
              <a:gd name="connsiteY59" fmla="*/ 2319337 h 2595563"/>
              <a:gd name="connsiteX60" fmla="*/ 159545 w 1164431"/>
              <a:gd name="connsiteY60" fmla="*/ 2355056 h 2595563"/>
              <a:gd name="connsiteX61" fmla="*/ 130970 w 1164431"/>
              <a:gd name="connsiteY61" fmla="*/ 2397919 h 2595563"/>
              <a:gd name="connsiteX62" fmla="*/ 54770 w 1164431"/>
              <a:gd name="connsiteY62" fmla="*/ 2516981 h 2595563"/>
              <a:gd name="connsiteX63" fmla="*/ 0 w 1164431"/>
              <a:gd name="connsiteY6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278607 w 1164431"/>
              <a:gd name="connsiteY57" fmla="*/ 2152650 h 2595563"/>
              <a:gd name="connsiteX58" fmla="*/ 245270 w 1164431"/>
              <a:gd name="connsiteY58" fmla="*/ 2200275 h 2595563"/>
              <a:gd name="connsiteX59" fmla="*/ 219076 w 1164431"/>
              <a:gd name="connsiteY59" fmla="*/ 2243137 h 2595563"/>
              <a:gd name="connsiteX60" fmla="*/ 176213 w 1164431"/>
              <a:gd name="connsiteY60" fmla="*/ 2319337 h 2595563"/>
              <a:gd name="connsiteX61" fmla="*/ 159545 w 1164431"/>
              <a:gd name="connsiteY61" fmla="*/ 2355056 h 2595563"/>
              <a:gd name="connsiteX62" fmla="*/ 130970 w 1164431"/>
              <a:gd name="connsiteY62" fmla="*/ 2397919 h 2595563"/>
              <a:gd name="connsiteX63" fmla="*/ 54770 w 1164431"/>
              <a:gd name="connsiteY63" fmla="*/ 2516981 h 2595563"/>
              <a:gd name="connsiteX64" fmla="*/ 0 w 1164431"/>
              <a:gd name="connsiteY6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54770 w 1164431"/>
              <a:gd name="connsiteY64" fmla="*/ 2516981 h 2595563"/>
              <a:gd name="connsiteX65" fmla="*/ 0 w 1164431"/>
              <a:gd name="connsiteY6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0 w 1164431"/>
              <a:gd name="connsiteY66"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452438 w 1164431"/>
              <a:gd name="connsiteY52" fmla="*/ 1885950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564357 w 1164431"/>
              <a:gd name="connsiteY48" fmla="*/ 1700212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540545 w 1164431"/>
              <a:gd name="connsiteY49" fmla="*/ 1745456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07207 w 1164431"/>
              <a:gd name="connsiteY50" fmla="*/ 17930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478632 w 1164431"/>
              <a:gd name="connsiteY51" fmla="*/ 1828800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07207 w 1164431"/>
              <a:gd name="connsiteY52" fmla="*/ 1974056 h 2595563"/>
              <a:gd name="connsiteX53" fmla="*/ 419101 w 1164431"/>
              <a:gd name="connsiteY53" fmla="*/ 1943100 h 2595563"/>
              <a:gd name="connsiteX54" fmla="*/ 395288 w 1164431"/>
              <a:gd name="connsiteY54" fmla="*/ 1969294 h 2595563"/>
              <a:gd name="connsiteX55" fmla="*/ 371476 w 1164431"/>
              <a:gd name="connsiteY55" fmla="*/ 2005012 h 2595563"/>
              <a:gd name="connsiteX56" fmla="*/ 340520 w 1164431"/>
              <a:gd name="connsiteY56" fmla="*/ 2057400 h 2595563"/>
              <a:gd name="connsiteX57" fmla="*/ 307182 w 1164431"/>
              <a:gd name="connsiteY57" fmla="*/ 2109787 h 2595563"/>
              <a:gd name="connsiteX58" fmla="*/ 278607 w 1164431"/>
              <a:gd name="connsiteY58" fmla="*/ 2152650 h 2595563"/>
              <a:gd name="connsiteX59" fmla="*/ 245270 w 1164431"/>
              <a:gd name="connsiteY59" fmla="*/ 2200275 h 2595563"/>
              <a:gd name="connsiteX60" fmla="*/ 219076 w 1164431"/>
              <a:gd name="connsiteY60" fmla="*/ 2243137 h 2595563"/>
              <a:gd name="connsiteX61" fmla="*/ 176213 w 1164431"/>
              <a:gd name="connsiteY61" fmla="*/ 2319337 h 2595563"/>
              <a:gd name="connsiteX62" fmla="*/ 159545 w 1164431"/>
              <a:gd name="connsiteY62" fmla="*/ 2355056 h 2595563"/>
              <a:gd name="connsiteX63" fmla="*/ 130970 w 1164431"/>
              <a:gd name="connsiteY63" fmla="*/ 2397919 h 2595563"/>
              <a:gd name="connsiteX64" fmla="*/ 97632 w 1164431"/>
              <a:gd name="connsiteY64" fmla="*/ 2452687 h 2595563"/>
              <a:gd name="connsiteX65" fmla="*/ 54770 w 1164431"/>
              <a:gd name="connsiteY65" fmla="*/ 2516981 h 2595563"/>
              <a:gd name="connsiteX66" fmla="*/ 26195 w 1164431"/>
              <a:gd name="connsiteY66" fmla="*/ 2547937 h 2595563"/>
              <a:gd name="connsiteX67" fmla="*/ 0 w 1164431"/>
              <a:gd name="connsiteY67"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35782 w 1164431"/>
              <a:gd name="connsiteY52" fmla="*/ 1895475 h 2595563"/>
              <a:gd name="connsiteX53" fmla="*/ 507207 w 1164431"/>
              <a:gd name="connsiteY53" fmla="*/ 1974056 h 2595563"/>
              <a:gd name="connsiteX54" fmla="*/ 419101 w 1164431"/>
              <a:gd name="connsiteY54" fmla="*/ 1943100 h 2595563"/>
              <a:gd name="connsiteX55" fmla="*/ 395288 w 1164431"/>
              <a:gd name="connsiteY55" fmla="*/ 1969294 h 2595563"/>
              <a:gd name="connsiteX56" fmla="*/ 371476 w 1164431"/>
              <a:gd name="connsiteY56" fmla="*/ 2005012 h 2595563"/>
              <a:gd name="connsiteX57" fmla="*/ 340520 w 1164431"/>
              <a:gd name="connsiteY57" fmla="*/ 2057400 h 2595563"/>
              <a:gd name="connsiteX58" fmla="*/ 307182 w 1164431"/>
              <a:gd name="connsiteY58" fmla="*/ 2109787 h 2595563"/>
              <a:gd name="connsiteX59" fmla="*/ 278607 w 1164431"/>
              <a:gd name="connsiteY59" fmla="*/ 2152650 h 2595563"/>
              <a:gd name="connsiteX60" fmla="*/ 245270 w 1164431"/>
              <a:gd name="connsiteY60" fmla="*/ 2200275 h 2595563"/>
              <a:gd name="connsiteX61" fmla="*/ 219076 w 1164431"/>
              <a:gd name="connsiteY61" fmla="*/ 2243137 h 2595563"/>
              <a:gd name="connsiteX62" fmla="*/ 176213 w 1164431"/>
              <a:gd name="connsiteY62" fmla="*/ 2319337 h 2595563"/>
              <a:gd name="connsiteX63" fmla="*/ 159545 w 1164431"/>
              <a:gd name="connsiteY63" fmla="*/ 2355056 h 2595563"/>
              <a:gd name="connsiteX64" fmla="*/ 130970 w 1164431"/>
              <a:gd name="connsiteY64" fmla="*/ 2397919 h 2595563"/>
              <a:gd name="connsiteX65" fmla="*/ 97632 w 1164431"/>
              <a:gd name="connsiteY65" fmla="*/ 2452687 h 2595563"/>
              <a:gd name="connsiteX66" fmla="*/ 54770 w 1164431"/>
              <a:gd name="connsiteY66" fmla="*/ 2516981 h 2595563"/>
              <a:gd name="connsiteX67" fmla="*/ 26195 w 1164431"/>
              <a:gd name="connsiteY67" fmla="*/ 2547937 h 2595563"/>
              <a:gd name="connsiteX68" fmla="*/ 0 w 1164431"/>
              <a:gd name="connsiteY68"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66738 w 1164431"/>
              <a:gd name="connsiteY52" fmla="*/ 1824037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35782 w 1164431"/>
              <a:gd name="connsiteY53" fmla="*/ 1895475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07207 w 1164431"/>
              <a:gd name="connsiteY54" fmla="*/ 1974056 h 2595563"/>
              <a:gd name="connsiteX55" fmla="*/ 419101 w 1164431"/>
              <a:gd name="connsiteY55" fmla="*/ 1943100 h 2595563"/>
              <a:gd name="connsiteX56" fmla="*/ 395288 w 1164431"/>
              <a:gd name="connsiteY56" fmla="*/ 1969294 h 2595563"/>
              <a:gd name="connsiteX57" fmla="*/ 371476 w 1164431"/>
              <a:gd name="connsiteY57" fmla="*/ 2005012 h 2595563"/>
              <a:gd name="connsiteX58" fmla="*/ 340520 w 1164431"/>
              <a:gd name="connsiteY58" fmla="*/ 2057400 h 2595563"/>
              <a:gd name="connsiteX59" fmla="*/ 307182 w 1164431"/>
              <a:gd name="connsiteY59" fmla="*/ 2109787 h 2595563"/>
              <a:gd name="connsiteX60" fmla="*/ 278607 w 1164431"/>
              <a:gd name="connsiteY60" fmla="*/ 2152650 h 2595563"/>
              <a:gd name="connsiteX61" fmla="*/ 245270 w 1164431"/>
              <a:gd name="connsiteY61" fmla="*/ 2200275 h 2595563"/>
              <a:gd name="connsiteX62" fmla="*/ 219076 w 1164431"/>
              <a:gd name="connsiteY62" fmla="*/ 2243137 h 2595563"/>
              <a:gd name="connsiteX63" fmla="*/ 176213 w 1164431"/>
              <a:gd name="connsiteY63" fmla="*/ 2319337 h 2595563"/>
              <a:gd name="connsiteX64" fmla="*/ 159545 w 1164431"/>
              <a:gd name="connsiteY64" fmla="*/ 2355056 h 2595563"/>
              <a:gd name="connsiteX65" fmla="*/ 130970 w 1164431"/>
              <a:gd name="connsiteY65" fmla="*/ 2397919 h 2595563"/>
              <a:gd name="connsiteX66" fmla="*/ 97632 w 1164431"/>
              <a:gd name="connsiteY66" fmla="*/ 2452687 h 2595563"/>
              <a:gd name="connsiteX67" fmla="*/ 54770 w 1164431"/>
              <a:gd name="connsiteY67" fmla="*/ 2516981 h 2595563"/>
              <a:gd name="connsiteX68" fmla="*/ 26195 w 1164431"/>
              <a:gd name="connsiteY68" fmla="*/ 2547937 h 2595563"/>
              <a:gd name="connsiteX69" fmla="*/ 0 w 1164431"/>
              <a:gd name="connsiteY69"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35782 w 1164431"/>
              <a:gd name="connsiteY54" fmla="*/ 194548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19101 w 1164431"/>
              <a:gd name="connsiteY56" fmla="*/ 1943100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395288 w 1164431"/>
              <a:gd name="connsiteY57" fmla="*/ 1969294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371476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07182 w 1164431"/>
              <a:gd name="connsiteY60" fmla="*/ 2109787 h 2595563"/>
              <a:gd name="connsiteX61" fmla="*/ 278607 w 1164431"/>
              <a:gd name="connsiteY61" fmla="*/ 2152650 h 2595563"/>
              <a:gd name="connsiteX62" fmla="*/ 245270 w 1164431"/>
              <a:gd name="connsiteY62" fmla="*/ 2200275 h 2595563"/>
              <a:gd name="connsiteX63" fmla="*/ 219076 w 1164431"/>
              <a:gd name="connsiteY63" fmla="*/ 2243137 h 2595563"/>
              <a:gd name="connsiteX64" fmla="*/ 176213 w 1164431"/>
              <a:gd name="connsiteY64" fmla="*/ 2319337 h 2595563"/>
              <a:gd name="connsiteX65" fmla="*/ 159545 w 1164431"/>
              <a:gd name="connsiteY65" fmla="*/ 2355056 h 2595563"/>
              <a:gd name="connsiteX66" fmla="*/ 130970 w 1164431"/>
              <a:gd name="connsiteY66" fmla="*/ 2397919 h 2595563"/>
              <a:gd name="connsiteX67" fmla="*/ 97632 w 1164431"/>
              <a:gd name="connsiteY67" fmla="*/ 2452687 h 2595563"/>
              <a:gd name="connsiteX68" fmla="*/ 54770 w 1164431"/>
              <a:gd name="connsiteY68" fmla="*/ 2516981 h 2595563"/>
              <a:gd name="connsiteX69" fmla="*/ 26195 w 1164431"/>
              <a:gd name="connsiteY69" fmla="*/ 2547937 h 2595563"/>
              <a:gd name="connsiteX70" fmla="*/ 0 w 1164431"/>
              <a:gd name="connsiteY70"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0520 w 1164431"/>
              <a:gd name="connsiteY59" fmla="*/ 2057400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71476 w 1164431"/>
              <a:gd name="connsiteY60" fmla="*/ 20359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61951 w 1164431"/>
              <a:gd name="connsiteY59" fmla="*/ 2007393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42901 w 1164431"/>
              <a:gd name="connsiteY59" fmla="*/ 2024062 h 2595563"/>
              <a:gd name="connsiteX60" fmla="*/ 335758 w 1164431"/>
              <a:gd name="connsiteY60" fmla="*/ 2074069 h 2595563"/>
              <a:gd name="connsiteX61" fmla="*/ 307182 w 1164431"/>
              <a:gd name="connsiteY61" fmla="*/ 2109787 h 2595563"/>
              <a:gd name="connsiteX62" fmla="*/ 278607 w 1164431"/>
              <a:gd name="connsiteY62" fmla="*/ 2152650 h 2595563"/>
              <a:gd name="connsiteX63" fmla="*/ 245270 w 1164431"/>
              <a:gd name="connsiteY63" fmla="*/ 2200275 h 2595563"/>
              <a:gd name="connsiteX64" fmla="*/ 219076 w 1164431"/>
              <a:gd name="connsiteY64" fmla="*/ 2243137 h 2595563"/>
              <a:gd name="connsiteX65" fmla="*/ 176213 w 1164431"/>
              <a:gd name="connsiteY65" fmla="*/ 2319337 h 2595563"/>
              <a:gd name="connsiteX66" fmla="*/ 159545 w 1164431"/>
              <a:gd name="connsiteY66" fmla="*/ 2355056 h 2595563"/>
              <a:gd name="connsiteX67" fmla="*/ 130970 w 1164431"/>
              <a:gd name="connsiteY67" fmla="*/ 2397919 h 2595563"/>
              <a:gd name="connsiteX68" fmla="*/ 97632 w 1164431"/>
              <a:gd name="connsiteY68" fmla="*/ 2452687 h 2595563"/>
              <a:gd name="connsiteX69" fmla="*/ 54770 w 1164431"/>
              <a:gd name="connsiteY69" fmla="*/ 2516981 h 2595563"/>
              <a:gd name="connsiteX70" fmla="*/ 26195 w 1164431"/>
              <a:gd name="connsiteY70" fmla="*/ 2547937 h 2595563"/>
              <a:gd name="connsiteX71" fmla="*/ 0 w 1164431"/>
              <a:gd name="connsiteY71"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83382 w 1164431"/>
              <a:gd name="connsiteY59" fmla="*/ 2012156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2901 w 1164431"/>
              <a:gd name="connsiteY60" fmla="*/ 2024062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35758 w 1164431"/>
              <a:gd name="connsiteY61" fmla="*/ 2074069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7182 w 1164431"/>
              <a:gd name="connsiteY62" fmla="*/ 2109787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52650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45270 w 1164431"/>
              <a:gd name="connsiteY64" fmla="*/ 2200275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219076 w 1164431"/>
              <a:gd name="connsiteY65" fmla="*/ 2243137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35745 w 1164431"/>
              <a:gd name="connsiteY64" fmla="*/ 2190750 h 2595563"/>
              <a:gd name="connsiteX65" fmla="*/ 197645 w 1164431"/>
              <a:gd name="connsiteY65" fmla="*/ 2247899 h 2595563"/>
              <a:gd name="connsiteX66" fmla="*/ 176213 w 1164431"/>
              <a:gd name="connsiteY66" fmla="*/ 2319337 h 2595563"/>
              <a:gd name="connsiteX67" fmla="*/ 159545 w 1164431"/>
              <a:gd name="connsiteY67" fmla="*/ 2355056 h 2595563"/>
              <a:gd name="connsiteX68" fmla="*/ 130970 w 1164431"/>
              <a:gd name="connsiteY68" fmla="*/ 2397919 h 2595563"/>
              <a:gd name="connsiteX69" fmla="*/ 97632 w 1164431"/>
              <a:gd name="connsiteY69" fmla="*/ 2452687 h 2595563"/>
              <a:gd name="connsiteX70" fmla="*/ 54770 w 1164431"/>
              <a:gd name="connsiteY70" fmla="*/ 2516981 h 2595563"/>
              <a:gd name="connsiteX71" fmla="*/ 26195 w 1164431"/>
              <a:gd name="connsiteY71" fmla="*/ 2547937 h 2595563"/>
              <a:gd name="connsiteX72" fmla="*/ 0 w 1164431"/>
              <a:gd name="connsiteY72"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35745 w 1164431"/>
              <a:gd name="connsiteY65" fmla="*/ 2190750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0032 w 1164431"/>
              <a:gd name="connsiteY64" fmla="*/ 2169319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197645 w 1164431"/>
              <a:gd name="connsiteY66" fmla="*/ 2247899 h 2595563"/>
              <a:gd name="connsiteX67" fmla="*/ 176213 w 1164431"/>
              <a:gd name="connsiteY67" fmla="*/ 2319337 h 2595563"/>
              <a:gd name="connsiteX68" fmla="*/ 159545 w 1164431"/>
              <a:gd name="connsiteY68" fmla="*/ 2355056 h 2595563"/>
              <a:gd name="connsiteX69" fmla="*/ 130970 w 1164431"/>
              <a:gd name="connsiteY69" fmla="*/ 2397919 h 2595563"/>
              <a:gd name="connsiteX70" fmla="*/ 97632 w 1164431"/>
              <a:gd name="connsiteY70" fmla="*/ 2452687 h 2595563"/>
              <a:gd name="connsiteX71" fmla="*/ 54770 w 1164431"/>
              <a:gd name="connsiteY71" fmla="*/ 2516981 h 2595563"/>
              <a:gd name="connsiteX72" fmla="*/ 26195 w 1164431"/>
              <a:gd name="connsiteY72" fmla="*/ 2547937 h 2595563"/>
              <a:gd name="connsiteX73" fmla="*/ 0 w 1164431"/>
              <a:gd name="connsiteY73"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09551 w 1164431"/>
              <a:gd name="connsiteY66" fmla="*/ 2216944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7645 w 1164431"/>
              <a:gd name="connsiteY67" fmla="*/ 2247899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76213 w 1164431"/>
              <a:gd name="connsiteY68" fmla="*/ 23193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9545 w 1164431"/>
              <a:gd name="connsiteY69" fmla="*/ 2355056 h 2595563"/>
              <a:gd name="connsiteX70" fmla="*/ 130970 w 1164431"/>
              <a:gd name="connsiteY70" fmla="*/ 2397919 h 2595563"/>
              <a:gd name="connsiteX71" fmla="*/ 97632 w 1164431"/>
              <a:gd name="connsiteY71" fmla="*/ 2452687 h 2595563"/>
              <a:gd name="connsiteX72" fmla="*/ 54770 w 1164431"/>
              <a:gd name="connsiteY72" fmla="*/ 2516981 h 2595563"/>
              <a:gd name="connsiteX73" fmla="*/ 26195 w 1164431"/>
              <a:gd name="connsiteY73" fmla="*/ 2547937 h 2595563"/>
              <a:gd name="connsiteX74" fmla="*/ 0 w 1164431"/>
              <a:gd name="connsiteY74"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52401 w 1164431"/>
              <a:gd name="connsiteY69" fmla="*/ 2309812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9545 w 1164431"/>
              <a:gd name="connsiteY70" fmla="*/ 235505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30970 w 1164431"/>
              <a:gd name="connsiteY71" fmla="*/ 2397919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97632 w 1164431"/>
              <a:gd name="connsiteY72" fmla="*/ 2452687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26208 w 1164431"/>
              <a:gd name="connsiteY71" fmla="*/ 2350294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54770 w 1164431"/>
              <a:gd name="connsiteY73" fmla="*/ 2516981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47937 h 2595563"/>
              <a:gd name="connsiteX75" fmla="*/ 0 w 1164431"/>
              <a:gd name="connsiteY75" fmla="*/ 2595563 h 2595563"/>
              <a:gd name="connsiteX0" fmla="*/ 1164431 w 1164431"/>
              <a:gd name="connsiteY0" fmla="*/ 0 h 2595563"/>
              <a:gd name="connsiteX1" fmla="*/ 1154906 w 1164431"/>
              <a:gd name="connsiteY1" fmla="*/ 90487 h 2595563"/>
              <a:gd name="connsiteX2" fmla="*/ 1154906 w 1164431"/>
              <a:gd name="connsiteY2" fmla="*/ 128587 h 2595563"/>
              <a:gd name="connsiteX3" fmla="*/ 1154906 w 1164431"/>
              <a:gd name="connsiteY3" fmla="*/ 166687 h 2595563"/>
              <a:gd name="connsiteX4" fmla="*/ 1150144 w 1164431"/>
              <a:gd name="connsiteY4" fmla="*/ 204787 h 2595563"/>
              <a:gd name="connsiteX5" fmla="*/ 1131094 w 1164431"/>
              <a:gd name="connsiteY5" fmla="*/ 254794 h 2595563"/>
              <a:gd name="connsiteX6" fmla="*/ 1119187 w 1164431"/>
              <a:gd name="connsiteY6" fmla="*/ 280987 h 2595563"/>
              <a:gd name="connsiteX7" fmla="*/ 1095375 w 1164431"/>
              <a:gd name="connsiteY7" fmla="*/ 304800 h 2595563"/>
              <a:gd name="connsiteX8" fmla="*/ 1076325 w 1164431"/>
              <a:gd name="connsiteY8" fmla="*/ 321469 h 2595563"/>
              <a:gd name="connsiteX9" fmla="*/ 1073944 w 1164431"/>
              <a:gd name="connsiteY9" fmla="*/ 340519 h 2595563"/>
              <a:gd name="connsiteX10" fmla="*/ 1071562 w 1164431"/>
              <a:gd name="connsiteY10" fmla="*/ 381000 h 2595563"/>
              <a:gd name="connsiteX11" fmla="*/ 1073944 w 1164431"/>
              <a:gd name="connsiteY11" fmla="*/ 407194 h 2595563"/>
              <a:gd name="connsiteX12" fmla="*/ 1092994 w 1164431"/>
              <a:gd name="connsiteY12" fmla="*/ 450056 h 2595563"/>
              <a:gd name="connsiteX13" fmla="*/ 1109662 w 1164431"/>
              <a:gd name="connsiteY13" fmla="*/ 483394 h 2595563"/>
              <a:gd name="connsiteX14" fmla="*/ 1112044 w 1164431"/>
              <a:gd name="connsiteY14" fmla="*/ 502444 h 2595563"/>
              <a:gd name="connsiteX15" fmla="*/ 1123950 w 1164431"/>
              <a:gd name="connsiteY15" fmla="*/ 542925 h 2595563"/>
              <a:gd name="connsiteX16" fmla="*/ 1128712 w 1164431"/>
              <a:gd name="connsiteY16" fmla="*/ 590550 h 2595563"/>
              <a:gd name="connsiteX17" fmla="*/ 1135856 w 1164431"/>
              <a:gd name="connsiteY17" fmla="*/ 619125 h 2595563"/>
              <a:gd name="connsiteX18" fmla="*/ 1143000 w 1164431"/>
              <a:gd name="connsiteY18" fmla="*/ 652462 h 2595563"/>
              <a:gd name="connsiteX19" fmla="*/ 1140619 w 1164431"/>
              <a:gd name="connsiteY19" fmla="*/ 685800 h 2595563"/>
              <a:gd name="connsiteX20" fmla="*/ 1135856 w 1164431"/>
              <a:gd name="connsiteY20" fmla="*/ 723900 h 2595563"/>
              <a:gd name="connsiteX21" fmla="*/ 1135856 w 1164431"/>
              <a:gd name="connsiteY21" fmla="*/ 745331 h 2595563"/>
              <a:gd name="connsiteX22" fmla="*/ 1135856 w 1164431"/>
              <a:gd name="connsiteY22" fmla="*/ 771525 h 2595563"/>
              <a:gd name="connsiteX23" fmla="*/ 1119187 w 1164431"/>
              <a:gd name="connsiteY23" fmla="*/ 792956 h 2595563"/>
              <a:gd name="connsiteX24" fmla="*/ 1109662 w 1164431"/>
              <a:gd name="connsiteY24" fmla="*/ 819150 h 2595563"/>
              <a:gd name="connsiteX25" fmla="*/ 1107281 w 1164431"/>
              <a:gd name="connsiteY25" fmla="*/ 845344 h 2595563"/>
              <a:gd name="connsiteX26" fmla="*/ 1109662 w 1164431"/>
              <a:gd name="connsiteY26" fmla="*/ 876300 h 2595563"/>
              <a:gd name="connsiteX27" fmla="*/ 1114425 w 1164431"/>
              <a:gd name="connsiteY27" fmla="*/ 900112 h 2595563"/>
              <a:gd name="connsiteX28" fmla="*/ 1123950 w 1164431"/>
              <a:gd name="connsiteY28" fmla="*/ 923925 h 2595563"/>
              <a:gd name="connsiteX29" fmla="*/ 1116806 w 1164431"/>
              <a:gd name="connsiteY29" fmla="*/ 957262 h 2595563"/>
              <a:gd name="connsiteX30" fmla="*/ 1104900 w 1164431"/>
              <a:gd name="connsiteY30" fmla="*/ 997744 h 2595563"/>
              <a:gd name="connsiteX31" fmla="*/ 1097756 w 1164431"/>
              <a:gd name="connsiteY31" fmla="*/ 1028700 h 2595563"/>
              <a:gd name="connsiteX32" fmla="*/ 1078706 w 1164431"/>
              <a:gd name="connsiteY32" fmla="*/ 1076325 h 2595563"/>
              <a:gd name="connsiteX33" fmla="*/ 1057275 w 1164431"/>
              <a:gd name="connsiteY33" fmla="*/ 1107281 h 2595563"/>
              <a:gd name="connsiteX34" fmla="*/ 1026319 w 1164431"/>
              <a:gd name="connsiteY34" fmla="*/ 1128712 h 2595563"/>
              <a:gd name="connsiteX35" fmla="*/ 981075 w 1164431"/>
              <a:gd name="connsiteY35" fmla="*/ 1154906 h 2595563"/>
              <a:gd name="connsiteX36" fmla="*/ 923925 w 1164431"/>
              <a:gd name="connsiteY36" fmla="*/ 1188244 h 2595563"/>
              <a:gd name="connsiteX37" fmla="*/ 881062 w 1164431"/>
              <a:gd name="connsiteY37" fmla="*/ 1221581 h 2595563"/>
              <a:gd name="connsiteX38" fmla="*/ 842963 w 1164431"/>
              <a:gd name="connsiteY38" fmla="*/ 1259681 h 2595563"/>
              <a:gd name="connsiteX39" fmla="*/ 812006 w 1164431"/>
              <a:gd name="connsiteY39" fmla="*/ 1307305 h 2595563"/>
              <a:gd name="connsiteX40" fmla="*/ 790575 w 1164431"/>
              <a:gd name="connsiteY40" fmla="*/ 1347787 h 2595563"/>
              <a:gd name="connsiteX41" fmla="*/ 757237 w 1164431"/>
              <a:gd name="connsiteY41" fmla="*/ 1393031 h 2595563"/>
              <a:gd name="connsiteX42" fmla="*/ 742950 w 1164431"/>
              <a:gd name="connsiteY42" fmla="*/ 1435894 h 2595563"/>
              <a:gd name="connsiteX43" fmla="*/ 709613 w 1164431"/>
              <a:gd name="connsiteY43" fmla="*/ 1485900 h 2595563"/>
              <a:gd name="connsiteX44" fmla="*/ 678656 w 1164431"/>
              <a:gd name="connsiteY44" fmla="*/ 1533524 h 2595563"/>
              <a:gd name="connsiteX45" fmla="*/ 650080 w 1164431"/>
              <a:gd name="connsiteY45" fmla="*/ 1562100 h 2595563"/>
              <a:gd name="connsiteX46" fmla="*/ 626270 w 1164431"/>
              <a:gd name="connsiteY46" fmla="*/ 1597819 h 2595563"/>
              <a:gd name="connsiteX47" fmla="*/ 600076 w 1164431"/>
              <a:gd name="connsiteY47" fmla="*/ 1633537 h 2595563"/>
              <a:gd name="connsiteX48" fmla="*/ 633413 w 1164431"/>
              <a:gd name="connsiteY48" fmla="*/ 1657349 h 2595563"/>
              <a:gd name="connsiteX49" fmla="*/ 631033 w 1164431"/>
              <a:gd name="connsiteY49" fmla="*/ 1709737 h 2595563"/>
              <a:gd name="connsiteX50" fmla="*/ 590551 w 1164431"/>
              <a:gd name="connsiteY50" fmla="*/ 1716881 h 2595563"/>
              <a:gd name="connsiteX51" fmla="*/ 583407 w 1164431"/>
              <a:gd name="connsiteY51" fmla="*/ 1781175 h 2595563"/>
              <a:gd name="connsiteX52" fmla="*/ 588169 w 1164431"/>
              <a:gd name="connsiteY52" fmla="*/ 1835943 h 2595563"/>
              <a:gd name="connsiteX53" fmla="*/ 571500 w 1164431"/>
              <a:gd name="connsiteY53" fmla="*/ 1900238 h 2595563"/>
              <a:gd name="connsiteX54" fmla="*/ 542925 w 1164431"/>
              <a:gd name="connsiteY54" fmla="*/ 1926431 h 2595563"/>
              <a:gd name="connsiteX55" fmla="*/ 507207 w 1164431"/>
              <a:gd name="connsiteY55" fmla="*/ 1974056 h 2595563"/>
              <a:gd name="connsiteX56" fmla="*/ 466726 w 1164431"/>
              <a:gd name="connsiteY56" fmla="*/ 1969294 h 2595563"/>
              <a:gd name="connsiteX57" fmla="*/ 423863 w 1164431"/>
              <a:gd name="connsiteY57" fmla="*/ 1983581 h 2595563"/>
              <a:gd name="connsiteX58" fmla="*/ 407194 w 1164431"/>
              <a:gd name="connsiteY58" fmla="*/ 2005012 h 2595563"/>
              <a:gd name="connsiteX59" fmla="*/ 371476 w 1164431"/>
              <a:gd name="connsiteY59" fmla="*/ 2000250 h 2595563"/>
              <a:gd name="connsiteX60" fmla="*/ 347663 w 1164431"/>
              <a:gd name="connsiteY60" fmla="*/ 2028824 h 2595563"/>
              <a:gd name="connsiteX61" fmla="*/ 342902 w 1164431"/>
              <a:gd name="connsiteY61" fmla="*/ 2071688 h 2595563"/>
              <a:gd name="connsiteX62" fmla="*/ 300038 w 1164431"/>
              <a:gd name="connsiteY62" fmla="*/ 2100262 h 2595563"/>
              <a:gd name="connsiteX63" fmla="*/ 278607 w 1164431"/>
              <a:gd name="connsiteY63" fmla="*/ 2135981 h 2595563"/>
              <a:gd name="connsiteX64" fmla="*/ 254794 w 1164431"/>
              <a:gd name="connsiteY64" fmla="*/ 2162175 h 2595563"/>
              <a:gd name="connsiteX65" fmla="*/ 221457 w 1164431"/>
              <a:gd name="connsiteY65" fmla="*/ 2188369 h 2595563"/>
              <a:gd name="connsiteX66" fmla="*/ 211932 w 1164431"/>
              <a:gd name="connsiteY66" fmla="*/ 2221707 h 2595563"/>
              <a:gd name="connsiteX67" fmla="*/ 192883 w 1164431"/>
              <a:gd name="connsiteY67" fmla="*/ 2255042 h 2595563"/>
              <a:gd name="connsiteX68" fmla="*/ 145257 w 1164431"/>
              <a:gd name="connsiteY68" fmla="*/ 2243137 h 2595563"/>
              <a:gd name="connsiteX69" fmla="*/ 166688 w 1164431"/>
              <a:gd name="connsiteY69" fmla="*/ 2300287 h 2595563"/>
              <a:gd name="connsiteX70" fmla="*/ 154782 w 1164431"/>
              <a:gd name="connsiteY70" fmla="*/ 2336006 h 2595563"/>
              <a:gd name="connsiteX71" fmla="*/ 116683 w 1164431"/>
              <a:gd name="connsiteY71" fmla="*/ 2362200 h 2595563"/>
              <a:gd name="connsiteX72" fmla="*/ 150020 w 1164431"/>
              <a:gd name="connsiteY72" fmla="*/ 2397918 h 2595563"/>
              <a:gd name="connsiteX73" fmla="*/ 61914 w 1164431"/>
              <a:gd name="connsiteY73" fmla="*/ 2471737 h 2595563"/>
              <a:gd name="connsiteX74" fmla="*/ 26195 w 1164431"/>
              <a:gd name="connsiteY74" fmla="*/ 2531268 h 2595563"/>
              <a:gd name="connsiteX75" fmla="*/ 0 w 1164431"/>
              <a:gd name="connsiteY75" fmla="*/ 2595563 h 2595563"/>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47652 w 1350169"/>
              <a:gd name="connsiteY73" fmla="*/ 2471737 h 3233738"/>
              <a:gd name="connsiteX74" fmla="*/ 211933 w 1350169"/>
              <a:gd name="connsiteY74" fmla="*/ 2531268 h 3233738"/>
              <a:gd name="connsiteX75" fmla="*/ 0 w 1350169"/>
              <a:gd name="connsiteY7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302420 w 1350169"/>
              <a:gd name="connsiteY73" fmla="*/ 2421730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35758 w 1350169"/>
              <a:gd name="connsiteY72" fmla="*/ 2397918 h 3233738"/>
              <a:gd name="connsiteX73" fmla="*/ 283370 w 1350169"/>
              <a:gd name="connsiteY73" fmla="*/ 2433637 h 3233738"/>
              <a:gd name="connsiteX74" fmla="*/ 247652 w 1350169"/>
              <a:gd name="connsiteY74" fmla="*/ 2471737 h 3233738"/>
              <a:gd name="connsiteX75" fmla="*/ 211933 w 1350169"/>
              <a:gd name="connsiteY75" fmla="*/ 2531268 h 3233738"/>
              <a:gd name="connsiteX76" fmla="*/ 0 w 1350169"/>
              <a:gd name="connsiteY7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283370 w 1350169"/>
              <a:gd name="connsiteY74" fmla="*/ 2433637 h 3233738"/>
              <a:gd name="connsiteX75" fmla="*/ 247652 w 1350169"/>
              <a:gd name="connsiteY75" fmla="*/ 2471737 h 3233738"/>
              <a:gd name="connsiteX76" fmla="*/ 211933 w 1350169"/>
              <a:gd name="connsiteY76" fmla="*/ 2531268 h 3233738"/>
              <a:gd name="connsiteX77" fmla="*/ 0 w 1350169"/>
              <a:gd name="connsiteY7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5758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9089 w 1350169"/>
              <a:gd name="connsiteY72" fmla="*/ 2378868 h 3233738"/>
              <a:gd name="connsiteX73" fmla="*/ 330995 w 1350169"/>
              <a:gd name="connsiteY73" fmla="*/ 2397918 h 3233738"/>
              <a:gd name="connsiteX74" fmla="*/ 309564 w 1350169"/>
              <a:gd name="connsiteY74" fmla="*/ 2414586 h 3233738"/>
              <a:gd name="connsiteX75" fmla="*/ 283370 w 1350169"/>
              <a:gd name="connsiteY75" fmla="*/ 2433637 h 3233738"/>
              <a:gd name="connsiteX76" fmla="*/ 247652 w 1350169"/>
              <a:gd name="connsiteY76" fmla="*/ 2471737 h 3233738"/>
              <a:gd name="connsiteX77" fmla="*/ 211933 w 1350169"/>
              <a:gd name="connsiteY77" fmla="*/ 2531268 h 3233738"/>
              <a:gd name="connsiteX78" fmla="*/ 0 w 1350169"/>
              <a:gd name="connsiteY7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316708 w 1350169"/>
              <a:gd name="connsiteY72" fmla="*/ 2350293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02421 w 1350169"/>
              <a:gd name="connsiteY71" fmla="*/ 2362200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33364 w 1350169"/>
              <a:gd name="connsiteY72" fmla="*/ 2355056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0 w 1350169"/>
              <a:gd name="connsiteY7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54783 w 1350169"/>
              <a:gd name="connsiteY79" fmla="*/ 2733674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14302 w 1350169"/>
              <a:gd name="connsiteY79" fmla="*/ 2764630 h 3233738"/>
              <a:gd name="connsiteX80" fmla="*/ 0 w 1350169"/>
              <a:gd name="connsiteY8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14302 w 1350169"/>
              <a:gd name="connsiteY80" fmla="*/ 2764630 h 3233738"/>
              <a:gd name="connsiteX81" fmla="*/ 0 w 1350169"/>
              <a:gd name="connsiteY8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47639 w 1350169"/>
              <a:gd name="connsiteY80" fmla="*/ 2690811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211933 w 1350169"/>
              <a:gd name="connsiteY78" fmla="*/ 2531268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5739 w 1350169"/>
              <a:gd name="connsiteY80" fmla="*/ 2683668 h 3233738"/>
              <a:gd name="connsiteX81" fmla="*/ 114302 w 1350169"/>
              <a:gd name="connsiteY81" fmla="*/ 2764630 h 3233738"/>
              <a:gd name="connsiteX82" fmla="*/ 0 w 1350169"/>
              <a:gd name="connsiteY8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6214 w 1350169"/>
              <a:gd name="connsiteY79" fmla="*/ 2607468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0976 w 1350169"/>
              <a:gd name="connsiteY80" fmla="*/ 2645568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85739 w 1350169"/>
              <a:gd name="connsiteY81" fmla="*/ 2683668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0 w 1350169"/>
              <a:gd name="connsiteY83"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66676 w 1350169"/>
              <a:gd name="connsiteY83" fmla="*/ 2967036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950368 h 3233738"/>
              <a:gd name="connsiteX84" fmla="*/ 0 w 1350169"/>
              <a:gd name="connsiteY84"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47974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55118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85726 w 1350169"/>
              <a:gd name="connsiteY83" fmla="*/ 2864643 h 3233738"/>
              <a:gd name="connsiteX84" fmla="*/ 85726 w 1350169"/>
              <a:gd name="connsiteY84" fmla="*/ 2950368 h 3233738"/>
              <a:gd name="connsiteX85" fmla="*/ 0 w 1350169"/>
              <a:gd name="connsiteY85"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104776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0 w 1350169"/>
              <a:gd name="connsiteY86"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3031330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16670 w 1350169"/>
              <a:gd name="connsiteY86" fmla="*/ 3081336 h 3233738"/>
              <a:gd name="connsiteX87" fmla="*/ 0 w 1350169"/>
              <a:gd name="connsiteY87"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9899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0 w 1350169"/>
              <a:gd name="connsiteY88"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33339 w 1350169"/>
              <a:gd name="connsiteY88" fmla="*/ 3047999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69058 w 1350169"/>
              <a:gd name="connsiteY88" fmla="*/ 3133724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0 w 1350169"/>
              <a:gd name="connsiteY89"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2383 w 1350169"/>
              <a:gd name="connsiteY89" fmla="*/ 3190874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40482 w 1350169"/>
              <a:gd name="connsiteY86" fmla="*/ 3021805 h 3233738"/>
              <a:gd name="connsiteX87" fmla="*/ 16670 w 1350169"/>
              <a:gd name="connsiteY87" fmla="*/ 3081336 h 3233738"/>
              <a:gd name="connsiteX88" fmla="*/ 2383 w 1350169"/>
              <a:gd name="connsiteY88" fmla="*/ 3138486 h 3233738"/>
              <a:gd name="connsiteX89" fmla="*/ 14289 w 1350169"/>
              <a:gd name="connsiteY89" fmla="*/ 3176587 h 3233738"/>
              <a:gd name="connsiteX90" fmla="*/ 0 w 1350169"/>
              <a:gd name="connsiteY90"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6676 w 1350169"/>
              <a:gd name="connsiteY86" fmla="*/ 2988468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16670 w 1350169"/>
              <a:gd name="connsiteY88" fmla="*/ 3081336 h 3233738"/>
              <a:gd name="connsiteX89" fmla="*/ 2383 w 1350169"/>
              <a:gd name="connsiteY89" fmla="*/ 3138486 h 3233738"/>
              <a:gd name="connsiteX90" fmla="*/ 14289 w 1350169"/>
              <a:gd name="connsiteY90" fmla="*/ 3176587 h 3233738"/>
              <a:gd name="connsiteX91" fmla="*/ 0 w 1350169"/>
              <a:gd name="connsiteY91"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54770 w 1350169"/>
              <a:gd name="connsiteY86" fmla="*/ 3000374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0958 w 1350169"/>
              <a:gd name="connsiteY88" fmla="*/ 3055143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14289 w 1350169"/>
              <a:gd name="connsiteY91" fmla="*/ 3176587 h 3233738"/>
              <a:gd name="connsiteX92" fmla="*/ 0 w 1350169"/>
              <a:gd name="connsiteY92" fmla="*/ 3233738 h 3233738"/>
              <a:gd name="connsiteX0" fmla="*/ 1350169 w 1350169"/>
              <a:gd name="connsiteY0" fmla="*/ 0 h 3233738"/>
              <a:gd name="connsiteX1" fmla="*/ 1340644 w 1350169"/>
              <a:gd name="connsiteY1" fmla="*/ 90487 h 3233738"/>
              <a:gd name="connsiteX2" fmla="*/ 1340644 w 1350169"/>
              <a:gd name="connsiteY2" fmla="*/ 128587 h 3233738"/>
              <a:gd name="connsiteX3" fmla="*/ 1340644 w 1350169"/>
              <a:gd name="connsiteY3" fmla="*/ 166687 h 3233738"/>
              <a:gd name="connsiteX4" fmla="*/ 1335882 w 1350169"/>
              <a:gd name="connsiteY4" fmla="*/ 204787 h 3233738"/>
              <a:gd name="connsiteX5" fmla="*/ 1316832 w 1350169"/>
              <a:gd name="connsiteY5" fmla="*/ 254794 h 3233738"/>
              <a:gd name="connsiteX6" fmla="*/ 1304925 w 1350169"/>
              <a:gd name="connsiteY6" fmla="*/ 280987 h 3233738"/>
              <a:gd name="connsiteX7" fmla="*/ 1281113 w 1350169"/>
              <a:gd name="connsiteY7" fmla="*/ 304800 h 3233738"/>
              <a:gd name="connsiteX8" fmla="*/ 1262063 w 1350169"/>
              <a:gd name="connsiteY8" fmla="*/ 321469 h 3233738"/>
              <a:gd name="connsiteX9" fmla="*/ 1259682 w 1350169"/>
              <a:gd name="connsiteY9" fmla="*/ 340519 h 3233738"/>
              <a:gd name="connsiteX10" fmla="*/ 1257300 w 1350169"/>
              <a:gd name="connsiteY10" fmla="*/ 381000 h 3233738"/>
              <a:gd name="connsiteX11" fmla="*/ 1259682 w 1350169"/>
              <a:gd name="connsiteY11" fmla="*/ 407194 h 3233738"/>
              <a:gd name="connsiteX12" fmla="*/ 1278732 w 1350169"/>
              <a:gd name="connsiteY12" fmla="*/ 450056 h 3233738"/>
              <a:gd name="connsiteX13" fmla="*/ 1295400 w 1350169"/>
              <a:gd name="connsiteY13" fmla="*/ 483394 h 3233738"/>
              <a:gd name="connsiteX14" fmla="*/ 1297782 w 1350169"/>
              <a:gd name="connsiteY14" fmla="*/ 502444 h 3233738"/>
              <a:gd name="connsiteX15" fmla="*/ 1309688 w 1350169"/>
              <a:gd name="connsiteY15" fmla="*/ 542925 h 3233738"/>
              <a:gd name="connsiteX16" fmla="*/ 1314450 w 1350169"/>
              <a:gd name="connsiteY16" fmla="*/ 590550 h 3233738"/>
              <a:gd name="connsiteX17" fmla="*/ 1321594 w 1350169"/>
              <a:gd name="connsiteY17" fmla="*/ 619125 h 3233738"/>
              <a:gd name="connsiteX18" fmla="*/ 1328738 w 1350169"/>
              <a:gd name="connsiteY18" fmla="*/ 652462 h 3233738"/>
              <a:gd name="connsiteX19" fmla="*/ 1326357 w 1350169"/>
              <a:gd name="connsiteY19" fmla="*/ 685800 h 3233738"/>
              <a:gd name="connsiteX20" fmla="*/ 1321594 w 1350169"/>
              <a:gd name="connsiteY20" fmla="*/ 723900 h 3233738"/>
              <a:gd name="connsiteX21" fmla="*/ 1321594 w 1350169"/>
              <a:gd name="connsiteY21" fmla="*/ 745331 h 3233738"/>
              <a:gd name="connsiteX22" fmla="*/ 1321594 w 1350169"/>
              <a:gd name="connsiteY22" fmla="*/ 771525 h 3233738"/>
              <a:gd name="connsiteX23" fmla="*/ 1304925 w 1350169"/>
              <a:gd name="connsiteY23" fmla="*/ 792956 h 3233738"/>
              <a:gd name="connsiteX24" fmla="*/ 1295400 w 1350169"/>
              <a:gd name="connsiteY24" fmla="*/ 819150 h 3233738"/>
              <a:gd name="connsiteX25" fmla="*/ 1293019 w 1350169"/>
              <a:gd name="connsiteY25" fmla="*/ 845344 h 3233738"/>
              <a:gd name="connsiteX26" fmla="*/ 1295400 w 1350169"/>
              <a:gd name="connsiteY26" fmla="*/ 876300 h 3233738"/>
              <a:gd name="connsiteX27" fmla="*/ 1300163 w 1350169"/>
              <a:gd name="connsiteY27" fmla="*/ 900112 h 3233738"/>
              <a:gd name="connsiteX28" fmla="*/ 1309688 w 1350169"/>
              <a:gd name="connsiteY28" fmla="*/ 923925 h 3233738"/>
              <a:gd name="connsiteX29" fmla="*/ 1302544 w 1350169"/>
              <a:gd name="connsiteY29" fmla="*/ 957262 h 3233738"/>
              <a:gd name="connsiteX30" fmla="*/ 1290638 w 1350169"/>
              <a:gd name="connsiteY30" fmla="*/ 997744 h 3233738"/>
              <a:gd name="connsiteX31" fmla="*/ 1283494 w 1350169"/>
              <a:gd name="connsiteY31" fmla="*/ 1028700 h 3233738"/>
              <a:gd name="connsiteX32" fmla="*/ 1264444 w 1350169"/>
              <a:gd name="connsiteY32" fmla="*/ 1076325 h 3233738"/>
              <a:gd name="connsiteX33" fmla="*/ 1243013 w 1350169"/>
              <a:gd name="connsiteY33" fmla="*/ 1107281 h 3233738"/>
              <a:gd name="connsiteX34" fmla="*/ 1212057 w 1350169"/>
              <a:gd name="connsiteY34" fmla="*/ 1128712 h 3233738"/>
              <a:gd name="connsiteX35" fmla="*/ 1166813 w 1350169"/>
              <a:gd name="connsiteY35" fmla="*/ 1154906 h 3233738"/>
              <a:gd name="connsiteX36" fmla="*/ 1109663 w 1350169"/>
              <a:gd name="connsiteY36" fmla="*/ 1188244 h 3233738"/>
              <a:gd name="connsiteX37" fmla="*/ 1066800 w 1350169"/>
              <a:gd name="connsiteY37" fmla="*/ 1221581 h 3233738"/>
              <a:gd name="connsiteX38" fmla="*/ 1028701 w 1350169"/>
              <a:gd name="connsiteY38" fmla="*/ 1259681 h 3233738"/>
              <a:gd name="connsiteX39" fmla="*/ 997744 w 1350169"/>
              <a:gd name="connsiteY39" fmla="*/ 1307305 h 3233738"/>
              <a:gd name="connsiteX40" fmla="*/ 976313 w 1350169"/>
              <a:gd name="connsiteY40" fmla="*/ 1347787 h 3233738"/>
              <a:gd name="connsiteX41" fmla="*/ 942975 w 1350169"/>
              <a:gd name="connsiteY41" fmla="*/ 1393031 h 3233738"/>
              <a:gd name="connsiteX42" fmla="*/ 928688 w 1350169"/>
              <a:gd name="connsiteY42" fmla="*/ 1435894 h 3233738"/>
              <a:gd name="connsiteX43" fmla="*/ 895351 w 1350169"/>
              <a:gd name="connsiteY43" fmla="*/ 1485900 h 3233738"/>
              <a:gd name="connsiteX44" fmla="*/ 864394 w 1350169"/>
              <a:gd name="connsiteY44" fmla="*/ 1533524 h 3233738"/>
              <a:gd name="connsiteX45" fmla="*/ 835818 w 1350169"/>
              <a:gd name="connsiteY45" fmla="*/ 1562100 h 3233738"/>
              <a:gd name="connsiteX46" fmla="*/ 812008 w 1350169"/>
              <a:gd name="connsiteY46" fmla="*/ 1597819 h 3233738"/>
              <a:gd name="connsiteX47" fmla="*/ 785814 w 1350169"/>
              <a:gd name="connsiteY47" fmla="*/ 1633537 h 3233738"/>
              <a:gd name="connsiteX48" fmla="*/ 819151 w 1350169"/>
              <a:gd name="connsiteY48" fmla="*/ 1657349 h 3233738"/>
              <a:gd name="connsiteX49" fmla="*/ 816771 w 1350169"/>
              <a:gd name="connsiteY49" fmla="*/ 1709737 h 3233738"/>
              <a:gd name="connsiteX50" fmla="*/ 776289 w 1350169"/>
              <a:gd name="connsiteY50" fmla="*/ 1716881 h 3233738"/>
              <a:gd name="connsiteX51" fmla="*/ 769145 w 1350169"/>
              <a:gd name="connsiteY51" fmla="*/ 1781175 h 3233738"/>
              <a:gd name="connsiteX52" fmla="*/ 773907 w 1350169"/>
              <a:gd name="connsiteY52" fmla="*/ 1835943 h 3233738"/>
              <a:gd name="connsiteX53" fmla="*/ 757238 w 1350169"/>
              <a:gd name="connsiteY53" fmla="*/ 1900238 h 3233738"/>
              <a:gd name="connsiteX54" fmla="*/ 728663 w 1350169"/>
              <a:gd name="connsiteY54" fmla="*/ 1926431 h 3233738"/>
              <a:gd name="connsiteX55" fmla="*/ 692945 w 1350169"/>
              <a:gd name="connsiteY55" fmla="*/ 1974056 h 3233738"/>
              <a:gd name="connsiteX56" fmla="*/ 652464 w 1350169"/>
              <a:gd name="connsiteY56" fmla="*/ 1969294 h 3233738"/>
              <a:gd name="connsiteX57" fmla="*/ 609601 w 1350169"/>
              <a:gd name="connsiteY57" fmla="*/ 1983581 h 3233738"/>
              <a:gd name="connsiteX58" fmla="*/ 592932 w 1350169"/>
              <a:gd name="connsiteY58" fmla="*/ 2005012 h 3233738"/>
              <a:gd name="connsiteX59" fmla="*/ 557214 w 1350169"/>
              <a:gd name="connsiteY59" fmla="*/ 2000250 h 3233738"/>
              <a:gd name="connsiteX60" fmla="*/ 533401 w 1350169"/>
              <a:gd name="connsiteY60" fmla="*/ 2028824 h 3233738"/>
              <a:gd name="connsiteX61" fmla="*/ 528640 w 1350169"/>
              <a:gd name="connsiteY61" fmla="*/ 2071688 h 3233738"/>
              <a:gd name="connsiteX62" fmla="*/ 485776 w 1350169"/>
              <a:gd name="connsiteY62" fmla="*/ 2100262 h 3233738"/>
              <a:gd name="connsiteX63" fmla="*/ 464345 w 1350169"/>
              <a:gd name="connsiteY63" fmla="*/ 2135981 h 3233738"/>
              <a:gd name="connsiteX64" fmla="*/ 440532 w 1350169"/>
              <a:gd name="connsiteY64" fmla="*/ 2162175 h 3233738"/>
              <a:gd name="connsiteX65" fmla="*/ 407195 w 1350169"/>
              <a:gd name="connsiteY65" fmla="*/ 2188369 h 3233738"/>
              <a:gd name="connsiteX66" fmla="*/ 397670 w 1350169"/>
              <a:gd name="connsiteY66" fmla="*/ 2221707 h 3233738"/>
              <a:gd name="connsiteX67" fmla="*/ 378621 w 1350169"/>
              <a:gd name="connsiteY67" fmla="*/ 2255042 h 3233738"/>
              <a:gd name="connsiteX68" fmla="*/ 330995 w 1350169"/>
              <a:gd name="connsiteY68" fmla="*/ 2243137 h 3233738"/>
              <a:gd name="connsiteX69" fmla="*/ 352426 w 1350169"/>
              <a:gd name="connsiteY69" fmla="*/ 2300287 h 3233738"/>
              <a:gd name="connsiteX70" fmla="*/ 340520 w 1350169"/>
              <a:gd name="connsiteY70" fmla="*/ 2336006 h 3233738"/>
              <a:gd name="connsiteX71" fmla="*/ 314327 w 1350169"/>
              <a:gd name="connsiteY71" fmla="*/ 2350293 h 3233738"/>
              <a:gd name="connsiteX72" fmla="*/ 292895 w 1350169"/>
              <a:gd name="connsiteY72" fmla="*/ 2362200 h 3233738"/>
              <a:gd name="connsiteX73" fmla="*/ 319089 w 1350169"/>
              <a:gd name="connsiteY73" fmla="*/ 2378868 h 3233738"/>
              <a:gd name="connsiteX74" fmla="*/ 330995 w 1350169"/>
              <a:gd name="connsiteY74" fmla="*/ 2397918 h 3233738"/>
              <a:gd name="connsiteX75" fmla="*/ 309564 w 1350169"/>
              <a:gd name="connsiteY75" fmla="*/ 2414586 h 3233738"/>
              <a:gd name="connsiteX76" fmla="*/ 283370 w 1350169"/>
              <a:gd name="connsiteY76" fmla="*/ 2433637 h 3233738"/>
              <a:gd name="connsiteX77" fmla="*/ 247652 w 1350169"/>
              <a:gd name="connsiteY77" fmla="*/ 2471737 h 3233738"/>
              <a:gd name="connsiteX78" fmla="*/ 197645 w 1350169"/>
              <a:gd name="connsiteY78" fmla="*/ 2533650 h 3233738"/>
              <a:gd name="connsiteX79" fmla="*/ 171451 w 1350169"/>
              <a:gd name="connsiteY79" fmla="*/ 2612230 h 3233738"/>
              <a:gd name="connsiteX80" fmla="*/ 185739 w 1350169"/>
              <a:gd name="connsiteY80" fmla="*/ 2652712 h 3233738"/>
              <a:gd name="connsiteX81" fmla="*/ 176214 w 1350169"/>
              <a:gd name="connsiteY81" fmla="*/ 2688431 h 3233738"/>
              <a:gd name="connsiteX82" fmla="*/ 114302 w 1350169"/>
              <a:gd name="connsiteY82" fmla="*/ 2764630 h 3233738"/>
              <a:gd name="connsiteX83" fmla="*/ 97632 w 1350169"/>
              <a:gd name="connsiteY83" fmla="*/ 2809874 h 3233738"/>
              <a:gd name="connsiteX84" fmla="*/ 85726 w 1350169"/>
              <a:gd name="connsiteY84" fmla="*/ 2864643 h 3233738"/>
              <a:gd name="connsiteX85" fmla="*/ 85726 w 1350169"/>
              <a:gd name="connsiteY85" fmla="*/ 2950368 h 3233738"/>
              <a:gd name="connsiteX86" fmla="*/ 64295 w 1350169"/>
              <a:gd name="connsiteY86" fmla="*/ 2988468 h 3233738"/>
              <a:gd name="connsiteX87" fmla="*/ 40482 w 1350169"/>
              <a:gd name="connsiteY87" fmla="*/ 3021805 h 3233738"/>
              <a:gd name="connsiteX88" fmla="*/ 35721 w 1350169"/>
              <a:gd name="connsiteY88" fmla="*/ 3045618 h 3233738"/>
              <a:gd name="connsiteX89" fmla="*/ 16670 w 1350169"/>
              <a:gd name="connsiteY89" fmla="*/ 3081336 h 3233738"/>
              <a:gd name="connsiteX90" fmla="*/ 2383 w 1350169"/>
              <a:gd name="connsiteY90" fmla="*/ 3138486 h 3233738"/>
              <a:gd name="connsiteX91" fmla="*/ 9526 w 1350169"/>
              <a:gd name="connsiteY91" fmla="*/ 3114674 h 3233738"/>
              <a:gd name="connsiteX92" fmla="*/ 14289 w 1350169"/>
              <a:gd name="connsiteY92" fmla="*/ 3176587 h 3233738"/>
              <a:gd name="connsiteX93" fmla="*/ 0 w 1350169"/>
              <a:gd name="connsiteY93" fmla="*/ 3233738 h 3233738"/>
              <a:gd name="connsiteX0" fmla="*/ 1414504 w 1414504"/>
              <a:gd name="connsiteY0" fmla="*/ 0 h 3233738"/>
              <a:gd name="connsiteX1" fmla="*/ 1404979 w 1414504"/>
              <a:gd name="connsiteY1" fmla="*/ 90487 h 3233738"/>
              <a:gd name="connsiteX2" fmla="*/ 1404979 w 1414504"/>
              <a:gd name="connsiteY2" fmla="*/ 128587 h 3233738"/>
              <a:gd name="connsiteX3" fmla="*/ 1404979 w 1414504"/>
              <a:gd name="connsiteY3" fmla="*/ 166687 h 3233738"/>
              <a:gd name="connsiteX4" fmla="*/ 1400217 w 1414504"/>
              <a:gd name="connsiteY4" fmla="*/ 204787 h 3233738"/>
              <a:gd name="connsiteX5" fmla="*/ 1381167 w 1414504"/>
              <a:gd name="connsiteY5" fmla="*/ 254794 h 3233738"/>
              <a:gd name="connsiteX6" fmla="*/ 1369260 w 1414504"/>
              <a:gd name="connsiteY6" fmla="*/ 280987 h 3233738"/>
              <a:gd name="connsiteX7" fmla="*/ 1345448 w 1414504"/>
              <a:gd name="connsiteY7" fmla="*/ 304800 h 3233738"/>
              <a:gd name="connsiteX8" fmla="*/ 1326398 w 1414504"/>
              <a:gd name="connsiteY8" fmla="*/ 321469 h 3233738"/>
              <a:gd name="connsiteX9" fmla="*/ 1324017 w 1414504"/>
              <a:gd name="connsiteY9" fmla="*/ 340519 h 3233738"/>
              <a:gd name="connsiteX10" fmla="*/ 1321635 w 1414504"/>
              <a:gd name="connsiteY10" fmla="*/ 381000 h 3233738"/>
              <a:gd name="connsiteX11" fmla="*/ 1324017 w 1414504"/>
              <a:gd name="connsiteY11" fmla="*/ 407194 h 3233738"/>
              <a:gd name="connsiteX12" fmla="*/ 1343067 w 1414504"/>
              <a:gd name="connsiteY12" fmla="*/ 450056 h 3233738"/>
              <a:gd name="connsiteX13" fmla="*/ 1359735 w 1414504"/>
              <a:gd name="connsiteY13" fmla="*/ 483394 h 3233738"/>
              <a:gd name="connsiteX14" fmla="*/ 1362117 w 1414504"/>
              <a:gd name="connsiteY14" fmla="*/ 502444 h 3233738"/>
              <a:gd name="connsiteX15" fmla="*/ 1374023 w 1414504"/>
              <a:gd name="connsiteY15" fmla="*/ 542925 h 3233738"/>
              <a:gd name="connsiteX16" fmla="*/ 1378785 w 1414504"/>
              <a:gd name="connsiteY16" fmla="*/ 590550 h 3233738"/>
              <a:gd name="connsiteX17" fmla="*/ 1385929 w 1414504"/>
              <a:gd name="connsiteY17" fmla="*/ 619125 h 3233738"/>
              <a:gd name="connsiteX18" fmla="*/ 1393073 w 1414504"/>
              <a:gd name="connsiteY18" fmla="*/ 652462 h 3233738"/>
              <a:gd name="connsiteX19" fmla="*/ 1390692 w 1414504"/>
              <a:gd name="connsiteY19" fmla="*/ 685800 h 3233738"/>
              <a:gd name="connsiteX20" fmla="*/ 1385929 w 1414504"/>
              <a:gd name="connsiteY20" fmla="*/ 723900 h 3233738"/>
              <a:gd name="connsiteX21" fmla="*/ 1385929 w 1414504"/>
              <a:gd name="connsiteY21" fmla="*/ 745331 h 3233738"/>
              <a:gd name="connsiteX22" fmla="*/ 1385929 w 1414504"/>
              <a:gd name="connsiteY22" fmla="*/ 771525 h 3233738"/>
              <a:gd name="connsiteX23" fmla="*/ 1369260 w 1414504"/>
              <a:gd name="connsiteY23" fmla="*/ 792956 h 3233738"/>
              <a:gd name="connsiteX24" fmla="*/ 1359735 w 1414504"/>
              <a:gd name="connsiteY24" fmla="*/ 819150 h 3233738"/>
              <a:gd name="connsiteX25" fmla="*/ 1357354 w 1414504"/>
              <a:gd name="connsiteY25" fmla="*/ 845344 h 3233738"/>
              <a:gd name="connsiteX26" fmla="*/ 1359735 w 1414504"/>
              <a:gd name="connsiteY26" fmla="*/ 876300 h 3233738"/>
              <a:gd name="connsiteX27" fmla="*/ 1364498 w 1414504"/>
              <a:gd name="connsiteY27" fmla="*/ 900112 h 3233738"/>
              <a:gd name="connsiteX28" fmla="*/ 1374023 w 1414504"/>
              <a:gd name="connsiteY28" fmla="*/ 923925 h 3233738"/>
              <a:gd name="connsiteX29" fmla="*/ 1366879 w 1414504"/>
              <a:gd name="connsiteY29" fmla="*/ 957262 h 3233738"/>
              <a:gd name="connsiteX30" fmla="*/ 1354973 w 1414504"/>
              <a:gd name="connsiteY30" fmla="*/ 997744 h 3233738"/>
              <a:gd name="connsiteX31" fmla="*/ 1347829 w 1414504"/>
              <a:gd name="connsiteY31" fmla="*/ 1028700 h 3233738"/>
              <a:gd name="connsiteX32" fmla="*/ 1328779 w 1414504"/>
              <a:gd name="connsiteY32" fmla="*/ 1076325 h 3233738"/>
              <a:gd name="connsiteX33" fmla="*/ 1307348 w 1414504"/>
              <a:gd name="connsiteY33" fmla="*/ 1107281 h 3233738"/>
              <a:gd name="connsiteX34" fmla="*/ 1276392 w 1414504"/>
              <a:gd name="connsiteY34" fmla="*/ 1128712 h 3233738"/>
              <a:gd name="connsiteX35" fmla="*/ 1231148 w 1414504"/>
              <a:gd name="connsiteY35" fmla="*/ 1154906 h 3233738"/>
              <a:gd name="connsiteX36" fmla="*/ 1173998 w 1414504"/>
              <a:gd name="connsiteY36" fmla="*/ 1188244 h 3233738"/>
              <a:gd name="connsiteX37" fmla="*/ 1131135 w 1414504"/>
              <a:gd name="connsiteY37" fmla="*/ 1221581 h 3233738"/>
              <a:gd name="connsiteX38" fmla="*/ 1093036 w 1414504"/>
              <a:gd name="connsiteY38" fmla="*/ 1259681 h 3233738"/>
              <a:gd name="connsiteX39" fmla="*/ 1062079 w 1414504"/>
              <a:gd name="connsiteY39" fmla="*/ 1307305 h 3233738"/>
              <a:gd name="connsiteX40" fmla="*/ 1040648 w 1414504"/>
              <a:gd name="connsiteY40" fmla="*/ 1347787 h 3233738"/>
              <a:gd name="connsiteX41" fmla="*/ 1007310 w 1414504"/>
              <a:gd name="connsiteY41" fmla="*/ 1393031 h 3233738"/>
              <a:gd name="connsiteX42" fmla="*/ 993023 w 1414504"/>
              <a:gd name="connsiteY42" fmla="*/ 1435894 h 3233738"/>
              <a:gd name="connsiteX43" fmla="*/ 959686 w 1414504"/>
              <a:gd name="connsiteY43" fmla="*/ 1485900 h 3233738"/>
              <a:gd name="connsiteX44" fmla="*/ 928729 w 1414504"/>
              <a:gd name="connsiteY44" fmla="*/ 1533524 h 3233738"/>
              <a:gd name="connsiteX45" fmla="*/ 900153 w 1414504"/>
              <a:gd name="connsiteY45" fmla="*/ 1562100 h 3233738"/>
              <a:gd name="connsiteX46" fmla="*/ 876343 w 1414504"/>
              <a:gd name="connsiteY46" fmla="*/ 1597819 h 3233738"/>
              <a:gd name="connsiteX47" fmla="*/ 850149 w 1414504"/>
              <a:gd name="connsiteY47" fmla="*/ 1633537 h 3233738"/>
              <a:gd name="connsiteX48" fmla="*/ 883486 w 1414504"/>
              <a:gd name="connsiteY48" fmla="*/ 1657349 h 3233738"/>
              <a:gd name="connsiteX49" fmla="*/ 881106 w 1414504"/>
              <a:gd name="connsiteY49" fmla="*/ 1709737 h 3233738"/>
              <a:gd name="connsiteX50" fmla="*/ 840624 w 1414504"/>
              <a:gd name="connsiteY50" fmla="*/ 1716881 h 3233738"/>
              <a:gd name="connsiteX51" fmla="*/ 833480 w 1414504"/>
              <a:gd name="connsiteY51" fmla="*/ 1781175 h 3233738"/>
              <a:gd name="connsiteX52" fmla="*/ 838242 w 1414504"/>
              <a:gd name="connsiteY52" fmla="*/ 1835943 h 3233738"/>
              <a:gd name="connsiteX53" fmla="*/ 821573 w 1414504"/>
              <a:gd name="connsiteY53" fmla="*/ 1900238 h 3233738"/>
              <a:gd name="connsiteX54" fmla="*/ 792998 w 1414504"/>
              <a:gd name="connsiteY54" fmla="*/ 1926431 h 3233738"/>
              <a:gd name="connsiteX55" fmla="*/ 757280 w 1414504"/>
              <a:gd name="connsiteY55" fmla="*/ 1974056 h 3233738"/>
              <a:gd name="connsiteX56" fmla="*/ 716799 w 1414504"/>
              <a:gd name="connsiteY56" fmla="*/ 1969294 h 3233738"/>
              <a:gd name="connsiteX57" fmla="*/ 673936 w 1414504"/>
              <a:gd name="connsiteY57" fmla="*/ 1983581 h 3233738"/>
              <a:gd name="connsiteX58" fmla="*/ 657267 w 1414504"/>
              <a:gd name="connsiteY58" fmla="*/ 2005012 h 3233738"/>
              <a:gd name="connsiteX59" fmla="*/ 621549 w 1414504"/>
              <a:gd name="connsiteY59" fmla="*/ 2000250 h 3233738"/>
              <a:gd name="connsiteX60" fmla="*/ 597736 w 1414504"/>
              <a:gd name="connsiteY60" fmla="*/ 2028824 h 3233738"/>
              <a:gd name="connsiteX61" fmla="*/ 592975 w 1414504"/>
              <a:gd name="connsiteY61" fmla="*/ 2071688 h 3233738"/>
              <a:gd name="connsiteX62" fmla="*/ 550111 w 1414504"/>
              <a:gd name="connsiteY62" fmla="*/ 2100262 h 3233738"/>
              <a:gd name="connsiteX63" fmla="*/ 528680 w 1414504"/>
              <a:gd name="connsiteY63" fmla="*/ 2135981 h 3233738"/>
              <a:gd name="connsiteX64" fmla="*/ 504867 w 1414504"/>
              <a:gd name="connsiteY64" fmla="*/ 2162175 h 3233738"/>
              <a:gd name="connsiteX65" fmla="*/ 471530 w 1414504"/>
              <a:gd name="connsiteY65" fmla="*/ 2188369 h 3233738"/>
              <a:gd name="connsiteX66" fmla="*/ 462005 w 1414504"/>
              <a:gd name="connsiteY66" fmla="*/ 2221707 h 3233738"/>
              <a:gd name="connsiteX67" fmla="*/ 442956 w 1414504"/>
              <a:gd name="connsiteY67" fmla="*/ 2255042 h 3233738"/>
              <a:gd name="connsiteX68" fmla="*/ 395330 w 1414504"/>
              <a:gd name="connsiteY68" fmla="*/ 2243137 h 3233738"/>
              <a:gd name="connsiteX69" fmla="*/ 416761 w 1414504"/>
              <a:gd name="connsiteY69" fmla="*/ 2300287 h 3233738"/>
              <a:gd name="connsiteX70" fmla="*/ 404855 w 1414504"/>
              <a:gd name="connsiteY70" fmla="*/ 2336006 h 3233738"/>
              <a:gd name="connsiteX71" fmla="*/ 378662 w 1414504"/>
              <a:gd name="connsiteY71" fmla="*/ 2350293 h 3233738"/>
              <a:gd name="connsiteX72" fmla="*/ 357230 w 1414504"/>
              <a:gd name="connsiteY72" fmla="*/ 2362200 h 3233738"/>
              <a:gd name="connsiteX73" fmla="*/ 383424 w 1414504"/>
              <a:gd name="connsiteY73" fmla="*/ 2378868 h 3233738"/>
              <a:gd name="connsiteX74" fmla="*/ 395330 w 1414504"/>
              <a:gd name="connsiteY74" fmla="*/ 2397918 h 3233738"/>
              <a:gd name="connsiteX75" fmla="*/ 373899 w 1414504"/>
              <a:gd name="connsiteY75" fmla="*/ 2414586 h 3233738"/>
              <a:gd name="connsiteX76" fmla="*/ 347705 w 1414504"/>
              <a:gd name="connsiteY76" fmla="*/ 2433637 h 3233738"/>
              <a:gd name="connsiteX77" fmla="*/ 311987 w 1414504"/>
              <a:gd name="connsiteY77" fmla="*/ 2471737 h 3233738"/>
              <a:gd name="connsiteX78" fmla="*/ 261980 w 1414504"/>
              <a:gd name="connsiteY78" fmla="*/ 2533650 h 3233738"/>
              <a:gd name="connsiteX79" fmla="*/ 235786 w 1414504"/>
              <a:gd name="connsiteY79" fmla="*/ 2612230 h 3233738"/>
              <a:gd name="connsiteX80" fmla="*/ 250074 w 1414504"/>
              <a:gd name="connsiteY80" fmla="*/ 2652712 h 3233738"/>
              <a:gd name="connsiteX81" fmla="*/ 240549 w 1414504"/>
              <a:gd name="connsiteY81" fmla="*/ 2688431 h 3233738"/>
              <a:gd name="connsiteX82" fmla="*/ 178637 w 1414504"/>
              <a:gd name="connsiteY82" fmla="*/ 2764630 h 3233738"/>
              <a:gd name="connsiteX83" fmla="*/ 161967 w 1414504"/>
              <a:gd name="connsiteY83" fmla="*/ 2809874 h 3233738"/>
              <a:gd name="connsiteX84" fmla="*/ 150061 w 1414504"/>
              <a:gd name="connsiteY84" fmla="*/ 2864643 h 3233738"/>
              <a:gd name="connsiteX85" fmla="*/ 150061 w 1414504"/>
              <a:gd name="connsiteY85" fmla="*/ 2950368 h 3233738"/>
              <a:gd name="connsiteX86" fmla="*/ 128630 w 1414504"/>
              <a:gd name="connsiteY86" fmla="*/ 2988468 h 3233738"/>
              <a:gd name="connsiteX87" fmla="*/ 104817 w 1414504"/>
              <a:gd name="connsiteY87" fmla="*/ 3021805 h 3233738"/>
              <a:gd name="connsiteX88" fmla="*/ 100056 w 1414504"/>
              <a:gd name="connsiteY88" fmla="*/ 3045618 h 3233738"/>
              <a:gd name="connsiteX89" fmla="*/ 81005 w 1414504"/>
              <a:gd name="connsiteY89" fmla="*/ 3081336 h 3233738"/>
              <a:gd name="connsiteX90" fmla="*/ 66718 w 1414504"/>
              <a:gd name="connsiteY90" fmla="*/ 3138486 h 3233738"/>
              <a:gd name="connsiteX91" fmla="*/ 42 w 1414504"/>
              <a:gd name="connsiteY91" fmla="*/ 3095624 h 3233738"/>
              <a:gd name="connsiteX92" fmla="*/ 78624 w 1414504"/>
              <a:gd name="connsiteY92" fmla="*/ 3176587 h 3233738"/>
              <a:gd name="connsiteX93" fmla="*/ 64335 w 1414504"/>
              <a:gd name="connsiteY93" fmla="*/ 3233738 h 3233738"/>
              <a:gd name="connsiteX0" fmla="*/ 1414495 w 1414495"/>
              <a:gd name="connsiteY0" fmla="*/ 0 h 3233738"/>
              <a:gd name="connsiteX1" fmla="*/ 1404970 w 1414495"/>
              <a:gd name="connsiteY1" fmla="*/ 90487 h 3233738"/>
              <a:gd name="connsiteX2" fmla="*/ 1404970 w 1414495"/>
              <a:gd name="connsiteY2" fmla="*/ 128587 h 3233738"/>
              <a:gd name="connsiteX3" fmla="*/ 1404970 w 1414495"/>
              <a:gd name="connsiteY3" fmla="*/ 166687 h 3233738"/>
              <a:gd name="connsiteX4" fmla="*/ 1400208 w 1414495"/>
              <a:gd name="connsiteY4" fmla="*/ 204787 h 3233738"/>
              <a:gd name="connsiteX5" fmla="*/ 1381158 w 1414495"/>
              <a:gd name="connsiteY5" fmla="*/ 254794 h 3233738"/>
              <a:gd name="connsiteX6" fmla="*/ 1369251 w 1414495"/>
              <a:gd name="connsiteY6" fmla="*/ 280987 h 3233738"/>
              <a:gd name="connsiteX7" fmla="*/ 1345439 w 1414495"/>
              <a:gd name="connsiteY7" fmla="*/ 304800 h 3233738"/>
              <a:gd name="connsiteX8" fmla="*/ 1326389 w 1414495"/>
              <a:gd name="connsiteY8" fmla="*/ 321469 h 3233738"/>
              <a:gd name="connsiteX9" fmla="*/ 1324008 w 1414495"/>
              <a:gd name="connsiteY9" fmla="*/ 340519 h 3233738"/>
              <a:gd name="connsiteX10" fmla="*/ 1321626 w 1414495"/>
              <a:gd name="connsiteY10" fmla="*/ 381000 h 3233738"/>
              <a:gd name="connsiteX11" fmla="*/ 1324008 w 1414495"/>
              <a:gd name="connsiteY11" fmla="*/ 407194 h 3233738"/>
              <a:gd name="connsiteX12" fmla="*/ 1343058 w 1414495"/>
              <a:gd name="connsiteY12" fmla="*/ 450056 h 3233738"/>
              <a:gd name="connsiteX13" fmla="*/ 1359726 w 1414495"/>
              <a:gd name="connsiteY13" fmla="*/ 483394 h 3233738"/>
              <a:gd name="connsiteX14" fmla="*/ 1362108 w 1414495"/>
              <a:gd name="connsiteY14" fmla="*/ 502444 h 3233738"/>
              <a:gd name="connsiteX15" fmla="*/ 1374014 w 1414495"/>
              <a:gd name="connsiteY15" fmla="*/ 542925 h 3233738"/>
              <a:gd name="connsiteX16" fmla="*/ 1378776 w 1414495"/>
              <a:gd name="connsiteY16" fmla="*/ 590550 h 3233738"/>
              <a:gd name="connsiteX17" fmla="*/ 1385920 w 1414495"/>
              <a:gd name="connsiteY17" fmla="*/ 619125 h 3233738"/>
              <a:gd name="connsiteX18" fmla="*/ 1393064 w 1414495"/>
              <a:gd name="connsiteY18" fmla="*/ 652462 h 3233738"/>
              <a:gd name="connsiteX19" fmla="*/ 1390683 w 1414495"/>
              <a:gd name="connsiteY19" fmla="*/ 685800 h 3233738"/>
              <a:gd name="connsiteX20" fmla="*/ 1385920 w 1414495"/>
              <a:gd name="connsiteY20" fmla="*/ 723900 h 3233738"/>
              <a:gd name="connsiteX21" fmla="*/ 1385920 w 1414495"/>
              <a:gd name="connsiteY21" fmla="*/ 745331 h 3233738"/>
              <a:gd name="connsiteX22" fmla="*/ 1385920 w 1414495"/>
              <a:gd name="connsiteY22" fmla="*/ 771525 h 3233738"/>
              <a:gd name="connsiteX23" fmla="*/ 1369251 w 1414495"/>
              <a:gd name="connsiteY23" fmla="*/ 792956 h 3233738"/>
              <a:gd name="connsiteX24" fmla="*/ 1359726 w 1414495"/>
              <a:gd name="connsiteY24" fmla="*/ 819150 h 3233738"/>
              <a:gd name="connsiteX25" fmla="*/ 1357345 w 1414495"/>
              <a:gd name="connsiteY25" fmla="*/ 845344 h 3233738"/>
              <a:gd name="connsiteX26" fmla="*/ 1359726 w 1414495"/>
              <a:gd name="connsiteY26" fmla="*/ 876300 h 3233738"/>
              <a:gd name="connsiteX27" fmla="*/ 1364489 w 1414495"/>
              <a:gd name="connsiteY27" fmla="*/ 900112 h 3233738"/>
              <a:gd name="connsiteX28" fmla="*/ 1374014 w 1414495"/>
              <a:gd name="connsiteY28" fmla="*/ 923925 h 3233738"/>
              <a:gd name="connsiteX29" fmla="*/ 1366870 w 1414495"/>
              <a:gd name="connsiteY29" fmla="*/ 957262 h 3233738"/>
              <a:gd name="connsiteX30" fmla="*/ 1354964 w 1414495"/>
              <a:gd name="connsiteY30" fmla="*/ 997744 h 3233738"/>
              <a:gd name="connsiteX31" fmla="*/ 1347820 w 1414495"/>
              <a:gd name="connsiteY31" fmla="*/ 1028700 h 3233738"/>
              <a:gd name="connsiteX32" fmla="*/ 1328770 w 1414495"/>
              <a:gd name="connsiteY32" fmla="*/ 1076325 h 3233738"/>
              <a:gd name="connsiteX33" fmla="*/ 1307339 w 1414495"/>
              <a:gd name="connsiteY33" fmla="*/ 1107281 h 3233738"/>
              <a:gd name="connsiteX34" fmla="*/ 1276383 w 1414495"/>
              <a:gd name="connsiteY34" fmla="*/ 1128712 h 3233738"/>
              <a:gd name="connsiteX35" fmla="*/ 1231139 w 1414495"/>
              <a:gd name="connsiteY35" fmla="*/ 1154906 h 3233738"/>
              <a:gd name="connsiteX36" fmla="*/ 1173989 w 1414495"/>
              <a:gd name="connsiteY36" fmla="*/ 1188244 h 3233738"/>
              <a:gd name="connsiteX37" fmla="*/ 1131126 w 1414495"/>
              <a:gd name="connsiteY37" fmla="*/ 1221581 h 3233738"/>
              <a:gd name="connsiteX38" fmla="*/ 1093027 w 1414495"/>
              <a:gd name="connsiteY38" fmla="*/ 1259681 h 3233738"/>
              <a:gd name="connsiteX39" fmla="*/ 1062070 w 1414495"/>
              <a:gd name="connsiteY39" fmla="*/ 1307305 h 3233738"/>
              <a:gd name="connsiteX40" fmla="*/ 1040639 w 1414495"/>
              <a:gd name="connsiteY40" fmla="*/ 1347787 h 3233738"/>
              <a:gd name="connsiteX41" fmla="*/ 1007301 w 1414495"/>
              <a:gd name="connsiteY41" fmla="*/ 1393031 h 3233738"/>
              <a:gd name="connsiteX42" fmla="*/ 993014 w 1414495"/>
              <a:gd name="connsiteY42" fmla="*/ 1435894 h 3233738"/>
              <a:gd name="connsiteX43" fmla="*/ 959677 w 1414495"/>
              <a:gd name="connsiteY43" fmla="*/ 1485900 h 3233738"/>
              <a:gd name="connsiteX44" fmla="*/ 928720 w 1414495"/>
              <a:gd name="connsiteY44" fmla="*/ 1533524 h 3233738"/>
              <a:gd name="connsiteX45" fmla="*/ 900144 w 1414495"/>
              <a:gd name="connsiteY45" fmla="*/ 1562100 h 3233738"/>
              <a:gd name="connsiteX46" fmla="*/ 876334 w 1414495"/>
              <a:gd name="connsiteY46" fmla="*/ 1597819 h 3233738"/>
              <a:gd name="connsiteX47" fmla="*/ 850140 w 1414495"/>
              <a:gd name="connsiteY47" fmla="*/ 1633537 h 3233738"/>
              <a:gd name="connsiteX48" fmla="*/ 883477 w 1414495"/>
              <a:gd name="connsiteY48" fmla="*/ 1657349 h 3233738"/>
              <a:gd name="connsiteX49" fmla="*/ 881097 w 1414495"/>
              <a:gd name="connsiteY49" fmla="*/ 1709737 h 3233738"/>
              <a:gd name="connsiteX50" fmla="*/ 840615 w 1414495"/>
              <a:gd name="connsiteY50" fmla="*/ 1716881 h 3233738"/>
              <a:gd name="connsiteX51" fmla="*/ 833471 w 1414495"/>
              <a:gd name="connsiteY51" fmla="*/ 1781175 h 3233738"/>
              <a:gd name="connsiteX52" fmla="*/ 838233 w 1414495"/>
              <a:gd name="connsiteY52" fmla="*/ 1835943 h 3233738"/>
              <a:gd name="connsiteX53" fmla="*/ 821564 w 1414495"/>
              <a:gd name="connsiteY53" fmla="*/ 1900238 h 3233738"/>
              <a:gd name="connsiteX54" fmla="*/ 792989 w 1414495"/>
              <a:gd name="connsiteY54" fmla="*/ 1926431 h 3233738"/>
              <a:gd name="connsiteX55" fmla="*/ 757271 w 1414495"/>
              <a:gd name="connsiteY55" fmla="*/ 1974056 h 3233738"/>
              <a:gd name="connsiteX56" fmla="*/ 716790 w 1414495"/>
              <a:gd name="connsiteY56" fmla="*/ 1969294 h 3233738"/>
              <a:gd name="connsiteX57" fmla="*/ 673927 w 1414495"/>
              <a:gd name="connsiteY57" fmla="*/ 1983581 h 3233738"/>
              <a:gd name="connsiteX58" fmla="*/ 657258 w 1414495"/>
              <a:gd name="connsiteY58" fmla="*/ 2005012 h 3233738"/>
              <a:gd name="connsiteX59" fmla="*/ 621540 w 1414495"/>
              <a:gd name="connsiteY59" fmla="*/ 2000250 h 3233738"/>
              <a:gd name="connsiteX60" fmla="*/ 597727 w 1414495"/>
              <a:gd name="connsiteY60" fmla="*/ 2028824 h 3233738"/>
              <a:gd name="connsiteX61" fmla="*/ 592966 w 1414495"/>
              <a:gd name="connsiteY61" fmla="*/ 2071688 h 3233738"/>
              <a:gd name="connsiteX62" fmla="*/ 550102 w 1414495"/>
              <a:gd name="connsiteY62" fmla="*/ 2100262 h 3233738"/>
              <a:gd name="connsiteX63" fmla="*/ 528671 w 1414495"/>
              <a:gd name="connsiteY63" fmla="*/ 2135981 h 3233738"/>
              <a:gd name="connsiteX64" fmla="*/ 504858 w 1414495"/>
              <a:gd name="connsiteY64" fmla="*/ 2162175 h 3233738"/>
              <a:gd name="connsiteX65" fmla="*/ 471521 w 1414495"/>
              <a:gd name="connsiteY65" fmla="*/ 2188369 h 3233738"/>
              <a:gd name="connsiteX66" fmla="*/ 461996 w 1414495"/>
              <a:gd name="connsiteY66" fmla="*/ 2221707 h 3233738"/>
              <a:gd name="connsiteX67" fmla="*/ 442947 w 1414495"/>
              <a:gd name="connsiteY67" fmla="*/ 2255042 h 3233738"/>
              <a:gd name="connsiteX68" fmla="*/ 395321 w 1414495"/>
              <a:gd name="connsiteY68" fmla="*/ 2243137 h 3233738"/>
              <a:gd name="connsiteX69" fmla="*/ 416752 w 1414495"/>
              <a:gd name="connsiteY69" fmla="*/ 2300287 h 3233738"/>
              <a:gd name="connsiteX70" fmla="*/ 404846 w 1414495"/>
              <a:gd name="connsiteY70" fmla="*/ 2336006 h 3233738"/>
              <a:gd name="connsiteX71" fmla="*/ 378653 w 1414495"/>
              <a:gd name="connsiteY71" fmla="*/ 2350293 h 3233738"/>
              <a:gd name="connsiteX72" fmla="*/ 357221 w 1414495"/>
              <a:gd name="connsiteY72" fmla="*/ 2362200 h 3233738"/>
              <a:gd name="connsiteX73" fmla="*/ 383415 w 1414495"/>
              <a:gd name="connsiteY73" fmla="*/ 2378868 h 3233738"/>
              <a:gd name="connsiteX74" fmla="*/ 395321 w 1414495"/>
              <a:gd name="connsiteY74" fmla="*/ 2397918 h 3233738"/>
              <a:gd name="connsiteX75" fmla="*/ 373890 w 1414495"/>
              <a:gd name="connsiteY75" fmla="*/ 2414586 h 3233738"/>
              <a:gd name="connsiteX76" fmla="*/ 347696 w 1414495"/>
              <a:gd name="connsiteY76" fmla="*/ 2433637 h 3233738"/>
              <a:gd name="connsiteX77" fmla="*/ 311978 w 1414495"/>
              <a:gd name="connsiteY77" fmla="*/ 2471737 h 3233738"/>
              <a:gd name="connsiteX78" fmla="*/ 261971 w 1414495"/>
              <a:gd name="connsiteY78" fmla="*/ 2533650 h 3233738"/>
              <a:gd name="connsiteX79" fmla="*/ 235777 w 1414495"/>
              <a:gd name="connsiteY79" fmla="*/ 2612230 h 3233738"/>
              <a:gd name="connsiteX80" fmla="*/ 250065 w 1414495"/>
              <a:gd name="connsiteY80" fmla="*/ 2652712 h 3233738"/>
              <a:gd name="connsiteX81" fmla="*/ 240540 w 1414495"/>
              <a:gd name="connsiteY81" fmla="*/ 2688431 h 3233738"/>
              <a:gd name="connsiteX82" fmla="*/ 178628 w 1414495"/>
              <a:gd name="connsiteY82" fmla="*/ 2764630 h 3233738"/>
              <a:gd name="connsiteX83" fmla="*/ 161958 w 1414495"/>
              <a:gd name="connsiteY83" fmla="*/ 2809874 h 3233738"/>
              <a:gd name="connsiteX84" fmla="*/ 150052 w 1414495"/>
              <a:gd name="connsiteY84" fmla="*/ 2864643 h 3233738"/>
              <a:gd name="connsiteX85" fmla="*/ 150052 w 1414495"/>
              <a:gd name="connsiteY85" fmla="*/ 2950368 h 3233738"/>
              <a:gd name="connsiteX86" fmla="*/ 128621 w 1414495"/>
              <a:gd name="connsiteY86" fmla="*/ 2988468 h 3233738"/>
              <a:gd name="connsiteX87" fmla="*/ 104808 w 1414495"/>
              <a:gd name="connsiteY87" fmla="*/ 3021805 h 3233738"/>
              <a:gd name="connsiteX88" fmla="*/ 100047 w 1414495"/>
              <a:gd name="connsiteY88" fmla="*/ 3045618 h 3233738"/>
              <a:gd name="connsiteX89" fmla="*/ 80996 w 1414495"/>
              <a:gd name="connsiteY89" fmla="*/ 3081336 h 3233738"/>
              <a:gd name="connsiteX90" fmla="*/ 88140 w 1414495"/>
              <a:gd name="connsiteY90" fmla="*/ 3119436 h 3233738"/>
              <a:gd name="connsiteX91" fmla="*/ 33 w 1414495"/>
              <a:gd name="connsiteY91" fmla="*/ 3095624 h 3233738"/>
              <a:gd name="connsiteX92" fmla="*/ 78615 w 1414495"/>
              <a:gd name="connsiteY92" fmla="*/ 3176587 h 3233738"/>
              <a:gd name="connsiteX93" fmla="*/ 64326 w 1414495"/>
              <a:gd name="connsiteY93" fmla="*/ 3233738 h 3233738"/>
              <a:gd name="connsiteX0" fmla="*/ 1352654 w 1352654"/>
              <a:gd name="connsiteY0" fmla="*/ 0 h 3233738"/>
              <a:gd name="connsiteX1" fmla="*/ 1343129 w 1352654"/>
              <a:gd name="connsiteY1" fmla="*/ 90487 h 3233738"/>
              <a:gd name="connsiteX2" fmla="*/ 1343129 w 1352654"/>
              <a:gd name="connsiteY2" fmla="*/ 128587 h 3233738"/>
              <a:gd name="connsiteX3" fmla="*/ 1343129 w 1352654"/>
              <a:gd name="connsiteY3" fmla="*/ 166687 h 3233738"/>
              <a:gd name="connsiteX4" fmla="*/ 1338367 w 1352654"/>
              <a:gd name="connsiteY4" fmla="*/ 204787 h 3233738"/>
              <a:gd name="connsiteX5" fmla="*/ 1319317 w 1352654"/>
              <a:gd name="connsiteY5" fmla="*/ 254794 h 3233738"/>
              <a:gd name="connsiteX6" fmla="*/ 1307410 w 1352654"/>
              <a:gd name="connsiteY6" fmla="*/ 280987 h 3233738"/>
              <a:gd name="connsiteX7" fmla="*/ 1283598 w 1352654"/>
              <a:gd name="connsiteY7" fmla="*/ 304800 h 3233738"/>
              <a:gd name="connsiteX8" fmla="*/ 1264548 w 1352654"/>
              <a:gd name="connsiteY8" fmla="*/ 321469 h 3233738"/>
              <a:gd name="connsiteX9" fmla="*/ 1262167 w 1352654"/>
              <a:gd name="connsiteY9" fmla="*/ 340519 h 3233738"/>
              <a:gd name="connsiteX10" fmla="*/ 1259785 w 1352654"/>
              <a:gd name="connsiteY10" fmla="*/ 381000 h 3233738"/>
              <a:gd name="connsiteX11" fmla="*/ 1262167 w 1352654"/>
              <a:gd name="connsiteY11" fmla="*/ 407194 h 3233738"/>
              <a:gd name="connsiteX12" fmla="*/ 1281217 w 1352654"/>
              <a:gd name="connsiteY12" fmla="*/ 450056 h 3233738"/>
              <a:gd name="connsiteX13" fmla="*/ 1297885 w 1352654"/>
              <a:gd name="connsiteY13" fmla="*/ 483394 h 3233738"/>
              <a:gd name="connsiteX14" fmla="*/ 1300267 w 1352654"/>
              <a:gd name="connsiteY14" fmla="*/ 502444 h 3233738"/>
              <a:gd name="connsiteX15" fmla="*/ 1312173 w 1352654"/>
              <a:gd name="connsiteY15" fmla="*/ 542925 h 3233738"/>
              <a:gd name="connsiteX16" fmla="*/ 1316935 w 1352654"/>
              <a:gd name="connsiteY16" fmla="*/ 590550 h 3233738"/>
              <a:gd name="connsiteX17" fmla="*/ 1324079 w 1352654"/>
              <a:gd name="connsiteY17" fmla="*/ 619125 h 3233738"/>
              <a:gd name="connsiteX18" fmla="*/ 1331223 w 1352654"/>
              <a:gd name="connsiteY18" fmla="*/ 652462 h 3233738"/>
              <a:gd name="connsiteX19" fmla="*/ 1328842 w 1352654"/>
              <a:gd name="connsiteY19" fmla="*/ 685800 h 3233738"/>
              <a:gd name="connsiteX20" fmla="*/ 1324079 w 1352654"/>
              <a:gd name="connsiteY20" fmla="*/ 723900 h 3233738"/>
              <a:gd name="connsiteX21" fmla="*/ 1324079 w 1352654"/>
              <a:gd name="connsiteY21" fmla="*/ 745331 h 3233738"/>
              <a:gd name="connsiteX22" fmla="*/ 1324079 w 1352654"/>
              <a:gd name="connsiteY22" fmla="*/ 771525 h 3233738"/>
              <a:gd name="connsiteX23" fmla="*/ 1307410 w 1352654"/>
              <a:gd name="connsiteY23" fmla="*/ 792956 h 3233738"/>
              <a:gd name="connsiteX24" fmla="*/ 1297885 w 1352654"/>
              <a:gd name="connsiteY24" fmla="*/ 819150 h 3233738"/>
              <a:gd name="connsiteX25" fmla="*/ 1295504 w 1352654"/>
              <a:gd name="connsiteY25" fmla="*/ 845344 h 3233738"/>
              <a:gd name="connsiteX26" fmla="*/ 1297885 w 1352654"/>
              <a:gd name="connsiteY26" fmla="*/ 876300 h 3233738"/>
              <a:gd name="connsiteX27" fmla="*/ 1302648 w 1352654"/>
              <a:gd name="connsiteY27" fmla="*/ 900112 h 3233738"/>
              <a:gd name="connsiteX28" fmla="*/ 1312173 w 1352654"/>
              <a:gd name="connsiteY28" fmla="*/ 923925 h 3233738"/>
              <a:gd name="connsiteX29" fmla="*/ 1305029 w 1352654"/>
              <a:gd name="connsiteY29" fmla="*/ 957262 h 3233738"/>
              <a:gd name="connsiteX30" fmla="*/ 1293123 w 1352654"/>
              <a:gd name="connsiteY30" fmla="*/ 997744 h 3233738"/>
              <a:gd name="connsiteX31" fmla="*/ 1285979 w 1352654"/>
              <a:gd name="connsiteY31" fmla="*/ 1028700 h 3233738"/>
              <a:gd name="connsiteX32" fmla="*/ 1266929 w 1352654"/>
              <a:gd name="connsiteY32" fmla="*/ 1076325 h 3233738"/>
              <a:gd name="connsiteX33" fmla="*/ 1245498 w 1352654"/>
              <a:gd name="connsiteY33" fmla="*/ 1107281 h 3233738"/>
              <a:gd name="connsiteX34" fmla="*/ 1214542 w 1352654"/>
              <a:gd name="connsiteY34" fmla="*/ 1128712 h 3233738"/>
              <a:gd name="connsiteX35" fmla="*/ 1169298 w 1352654"/>
              <a:gd name="connsiteY35" fmla="*/ 1154906 h 3233738"/>
              <a:gd name="connsiteX36" fmla="*/ 1112148 w 1352654"/>
              <a:gd name="connsiteY36" fmla="*/ 1188244 h 3233738"/>
              <a:gd name="connsiteX37" fmla="*/ 1069285 w 1352654"/>
              <a:gd name="connsiteY37" fmla="*/ 1221581 h 3233738"/>
              <a:gd name="connsiteX38" fmla="*/ 1031186 w 1352654"/>
              <a:gd name="connsiteY38" fmla="*/ 1259681 h 3233738"/>
              <a:gd name="connsiteX39" fmla="*/ 1000229 w 1352654"/>
              <a:gd name="connsiteY39" fmla="*/ 1307305 h 3233738"/>
              <a:gd name="connsiteX40" fmla="*/ 978798 w 1352654"/>
              <a:gd name="connsiteY40" fmla="*/ 1347787 h 3233738"/>
              <a:gd name="connsiteX41" fmla="*/ 945460 w 1352654"/>
              <a:gd name="connsiteY41" fmla="*/ 1393031 h 3233738"/>
              <a:gd name="connsiteX42" fmla="*/ 931173 w 1352654"/>
              <a:gd name="connsiteY42" fmla="*/ 1435894 h 3233738"/>
              <a:gd name="connsiteX43" fmla="*/ 897836 w 1352654"/>
              <a:gd name="connsiteY43" fmla="*/ 1485900 h 3233738"/>
              <a:gd name="connsiteX44" fmla="*/ 866879 w 1352654"/>
              <a:gd name="connsiteY44" fmla="*/ 1533524 h 3233738"/>
              <a:gd name="connsiteX45" fmla="*/ 838303 w 1352654"/>
              <a:gd name="connsiteY45" fmla="*/ 1562100 h 3233738"/>
              <a:gd name="connsiteX46" fmla="*/ 814493 w 1352654"/>
              <a:gd name="connsiteY46" fmla="*/ 1597819 h 3233738"/>
              <a:gd name="connsiteX47" fmla="*/ 788299 w 1352654"/>
              <a:gd name="connsiteY47" fmla="*/ 1633537 h 3233738"/>
              <a:gd name="connsiteX48" fmla="*/ 821636 w 1352654"/>
              <a:gd name="connsiteY48" fmla="*/ 1657349 h 3233738"/>
              <a:gd name="connsiteX49" fmla="*/ 819256 w 1352654"/>
              <a:gd name="connsiteY49" fmla="*/ 1709737 h 3233738"/>
              <a:gd name="connsiteX50" fmla="*/ 778774 w 1352654"/>
              <a:gd name="connsiteY50" fmla="*/ 1716881 h 3233738"/>
              <a:gd name="connsiteX51" fmla="*/ 771630 w 1352654"/>
              <a:gd name="connsiteY51" fmla="*/ 1781175 h 3233738"/>
              <a:gd name="connsiteX52" fmla="*/ 776392 w 1352654"/>
              <a:gd name="connsiteY52" fmla="*/ 1835943 h 3233738"/>
              <a:gd name="connsiteX53" fmla="*/ 759723 w 1352654"/>
              <a:gd name="connsiteY53" fmla="*/ 1900238 h 3233738"/>
              <a:gd name="connsiteX54" fmla="*/ 731148 w 1352654"/>
              <a:gd name="connsiteY54" fmla="*/ 1926431 h 3233738"/>
              <a:gd name="connsiteX55" fmla="*/ 695430 w 1352654"/>
              <a:gd name="connsiteY55" fmla="*/ 1974056 h 3233738"/>
              <a:gd name="connsiteX56" fmla="*/ 654949 w 1352654"/>
              <a:gd name="connsiteY56" fmla="*/ 1969294 h 3233738"/>
              <a:gd name="connsiteX57" fmla="*/ 612086 w 1352654"/>
              <a:gd name="connsiteY57" fmla="*/ 1983581 h 3233738"/>
              <a:gd name="connsiteX58" fmla="*/ 595417 w 1352654"/>
              <a:gd name="connsiteY58" fmla="*/ 2005012 h 3233738"/>
              <a:gd name="connsiteX59" fmla="*/ 559699 w 1352654"/>
              <a:gd name="connsiteY59" fmla="*/ 2000250 h 3233738"/>
              <a:gd name="connsiteX60" fmla="*/ 535886 w 1352654"/>
              <a:gd name="connsiteY60" fmla="*/ 2028824 h 3233738"/>
              <a:gd name="connsiteX61" fmla="*/ 531125 w 1352654"/>
              <a:gd name="connsiteY61" fmla="*/ 2071688 h 3233738"/>
              <a:gd name="connsiteX62" fmla="*/ 488261 w 1352654"/>
              <a:gd name="connsiteY62" fmla="*/ 2100262 h 3233738"/>
              <a:gd name="connsiteX63" fmla="*/ 466830 w 1352654"/>
              <a:gd name="connsiteY63" fmla="*/ 2135981 h 3233738"/>
              <a:gd name="connsiteX64" fmla="*/ 443017 w 1352654"/>
              <a:gd name="connsiteY64" fmla="*/ 2162175 h 3233738"/>
              <a:gd name="connsiteX65" fmla="*/ 409680 w 1352654"/>
              <a:gd name="connsiteY65" fmla="*/ 2188369 h 3233738"/>
              <a:gd name="connsiteX66" fmla="*/ 400155 w 1352654"/>
              <a:gd name="connsiteY66" fmla="*/ 2221707 h 3233738"/>
              <a:gd name="connsiteX67" fmla="*/ 381106 w 1352654"/>
              <a:gd name="connsiteY67" fmla="*/ 2255042 h 3233738"/>
              <a:gd name="connsiteX68" fmla="*/ 333480 w 1352654"/>
              <a:gd name="connsiteY68" fmla="*/ 2243137 h 3233738"/>
              <a:gd name="connsiteX69" fmla="*/ 354911 w 1352654"/>
              <a:gd name="connsiteY69" fmla="*/ 2300287 h 3233738"/>
              <a:gd name="connsiteX70" fmla="*/ 343005 w 1352654"/>
              <a:gd name="connsiteY70" fmla="*/ 2336006 h 3233738"/>
              <a:gd name="connsiteX71" fmla="*/ 316812 w 1352654"/>
              <a:gd name="connsiteY71" fmla="*/ 2350293 h 3233738"/>
              <a:gd name="connsiteX72" fmla="*/ 295380 w 1352654"/>
              <a:gd name="connsiteY72" fmla="*/ 2362200 h 3233738"/>
              <a:gd name="connsiteX73" fmla="*/ 321574 w 1352654"/>
              <a:gd name="connsiteY73" fmla="*/ 2378868 h 3233738"/>
              <a:gd name="connsiteX74" fmla="*/ 333480 w 1352654"/>
              <a:gd name="connsiteY74" fmla="*/ 2397918 h 3233738"/>
              <a:gd name="connsiteX75" fmla="*/ 312049 w 1352654"/>
              <a:gd name="connsiteY75" fmla="*/ 2414586 h 3233738"/>
              <a:gd name="connsiteX76" fmla="*/ 285855 w 1352654"/>
              <a:gd name="connsiteY76" fmla="*/ 2433637 h 3233738"/>
              <a:gd name="connsiteX77" fmla="*/ 250137 w 1352654"/>
              <a:gd name="connsiteY77" fmla="*/ 2471737 h 3233738"/>
              <a:gd name="connsiteX78" fmla="*/ 200130 w 1352654"/>
              <a:gd name="connsiteY78" fmla="*/ 2533650 h 3233738"/>
              <a:gd name="connsiteX79" fmla="*/ 173936 w 1352654"/>
              <a:gd name="connsiteY79" fmla="*/ 2612230 h 3233738"/>
              <a:gd name="connsiteX80" fmla="*/ 188224 w 1352654"/>
              <a:gd name="connsiteY80" fmla="*/ 2652712 h 3233738"/>
              <a:gd name="connsiteX81" fmla="*/ 178699 w 1352654"/>
              <a:gd name="connsiteY81" fmla="*/ 2688431 h 3233738"/>
              <a:gd name="connsiteX82" fmla="*/ 116787 w 1352654"/>
              <a:gd name="connsiteY82" fmla="*/ 2764630 h 3233738"/>
              <a:gd name="connsiteX83" fmla="*/ 100117 w 1352654"/>
              <a:gd name="connsiteY83" fmla="*/ 2809874 h 3233738"/>
              <a:gd name="connsiteX84" fmla="*/ 88211 w 1352654"/>
              <a:gd name="connsiteY84" fmla="*/ 2864643 h 3233738"/>
              <a:gd name="connsiteX85" fmla="*/ 88211 w 1352654"/>
              <a:gd name="connsiteY85" fmla="*/ 2950368 h 3233738"/>
              <a:gd name="connsiteX86" fmla="*/ 66780 w 1352654"/>
              <a:gd name="connsiteY86" fmla="*/ 2988468 h 3233738"/>
              <a:gd name="connsiteX87" fmla="*/ 42967 w 1352654"/>
              <a:gd name="connsiteY87" fmla="*/ 3021805 h 3233738"/>
              <a:gd name="connsiteX88" fmla="*/ 38206 w 1352654"/>
              <a:gd name="connsiteY88" fmla="*/ 3045618 h 3233738"/>
              <a:gd name="connsiteX89" fmla="*/ 19155 w 1352654"/>
              <a:gd name="connsiteY89" fmla="*/ 3081336 h 3233738"/>
              <a:gd name="connsiteX90" fmla="*/ 26299 w 1352654"/>
              <a:gd name="connsiteY90" fmla="*/ 3119436 h 3233738"/>
              <a:gd name="connsiteX91" fmla="*/ 105 w 1352654"/>
              <a:gd name="connsiteY91" fmla="*/ 3133724 h 3233738"/>
              <a:gd name="connsiteX92" fmla="*/ 16774 w 1352654"/>
              <a:gd name="connsiteY92" fmla="*/ 3176587 h 3233738"/>
              <a:gd name="connsiteX93" fmla="*/ 2485 w 1352654"/>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6808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6 w 1352688"/>
              <a:gd name="connsiteY71" fmla="*/ 2350293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4465 w 1352688"/>
              <a:gd name="connsiteY71" fmla="*/ 2343149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95414 w 1352688"/>
              <a:gd name="connsiteY72" fmla="*/ 2362200 h 3233738"/>
              <a:gd name="connsiteX73" fmla="*/ 321608 w 1352688"/>
              <a:gd name="connsiteY73" fmla="*/ 2378868 h 3233738"/>
              <a:gd name="connsiteX74" fmla="*/ 333514 w 1352688"/>
              <a:gd name="connsiteY74" fmla="*/ 2397918 h 3233738"/>
              <a:gd name="connsiteX75" fmla="*/ 312083 w 1352688"/>
              <a:gd name="connsiteY75" fmla="*/ 2414586 h 3233738"/>
              <a:gd name="connsiteX76" fmla="*/ 285889 w 1352688"/>
              <a:gd name="connsiteY76" fmla="*/ 2433637 h 3233738"/>
              <a:gd name="connsiteX77" fmla="*/ 250171 w 1352688"/>
              <a:gd name="connsiteY77" fmla="*/ 2471737 h 3233738"/>
              <a:gd name="connsiteX78" fmla="*/ 200164 w 1352688"/>
              <a:gd name="connsiteY78" fmla="*/ 2533650 h 3233738"/>
              <a:gd name="connsiteX79" fmla="*/ 173970 w 1352688"/>
              <a:gd name="connsiteY79" fmla="*/ 2612230 h 3233738"/>
              <a:gd name="connsiteX80" fmla="*/ 188258 w 1352688"/>
              <a:gd name="connsiteY80" fmla="*/ 2652712 h 3233738"/>
              <a:gd name="connsiteX81" fmla="*/ 178733 w 1352688"/>
              <a:gd name="connsiteY81" fmla="*/ 2688431 h 3233738"/>
              <a:gd name="connsiteX82" fmla="*/ 116821 w 1352688"/>
              <a:gd name="connsiteY82" fmla="*/ 2764630 h 3233738"/>
              <a:gd name="connsiteX83" fmla="*/ 100151 w 1352688"/>
              <a:gd name="connsiteY83" fmla="*/ 2809874 h 3233738"/>
              <a:gd name="connsiteX84" fmla="*/ 88245 w 1352688"/>
              <a:gd name="connsiteY84" fmla="*/ 2864643 h 3233738"/>
              <a:gd name="connsiteX85" fmla="*/ 88245 w 1352688"/>
              <a:gd name="connsiteY85" fmla="*/ 2950368 h 3233738"/>
              <a:gd name="connsiteX86" fmla="*/ 66814 w 1352688"/>
              <a:gd name="connsiteY86" fmla="*/ 2988468 h 3233738"/>
              <a:gd name="connsiteX87" fmla="*/ 43001 w 1352688"/>
              <a:gd name="connsiteY87" fmla="*/ 3021805 h 3233738"/>
              <a:gd name="connsiteX88" fmla="*/ 38240 w 1352688"/>
              <a:gd name="connsiteY88" fmla="*/ 3045618 h 3233738"/>
              <a:gd name="connsiteX89" fmla="*/ 19189 w 1352688"/>
              <a:gd name="connsiteY89" fmla="*/ 3081336 h 3233738"/>
              <a:gd name="connsiteX90" fmla="*/ 19189 w 1352688"/>
              <a:gd name="connsiteY90" fmla="*/ 3117055 h 3233738"/>
              <a:gd name="connsiteX91" fmla="*/ 139 w 1352688"/>
              <a:gd name="connsiteY91" fmla="*/ 3133724 h 3233738"/>
              <a:gd name="connsiteX92" fmla="*/ 12045 w 1352688"/>
              <a:gd name="connsiteY92" fmla="*/ 3176587 h 3233738"/>
              <a:gd name="connsiteX93" fmla="*/ 2519 w 1352688"/>
              <a:gd name="connsiteY93"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271603 w 1352688"/>
              <a:gd name="connsiteY71" fmla="*/ 2290761 h 3233738"/>
              <a:gd name="connsiteX72" fmla="*/ 281126 w 1352688"/>
              <a:gd name="connsiteY72" fmla="*/ 2333624 h 3233738"/>
              <a:gd name="connsiteX73" fmla="*/ 295414 w 1352688"/>
              <a:gd name="connsiteY73" fmla="*/ 2362200 h 3233738"/>
              <a:gd name="connsiteX74" fmla="*/ 321608 w 1352688"/>
              <a:gd name="connsiteY74" fmla="*/ 2378868 h 3233738"/>
              <a:gd name="connsiteX75" fmla="*/ 333514 w 1352688"/>
              <a:gd name="connsiteY75" fmla="*/ 2397918 h 3233738"/>
              <a:gd name="connsiteX76" fmla="*/ 312083 w 1352688"/>
              <a:gd name="connsiteY76" fmla="*/ 2414586 h 3233738"/>
              <a:gd name="connsiteX77" fmla="*/ 285889 w 1352688"/>
              <a:gd name="connsiteY77" fmla="*/ 2433637 h 3233738"/>
              <a:gd name="connsiteX78" fmla="*/ 250171 w 1352688"/>
              <a:gd name="connsiteY78" fmla="*/ 2471737 h 3233738"/>
              <a:gd name="connsiteX79" fmla="*/ 200164 w 1352688"/>
              <a:gd name="connsiteY79" fmla="*/ 2533650 h 3233738"/>
              <a:gd name="connsiteX80" fmla="*/ 173970 w 1352688"/>
              <a:gd name="connsiteY80" fmla="*/ 2612230 h 3233738"/>
              <a:gd name="connsiteX81" fmla="*/ 188258 w 1352688"/>
              <a:gd name="connsiteY81" fmla="*/ 2652712 h 3233738"/>
              <a:gd name="connsiteX82" fmla="*/ 178733 w 1352688"/>
              <a:gd name="connsiteY82" fmla="*/ 2688431 h 3233738"/>
              <a:gd name="connsiteX83" fmla="*/ 116821 w 1352688"/>
              <a:gd name="connsiteY83" fmla="*/ 2764630 h 3233738"/>
              <a:gd name="connsiteX84" fmla="*/ 100151 w 1352688"/>
              <a:gd name="connsiteY84" fmla="*/ 2809874 h 3233738"/>
              <a:gd name="connsiteX85" fmla="*/ 88245 w 1352688"/>
              <a:gd name="connsiteY85" fmla="*/ 2864643 h 3233738"/>
              <a:gd name="connsiteX86" fmla="*/ 88245 w 1352688"/>
              <a:gd name="connsiteY86" fmla="*/ 2950368 h 3233738"/>
              <a:gd name="connsiteX87" fmla="*/ 66814 w 1352688"/>
              <a:gd name="connsiteY87" fmla="*/ 2988468 h 3233738"/>
              <a:gd name="connsiteX88" fmla="*/ 43001 w 1352688"/>
              <a:gd name="connsiteY88" fmla="*/ 3021805 h 3233738"/>
              <a:gd name="connsiteX89" fmla="*/ 38240 w 1352688"/>
              <a:gd name="connsiteY89" fmla="*/ 3045618 h 3233738"/>
              <a:gd name="connsiteX90" fmla="*/ 19189 w 1352688"/>
              <a:gd name="connsiteY90" fmla="*/ 3081336 h 3233738"/>
              <a:gd name="connsiteX91" fmla="*/ 19189 w 1352688"/>
              <a:gd name="connsiteY91" fmla="*/ 3117055 h 3233738"/>
              <a:gd name="connsiteX92" fmla="*/ 139 w 1352688"/>
              <a:gd name="connsiteY92" fmla="*/ 3133724 h 3233738"/>
              <a:gd name="connsiteX93" fmla="*/ 12045 w 1352688"/>
              <a:gd name="connsiteY93" fmla="*/ 3176587 h 3233738"/>
              <a:gd name="connsiteX94" fmla="*/ 2519 w 1352688"/>
              <a:gd name="connsiteY94"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07319 w 1352688"/>
              <a:gd name="connsiteY71" fmla="*/ 2312193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271603 w 1352688"/>
              <a:gd name="connsiteY72" fmla="*/ 2290761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295414 w 1352688"/>
              <a:gd name="connsiteY74" fmla="*/ 2362200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81126 w 1352688"/>
              <a:gd name="connsiteY73" fmla="*/ 233362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3514 w 1352688"/>
              <a:gd name="connsiteY68" fmla="*/ 2243137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254933 w 1352688"/>
              <a:gd name="connsiteY68" fmla="*/ 2181225 h 3233738"/>
              <a:gd name="connsiteX69" fmla="*/ 354945 w 1352688"/>
              <a:gd name="connsiteY69" fmla="*/ 2300287 h 3233738"/>
              <a:gd name="connsiteX70" fmla="*/ 343039 w 1352688"/>
              <a:gd name="connsiteY70" fmla="*/ 2336006 h 3233738"/>
              <a:gd name="connsiteX71" fmla="*/ 316844 w 1352688"/>
              <a:gd name="connsiteY71" fmla="*/ 2340768 h 3233738"/>
              <a:gd name="connsiteX72" fmla="*/ 302560 w 1352688"/>
              <a:gd name="connsiteY72" fmla="*/ 2343148 h 3233738"/>
              <a:gd name="connsiteX73" fmla="*/ 295414 w 1352688"/>
              <a:gd name="connsiteY73" fmla="*/ 2352674 h 3233738"/>
              <a:gd name="connsiteX74" fmla="*/ 302557 w 1352688"/>
              <a:gd name="connsiteY74" fmla="*/ 2366962 h 3233738"/>
              <a:gd name="connsiteX75" fmla="*/ 321608 w 1352688"/>
              <a:gd name="connsiteY75" fmla="*/ 2378868 h 3233738"/>
              <a:gd name="connsiteX76" fmla="*/ 333514 w 1352688"/>
              <a:gd name="connsiteY76" fmla="*/ 2397918 h 3233738"/>
              <a:gd name="connsiteX77" fmla="*/ 312083 w 1352688"/>
              <a:gd name="connsiteY77" fmla="*/ 2414586 h 3233738"/>
              <a:gd name="connsiteX78" fmla="*/ 285889 w 1352688"/>
              <a:gd name="connsiteY78" fmla="*/ 2433637 h 3233738"/>
              <a:gd name="connsiteX79" fmla="*/ 250171 w 1352688"/>
              <a:gd name="connsiteY79" fmla="*/ 2471737 h 3233738"/>
              <a:gd name="connsiteX80" fmla="*/ 200164 w 1352688"/>
              <a:gd name="connsiteY80" fmla="*/ 2533650 h 3233738"/>
              <a:gd name="connsiteX81" fmla="*/ 173970 w 1352688"/>
              <a:gd name="connsiteY81" fmla="*/ 2612230 h 3233738"/>
              <a:gd name="connsiteX82" fmla="*/ 188258 w 1352688"/>
              <a:gd name="connsiteY82" fmla="*/ 2652712 h 3233738"/>
              <a:gd name="connsiteX83" fmla="*/ 178733 w 1352688"/>
              <a:gd name="connsiteY83" fmla="*/ 2688431 h 3233738"/>
              <a:gd name="connsiteX84" fmla="*/ 116821 w 1352688"/>
              <a:gd name="connsiteY84" fmla="*/ 2764630 h 3233738"/>
              <a:gd name="connsiteX85" fmla="*/ 100151 w 1352688"/>
              <a:gd name="connsiteY85" fmla="*/ 2809874 h 3233738"/>
              <a:gd name="connsiteX86" fmla="*/ 88245 w 1352688"/>
              <a:gd name="connsiteY86" fmla="*/ 2864643 h 3233738"/>
              <a:gd name="connsiteX87" fmla="*/ 88245 w 1352688"/>
              <a:gd name="connsiteY87" fmla="*/ 2950368 h 3233738"/>
              <a:gd name="connsiteX88" fmla="*/ 66814 w 1352688"/>
              <a:gd name="connsiteY88" fmla="*/ 2988468 h 3233738"/>
              <a:gd name="connsiteX89" fmla="*/ 43001 w 1352688"/>
              <a:gd name="connsiteY89" fmla="*/ 3021805 h 3233738"/>
              <a:gd name="connsiteX90" fmla="*/ 38240 w 1352688"/>
              <a:gd name="connsiteY90" fmla="*/ 3045618 h 3233738"/>
              <a:gd name="connsiteX91" fmla="*/ 19189 w 1352688"/>
              <a:gd name="connsiteY91" fmla="*/ 3081336 h 3233738"/>
              <a:gd name="connsiteX92" fmla="*/ 19189 w 1352688"/>
              <a:gd name="connsiteY92" fmla="*/ 3117055 h 3233738"/>
              <a:gd name="connsiteX93" fmla="*/ 139 w 1352688"/>
              <a:gd name="connsiteY93" fmla="*/ 3133724 h 3233738"/>
              <a:gd name="connsiteX94" fmla="*/ 12045 w 1352688"/>
              <a:gd name="connsiteY94" fmla="*/ 3176587 h 3233738"/>
              <a:gd name="connsiteX95" fmla="*/ 2519 w 1352688"/>
              <a:gd name="connsiteY95"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54945 w 1352688"/>
              <a:gd name="connsiteY70" fmla="*/ 2300287 h 3233738"/>
              <a:gd name="connsiteX71" fmla="*/ 343039 w 1352688"/>
              <a:gd name="connsiteY71" fmla="*/ 2336006 h 3233738"/>
              <a:gd name="connsiteX72" fmla="*/ 316844 w 1352688"/>
              <a:gd name="connsiteY72" fmla="*/ 2340768 h 3233738"/>
              <a:gd name="connsiteX73" fmla="*/ 302560 w 1352688"/>
              <a:gd name="connsiteY73" fmla="*/ 2343148 h 3233738"/>
              <a:gd name="connsiteX74" fmla="*/ 295414 w 1352688"/>
              <a:gd name="connsiteY74" fmla="*/ 2352674 h 3233738"/>
              <a:gd name="connsiteX75" fmla="*/ 302557 w 1352688"/>
              <a:gd name="connsiteY75" fmla="*/ 2366962 h 3233738"/>
              <a:gd name="connsiteX76" fmla="*/ 321608 w 1352688"/>
              <a:gd name="connsiteY76" fmla="*/ 2378868 h 3233738"/>
              <a:gd name="connsiteX77" fmla="*/ 333514 w 1352688"/>
              <a:gd name="connsiteY77" fmla="*/ 2397918 h 3233738"/>
              <a:gd name="connsiteX78" fmla="*/ 312083 w 1352688"/>
              <a:gd name="connsiteY78" fmla="*/ 2414586 h 3233738"/>
              <a:gd name="connsiteX79" fmla="*/ 285889 w 1352688"/>
              <a:gd name="connsiteY79" fmla="*/ 2433637 h 3233738"/>
              <a:gd name="connsiteX80" fmla="*/ 250171 w 1352688"/>
              <a:gd name="connsiteY80" fmla="*/ 2471737 h 3233738"/>
              <a:gd name="connsiteX81" fmla="*/ 200164 w 1352688"/>
              <a:gd name="connsiteY81" fmla="*/ 2533650 h 3233738"/>
              <a:gd name="connsiteX82" fmla="*/ 173970 w 1352688"/>
              <a:gd name="connsiteY82" fmla="*/ 2612230 h 3233738"/>
              <a:gd name="connsiteX83" fmla="*/ 188258 w 1352688"/>
              <a:gd name="connsiteY83" fmla="*/ 2652712 h 3233738"/>
              <a:gd name="connsiteX84" fmla="*/ 178733 w 1352688"/>
              <a:gd name="connsiteY84" fmla="*/ 2688431 h 3233738"/>
              <a:gd name="connsiteX85" fmla="*/ 116821 w 1352688"/>
              <a:gd name="connsiteY85" fmla="*/ 2764630 h 3233738"/>
              <a:gd name="connsiteX86" fmla="*/ 100151 w 1352688"/>
              <a:gd name="connsiteY86" fmla="*/ 2809874 h 3233738"/>
              <a:gd name="connsiteX87" fmla="*/ 88245 w 1352688"/>
              <a:gd name="connsiteY87" fmla="*/ 2864643 h 3233738"/>
              <a:gd name="connsiteX88" fmla="*/ 88245 w 1352688"/>
              <a:gd name="connsiteY88" fmla="*/ 2950368 h 3233738"/>
              <a:gd name="connsiteX89" fmla="*/ 66814 w 1352688"/>
              <a:gd name="connsiteY89" fmla="*/ 2988468 h 3233738"/>
              <a:gd name="connsiteX90" fmla="*/ 43001 w 1352688"/>
              <a:gd name="connsiteY90" fmla="*/ 3021805 h 3233738"/>
              <a:gd name="connsiteX91" fmla="*/ 38240 w 1352688"/>
              <a:gd name="connsiteY91" fmla="*/ 3045618 h 3233738"/>
              <a:gd name="connsiteX92" fmla="*/ 19189 w 1352688"/>
              <a:gd name="connsiteY92" fmla="*/ 3081336 h 3233738"/>
              <a:gd name="connsiteX93" fmla="*/ 19189 w 1352688"/>
              <a:gd name="connsiteY93" fmla="*/ 3117055 h 3233738"/>
              <a:gd name="connsiteX94" fmla="*/ 139 w 1352688"/>
              <a:gd name="connsiteY94" fmla="*/ 3133724 h 3233738"/>
              <a:gd name="connsiteX95" fmla="*/ 12045 w 1352688"/>
              <a:gd name="connsiteY95" fmla="*/ 3176587 h 3233738"/>
              <a:gd name="connsiteX96" fmla="*/ 2519 w 1352688"/>
              <a:gd name="connsiteY96"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54933 w 1352688"/>
              <a:gd name="connsiteY69" fmla="*/ 2181225 h 3233738"/>
              <a:gd name="connsiteX70" fmla="*/ 316844 w 1352688"/>
              <a:gd name="connsiteY70" fmla="*/ 2250280 h 3233738"/>
              <a:gd name="connsiteX71" fmla="*/ 354945 w 1352688"/>
              <a:gd name="connsiteY71" fmla="*/ 2300287 h 3233738"/>
              <a:gd name="connsiteX72" fmla="*/ 343039 w 1352688"/>
              <a:gd name="connsiteY72" fmla="*/ 2336006 h 3233738"/>
              <a:gd name="connsiteX73" fmla="*/ 316844 w 1352688"/>
              <a:gd name="connsiteY73" fmla="*/ 2340768 h 3233738"/>
              <a:gd name="connsiteX74" fmla="*/ 302560 w 1352688"/>
              <a:gd name="connsiteY74" fmla="*/ 2343148 h 3233738"/>
              <a:gd name="connsiteX75" fmla="*/ 295414 w 1352688"/>
              <a:gd name="connsiteY75" fmla="*/ 2352674 h 3233738"/>
              <a:gd name="connsiteX76" fmla="*/ 302557 w 1352688"/>
              <a:gd name="connsiteY76" fmla="*/ 2366962 h 3233738"/>
              <a:gd name="connsiteX77" fmla="*/ 321608 w 1352688"/>
              <a:gd name="connsiteY77" fmla="*/ 2378868 h 3233738"/>
              <a:gd name="connsiteX78" fmla="*/ 333514 w 1352688"/>
              <a:gd name="connsiteY78" fmla="*/ 2397918 h 3233738"/>
              <a:gd name="connsiteX79" fmla="*/ 312083 w 1352688"/>
              <a:gd name="connsiteY79" fmla="*/ 2414586 h 3233738"/>
              <a:gd name="connsiteX80" fmla="*/ 285889 w 1352688"/>
              <a:gd name="connsiteY80" fmla="*/ 2433637 h 3233738"/>
              <a:gd name="connsiteX81" fmla="*/ 250171 w 1352688"/>
              <a:gd name="connsiteY81" fmla="*/ 2471737 h 3233738"/>
              <a:gd name="connsiteX82" fmla="*/ 200164 w 1352688"/>
              <a:gd name="connsiteY82" fmla="*/ 2533650 h 3233738"/>
              <a:gd name="connsiteX83" fmla="*/ 173970 w 1352688"/>
              <a:gd name="connsiteY83" fmla="*/ 2612230 h 3233738"/>
              <a:gd name="connsiteX84" fmla="*/ 188258 w 1352688"/>
              <a:gd name="connsiteY84" fmla="*/ 2652712 h 3233738"/>
              <a:gd name="connsiteX85" fmla="*/ 178733 w 1352688"/>
              <a:gd name="connsiteY85" fmla="*/ 2688431 h 3233738"/>
              <a:gd name="connsiteX86" fmla="*/ 116821 w 1352688"/>
              <a:gd name="connsiteY86" fmla="*/ 2764630 h 3233738"/>
              <a:gd name="connsiteX87" fmla="*/ 100151 w 1352688"/>
              <a:gd name="connsiteY87" fmla="*/ 2809874 h 3233738"/>
              <a:gd name="connsiteX88" fmla="*/ 88245 w 1352688"/>
              <a:gd name="connsiteY88" fmla="*/ 2864643 h 3233738"/>
              <a:gd name="connsiteX89" fmla="*/ 88245 w 1352688"/>
              <a:gd name="connsiteY89" fmla="*/ 2950368 h 3233738"/>
              <a:gd name="connsiteX90" fmla="*/ 66814 w 1352688"/>
              <a:gd name="connsiteY90" fmla="*/ 2988468 h 3233738"/>
              <a:gd name="connsiteX91" fmla="*/ 43001 w 1352688"/>
              <a:gd name="connsiteY91" fmla="*/ 3021805 h 3233738"/>
              <a:gd name="connsiteX92" fmla="*/ 38240 w 1352688"/>
              <a:gd name="connsiteY92" fmla="*/ 3045618 h 3233738"/>
              <a:gd name="connsiteX93" fmla="*/ 19189 w 1352688"/>
              <a:gd name="connsiteY93" fmla="*/ 3081336 h 3233738"/>
              <a:gd name="connsiteX94" fmla="*/ 19189 w 1352688"/>
              <a:gd name="connsiteY94" fmla="*/ 3117055 h 3233738"/>
              <a:gd name="connsiteX95" fmla="*/ 139 w 1352688"/>
              <a:gd name="connsiteY95" fmla="*/ 3133724 h 3233738"/>
              <a:gd name="connsiteX96" fmla="*/ 12045 w 1352688"/>
              <a:gd name="connsiteY96" fmla="*/ 3176587 h 3233738"/>
              <a:gd name="connsiteX97" fmla="*/ 2519 w 1352688"/>
              <a:gd name="connsiteY97"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31132 w 1352688"/>
              <a:gd name="connsiteY68" fmla="*/ 2226468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293032 w 1352688"/>
              <a:gd name="connsiteY69" fmla="*/ 2200274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16844 w 1352688"/>
              <a:gd name="connsiteY71" fmla="*/ 2250280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254933 w 1352688"/>
              <a:gd name="connsiteY70" fmla="*/ 2181225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81140 w 1352688"/>
              <a:gd name="connsiteY67" fmla="*/ 2255042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47801 w 1352688"/>
              <a:gd name="connsiteY68" fmla="*/ 2235993 h 3233738"/>
              <a:gd name="connsiteX69" fmla="*/ 331132 w 1352688"/>
              <a:gd name="connsiteY69" fmla="*/ 2228849 h 3233738"/>
              <a:gd name="connsiteX70" fmla="*/ 323989 w 1352688"/>
              <a:gd name="connsiteY70" fmla="*/ 2243137 h 3233738"/>
              <a:gd name="connsiteX71" fmla="*/ 331132 w 1352688"/>
              <a:gd name="connsiteY71" fmla="*/ 2266948 h 3233738"/>
              <a:gd name="connsiteX72" fmla="*/ 354945 w 1352688"/>
              <a:gd name="connsiteY72" fmla="*/ 2300287 h 3233738"/>
              <a:gd name="connsiteX73" fmla="*/ 343039 w 1352688"/>
              <a:gd name="connsiteY73" fmla="*/ 2336006 h 3233738"/>
              <a:gd name="connsiteX74" fmla="*/ 316844 w 1352688"/>
              <a:gd name="connsiteY74" fmla="*/ 2340768 h 3233738"/>
              <a:gd name="connsiteX75" fmla="*/ 302560 w 1352688"/>
              <a:gd name="connsiteY75" fmla="*/ 2343148 h 3233738"/>
              <a:gd name="connsiteX76" fmla="*/ 295414 w 1352688"/>
              <a:gd name="connsiteY76" fmla="*/ 2352674 h 3233738"/>
              <a:gd name="connsiteX77" fmla="*/ 302557 w 1352688"/>
              <a:gd name="connsiteY77" fmla="*/ 2366962 h 3233738"/>
              <a:gd name="connsiteX78" fmla="*/ 321608 w 1352688"/>
              <a:gd name="connsiteY78" fmla="*/ 2378868 h 3233738"/>
              <a:gd name="connsiteX79" fmla="*/ 333514 w 1352688"/>
              <a:gd name="connsiteY79" fmla="*/ 2397918 h 3233738"/>
              <a:gd name="connsiteX80" fmla="*/ 312083 w 1352688"/>
              <a:gd name="connsiteY80" fmla="*/ 2414586 h 3233738"/>
              <a:gd name="connsiteX81" fmla="*/ 285889 w 1352688"/>
              <a:gd name="connsiteY81" fmla="*/ 2433637 h 3233738"/>
              <a:gd name="connsiteX82" fmla="*/ 250171 w 1352688"/>
              <a:gd name="connsiteY82" fmla="*/ 2471737 h 3233738"/>
              <a:gd name="connsiteX83" fmla="*/ 200164 w 1352688"/>
              <a:gd name="connsiteY83" fmla="*/ 2533650 h 3233738"/>
              <a:gd name="connsiteX84" fmla="*/ 173970 w 1352688"/>
              <a:gd name="connsiteY84" fmla="*/ 2612230 h 3233738"/>
              <a:gd name="connsiteX85" fmla="*/ 188258 w 1352688"/>
              <a:gd name="connsiteY85" fmla="*/ 2652712 h 3233738"/>
              <a:gd name="connsiteX86" fmla="*/ 178733 w 1352688"/>
              <a:gd name="connsiteY86" fmla="*/ 2688431 h 3233738"/>
              <a:gd name="connsiteX87" fmla="*/ 116821 w 1352688"/>
              <a:gd name="connsiteY87" fmla="*/ 2764630 h 3233738"/>
              <a:gd name="connsiteX88" fmla="*/ 100151 w 1352688"/>
              <a:gd name="connsiteY88" fmla="*/ 2809874 h 3233738"/>
              <a:gd name="connsiteX89" fmla="*/ 88245 w 1352688"/>
              <a:gd name="connsiteY89" fmla="*/ 2864643 h 3233738"/>
              <a:gd name="connsiteX90" fmla="*/ 88245 w 1352688"/>
              <a:gd name="connsiteY90" fmla="*/ 2950368 h 3233738"/>
              <a:gd name="connsiteX91" fmla="*/ 66814 w 1352688"/>
              <a:gd name="connsiteY91" fmla="*/ 2988468 h 3233738"/>
              <a:gd name="connsiteX92" fmla="*/ 43001 w 1352688"/>
              <a:gd name="connsiteY92" fmla="*/ 3021805 h 3233738"/>
              <a:gd name="connsiteX93" fmla="*/ 38240 w 1352688"/>
              <a:gd name="connsiteY93" fmla="*/ 3045618 h 3233738"/>
              <a:gd name="connsiteX94" fmla="*/ 19189 w 1352688"/>
              <a:gd name="connsiteY94" fmla="*/ 3081336 h 3233738"/>
              <a:gd name="connsiteX95" fmla="*/ 19189 w 1352688"/>
              <a:gd name="connsiteY95" fmla="*/ 3117055 h 3233738"/>
              <a:gd name="connsiteX96" fmla="*/ 139 w 1352688"/>
              <a:gd name="connsiteY96" fmla="*/ 3133724 h 3233738"/>
              <a:gd name="connsiteX97" fmla="*/ 12045 w 1352688"/>
              <a:gd name="connsiteY97" fmla="*/ 3176587 h 3233738"/>
              <a:gd name="connsiteX98" fmla="*/ 2519 w 1352688"/>
              <a:gd name="connsiteY98"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8757 w 1352688"/>
              <a:gd name="connsiteY68" fmla="*/ 2278855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424002 w 1352688"/>
              <a:gd name="connsiteY67" fmla="*/ 2338386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52688 w 1352688"/>
              <a:gd name="connsiteY0" fmla="*/ 0 h 3233738"/>
              <a:gd name="connsiteX1" fmla="*/ 1343163 w 1352688"/>
              <a:gd name="connsiteY1" fmla="*/ 90487 h 3233738"/>
              <a:gd name="connsiteX2" fmla="*/ 1343163 w 1352688"/>
              <a:gd name="connsiteY2" fmla="*/ 128587 h 3233738"/>
              <a:gd name="connsiteX3" fmla="*/ 1343163 w 1352688"/>
              <a:gd name="connsiteY3" fmla="*/ 166687 h 3233738"/>
              <a:gd name="connsiteX4" fmla="*/ 1338401 w 1352688"/>
              <a:gd name="connsiteY4" fmla="*/ 204787 h 3233738"/>
              <a:gd name="connsiteX5" fmla="*/ 1319351 w 1352688"/>
              <a:gd name="connsiteY5" fmla="*/ 254794 h 3233738"/>
              <a:gd name="connsiteX6" fmla="*/ 1307444 w 1352688"/>
              <a:gd name="connsiteY6" fmla="*/ 280987 h 3233738"/>
              <a:gd name="connsiteX7" fmla="*/ 1283632 w 1352688"/>
              <a:gd name="connsiteY7" fmla="*/ 304800 h 3233738"/>
              <a:gd name="connsiteX8" fmla="*/ 1264582 w 1352688"/>
              <a:gd name="connsiteY8" fmla="*/ 321469 h 3233738"/>
              <a:gd name="connsiteX9" fmla="*/ 1262201 w 1352688"/>
              <a:gd name="connsiteY9" fmla="*/ 340519 h 3233738"/>
              <a:gd name="connsiteX10" fmla="*/ 1259819 w 1352688"/>
              <a:gd name="connsiteY10" fmla="*/ 381000 h 3233738"/>
              <a:gd name="connsiteX11" fmla="*/ 1262201 w 1352688"/>
              <a:gd name="connsiteY11" fmla="*/ 407194 h 3233738"/>
              <a:gd name="connsiteX12" fmla="*/ 1281251 w 1352688"/>
              <a:gd name="connsiteY12" fmla="*/ 450056 h 3233738"/>
              <a:gd name="connsiteX13" fmla="*/ 1297919 w 1352688"/>
              <a:gd name="connsiteY13" fmla="*/ 483394 h 3233738"/>
              <a:gd name="connsiteX14" fmla="*/ 1300301 w 1352688"/>
              <a:gd name="connsiteY14" fmla="*/ 502444 h 3233738"/>
              <a:gd name="connsiteX15" fmla="*/ 1312207 w 1352688"/>
              <a:gd name="connsiteY15" fmla="*/ 542925 h 3233738"/>
              <a:gd name="connsiteX16" fmla="*/ 1316969 w 1352688"/>
              <a:gd name="connsiteY16" fmla="*/ 590550 h 3233738"/>
              <a:gd name="connsiteX17" fmla="*/ 1324113 w 1352688"/>
              <a:gd name="connsiteY17" fmla="*/ 619125 h 3233738"/>
              <a:gd name="connsiteX18" fmla="*/ 1331257 w 1352688"/>
              <a:gd name="connsiteY18" fmla="*/ 652462 h 3233738"/>
              <a:gd name="connsiteX19" fmla="*/ 1328876 w 1352688"/>
              <a:gd name="connsiteY19" fmla="*/ 685800 h 3233738"/>
              <a:gd name="connsiteX20" fmla="*/ 1324113 w 1352688"/>
              <a:gd name="connsiteY20" fmla="*/ 723900 h 3233738"/>
              <a:gd name="connsiteX21" fmla="*/ 1324113 w 1352688"/>
              <a:gd name="connsiteY21" fmla="*/ 745331 h 3233738"/>
              <a:gd name="connsiteX22" fmla="*/ 1324113 w 1352688"/>
              <a:gd name="connsiteY22" fmla="*/ 771525 h 3233738"/>
              <a:gd name="connsiteX23" fmla="*/ 1307444 w 1352688"/>
              <a:gd name="connsiteY23" fmla="*/ 792956 h 3233738"/>
              <a:gd name="connsiteX24" fmla="*/ 1297919 w 1352688"/>
              <a:gd name="connsiteY24" fmla="*/ 819150 h 3233738"/>
              <a:gd name="connsiteX25" fmla="*/ 1295538 w 1352688"/>
              <a:gd name="connsiteY25" fmla="*/ 845344 h 3233738"/>
              <a:gd name="connsiteX26" fmla="*/ 1297919 w 1352688"/>
              <a:gd name="connsiteY26" fmla="*/ 876300 h 3233738"/>
              <a:gd name="connsiteX27" fmla="*/ 1302682 w 1352688"/>
              <a:gd name="connsiteY27" fmla="*/ 900112 h 3233738"/>
              <a:gd name="connsiteX28" fmla="*/ 1312207 w 1352688"/>
              <a:gd name="connsiteY28" fmla="*/ 923925 h 3233738"/>
              <a:gd name="connsiteX29" fmla="*/ 1305063 w 1352688"/>
              <a:gd name="connsiteY29" fmla="*/ 957262 h 3233738"/>
              <a:gd name="connsiteX30" fmla="*/ 1293157 w 1352688"/>
              <a:gd name="connsiteY30" fmla="*/ 997744 h 3233738"/>
              <a:gd name="connsiteX31" fmla="*/ 1286013 w 1352688"/>
              <a:gd name="connsiteY31" fmla="*/ 1028700 h 3233738"/>
              <a:gd name="connsiteX32" fmla="*/ 1266963 w 1352688"/>
              <a:gd name="connsiteY32" fmla="*/ 1076325 h 3233738"/>
              <a:gd name="connsiteX33" fmla="*/ 1245532 w 1352688"/>
              <a:gd name="connsiteY33" fmla="*/ 1107281 h 3233738"/>
              <a:gd name="connsiteX34" fmla="*/ 1214576 w 1352688"/>
              <a:gd name="connsiteY34" fmla="*/ 1128712 h 3233738"/>
              <a:gd name="connsiteX35" fmla="*/ 1169332 w 1352688"/>
              <a:gd name="connsiteY35" fmla="*/ 1154906 h 3233738"/>
              <a:gd name="connsiteX36" fmla="*/ 1112182 w 1352688"/>
              <a:gd name="connsiteY36" fmla="*/ 1188244 h 3233738"/>
              <a:gd name="connsiteX37" fmla="*/ 1069319 w 1352688"/>
              <a:gd name="connsiteY37" fmla="*/ 1221581 h 3233738"/>
              <a:gd name="connsiteX38" fmla="*/ 1031220 w 1352688"/>
              <a:gd name="connsiteY38" fmla="*/ 1259681 h 3233738"/>
              <a:gd name="connsiteX39" fmla="*/ 1000263 w 1352688"/>
              <a:gd name="connsiteY39" fmla="*/ 1307305 h 3233738"/>
              <a:gd name="connsiteX40" fmla="*/ 978832 w 1352688"/>
              <a:gd name="connsiteY40" fmla="*/ 1347787 h 3233738"/>
              <a:gd name="connsiteX41" fmla="*/ 945494 w 1352688"/>
              <a:gd name="connsiteY41" fmla="*/ 1393031 h 3233738"/>
              <a:gd name="connsiteX42" fmla="*/ 931207 w 1352688"/>
              <a:gd name="connsiteY42" fmla="*/ 1435894 h 3233738"/>
              <a:gd name="connsiteX43" fmla="*/ 897870 w 1352688"/>
              <a:gd name="connsiteY43" fmla="*/ 1485900 h 3233738"/>
              <a:gd name="connsiteX44" fmla="*/ 866913 w 1352688"/>
              <a:gd name="connsiteY44" fmla="*/ 1533524 h 3233738"/>
              <a:gd name="connsiteX45" fmla="*/ 838337 w 1352688"/>
              <a:gd name="connsiteY45" fmla="*/ 1562100 h 3233738"/>
              <a:gd name="connsiteX46" fmla="*/ 814527 w 1352688"/>
              <a:gd name="connsiteY46" fmla="*/ 1597819 h 3233738"/>
              <a:gd name="connsiteX47" fmla="*/ 788333 w 1352688"/>
              <a:gd name="connsiteY47" fmla="*/ 1633537 h 3233738"/>
              <a:gd name="connsiteX48" fmla="*/ 821670 w 1352688"/>
              <a:gd name="connsiteY48" fmla="*/ 1657349 h 3233738"/>
              <a:gd name="connsiteX49" fmla="*/ 819290 w 1352688"/>
              <a:gd name="connsiteY49" fmla="*/ 1709737 h 3233738"/>
              <a:gd name="connsiteX50" fmla="*/ 778808 w 1352688"/>
              <a:gd name="connsiteY50" fmla="*/ 1716881 h 3233738"/>
              <a:gd name="connsiteX51" fmla="*/ 771664 w 1352688"/>
              <a:gd name="connsiteY51" fmla="*/ 1781175 h 3233738"/>
              <a:gd name="connsiteX52" fmla="*/ 776426 w 1352688"/>
              <a:gd name="connsiteY52" fmla="*/ 1835943 h 3233738"/>
              <a:gd name="connsiteX53" fmla="*/ 759757 w 1352688"/>
              <a:gd name="connsiteY53" fmla="*/ 1900238 h 3233738"/>
              <a:gd name="connsiteX54" fmla="*/ 731182 w 1352688"/>
              <a:gd name="connsiteY54" fmla="*/ 1926431 h 3233738"/>
              <a:gd name="connsiteX55" fmla="*/ 695464 w 1352688"/>
              <a:gd name="connsiteY55" fmla="*/ 1974056 h 3233738"/>
              <a:gd name="connsiteX56" fmla="*/ 654983 w 1352688"/>
              <a:gd name="connsiteY56" fmla="*/ 1969294 h 3233738"/>
              <a:gd name="connsiteX57" fmla="*/ 612120 w 1352688"/>
              <a:gd name="connsiteY57" fmla="*/ 1983581 h 3233738"/>
              <a:gd name="connsiteX58" fmla="*/ 595451 w 1352688"/>
              <a:gd name="connsiteY58" fmla="*/ 2005012 h 3233738"/>
              <a:gd name="connsiteX59" fmla="*/ 559733 w 1352688"/>
              <a:gd name="connsiteY59" fmla="*/ 2000250 h 3233738"/>
              <a:gd name="connsiteX60" fmla="*/ 535920 w 1352688"/>
              <a:gd name="connsiteY60" fmla="*/ 2028824 h 3233738"/>
              <a:gd name="connsiteX61" fmla="*/ 531159 w 1352688"/>
              <a:gd name="connsiteY61" fmla="*/ 2071688 h 3233738"/>
              <a:gd name="connsiteX62" fmla="*/ 488295 w 1352688"/>
              <a:gd name="connsiteY62" fmla="*/ 2100262 h 3233738"/>
              <a:gd name="connsiteX63" fmla="*/ 466864 w 1352688"/>
              <a:gd name="connsiteY63" fmla="*/ 2135981 h 3233738"/>
              <a:gd name="connsiteX64" fmla="*/ 443051 w 1352688"/>
              <a:gd name="connsiteY64" fmla="*/ 2162175 h 3233738"/>
              <a:gd name="connsiteX65" fmla="*/ 409714 w 1352688"/>
              <a:gd name="connsiteY65" fmla="*/ 2188369 h 3233738"/>
              <a:gd name="connsiteX66" fmla="*/ 400189 w 1352688"/>
              <a:gd name="connsiteY66" fmla="*/ 2221707 h 3233738"/>
              <a:gd name="connsiteX67" fmla="*/ 393046 w 1352688"/>
              <a:gd name="connsiteY67" fmla="*/ 2250280 h 3233738"/>
              <a:gd name="connsiteX68" fmla="*/ 371613 w 1352688"/>
              <a:gd name="connsiteY68" fmla="*/ 2247899 h 3233738"/>
              <a:gd name="connsiteX69" fmla="*/ 347801 w 1352688"/>
              <a:gd name="connsiteY69" fmla="*/ 2235993 h 3233738"/>
              <a:gd name="connsiteX70" fmla="*/ 331132 w 1352688"/>
              <a:gd name="connsiteY70" fmla="*/ 2228849 h 3233738"/>
              <a:gd name="connsiteX71" fmla="*/ 323989 w 1352688"/>
              <a:gd name="connsiteY71" fmla="*/ 2243137 h 3233738"/>
              <a:gd name="connsiteX72" fmla="*/ 331132 w 1352688"/>
              <a:gd name="connsiteY72" fmla="*/ 2266948 h 3233738"/>
              <a:gd name="connsiteX73" fmla="*/ 354945 w 1352688"/>
              <a:gd name="connsiteY73" fmla="*/ 2300287 h 3233738"/>
              <a:gd name="connsiteX74" fmla="*/ 343039 w 1352688"/>
              <a:gd name="connsiteY74" fmla="*/ 2336006 h 3233738"/>
              <a:gd name="connsiteX75" fmla="*/ 316844 w 1352688"/>
              <a:gd name="connsiteY75" fmla="*/ 2340768 h 3233738"/>
              <a:gd name="connsiteX76" fmla="*/ 302560 w 1352688"/>
              <a:gd name="connsiteY76" fmla="*/ 2343148 h 3233738"/>
              <a:gd name="connsiteX77" fmla="*/ 295414 w 1352688"/>
              <a:gd name="connsiteY77" fmla="*/ 2352674 h 3233738"/>
              <a:gd name="connsiteX78" fmla="*/ 302557 w 1352688"/>
              <a:gd name="connsiteY78" fmla="*/ 2366962 h 3233738"/>
              <a:gd name="connsiteX79" fmla="*/ 321608 w 1352688"/>
              <a:gd name="connsiteY79" fmla="*/ 2378868 h 3233738"/>
              <a:gd name="connsiteX80" fmla="*/ 333514 w 1352688"/>
              <a:gd name="connsiteY80" fmla="*/ 2397918 h 3233738"/>
              <a:gd name="connsiteX81" fmla="*/ 312083 w 1352688"/>
              <a:gd name="connsiteY81" fmla="*/ 2414586 h 3233738"/>
              <a:gd name="connsiteX82" fmla="*/ 285889 w 1352688"/>
              <a:gd name="connsiteY82" fmla="*/ 2433637 h 3233738"/>
              <a:gd name="connsiteX83" fmla="*/ 250171 w 1352688"/>
              <a:gd name="connsiteY83" fmla="*/ 2471737 h 3233738"/>
              <a:gd name="connsiteX84" fmla="*/ 200164 w 1352688"/>
              <a:gd name="connsiteY84" fmla="*/ 2533650 h 3233738"/>
              <a:gd name="connsiteX85" fmla="*/ 173970 w 1352688"/>
              <a:gd name="connsiteY85" fmla="*/ 2612230 h 3233738"/>
              <a:gd name="connsiteX86" fmla="*/ 188258 w 1352688"/>
              <a:gd name="connsiteY86" fmla="*/ 2652712 h 3233738"/>
              <a:gd name="connsiteX87" fmla="*/ 178733 w 1352688"/>
              <a:gd name="connsiteY87" fmla="*/ 2688431 h 3233738"/>
              <a:gd name="connsiteX88" fmla="*/ 116821 w 1352688"/>
              <a:gd name="connsiteY88" fmla="*/ 2764630 h 3233738"/>
              <a:gd name="connsiteX89" fmla="*/ 100151 w 1352688"/>
              <a:gd name="connsiteY89" fmla="*/ 2809874 h 3233738"/>
              <a:gd name="connsiteX90" fmla="*/ 88245 w 1352688"/>
              <a:gd name="connsiteY90" fmla="*/ 2864643 h 3233738"/>
              <a:gd name="connsiteX91" fmla="*/ 88245 w 1352688"/>
              <a:gd name="connsiteY91" fmla="*/ 2950368 h 3233738"/>
              <a:gd name="connsiteX92" fmla="*/ 66814 w 1352688"/>
              <a:gd name="connsiteY92" fmla="*/ 2988468 h 3233738"/>
              <a:gd name="connsiteX93" fmla="*/ 43001 w 1352688"/>
              <a:gd name="connsiteY93" fmla="*/ 3021805 h 3233738"/>
              <a:gd name="connsiteX94" fmla="*/ 38240 w 1352688"/>
              <a:gd name="connsiteY94" fmla="*/ 3045618 h 3233738"/>
              <a:gd name="connsiteX95" fmla="*/ 19189 w 1352688"/>
              <a:gd name="connsiteY95" fmla="*/ 3081336 h 3233738"/>
              <a:gd name="connsiteX96" fmla="*/ 19189 w 1352688"/>
              <a:gd name="connsiteY96" fmla="*/ 3117055 h 3233738"/>
              <a:gd name="connsiteX97" fmla="*/ 139 w 1352688"/>
              <a:gd name="connsiteY97" fmla="*/ 3133724 h 3233738"/>
              <a:gd name="connsiteX98" fmla="*/ 12045 w 1352688"/>
              <a:gd name="connsiteY98" fmla="*/ 3176587 h 3233738"/>
              <a:gd name="connsiteX99" fmla="*/ 2519 w 1352688"/>
              <a:gd name="connsiteY99" fmla="*/ 3233738 h 3233738"/>
              <a:gd name="connsiteX0" fmla="*/ 1389014 w 1389014"/>
              <a:gd name="connsiteY0" fmla="*/ 0 h 3324553"/>
              <a:gd name="connsiteX1" fmla="*/ 1343163 w 1389014"/>
              <a:gd name="connsiteY1" fmla="*/ 181302 h 3324553"/>
              <a:gd name="connsiteX2" fmla="*/ 1343163 w 1389014"/>
              <a:gd name="connsiteY2" fmla="*/ 219402 h 3324553"/>
              <a:gd name="connsiteX3" fmla="*/ 1343163 w 1389014"/>
              <a:gd name="connsiteY3" fmla="*/ 257502 h 3324553"/>
              <a:gd name="connsiteX4" fmla="*/ 1338401 w 1389014"/>
              <a:gd name="connsiteY4" fmla="*/ 295602 h 3324553"/>
              <a:gd name="connsiteX5" fmla="*/ 1319351 w 1389014"/>
              <a:gd name="connsiteY5" fmla="*/ 345609 h 3324553"/>
              <a:gd name="connsiteX6" fmla="*/ 1307444 w 1389014"/>
              <a:gd name="connsiteY6" fmla="*/ 371802 h 3324553"/>
              <a:gd name="connsiteX7" fmla="*/ 1283632 w 1389014"/>
              <a:gd name="connsiteY7" fmla="*/ 395615 h 3324553"/>
              <a:gd name="connsiteX8" fmla="*/ 1264582 w 1389014"/>
              <a:gd name="connsiteY8" fmla="*/ 412284 h 3324553"/>
              <a:gd name="connsiteX9" fmla="*/ 1262201 w 1389014"/>
              <a:gd name="connsiteY9" fmla="*/ 431334 h 3324553"/>
              <a:gd name="connsiteX10" fmla="*/ 1259819 w 1389014"/>
              <a:gd name="connsiteY10" fmla="*/ 471815 h 3324553"/>
              <a:gd name="connsiteX11" fmla="*/ 1262201 w 1389014"/>
              <a:gd name="connsiteY11" fmla="*/ 498009 h 3324553"/>
              <a:gd name="connsiteX12" fmla="*/ 1281251 w 1389014"/>
              <a:gd name="connsiteY12" fmla="*/ 540871 h 3324553"/>
              <a:gd name="connsiteX13" fmla="*/ 1297919 w 1389014"/>
              <a:gd name="connsiteY13" fmla="*/ 574209 h 3324553"/>
              <a:gd name="connsiteX14" fmla="*/ 1300301 w 1389014"/>
              <a:gd name="connsiteY14" fmla="*/ 593259 h 3324553"/>
              <a:gd name="connsiteX15" fmla="*/ 1312207 w 1389014"/>
              <a:gd name="connsiteY15" fmla="*/ 633740 h 3324553"/>
              <a:gd name="connsiteX16" fmla="*/ 1316969 w 1389014"/>
              <a:gd name="connsiteY16" fmla="*/ 681365 h 3324553"/>
              <a:gd name="connsiteX17" fmla="*/ 1324113 w 1389014"/>
              <a:gd name="connsiteY17" fmla="*/ 709940 h 3324553"/>
              <a:gd name="connsiteX18" fmla="*/ 1331257 w 1389014"/>
              <a:gd name="connsiteY18" fmla="*/ 743277 h 3324553"/>
              <a:gd name="connsiteX19" fmla="*/ 1328876 w 1389014"/>
              <a:gd name="connsiteY19" fmla="*/ 776615 h 3324553"/>
              <a:gd name="connsiteX20" fmla="*/ 1324113 w 1389014"/>
              <a:gd name="connsiteY20" fmla="*/ 814715 h 3324553"/>
              <a:gd name="connsiteX21" fmla="*/ 1324113 w 1389014"/>
              <a:gd name="connsiteY21" fmla="*/ 836146 h 3324553"/>
              <a:gd name="connsiteX22" fmla="*/ 1324113 w 1389014"/>
              <a:gd name="connsiteY22" fmla="*/ 862340 h 3324553"/>
              <a:gd name="connsiteX23" fmla="*/ 1307444 w 1389014"/>
              <a:gd name="connsiteY23" fmla="*/ 883771 h 3324553"/>
              <a:gd name="connsiteX24" fmla="*/ 1297919 w 1389014"/>
              <a:gd name="connsiteY24" fmla="*/ 909965 h 3324553"/>
              <a:gd name="connsiteX25" fmla="*/ 1295538 w 1389014"/>
              <a:gd name="connsiteY25" fmla="*/ 936159 h 3324553"/>
              <a:gd name="connsiteX26" fmla="*/ 1297919 w 1389014"/>
              <a:gd name="connsiteY26" fmla="*/ 967115 h 3324553"/>
              <a:gd name="connsiteX27" fmla="*/ 1302682 w 1389014"/>
              <a:gd name="connsiteY27" fmla="*/ 990927 h 3324553"/>
              <a:gd name="connsiteX28" fmla="*/ 1312207 w 1389014"/>
              <a:gd name="connsiteY28" fmla="*/ 1014740 h 3324553"/>
              <a:gd name="connsiteX29" fmla="*/ 1305063 w 1389014"/>
              <a:gd name="connsiteY29" fmla="*/ 1048077 h 3324553"/>
              <a:gd name="connsiteX30" fmla="*/ 1293157 w 1389014"/>
              <a:gd name="connsiteY30" fmla="*/ 1088559 h 3324553"/>
              <a:gd name="connsiteX31" fmla="*/ 1286013 w 1389014"/>
              <a:gd name="connsiteY31" fmla="*/ 1119515 h 3324553"/>
              <a:gd name="connsiteX32" fmla="*/ 1266963 w 1389014"/>
              <a:gd name="connsiteY32" fmla="*/ 1167140 h 3324553"/>
              <a:gd name="connsiteX33" fmla="*/ 1245532 w 1389014"/>
              <a:gd name="connsiteY33" fmla="*/ 1198096 h 3324553"/>
              <a:gd name="connsiteX34" fmla="*/ 1214576 w 1389014"/>
              <a:gd name="connsiteY34" fmla="*/ 1219527 h 3324553"/>
              <a:gd name="connsiteX35" fmla="*/ 1169332 w 1389014"/>
              <a:gd name="connsiteY35" fmla="*/ 1245721 h 3324553"/>
              <a:gd name="connsiteX36" fmla="*/ 1112182 w 1389014"/>
              <a:gd name="connsiteY36" fmla="*/ 1279059 h 3324553"/>
              <a:gd name="connsiteX37" fmla="*/ 1069319 w 1389014"/>
              <a:gd name="connsiteY37" fmla="*/ 1312396 h 3324553"/>
              <a:gd name="connsiteX38" fmla="*/ 1031220 w 1389014"/>
              <a:gd name="connsiteY38" fmla="*/ 1350496 h 3324553"/>
              <a:gd name="connsiteX39" fmla="*/ 1000263 w 1389014"/>
              <a:gd name="connsiteY39" fmla="*/ 1398120 h 3324553"/>
              <a:gd name="connsiteX40" fmla="*/ 978832 w 1389014"/>
              <a:gd name="connsiteY40" fmla="*/ 1438602 h 3324553"/>
              <a:gd name="connsiteX41" fmla="*/ 945494 w 1389014"/>
              <a:gd name="connsiteY41" fmla="*/ 1483846 h 3324553"/>
              <a:gd name="connsiteX42" fmla="*/ 931207 w 1389014"/>
              <a:gd name="connsiteY42" fmla="*/ 1526709 h 3324553"/>
              <a:gd name="connsiteX43" fmla="*/ 897870 w 1389014"/>
              <a:gd name="connsiteY43" fmla="*/ 1576715 h 3324553"/>
              <a:gd name="connsiteX44" fmla="*/ 866913 w 1389014"/>
              <a:gd name="connsiteY44" fmla="*/ 1624339 h 3324553"/>
              <a:gd name="connsiteX45" fmla="*/ 838337 w 1389014"/>
              <a:gd name="connsiteY45" fmla="*/ 1652915 h 3324553"/>
              <a:gd name="connsiteX46" fmla="*/ 814527 w 1389014"/>
              <a:gd name="connsiteY46" fmla="*/ 1688634 h 3324553"/>
              <a:gd name="connsiteX47" fmla="*/ 788333 w 1389014"/>
              <a:gd name="connsiteY47" fmla="*/ 1724352 h 3324553"/>
              <a:gd name="connsiteX48" fmla="*/ 821670 w 1389014"/>
              <a:gd name="connsiteY48" fmla="*/ 1748164 h 3324553"/>
              <a:gd name="connsiteX49" fmla="*/ 819290 w 1389014"/>
              <a:gd name="connsiteY49" fmla="*/ 1800552 h 3324553"/>
              <a:gd name="connsiteX50" fmla="*/ 778808 w 1389014"/>
              <a:gd name="connsiteY50" fmla="*/ 1807696 h 3324553"/>
              <a:gd name="connsiteX51" fmla="*/ 771664 w 1389014"/>
              <a:gd name="connsiteY51" fmla="*/ 1871990 h 3324553"/>
              <a:gd name="connsiteX52" fmla="*/ 776426 w 1389014"/>
              <a:gd name="connsiteY52" fmla="*/ 1926758 h 3324553"/>
              <a:gd name="connsiteX53" fmla="*/ 759757 w 1389014"/>
              <a:gd name="connsiteY53" fmla="*/ 1991053 h 3324553"/>
              <a:gd name="connsiteX54" fmla="*/ 731182 w 1389014"/>
              <a:gd name="connsiteY54" fmla="*/ 2017246 h 3324553"/>
              <a:gd name="connsiteX55" fmla="*/ 695464 w 1389014"/>
              <a:gd name="connsiteY55" fmla="*/ 2064871 h 3324553"/>
              <a:gd name="connsiteX56" fmla="*/ 654983 w 1389014"/>
              <a:gd name="connsiteY56" fmla="*/ 2060109 h 3324553"/>
              <a:gd name="connsiteX57" fmla="*/ 612120 w 1389014"/>
              <a:gd name="connsiteY57" fmla="*/ 2074396 h 3324553"/>
              <a:gd name="connsiteX58" fmla="*/ 595451 w 1389014"/>
              <a:gd name="connsiteY58" fmla="*/ 2095827 h 3324553"/>
              <a:gd name="connsiteX59" fmla="*/ 559733 w 1389014"/>
              <a:gd name="connsiteY59" fmla="*/ 2091065 h 3324553"/>
              <a:gd name="connsiteX60" fmla="*/ 535920 w 1389014"/>
              <a:gd name="connsiteY60" fmla="*/ 2119639 h 3324553"/>
              <a:gd name="connsiteX61" fmla="*/ 531159 w 1389014"/>
              <a:gd name="connsiteY61" fmla="*/ 2162503 h 3324553"/>
              <a:gd name="connsiteX62" fmla="*/ 488295 w 1389014"/>
              <a:gd name="connsiteY62" fmla="*/ 2191077 h 3324553"/>
              <a:gd name="connsiteX63" fmla="*/ 466864 w 1389014"/>
              <a:gd name="connsiteY63" fmla="*/ 2226796 h 3324553"/>
              <a:gd name="connsiteX64" fmla="*/ 443051 w 1389014"/>
              <a:gd name="connsiteY64" fmla="*/ 2252990 h 3324553"/>
              <a:gd name="connsiteX65" fmla="*/ 409714 w 1389014"/>
              <a:gd name="connsiteY65" fmla="*/ 2279184 h 3324553"/>
              <a:gd name="connsiteX66" fmla="*/ 400189 w 1389014"/>
              <a:gd name="connsiteY66" fmla="*/ 2312522 h 3324553"/>
              <a:gd name="connsiteX67" fmla="*/ 393046 w 1389014"/>
              <a:gd name="connsiteY67" fmla="*/ 2341095 h 3324553"/>
              <a:gd name="connsiteX68" fmla="*/ 371613 w 1389014"/>
              <a:gd name="connsiteY68" fmla="*/ 2338714 h 3324553"/>
              <a:gd name="connsiteX69" fmla="*/ 347801 w 1389014"/>
              <a:gd name="connsiteY69" fmla="*/ 2326808 h 3324553"/>
              <a:gd name="connsiteX70" fmla="*/ 331132 w 1389014"/>
              <a:gd name="connsiteY70" fmla="*/ 2319664 h 3324553"/>
              <a:gd name="connsiteX71" fmla="*/ 323989 w 1389014"/>
              <a:gd name="connsiteY71" fmla="*/ 2333952 h 3324553"/>
              <a:gd name="connsiteX72" fmla="*/ 331132 w 1389014"/>
              <a:gd name="connsiteY72" fmla="*/ 2357763 h 3324553"/>
              <a:gd name="connsiteX73" fmla="*/ 354945 w 1389014"/>
              <a:gd name="connsiteY73" fmla="*/ 2391102 h 3324553"/>
              <a:gd name="connsiteX74" fmla="*/ 343039 w 1389014"/>
              <a:gd name="connsiteY74" fmla="*/ 2426821 h 3324553"/>
              <a:gd name="connsiteX75" fmla="*/ 316844 w 1389014"/>
              <a:gd name="connsiteY75" fmla="*/ 2431583 h 3324553"/>
              <a:gd name="connsiteX76" fmla="*/ 302560 w 1389014"/>
              <a:gd name="connsiteY76" fmla="*/ 2433963 h 3324553"/>
              <a:gd name="connsiteX77" fmla="*/ 295414 w 1389014"/>
              <a:gd name="connsiteY77" fmla="*/ 2443489 h 3324553"/>
              <a:gd name="connsiteX78" fmla="*/ 302557 w 1389014"/>
              <a:gd name="connsiteY78" fmla="*/ 2457777 h 3324553"/>
              <a:gd name="connsiteX79" fmla="*/ 321608 w 1389014"/>
              <a:gd name="connsiteY79" fmla="*/ 2469683 h 3324553"/>
              <a:gd name="connsiteX80" fmla="*/ 333514 w 1389014"/>
              <a:gd name="connsiteY80" fmla="*/ 2488733 h 3324553"/>
              <a:gd name="connsiteX81" fmla="*/ 312083 w 1389014"/>
              <a:gd name="connsiteY81" fmla="*/ 2505401 h 3324553"/>
              <a:gd name="connsiteX82" fmla="*/ 285889 w 1389014"/>
              <a:gd name="connsiteY82" fmla="*/ 2524452 h 3324553"/>
              <a:gd name="connsiteX83" fmla="*/ 250171 w 1389014"/>
              <a:gd name="connsiteY83" fmla="*/ 2562552 h 3324553"/>
              <a:gd name="connsiteX84" fmla="*/ 200164 w 1389014"/>
              <a:gd name="connsiteY84" fmla="*/ 2624465 h 3324553"/>
              <a:gd name="connsiteX85" fmla="*/ 173970 w 1389014"/>
              <a:gd name="connsiteY85" fmla="*/ 2703045 h 3324553"/>
              <a:gd name="connsiteX86" fmla="*/ 188258 w 1389014"/>
              <a:gd name="connsiteY86" fmla="*/ 2743527 h 3324553"/>
              <a:gd name="connsiteX87" fmla="*/ 178733 w 1389014"/>
              <a:gd name="connsiteY87" fmla="*/ 2779246 h 3324553"/>
              <a:gd name="connsiteX88" fmla="*/ 116821 w 1389014"/>
              <a:gd name="connsiteY88" fmla="*/ 2855445 h 3324553"/>
              <a:gd name="connsiteX89" fmla="*/ 100151 w 1389014"/>
              <a:gd name="connsiteY89" fmla="*/ 2900689 h 3324553"/>
              <a:gd name="connsiteX90" fmla="*/ 88245 w 1389014"/>
              <a:gd name="connsiteY90" fmla="*/ 2955458 h 3324553"/>
              <a:gd name="connsiteX91" fmla="*/ 88245 w 1389014"/>
              <a:gd name="connsiteY91" fmla="*/ 3041183 h 3324553"/>
              <a:gd name="connsiteX92" fmla="*/ 66814 w 1389014"/>
              <a:gd name="connsiteY92" fmla="*/ 3079283 h 3324553"/>
              <a:gd name="connsiteX93" fmla="*/ 43001 w 1389014"/>
              <a:gd name="connsiteY93" fmla="*/ 3112620 h 3324553"/>
              <a:gd name="connsiteX94" fmla="*/ 38240 w 1389014"/>
              <a:gd name="connsiteY94" fmla="*/ 3136433 h 3324553"/>
              <a:gd name="connsiteX95" fmla="*/ 19189 w 1389014"/>
              <a:gd name="connsiteY95" fmla="*/ 3172151 h 3324553"/>
              <a:gd name="connsiteX96" fmla="*/ 19189 w 1389014"/>
              <a:gd name="connsiteY96" fmla="*/ 3207870 h 3324553"/>
              <a:gd name="connsiteX97" fmla="*/ 139 w 1389014"/>
              <a:gd name="connsiteY97" fmla="*/ 3224539 h 3324553"/>
              <a:gd name="connsiteX98" fmla="*/ 12045 w 1389014"/>
              <a:gd name="connsiteY98" fmla="*/ 3267402 h 3324553"/>
              <a:gd name="connsiteX99" fmla="*/ 2519 w 1389014"/>
              <a:gd name="connsiteY99" fmla="*/ 3324553 h 3324553"/>
              <a:gd name="connsiteX0" fmla="*/ 1389014 w 1389014"/>
              <a:gd name="connsiteY0" fmla="*/ 0 h 3324553"/>
              <a:gd name="connsiteX1" fmla="*/ 1356328 w 1389014"/>
              <a:gd name="connsiteY1" fmla="*/ 104604 h 3324553"/>
              <a:gd name="connsiteX2" fmla="*/ 1343163 w 1389014"/>
              <a:gd name="connsiteY2" fmla="*/ 181302 h 3324553"/>
              <a:gd name="connsiteX3" fmla="*/ 1343163 w 1389014"/>
              <a:gd name="connsiteY3" fmla="*/ 219402 h 3324553"/>
              <a:gd name="connsiteX4" fmla="*/ 1343163 w 1389014"/>
              <a:gd name="connsiteY4" fmla="*/ 257502 h 3324553"/>
              <a:gd name="connsiteX5" fmla="*/ 1338401 w 1389014"/>
              <a:gd name="connsiteY5" fmla="*/ 295602 h 3324553"/>
              <a:gd name="connsiteX6" fmla="*/ 1319351 w 1389014"/>
              <a:gd name="connsiteY6" fmla="*/ 345609 h 3324553"/>
              <a:gd name="connsiteX7" fmla="*/ 1307444 w 1389014"/>
              <a:gd name="connsiteY7" fmla="*/ 371802 h 3324553"/>
              <a:gd name="connsiteX8" fmla="*/ 1283632 w 1389014"/>
              <a:gd name="connsiteY8" fmla="*/ 395615 h 3324553"/>
              <a:gd name="connsiteX9" fmla="*/ 1264582 w 1389014"/>
              <a:gd name="connsiteY9" fmla="*/ 412284 h 3324553"/>
              <a:gd name="connsiteX10" fmla="*/ 1262201 w 1389014"/>
              <a:gd name="connsiteY10" fmla="*/ 431334 h 3324553"/>
              <a:gd name="connsiteX11" fmla="*/ 1259819 w 1389014"/>
              <a:gd name="connsiteY11" fmla="*/ 471815 h 3324553"/>
              <a:gd name="connsiteX12" fmla="*/ 1262201 w 1389014"/>
              <a:gd name="connsiteY12" fmla="*/ 498009 h 3324553"/>
              <a:gd name="connsiteX13" fmla="*/ 1281251 w 1389014"/>
              <a:gd name="connsiteY13" fmla="*/ 540871 h 3324553"/>
              <a:gd name="connsiteX14" fmla="*/ 1297919 w 1389014"/>
              <a:gd name="connsiteY14" fmla="*/ 574209 h 3324553"/>
              <a:gd name="connsiteX15" fmla="*/ 1300301 w 1389014"/>
              <a:gd name="connsiteY15" fmla="*/ 593259 h 3324553"/>
              <a:gd name="connsiteX16" fmla="*/ 1312207 w 1389014"/>
              <a:gd name="connsiteY16" fmla="*/ 633740 h 3324553"/>
              <a:gd name="connsiteX17" fmla="*/ 1316969 w 1389014"/>
              <a:gd name="connsiteY17" fmla="*/ 681365 h 3324553"/>
              <a:gd name="connsiteX18" fmla="*/ 1324113 w 1389014"/>
              <a:gd name="connsiteY18" fmla="*/ 709940 h 3324553"/>
              <a:gd name="connsiteX19" fmla="*/ 1331257 w 1389014"/>
              <a:gd name="connsiteY19" fmla="*/ 743277 h 3324553"/>
              <a:gd name="connsiteX20" fmla="*/ 1328876 w 1389014"/>
              <a:gd name="connsiteY20" fmla="*/ 776615 h 3324553"/>
              <a:gd name="connsiteX21" fmla="*/ 1324113 w 1389014"/>
              <a:gd name="connsiteY21" fmla="*/ 814715 h 3324553"/>
              <a:gd name="connsiteX22" fmla="*/ 1324113 w 1389014"/>
              <a:gd name="connsiteY22" fmla="*/ 836146 h 3324553"/>
              <a:gd name="connsiteX23" fmla="*/ 1324113 w 1389014"/>
              <a:gd name="connsiteY23" fmla="*/ 862340 h 3324553"/>
              <a:gd name="connsiteX24" fmla="*/ 1307444 w 1389014"/>
              <a:gd name="connsiteY24" fmla="*/ 883771 h 3324553"/>
              <a:gd name="connsiteX25" fmla="*/ 1297919 w 1389014"/>
              <a:gd name="connsiteY25" fmla="*/ 909965 h 3324553"/>
              <a:gd name="connsiteX26" fmla="*/ 1295538 w 1389014"/>
              <a:gd name="connsiteY26" fmla="*/ 936159 h 3324553"/>
              <a:gd name="connsiteX27" fmla="*/ 1297919 w 1389014"/>
              <a:gd name="connsiteY27" fmla="*/ 967115 h 3324553"/>
              <a:gd name="connsiteX28" fmla="*/ 1302682 w 1389014"/>
              <a:gd name="connsiteY28" fmla="*/ 990927 h 3324553"/>
              <a:gd name="connsiteX29" fmla="*/ 1312207 w 1389014"/>
              <a:gd name="connsiteY29" fmla="*/ 1014740 h 3324553"/>
              <a:gd name="connsiteX30" fmla="*/ 1305063 w 1389014"/>
              <a:gd name="connsiteY30" fmla="*/ 1048077 h 3324553"/>
              <a:gd name="connsiteX31" fmla="*/ 1293157 w 1389014"/>
              <a:gd name="connsiteY31" fmla="*/ 1088559 h 3324553"/>
              <a:gd name="connsiteX32" fmla="*/ 1286013 w 1389014"/>
              <a:gd name="connsiteY32" fmla="*/ 1119515 h 3324553"/>
              <a:gd name="connsiteX33" fmla="*/ 1266963 w 1389014"/>
              <a:gd name="connsiteY33" fmla="*/ 1167140 h 3324553"/>
              <a:gd name="connsiteX34" fmla="*/ 1245532 w 1389014"/>
              <a:gd name="connsiteY34" fmla="*/ 1198096 h 3324553"/>
              <a:gd name="connsiteX35" fmla="*/ 1214576 w 1389014"/>
              <a:gd name="connsiteY35" fmla="*/ 1219527 h 3324553"/>
              <a:gd name="connsiteX36" fmla="*/ 1169332 w 1389014"/>
              <a:gd name="connsiteY36" fmla="*/ 1245721 h 3324553"/>
              <a:gd name="connsiteX37" fmla="*/ 1112182 w 1389014"/>
              <a:gd name="connsiteY37" fmla="*/ 1279059 h 3324553"/>
              <a:gd name="connsiteX38" fmla="*/ 1069319 w 1389014"/>
              <a:gd name="connsiteY38" fmla="*/ 1312396 h 3324553"/>
              <a:gd name="connsiteX39" fmla="*/ 1031220 w 1389014"/>
              <a:gd name="connsiteY39" fmla="*/ 1350496 h 3324553"/>
              <a:gd name="connsiteX40" fmla="*/ 1000263 w 1389014"/>
              <a:gd name="connsiteY40" fmla="*/ 1398120 h 3324553"/>
              <a:gd name="connsiteX41" fmla="*/ 978832 w 1389014"/>
              <a:gd name="connsiteY41" fmla="*/ 1438602 h 3324553"/>
              <a:gd name="connsiteX42" fmla="*/ 945494 w 1389014"/>
              <a:gd name="connsiteY42" fmla="*/ 1483846 h 3324553"/>
              <a:gd name="connsiteX43" fmla="*/ 931207 w 1389014"/>
              <a:gd name="connsiteY43" fmla="*/ 1526709 h 3324553"/>
              <a:gd name="connsiteX44" fmla="*/ 897870 w 1389014"/>
              <a:gd name="connsiteY44" fmla="*/ 1576715 h 3324553"/>
              <a:gd name="connsiteX45" fmla="*/ 866913 w 1389014"/>
              <a:gd name="connsiteY45" fmla="*/ 1624339 h 3324553"/>
              <a:gd name="connsiteX46" fmla="*/ 838337 w 1389014"/>
              <a:gd name="connsiteY46" fmla="*/ 1652915 h 3324553"/>
              <a:gd name="connsiteX47" fmla="*/ 814527 w 1389014"/>
              <a:gd name="connsiteY47" fmla="*/ 1688634 h 3324553"/>
              <a:gd name="connsiteX48" fmla="*/ 788333 w 1389014"/>
              <a:gd name="connsiteY48" fmla="*/ 1724352 h 3324553"/>
              <a:gd name="connsiteX49" fmla="*/ 821670 w 1389014"/>
              <a:gd name="connsiteY49" fmla="*/ 1748164 h 3324553"/>
              <a:gd name="connsiteX50" fmla="*/ 819290 w 1389014"/>
              <a:gd name="connsiteY50" fmla="*/ 1800552 h 3324553"/>
              <a:gd name="connsiteX51" fmla="*/ 778808 w 1389014"/>
              <a:gd name="connsiteY51" fmla="*/ 1807696 h 3324553"/>
              <a:gd name="connsiteX52" fmla="*/ 771664 w 1389014"/>
              <a:gd name="connsiteY52" fmla="*/ 1871990 h 3324553"/>
              <a:gd name="connsiteX53" fmla="*/ 776426 w 1389014"/>
              <a:gd name="connsiteY53" fmla="*/ 1926758 h 3324553"/>
              <a:gd name="connsiteX54" fmla="*/ 759757 w 1389014"/>
              <a:gd name="connsiteY54" fmla="*/ 1991053 h 3324553"/>
              <a:gd name="connsiteX55" fmla="*/ 731182 w 1389014"/>
              <a:gd name="connsiteY55" fmla="*/ 2017246 h 3324553"/>
              <a:gd name="connsiteX56" fmla="*/ 695464 w 1389014"/>
              <a:gd name="connsiteY56" fmla="*/ 2064871 h 3324553"/>
              <a:gd name="connsiteX57" fmla="*/ 654983 w 1389014"/>
              <a:gd name="connsiteY57" fmla="*/ 2060109 h 3324553"/>
              <a:gd name="connsiteX58" fmla="*/ 612120 w 1389014"/>
              <a:gd name="connsiteY58" fmla="*/ 2074396 h 3324553"/>
              <a:gd name="connsiteX59" fmla="*/ 595451 w 1389014"/>
              <a:gd name="connsiteY59" fmla="*/ 2095827 h 3324553"/>
              <a:gd name="connsiteX60" fmla="*/ 559733 w 1389014"/>
              <a:gd name="connsiteY60" fmla="*/ 2091065 h 3324553"/>
              <a:gd name="connsiteX61" fmla="*/ 535920 w 1389014"/>
              <a:gd name="connsiteY61" fmla="*/ 2119639 h 3324553"/>
              <a:gd name="connsiteX62" fmla="*/ 531159 w 1389014"/>
              <a:gd name="connsiteY62" fmla="*/ 2162503 h 3324553"/>
              <a:gd name="connsiteX63" fmla="*/ 488295 w 1389014"/>
              <a:gd name="connsiteY63" fmla="*/ 2191077 h 3324553"/>
              <a:gd name="connsiteX64" fmla="*/ 466864 w 1389014"/>
              <a:gd name="connsiteY64" fmla="*/ 2226796 h 3324553"/>
              <a:gd name="connsiteX65" fmla="*/ 443051 w 1389014"/>
              <a:gd name="connsiteY65" fmla="*/ 2252990 h 3324553"/>
              <a:gd name="connsiteX66" fmla="*/ 409714 w 1389014"/>
              <a:gd name="connsiteY66" fmla="*/ 2279184 h 3324553"/>
              <a:gd name="connsiteX67" fmla="*/ 400189 w 1389014"/>
              <a:gd name="connsiteY67" fmla="*/ 2312522 h 3324553"/>
              <a:gd name="connsiteX68" fmla="*/ 393046 w 1389014"/>
              <a:gd name="connsiteY68" fmla="*/ 2341095 h 3324553"/>
              <a:gd name="connsiteX69" fmla="*/ 371613 w 1389014"/>
              <a:gd name="connsiteY69" fmla="*/ 2338714 h 3324553"/>
              <a:gd name="connsiteX70" fmla="*/ 347801 w 1389014"/>
              <a:gd name="connsiteY70" fmla="*/ 2326808 h 3324553"/>
              <a:gd name="connsiteX71" fmla="*/ 331132 w 1389014"/>
              <a:gd name="connsiteY71" fmla="*/ 2319664 h 3324553"/>
              <a:gd name="connsiteX72" fmla="*/ 323989 w 1389014"/>
              <a:gd name="connsiteY72" fmla="*/ 2333952 h 3324553"/>
              <a:gd name="connsiteX73" fmla="*/ 331132 w 1389014"/>
              <a:gd name="connsiteY73" fmla="*/ 2357763 h 3324553"/>
              <a:gd name="connsiteX74" fmla="*/ 354945 w 1389014"/>
              <a:gd name="connsiteY74" fmla="*/ 2391102 h 3324553"/>
              <a:gd name="connsiteX75" fmla="*/ 343039 w 1389014"/>
              <a:gd name="connsiteY75" fmla="*/ 2426821 h 3324553"/>
              <a:gd name="connsiteX76" fmla="*/ 316844 w 1389014"/>
              <a:gd name="connsiteY76" fmla="*/ 2431583 h 3324553"/>
              <a:gd name="connsiteX77" fmla="*/ 302560 w 1389014"/>
              <a:gd name="connsiteY77" fmla="*/ 2433963 h 3324553"/>
              <a:gd name="connsiteX78" fmla="*/ 295414 w 1389014"/>
              <a:gd name="connsiteY78" fmla="*/ 2443489 h 3324553"/>
              <a:gd name="connsiteX79" fmla="*/ 302557 w 1389014"/>
              <a:gd name="connsiteY79" fmla="*/ 2457777 h 3324553"/>
              <a:gd name="connsiteX80" fmla="*/ 321608 w 1389014"/>
              <a:gd name="connsiteY80" fmla="*/ 2469683 h 3324553"/>
              <a:gd name="connsiteX81" fmla="*/ 333514 w 1389014"/>
              <a:gd name="connsiteY81" fmla="*/ 2488733 h 3324553"/>
              <a:gd name="connsiteX82" fmla="*/ 312083 w 1389014"/>
              <a:gd name="connsiteY82" fmla="*/ 2505401 h 3324553"/>
              <a:gd name="connsiteX83" fmla="*/ 285889 w 1389014"/>
              <a:gd name="connsiteY83" fmla="*/ 2524452 h 3324553"/>
              <a:gd name="connsiteX84" fmla="*/ 250171 w 1389014"/>
              <a:gd name="connsiteY84" fmla="*/ 2562552 h 3324553"/>
              <a:gd name="connsiteX85" fmla="*/ 200164 w 1389014"/>
              <a:gd name="connsiteY85" fmla="*/ 2624465 h 3324553"/>
              <a:gd name="connsiteX86" fmla="*/ 173970 w 1389014"/>
              <a:gd name="connsiteY86" fmla="*/ 2703045 h 3324553"/>
              <a:gd name="connsiteX87" fmla="*/ 188258 w 1389014"/>
              <a:gd name="connsiteY87" fmla="*/ 2743527 h 3324553"/>
              <a:gd name="connsiteX88" fmla="*/ 178733 w 1389014"/>
              <a:gd name="connsiteY88" fmla="*/ 2779246 h 3324553"/>
              <a:gd name="connsiteX89" fmla="*/ 116821 w 1389014"/>
              <a:gd name="connsiteY89" fmla="*/ 2855445 h 3324553"/>
              <a:gd name="connsiteX90" fmla="*/ 100151 w 1389014"/>
              <a:gd name="connsiteY90" fmla="*/ 2900689 h 3324553"/>
              <a:gd name="connsiteX91" fmla="*/ 88245 w 1389014"/>
              <a:gd name="connsiteY91" fmla="*/ 2955458 h 3324553"/>
              <a:gd name="connsiteX92" fmla="*/ 88245 w 1389014"/>
              <a:gd name="connsiteY92" fmla="*/ 3041183 h 3324553"/>
              <a:gd name="connsiteX93" fmla="*/ 66814 w 1389014"/>
              <a:gd name="connsiteY93" fmla="*/ 3079283 h 3324553"/>
              <a:gd name="connsiteX94" fmla="*/ 43001 w 1389014"/>
              <a:gd name="connsiteY94" fmla="*/ 3112620 h 3324553"/>
              <a:gd name="connsiteX95" fmla="*/ 38240 w 1389014"/>
              <a:gd name="connsiteY95" fmla="*/ 3136433 h 3324553"/>
              <a:gd name="connsiteX96" fmla="*/ 19189 w 1389014"/>
              <a:gd name="connsiteY96" fmla="*/ 3172151 h 3324553"/>
              <a:gd name="connsiteX97" fmla="*/ 19189 w 1389014"/>
              <a:gd name="connsiteY97" fmla="*/ 3207870 h 3324553"/>
              <a:gd name="connsiteX98" fmla="*/ 139 w 1389014"/>
              <a:gd name="connsiteY98" fmla="*/ 3224539 h 3324553"/>
              <a:gd name="connsiteX99" fmla="*/ 12045 w 1389014"/>
              <a:gd name="connsiteY99" fmla="*/ 3267402 h 3324553"/>
              <a:gd name="connsiteX100" fmla="*/ 2519 w 1389014"/>
              <a:gd name="connsiteY100" fmla="*/ 3324553 h 3324553"/>
              <a:gd name="connsiteX0" fmla="*/ 1357228 w 1357228"/>
              <a:gd name="connsiteY0" fmla="*/ 0 h 3324553"/>
              <a:gd name="connsiteX1" fmla="*/ 1356328 w 1357228"/>
              <a:gd name="connsiteY1" fmla="*/ 104604 h 3324553"/>
              <a:gd name="connsiteX2" fmla="*/ 1343163 w 1357228"/>
              <a:gd name="connsiteY2" fmla="*/ 181302 h 3324553"/>
              <a:gd name="connsiteX3" fmla="*/ 1343163 w 1357228"/>
              <a:gd name="connsiteY3" fmla="*/ 219402 h 3324553"/>
              <a:gd name="connsiteX4" fmla="*/ 1343163 w 1357228"/>
              <a:gd name="connsiteY4" fmla="*/ 257502 h 3324553"/>
              <a:gd name="connsiteX5" fmla="*/ 1338401 w 1357228"/>
              <a:gd name="connsiteY5" fmla="*/ 295602 h 3324553"/>
              <a:gd name="connsiteX6" fmla="*/ 1319351 w 1357228"/>
              <a:gd name="connsiteY6" fmla="*/ 345609 h 3324553"/>
              <a:gd name="connsiteX7" fmla="*/ 1307444 w 1357228"/>
              <a:gd name="connsiteY7" fmla="*/ 371802 h 3324553"/>
              <a:gd name="connsiteX8" fmla="*/ 1283632 w 1357228"/>
              <a:gd name="connsiteY8" fmla="*/ 395615 h 3324553"/>
              <a:gd name="connsiteX9" fmla="*/ 1264582 w 1357228"/>
              <a:gd name="connsiteY9" fmla="*/ 412284 h 3324553"/>
              <a:gd name="connsiteX10" fmla="*/ 1262201 w 1357228"/>
              <a:gd name="connsiteY10" fmla="*/ 431334 h 3324553"/>
              <a:gd name="connsiteX11" fmla="*/ 1259819 w 1357228"/>
              <a:gd name="connsiteY11" fmla="*/ 471815 h 3324553"/>
              <a:gd name="connsiteX12" fmla="*/ 1262201 w 1357228"/>
              <a:gd name="connsiteY12" fmla="*/ 498009 h 3324553"/>
              <a:gd name="connsiteX13" fmla="*/ 1281251 w 1357228"/>
              <a:gd name="connsiteY13" fmla="*/ 540871 h 3324553"/>
              <a:gd name="connsiteX14" fmla="*/ 1297919 w 1357228"/>
              <a:gd name="connsiteY14" fmla="*/ 574209 h 3324553"/>
              <a:gd name="connsiteX15" fmla="*/ 1300301 w 1357228"/>
              <a:gd name="connsiteY15" fmla="*/ 593259 h 3324553"/>
              <a:gd name="connsiteX16" fmla="*/ 1312207 w 1357228"/>
              <a:gd name="connsiteY16" fmla="*/ 633740 h 3324553"/>
              <a:gd name="connsiteX17" fmla="*/ 1316969 w 1357228"/>
              <a:gd name="connsiteY17" fmla="*/ 681365 h 3324553"/>
              <a:gd name="connsiteX18" fmla="*/ 1324113 w 1357228"/>
              <a:gd name="connsiteY18" fmla="*/ 709940 h 3324553"/>
              <a:gd name="connsiteX19" fmla="*/ 1331257 w 1357228"/>
              <a:gd name="connsiteY19" fmla="*/ 743277 h 3324553"/>
              <a:gd name="connsiteX20" fmla="*/ 1328876 w 1357228"/>
              <a:gd name="connsiteY20" fmla="*/ 776615 h 3324553"/>
              <a:gd name="connsiteX21" fmla="*/ 1324113 w 1357228"/>
              <a:gd name="connsiteY21" fmla="*/ 814715 h 3324553"/>
              <a:gd name="connsiteX22" fmla="*/ 1324113 w 1357228"/>
              <a:gd name="connsiteY22" fmla="*/ 836146 h 3324553"/>
              <a:gd name="connsiteX23" fmla="*/ 1324113 w 1357228"/>
              <a:gd name="connsiteY23" fmla="*/ 862340 h 3324553"/>
              <a:gd name="connsiteX24" fmla="*/ 1307444 w 1357228"/>
              <a:gd name="connsiteY24" fmla="*/ 883771 h 3324553"/>
              <a:gd name="connsiteX25" fmla="*/ 1297919 w 1357228"/>
              <a:gd name="connsiteY25" fmla="*/ 909965 h 3324553"/>
              <a:gd name="connsiteX26" fmla="*/ 1295538 w 1357228"/>
              <a:gd name="connsiteY26" fmla="*/ 936159 h 3324553"/>
              <a:gd name="connsiteX27" fmla="*/ 1297919 w 1357228"/>
              <a:gd name="connsiteY27" fmla="*/ 967115 h 3324553"/>
              <a:gd name="connsiteX28" fmla="*/ 1302682 w 1357228"/>
              <a:gd name="connsiteY28" fmla="*/ 990927 h 3324553"/>
              <a:gd name="connsiteX29" fmla="*/ 1312207 w 1357228"/>
              <a:gd name="connsiteY29" fmla="*/ 1014740 h 3324553"/>
              <a:gd name="connsiteX30" fmla="*/ 1305063 w 1357228"/>
              <a:gd name="connsiteY30" fmla="*/ 1048077 h 3324553"/>
              <a:gd name="connsiteX31" fmla="*/ 1293157 w 1357228"/>
              <a:gd name="connsiteY31" fmla="*/ 1088559 h 3324553"/>
              <a:gd name="connsiteX32" fmla="*/ 1286013 w 1357228"/>
              <a:gd name="connsiteY32" fmla="*/ 1119515 h 3324553"/>
              <a:gd name="connsiteX33" fmla="*/ 1266963 w 1357228"/>
              <a:gd name="connsiteY33" fmla="*/ 1167140 h 3324553"/>
              <a:gd name="connsiteX34" fmla="*/ 1245532 w 1357228"/>
              <a:gd name="connsiteY34" fmla="*/ 1198096 h 3324553"/>
              <a:gd name="connsiteX35" fmla="*/ 1214576 w 1357228"/>
              <a:gd name="connsiteY35" fmla="*/ 1219527 h 3324553"/>
              <a:gd name="connsiteX36" fmla="*/ 1169332 w 1357228"/>
              <a:gd name="connsiteY36" fmla="*/ 1245721 h 3324553"/>
              <a:gd name="connsiteX37" fmla="*/ 1112182 w 1357228"/>
              <a:gd name="connsiteY37" fmla="*/ 1279059 h 3324553"/>
              <a:gd name="connsiteX38" fmla="*/ 1069319 w 1357228"/>
              <a:gd name="connsiteY38" fmla="*/ 1312396 h 3324553"/>
              <a:gd name="connsiteX39" fmla="*/ 1031220 w 1357228"/>
              <a:gd name="connsiteY39" fmla="*/ 1350496 h 3324553"/>
              <a:gd name="connsiteX40" fmla="*/ 1000263 w 1357228"/>
              <a:gd name="connsiteY40" fmla="*/ 1398120 h 3324553"/>
              <a:gd name="connsiteX41" fmla="*/ 978832 w 1357228"/>
              <a:gd name="connsiteY41" fmla="*/ 1438602 h 3324553"/>
              <a:gd name="connsiteX42" fmla="*/ 945494 w 1357228"/>
              <a:gd name="connsiteY42" fmla="*/ 1483846 h 3324553"/>
              <a:gd name="connsiteX43" fmla="*/ 931207 w 1357228"/>
              <a:gd name="connsiteY43" fmla="*/ 1526709 h 3324553"/>
              <a:gd name="connsiteX44" fmla="*/ 897870 w 1357228"/>
              <a:gd name="connsiteY44" fmla="*/ 1576715 h 3324553"/>
              <a:gd name="connsiteX45" fmla="*/ 866913 w 1357228"/>
              <a:gd name="connsiteY45" fmla="*/ 1624339 h 3324553"/>
              <a:gd name="connsiteX46" fmla="*/ 838337 w 1357228"/>
              <a:gd name="connsiteY46" fmla="*/ 1652915 h 3324553"/>
              <a:gd name="connsiteX47" fmla="*/ 814527 w 1357228"/>
              <a:gd name="connsiteY47" fmla="*/ 1688634 h 3324553"/>
              <a:gd name="connsiteX48" fmla="*/ 788333 w 1357228"/>
              <a:gd name="connsiteY48" fmla="*/ 1724352 h 3324553"/>
              <a:gd name="connsiteX49" fmla="*/ 821670 w 1357228"/>
              <a:gd name="connsiteY49" fmla="*/ 1748164 h 3324553"/>
              <a:gd name="connsiteX50" fmla="*/ 819290 w 1357228"/>
              <a:gd name="connsiteY50" fmla="*/ 1800552 h 3324553"/>
              <a:gd name="connsiteX51" fmla="*/ 778808 w 1357228"/>
              <a:gd name="connsiteY51" fmla="*/ 1807696 h 3324553"/>
              <a:gd name="connsiteX52" fmla="*/ 771664 w 1357228"/>
              <a:gd name="connsiteY52" fmla="*/ 1871990 h 3324553"/>
              <a:gd name="connsiteX53" fmla="*/ 776426 w 1357228"/>
              <a:gd name="connsiteY53" fmla="*/ 1926758 h 3324553"/>
              <a:gd name="connsiteX54" fmla="*/ 759757 w 1357228"/>
              <a:gd name="connsiteY54" fmla="*/ 1991053 h 3324553"/>
              <a:gd name="connsiteX55" fmla="*/ 731182 w 1357228"/>
              <a:gd name="connsiteY55" fmla="*/ 2017246 h 3324553"/>
              <a:gd name="connsiteX56" fmla="*/ 695464 w 1357228"/>
              <a:gd name="connsiteY56" fmla="*/ 2064871 h 3324553"/>
              <a:gd name="connsiteX57" fmla="*/ 654983 w 1357228"/>
              <a:gd name="connsiteY57" fmla="*/ 2060109 h 3324553"/>
              <a:gd name="connsiteX58" fmla="*/ 612120 w 1357228"/>
              <a:gd name="connsiteY58" fmla="*/ 2074396 h 3324553"/>
              <a:gd name="connsiteX59" fmla="*/ 595451 w 1357228"/>
              <a:gd name="connsiteY59" fmla="*/ 2095827 h 3324553"/>
              <a:gd name="connsiteX60" fmla="*/ 559733 w 1357228"/>
              <a:gd name="connsiteY60" fmla="*/ 2091065 h 3324553"/>
              <a:gd name="connsiteX61" fmla="*/ 535920 w 1357228"/>
              <a:gd name="connsiteY61" fmla="*/ 2119639 h 3324553"/>
              <a:gd name="connsiteX62" fmla="*/ 531159 w 1357228"/>
              <a:gd name="connsiteY62" fmla="*/ 2162503 h 3324553"/>
              <a:gd name="connsiteX63" fmla="*/ 488295 w 1357228"/>
              <a:gd name="connsiteY63" fmla="*/ 2191077 h 3324553"/>
              <a:gd name="connsiteX64" fmla="*/ 466864 w 1357228"/>
              <a:gd name="connsiteY64" fmla="*/ 2226796 h 3324553"/>
              <a:gd name="connsiteX65" fmla="*/ 443051 w 1357228"/>
              <a:gd name="connsiteY65" fmla="*/ 2252990 h 3324553"/>
              <a:gd name="connsiteX66" fmla="*/ 409714 w 1357228"/>
              <a:gd name="connsiteY66" fmla="*/ 2279184 h 3324553"/>
              <a:gd name="connsiteX67" fmla="*/ 400189 w 1357228"/>
              <a:gd name="connsiteY67" fmla="*/ 2312522 h 3324553"/>
              <a:gd name="connsiteX68" fmla="*/ 393046 w 1357228"/>
              <a:gd name="connsiteY68" fmla="*/ 2341095 h 3324553"/>
              <a:gd name="connsiteX69" fmla="*/ 371613 w 1357228"/>
              <a:gd name="connsiteY69" fmla="*/ 2338714 h 3324553"/>
              <a:gd name="connsiteX70" fmla="*/ 347801 w 1357228"/>
              <a:gd name="connsiteY70" fmla="*/ 2326808 h 3324553"/>
              <a:gd name="connsiteX71" fmla="*/ 331132 w 1357228"/>
              <a:gd name="connsiteY71" fmla="*/ 2319664 h 3324553"/>
              <a:gd name="connsiteX72" fmla="*/ 323989 w 1357228"/>
              <a:gd name="connsiteY72" fmla="*/ 2333952 h 3324553"/>
              <a:gd name="connsiteX73" fmla="*/ 331132 w 1357228"/>
              <a:gd name="connsiteY73" fmla="*/ 2357763 h 3324553"/>
              <a:gd name="connsiteX74" fmla="*/ 354945 w 1357228"/>
              <a:gd name="connsiteY74" fmla="*/ 2391102 h 3324553"/>
              <a:gd name="connsiteX75" fmla="*/ 343039 w 1357228"/>
              <a:gd name="connsiteY75" fmla="*/ 2426821 h 3324553"/>
              <a:gd name="connsiteX76" fmla="*/ 316844 w 1357228"/>
              <a:gd name="connsiteY76" fmla="*/ 2431583 h 3324553"/>
              <a:gd name="connsiteX77" fmla="*/ 302560 w 1357228"/>
              <a:gd name="connsiteY77" fmla="*/ 2433963 h 3324553"/>
              <a:gd name="connsiteX78" fmla="*/ 295414 w 1357228"/>
              <a:gd name="connsiteY78" fmla="*/ 2443489 h 3324553"/>
              <a:gd name="connsiteX79" fmla="*/ 302557 w 1357228"/>
              <a:gd name="connsiteY79" fmla="*/ 2457777 h 3324553"/>
              <a:gd name="connsiteX80" fmla="*/ 321608 w 1357228"/>
              <a:gd name="connsiteY80" fmla="*/ 2469683 h 3324553"/>
              <a:gd name="connsiteX81" fmla="*/ 333514 w 1357228"/>
              <a:gd name="connsiteY81" fmla="*/ 2488733 h 3324553"/>
              <a:gd name="connsiteX82" fmla="*/ 312083 w 1357228"/>
              <a:gd name="connsiteY82" fmla="*/ 2505401 h 3324553"/>
              <a:gd name="connsiteX83" fmla="*/ 285889 w 1357228"/>
              <a:gd name="connsiteY83" fmla="*/ 2524452 h 3324553"/>
              <a:gd name="connsiteX84" fmla="*/ 250171 w 1357228"/>
              <a:gd name="connsiteY84" fmla="*/ 2562552 h 3324553"/>
              <a:gd name="connsiteX85" fmla="*/ 200164 w 1357228"/>
              <a:gd name="connsiteY85" fmla="*/ 2624465 h 3324553"/>
              <a:gd name="connsiteX86" fmla="*/ 173970 w 1357228"/>
              <a:gd name="connsiteY86" fmla="*/ 2703045 h 3324553"/>
              <a:gd name="connsiteX87" fmla="*/ 188258 w 1357228"/>
              <a:gd name="connsiteY87" fmla="*/ 2743527 h 3324553"/>
              <a:gd name="connsiteX88" fmla="*/ 178733 w 1357228"/>
              <a:gd name="connsiteY88" fmla="*/ 2779246 h 3324553"/>
              <a:gd name="connsiteX89" fmla="*/ 116821 w 1357228"/>
              <a:gd name="connsiteY89" fmla="*/ 2855445 h 3324553"/>
              <a:gd name="connsiteX90" fmla="*/ 100151 w 1357228"/>
              <a:gd name="connsiteY90" fmla="*/ 2900689 h 3324553"/>
              <a:gd name="connsiteX91" fmla="*/ 88245 w 1357228"/>
              <a:gd name="connsiteY91" fmla="*/ 2955458 h 3324553"/>
              <a:gd name="connsiteX92" fmla="*/ 88245 w 1357228"/>
              <a:gd name="connsiteY92" fmla="*/ 3041183 h 3324553"/>
              <a:gd name="connsiteX93" fmla="*/ 66814 w 1357228"/>
              <a:gd name="connsiteY93" fmla="*/ 3079283 h 3324553"/>
              <a:gd name="connsiteX94" fmla="*/ 43001 w 1357228"/>
              <a:gd name="connsiteY94" fmla="*/ 3112620 h 3324553"/>
              <a:gd name="connsiteX95" fmla="*/ 38240 w 1357228"/>
              <a:gd name="connsiteY95" fmla="*/ 3136433 h 3324553"/>
              <a:gd name="connsiteX96" fmla="*/ 19189 w 1357228"/>
              <a:gd name="connsiteY96" fmla="*/ 3172151 h 3324553"/>
              <a:gd name="connsiteX97" fmla="*/ 19189 w 1357228"/>
              <a:gd name="connsiteY97" fmla="*/ 3207870 h 3324553"/>
              <a:gd name="connsiteX98" fmla="*/ 139 w 1357228"/>
              <a:gd name="connsiteY98" fmla="*/ 3224539 h 3324553"/>
              <a:gd name="connsiteX99" fmla="*/ 12045 w 1357228"/>
              <a:gd name="connsiteY99" fmla="*/ 3267402 h 3324553"/>
              <a:gd name="connsiteX100" fmla="*/ 2519 w 1357228"/>
              <a:gd name="connsiteY100" fmla="*/ 3324553 h 3324553"/>
              <a:gd name="connsiteX0" fmla="*/ 1357228 w 1357228"/>
              <a:gd name="connsiteY0" fmla="*/ 0 h 3306390"/>
              <a:gd name="connsiteX1" fmla="*/ 1356328 w 1357228"/>
              <a:gd name="connsiteY1" fmla="*/ 86441 h 3306390"/>
              <a:gd name="connsiteX2" fmla="*/ 1343163 w 1357228"/>
              <a:gd name="connsiteY2" fmla="*/ 163139 h 3306390"/>
              <a:gd name="connsiteX3" fmla="*/ 1343163 w 1357228"/>
              <a:gd name="connsiteY3" fmla="*/ 201239 h 3306390"/>
              <a:gd name="connsiteX4" fmla="*/ 1343163 w 1357228"/>
              <a:gd name="connsiteY4" fmla="*/ 239339 h 3306390"/>
              <a:gd name="connsiteX5" fmla="*/ 1338401 w 1357228"/>
              <a:gd name="connsiteY5" fmla="*/ 277439 h 3306390"/>
              <a:gd name="connsiteX6" fmla="*/ 1319351 w 1357228"/>
              <a:gd name="connsiteY6" fmla="*/ 327446 h 3306390"/>
              <a:gd name="connsiteX7" fmla="*/ 1307444 w 1357228"/>
              <a:gd name="connsiteY7" fmla="*/ 353639 h 3306390"/>
              <a:gd name="connsiteX8" fmla="*/ 1283632 w 1357228"/>
              <a:gd name="connsiteY8" fmla="*/ 377452 h 3306390"/>
              <a:gd name="connsiteX9" fmla="*/ 1264582 w 1357228"/>
              <a:gd name="connsiteY9" fmla="*/ 394121 h 3306390"/>
              <a:gd name="connsiteX10" fmla="*/ 1262201 w 1357228"/>
              <a:gd name="connsiteY10" fmla="*/ 413171 h 3306390"/>
              <a:gd name="connsiteX11" fmla="*/ 1259819 w 1357228"/>
              <a:gd name="connsiteY11" fmla="*/ 453652 h 3306390"/>
              <a:gd name="connsiteX12" fmla="*/ 1262201 w 1357228"/>
              <a:gd name="connsiteY12" fmla="*/ 479846 h 3306390"/>
              <a:gd name="connsiteX13" fmla="*/ 1281251 w 1357228"/>
              <a:gd name="connsiteY13" fmla="*/ 522708 h 3306390"/>
              <a:gd name="connsiteX14" fmla="*/ 1297919 w 1357228"/>
              <a:gd name="connsiteY14" fmla="*/ 556046 h 3306390"/>
              <a:gd name="connsiteX15" fmla="*/ 1300301 w 1357228"/>
              <a:gd name="connsiteY15" fmla="*/ 575096 h 3306390"/>
              <a:gd name="connsiteX16" fmla="*/ 1312207 w 1357228"/>
              <a:gd name="connsiteY16" fmla="*/ 615577 h 3306390"/>
              <a:gd name="connsiteX17" fmla="*/ 1316969 w 1357228"/>
              <a:gd name="connsiteY17" fmla="*/ 663202 h 3306390"/>
              <a:gd name="connsiteX18" fmla="*/ 1324113 w 1357228"/>
              <a:gd name="connsiteY18" fmla="*/ 691777 h 3306390"/>
              <a:gd name="connsiteX19" fmla="*/ 1331257 w 1357228"/>
              <a:gd name="connsiteY19" fmla="*/ 725114 h 3306390"/>
              <a:gd name="connsiteX20" fmla="*/ 1328876 w 1357228"/>
              <a:gd name="connsiteY20" fmla="*/ 758452 h 3306390"/>
              <a:gd name="connsiteX21" fmla="*/ 1324113 w 1357228"/>
              <a:gd name="connsiteY21" fmla="*/ 796552 h 3306390"/>
              <a:gd name="connsiteX22" fmla="*/ 1324113 w 1357228"/>
              <a:gd name="connsiteY22" fmla="*/ 817983 h 3306390"/>
              <a:gd name="connsiteX23" fmla="*/ 1324113 w 1357228"/>
              <a:gd name="connsiteY23" fmla="*/ 844177 h 3306390"/>
              <a:gd name="connsiteX24" fmla="*/ 1307444 w 1357228"/>
              <a:gd name="connsiteY24" fmla="*/ 865608 h 3306390"/>
              <a:gd name="connsiteX25" fmla="*/ 1297919 w 1357228"/>
              <a:gd name="connsiteY25" fmla="*/ 891802 h 3306390"/>
              <a:gd name="connsiteX26" fmla="*/ 1295538 w 1357228"/>
              <a:gd name="connsiteY26" fmla="*/ 917996 h 3306390"/>
              <a:gd name="connsiteX27" fmla="*/ 1297919 w 1357228"/>
              <a:gd name="connsiteY27" fmla="*/ 948952 h 3306390"/>
              <a:gd name="connsiteX28" fmla="*/ 1302682 w 1357228"/>
              <a:gd name="connsiteY28" fmla="*/ 972764 h 3306390"/>
              <a:gd name="connsiteX29" fmla="*/ 1312207 w 1357228"/>
              <a:gd name="connsiteY29" fmla="*/ 996577 h 3306390"/>
              <a:gd name="connsiteX30" fmla="*/ 1305063 w 1357228"/>
              <a:gd name="connsiteY30" fmla="*/ 1029914 h 3306390"/>
              <a:gd name="connsiteX31" fmla="*/ 1293157 w 1357228"/>
              <a:gd name="connsiteY31" fmla="*/ 1070396 h 3306390"/>
              <a:gd name="connsiteX32" fmla="*/ 1286013 w 1357228"/>
              <a:gd name="connsiteY32" fmla="*/ 1101352 h 3306390"/>
              <a:gd name="connsiteX33" fmla="*/ 1266963 w 1357228"/>
              <a:gd name="connsiteY33" fmla="*/ 1148977 h 3306390"/>
              <a:gd name="connsiteX34" fmla="*/ 1245532 w 1357228"/>
              <a:gd name="connsiteY34" fmla="*/ 1179933 h 3306390"/>
              <a:gd name="connsiteX35" fmla="*/ 1214576 w 1357228"/>
              <a:gd name="connsiteY35" fmla="*/ 1201364 h 3306390"/>
              <a:gd name="connsiteX36" fmla="*/ 1169332 w 1357228"/>
              <a:gd name="connsiteY36" fmla="*/ 1227558 h 3306390"/>
              <a:gd name="connsiteX37" fmla="*/ 1112182 w 1357228"/>
              <a:gd name="connsiteY37" fmla="*/ 1260896 h 3306390"/>
              <a:gd name="connsiteX38" fmla="*/ 1069319 w 1357228"/>
              <a:gd name="connsiteY38" fmla="*/ 1294233 h 3306390"/>
              <a:gd name="connsiteX39" fmla="*/ 1031220 w 1357228"/>
              <a:gd name="connsiteY39" fmla="*/ 1332333 h 3306390"/>
              <a:gd name="connsiteX40" fmla="*/ 1000263 w 1357228"/>
              <a:gd name="connsiteY40" fmla="*/ 1379957 h 3306390"/>
              <a:gd name="connsiteX41" fmla="*/ 978832 w 1357228"/>
              <a:gd name="connsiteY41" fmla="*/ 1420439 h 3306390"/>
              <a:gd name="connsiteX42" fmla="*/ 945494 w 1357228"/>
              <a:gd name="connsiteY42" fmla="*/ 1465683 h 3306390"/>
              <a:gd name="connsiteX43" fmla="*/ 931207 w 1357228"/>
              <a:gd name="connsiteY43" fmla="*/ 1508546 h 3306390"/>
              <a:gd name="connsiteX44" fmla="*/ 897870 w 1357228"/>
              <a:gd name="connsiteY44" fmla="*/ 1558552 h 3306390"/>
              <a:gd name="connsiteX45" fmla="*/ 866913 w 1357228"/>
              <a:gd name="connsiteY45" fmla="*/ 1606176 h 3306390"/>
              <a:gd name="connsiteX46" fmla="*/ 838337 w 1357228"/>
              <a:gd name="connsiteY46" fmla="*/ 1634752 h 3306390"/>
              <a:gd name="connsiteX47" fmla="*/ 814527 w 1357228"/>
              <a:gd name="connsiteY47" fmla="*/ 1670471 h 3306390"/>
              <a:gd name="connsiteX48" fmla="*/ 788333 w 1357228"/>
              <a:gd name="connsiteY48" fmla="*/ 1706189 h 3306390"/>
              <a:gd name="connsiteX49" fmla="*/ 821670 w 1357228"/>
              <a:gd name="connsiteY49" fmla="*/ 1730001 h 3306390"/>
              <a:gd name="connsiteX50" fmla="*/ 819290 w 1357228"/>
              <a:gd name="connsiteY50" fmla="*/ 1782389 h 3306390"/>
              <a:gd name="connsiteX51" fmla="*/ 778808 w 1357228"/>
              <a:gd name="connsiteY51" fmla="*/ 1789533 h 3306390"/>
              <a:gd name="connsiteX52" fmla="*/ 771664 w 1357228"/>
              <a:gd name="connsiteY52" fmla="*/ 1853827 h 3306390"/>
              <a:gd name="connsiteX53" fmla="*/ 776426 w 1357228"/>
              <a:gd name="connsiteY53" fmla="*/ 1908595 h 3306390"/>
              <a:gd name="connsiteX54" fmla="*/ 759757 w 1357228"/>
              <a:gd name="connsiteY54" fmla="*/ 1972890 h 3306390"/>
              <a:gd name="connsiteX55" fmla="*/ 731182 w 1357228"/>
              <a:gd name="connsiteY55" fmla="*/ 1999083 h 3306390"/>
              <a:gd name="connsiteX56" fmla="*/ 695464 w 1357228"/>
              <a:gd name="connsiteY56" fmla="*/ 2046708 h 3306390"/>
              <a:gd name="connsiteX57" fmla="*/ 654983 w 1357228"/>
              <a:gd name="connsiteY57" fmla="*/ 2041946 h 3306390"/>
              <a:gd name="connsiteX58" fmla="*/ 612120 w 1357228"/>
              <a:gd name="connsiteY58" fmla="*/ 2056233 h 3306390"/>
              <a:gd name="connsiteX59" fmla="*/ 595451 w 1357228"/>
              <a:gd name="connsiteY59" fmla="*/ 2077664 h 3306390"/>
              <a:gd name="connsiteX60" fmla="*/ 559733 w 1357228"/>
              <a:gd name="connsiteY60" fmla="*/ 2072902 h 3306390"/>
              <a:gd name="connsiteX61" fmla="*/ 535920 w 1357228"/>
              <a:gd name="connsiteY61" fmla="*/ 2101476 h 3306390"/>
              <a:gd name="connsiteX62" fmla="*/ 531159 w 1357228"/>
              <a:gd name="connsiteY62" fmla="*/ 2144340 h 3306390"/>
              <a:gd name="connsiteX63" fmla="*/ 488295 w 1357228"/>
              <a:gd name="connsiteY63" fmla="*/ 2172914 h 3306390"/>
              <a:gd name="connsiteX64" fmla="*/ 466864 w 1357228"/>
              <a:gd name="connsiteY64" fmla="*/ 2208633 h 3306390"/>
              <a:gd name="connsiteX65" fmla="*/ 443051 w 1357228"/>
              <a:gd name="connsiteY65" fmla="*/ 2234827 h 3306390"/>
              <a:gd name="connsiteX66" fmla="*/ 409714 w 1357228"/>
              <a:gd name="connsiteY66" fmla="*/ 2261021 h 3306390"/>
              <a:gd name="connsiteX67" fmla="*/ 400189 w 1357228"/>
              <a:gd name="connsiteY67" fmla="*/ 2294359 h 3306390"/>
              <a:gd name="connsiteX68" fmla="*/ 393046 w 1357228"/>
              <a:gd name="connsiteY68" fmla="*/ 2322932 h 3306390"/>
              <a:gd name="connsiteX69" fmla="*/ 371613 w 1357228"/>
              <a:gd name="connsiteY69" fmla="*/ 2320551 h 3306390"/>
              <a:gd name="connsiteX70" fmla="*/ 347801 w 1357228"/>
              <a:gd name="connsiteY70" fmla="*/ 2308645 h 3306390"/>
              <a:gd name="connsiteX71" fmla="*/ 331132 w 1357228"/>
              <a:gd name="connsiteY71" fmla="*/ 2301501 h 3306390"/>
              <a:gd name="connsiteX72" fmla="*/ 323989 w 1357228"/>
              <a:gd name="connsiteY72" fmla="*/ 2315789 h 3306390"/>
              <a:gd name="connsiteX73" fmla="*/ 331132 w 1357228"/>
              <a:gd name="connsiteY73" fmla="*/ 2339600 h 3306390"/>
              <a:gd name="connsiteX74" fmla="*/ 354945 w 1357228"/>
              <a:gd name="connsiteY74" fmla="*/ 2372939 h 3306390"/>
              <a:gd name="connsiteX75" fmla="*/ 343039 w 1357228"/>
              <a:gd name="connsiteY75" fmla="*/ 2408658 h 3306390"/>
              <a:gd name="connsiteX76" fmla="*/ 316844 w 1357228"/>
              <a:gd name="connsiteY76" fmla="*/ 2413420 h 3306390"/>
              <a:gd name="connsiteX77" fmla="*/ 302560 w 1357228"/>
              <a:gd name="connsiteY77" fmla="*/ 2415800 h 3306390"/>
              <a:gd name="connsiteX78" fmla="*/ 295414 w 1357228"/>
              <a:gd name="connsiteY78" fmla="*/ 2425326 h 3306390"/>
              <a:gd name="connsiteX79" fmla="*/ 302557 w 1357228"/>
              <a:gd name="connsiteY79" fmla="*/ 2439614 h 3306390"/>
              <a:gd name="connsiteX80" fmla="*/ 321608 w 1357228"/>
              <a:gd name="connsiteY80" fmla="*/ 2451520 h 3306390"/>
              <a:gd name="connsiteX81" fmla="*/ 333514 w 1357228"/>
              <a:gd name="connsiteY81" fmla="*/ 2470570 h 3306390"/>
              <a:gd name="connsiteX82" fmla="*/ 312083 w 1357228"/>
              <a:gd name="connsiteY82" fmla="*/ 2487238 h 3306390"/>
              <a:gd name="connsiteX83" fmla="*/ 285889 w 1357228"/>
              <a:gd name="connsiteY83" fmla="*/ 2506289 h 3306390"/>
              <a:gd name="connsiteX84" fmla="*/ 250171 w 1357228"/>
              <a:gd name="connsiteY84" fmla="*/ 2544389 h 3306390"/>
              <a:gd name="connsiteX85" fmla="*/ 200164 w 1357228"/>
              <a:gd name="connsiteY85" fmla="*/ 2606302 h 3306390"/>
              <a:gd name="connsiteX86" fmla="*/ 173970 w 1357228"/>
              <a:gd name="connsiteY86" fmla="*/ 2684882 h 3306390"/>
              <a:gd name="connsiteX87" fmla="*/ 188258 w 1357228"/>
              <a:gd name="connsiteY87" fmla="*/ 2725364 h 3306390"/>
              <a:gd name="connsiteX88" fmla="*/ 178733 w 1357228"/>
              <a:gd name="connsiteY88" fmla="*/ 2761083 h 3306390"/>
              <a:gd name="connsiteX89" fmla="*/ 116821 w 1357228"/>
              <a:gd name="connsiteY89" fmla="*/ 2837282 h 3306390"/>
              <a:gd name="connsiteX90" fmla="*/ 100151 w 1357228"/>
              <a:gd name="connsiteY90" fmla="*/ 2882526 h 3306390"/>
              <a:gd name="connsiteX91" fmla="*/ 88245 w 1357228"/>
              <a:gd name="connsiteY91" fmla="*/ 2937295 h 3306390"/>
              <a:gd name="connsiteX92" fmla="*/ 88245 w 1357228"/>
              <a:gd name="connsiteY92" fmla="*/ 3023020 h 3306390"/>
              <a:gd name="connsiteX93" fmla="*/ 66814 w 1357228"/>
              <a:gd name="connsiteY93" fmla="*/ 3061120 h 3306390"/>
              <a:gd name="connsiteX94" fmla="*/ 43001 w 1357228"/>
              <a:gd name="connsiteY94" fmla="*/ 3094457 h 3306390"/>
              <a:gd name="connsiteX95" fmla="*/ 38240 w 1357228"/>
              <a:gd name="connsiteY95" fmla="*/ 3118270 h 3306390"/>
              <a:gd name="connsiteX96" fmla="*/ 19189 w 1357228"/>
              <a:gd name="connsiteY96" fmla="*/ 3153988 h 3306390"/>
              <a:gd name="connsiteX97" fmla="*/ 19189 w 1357228"/>
              <a:gd name="connsiteY97" fmla="*/ 3189707 h 3306390"/>
              <a:gd name="connsiteX98" fmla="*/ 139 w 1357228"/>
              <a:gd name="connsiteY98" fmla="*/ 3206376 h 3306390"/>
              <a:gd name="connsiteX99" fmla="*/ 12045 w 1357228"/>
              <a:gd name="connsiteY99" fmla="*/ 3249239 h 3306390"/>
              <a:gd name="connsiteX100" fmla="*/ 2519 w 1357228"/>
              <a:gd name="connsiteY100" fmla="*/ 3306390 h 3306390"/>
              <a:gd name="connsiteX0" fmla="*/ 1357228 w 1357228"/>
              <a:gd name="connsiteY0" fmla="*/ 0 h 3249239"/>
              <a:gd name="connsiteX1" fmla="*/ 1356328 w 1357228"/>
              <a:gd name="connsiteY1" fmla="*/ 86441 h 3249239"/>
              <a:gd name="connsiteX2" fmla="*/ 1343163 w 1357228"/>
              <a:gd name="connsiteY2" fmla="*/ 163139 h 3249239"/>
              <a:gd name="connsiteX3" fmla="*/ 1343163 w 1357228"/>
              <a:gd name="connsiteY3" fmla="*/ 201239 h 3249239"/>
              <a:gd name="connsiteX4" fmla="*/ 1343163 w 1357228"/>
              <a:gd name="connsiteY4" fmla="*/ 239339 h 3249239"/>
              <a:gd name="connsiteX5" fmla="*/ 1338401 w 1357228"/>
              <a:gd name="connsiteY5" fmla="*/ 277439 h 3249239"/>
              <a:gd name="connsiteX6" fmla="*/ 1319351 w 1357228"/>
              <a:gd name="connsiteY6" fmla="*/ 327446 h 3249239"/>
              <a:gd name="connsiteX7" fmla="*/ 1307444 w 1357228"/>
              <a:gd name="connsiteY7" fmla="*/ 353639 h 3249239"/>
              <a:gd name="connsiteX8" fmla="*/ 1283632 w 1357228"/>
              <a:gd name="connsiteY8" fmla="*/ 377452 h 3249239"/>
              <a:gd name="connsiteX9" fmla="*/ 1264582 w 1357228"/>
              <a:gd name="connsiteY9" fmla="*/ 394121 h 3249239"/>
              <a:gd name="connsiteX10" fmla="*/ 1262201 w 1357228"/>
              <a:gd name="connsiteY10" fmla="*/ 413171 h 3249239"/>
              <a:gd name="connsiteX11" fmla="*/ 1259819 w 1357228"/>
              <a:gd name="connsiteY11" fmla="*/ 453652 h 3249239"/>
              <a:gd name="connsiteX12" fmla="*/ 1262201 w 1357228"/>
              <a:gd name="connsiteY12" fmla="*/ 479846 h 3249239"/>
              <a:gd name="connsiteX13" fmla="*/ 1281251 w 1357228"/>
              <a:gd name="connsiteY13" fmla="*/ 522708 h 3249239"/>
              <a:gd name="connsiteX14" fmla="*/ 1297919 w 1357228"/>
              <a:gd name="connsiteY14" fmla="*/ 556046 h 3249239"/>
              <a:gd name="connsiteX15" fmla="*/ 1300301 w 1357228"/>
              <a:gd name="connsiteY15" fmla="*/ 575096 h 3249239"/>
              <a:gd name="connsiteX16" fmla="*/ 1312207 w 1357228"/>
              <a:gd name="connsiteY16" fmla="*/ 615577 h 3249239"/>
              <a:gd name="connsiteX17" fmla="*/ 1316969 w 1357228"/>
              <a:gd name="connsiteY17" fmla="*/ 663202 h 3249239"/>
              <a:gd name="connsiteX18" fmla="*/ 1324113 w 1357228"/>
              <a:gd name="connsiteY18" fmla="*/ 691777 h 3249239"/>
              <a:gd name="connsiteX19" fmla="*/ 1331257 w 1357228"/>
              <a:gd name="connsiteY19" fmla="*/ 725114 h 3249239"/>
              <a:gd name="connsiteX20" fmla="*/ 1328876 w 1357228"/>
              <a:gd name="connsiteY20" fmla="*/ 758452 h 3249239"/>
              <a:gd name="connsiteX21" fmla="*/ 1324113 w 1357228"/>
              <a:gd name="connsiteY21" fmla="*/ 796552 h 3249239"/>
              <a:gd name="connsiteX22" fmla="*/ 1324113 w 1357228"/>
              <a:gd name="connsiteY22" fmla="*/ 817983 h 3249239"/>
              <a:gd name="connsiteX23" fmla="*/ 1324113 w 1357228"/>
              <a:gd name="connsiteY23" fmla="*/ 844177 h 3249239"/>
              <a:gd name="connsiteX24" fmla="*/ 1307444 w 1357228"/>
              <a:gd name="connsiteY24" fmla="*/ 865608 h 3249239"/>
              <a:gd name="connsiteX25" fmla="*/ 1297919 w 1357228"/>
              <a:gd name="connsiteY25" fmla="*/ 891802 h 3249239"/>
              <a:gd name="connsiteX26" fmla="*/ 1295538 w 1357228"/>
              <a:gd name="connsiteY26" fmla="*/ 917996 h 3249239"/>
              <a:gd name="connsiteX27" fmla="*/ 1297919 w 1357228"/>
              <a:gd name="connsiteY27" fmla="*/ 948952 h 3249239"/>
              <a:gd name="connsiteX28" fmla="*/ 1302682 w 1357228"/>
              <a:gd name="connsiteY28" fmla="*/ 972764 h 3249239"/>
              <a:gd name="connsiteX29" fmla="*/ 1312207 w 1357228"/>
              <a:gd name="connsiteY29" fmla="*/ 996577 h 3249239"/>
              <a:gd name="connsiteX30" fmla="*/ 1305063 w 1357228"/>
              <a:gd name="connsiteY30" fmla="*/ 1029914 h 3249239"/>
              <a:gd name="connsiteX31" fmla="*/ 1293157 w 1357228"/>
              <a:gd name="connsiteY31" fmla="*/ 1070396 h 3249239"/>
              <a:gd name="connsiteX32" fmla="*/ 1286013 w 1357228"/>
              <a:gd name="connsiteY32" fmla="*/ 1101352 h 3249239"/>
              <a:gd name="connsiteX33" fmla="*/ 1266963 w 1357228"/>
              <a:gd name="connsiteY33" fmla="*/ 1148977 h 3249239"/>
              <a:gd name="connsiteX34" fmla="*/ 1245532 w 1357228"/>
              <a:gd name="connsiteY34" fmla="*/ 1179933 h 3249239"/>
              <a:gd name="connsiteX35" fmla="*/ 1214576 w 1357228"/>
              <a:gd name="connsiteY35" fmla="*/ 1201364 h 3249239"/>
              <a:gd name="connsiteX36" fmla="*/ 1169332 w 1357228"/>
              <a:gd name="connsiteY36" fmla="*/ 1227558 h 3249239"/>
              <a:gd name="connsiteX37" fmla="*/ 1112182 w 1357228"/>
              <a:gd name="connsiteY37" fmla="*/ 1260896 h 3249239"/>
              <a:gd name="connsiteX38" fmla="*/ 1069319 w 1357228"/>
              <a:gd name="connsiteY38" fmla="*/ 1294233 h 3249239"/>
              <a:gd name="connsiteX39" fmla="*/ 1031220 w 1357228"/>
              <a:gd name="connsiteY39" fmla="*/ 1332333 h 3249239"/>
              <a:gd name="connsiteX40" fmla="*/ 1000263 w 1357228"/>
              <a:gd name="connsiteY40" fmla="*/ 1379957 h 3249239"/>
              <a:gd name="connsiteX41" fmla="*/ 978832 w 1357228"/>
              <a:gd name="connsiteY41" fmla="*/ 1420439 h 3249239"/>
              <a:gd name="connsiteX42" fmla="*/ 945494 w 1357228"/>
              <a:gd name="connsiteY42" fmla="*/ 1465683 h 3249239"/>
              <a:gd name="connsiteX43" fmla="*/ 931207 w 1357228"/>
              <a:gd name="connsiteY43" fmla="*/ 1508546 h 3249239"/>
              <a:gd name="connsiteX44" fmla="*/ 897870 w 1357228"/>
              <a:gd name="connsiteY44" fmla="*/ 1558552 h 3249239"/>
              <a:gd name="connsiteX45" fmla="*/ 866913 w 1357228"/>
              <a:gd name="connsiteY45" fmla="*/ 1606176 h 3249239"/>
              <a:gd name="connsiteX46" fmla="*/ 838337 w 1357228"/>
              <a:gd name="connsiteY46" fmla="*/ 1634752 h 3249239"/>
              <a:gd name="connsiteX47" fmla="*/ 814527 w 1357228"/>
              <a:gd name="connsiteY47" fmla="*/ 1670471 h 3249239"/>
              <a:gd name="connsiteX48" fmla="*/ 788333 w 1357228"/>
              <a:gd name="connsiteY48" fmla="*/ 1706189 h 3249239"/>
              <a:gd name="connsiteX49" fmla="*/ 821670 w 1357228"/>
              <a:gd name="connsiteY49" fmla="*/ 1730001 h 3249239"/>
              <a:gd name="connsiteX50" fmla="*/ 819290 w 1357228"/>
              <a:gd name="connsiteY50" fmla="*/ 1782389 h 3249239"/>
              <a:gd name="connsiteX51" fmla="*/ 778808 w 1357228"/>
              <a:gd name="connsiteY51" fmla="*/ 1789533 h 3249239"/>
              <a:gd name="connsiteX52" fmla="*/ 771664 w 1357228"/>
              <a:gd name="connsiteY52" fmla="*/ 1853827 h 3249239"/>
              <a:gd name="connsiteX53" fmla="*/ 776426 w 1357228"/>
              <a:gd name="connsiteY53" fmla="*/ 1908595 h 3249239"/>
              <a:gd name="connsiteX54" fmla="*/ 759757 w 1357228"/>
              <a:gd name="connsiteY54" fmla="*/ 1972890 h 3249239"/>
              <a:gd name="connsiteX55" fmla="*/ 731182 w 1357228"/>
              <a:gd name="connsiteY55" fmla="*/ 1999083 h 3249239"/>
              <a:gd name="connsiteX56" fmla="*/ 695464 w 1357228"/>
              <a:gd name="connsiteY56" fmla="*/ 2046708 h 3249239"/>
              <a:gd name="connsiteX57" fmla="*/ 654983 w 1357228"/>
              <a:gd name="connsiteY57" fmla="*/ 2041946 h 3249239"/>
              <a:gd name="connsiteX58" fmla="*/ 612120 w 1357228"/>
              <a:gd name="connsiteY58" fmla="*/ 2056233 h 3249239"/>
              <a:gd name="connsiteX59" fmla="*/ 595451 w 1357228"/>
              <a:gd name="connsiteY59" fmla="*/ 2077664 h 3249239"/>
              <a:gd name="connsiteX60" fmla="*/ 559733 w 1357228"/>
              <a:gd name="connsiteY60" fmla="*/ 2072902 h 3249239"/>
              <a:gd name="connsiteX61" fmla="*/ 535920 w 1357228"/>
              <a:gd name="connsiteY61" fmla="*/ 2101476 h 3249239"/>
              <a:gd name="connsiteX62" fmla="*/ 531159 w 1357228"/>
              <a:gd name="connsiteY62" fmla="*/ 2144340 h 3249239"/>
              <a:gd name="connsiteX63" fmla="*/ 488295 w 1357228"/>
              <a:gd name="connsiteY63" fmla="*/ 2172914 h 3249239"/>
              <a:gd name="connsiteX64" fmla="*/ 466864 w 1357228"/>
              <a:gd name="connsiteY64" fmla="*/ 2208633 h 3249239"/>
              <a:gd name="connsiteX65" fmla="*/ 443051 w 1357228"/>
              <a:gd name="connsiteY65" fmla="*/ 2234827 h 3249239"/>
              <a:gd name="connsiteX66" fmla="*/ 409714 w 1357228"/>
              <a:gd name="connsiteY66" fmla="*/ 2261021 h 3249239"/>
              <a:gd name="connsiteX67" fmla="*/ 400189 w 1357228"/>
              <a:gd name="connsiteY67" fmla="*/ 2294359 h 3249239"/>
              <a:gd name="connsiteX68" fmla="*/ 393046 w 1357228"/>
              <a:gd name="connsiteY68" fmla="*/ 2322932 h 3249239"/>
              <a:gd name="connsiteX69" fmla="*/ 371613 w 1357228"/>
              <a:gd name="connsiteY69" fmla="*/ 2320551 h 3249239"/>
              <a:gd name="connsiteX70" fmla="*/ 347801 w 1357228"/>
              <a:gd name="connsiteY70" fmla="*/ 2308645 h 3249239"/>
              <a:gd name="connsiteX71" fmla="*/ 331132 w 1357228"/>
              <a:gd name="connsiteY71" fmla="*/ 2301501 h 3249239"/>
              <a:gd name="connsiteX72" fmla="*/ 323989 w 1357228"/>
              <a:gd name="connsiteY72" fmla="*/ 2315789 h 3249239"/>
              <a:gd name="connsiteX73" fmla="*/ 331132 w 1357228"/>
              <a:gd name="connsiteY73" fmla="*/ 2339600 h 3249239"/>
              <a:gd name="connsiteX74" fmla="*/ 354945 w 1357228"/>
              <a:gd name="connsiteY74" fmla="*/ 2372939 h 3249239"/>
              <a:gd name="connsiteX75" fmla="*/ 343039 w 1357228"/>
              <a:gd name="connsiteY75" fmla="*/ 2408658 h 3249239"/>
              <a:gd name="connsiteX76" fmla="*/ 316844 w 1357228"/>
              <a:gd name="connsiteY76" fmla="*/ 2413420 h 3249239"/>
              <a:gd name="connsiteX77" fmla="*/ 302560 w 1357228"/>
              <a:gd name="connsiteY77" fmla="*/ 2415800 h 3249239"/>
              <a:gd name="connsiteX78" fmla="*/ 295414 w 1357228"/>
              <a:gd name="connsiteY78" fmla="*/ 2425326 h 3249239"/>
              <a:gd name="connsiteX79" fmla="*/ 302557 w 1357228"/>
              <a:gd name="connsiteY79" fmla="*/ 2439614 h 3249239"/>
              <a:gd name="connsiteX80" fmla="*/ 321608 w 1357228"/>
              <a:gd name="connsiteY80" fmla="*/ 2451520 h 3249239"/>
              <a:gd name="connsiteX81" fmla="*/ 333514 w 1357228"/>
              <a:gd name="connsiteY81" fmla="*/ 2470570 h 3249239"/>
              <a:gd name="connsiteX82" fmla="*/ 312083 w 1357228"/>
              <a:gd name="connsiteY82" fmla="*/ 2487238 h 3249239"/>
              <a:gd name="connsiteX83" fmla="*/ 285889 w 1357228"/>
              <a:gd name="connsiteY83" fmla="*/ 2506289 h 3249239"/>
              <a:gd name="connsiteX84" fmla="*/ 250171 w 1357228"/>
              <a:gd name="connsiteY84" fmla="*/ 2544389 h 3249239"/>
              <a:gd name="connsiteX85" fmla="*/ 200164 w 1357228"/>
              <a:gd name="connsiteY85" fmla="*/ 2606302 h 3249239"/>
              <a:gd name="connsiteX86" fmla="*/ 173970 w 1357228"/>
              <a:gd name="connsiteY86" fmla="*/ 2684882 h 3249239"/>
              <a:gd name="connsiteX87" fmla="*/ 188258 w 1357228"/>
              <a:gd name="connsiteY87" fmla="*/ 2725364 h 3249239"/>
              <a:gd name="connsiteX88" fmla="*/ 178733 w 1357228"/>
              <a:gd name="connsiteY88" fmla="*/ 2761083 h 3249239"/>
              <a:gd name="connsiteX89" fmla="*/ 116821 w 1357228"/>
              <a:gd name="connsiteY89" fmla="*/ 2837282 h 3249239"/>
              <a:gd name="connsiteX90" fmla="*/ 100151 w 1357228"/>
              <a:gd name="connsiteY90" fmla="*/ 2882526 h 3249239"/>
              <a:gd name="connsiteX91" fmla="*/ 88245 w 1357228"/>
              <a:gd name="connsiteY91" fmla="*/ 2937295 h 3249239"/>
              <a:gd name="connsiteX92" fmla="*/ 88245 w 1357228"/>
              <a:gd name="connsiteY92" fmla="*/ 3023020 h 3249239"/>
              <a:gd name="connsiteX93" fmla="*/ 66814 w 1357228"/>
              <a:gd name="connsiteY93" fmla="*/ 3061120 h 3249239"/>
              <a:gd name="connsiteX94" fmla="*/ 43001 w 1357228"/>
              <a:gd name="connsiteY94" fmla="*/ 3094457 h 3249239"/>
              <a:gd name="connsiteX95" fmla="*/ 38240 w 1357228"/>
              <a:gd name="connsiteY95" fmla="*/ 3118270 h 3249239"/>
              <a:gd name="connsiteX96" fmla="*/ 19189 w 1357228"/>
              <a:gd name="connsiteY96" fmla="*/ 3153988 h 3249239"/>
              <a:gd name="connsiteX97" fmla="*/ 19189 w 1357228"/>
              <a:gd name="connsiteY97" fmla="*/ 3189707 h 3249239"/>
              <a:gd name="connsiteX98" fmla="*/ 139 w 1357228"/>
              <a:gd name="connsiteY98" fmla="*/ 3206376 h 3249239"/>
              <a:gd name="connsiteX99" fmla="*/ 12045 w 1357228"/>
              <a:gd name="connsiteY99" fmla="*/ 3249239 h 3249239"/>
              <a:gd name="connsiteX0" fmla="*/ 1357228 w 1357228"/>
              <a:gd name="connsiteY0" fmla="*/ 0 h 3206376"/>
              <a:gd name="connsiteX1" fmla="*/ 1356328 w 1357228"/>
              <a:gd name="connsiteY1" fmla="*/ 86441 h 3206376"/>
              <a:gd name="connsiteX2" fmla="*/ 1343163 w 1357228"/>
              <a:gd name="connsiteY2" fmla="*/ 163139 h 3206376"/>
              <a:gd name="connsiteX3" fmla="*/ 1343163 w 1357228"/>
              <a:gd name="connsiteY3" fmla="*/ 201239 h 3206376"/>
              <a:gd name="connsiteX4" fmla="*/ 1343163 w 1357228"/>
              <a:gd name="connsiteY4" fmla="*/ 239339 h 3206376"/>
              <a:gd name="connsiteX5" fmla="*/ 1338401 w 1357228"/>
              <a:gd name="connsiteY5" fmla="*/ 277439 h 3206376"/>
              <a:gd name="connsiteX6" fmla="*/ 1319351 w 1357228"/>
              <a:gd name="connsiteY6" fmla="*/ 327446 h 3206376"/>
              <a:gd name="connsiteX7" fmla="*/ 1307444 w 1357228"/>
              <a:gd name="connsiteY7" fmla="*/ 353639 h 3206376"/>
              <a:gd name="connsiteX8" fmla="*/ 1283632 w 1357228"/>
              <a:gd name="connsiteY8" fmla="*/ 377452 h 3206376"/>
              <a:gd name="connsiteX9" fmla="*/ 1264582 w 1357228"/>
              <a:gd name="connsiteY9" fmla="*/ 394121 h 3206376"/>
              <a:gd name="connsiteX10" fmla="*/ 1262201 w 1357228"/>
              <a:gd name="connsiteY10" fmla="*/ 413171 h 3206376"/>
              <a:gd name="connsiteX11" fmla="*/ 1259819 w 1357228"/>
              <a:gd name="connsiteY11" fmla="*/ 453652 h 3206376"/>
              <a:gd name="connsiteX12" fmla="*/ 1262201 w 1357228"/>
              <a:gd name="connsiteY12" fmla="*/ 479846 h 3206376"/>
              <a:gd name="connsiteX13" fmla="*/ 1281251 w 1357228"/>
              <a:gd name="connsiteY13" fmla="*/ 522708 h 3206376"/>
              <a:gd name="connsiteX14" fmla="*/ 1297919 w 1357228"/>
              <a:gd name="connsiteY14" fmla="*/ 556046 h 3206376"/>
              <a:gd name="connsiteX15" fmla="*/ 1300301 w 1357228"/>
              <a:gd name="connsiteY15" fmla="*/ 575096 h 3206376"/>
              <a:gd name="connsiteX16" fmla="*/ 1312207 w 1357228"/>
              <a:gd name="connsiteY16" fmla="*/ 615577 h 3206376"/>
              <a:gd name="connsiteX17" fmla="*/ 1316969 w 1357228"/>
              <a:gd name="connsiteY17" fmla="*/ 663202 h 3206376"/>
              <a:gd name="connsiteX18" fmla="*/ 1324113 w 1357228"/>
              <a:gd name="connsiteY18" fmla="*/ 691777 h 3206376"/>
              <a:gd name="connsiteX19" fmla="*/ 1331257 w 1357228"/>
              <a:gd name="connsiteY19" fmla="*/ 725114 h 3206376"/>
              <a:gd name="connsiteX20" fmla="*/ 1328876 w 1357228"/>
              <a:gd name="connsiteY20" fmla="*/ 758452 h 3206376"/>
              <a:gd name="connsiteX21" fmla="*/ 1324113 w 1357228"/>
              <a:gd name="connsiteY21" fmla="*/ 796552 h 3206376"/>
              <a:gd name="connsiteX22" fmla="*/ 1324113 w 1357228"/>
              <a:gd name="connsiteY22" fmla="*/ 817983 h 3206376"/>
              <a:gd name="connsiteX23" fmla="*/ 1324113 w 1357228"/>
              <a:gd name="connsiteY23" fmla="*/ 844177 h 3206376"/>
              <a:gd name="connsiteX24" fmla="*/ 1307444 w 1357228"/>
              <a:gd name="connsiteY24" fmla="*/ 865608 h 3206376"/>
              <a:gd name="connsiteX25" fmla="*/ 1297919 w 1357228"/>
              <a:gd name="connsiteY25" fmla="*/ 891802 h 3206376"/>
              <a:gd name="connsiteX26" fmla="*/ 1295538 w 1357228"/>
              <a:gd name="connsiteY26" fmla="*/ 917996 h 3206376"/>
              <a:gd name="connsiteX27" fmla="*/ 1297919 w 1357228"/>
              <a:gd name="connsiteY27" fmla="*/ 948952 h 3206376"/>
              <a:gd name="connsiteX28" fmla="*/ 1302682 w 1357228"/>
              <a:gd name="connsiteY28" fmla="*/ 972764 h 3206376"/>
              <a:gd name="connsiteX29" fmla="*/ 1312207 w 1357228"/>
              <a:gd name="connsiteY29" fmla="*/ 996577 h 3206376"/>
              <a:gd name="connsiteX30" fmla="*/ 1305063 w 1357228"/>
              <a:gd name="connsiteY30" fmla="*/ 1029914 h 3206376"/>
              <a:gd name="connsiteX31" fmla="*/ 1293157 w 1357228"/>
              <a:gd name="connsiteY31" fmla="*/ 1070396 h 3206376"/>
              <a:gd name="connsiteX32" fmla="*/ 1286013 w 1357228"/>
              <a:gd name="connsiteY32" fmla="*/ 1101352 h 3206376"/>
              <a:gd name="connsiteX33" fmla="*/ 1266963 w 1357228"/>
              <a:gd name="connsiteY33" fmla="*/ 1148977 h 3206376"/>
              <a:gd name="connsiteX34" fmla="*/ 1245532 w 1357228"/>
              <a:gd name="connsiteY34" fmla="*/ 1179933 h 3206376"/>
              <a:gd name="connsiteX35" fmla="*/ 1214576 w 1357228"/>
              <a:gd name="connsiteY35" fmla="*/ 1201364 h 3206376"/>
              <a:gd name="connsiteX36" fmla="*/ 1169332 w 1357228"/>
              <a:gd name="connsiteY36" fmla="*/ 1227558 h 3206376"/>
              <a:gd name="connsiteX37" fmla="*/ 1112182 w 1357228"/>
              <a:gd name="connsiteY37" fmla="*/ 1260896 h 3206376"/>
              <a:gd name="connsiteX38" fmla="*/ 1069319 w 1357228"/>
              <a:gd name="connsiteY38" fmla="*/ 1294233 h 3206376"/>
              <a:gd name="connsiteX39" fmla="*/ 1031220 w 1357228"/>
              <a:gd name="connsiteY39" fmla="*/ 1332333 h 3206376"/>
              <a:gd name="connsiteX40" fmla="*/ 1000263 w 1357228"/>
              <a:gd name="connsiteY40" fmla="*/ 1379957 h 3206376"/>
              <a:gd name="connsiteX41" fmla="*/ 978832 w 1357228"/>
              <a:gd name="connsiteY41" fmla="*/ 1420439 h 3206376"/>
              <a:gd name="connsiteX42" fmla="*/ 945494 w 1357228"/>
              <a:gd name="connsiteY42" fmla="*/ 1465683 h 3206376"/>
              <a:gd name="connsiteX43" fmla="*/ 931207 w 1357228"/>
              <a:gd name="connsiteY43" fmla="*/ 1508546 h 3206376"/>
              <a:gd name="connsiteX44" fmla="*/ 897870 w 1357228"/>
              <a:gd name="connsiteY44" fmla="*/ 1558552 h 3206376"/>
              <a:gd name="connsiteX45" fmla="*/ 866913 w 1357228"/>
              <a:gd name="connsiteY45" fmla="*/ 1606176 h 3206376"/>
              <a:gd name="connsiteX46" fmla="*/ 838337 w 1357228"/>
              <a:gd name="connsiteY46" fmla="*/ 1634752 h 3206376"/>
              <a:gd name="connsiteX47" fmla="*/ 814527 w 1357228"/>
              <a:gd name="connsiteY47" fmla="*/ 1670471 h 3206376"/>
              <a:gd name="connsiteX48" fmla="*/ 788333 w 1357228"/>
              <a:gd name="connsiteY48" fmla="*/ 1706189 h 3206376"/>
              <a:gd name="connsiteX49" fmla="*/ 821670 w 1357228"/>
              <a:gd name="connsiteY49" fmla="*/ 1730001 h 3206376"/>
              <a:gd name="connsiteX50" fmla="*/ 819290 w 1357228"/>
              <a:gd name="connsiteY50" fmla="*/ 1782389 h 3206376"/>
              <a:gd name="connsiteX51" fmla="*/ 778808 w 1357228"/>
              <a:gd name="connsiteY51" fmla="*/ 1789533 h 3206376"/>
              <a:gd name="connsiteX52" fmla="*/ 771664 w 1357228"/>
              <a:gd name="connsiteY52" fmla="*/ 1853827 h 3206376"/>
              <a:gd name="connsiteX53" fmla="*/ 776426 w 1357228"/>
              <a:gd name="connsiteY53" fmla="*/ 1908595 h 3206376"/>
              <a:gd name="connsiteX54" fmla="*/ 759757 w 1357228"/>
              <a:gd name="connsiteY54" fmla="*/ 1972890 h 3206376"/>
              <a:gd name="connsiteX55" fmla="*/ 731182 w 1357228"/>
              <a:gd name="connsiteY55" fmla="*/ 1999083 h 3206376"/>
              <a:gd name="connsiteX56" fmla="*/ 695464 w 1357228"/>
              <a:gd name="connsiteY56" fmla="*/ 2046708 h 3206376"/>
              <a:gd name="connsiteX57" fmla="*/ 654983 w 1357228"/>
              <a:gd name="connsiteY57" fmla="*/ 2041946 h 3206376"/>
              <a:gd name="connsiteX58" fmla="*/ 612120 w 1357228"/>
              <a:gd name="connsiteY58" fmla="*/ 2056233 h 3206376"/>
              <a:gd name="connsiteX59" fmla="*/ 595451 w 1357228"/>
              <a:gd name="connsiteY59" fmla="*/ 2077664 h 3206376"/>
              <a:gd name="connsiteX60" fmla="*/ 559733 w 1357228"/>
              <a:gd name="connsiteY60" fmla="*/ 2072902 h 3206376"/>
              <a:gd name="connsiteX61" fmla="*/ 535920 w 1357228"/>
              <a:gd name="connsiteY61" fmla="*/ 2101476 h 3206376"/>
              <a:gd name="connsiteX62" fmla="*/ 531159 w 1357228"/>
              <a:gd name="connsiteY62" fmla="*/ 2144340 h 3206376"/>
              <a:gd name="connsiteX63" fmla="*/ 488295 w 1357228"/>
              <a:gd name="connsiteY63" fmla="*/ 2172914 h 3206376"/>
              <a:gd name="connsiteX64" fmla="*/ 466864 w 1357228"/>
              <a:gd name="connsiteY64" fmla="*/ 2208633 h 3206376"/>
              <a:gd name="connsiteX65" fmla="*/ 443051 w 1357228"/>
              <a:gd name="connsiteY65" fmla="*/ 2234827 h 3206376"/>
              <a:gd name="connsiteX66" fmla="*/ 409714 w 1357228"/>
              <a:gd name="connsiteY66" fmla="*/ 2261021 h 3206376"/>
              <a:gd name="connsiteX67" fmla="*/ 400189 w 1357228"/>
              <a:gd name="connsiteY67" fmla="*/ 2294359 h 3206376"/>
              <a:gd name="connsiteX68" fmla="*/ 393046 w 1357228"/>
              <a:gd name="connsiteY68" fmla="*/ 2322932 h 3206376"/>
              <a:gd name="connsiteX69" fmla="*/ 371613 w 1357228"/>
              <a:gd name="connsiteY69" fmla="*/ 2320551 h 3206376"/>
              <a:gd name="connsiteX70" fmla="*/ 347801 w 1357228"/>
              <a:gd name="connsiteY70" fmla="*/ 2308645 h 3206376"/>
              <a:gd name="connsiteX71" fmla="*/ 331132 w 1357228"/>
              <a:gd name="connsiteY71" fmla="*/ 2301501 h 3206376"/>
              <a:gd name="connsiteX72" fmla="*/ 323989 w 1357228"/>
              <a:gd name="connsiteY72" fmla="*/ 2315789 h 3206376"/>
              <a:gd name="connsiteX73" fmla="*/ 331132 w 1357228"/>
              <a:gd name="connsiteY73" fmla="*/ 2339600 h 3206376"/>
              <a:gd name="connsiteX74" fmla="*/ 354945 w 1357228"/>
              <a:gd name="connsiteY74" fmla="*/ 2372939 h 3206376"/>
              <a:gd name="connsiteX75" fmla="*/ 343039 w 1357228"/>
              <a:gd name="connsiteY75" fmla="*/ 2408658 h 3206376"/>
              <a:gd name="connsiteX76" fmla="*/ 316844 w 1357228"/>
              <a:gd name="connsiteY76" fmla="*/ 2413420 h 3206376"/>
              <a:gd name="connsiteX77" fmla="*/ 302560 w 1357228"/>
              <a:gd name="connsiteY77" fmla="*/ 2415800 h 3206376"/>
              <a:gd name="connsiteX78" fmla="*/ 295414 w 1357228"/>
              <a:gd name="connsiteY78" fmla="*/ 2425326 h 3206376"/>
              <a:gd name="connsiteX79" fmla="*/ 302557 w 1357228"/>
              <a:gd name="connsiteY79" fmla="*/ 2439614 h 3206376"/>
              <a:gd name="connsiteX80" fmla="*/ 321608 w 1357228"/>
              <a:gd name="connsiteY80" fmla="*/ 2451520 h 3206376"/>
              <a:gd name="connsiteX81" fmla="*/ 333514 w 1357228"/>
              <a:gd name="connsiteY81" fmla="*/ 2470570 h 3206376"/>
              <a:gd name="connsiteX82" fmla="*/ 312083 w 1357228"/>
              <a:gd name="connsiteY82" fmla="*/ 2487238 h 3206376"/>
              <a:gd name="connsiteX83" fmla="*/ 285889 w 1357228"/>
              <a:gd name="connsiteY83" fmla="*/ 2506289 h 3206376"/>
              <a:gd name="connsiteX84" fmla="*/ 250171 w 1357228"/>
              <a:gd name="connsiteY84" fmla="*/ 2544389 h 3206376"/>
              <a:gd name="connsiteX85" fmla="*/ 200164 w 1357228"/>
              <a:gd name="connsiteY85" fmla="*/ 2606302 h 3206376"/>
              <a:gd name="connsiteX86" fmla="*/ 173970 w 1357228"/>
              <a:gd name="connsiteY86" fmla="*/ 2684882 h 3206376"/>
              <a:gd name="connsiteX87" fmla="*/ 188258 w 1357228"/>
              <a:gd name="connsiteY87" fmla="*/ 2725364 h 3206376"/>
              <a:gd name="connsiteX88" fmla="*/ 178733 w 1357228"/>
              <a:gd name="connsiteY88" fmla="*/ 2761083 h 3206376"/>
              <a:gd name="connsiteX89" fmla="*/ 116821 w 1357228"/>
              <a:gd name="connsiteY89" fmla="*/ 2837282 h 3206376"/>
              <a:gd name="connsiteX90" fmla="*/ 100151 w 1357228"/>
              <a:gd name="connsiteY90" fmla="*/ 2882526 h 3206376"/>
              <a:gd name="connsiteX91" fmla="*/ 88245 w 1357228"/>
              <a:gd name="connsiteY91" fmla="*/ 2937295 h 3206376"/>
              <a:gd name="connsiteX92" fmla="*/ 88245 w 1357228"/>
              <a:gd name="connsiteY92" fmla="*/ 3023020 h 3206376"/>
              <a:gd name="connsiteX93" fmla="*/ 66814 w 1357228"/>
              <a:gd name="connsiteY93" fmla="*/ 3061120 h 3206376"/>
              <a:gd name="connsiteX94" fmla="*/ 43001 w 1357228"/>
              <a:gd name="connsiteY94" fmla="*/ 3094457 h 3206376"/>
              <a:gd name="connsiteX95" fmla="*/ 38240 w 1357228"/>
              <a:gd name="connsiteY95" fmla="*/ 3118270 h 3206376"/>
              <a:gd name="connsiteX96" fmla="*/ 19189 w 1357228"/>
              <a:gd name="connsiteY96" fmla="*/ 3153988 h 3206376"/>
              <a:gd name="connsiteX97" fmla="*/ 19189 w 1357228"/>
              <a:gd name="connsiteY97" fmla="*/ 3189707 h 3206376"/>
              <a:gd name="connsiteX98" fmla="*/ 139 w 1357228"/>
              <a:gd name="connsiteY98" fmla="*/ 3206376 h 3206376"/>
              <a:gd name="connsiteX0" fmla="*/ 1338039 w 1338039"/>
              <a:gd name="connsiteY0" fmla="*/ 0 h 3189707"/>
              <a:gd name="connsiteX1" fmla="*/ 1337139 w 1338039"/>
              <a:gd name="connsiteY1" fmla="*/ 86441 h 3189707"/>
              <a:gd name="connsiteX2" fmla="*/ 1323974 w 1338039"/>
              <a:gd name="connsiteY2" fmla="*/ 163139 h 3189707"/>
              <a:gd name="connsiteX3" fmla="*/ 1323974 w 1338039"/>
              <a:gd name="connsiteY3" fmla="*/ 201239 h 3189707"/>
              <a:gd name="connsiteX4" fmla="*/ 1323974 w 1338039"/>
              <a:gd name="connsiteY4" fmla="*/ 239339 h 3189707"/>
              <a:gd name="connsiteX5" fmla="*/ 1319212 w 1338039"/>
              <a:gd name="connsiteY5" fmla="*/ 277439 h 3189707"/>
              <a:gd name="connsiteX6" fmla="*/ 1300162 w 1338039"/>
              <a:gd name="connsiteY6" fmla="*/ 327446 h 3189707"/>
              <a:gd name="connsiteX7" fmla="*/ 1288255 w 1338039"/>
              <a:gd name="connsiteY7" fmla="*/ 353639 h 3189707"/>
              <a:gd name="connsiteX8" fmla="*/ 1264443 w 1338039"/>
              <a:gd name="connsiteY8" fmla="*/ 377452 h 3189707"/>
              <a:gd name="connsiteX9" fmla="*/ 1245393 w 1338039"/>
              <a:gd name="connsiteY9" fmla="*/ 394121 h 3189707"/>
              <a:gd name="connsiteX10" fmla="*/ 1243012 w 1338039"/>
              <a:gd name="connsiteY10" fmla="*/ 413171 h 3189707"/>
              <a:gd name="connsiteX11" fmla="*/ 1240630 w 1338039"/>
              <a:gd name="connsiteY11" fmla="*/ 453652 h 3189707"/>
              <a:gd name="connsiteX12" fmla="*/ 1243012 w 1338039"/>
              <a:gd name="connsiteY12" fmla="*/ 479846 h 3189707"/>
              <a:gd name="connsiteX13" fmla="*/ 1262062 w 1338039"/>
              <a:gd name="connsiteY13" fmla="*/ 522708 h 3189707"/>
              <a:gd name="connsiteX14" fmla="*/ 1278730 w 1338039"/>
              <a:gd name="connsiteY14" fmla="*/ 556046 h 3189707"/>
              <a:gd name="connsiteX15" fmla="*/ 1281112 w 1338039"/>
              <a:gd name="connsiteY15" fmla="*/ 575096 h 3189707"/>
              <a:gd name="connsiteX16" fmla="*/ 1293018 w 1338039"/>
              <a:gd name="connsiteY16" fmla="*/ 615577 h 3189707"/>
              <a:gd name="connsiteX17" fmla="*/ 1297780 w 1338039"/>
              <a:gd name="connsiteY17" fmla="*/ 663202 h 3189707"/>
              <a:gd name="connsiteX18" fmla="*/ 1304924 w 1338039"/>
              <a:gd name="connsiteY18" fmla="*/ 691777 h 3189707"/>
              <a:gd name="connsiteX19" fmla="*/ 1312068 w 1338039"/>
              <a:gd name="connsiteY19" fmla="*/ 725114 h 3189707"/>
              <a:gd name="connsiteX20" fmla="*/ 1309687 w 1338039"/>
              <a:gd name="connsiteY20" fmla="*/ 758452 h 3189707"/>
              <a:gd name="connsiteX21" fmla="*/ 1304924 w 1338039"/>
              <a:gd name="connsiteY21" fmla="*/ 796552 h 3189707"/>
              <a:gd name="connsiteX22" fmla="*/ 1304924 w 1338039"/>
              <a:gd name="connsiteY22" fmla="*/ 817983 h 3189707"/>
              <a:gd name="connsiteX23" fmla="*/ 1304924 w 1338039"/>
              <a:gd name="connsiteY23" fmla="*/ 844177 h 3189707"/>
              <a:gd name="connsiteX24" fmla="*/ 1288255 w 1338039"/>
              <a:gd name="connsiteY24" fmla="*/ 865608 h 3189707"/>
              <a:gd name="connsiteX25" fmla="*/ 1278730 w 1338039"/>
              <a:gd name="connsiteY25" fmla="*/ 891802 h 3189707"/>
              <a:gd name="connsiteX26" fmla="*/ 1276349 w 1338039"/>
              <a:gd name="connsiteY26" fmla="*/ 917996 h 3189707"/>
              <a:gd name="connsiteX27" fmla="*/ 1278730 w 1338039"/>
              <a:gd name="connsiteY27" fmla="*/ 948952 h 3189707"/>
              <a:gd name="connsiteX28" fmla="*/ 1283493 w 1338039"/>
              <a:gd name="connsiteY28" fmla="*/ 972764 h 3189707"/>
              <a:gd name="connsiteX29" fmla="*/ 1293018 w 1338039"/>
              <a:gd name="connsiteY29" fmla="*/ 996577 h 3189707"/>
              <a:gd name="connsiteX30" fmla="*/ 1285874 w 1338039"/>
              <a:gd name="connsiteY30" fmla="*/ 1029914 h 3189707"/>
              <a:gd name="connsiteX31" fmla="*/ 1273968 w 1338039"/>
              <a:gd name="connsiteY31" fmla="*/ 1070396 h 3189707"/>
              <a:gd name="connsiteX32" fmla="*/ 1266824 w 1338039"/>
              <a:gd name="connsiteY32" fmla="*/ 1101352 h 3189707"/>
              <a:gd name="connsiteX33" fmla="*/ 1247774 w 1338039"/>
              <a:gd name="connsiteY33" fmla="*/ 1148977 h 3189707"/>
              <a:gd name="connsiteX34" fmla="*/ 1226343 w 1338039"/>
              <a:gd name="connsiteY34" fmla="*/ 1179933 h 3189707"/>
              <a:gd name="connsiteX35" fmla="*/ 1195387 w 1338039"/>
              <a:gd name="connsiteY35" fmla="*/ 1201364 h 3189707"/>
              <a:gd name="connsiteX36" fmla="*/ 1150143 w 1338039"/>
              <a:gd name="connsiteY36" fmla="*/ 1227558 h 3189707"/>
              <a:gd name="connsiteX37" fmla="*/ 1092993 w 1338039"/>
              <a:gd name="connsiteY37" fmla="*/ 1260896 h 3189707"/>
              <a:gd name="connsiteX38" fmla="*/ 1050130 w 1338039"/>
              <a:gd name="connsiteY38" fmla="*/ 1294233 h 3189707"/>
              <a:gd name="connsiteX39" fmla="*/ 1012031 w 1338039"/>
              <a:gd name="connsiteY39" fmla="*/ 1332333 h 3189707"/>
              <a:gd name="connsiteX40" fmla="*/ 981074 w 1338039"/>
              <a:gd name="connsiteY40" fmla="*/ 1379957 h 3189707"/>
              <a:gd name="connsiteX41" fmla="*/ 959643 w 1338039"/>
              <a:gd name="connsiteY41" fmla="*/ 1420439 h 3189707"/>
              <a:gd name="connsiteX42" fmla="*/ 926305 w 1338039"/>
              <a:gd name="connsiteY42" fmla="*/ 1465683 h 3189707"/>
              <a:gd name="connsiteX43" fmla="*/ 912018 w 1338039"/>
              <a:gd name="connsiteY43" fmla="*/ 1508546 h 3189707"/>
              <a:gd name="connsiteX44" fmla="*/ 878681 w 1338039"/>
              <a:gd name="connsiteY44" fmla="*/ 1558552 h 3189707"/>
              <a:gd name="connsiteX45" fmla="*/ 847724 w 1338039"/>
              <a:gd name="connsiteY45" fmla="*/ 1606176 h 3189707"/>
              <a:gd name="connsiteX46" fmla="*/ 819148 w 1338039"/>
              <a:gd name="connsiteY46" fmla="*/ 1634752 h 3189707"/>
              <a:gd name="connsiteX47" fmla="*/ 795338 w 1338039"/>
              <a:gd name="connsiteY47" fmla="*/ 1670471 h 3189707"/>
              <a:gd name="connsiteX48" fmla="*/ 769144 w 1338039"/>
              <a:gd name="connsiteY48" fmla="*/ 1706189 h 3189707"/>
              <a:gd name="connsiteX49" fmla="*/ 802481 w 1338039"/>
              <a:gd name="connsiteY49" fmla="*/ 1730001 h 3189707"/>
              <a:gd name="connsiteX50" fmla="*/ 800101 w 1338039"/>
              <a:gd name="connsiteY50" fmla="*/ 1782389 h 3189707"/>
              <a:gd name="connsiteX51" fmla="*/ 759619 w 1338039"/>
              <a:gd name="connsiteY51" fmla="*/ 1789533 h 3189707"/>
              <a:gd name="connsiteX52" fmla="*/ 752475 w 1338039"/>
              <a:gd name="connsiteY52" fmla="*/ 1853827 h 3189707"/>
              <a:gd name="connsiteX53" fmla="*/ 757237 w 1338039"/>
              <a:gd name="connsiteY53" fmla="*/ 1908595 h 3189707"/>
              <a:gd name="connsiteX54" fmla="*/ 740568 w 1338039"/>
              <a:gd name="connsiteY54" fmla="*/ 1972890 h 3189707"/>
              <a:gd name="connsiteX55" fmla="*/ 711993 w 1338039"/>
              <a:gd name="connsiteY55" fmla="*/ 1999083 h 3189707"/>
              <a:gd name="connsiteX56" fmla="*/ 676275 w 1338039"/>
              <a:gd name="connsiteY56" fmla="*/ 2046708 h 3189707"/>
              <a:gd name="connsiteX57" fmla="*/ 635794 w 1338039"/>
              <a:gd name="connsiteY57" fmla="*/ 2041946 h 3189707"/>
              <a:gd name="connsiteX58" fmla="*/ 592931 w 1338039"/>
              <a:gd name="connsiteY58" fmla="*/ 2056233 h 3189707"/>
              <a:gd name="connsiteX59" fmla="*/ 576262 w 1338039"/>
              <a:gd name="connsiteY59" fmla="*/ 2077664 h 3189707"/>
              <a:gd name="connsiteX60" fmla="*/ 540544 w 1338039"/>
              <a:gd name="connsiteY60" fmla="*/ 2072902 h 3189707"/>
              <a:gd name="connsiteX61" fmla="*/ 516731 w 1338039"/>
              <a:gd name="connsiteY61" fmla="*/ 2101476 h 3189707"/>
              <a:gd name="connsiteX62" fmla="*/ 511970 w 1338039"/>
              <a:gd name="connsiteY62" fmla="*/ 2144340 h 3189707"/>
              <a:gd name="connsiteX63" fmla="*/ 469106 w 1338039"/>
              <a:gd name="connsiteY63" fmla="*/ 2172914 h 3189707"/>
              <a:gd name="connsiteX64" fmla="*/ 447675 w 1338039"/>
              <a:gd name="connsiteY64" fmla="*/ 2208633 h 3189707"/>
              <a:gd name="connsiteX65" fmla="*/ 423862 w 1338039"/>
              <a:gd name="connsiteY65" fmla="*/ 2234827 h 3189707"/>
              <a:gd name="connsiteX66" fmla="*/ 390525 w 1338039"/>
              <a:gd name="connsiteY66" fmla="*/ 2261021 h 3189707"/>
              <a:gd name="connsiteX67" fmla="*/ 381000 w 1338039"/>
              <a:gd name="connsiteY67" fmla="*/ 2294359 h 3189707"/>
              <a:gd name="connsiteX68" fmla="*/ 373857 w 1338039"/>
              <a:gd name="connsiteY68" fmla="*/ 2322932 h 3189707"/>
              <a:gd name="connsiteX69" fmla="*/ 352424 w 1338039"/>
              <a:gd name="connsiteY69" fmla="*/ 2320551 h 3189707"/>
              <a:gd name="connsiteX70" fmla="*/ 328612 w 1338039"/>
              <a:gd name="connsiteY70" fmla="*/ 2308645 h 3189707"/>
              <a:gd name="connsiteX71" fmla="*/ 311943 w 1338039"/>
              <a:gd name="connsiteY71" fmla="*/ 2301501 h 3189707"/>
              <a:gd name="connsiteX72" fmla="*/ 304800 w 1338039"/>
              <a:gd name="connsiteY72" fmla="*/ 2315789 h 3189707"/>
              <a:gd name="connsiteX73" fmla="*/ 311943 w 1338039"/>
              <a:gd name="connsiteY73" fmla="*/ 2339600 h 3189707"/>
              <a:gd name="connsiteX74" fmla="*/ 335756 w 1338039"/>
              <a:gd name="connsiteY74" fmla="*/ 2372939 h 3189707"/>
              <a:gd name="connsiteX75" fmla="*/ 323850 w 1338039"/>
              <a:gd name="connsiteY75" fmla="*/ 2408658 h 3189707"/>
              <a:gd name="connsiteX76" fmla="*/ 297655 w 1338039"/>
              <a:gd name="connsiteY76" fmla="*/ 2413420 h 3189707"/>
              <a:gd name="connsiteX77" fmla="*/ 283371 w 1338039"/>
              <a:gd name="connsiteY77" fmla="*/ 2415800 h 3189707"/>
              <a:gd name="connsiteX78" fmla="*/ 276225 w 1338039"/>
              <a:gd name="connsiteY78" fmla="*/ 2425326 h 3189707"/>
              <a:gd name="connsiteX79" fmla="*/ 283368 w 1338039"/>
              <a:gd name="connsiteY79" fmla="*/ 2439614 h 3189707"/>
              <a:gd name="connsiteX80" fmla="*/ 302419 w 1338039"/>
              <a:gd name="connsiteY80" fmla="*/ 2451520 h 3189707"/>
              <a:gd name="connsiteX81" fmla="*/ 314325 w 1338039"/>
              <a:gd name="connsiteY81" fmla="*/ 2470570 h 3189707"/>
              <a:gd name="connsiteX82" fmla="*/ 292894 w 1338039"/>
              <a:gd name="connsiteY82" fmla="*/ 2487238 h 3189707"/>
              <a:gd name="connsiteX83" fmla="*/ 266700 w 1338039"/>
              <a:gd name="connsiteY83" fmla="*/ 2506289 h 3189707"/>
              <a:gd name="connsiteX84" fmla="*/ 230982 w 1338039"/>
              <a:gd name="connsiteY84" fmla="*/ 2544389 h 3189707"/>
              <a:gd name="connsiteX85" fmla="*/ 180975 w 1338039"/>
              <a:gd name="connsiteY85" fmla="*/ 2606302 h 3189707"/>
              <a:gd name="connsiteX86" fmla="*/ 154781 w 1338039"/>
              <a:gd name="connsiteY86" fmla="*/ 2684882 h 3189707"/>
              <a:gd name="connsiteX87" fmla="*/ 169069 w 1338039"/>
              <a:gd name="connsiteY87" fmla="*/ 2725364 h 3189707"/>
              <a:gd name="connsiteX88" fmla="*/ 159544 w 1338039"/>
              <a:gd name="connsiteY88" fmla="*/ 2761083 h 3189707"/>
              <a:gd name="connsiteX89" fmla="*/ 97632 w 1338039"/>
              <a:gd name="connsiteY89" fmla="*/ 2837282 h 3189707"/>
              <a:gd name="connsiteX90" fmla="*/ 80962 w 1338039"/>
              <a:gd name="connsiteY90" fmla="*/ 2882526 h 3189707"/>
              <a:gd name="connsiteX91" fmla="*/ 69056 w 1338039"/>
              <a:gd name="connsiteY91" fmla="*/ 2937295 h 3189707"/>
              <a:gd name="connsiteX92" fmla="*/ 69056 w 1338039"/>
              <a:gd name="connsiteY92" fmla="*/ 3023020 h 3189707"/>
              <a:gd name="connsiteX93" fmla="*/ 47625 w 1338039"/>
              <a:gd name="connsiteY93" fmla="*/ 3061120 h 3189707"/>
              <a:gd name="connsiteX94" fmla="*/ 23812 w 1338039"/>
              <a:gd name="connsiteY94" fmla="*/ 3094457 h 3189707"/>
              <a:gd name="connsiteX95" fmla="*/ 19051 w 1338039"/>
              <a:gd name="connsiteY95" fmla="*/ 3118270 h 3189707"/>
              <a:gd name="connsiteX96" fmla="*/ 0 w 1338039"/>
              <a:gd name="connsiteY96" fmla="*/ 3153988 h 3189707"/>
              <a:gd name="connsiteX97" fmla="*/ 0 w 1338039"/>
              <a:gd name="connsiteY97" fmla="*/ 3189707 h 3189707"/>
              <a:gd name="connsiteX0" fmla="*/ 1338039 w 1338039"/>
              <a:gd name="connsiteY0" fmla="*/ 0 h 3153988"/>
              <a:gd name="connsiteX1" fmla="*/ 1337139 w 1338039"/>
              <a:gd name="connsiteY1" fmla="*/ 86441 h 3153988"/>
              <a:gd name="connsiteX2" fmla="*/ 1323974 w 1338039"/>
              <a:gd name="connsiteY2" fmla="*/ 163139 h 3153988"/>
              <a:gd name="connsiteX3" fmla="*/ 1323974 w 1338039"/>
              <a:gd name="connsiteY3" fmla="*/ 201239 h 3153988"/>
              <a:gd name="connsiteX4" fmla="*/ 1323974 w 1338039"/>
              <a:gd name="connsiteY4" fmla="*/ 239339 h 3153988"/>
              <a:gd name="connsiteX5" fmla="*/ 1319212 w 1338039"/>
              <a:gd name="connsiteY5" fmla="*/ 277439 h 3153988"/>
              <a:gd name="connsiteX6" fmla="*/ 1300162 w 1338039"/>
              <a:gd name="connsiteY6" fmla="*/ 327446 h 3153988"/>
              <a:gd name="connsiteX7" fmla="*/ 1288255 w 1338039"/>
              <a:gd name="connsiteY7" fmla="*/ 353639 h 3153988"/>
              <a:gd name="connsiteX8" fmla="*/ 1264443 w 1338039"/>
              <a:gd name="connsiteY8" fmla="*/ 377452 h 3153988"/>
              <a:gd name="connsiteX9" fmla="*/ 1245393 w 1338039"/>
              <a:gd name="connsiteY9" fmla="*/ 394121 h 3153988"/>
              <a:gd name="connsiteX10" fmla="*/ 1243012 w 1338039"/>
              <a:gd name="connsiteY10" fmla="*/ 413171 h 3153988"/>
              <a:gd name="connsiteX11" fmla="*/ 1240630 w 1338039"/>
              <a:gd name="connsiteY11" fmla="*/ 453652 h 3153988"/>
              <a:gd name="connsiteX12" fmla="*/ 1243012 w 1338039"/>
              <a:gd name="connsiteY12" fmla="*/ 479846 h 3153988"/>
              <a:gd name="connsiteX13" fmla="*/ 1262062 w 1338039"/>
              <a:gd name="connsiteY13" fmla="*/ 522708 h 3153988"/>
              <a:gd name="connsiteX14" fmla="*/ 1278730 w 1338039"/>
              <a:gd name="connsiteY14" fmla="*/ 556046 h 3153988"/>
              <a:gd name="connsiteX15" fmla="*/ 1281112 w 1338039"/>
              <a:gd name="connsiteY15" fmla="*/ 575096 h 3153988"/>
              <a:gd name="connsiteX16" fmla="*/ 1293018 w 1338039"/>
              <a:gd name="connsiteY16" fmla="*/ 615577 h 3153988"/>
              <a:gd name="connsiteX17" fmla="*/ 1297780 w 1338039"/>
              <a:gd name="connsiteY17" fmla="*/ 663202 h 3153988"/>
              <a:gd name="connsiteX18" fmla="*/ 1304924 w 1338039"/>
              <a:gd name="connsiteY18" fmla="*/ 691777 h 3153988"/>
              <a:gd name="connsiteX19" fmla="*/ 1312068 w 1338039"/>
              <a:gd name="connsiteY19" fmla="*/ 725114 h 3153988"/>
              <a:gd name="connsiteX20" fmla="*/ 1309687 w 1338039"/>
              <a:gd name="connsiteY20" fmla="*/ 758452 h 3153988"/>
              <a:gd name="connsiteX21" fmla="*/ 1304924 w 1338039"/>
              <a:gd name="connsiteY21" fmla="*/ 796552 h 3153988"/>
              <a:gd name="connsiteX22" fmla="*/ 1304924 w 1338039"/>
              <a:gd name="connsiteY22" fmla="*/ 817983 h 3153988"/>
              <a:gd name="connsiteX23" fmla="*/ 1304924 w 1338039"/>
              <a:gd name="connsiteY23" fmla="*/ 844177 h 3153988"/>
              <a:gd name="connsiteX24" fmla="*/ 1288255 w 1338039"/>
              <a:gd name="connsiteY24" fmla="*/ 865608 h 3153988"/>
              <a:gd name="connsiteX25" fmla="*/ 1278730 w 1338039"/>
              <a:gd name="connsiteY25" fmla="*/ 891802 h 3153988"/>
              <a:gd name="connsiteX26" fmla="*/ 1276349 w 1338039"/>
              <a:gd name="connsiteY26" fmla="*/ 917996 h 3153988"/>
              <a:gd name="connsiteX27" fmla="*/ 1278730 w 1338039"/>
              <a:gd name="connsiteY27" fmla="*/ 948952 h 3153988"/>
              <a:gd name="connsiteX28" fmla="*/ 1283493 w 1338039"/>
              <a:gd name="connsiteY28" fmla="*/ 972764 h 3153988"/>
              <a:gd name="connsiteX29" fmla="*/ 1293018 w 1338039"/>
              <a:gd name="connsiteY29" fmla="*/ 996577 h 3153988"/>
              <a:gd name="connsiteX30" fmla="*/ 1285874 w 1338039"/>
              <a:gd name="connsiteY30" fmla="*/ 1029914 h 3153988"/>
              <a:gd name="connsiteX31" fmla="*/ 1273968 w 1338039"/>
              <a:gd name="connsiteY31" fmla="*/ 1070396 h 3153988"/>
              <a:gd name="connsiteX32" fmla="*/ 1266824 w 1338039"/>
              <a:gd name="connsiteY32" fmla="*/ 1101352 h 3153988"/>
              <a:gd name="connsiteX33" fmla="*/ 1247774 w 1338039"/>
              <a:gd name="connsiteY33" fmla="*/ 1148977 h 3153988"/>
              <a:gd name="connsiteX34" fmla="*/ 1226343 w 1338039"/>
              <a:gd name="connsiteY34" fmla="*/ 1179933 h 3153988"/>
              <a:gd name="connsiteX35" fmla="*/ 1195387 w 1338039"/>
              <a:gd name="connsiteY35" fmla="*/ 1201364 h 3153988"/>
              <a:gd name="connsiteX36" fmla="*/ 1150143 w 1338039"/>
              <a:gd name="connsiteY36" fmla="*/ 1227558 h 3153988"/>
              <a:gd name="connsiteX37" fmla="*/ 1092993 w 1338039"/>
              <a:gd name="connsiteY37" fmla="*/ 1260896 h 3153988"/>
              <a:gd name="connsiteX38" fmla="*/ 1050130 w 1338039"/>
              <a:gd name="connsiteY38" fmla="*/ 1294233 h 3153988"/>
              <a:gd name="connsiteX39" fmla="*/ 1012031 w 1338039"/>
              <a:gd name="connsiteY39" fmla="*/ 1332333 h 3153988"/>
              <a:gd name="connsiteX40" fmla="*/ 981074 w 1338039"/>
              <a:gd name="connsiteY40" fmla="*/ 1379957 h 3153988"/>
              <a:gd name="connsiteX41" fmla="*/ 959643 w 1338039"/>
              <a:gd name="connsiteY41" fmla="*/ 1420439 h 3153988"/>
              <a:gd name="connsiteX42" fmla="*/ 926305 w 1338039"/>
              <a:gd name="connsiteY42" fmla="*/ 1465683 h 3153988"/>
              <a:gd name="connsiteX43" fmla="*/ 912018 w 1338039"/>
              <a:gd name="connsiteY43" fmla="*/ 1508546 h 3153988"/>
              <a:gd name="connsiteX44" fmla="*/ 878681 w 1338039"/>
              <a:gd name="connsiteY44" fmla="*/ 1558552 h 3153988"/>
              <a:gd name="connsiteX45" fmla="*/ 847724 w 1338039"/>
              <a:gd name="connsiteY45" fmla="*/ 1606176 h 3153988"/>
              <a:gd name="connsiteX46" fmla="*/ 819148 w 1338039"/>
              <a:gd name="connsiteY46" fmla="*/ 1634752 h 3153988"/>
              <a:gd name="connsiteX47" fmla="*/ 795338 w 1338039"/>
              <a:gd name="connsiteY47" fmla="*/ 1670471 h 3153988"/>
              <a:gd name="connsiteX48" fmla="*/ 769144 w 1338039"/>
              <a:gd name="connsiteY48" fmla="*/ 1706189 h 3153988"/>
              <a:gd name="connsiteX49" fmla="*/ 802481 w 1338039"/>
              <a:gd name="connsiteY49" fmla="*/ 1730001 h 3153988"/>
              <a:gd name="connsiteX50" fmla="*/ 800101 w 1338039"/>
              <a:gd name="connsiteY50" fmla="*/ 1782389 h 3153988"/>
              <a:gd name="connsiteX51" fmla="*/ 759619 w 1338039"/>
              <a:gd name="connsiteY51" fmla="*/ 1789533 h 3153988"/>
              <a:gd name="connsiteX52" fmla="*/ 752475 w 1338039"/>
              <a:gd name="connsiteY52" fmla="*/ 1853827 h 3153988"/>
              <a:gd name="connsiteX53" fmla="*/ 757237 w 1338039"/>
              <a:gd name="connsiteY53" fmla="*/ 1908595 h 3153988"/>
              <a:gd name="connsiteX54" fmla="*/ 740568 w 1338039"/>
              <a:gd name="connsiteY54" fmla="*/ 1972890 h 3153988"/>
              <a:gd name="connsiteX55" fmla="*/ 711993 w 1338039"/>
              <a:gd name="connsiteY55" fmla="*/ 1999083 h 3153988"/>
              <a:gd name="connsiteX56" fmla="*/ 676275 w 1338039"/>
              <a:gd name="connsiteY56" fmla="*/ 2046708 h 3153988"/>
              <a:gd name="connsiteX57" fmla="*/ 635794 w 1338039"/>
              <a:gd name="connsiteY57" fmla="*/ 2041946 h 3153988"/>
              <a:gd name="connsiteX58" fmla="*/ 592931 w 1338039"/>
              <a:gd name="connsiteY58" fmla="*/ 2056233 h 3153988"/>
              <a:gd name="connsiteX59" fmla="*/ 576262 w 1338039"/>
              <a:gd name="connsiteY59" fmla="*/ 2077664 h 3153988"/>
              <a:gd name="connsiteX60" fmla="*/ 540544 w 1338039"/>
              <a:gd name="connsiteY60" fmla="*/ 2072902 h 3153988"/>
              <a:gd name="connsiteX61" fmla="*/ 516731 w 1338039"/>
              <a:gd name="connsiteY61" fmla="*/ 2101476 h 3153988"/>
              <a:gd name="connsiteX62" fmla="*/ 511970 w 1338039"/>
              <a:gd name="connsiteY62" fmla="*/ 2144340 h 3153988"/>
              <a:gd name="connsiteX63" fmla="*/ 469106 w 1338039"/>
              <a:gd name="connsiteY63" fmla="*/ 2172914 h 3153988"/>
              <a:gd name="connsiteX64" fmla="*/ 447675 w 1338039"/>
              <a:gd name="connsiteY64" fmla="*/ 2208633 h 3153988"/>
              <a:gd name="connsiteX65" fmla="*/ 423862 w 1338039"/>
              <a:gd name="connsiteY65" fmla="*/ 2234827 h 3153988"/>
              <a:gd name="connsiteX66" fmla="*/ 390525 w 1338039"/>
              <a:gd name="connsiteY66" fmla="*/ 2261021 h 3153988"/>
              <a:gd name="connsiteX67" fmla="*/ 381000 w 1338039"/>
              <a:gd name="connsiteY67" fmla="*/ 2294359 h 3153988"/>
              <a:gd name="connsiteX68" fmla="*/ 373857 w 1338039"/>
              <a:gd name="connsiteY68" fmla="*/ 2322932 h 3153988"/>
              <a:gd name="connsiteX69" fmla="*/ 352424 w 1338039"/>
              <a:gd name="connsiteY69" fmla="*/ 2320551 h 3153988"/>
              <a:gd name="connsiteX70" fmla="*/ 328612 w 1338039"/>
              <a:gd name="connsiteY70" fmla="*/ 2308645 h 3153988"/>
              <a:gd name="connsiteX71" fmla="*/ 311943 w 1338039"/>
              <a:gd name="connsiteY71" fmla="*/ 2301501 h 3153988"/>
              <a:gd name="connsiteX72" fmla="*/ 304800 w 1338039"/>
              <a:gd name="connsiteY72" fmla="*/ 2315789 h 3153988"/>
              <a:gd name="connsiteX73" fmla="*/ 311943 w 1338039"/>
              <a:gd name="connsiteY73" fmla="*/ 2339600 h 3153988"/>
              <a:gd name="connsiteX74" fmla="*/ 335756 w 1338039"/>
              <a:gd name="connsiteY74" fmla="*/ 2372939 h 3153988"/>
              <a:gd name="connsiteX75" fmla="*/ 323850 w 1338039"/>
              <a:gd name="connsiteY75" fmla="*/ 2408658 h 3153988"/>
              <a:gd name="connsiteX76" fmla="*/ 297655 w 1338039"/>
              <a:gd name="connsiteY76" fmla="*/ 2413420 h 3153988"/>
              <a:gd name="connsiteX77" fmla="*/ 283371 w 1338039"/>
              <a:gd name="connsiteY77" fmla="*/ 2415800 h 3153988"/>
              <a:gd name="connsiteX78" fmla="*/ 276225 w 1338039"/>
              <a:gd name="connsiteY78" fmla="*/ 2425326 h 3153988"/>
              <a:gd name="connsiteX79" fmla="*/ 283368 w 1338039"/>
              <a:gd name="connsiteY79" fmla="*/ 2439614 h 3153988"/>
              <a:gd name="connsiteX80" fmla="*/ 302419 w 1338039"/>
              <a:gd name="connsiteY80" fmla="*/ 2451520 h 3153988"/>
              <a:gd name="connsiteX81" fmla="*/ 314325 w 1338039"/>
              <a:gd name="connsiteY81" fmla="*/ 2470570 h 3153988"/>
              <a:gd name="connsiteX82" fmla="*/ 292894 w 1338039"/>
              <a:gd name="connsiteY82" fmla="*/ 2487238 h 3153988"/>
              <a:gd name="connsiteX83" fmla="*/ 266700 w 1338039"/>
              <a:gd name="connsiteY83" fmla="*/ 2506289 h 3153988"/>
              <a:gd name="connsiteX84" fmla="*/ 230982 w 1338039"/>
              <a:gd name="connsiteY84" fmla="*/ 2544389 h 3153988"/>
              <a:gd name="connsiteX85" fmla="*/ 180975 w 1338039"/>
              <a:gd name="connsiteY85" fmla="*/ 2606302 h 3153988"/>
              <a:gd name="connsiteX86" fmla="*/ 154781 w 1338039"/>
              <a:gd name="connsiteY86" fmla="*/ 2684882 h 3153988"/>
              <a:gd name="connsiteX87" fmla="*/ 169069 w 1338039"/>
              <a:gd name="connsiteY87" fmla="*/ 2725364 h 3153988"/>
              <a:gd name="connsiteX88" fmla="*/ 159544 w 1338039"/>
              <a:gd name="connsiteY88" fmla="*/ 2761083 h 3153988"/>
              <a:gd name="connsiteX89" fmla="*/ 97632 w 1338039"/>
              <a:gd name="connsiteY89" fmla="*/ 2837282 h 3153988"/>
              <a:gd name="connsiteX90" fmla="*/ 80962 w 1338039"/>
              <a:gd name="connsiteY90" fmla="*/ 2882526 h 3153988"/>
              <a:gd name="connsiteX91" fmla="*/ 69056 w 1338039"/>
              <a:gd name="connsiteY91" fmla="*/ 2937295 h 3153988"/>
              <a:gd name="connsiteX92" fmla="*/ 69056 w 1338039"/>
              <a:gd name="connsiteY92" fmla="*/ 3023020 h 3153988"/>
              <a:gd name="connsiteX93" fmla="*/ 47625 w 1338039"/>
              <a:gd name="connsiteY93" fmla="*/ 3061120 h 3153988"/>
              <a:gd name="connsiteX94" fmla="*/ 23812 w 1338039"/>
              <a:gd name="connsiteY94" fmla="*/ 3094457 h 3153988"/>
              <a:gd name="connsiteX95" fmla="*/ 19051 w 1338039"/>
              <a:gd name="connsiteY95" fmla="*/ 3118270 h 3153988"/>
              <a:gd name="connsiteX96" fmla="*/ 0 w 1338039"/>
              <a:gd name="connsiteY96" fmla="*/ 3153988 h 3153988"/>
              <a:gd name="connsiteX0" fmla="*/ 1318988 w 1318988"/>
              <a:gd name="connsiteY0" fmla="*/ 0 h 3118270"/>
              <a:gd name="connsiteX1" fmla="*/ 1318088 w 1318988"/>
              <a:gd name="connsiteY1" fmla="*/ 86441 h 3118270"/>
              <a:gd name="connsiteX2" fmla="*/ 1304923 w 1318988"/>
              <a:gd name="connsiteY2" fmla="*/ 163139 h 3118270"/>
              <a:gd name="connsiteX3" fmla="*/ 1304923 w 1318988"/>
              <a:gd name="connsiteY3" fmla="*/ 201239 h 3118270"/>
              <a:gd name="connsiteX4" fmla="*/ 1304923 w 1318988"/>
              <a:gd name="connsiteY4" fmla="*/ 239339 h 3118270"/>
              <a:gd name="connsiteX5" fmla="*/ 1300161 w 1318988"/>
              <a:gd name="connsiteY5" fmla="*/ 277439 h 3118270"/>
              <a:gd name="connsiteX6" fmla="*/ 1281111 w 1318988"/>
              <a:gd name="connsiteY6" fmla="*/ 327446 h 3118270"/>
              <a:gd name="connsiteX7" fmla="*/ 1269204 w 1318988"/>
              <a:gd name="connsiteY7" fmla="*/ 353639 h 3118270"/>
              <a:gd name="connsiteX8" fmla="*/ 1245392 w 1318988"/>
              <a:gd name="connsiteY8" fmla="*/ 377452 h 3118270"/>
              <a:gd name="connsiteX9" fmla="*/ 1226342 w 1318988"/>
              <a:gd name="connsiteY9" fmla="*/ 394121 h 3118270"/>
              <a:gd name="connsiteX10" fmla="*/ 1223961 w 1318988"/>
              <a:gd name="connsiteY10" fmla="*/ 413171 h 3118270"/>
              <a:gd name="connsiteX11" fmla="*/ 1221579 w 1318988"/>
              <a:gd name="connsiteY11" fmla="*/ 453652 h 3118270"/>
              <a:gd name="connsiteX12" fmla="*/ 1223961 w 1318988"/>
              <a:gd name="connsiteY12" fmla="*/ 479846 h 3118270"/>
              <a:gd name="connsiteX13" fmla="*/ 1243011 w 1318988"/>
              <a:gd name="connsiteY13" fmla="*/ 522708 h 3118270"/>
              <a:gd name="connsiteX14" fmla="*/ 1259679 w 1318988"/>
              <a:gd name="connsiteY14" fmla="*/ 556046 h 3118270"/>
              <a:gd name="connsiteX15" fmla="*/ 1262061 w 1318988"/>
              <a:gd name="connsiteY15" fmla="*/ 575096 h 3118270"/>
              <a:gd name="connsiteX16" fmla="*/ 1273967 w 1318988"/>
              <a:gd name="connsiteY16" fmla="*/ 615577 h 3118270"/>
              <a:gd name="connsiteX17" fmla="*/ 1278729 w 1318988"/>
              <a:gd name="connsiteY17" fmla="*/ 663202 h 3118270"/>
              <a:gd name="connsiteX18" fmla="*/ 1285873 w 1318988"/>
              <a:gd name="connsiteY18" fmla="*/ 691777 h 3118270"/>
              <a:gd name="connsiteX19" fmla="*/ 1293017 w 1318988"/>
              <a:gd name="connsiteY19" fmla="*/ 725114 h 3118270"/>
              <a:gd name="connsiteX20" fmla="*/ 1290636 w 1318988"/>
              <a:gd name="connsiteY20" fmla="*/ 758452 h 3118270"/>
              <a:gd name="connsiteX21" fmla="*/ 1285873 w 1318988"/>
              <a:gd name="connsiteY21" fmla="*/ 796552 h 3118270"/>
              <a:gd name="connsiteX22" fmla="*/ 1285873 w 1318988"/>
              <a:gd name="connsiteY22" fmla="*/ 817983 h 3118270"/>
              <a:gd name="connsiteX23" fmla="*/ 1285873 w 1318988"/>
              <a:gd name="connsiteY23" fmla="*/ 844177 h 3118270"/>
              <a:gd name="connsiteX24" fmla="*/ 1269204 w 1318988"/>
              <a:gd name="connsiteY24" fmla="*/ 865608 h 3118270"/>
              <a:gd name="connsiteX25" fmla="*/ 1259679 w 1318988"/>
              <a:gd name="connsiteY25" fmla="*/ 891802 h 3118270"/>
              <a:gd name="connsiteX26" fmla="*/ 1257298 w 1318988"/>
              <a:gd name="connsiteY26" fmla="*/ 917996 h 3118270"/>
              <a:gd name="connsiteX27" fmla="*/ 1259679 w 1318988"/>
              <a:gd name="connsiteY27" fmla="*/ 948952 h 3118270"/>
              <a:gd name="connsiteX28" fmla="*/ 1264442 w 1318988"/>
              <a:gd name="connsiteY28" fmla="*/ 972764 h 3118270"/>
              <a:gd name="connsiteX29" fmla="*/ 1273967 w 1318988"/>
              <a:gd name="connsiteY29" fmla="*/ 996577 h 3118270"/>
              <a:gd name="connsiteX30" fmla="*/ 1266823 w 1318988"/>
              <a:gd name="connsiteY30" fmla="*/ 1029914 h 3118270"/>
              <a:gd name="connsiteX31" fmla="*/ 1254917 w 1318988"/>
              <a:gd name="connsiteY31" fmla="*/ 1070396 h 3118270"/>
              <a:gd name="connsiteX32" fmla="*/ 1247773 w 1318988"/>
              <a:gd name="connsiteY32" fmla="*/ 1101352 h 3118270"/>
              <a:gd name="connsiteX33" fmla="*/ 1228723 w 1318988"/>
              <a:gd name="connsiteY33" fmla="*/ 1148977 h 3118270"/>
              <a:gd name="connsiteX34" fmla="*/ 1207292 w 1318988"/>
              <a:gd name="connsiteY34" fmla="*/ 1179933 h 3118270"/>
              <a:gd name="connsiteX35" fmla="*/ 1176336 w 1318988"/>
              <a:gd name="connsiteY35" fmla="*/ 1201364 h 3118270"/>
              <a:gd name="connsiteX36" fmla="*/ 1131092 w 1318988"/>
              <a:gd name="connsiteY36" fmla="*/ 1227558 h 3118270"/>
              <a:gd name="connsiteX37" fmla="*/ 1073942 w 1318988"/>
              <a:gd name="connsiteY37" fmla="*/ 1260896 h 3118270"/>
              <a:gd name="connsiteX38" fmla="*/ 1031079 w 1318988"/>
              <a:gd name="connsiteY38" fmla="*/ 1294233 h 3118270"/>
              <a:gd name="connsiteX39" fmla="*/ 992980 w 1318988"/>
              <a:gd name="connsiteY39" fmla="*/ 1332333 h 3118270"/>
              <a:gd name="connsiteX40" fmla="*/ 962023 w 1318988"/>
              <a:gd name="connsiteY40" fmla="*/ 1379957 h 3118270"/>
              <a:gd name="connsiteX41" fmla="*/ 940592 w 1318988"/>
              <a:gd name="connsiteY41" fmla="*/ 1420439 h 3118270"/>
              <a:gd name="connsiteX42" fmla="*/ 907254 w 1318988"/>
              <a:gd name="connsiteY42" fmla="*/ 1465683 h 3118270"/>
              <a:gd name="connsiteX43" fmla="*/ 892967 w 1318988"/>
              <a:gd name="connsiteY43" fmla="*/ 1508546 h 3118270"/>
              <a:gd name="connsiteX44" fmla="*/ 859630 w 1318988"/>
              <a:gd name="connsiteY44" fmla="*/ 1558552 h 3118270"/>
              <a:gd name="connsiteX45" fmla="*/ 828673 w 1318988"/>
              <a:gd name="connsiteY45" fmla="*/ 1606176 h 3118270"/>
              <a:gd name="connsiteX46" fmla="*/ 800097 w 1318988"/>
              <a:gd name="connsiteY46" fmla="*/ 1634752 h 3118270"/>
              <a:gd name="connsiteX47" fmla="*/ 776287 w 1318988"/>
              <a:gd name="connsiteY47" fmla="*/ 1670471 h 3118270"/>
              <a:gd name="connsiteX48" fmla="*/ 750093 w 1318988"/>
              <a:gd name="connsiteY48" fmla="*/ 1706189 h 3118270"/>
              <a:gd name="connsiteX49" fmla="*/ 783430 w 1318988"/>
              <a:gd name="connsiteY49" fmla="*/ 1730001 h 3118270"/>
              <a:gd name="connsiteX50" fmla="*/ 781050 w 1318988"/>
              <a:gd name="connsiteY50" fmla="*/ 1782389 h 3118270"/>
              <a:gd name="connsiteX51" fmla="*/ 740568 w 1318988"/>
              <a:gd name="connsiteY51" fmla="*/ 1789533 h 3118270"/>
              <a:gd name="connsiteX52" fmla="*/ 733424 w 1318988"/>
              <a:gd name="connsiteY52" fmla="*/ 1853827 h 3118270"/>
              <a:gd name="connsiteX53" fmla="*/ 738186 w 1318988"/>
              <a:gd name="connsiteY53" fmla="*/ 1908595 h 3118270"/>
              <a:gd name="connsiteX54" fmla="*/ 721517 w 1318988"/>
              <a:gd name="connsiteY54" fmla="*/ 1972890 h 3118270"/>
              <a:gd name="connsiteX55" fmla="*/ 692942 w 1318988"/>
              <a:gd name="connsiteY55" fmla="*/ 1999083 h 3118270"/>
              <a:gd name="connsiteX56" fmla="*/ 657224 w 1318988"/>
              <a:gd name="connsiteY56" fmla="*/ 2046708 h 3118270"/>
              <a:gd name="connsiteX57" fmla="*/ 616743 w 1318988"/>
              <a:gd name="connsiteY57" fmla="*/ 2041946 h 3118270"/>
              <a:gd name="connsiteX58" fmla="*/ 573880 w 1318988"/>
              <a:gd name="connsiteY58" fmla="*/ 2056233 h 3118270"/>
              <a:gd name="connsiteX59" fmla="*/ 557211 w 1318988"/>
              <a:gd name="connsiteY59" fmla="*/ 2077664 h 3118270"/>
              <a:gd name="connsiteX60" fmla="*/ 521493 w 1318988"/>
              <a:gd name="connsiteY60" fmla="*/ 2072902 h 3118270"/>
              <a:gd name="connsiteX61" fmla="*/ 497680 w 1318988"/>
              <a:gd name="connsiteY61" fmla="*/ 2101476 h 3118270"/>
              <a:gd name="connsiteX62" fmla="*/ 492919 w 1318988"/>
              <a:gd name="connsiteY62" fmla="*/ 2144340 h 3118270"/>
              <a:gd name="connsiteX63" fmla="*/ 450055 w 1318988"/>
              <a:gd name="connsiteY63" fmla="*/ 2172914 h 3118270"/>
              <a:gd name="connsiteX64" fmla="*/ 428624 w 1318988"/>
              <a:gd name="connsiteY64" fmla="*/ 2208633 h 3118270"/>
              <a:gd name="connsiteX65" fmla="*/ 404811 w 1318988"/>
              <a:gd name="connsiteY65" fmla="*/ 2234827 h 3118270"/>
              <a:gd name="connsiteX66" fmla="*/ 371474 w 1318988"/>
              <a:gd name="connsiteY66" fmla="*/ 2261021 h 3118270"/>
              <a:gd name="connsiteX67" fmla="*/ 361949 w 1318988"/>
              <a:gd name="connsiteY67" fmla="*/ 2294359 h 3118270"/>
              <a:gd name="connsiteX68" fmla="*/ 354806 w 1318988"/>
              <a:gd name="connsiteY68" fmla="*/ 2322932 h 3118270"/>
              <a:gd name="connsiteX69" fmla="*/ 333373 w 1318988"/>
              <a:gd name="connsiteY69" fmla="*/ 2320551 h 3118270"/>
              <a:gd name="connsiteX70" fmla="*/ 309561 w 1318988"/>
              <a:gd name="connsiteY70" fmla="*/ 2308645 h 3118270"/>
              <a:gd name="connsiteX71" fmla="*/ 292892 w 1318988"/>
              <a:gd name="connsiteY71" fmla="*/ 2301501 h 3118270"/>
              <a:gd name="connsiteX72" fmla="*/ 285749 w 1318988"/>
              <a:gd name="connsiteY72" fmla="*/ 2315789 h 3118270"/>
              <a:gd name="connsiteX73" fmla="*/ 292892 w 1318988"/>
              <a:gd name="connsiteY73" fmla="*/ 2339600 h 3118270"/>
              <a:gd name="connsiteX74" fmla="*/ 316705 w 1318988"/>
              <a:gd name="connsiteY74" fmla="*/ 2372939 h 3118270"/>
              <a:gd name="connsiteX75" fmla="*/ 304799 w 1318988"/>
              <a:gd name="connsiteY75" fmla="*/ 2408658 h 3118270"/>
              <a:gd name="connsiteX76" fmla="*/ 278604 w 1318988"/>
              <a:gd name="connsiteY76" fmla="*/ 2413420 h 3118270"/>
              <a:gd name="connsiteX77" fmla="*/ 264320 w 1318988"/>
              <a:gd name="connsiteY77" fmla="*/ 2415800 h 3118270"/>
              <a:gd name="connsiteX78" fmla="*/ 257174 w 1318988"/>
              <a:gd name="connsiteY78" fmla="*/ 2425326 h 3118270"/>
              <a:gd name="connsiteX79" fmla="*/ 264317 w 1318988"/>
              <a:gd name="connsiteY79" fmla="*/ 2439614 h 3118270"/>
              <a:gd name="connsiteX80" fmla="*/ 283368 w 1318988"/>
              <a:gd name="connsiteY80" fmla="*/ 2451520 h 3118270"/>
              <a:gd name="connsiteX81" fmla="*/ 295274 w 1318988"/>
              <a:gd name="connsiteY81" fmla="*/ 2470570 h 3118270"/>
              <a:gd name="connsiteX82" fmla="*/ 273843 w 1318988"/>
              <a:gd name="connsiteY82" fmla="*/ 2487238 h 3118270"/>
              <a:gd name="connsiteX83" fmla="*/ 247649 w 1318988"/>
              <a:gd name="connsiteY83" fmla="*/ 2506289 h 3118270"/>
              <a:gd name="connsiteX84" fmla="*/ 211931 w 1318988"/>
              <a:gd name="connsiteY84" fmla="*/ 2544389 h 3118270"/>
              <a:gd name="connsiteX85" fmla="*/ 161924 w 1318988"/>
              <a:gd name="connsiteY85" fmla="*/ 2606302 h 3118270"/>
              <a:gd name="connsiteX86" fmla="*/ 135730 w 1318988"/>
              <a:gd name="connsiteY86" fmla="*/ 2684882 h 3118270"/>
              <a:gd name="connsiteX87" fmla="*/ 150018 w 1318988"/>
              <a:gd name="connsiteY87" fmla="*/ 2725364 h 3118270"/>
              <a:gd name="connsiteX88" fmla="*/ 140493 w 1318988"/>
              <a:gd name="connsiteY88" fmla="*/ 2761083 h 3118270"/>
              <a:gd name="connsiteX89" fmla="*/ 78581 w 1318988"/>
              <a:gd name="connsiteY89" fmla="*/ 2837282 h 3118270"/>
              <a:gd name="connsiteX90" fmla="*/ 61911 w 1318988"/>
              <a:gd name="connsiteY90" fmla="*/ 2882526 h 3118270"/>
              <a:gd name="connsiteX91" fmla="*/ 50005 w 1318988"/>
              <a:gd name="connsiteY91" fmla="*/ 2937295 h 3118270"/>
              <a:gd name="connsiteX92" fmla="*/ 50005 w 1318988"/>
              <a:gd name="connsiteY92" fmla="*/ 3023020 h 3118270"/>
              <a:gd name="connsiteX93" fmla="*/ 28574 w 1318988"/>
              <a:gd name="connsiteY93" fmla="*/ 3061120 h 3118270"/>
              <a:gd name="connsiteX94" fmla="*/ 4761 w 1318988"/>
              <a:gd name="connsiteY94" fmla="*/ 3094457 h 3118270"/>
              <a:gd name="connsiteX95" fmla="*/ 0 w 1318988"/>
              <a:gd name="connsiteY95" fmla="*/ 3118270 h 3118270"/>
              <a:gd name="connsiteX0" fmla="*/ 1314227 w 1314227"/>
              <a:gd name="connsiteY0" fmla="*/ 0 h 3094457"/>
              <a:gd name="connsiteX1" fmla="*/ 1313327 w 1314227"/>
              <a:gd name="connsiteY1" fmla="*/ 86441 h 3094457"/>
              <a:gd name="connsiteX2" fmla="*/ 1300162 w 1314227"/>
              <a:gd name="connsiteY2" fmla="*/ 163139 h 3094457"/>
              <a:gd name="connsiteX3" fmla="*/ 1300162 w 1314227"/>
              <a:gd name="connsiteY3" fmla="*/ 201239 h 3094457"/>
              <a:gd name="connsiteX4" fmla="*/ 1300162 w 1314227"/>
              <a:gd name="connsiteY4" fmla="*/ 239339 h 3094457"/>
              <a:gd name="connsiteX5" fmla="*/ 1295400 w 1314227"/>
              <a:gd name="connsiteY5" fmla="*/ 277439 h 3094457"/>
              <a:gd name="connsiteX6" fmla="*/ 1276350 w 1314227"/>
              <a:gd name="connsiteY6" fmla="*/ 327446 h 3094457"/>
              <a:gd name="connsiteX7" fmla="*/ 1264443 w 1314227"/>
              <a:gd name="connsiteY7" fmla="*/ 353639 h 3094457"/>
              <a:gd name="connsiteX8" fmla="*/ 1240631 w 1314227"/>
              <a:gd name="connsiteY8" fmla="*/ 377452 h 3094457"/>
              <a:gd name="connsiteX9" fmla="*/ 1221581 w 1314227"/>
              <a:gd name="connsiteY9" fmla="*/ 394121 h 3094457"/>
              <a:gd name="connsiteX10" fmla="*/ 1219200 w 1314227"/>
              <a:gd name="connsiteY10" fmla="*/ 413171 h 3094457"/>
              <a:gd name="connsiteX11" fmla="*/ 1216818 w 1314227"/>
              <a:gd name="connsiteY11" fmla="*/ 453652 h 3094457"/>
              <a:gd name="connsiteX12" fmla="*/ 1219200 w 1314227"/>
              <a:gd name="connsiteY12" fmla="*/ 479846 h 3094457"/>
              <a:gd name="connsiteX13" fmla="*/ 1238250 w 1314227"/>
              <a:gd name="connsiteY13" fmla="*/ 522708 h 3094457"/>
              <a:gd name="connsiteX14" fmla="*/ 1254918 w 1314227"/>
              <a:gd name="connsiteY14" fmla="*/ 556046 h 3094457"/>
              <a:gd name="connsiteX15" fmla="*/ 1257300 w 1314227"/>
              <a:gd name="connsiteY15" fmla="*/ 575096 h 3094457"/>
              <a:gd name="connsiteX16" fmla="*/ 1269206 w 1314227"/>
              <a:gd name="connsiteY16" fmla="*/ 615577 h 3094457"/>
              <a:gd name="connsiteX17" fmla="*/ 1273968 w 1314227"/>
              <a:gd name="connsiteY17" fmla="*/ 663202 h 3094457"/>
              <a:gd name="connsiteX18" fmla="*/ 1281112 w 1314227"/>
              <a:gd name="connsiteY18" fmla="*/ 691777 h 3094457"/>
              <a:gd name="connsiteX19" fmla="*/ 1288256 w 1314227"/>
              <a:gd name="connsiteY19" fmla="*/ 725114 h 3094457"/>
              <a:gd name="connsiteX20" fmla="*/ 1285875 w 1314227"/>
              <a:gd name="connsiteY20" fmla="*/ 758452 h 3094457"/>
              <a:gd name="connsiteX21" fmla="*/ 1281112 w 1314227"/>
              <a:gd name="connsiteY21" fmla="*/ 796552 h 3094457"/>
              <a:gd name="connsiteX22" fmla="*/ 1281112 w 1314227"/>
              <a:gd name="connsiteY22" fmla="*/ 817983 h 3094457"/>
              <a:gd name="connsiteX23" fmla="*/ 1281112 w 1314227"/>
              <a:gd name="connsiteY23" fmla="*/ 844177 h 3094457"/>
              <a:gd name="connsiteX24" fmla="*/ 1264443 w 1314227"/>
              <a:gd name="connsiteY24" fmla="*/ 865608 h 3094457"/>
              <a:gd name="connsiteX25" fmla="*/ 1254918 w 1314227"/>
              <a:gd name="connsiteY25" fmla="*/ 891802 h 3094457"/>
              <a:gd name="connsiteX26" fmla="*/ 1252537 w 1314227"/>
              <a:gd name="connsiteY26" fmla="*/ 917996 h 3094457"/>
              <a:gd name="connsiteX27" fmla="*/ 1254918 w 1314227"/>
              <a:gd name="connsiteY27" fmla="*/ 948952 h 3094457"/>
              <a:gd name="connsiteX28" fmla="*/ 1259681 w 1314227"/>
              <a:gd name="connsiteY28" fmla="*/ 972764 h 3094457"/>
              <a:gd name="connsiteX29" fmla="*/ 1269206 w 1314227"/>
              <a:gd name="connsiteY29" fmla="*/ 996577 h 3094457"/>
              <a:gd name="connsiteX30" fmla="*/ 1262062 w 1314227"/>
              <a:gd name="connsiteY30" fmla="*/ 1029914 h 3094457"/>
              <a:gd name="connsiteX31" fmla="*/ 1250156 w 1314227"/>
              <a:gd name="connsiteY31" fmla="*/ 1070396 h 3094457"/>
              <a:gd name="connsiteX32" fmla="*/ 1243012 w 1314227"/>
              <a:gd name="connsiteY32" fmla="*/ 1101352 h 3094457"/>
              <a:gd name="connsiteX33" fmla="*/ 1223962 w 1314227"/>
              <a:gd name="connsiteY33" fmla="*/ 1148977 h 3094457"/>
              <a:gd name="connsiteX34" fmla="*/ 1202531 w 1314227"/>
              <a:gd name="connsiteY34" fmla="*/ 1179933 h 3094457"/>
              <a:gd name="connsiteX35" fmla="*/ 1171575 w 1314227"/>
              <a:gd name="connsiteY35" fmla="*/ 1201364 h 3094457"/>
              <a:gd name="connsiteX36" fmla="*/ 1126331 w 1314227"/>
              <a:gd name="connsiteY36" fmla="*/ 1227558 h 3094457"/>
              <a:gd name="connsiteX37" fmla="*/ 1069181 w 1314227"/>
              <a:gd name="connsiteY37" fmla="*/ 1260896 h 3094457"/>
              <a:gd name="connsiteX38" fmla="*/ 1026318 w 1314227"/>
              <a:gd name="connsiteY38" fmla="*/ 1294233 h 3094457"/>
              <a:gd name="connsiteX39" fmla="*/ 988219 w 1314227"/>
              <a:gd name="connsiteY39" fmla="*/ 1332333 h 3094457"/>
              <a:gd name="connsiteX40" fmla="*/ 957262 w 1314227"/>
              <a:gd name="connsiteY40" fmla="*/ 1379957 h 3094457"/>
              <a:gd name="connsiteX41" fmla="*/ 935831 w 1314227"/>
              <a:gd name="connsiteY41" fmla="*/ 1420439 h 3094457"/>
              <a:gd name="connsiteX42" fmla="*/ 902493 w 1314227"/>
              <a:gd name="connsiteY42" fmla="*/ 1465683 h 3094457"/>
              <a:gd name="connsiteX43" fmla="*/ 888206 w 1314227"/>
              <a:gd name="connsiteY43" fmla="*/ 1508546 h 3094457"/>
              <a:gd name="connsiteX44" fmla="*/ 854869 w 1314227"/>
              <a:gd name="connsiteY44" fmla="*/ 1558552 h 3094457"/>
              <a:gd name="connsiteX45" fmla="*/ 823912 w 1314227"/>
              <a:gd name="connsiteY45" fmla="*/ 1606176 h 3094457"/>
              <a:gd name="connsiteX46" fmla="*/ 795336 w 1314227"/>
              <a:gd name="connsiteY46" fmla="*/ 1634752 h 3094457"/>
              <a:gd name="connsiteX47" fmla="*/ 771526 w 1314227"/>
              <a:gd name="connsiteY47" fmla="*/ 1670471 h 3094457"/>
              <a:gd name="connsiteX48" fmla="*/ 745332 w 1314227"/>
              <a:gd name="connsiteY48" fmla="*/ 1706189 h 3094457"/>
              <a:gd name="connsiteX49" fmla="*/ 778669 w 1314227"/>
              <a:gd name="connsiteY49" fmla="*/ 1730001 h 3094457"/>
              <a:gd name="connsiteX50" fmla="*/ 776289 w 1314227"/>
              <a:gd name="connsiteY50" fmla="*/ 1782389 h 3094457"/>
              <a:gd name="connsiteX51" fmla="*/ 735807 w 1314227"/>
              <a:gd name="connsiteY51" fmla="*/ 1789533 h 3094457"/>
              <a:gd name="connsiteX52" fmla="*/ 728663 w 1314227"/>
              <a:gd name="connsiteY52" fmla="*/ 1853827 h 3094457"/>
              <a:gd name="connsiteX53" fmla="*/ 733425 w 1314227"/>
              <a:gd name="connsiteY53" fmla="*/ 1908595 h 3094457"/>
              <a:gd name="connsiteX54" fmla="*/ 716756 w 1314227"/>
              <a:gd name="connsiteY54" fmla="*/ 1972890 h 3094457"/>
              <a:gd name="connsiteX55" fmla="*/ 688181 w 1314227"/>
              <a:gd name="connsiteY55" fmla="*/ 1999083 h 3094457"/>
              <a:gd name="connsiteX56" fmla="*/ 652463 w 1314227"/>
              <a:gd name="connsiteY56" fmla="*/ 2046708 h 3094457"/>
              <a:gd name="connsiteX57" fmla="*/ 611982 w 1314227"/>
              <a:gd name="connsiteY57" fmla="*/ 2041946 h 3094457"/>
              <a:gd name="connsiteX58" fmla="*/ 569119 w 1314227"/>
              <a:gd name="connsiteY58" fmla="*/ 2056233 h 3094457"/>
              <a:gd name="connsiteX59" fmla="*/ 552450 w 1314227"/>
              <a:gd name="connsiteY59" fmla="*/ 2077664 h 3094457"/>
              <a:gd name="connsiteX60" fmla="*/ 516732 w 1314227"/>
              <a:gd name="connsiteY60" fmla="*/ 2072902 h 3094457"/>
              <a:gd name="connsiteX61" fmla="*/ 492919 w 1314227"/>
              <a:gd name="connsiteY61" fmla="*/ 2101476 h 3094457"/>
              <a:gd name="connsiteX62" fmla="*/ 488158 w 1314227"/>
              <a:gd name="connsiteY62" fmla="*/ 2144340 h 3094457"/>
              <a:gd name="connsiteX63" fmla="*/ 445294 w 1314227"/>
              <a:gd name="connsiteY63" fmla="*/ 2172914 h 3094457"/>
              <a:gd name="connsiteX64" fmla="*/ 423863 w 1314227"/>
              <a:gd name="connsiteY64" fmla="*/ 2208633 h 3094457"/>
              <a:gd name="connsiteX65" fmla="*/ 400050 w 1314227"/>
              <a:gd name="connsiteY65" fmla="*/ 2234827 h 3094457"/>
              <a:gd name="connsiteX66" fmla="*/ 366713 w 1314227"/>
              <a:gd name="connsiteY66" fmla="*/ 2261021 h 3094457"/>
              <a:gd name="connsiteX67" fmla="*/ 357188 w 1314227"/>
              <a:gd name="connsiteY67" fmla="*/ 2294359 h 3094457"/>
              <a:gd name="connsiteX68" fmla="*/ 350045 w 1314227"/>
              <a:gd name="connsiteY68" fmla="*/ 2322932 h 3094457"/>
              <a:gd name="connsiteX69" fmla="*/ 328612 w 1314227"/>
              <a:gd name="connsiteY69" fmla="*/ 2320551 h 3094457"/>
              <a:gd name="connsiteX70" fmla="*/ 304800 w 1314227"/>
              <a:gd name="connsiteY70" fmla="*/ 2308645 h 3094457"/>
              <a:gd name="connsiteX71" fmla="*/ 288131 w 1314227"/>
              <a:gd name="connsiteY71" fmla="*/ 2301501 h 3094457"/>
              <a:gd name="connsiteX72" fmla="*/ 280988 w 1314227"/>
              <a:gd name="connsiteY72" fmla="*/ 2315789 h 3094457"/>
              <a:gd name="connsiteX73" fmla="*/ 288131 w 1314227"/>
              <a:gd name="connsiteY73" fmla="*/ 2339600 h 3094457"/>
              <a:gd name="connsiteX74" fmla="*/ 311944 w 1314227"/>
              <a:gd name="connsiteY74" fmla="*/ 2372939 h 3094457"/>
              <a:gd name="connsiteX75" fmla="*/ 300038 w 1314227"/>
              <a:gd name="connsiteY75" fmla="*/ 2408658 h 3094457"/>
              <a:gd name="connsiteX76" fmla="*/ 273843 w 1314227"/>
              <a:gd name="connsiteY76" fmla="*/ 2413420 h 3094457"/>
              <a:gd name="connsiteX77" fmla="*/ 259559 w 1314227"/>
              <a:gd name="connsiteY77" fmla="*/ 2415800 h 3094457"/>
              <a:gd name="connsiteX78" fmla="*/ 252413 w 1314227"/>
              <a:gd name="connsiteY78" fmla="*/ 2425326 h 3094457"/>
              <a:gd name="connsiteX79" fmla="*/ 259556 w 1314227"/>
              <a:gd name="connsiteY79" fmla="*/ 2439614 h 3094457"/>
              <a:gd name="connsiteX80" fmla="*/ 278607 w 1314227"/>
              <a:gd name="connsiteY80" fmla="*/ 2451520 h 3094457"/>
              <a:gd name="connsiteX81" fmla="*/ 290513 w 1314227"/>
              <a:gd name="connsiteY81" fmla="*/ 2470570 h 3094457"/>
              <a:gd name="connsiteX82" fmla="*/ 269082 w 1314227"/>
              <a:gd name="connsiteY82" fmla="*/ 2487238 h 3094457"/>
              <a:gd name="connsiteX83" fmla="*/ 242888 w 1314227"/>
              <a:gd name="connsiteY83" fmla="*/ 2506289 h 3094457"/>
              <a:gd name="connsiteX84" fmla="*/ 207170 w 1314227"/>
              <a:gd name="connsiteY84" fmla="*/ 2544389 h 3094457"/>
              <a:gd name="connsiteX85" fmla="*/ 157163 w 1314227"/>
              <a:gd name="connsiteY85" fmla="*/ 2606302 h 3094457"/>
              <a:gd name="connsiteX86" fmla="*/ 130969 w 1314227"/>
              <a:gd name="connsiteY86" fmla="*/ 2684882 h 3094457"/>
              <a:gd name="connsiteX87" fmla="*/ 145257 w 1314227"/>
              <a:gd name="connsiteY87" fmla="*/ 2725364 h 3094457"/>
              <a:gd name="connsiteX88" fmla="*/ 135732 w 1314227"/>
              <a:gd name="connsiteY88" fmla="*/ 2761083 h 3094457"/>
              <a:gd name="connsiteX89" fmla="*/ 73820 w 1314227"/>
              <a:gd name="connsiteY89" fmla="*/ 2837282 h 3094457"/>
              <a:gd name="connsiteX90" fmla="*/ 57150 w 1314227"/>
              <a:gd name="connsiteY90" fmla="*/ 2882526 h 3094457"/>
              <a:gd name="connsiteX91" fmla="*/ 45244 w 1314227"/>
              <a:gd name="connsiteY91" fmla="*/ 2937295 h 3094457"/>
              <a:gd name="connsiteX92" fmla="*/ 45244 w 1314227"/>
              <a:gd name="connsiteY92" fmla="*/ 3023020 h 3094457"/>
              <a:gd name="connsiteX93" fmla="*/ 23813 w 1314227"/>
              <a:gd name="connsiteY93" fmla="*/ 3061120 h 3094457"/>
              <a:gd name="connsiteX94" fmla="*/ 0 w 1314227"/>
              <a:gd name="connsiteY94" fmla="*/ 3094457 h 3094457"/>
              <a:gd name="connsiteX0" fmla="*/ 1290414 w 1290414"/>
              <a:gd name="connsiteY0" fmla="*/ 0 h 3061120"/>
              <a:gd name="connsiteX1" fmla="*/ 1289514 w 1290414"/>
              <a:gd name="connsiteY1" fmla="*/ 86441 h 3061120"/>
              <a:gd name="connsiteX2" fmla="*/ 1276349 w 1290414"/>
              <a:gd name="connsiteY2" fmla="*/ 163139 h 3061120"/>
              <a:gd name="connsiteX3" fmla="*/ 1276349 w 1290414"/>
              <a:gd name="connsiteY3" fmla="*/ 201239 h 3061120"/>
              <a:gd name="connsiteX4" fmla="*/ 1276349 w 1290414"/>
              <a:gd name="connsiteY4" fmla="*/ 239339 h 3061120"/>
              <a:gd name="connsiteX5" fmla="*/ 1271587 w 1290414"/>
              <a:gd name="connsiteY5" fmla="*/ 277439 h 3061120"/>
              <a:gd name="connsiteX6" fmla="*/ 1252537 w 1290414"/>
              <a:gd name="connsiteY6" fmla="*/ 327446 h 3061120"/>
              <a:gd name="connsiteX7" fmla="*/ 1240630 w 1290414"/>
              <a:gd name="connsiteY7" fmla="*/ 353639 h 3061120"/>
              <a:gd name="connsiteX8" fmla="*/ 1216818 w 1290414"/>
              <a:gd name="connsiteY8" fmla="*/ 377452 h 3061120"/>
              <a:gd name="connsiteX9" fmla="*/ 1197768 w 1290414"/>
              <a:gd name="connsiteY9" fmla="*/ 394121 h 3061120"/>
              <a:gd name="connsiteX10" fmla="*/ 1195387 w 1290414"/>
              <a:gd name="connsiteY10" fmla="*/ 413171 h 3061120"/>
              <a:gd name="connsiteX11" fmla="*/ 1193005 w 1290414"/>
              <a:gd name="connsiteY11" fmla="*/ 453652 h 3061120"/>
              <a:gd name="connsiteX12" fmla="*/ 1195387 w 1290414"/>
              <a:gd name="connsiteY12" fmla="*/ 479846 h 3061120"/>
              <a:gd name="connsiteX13" fmla="*/ 1214437 w 1290414"/>
              <a:gd name="connsiteY13" fmla="*/ 522708 h 3061120"/>
              <a:gd name="connsiteX14" fmla="*/ 1231105 w 1290414"/>
              <a:gd name="connsiteY14" fmla="*/ 556046 h 3061120"/>
              <a:gd name="connsiteX15" fmla="*/ 1233487 w 1290414"/>
              <a:gd name="connsiteY15" fmla="*/ 575096 h 3061120"/>
              <a:gd name="connsiteX16" fmla="*/ 1245393 w 1290414"/>
              <a:gd name="connsiteY16" fmla="*/ 615577 h 3061120"/>
              <a:gd name="connsiteX17" fmla="*/ 1250155 w 1290414"/>
              <a:gd name="connsiteY17" fmla="*/ 663202 h 3061120"/>
              <a:gd name="connsiteX18" fmla="*/ 1257299 w 1290414"/>
              <a:gd name="connsiteY18" fmla="*/ 691777 h 3061120"/>
              <a:gd name="connsiteX19" fmla="*/ 1264443 w 1290414"/>
              <a:gd name="connsiteY19" fmla="*/ 725114 h 3061120"/>
              <a:gd name="connsiteX20" fmla="*/ 1262062 w 1290414"/>
              <a:gd name="connsiteY20" fmla="*/ 758452 h 3061120"/>
              <a:gd name="connsiteX21" fmla="*/ 1257299 w 1290414"/>
              <a:gd name="connsiteY21" fmla="*/ 796552 h 3061120"/>
              <a:gd name="connsiteX22" fmla="*/ 1257299 w 1290414"/>
              <a:gd name="connsiteY22" fmla="*/ 817983 h 3061120"/>
              <a:gd name="connsiteX23" fmla="*/ 1257299 w 1290414"/>
              <a:gd name="connsiteY23" fmla="*/ 844177 h 3061120"/>
              <a:gd name="connsiteX24" fmla="*/ 1240630 w 1290414"/>
              <a:gd name="connsiteY24" fmla="*/ 865608 h 3061120"/>
              <a:gd name="connsiteX25" fmla="*/ 1231105 w 1290414"/>
              <a:gd name="connsiteY25" fmla="*/ 891802 h 3061120"/>
              <a:gd name="connsiteX26" fmla="*/ 1228724 w 1290414"/>
              <a:gd name="connsiteY26" fmla="*/ 917996 h 3061120"/>
              <a:gd name="connsiteX27" fmla="*/ 1231105 w 1290414"/>
              <a:gd name="connsiteY27" fmla="*/ 948952 h 3061120"/>
              <a:gd name="connsiteX28" fmla="*/ 1235868 w 1290414"/>
              <a:gd name="connsiteY28" fmla="*/ 972764 h 3061120"/>
              <a:gd name="connsiteX29" fmla="*/ 1245393 w 1290414"/>
              <a:gd name="connsiteY29" fmla="*/ 996577 h 3061120"/>
              <a:gd name="connsiteX30" fmla="*/ 1238249 w 1290414"/>
              <a:gd name="connsiteY30" fmla="*/ 1029914 h 3061120"/>
              <a:gd name="connsiteX31" fmla="*/ 1226343 w 1290414"/>
              <a:gd name="connsiteY31" fmla="*/ 1070396 h 3061120"/>
              <a:gd name="connsiteX32" fmla="*/ 1219199 w 1290414"/>
              <a:gd name="connsiteY32" fmla="*/ 1101352 h 3061120"/>
              <a:gd name="connsiteX33" fmla="*/ 1200149 w 1290414"/>
              <a:gd name="connsiteY33" fmla="*/ 1148977 h 3061120"/>
              <a:gd name="connsiteX34" fmla="*/ 1178718 w 1290414"/>
              <a:gd name="connsiteY34" fmla="*/ 1179933 h 3061120"/>
              <a:gd name="connsiteX35" fmla="*/ 1147762 w 1290414"/>
              <a:gd name="connsiteY35" fmla="*/ 1201364 h 3061120"/>
              <a:gd name="connsiteX36" fmla="*/ 1102518 w 1290414"/>
              <a:gd name="connsiteY36" fmla="*/ 1227558 h 3061120"/>
              <a:gd name="connsiteX37" fmla="*/ 1045368 w 1290414"/>
              <a:gd name="connsiteY37" fmla="*/ 1260896 h 3061120"/>
              <a:gd name="connsiteX38" fmla="*/ 1002505 w 1290414"/>
              <a:gd name="connsiteY38" fmla="*/ 1294233 h 3061120"/>
              <a:gd name="connsiteX39" fmla="*/ 964406 w 1290414"/>
              <a:gd name="connsiteY39" fmla="*/ 1332333 h 3061120"/>
              <a:gd name="connsiteX40" fmla="*/ 933449 w 1290414"/>
              <a:gd name="connsiteY40" fmla="*/ 1379957 h 3061120"/>
              <a:gd name="connsiteX41" fmla="*/ 912018 w 1290414"/>
              <a:gd name="connsiteY41" fmla="*/ 1420439 h 3061120"/>
              <a:gd name="connsiteX42" fmla="*/ 878680 w 1290414"/>
              <a:gd name="connsiteY42" fmla="*/ 1465683 h 3061120"/>
              <a:gd name="connsiteX43" fmla="*/ 864393 w 1290414"/>
              <a:gd name="connsiteY43" fmla="*/ 1508546 h 3061120"/>
              <a:gd name="connsiteX44" fmla="*/ 831056 w 1290414"/>
              <a:gd name="connsiteY44" fmla="*/ 1558552 h 3061120"/>
              <a:gd name="connsiteX45" fmla="*/ 800099 w 1290414"/>
              <a:gd name="connsiteY45" fmla="*/ 1606176 h 3061120"/>
              <a:gd name="connsiteX46" fmla="*/ 771523 w 1290414"/>
              <a:gd name="connsiteY46" fmla="*/ 1634752 h 3061120"/>
              <a:gd name="connsiteX47" fmla="*/ 747713 w 1290414"/>
              <a:gd name="connsiteY47" fmla="*/ 1670471 h 3061120"/>
              <a:gd name="connsiteX48" fmla="*/ 721519 w 1290414"/>
              <a:gd name="connsiteY48" fmla="*/ 1706189 h 3061120"/>
              <a:gd name="connsiteX49" fmla="*/ 754856 w 1290414"/>
              <a:gd name="connsiteY49" fmla="*/ 1730001 h 3061120"/>
              <a:gd name="connsiteX50" fmla="*/ 752476 w 1290414"/>
              <a:gd name="connsiteY50" fmla="*/ 1782389 h 3061120"/>
              <a:gd name="connsiteX51" fmla="*/ 711994 w 1290414"/>
              <a:gd name="connsiteY51" fmla="*/ 1789533 h 3061120"/>
              <a:gd name="connsiteX52" fmla="*/ 704850 w 1290414"/>
              <a:gd name="connsiteY52" fmla="*/ 1853827 h 3061120"/>
              <a:gd name="connsiteX53" fmla="*/ 709612 w 1290414"/>
              <a:gd name="connsiteY53" fmla="*/ 1908595 h 3061120"/>
              <a:gd name="connsiteX54" fmla="*/ 692943 w 1290414"/>
              <a:gd name="connsiteY54" fmla="*/ 1972890 h 3061120"/>
              <a:gd name="connsiteX55" fmla="*/ 664368 w 1290414"/>
              <a:gd name="connsiteY55" fmla="*/ 1999083 h 3061120"/>
              <a:gd name="connsiteX56" fmla="*/ 628650 w 1290414"/>
              <a:gd name="connsiteY56" fmla="*/ 2046708 h 3061120"/>
              <a:gd name="connsiteX57" fmla="*/ 588169 w 1290414"/>
              <a:gd name="connsiteY57" fmla="*/ 2041946 h 3061120"/>
              <a:gd name="connsiteX58" fmla="*/ 545306 w 1290414"/>
              <a:gd name="connsiteY58" fmla="*/ 2056233 h 3061120"/>
              <a:gd name="connsiteX59" fmla="*/ 528637 w 1290414"/>
              <a:gd name="connsiteY59" fmla="*/ 2077664 h 3061120"/>
              <a:gd name="connsiteX60" fmla="*/ 492919 w 1290414"/>
              <a:gd name="connsiteY60" fmla="*/ 2072902 h 3061120"/>
              <a:gd name="connsiteX61" fmla="*/ 469106 w 1290414"/>
              <a:gd name="connsiteY61" fmla="*/ 2101476 h 3061120"/>
              <a:gd name="connsiteX62" fmla="*/ 464345 w 1290414"/>
              <a:gd name="connsiteY62" fmla="*/ 2144340 h 3061120"/>
              <a:gd name="connsiteX63" fmla="*/ 421481 w 1290414"/>
              <a:gd name="connsiteY63" fmla="*/ 2172914 h 3061120"/>
              <a:gd name="connsiteX64" fmla="*/ 400050 w 1290414"/>
              <a:gd name="connsiteY64" fmla="*/ 2208633 h 3061120"/>
              <a:gd name="connsiteX65" fmla="*/ 376237 w 1290414"/>
              <a:gd name="connsiteY65" fmla="*/ 2234827 h 3061120"/>
              <a:gd name="connsiteX66" fmla="*/ 342900 w 1290414"/>
              <a:gd name="connsiteY66" fmla="*/ 2261021 h 3061120"/>
              <a:gd name="connsiteX67" fmla="*/ 333375 w 1290414"/>
              <a:gd name="connsiteY67" fmla="*/ 2294359 h 3061120"/>
              <a:gd name="connsiteX68" fmla="*/ 326232 w 1290414"/>
              <a:gd name="connsiteY68" fmla="*/ 2322932 h 3061120"/>
              <a:gd name="connsiteX69" fmla="*/ 304799 w 1290414"/>
              <a:gd name="connsiteY69" fmla="*/ 2320551 h 3061120"/>
              <a:gd name="connsiteX70" fmla="*/ 280987 w 1290414"/>
              <a:gd name="connsiteY70" fmla="*/ 2308645 h 3061120"/>
              <a:gd name="connsiteX71" fmla="*/ 264318 w 1290414"/>
              <a:gd name="connsiteY71" fmla="*/ 2301501 h 3061120"/>
              <a:gd name="connsiteX72" fmla="*/ 257175 w 1290414"/>
              <a:gd name="connsiteY72" fmla="*/ 2315789 h 3061120"/>
              <a:gd name="connsiteX73" fmla="*/ 264318 w 1290414"/>
              <a:gd name="connsiteY73" fmla="*/ 2339600 h 3061120"/>
              <a:gd name="connsiteX74" fmla="*/ 288131 w 1290414"/>
              <a:gd name="connsiteY74" fmla="*/ 2372939 h 3061120"/>
              <a:gd name="connsiteX75" fmla="*/ 276225 w 1290414"/>
              <a:gd name="connsiteY75" fmla="*/ 2408658 h 3061120"/>
              <a:gd name="connsiteX76" fmla="*/ 250030 w 1290414"/>
              <a:gd name="connsiteY76" fmla="*/ 2413420 h 3061120"/>
              <a:gd name="connsiteX77" fmla="*/ 235746 w 1290414"/>
              <a:gd name="connsiteY77" fmla="*/ 2415800 h 3061120"/>
              <a:gd name="connsiteX78" fmla="*/ 228600 w 1290414"/>
              <a:gd name="connsiteY78" fmla="*/ 2425326 h 3061120"/>
              <a:gd name="connsiteX79" fmla="*/ 235743 w 1290414"/>
              <a:gd name="connsiteY79" fmla="*/ 2439614 h 3061120"/>
              <a:gd name="connsiteX80" fmla="*/ 254794 w 1290414"/>
              <a:gd name="connsiteY80" fmla="*/ 2451520 h 3061120"/>
              <a:gd name="connsiteX81" fmla="*/ 266700 w 1290414"/>
              <a:gd name="connsiteY81" fmla="*/ 2470570 h 3061120"/>
              <a:gd name="connsiteX82" fmla="*/ 245269 w 1290414"/>
              <a:gd name="connsiteY82" fmla="*/ 2487238 h 3061120"/>
              <a:gd name="connsiteX83" fmla="*/ 219075 w 1290414"/>
              <a:gd name="connsiteY83" fmla="*/ 2506289 h 3061120"/>
              <a:gd name="connsiteX84" fmla="*/ 183357 w 1290414"/>
              <a:gd name="connsiteY84" fmla="*/ 2544389 h 3061120"/>
              <a:gd name="connsiteX85" fmla="*/ 133350 w 1290414"/>
              <a:gd name="connsiteY85" fmla="*/ 2606302 h 3061120"/>
              <a:gd name="connsiteX86" fmla="*/ 107156 w 1290414"/>
              <a:gd name="connsiteY86" fmla="*/ 2684882 h 3061120"/>
              <a:gd name="connsiteX87" fmla="*/ 121444 w 1290414"/>
              <a:gd name="connsiteY87" fmla="*/ 2725364 h 3061120"/>
              <a:gd name="connsiteX88" fmla="*/ 111919 w 1290414"/>
              <a:gd name="connsiteY88" fmla="*/ 2761083 h 3061120"/>
              <a:gd name="connsiteX89" fmla="*/ 50007 w 1290414"/>
              <a:gd name="connsiteY89" fmla="*/ 2837282 h 3061120"/>
              <a:gd name="connsiteX90" fmla="*/ 33337 w 1290414"/>
              <a:gd name="connsiteY90" fmla="*/ 2882526 h 3061120"/>
              <a:gd name="connsiteX91" fmla="*/ 21431 w 1290414"/>
              <a:gd name="connsiteY91" fmla="*/ 2937295 h 3061120"/>
              <a:gd name="connsiteX92" fmla="*/ 21431 w 1290414"/>
              <a:gd name="connsiteY92" fmla="*/ 3023020 h 3061120"/>
              <a:gd name="connsiteX93" fmla="*/ 0 w 1290414"/>
              <a:gd name="connsiteY93" fmla="*/ 3061120 h 3061120"/>
              <a:gd name="connsiteX0" fmla="*/ 1268983 w 1268983"/>
              <a:gd name="connsiteY0" fmla="*/ 0 h 3023021"/>
              <a:gd name="connsiteX1" fmla="*/ 1268083 w 1268983"/>
              <a:gd name="connsiteY1" fmla="*/ 86441 h 3023021"/>
              <a:gd name="connsiteX2" fmla="*/ 1254918 w 1268983"/>
              <a:gd name="connsiteY2" fmla="*/ 163139 h 3023021"/>
              <a:gd name="connsiteX3" fmla="*/ 1254918 w 1268983"/>
              <a:gd name="connsiteY3" fmla="*/ 201239 h 3023021"/>
              <a:gd name="connsiteX4" fmla="*/ 1254918 w 1268983"/>
              <a:gd name="connsiteY4" fmla="*/ 239339 h 3023021"/>
              <a:gd name="connsiteX5" fmla="*/ 1250156 w 1268983"/>
              <a:gd name="connsiteY5" fmla="*/ 277439 h 3023021"/>
              <a:gd name="connsiteX6" fmla="*/ 1231106 w 1268983"/>
              <a:gd name="connsiteY6" fmla="*/ 327446 h 3023021"/>
              <a:gd name="connsiteX7" fmla="*/ 1219199 w 1268983"/>
              <a:gd name="connsiteY7" fmla="*/ 353639 h 3023021"/>
              <a:gd name="connsiteX8" fmla="*/ 1195387 w 1268983"/>
              <a:gd name="connsiteY8" fmla="*/ 377452 h 3023021"/>
              <a:gd name="connsiteX9" fmla="*/ 1176337 w 1268983"/>
              <a:gd name="connsiteY9" fmla="*/ 394121 h 3023021"/>
              <a:gd name="connsiteX10" fmla="*/ 1173956 w 1268983"/>
              <a:gd name="connsiteY10" fmla="*/ 413171 h 3023021"/>
              <a:gd name="connsiteX11" fmla="*/ 1171574 w 1268983"/>
              <a:gd name="connsiteY11" fmla="*/ 453652 h 3023021"/>
              <a:gd name="connsiteX12" fmla="*/ 1173956 w 1268983"/>
              <a:gd name="connsiteY12" fmla="*/ 479846 h 3023021"/>
              <a:gd name="connsiteX13" fmla="*/ 1193006 w 1268983"/>
              <a:gd name="connsiteY13" fmla="*/ 522708 h 3023021"/>
              <a:gd name="connsiteX14" fmla="*/ 1209674 w 1268983"/>
              <a:gd name="connsiteY14" fmla="*/ 556046 h 3023021"/>
              <a:gd name="connsiteX15" fmla="*/ 1212056 w 1268983"/>
              <a:gd name="connsiteY15" fmla="*/ 575096 h 3023021"/>
              <a:gd name="connsiteX16" fmla="*/ 1223962 w 1268983"/>
              <a:gd name="connsiteY16" fmla="*/ 615577 h 3023021"/>
              <a:gd name="connsiteX17" fmla="*/ 1228724 w 1268983"/>
              <a:gd name="connsiteY17" fmla="*/ 663202 h 3023021"/>
              <a:gd name="connsiteX18" fmla="*/ 1235868 w 1268983"/>
              <a:gd name="connsiteY18" fmla="*/ 691777 h 3023021"/>
              <a:gd name="connsiteX19" fmla="*/ 1243012 w 1268983"/>
              <a:gd name="connsiteY19" fmla="*/ 725114 h 3023021"/>
              <a:gd name="connsiteX20" fmla="*/ 1240631 w 1268983"/>
              <a:gd name="connsiteY20" fmla="*/ 758452 h 3023021"/>
              <a:gd name="connsiteX21" fmla="*/ 1235868 w 1268983"/>
              <a:gd name="connsiteY21" fmla="*/ 796552 h 3023021"/>
              <a:gd name="connsiteX22" fmla="*/ 1235868 w 1268983"/>
              <a:gd name="connsiteY22" fmla="*/ 817983 h 3023021"/>
              <a:gd name="connsiteX23" fmla="*/ 1235868 w 1268983"/>
              <a:gd name="connsiteY23" fmla="*/ 844177 h 3023021"/>
              <a:gd name="connsiteX24" fmla="*/ 1219199 w 1268983"/>
              <a:gd name="connsiteY24" fmla="*/ 865608 h 3023021"/>
              <a:gd name="connsiteX25" fmla="*/ 1209674 w 1268983"/>
              <a:gd name="connsiteY25" fmla="*/ 891802 h 3023021"/>
              <a:gd name="connsiteX26" fmla="*/ 1207293 w 1268983"/>
              <a:gd name="connsiteY26" fmla="*/ 917996 h 3023021"/>
              <a:gd name="connsiteX27" fmla="*/ 1209674 w 1268983"/>
              <a:gd name="connsiteY27" fmla="*/ 948952 h 3023021"/>
              <a:gd name="connsiteX28" fmla="*/ 1214437 w 1268983"/>
              <a:gd name="connsiteY28" fmla="*/ 972764 h 3023021"/>
              <a:gd name="connsiteX29" fmla="*/ 1223962 w 1268983"/>
              <a:gd name="connsiteY29" fmla="*/ 996577 h 3023021"/>
              <a:gd name="connsiteX30" fmla="*/ 1216818 w 1268983"/>
              <a:gd name="connsiteY30" fmla="*/ 1029914 h 3023021"/>
              <a:gd name="connsiteX31" fmla="*/ 1204912 w 1268983"/>
              <a:gd name="connsiteY31" fmla="*/ 1070396 h 3023021"/>
              <a:gd name="connsiteX32" fmla="*/ 1197768 w 1268983"/>
              <a:gd name="connsiteY32" fmla="*/ 1101352 h 3023021"/>
              <a:gd name="connsiteX33" fmla="*/ 1178718 w 1268983"/>
              <a:gd name="connsiteY33" fmla="*/ 1148977 h 3023021"/>
              <a:gd name="connsiteX34" fmla="*/ 1157287 w 1268983"/>
              <a:gd name="connsiteY34" fmla="*/ 1179933 h 3023021"/>
              <a:gd name="connsiteX35" fmla="*/ 1126331 w 1268983"/>
              <a:gd name="connsiteY35" fmla="*/ 1201364 h 3023021"/>
              <a:gd name="connsiteX36" fmla="*/ 1081087 w 1268983"/>
              <a:gd name="connsiteY36" fmla="*/ 1227558 h 3023021"/>
              <a:gd name="connsiteX37" fmla="*/ 1023937 w 1268983"/>
              <a:gd name="connsiteY37" fmla="*/ 1260896 h 3023021"/>
              <a:gd name="connsiteX38" fmla="*/ 981074 w 1268983"/>
              <a:gd name="connsiteY38" fmla="*/ 1294233 h 3023021"/>
              <a:gd name="connsiteX39" fmla="*/ 942975 w 1268983"/>
              <a:gd name="connsiteY39" fmla="*/ 1332333 h 3023021"/>
              <a:gd name="connsiteX40" fmla="*/ 912018 w 1268983"/>
              <a:gd name="connsiteY40" fmla="*/ 1379957 h 3023021"/>
              <a:gd name="connsiteX41" fmla="*/ 890587 w 1268983"/>
              <a:gd name="connsiteY41" fmla="*/ 1420439 h 3023021"/>
              <a:gd name="connsiteX42" fmla="*/ 857249 w 1268983"/>
              <a:gd name="connsiteY42" fmla="*/ 1465683 h 3023021"/>
              <a:gd name="connsiteX43" fmla="*/ 842962 w 1268983"/>
              <a:gd name="connsiteY43" fmla="*/ 1508546 h 3023021"/>
              <a:gd name="connsiteX44" fmla="*/ 809625 w 1268983"/>
              <a:gd name="connsiteY44" fmla="*/ 1558552 h 3023021"/>
              <a:gd name="connsiteX45" fmla="*/ 778668 w 1268983"/>
              <a:gd name="connsiteY45" fmla="*/ 1606176 h 3023021"/>
              <a:gd name="connsiteX46" fmla="*/ 750092 w 1268983"/>
              <a:gd name="connsiteY46" fmla="*/ 1634752 h 3023021"/>
              <a:gd name="connsiteX47" fmla="*/ 726282 w 1268983"/>
              <a:gd name="connsiteY47" fmla="*/ 1670471 h 3023021"/>
              <a:gd name="connsiteX48" fmla="*/ 700088 w 1268983"/>
              <a:gd name="connsiteY48" fmla="*/ 1706189 h 3023021"/>
              <a:gd name="connsiteX49" fmla="*/ 733425 w 1268983"/>
              <a:gd name="connsiteY49" fmla="*/ 1730001 h 3023021"/>
              <a:gd name="connsiteX50" fmla="*/ 731045 w 1268983"/>
              <a:gd name="connsiteY50" fmla="*/ 1782389 h 3023021"/>
              <a:gd name="connsiteX51" fmla="*/ 690563 w 1268983"/>
              <a:gd name="connsiteY51" fmla="*/ 1789533 h 3023021"/>
              <a:gd name="connsiteX52" fmla="*/ 683419 w 1268983"/>
              <a:gd name="connsiteY52" fmla="*/ 1853827 h 3023021"/>
              <a:gd name="connsiteX53" fmla="*/ 688181 w 1268983"/>
              <a:gd name="connsiteY53" fmla="*/ 1908595 h 3023021"/>
              <a:gd name="connsiteX54" fmla="*/ 671512 w 1268983"/>
              <a:gd name="connsiteY54" fmla="*/ 1972890 h 3023021"/>
              <a:gd name="connsiteX55" fmla="*/ 642937 w 1268983"/>
              <a:gd name="connsiteY55" fmla="*/ 1999083 h 3023021"/>
              <a:gd name="connsiteX56" fmla="*/ 607219 w 1268983"/>
              <a:gd name="connsiteY56" fmla="*/ 2046708 h 3023021"/>
              <a:gd name="connsiteX57" fmla="*/ 566738 w 1268983"/>
              <a:gd name="connsiteY57" fmla="*/ 2041946 h 3023021"/>
              <a:gd name="connsiteX58" fmla="*/ 523875 w 1268983"/>
              <a:gd name="connsiteY58" fmla="*/ 2056233 h 3023021"/>
              <a:gd name="connsiteX59" fmla="*/ 507206 w 1268983"/>
              <a:gd name="connsiteY59" fmla="*/ 2077664 h 3023021"/>
              <a:gd name="connsiteX60" fmla="*/ 471488 w 1268983"/>
              <a:gd name="connsiteY60" fmla="*/ 2072902 h 3023021"/>
              <a:gd name="connsiteX61" fmla="*/ 447675 w 1268983"/>
              <a:gd name="connsiteY61" fmla="*/ 2101476 h 3023021"/>
              <a:gd name="connsiteX62" fmla="*/ 442914 w 1268983"/>
              <a:gd name="connsiteY62" fmla="*/ 2144340 h 3023021"/>
              <a:gd name="connsiteX63" fmla="*/ 400050 w 1268983"/>
              <a:gd name="connsiteY63" fmla="*/ 2172914 h 3023021"/>
              <a:gd name="connsiteX64" fmla="*/ 378619 w 1268983"/>
              <a:gd name="connsiteY64" fmla="*/ 2208633 h 3023021"/>
              <a:gd name="connsiteX65" fmla="*/ 354806 w 1268983"/>
              <a:gd name="connsiteY65" fmla="*/ 2234827 h 3023021"/>
              <a:gd name="connsiteX66" fmla="*/ 321469 w 1268983"/>
              <a:gd name="connsiteY66" fmla="*/ 2261021 h 3023021"/>
              <a:gd name="connsiteX67" fmla="*/ 311944 w 1268983"/>
              <a:gd name="connsiteY67" fmla="*/ 2294359 h 3023021"/>
              <a:gd name="connsiteX68" fmla="*/ 304801 w 1268983"/>
              <a:gd name="connsiteY68" fmla="*/ 2322932 h 3023021"/>
              <a:gd name="connsiteX69" fmla="*/ 283368 w 1268983"/>
              <a:gd name="connsiteY69" fmla="*/ 2320551 h 3023021"/>
              <a:gd name="connsiteX70" fmla="*/ 259556 w 1268983"/>
              <a:gd name="connsiteY70" fmla="*/ 2308645 h 3023021"/>
              <a:gd name="connsiteX71" fmla="*/ 242887 w 1268983"/>
              <a:gd name="connsiteY71" fmla="*/ 2301501 h 3023021"/>
              <a:gd name="connsiteX72" fmla="*/ 235744 w 1268983"/>
              <a:gd name="connsiteY72" fmla="*/ 2315789 h 3023021"/>
              <a:gd name="connsiteX73" fmla="*/ 242887 w 1268983"/>
              <a:gd name="connsiteY73" fmla="*/ 2339600 h 3023021"/>
              <a:gd name="connsiteX74" fmla="*/ 266700 w 1268983"/>
              <a:gd name="connsiteY74" fmla="*/ 2372939 h 3023021"/>
              <a:gd name="connsiteX75" fmla="*/ 254794 w 1268983"/>
              <a:gd name="connsiteY75" fmla="*/ 2408658 h 3023021"/>
              <a:gd name="connsiteX76" fmla="*/ 228599 w 1268983"/>
              <a:gd name="connsiteY76" fmla="*/ 2413420 h 3023021"/>
              <a:gd name="connsiteX77" fmla="*/ 214315 w 1268983"/>
              <a:gd name="connsiteY77" fmla="*/ 2415800 h 3023021"/>
              <a:gd name="connsiteX78" fmla="*/ 207169 w 1268983"/>
              <a:gd name="connsiteY78" fmla="*/ 2425326 h 3023021"/>
              <a:gd name="connsiteX79" fmla="*/ 214312 w 1268983"/>
              <a:gd name="connsiteY79" fmla="*/ 2439614 h 3023021"/>
              <a:gd name="connsiteX80" fmla="*/ 233363 w 1268983"/>
              <a:gd name="connsiteY80" fmla="*/ 2451520 h 3023021"/>
              <a:gd name="connsiteX81" fmla="*/ 245269 w 1268983"/>
              <a:gd name="connsiteY81" fmla="*/ 2470570 h 3023021"/>
              <a:gd name="connsiteX82" fmla="*/ 223838 w 1268983"/>
              <a:gd name="connsiteY82" fmla="*/ 2487238 h 3023021"/>
              <a:gd name="connsiteX83" fmla="*/ 197644 w 1268983"/>
              <a:gd name="connsiteY83" fmla="*/ 2506289 h 3023021"/>
              <a:gd name="connsiteX84" fmla="*/ 161926 w 1268983"/>
              <a:gd name="connsiteY84" fmla="*/ 2544389 h 3023021"/>
              <a:gd name="connsiteX85" fmla="*/ 111919 w 1268983"/>
              <a:gd name="connsiteY85" fmla="*/ 2606302 h 3023021"/>
              <a:gd name="connsiteX86" fmla="*/ 85725 w 1268983"/>
              <a:gd name="connsiteY86" fmla="*/ 2684882 h 3023021"/>
              <a:gd name="connsiteX87" fmla="*/ 100013 w 1268983"/>
              <a:gd name="connsiteY87" fmla="*/ 2725364 h 3023021"/>
              <a:gd name="connsiteX88" fmla="*/ 90488 w 1268983"/>
              <a:gd name="connsiteY88" fmla="*/ 2761083 h 3023021"/>
              <a:gd name="connsiteX89" fmla="*/ 28576 w 1268983"/>
              <a:gd name="connsiteY89" fmla="*/ 2837282 h 3023021"/>
              <a:gd name="connsiteX90" fmla="*/ 11906 w 1268983"/>
              <a:gd name="connsiteY90" fmla="*/ 2882526 h 3023021"/>
              <a:gd name="connsiteX91" fmla="*/ 0 w 1268983"/>
              <a:gd name="connsiteY91" fmla="*/ 2937295 h 3023021"/>
              <a:gd name="connsiteX92" fmla="*/ 0 w 1268983"/>
              <a:gd name="connsiteY92" fmla="*/ 3023020 h 3023021"/>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68983 w 1268983"/>
              <a:gd name="connsiteY0" fmla="*/ 0 h 2937295"/>
              <a:gd name="connsiteX1" fmla="*/ 1268083 w 1268983"/>
              <a:gd name="connsiteY1" fmla="*/ 86441 h 2937295"/>
              <a:gd name="connsiteX2" fmla="*/ 1254918 w 1268983"/>
              <a:gd name="connsiteY2" fmla="*/ 163139 h 2937295"/>
              <a:gd name="connsiteX3" fmla="*/ 1254918 w 1268983"/>
              <a:gd name="connsiteY3" fmla="*/ 201239 h 2937295"/>
              <a:gd name="connsiteX4" fmla="*/ 1254918 w 1268983"/>
              <a:gd name="connsiteY4" fmla="*/ 239339 h 2937295"/>
              <a:gd name="connsiteX5" fmla="*/ 1250156 w 1268983"/>
              <a:gd name="connsiteY5" fmla="*/ 277439 h 2937295"/>
              <a:gd name="connsiteX6" fmla="*/ 1231106 w 1268983"/>
              <a:gd name="connsiteY6" fmla="*/ 327446 h 2937295"/>
              <a:gd name="connsiteX7" fmla="*/ 1219199 w 1268983"/>
              <a:gd name="connsiteY7" fmla="*/ 353639 h 2937295"/>
              <a:gd name="connsiteX8" fmla="*/ 1195387 w 1268983"/>
              <a:gd name="connsiteY8" fmla="*/ 377452 h 2937295"/>
              <a:gd name="connsiteX9" fmla="*/ 1176337 w 1268983"/>
              <a:gd name="connsiteY9" fmla="*/ 394121 h 2937295"/>
              <a:gd name="connsiteX10" fmla="*/ 1173956 w 1268983"/>
              <a:gd name="connsiteY10" fmla="*/ 413171 h 2937295"/>
              <a:gd name="connsiteX11" fmla="*/ 1171574 w 1268983"/>
              <a:gd name="connsiteY11" fmla="*/ 453652 h 2937295"/>
              <a:gd name="connsiteX12" fmla="*/ 1173956 w 1268983"/>
              <a:gd name="connsiteY12" fmla="*/ 479846 h 2937295"/>
              <a:gd name="connsiteX13" fmla="*/ 1193006 w 1268983"/>
              <a:gd name="connsiteY13" fmla="*/ 522708 h 2937295"/>
              <a:gd name="connsiteX14" fmla="*/ 1209674 w 1268983"/>
              <a:gd name="connsiteY14" fmla="*/ 556046 h 2937295"/>
              <a:gd name="connsiteX15" fmla="*/ 1212056 w 1268983"/>
              <a:gd name="connsiteY15" fmla="*/ 575096 h 2937295"/>
              <a:gd name="connsiteX16" fmla="*/ 1223962 w 1268983"/>
              <a:gd name="connsiteY16" fmla="*/ 615577 h 2937295"/>
              <a:gd name="connsiteX17" fmla="*/ 1228724 w 1268983"/>
              <a:gd name="connsiteY17" fmla="*/ 663202 h 2937295"/>
              <a:gd name="connsiteX18" fmla="*/ 1235868 w 1268983"/>
              <a:gd name="connsiteY18" fmla="*/ 691777 h 2937295"/>
              <a:gd name="connsiteX19" fmla="*/ 1243012 w 1268983"/>
              <a:gd name="connsiteY19" fmla="*/ 725114 h 2937295"/>
              <a:gd name="connsiteX20" fmla="*/ 1240631 w 1268983"/>
              <a:gd name="connsiteY20" fmla="*/ 758452 h 2937295"/>
              <a:gd name="connsiteX21" fmla="*/ 1235868 w 1268983"/>
              <a:gd name="connsiteY21" fmla="*/ 796552 h 2937295"/>
              <a:gd name="connsiteX22" fmla="*/ 1235868 w 1268983"/>
              <a:gd name="connsiteY22" fmla="*/ 817983 h 2937295"/>
              <a:gd name="connsiteX23" fmla="*/ 1235868 w 1268983"/>
              <a:gd name="connsiteY23" fmla="*/ 844177 h 2937295"/>
              <a:gd name="connsiteX24" fmla="*/ 1219199 w 1268983"/>
              <a:gd name="connsiteY24" fmla="*/ 865608 h 2937295"/>
              <a:gd name="connsiteX25" fmla="*/ 1209674 w 1268983"/>
              <a:gd name="connsiteY25" fmla="*/ 891802 h 2937295"/>
              <a:gd name="connsiteX26" fmla="*/ 1207293 w 1268983"/>
              <a:gd name="connsiteY26" fmla="*/ 917996 h 2937295"/>
              <a:gd name="connsiteX27" fmla="*/ 1209674 w 1268983"/>
              <a:gd name="connsiteY27" fmla="*/ 948952 h 2937295"/>
              <a:gd name="connsiteX28" fmla="*/ 1214437 w 1268983"/>
              <a:gd name="connsiteY28" fmla="*/ 972764 h 2937295"/>
              <a:gd name="connsiteX29" fmla="*/ 1223962 w 1268983"/>
              <a:gd name="connsiteY29" fmla="*/ 996577 h 2937295"/>
              <a:gd name="connsiteX30" fmla="*/ 1216818 w 1268983"/>
              <a:gd name="connsiteY30" fmla="*/ 1029914 h 2937295"/>
              <a:gd name="connsiteX31" fmla="*/ 1204912 w 1268983"/>
              <a:gd name="connsiteY31" fmla="*/ 1070396 h 2937295"/>
              <a:gd name="connsiteX32" fmla="*/ 1197768 w 1268983"/>
              <a:gd name="connsiteY32" fmla="*/ 1101352 h 2937295"/>
              <a:gd name="connsiteX33" fmla="*/ 1178718 w 1268983"/>
              <a:gd name="connsiteY33" fmla="*/ 1148977 h 2937295"/>
              <a:gd name="connsiteX34" fmla="*/ 1157287 w 1268983"/>
              <a:gd name="connsiteY34" fmla="*/ 1179933 h 2937295"/>
              <a:gd name="connsiteX35" fmla="*/ 1126331 w 1268983"/>
              <a:gd name="connsiteY35" fmla="*/ 1201364 h 2937295"/>
              <a:gd name="connsiteX36" fmla="*/ 1081087 w 1268983"/>
              <a:gd name="connsiteY36" fmla="*/ 1227558 h 2937295"/>
              <a:gd name="connsiteX37" fmla="*/ 1023937 w 1268983"/>
              <a:gd name="connsiteY37" fmla="*/ 1260896 h 2937295"/>
              <a:gd name="connsiteX38" fmla="*/ 981074 w 1268983"/>
              <a:gd name="connsiteY38" fmla="*/ 1294233 h 2937295"/>
              <a:gd name="connsiteX39" fmla="*/ 942975 w 1268983"/>
              <a:gd name="connsiteY39" fmla="*/ 1332333 h 2937295"/>
              <a:gd name="connsiteX40" fmla="*/ 912018 w 1268983"/>
              <a:gd name="connsiteY40" fmla="*/ 1379957 h 2937295"/>
              <a:gd name="connsiteX41" fmla="*/ 890587 w 1268983"/>
              <a:gd name="connsiteY41" fmla="*/ 1420439 h 2937295"/>
              <a:gd name="connsiteX42" fmla="*/ 857249 w 1268983"/>
              <a:gd name="connsiteY42" fmla="*/ 1465683 h 2937295"/>
              <a:gd name="connsiteX43" fmla="*/ 842962 w 1268983"/>
              <a:gd name="connsiteY43" fmla="*/ 1508546 h 2937295"/>
              <a:gd name="connsiteX44" fmla="*/ 809625 w 1268983"/>
              <a:gd name="connsiteY44" fmla="*/ 1558552 h 2937295"/>
              <a:gd name="connsiteX45" fmla="*/ 778668 w 1268983"/>
              <a:gd name="connsiteY45" fmla="*/ 1606176 h 2937295"/>
              <a:gd name="connsiteX46" fmla="*/ 750092 w 1268983"/>
              <a:gd name="connsiteY46" fmla="*/ 1634752 h 2937295"/>
              <a:gd name="connsiteX47" fmla="*/ 726282 w 1268983"/>
              <a:gd name="connsiteY47" fmla="*/ 1670471 h 2937295"/>
              <a:gd name="connsiteX48" fmla="*/ 700088 w 1268983"/>
              <a:gd name="connsiteY48" fmla="*/ 1706189 h 2937295"/>
              <a:gd name="connsiteX49" fmla="*/ 733425 w 1268983"/>
              <a:gd name="connsiteY49" fmla="*/ 1730001 h 2937295"/>
              <a:gd name="connsiteX50" fmla="*/ 731045 w 1268983"/>
              <a:gd name="connsiteY50" fmla="*/ 1782389 h 2937295"/>
              <a:gd name="connsiteX51" fmla="*/ 690563 w 1268983"/>
              <a:gd name="connsiteY51" fmla="*/ 1789533 h 2937295"/>
              <a:gd name="connsiteX52" fmla="*/ 683419 w 1268983"/>
              <a:gd name="connsiteY52" fmla="*/ 1853827 h 2937295"/>
              <a:gd name="connsiteX53" fmla="*/ 688181 w 1268983"/>
              <a:gd name="connsiteY53" fmla="*/ 1908595 h 2937295"/>
              <a:gd name="connsiteX54" fmla="*/ 671512 w 1268983"/>
              <a:gd name="connsiteY54" fmla="*/ 1972890 h 2937295"/>
              <a:gd name="connsiteX55" fmla="*/ 642937 w 1268983"/>
              <a:gd name="connsiteY55" fmla="*/ 1999083 h 2937295"/>
              <a:gd name="connsiteX56" fmla="*/ 607219 w 1268983"/>
              <a:gd name="connsiteY56" fmla="*/ 2046708 h 2937295"/>
              <a:gd name="connsiteX57" fmla="*/ 566738 w 1268983"/>
              <a:gd name="connsiteY57" fmla="*/ 2041946 h 2937295"/>
              <a:gd name="connsiteX58" fmla="*/ 523875 w 1268983"/>
              <a:gd name="connsiteY58" fmla="*/ 2056233 h 2937295"/>
              <a:gd name="connsiteX59" fmla="*/ 507206 w 1268983"/>
              <a:gd name="connsiteY59" fmla="*/ 2077664 h 2937295"/>
              <a:gd name="connsiteX60" fmla="*/ 471488 w 1268983"/>
              <a:gd name="connsiteY60" fmla="*/ 2072902 h 2937295"/>
              <a:gd name="connsiteX61" fmla="*/ 447675 w 1268983"/>
              <a:gd name="connsiteY61" fmla="*/ 2101476 h 2937295"/>
              <a:gd name="connsiteX62" fmla="*/ 442914 w 1268983"/>
              <a:gd name="connsiteY62" fmla="*/ 2144340 h 2937295"/>
              <a:gd name="connsiteX63" fmla="*/ 400050 w 1268983"/>
              <a:gd name="connsiteY63" fmla="*/ 2172914 h 2937295"/>
              <a:gd name="connsiteX64" fmla="*/ 378619 w 1268983"/>
              <a:gd name="connsiteY64" fmla="*/ 2208633 h 2937295"/>
              <a:gd name="connsiteX65" fmla="*/ 354806 w 1268983"/>
              <a:gd name="connsiteY65" fmla="*/ 2234827 h 2937295"/>
              <a:gd name="connsiteX66" fmla="*/ 321469 w 1268983"/>
              <a:gd name="connsiteY66" fmla="*/ 2261021 h 2937295"/>
              <a:gd name="connsiteX67" fmla="*/ 311944 w 1268983"/>
              <a:gd name="connsiteY67" fmla="*/ 2294359 h 2937295"/>
              <a:gd name="connsiteX68" fmla="*/ 304801 w 1268983"/>
              <a:gd name="connsiteY68" fmla="*/ 2322932 h 2937295"/>
              <a:gd name="connsiteX69" fmla="*/ 283368 w 1268983"/>
              <a:gd name="connsiteY69" fmla="*/ 2320551 h 2937295"/>
              <a:gd name="connsiteX70" fmla="*/ 259556 w 1268983"/>
              <a:gd name="connsiteY70" fmla="*/ 2308645 h 2937295"/>
              <a:gd name="connsiteX71" fmla="*/ 242887 w 1268983"/>
              <a:gd name="connsiteY71" fmla="*/ 2301501 h 2937295"/>
              <a:gd name="connsiteX72" fmla="*/ 235744 w 1268983"/>
              <a:gd name="connsiteY72" fmla="*/ 2315789 h 2937295"/>
              <a:gd name="connsiteX73" fmla="*/ 242887 w 1268983"/>
              <a:gd name="connsiteY73" fmla="*/ 2339600 h 2937295"/>
              <a:gd name="connsiteX74" fmla="*/ 266700 w 1268983"/>
              <a:gd name="connsiteY74" fmla="*/ 2372939 h 2937295"/>
              <a:gd name="connsiteX75" fmla="*/ 254794 w 1268983"/>
              <a:gd name="connsiteY75" fmla="*/ 2408658 h 2937295"/>
              <a:gd name="connsiteX76" fmla="*/ 228599 w 1268983"/>
              <a:gd name="connsiteY76" fmla="*/ 2413420 h 2937295"/>
              <a:gd name="connsiteX77" fmla="*/ 214315 w 1268983"/>
              <a:gd name="connsiteY77" fmla="*/ 2415800 h 2937295"/>
              <a:gd name="connsiteX78" fmla="*/ 207169 w 1268983"/>
              <a:gd name="connsiteY78" fmla="*/ 2425326 h 2937295"/>
              <a:gd name="connsiteX79" fmla="*/ 214312 w 1268983"/>
              <a:gd name="connsiteY79" fmla="*/ 2439614 h 2937295"/>
              <a:gd name="connsiteX80" fmla="*/ 233363 w 1268983"/>
              <a:gd name="connsiteY80" fmla="*/ 2451520 h 2937295"/>
              <a:gd name="connsiteX81" fmla="*/ 245269 w 1268983"/>
              <a:gd name="connsiteY81" fmla="*/ 2470570 h 2937295"/>
              <a:gd name="connsiteX82" fmla="*/ 223838 w 1268983"/>
              <a:gd name="connsiteY82" fmla="*/ 2487238 h 2937295"/>
              <a:gd name="connsiteX83" fmla="*/ 197644 w 1268983"/>
              <a:gd name="connsiteY83" fmla="*/ 2506289 h 2937295"/>
              <a:gd name="connsiteX84" fmla="*/ 161926 w 1268983"/>
              <a:gd name="connsiteY84" fmla="*/ 2544389 h 2937295"/>
              <a:gd name="connsiteX85" fmla="*/ 111919 w 1268983"/>
              <a:gd name="connsiteY85" fmla="*/ 2606302 h 2937295"/>
              <a:gd name="connsiteX86" fmla="*/ 85725 w 1268983"/>
              <a:gd name="connsiteY86" fmla="*/ 2684882 h 2937295"/>
              <a:gd name="connsiteX87" fmla="*/ 100013 w 1268983"/>
              <a:gd name="connsiteY87" fmla="*/ 2725364 h 2937295"/>
              <a:gd name="connsiteX88" fmla="*/ 90488 w 1268983"/>
              <a:gd name="connsiteY88" fmla="*/ 2761083 h 2937295"/>
              <a:gd name="connsiteX89" fmla="*/ 28576 w 1268983"/>
              <a:gd name="connsiteY89" fmla="*/ 2837282 h 2937295"/>
              <a:gd name="connsiteX90" fmla="*/ 11906 w 1268983"/>
              <a:gd name="connsiteY90" fmla="*/ 2882526 h 2937295"/>
              <a:gd name="connsiteX91" fmla="*/ 0 w 1268983"/>
              <a:gd name="connsiteY91" fmla="*/ 2937295 h 2937295"/>
              <a:gd name="connsiteX0" fmla="*/ 1257078 w 1257078"/>
              <a:gd name="connsiteY0" fmla="*/ 0 h 2882526"/>
              <a:gd name="connsiteX1" fmla="*/ 1256178 w 1257078"/>
              <a:gd name="connsiteY1" fmla="*/ 86441 h 2882526"/>
              <a:gd name="connsiteX2" fmla="*/ 1243013 w 1257078"/>
              <a:gd name="connsiteY2" fmla="*/ 163139 h 2882526"/>
              <a:gd name="connsiteX3" fmla="*/ 1243013 w 1257078"/>
              <a:gd name="connsiteY3" fmla="*/ 201239 h 2882526"/>
              <a:gd name="connsiteX4" fmla="*/ 1243013 w 1257078"/>
              <a:gd name="connsiteY4" fmla="*/ 239339 h 2882526"/>
              <a:gd name="connsiteX5" fmla="*/ 1238251 w 1257078"/>
              <a:gd name="connsiteY5" fmla="*/ 277439 h 2882526"/>
              <a:gd name="connsiteX6" fmla="*/ 1219201 w 1257078"/>
              <a:gd name="connsiteY6" fmla="*/ 327446 h 2882526"/>
              <a:gd name="connsiteX7" fmla="*/ 1207294 w 1257078"/>
              <a:gd name="connsiteY7" fmla="*/ 353639 h 2882526"/>
              <a:gd name="connsiteX8" fmla="*/ 1183482 w 1257078"/>
              <a:gd name="connsiteY8" fmla="*/ 377452 h 2882526"/>
              <a:gd name="connsiteX9" fmla="*/ 1164432 w 1257078"/>
              <a:gd name="connsiteY9" fmla="*/ 394121 h 2882526"/>
              <a:gd name="connsiteX10" fmla="*/ 1162051 w 1257078"/>
              <a:gd name="connsiteY10" fmla="*/ 413171 h 2882526"/>
              <a:gd name="connsiteX11" fmla="*/ 1159669 w 1257078"/>
              <a:gd name="connsiteY11" fmla="*/ 453652 h 2882526"/>
              <a:gd name="connsiteX12" fmla="*/ 1162051 w 1257078"/>
              <a:gd name="connsiteY12" fmla="*/ 479846 h 2882526"/>
              <a:gd name="connsiteX13" fmla="*/ 1181101 w 1257078"/>
              <a:gd name="connsiteY13" fmla="*/ 522708 h 2882526"/>
              <a:gd name="connsiteX14" fmla="*/ 1197769 w 1257078"/>
              <a:gd name="connsiteY14" fmla="*/ 556046 h 2882526"/>
              <a:gd name="connsiteX15" fmla="*/ 1200151 w 1257078"/>
              <a:gd name="connsiteY15" fmla="*/ 575096 h 2882526"/>
              <a:gd name="connsiteX16" fmla="*/ 1212057 w 1257078"/>
              <a:gd name="connsiteY16" fmla="*/ 615577 h 2882526"/>
              <a:gd name="connsiteX17" fmla="*/ 1216819 w 1257078"/>
              <a:gd name="connsiteY17" fmla="*/ 663202 h 2882526"/>
              <a:gd name="connsiteX18" fmla="*/ 1223963 w 1257078"/>
              <a:gd name="connsiteY18" fmla="*/ 691777 h 2882526"/>
              <a:gd name="connsiteX19" fmla="*/ 1231107 w 1257078"/>
              <a:gd name="connsiteY19" fmla="*/ 725114 h 2882526"/>
              <a:gd name="connsiteX20" fmla="*/ 1228726 w 1257078"/>
              <a:gd name="connsiteY20" fmla="*/ 758452 h 2882526"/>
              <a:gd name="connsiteX21" fmla="*/ 1223963 w 1257078"/>
              <a:gd name="connsiteY21" fmla="*/ 796552 h 2882526"/>
              <a:gd name="connsiteX22" fmla="*/ 1223963 w 1257078"/>
              <a:gd name="connsiteY22" fmla="*/ 817983 h 2882526"/>
              <a:gd name="connsiteX23" fmla="*/ 1223963 w 1257078"/>
              <a:gd name="connsiteY23" fmla="*/ 844177 h 2882526"/>
              <a:gd name="connsiteX24" fmla="*/ 1207294 w 1257078"/>
              <a:gd name="connsiteY24" fmla="*/ 865608 h 2882526"/>
              <a:gd name="connsiteX25" fmla="*/ 1197769 w 1257078"/>
              <a:gd name="connsiteY25" fmla="*/ 891802 h 2882526"/>
              <a:gd name="connsiteX26" fmla="*/ 1195388 w 1257078"/>
              <a:gd name="connsiteY26" fmla="*/ 917996 h 2882526"/>
              <a:gd name="connsiteX27" fmla="*/ 1197769 w 1257078"/>
              <a:gd name="connsiteY27" fmla="*/ 948952 h 2882526"/>
              <a:gd name="connsiteX28" fmla="*/ 1202532 w 1257078"/>
              <a:gd name="connsiteY28" fmla="*/ 972764 h 2882526"/>
              <a:gd name="connsiteX29" fmla="*/ 1212057 w 1257078"/>
              <a:gd name="connsiteY29" fmla="*/ 996577 h 2882526"/>
              <a:gd name="connsiteX30" fmla="*/ 1204913 w 1257078"/>
              <a:gd name="connsiteY30" fmla="*/ 1029914 h 2882526"/>
              <a:gd name="connsiteX31" fmla="*/ 1193007 w 1257078"/>
              <a:gd name="connsiteY31" fmla="*/ 1070396 h 2882526"/>
              <a:gd name="connsiteX32" fmla="*/ 1185863 w 1257078"/>
              <a:gd name="connsiteY32" fmla="*/ 1101352 h 2882526"/>
              <a:gd name="connsiteX33" fmla="*/ 1166813 w 1257078"/>
              <a:gd name="connsiteY33" fmla="*/ 1148977 h 2882526"/>
              <a:gd name="connsiteX34" fmla="*/ 1145382 w 1257078"/>
              <a:gd name="connsiteY34" fmla="*/ 1179933 h 2882526"/>
              <a:gd name="connsiteX35" fmla="*/ 1114426 w 1257078"/>
              <a:gd name="connsiteY35" fmla="*/ 1201364 h 2882526"/>
              <a:gd name="connsiteX36" fmla="*/ 1069182 w 1257078"/>
              <a:gd name="connsiteY36" fmla="*/ 1227558 h 2882526"/>
              <a:gd name="connsiteX37" fmla="*/ 1012032 w 1257078"/>
              <a:gd name="connsiteY37" fmla="*/ 1260896 h 2882526"/>
              <a:gd name="connsiteX38" fmla="*/ 969169 w 1257078"/>
              <a:gd name="connsiteY38" fmla="*/ 1294233 h 2882526"/>
              <a:gd name="connsiteX39" fmla="*/ 931070 w 1257078"/>
              <a:gd name="connsiteY39" fmla="*/ 1332333 h 2882526"/>
              <a:gd name="connsiteX40" fmla="*/ 900113 w 1257078"/>
              <a:gd name="connsiteY40" fmla="*/ 1379957 h 2882526"/>
              <a:gd name="connsiteX41" fmla="*/ 878682 w 1257078"/>
              <a:gd name="connsiteY41" fmla="*/ 1420439 h 2882526"/>
              <a:gd name="connsiteX42" fmla="*/ 845344 w 1257078"/>
              <a:gd name="connsiteY42" fmla="*/ 1465683 h 2882526"/>
              <a:gd name="connsiteX43" fmla="*/ 831057 w 1257078"/>
              <a:gd name="connsiteY43" fmla="*/ 1508546 h 2882526"/>
              <a:gd name="connsiteX44" fmla="*/ 797720 w 1257078"/>
              <a:gd name="connsiteY44" fmla="*/ 1558552 h 2882526"/>
              <a:gd name="connsiteX45" fmla="*/ 766763 w 1257078"/>
              <a:gd name="connsiteY45" fmla="*/ 1606176 h 2882526"/>
              <a:gd name="connsiteX46" fmla="*/ 738187 w 1257078"/>
              <a:gd name="connsiteY46" fmla="*/ 1634752 h 2882526"/>
              <a:gd name="connsiteX47" fmla="*/ 714377 w 1257078"/>
              <a:gd name="connsiteY47" fmla="*/ 1670471 h 2882526"/>
              <a:gd name="connsiteX48" fmla="*/ 688183 w 1257078"/>
              <a:gd name="connsiteY48" fmla="*/ 1706189 h 2882526"/>
              <a:gd name="connsiteX49" fmla="*/ 721520 w 1257078"/>
              <a:gd name="connsiteY49" fmla="*/ 1730001 h 2882526"/>
              <a:gd name="connsiteX50" fmla="*/ 719140 w 1257078"/>
              <a:gd name="connsiteY50" fmla="*/ 1782389 h 2882526"/>
              <a:gd name="connsiteX51" fmla="*/ 678658 w 1257078"/>
              <a:gd name="connsiteY51" fmla="*/ 1789533 h 2882526"/>
              <a:gd name="connsiteX52" fmla="*/ 671514 w 1257078"/>
              <a:gd name="connsiteY52" fmla="*/ 1853827 h 2882526"/>
              <a:gd name="connsiteX53" fmla="*/ 676276 w 1257078"/>
              <a:gd name="connsiteY53" fmla="*/ 1908595 h 2882526"/>
              <a:gd name="connsiteX54" fmla="*/ 659607 w 1257078"/>
              <a:gd name="connsiteY54" fmla="*/ 1972890 h 2882526"/>
              <a:gd name="connsiteX55" fmla="*/ 631032 w 1257078"/>
              <a:gd name="connsiteY55" fmla="*/ 1999083 h 2882526"/>
              <a:gd name="connsiteX56" fmla="*/ 595314 w 1257078"/>
              <a:gd name="connsiteY56" fmla="*/ 2046708 h 2882526"/>
              <a:gd name="connsiteX57" fmla="*/ 554833 w 1257078"/>
              <a:gd name="connsiteY57" fmla="*/ 2041946 h 2882526"/>
              <a:gd name="connsiteX58" fmla="*/ 511970 w 1257078"/>
              <a:gd name="connsiteY58" fmla="*/ 2056233 h 2882526"/>
              <a:gd name="connsiteX59" fmla="*/ 495301 w 1257078"/>
              <a:gd name="connsiteY59" fmla="*/ 2077664 h 2882526"/>
              <a:gd name="connsiteX60" fmla="*/ 459583 w 1257078"/>
              <a:gd name="connsiteY60" fmla="*/ 2072902 h 2882526"/>
              <a:gd name="connsiteX61" fmla="*/ 435770 w 1257078"/>
              <a:gd name="connsiteY61" fmla="*/ 2101476 h 2882526"/>
              <a:gd name="connsiteX62" fmla="*/ 431009 w 1257078"/>
              <a:gd name="connsiteY62" fmla="*/ 2144340 h 2882526"/>
              <a:gd name="connsiteX63" fmla="*/ 388145 w 1257078"/>
              <a:gd name="connsiteY63" fmla="*/ 2172914 h 2882526"/>
              <a:gd name="connsiteX64" fmla="*/ 366714 w 1257078"/>
              <a:gd name="connsiteY64" fmla="*/ 2208633 h 2882526"/>
              <a:gd name="connsiteX65" fmla="*/ 342901 w 1257078"/>
              <a:gd name="connsiteY65" fmla="*/ 2234827 h 2882526"/>
              <a:gd name="connsiteX66" fmla="*/ 309564 w 1257078"/>
              <a:gd name="connsiteY66" fmla="*/ 2261021 h 2882526"/>
              <a:gd name="connsiteX67" fmla="*/ 300039 w 1257078"/>
              <a:gd name="connsiteY67" fmla="*/ 2294359 h 2882526"/>
              <a:gd name="connsiteX68" fmla="*/ 292896 w 1257078"/>
              <a:gd name="connsiteY68" fmla="*/ 2322932 h 2882526"/>
              <a:gd name="connsiteX69" fmla="*/ 271463 w 1257078"/>
              <a:gd name="connsiteY69" fmla="*/ 2320551 h 2882526"/>
              <a:gd name="connsiteX70" fmla="*/ 247651 w 1257078"/>
              <a:gd name="connsiteY70" fmla="*/ 2308645 h 2882526"/>
              <a:gd name="connsiteX71" fmla="*/ 230982 w 1257078"/>
              <a:gd name="connsiteY71" fmla="*/ 2301501 h 2882526"/>
              <a:gd name="connsiteX72" fmla="*/ 223839 w 1257078"/>
              <a:gd name="connsiteY72" fmla="*/ 2315789 h 2882526"/>
              <a:gd name="connsiteX73" fmla="*/ 230982 w 1257078"/>
              <a:gd name="connsiteY73" fmla="*/ 2339600 h 2882526"/>
              <a:gd name="connsiteX74" fmla="*/ 254795 w 1257078"/>
              <a:gd name="connsiteY74" fmla="*/ 2372939 h 2882526"/>
              <a:gd name="connsiteX75" fmla="*/ 242889 w 1257078"/>
              <a:gd name="connsiteY75" fmla="*/ 2408658 h 2882526"/>
              <a:gd name="connsiteX76" fmla="*/ 216694 w 1257078"/>
              <a:gd name="connsiteY76" fmla="*/ 2413420 h 2882526"/>
              <a:gd name="connsiteX77" fmla="*/ 202410 w 1257078"/>
              <a:gd name="connsiteY77" fmla="*/ 2415800 h 2882526"/>
              <a:gd name="connsiteX78" fmla="*/ 195264 w 1257078"/>
              <a:gd name="connsiteY78" fmla="*/ 2425326 h 2882526"/>
              <a:gd name="connsiteX79" fmla="*/ 202407 w 1257078"/>
              <a:gd name="connsiteY79" fmla="*/ 2439614 h 2882526"/>
              <a:gd name="connsiteX80" fmla="*/ 221458 w 1257078"/>
              <a:gd name="connsiteY80" fmla="*/ 2451520 h 2882526"/>
              <a:gd name="connsiteX81" fmla="*/ 233364 w 1257078"/>
              <a:gd name="connsiteY81" fmla="*/ 2470570 h 2882526"/>
              <a:gd name="connsiteX82" fmla="*/ 211933 w 1257078"/>
              <a:gd name="connsiteY82" fmla="*/ 2487238 h 2882526"/>
              <a:gd name="connsiteX83" fmla="*/ 185739 w 1257078"/>
              <a:gd name="connsiteY83" fmla="*/ 2506289 h 2882526"/>
              <a:gd name="connsiteX84" fmla="*/ 150021 w 1257078"/>
              <a:gd name="connsiteY84" fmla="*/ 2544389 h 2882526"/>
              <a:gd name="connsiteX85" fmla="*/ 100014 w 1257078"/>
              <a:gd name="connsiteY85" fmla="*/ 2606302 h 2882526"/>
              <a:gd name="connsiteX86" fmla="*/ 73820 w 1257078"/>
              <a:gd name="connsiteY86" fmla="*/ 2684882 h 2882526"/>
              <a:gd name="connsiteX87" fmla="*/ 88108 w 1257078"/>
              <a:gd name="connsiteY87" fmla="*/ 2725364 h 2882526"/>
              <a:gd name="connsiteX88" fmla="*/ 78583 w 1257078"/>
              <a:gd name="connsiteY88" fmla="*/ 2761083 h 2882526"/>
              <a:gd name="connsiteX89" fmla="*/ 16671 w 1257078"/>
              <a:gd name="connsiteY89" fmla="*/ 2837282 h 2882526"/>
              <a:gd name="connsiteX90" fmla="*/ 1 w 1257078"/>
              <a:gd name="connsiteY90" fmla="*/ 2882526 h 2882526"/>
              <a:gd name="connsiteX0" fmla="*/ 1240408 w 1240408"/>
              <a:gd name="connsiteY0" fmla="*/ 0 h 2837282"/>
              <a:gd name="connsiteX1" fmla="*/ 1239508 w 1240408"/>
              <a:gd name="connsiteY1" fmla="*/ 86441 h 2837282"/>
              <a:gd name="connsiteX2" fmla="*/ 1226343 w 1240408"/>
              <a:gd name="connsiteY2" fmla="*/ 163139 h 2837282"/>
              <a:gd name="connsiteX3" fmla="*/ 1226343 w 1240408"/>
              <a:gd name="connsiteY3" fmla="*/ 201239 h 2837282"/>
              <a:gd name="connsiteX4" fmla="*/ 1226343 w 1240408"/>
              <a:gd name="connsiteY4" fmla="*/ 239339 h 2837282"/>
              <a:gd name="connsiteX5" fmla="*/ 1221581 w 1240408"/>
              <a:gd name="connsiteY5" fmla="*/ 277439 h 2837282"/>
              <a:gd name="connsiteX6" fmla="*/ 1202531 w 1240408"/>
              <a:gd name="connsiteY6" fmla="*/ 327446 h 2837282"/>
              <a:gd name="connsiteX7" fmla="*/ 1190624 w 1240408"/>
              <a:gd name="connsiteY7" fmla="*/ 353639 h 2837282"/>
              <a:gd name="connsiteX8" fmla="*/ 1166812 w 1240408"/>
              <a:gd name="connsiteY8" fmla="*/ 377452 h 2837282"/>
              <a:gd name="connsiteX9" fmla="*/ 1147762 w 1240408"/>
              <a:gd name="connsiteY9" fmla="*/ 394121 h 2837282"/>
              <a:gd name="connsiteX10" fmla="*/ 1145381 w 1240408"/>
              <a:gd name="connsiteY10" fmla="*/ 413171 h 2837282"/>
              <a:gd name="connsiteX11" fmla="*/ 1142999 w 1240408"/>
              <a:gd name="connsiteY11" fmla="*/ 453652 h 2837282"/>
              <a:gd name="connsiteX12" fmla="*/ 1145381 w 1240408"/>
              <a:gd name="connsiteY12" fmla="*/ 479846 h 2837282"/>
              <a:gd name="connsiteX13" fmla="*/ 1164431 w 1240408"/>
              <a:gd name="connsiteY13" fmla="*/ 522708 h 2837282"/>
              <a:gd name="connsiteX14" fmla="*/ 1181099 w 1240408"/>
              <a:gd name="connsiteY14" fmla="*/ 556046 h 2837282"/>
              <a:gd name="connsiteX15" fmla="*/ 1183481 w 1240408"/>
              <a:gd name="connsiteY15" fmla="*/ 575096 h 2837282"/>
              <a:gd name="connsiteX16" fmla="*/ 1195387 w 1240408"/>
              <a:gd name="connsiteY16" fmla="*/ 615577 h 2837282"/>
              <a:gd name="connsiteX17" fmla="*/ 1200149 w 1240408"/>
              <a:gd name="connsiteY17" fmla="*/ 663202 h 2837282"/>
              <a:gd name="connsiteX18" fmla="*/ 1207293 w 1240408"/>
              <a:gd name="connsiteY18" fmla="*/ 691777 h 2837282"/>
              <a:gd name="connsiteX19" fmla="*/ 1214437 w 1240408"/>
              <a:gd name="connsiteY19" fmla="*/ 725114 h 2837282"/>
              <a:gd name="connsiteX20" fmla="*/ 1212056 w 1240408"/>
              <a:gd name="connsiteY20" fmla="*/ 758452 h 2837282"/>
              <a:gd name="connsiteX21" fmla="*/ 1207293 w 1240408"/>
              <a:gd name="connsiteY21" fmla="*/ 796552 h 2837282"/>
              <a:gd name="connsiteX22" fmla="*/ 1207293 w 1240408"/>
              <a:gd name="connsiteY22" fmla="*/ 817983 h 2837282"/>
              <a:gd name="connsiteX23" fmla="*/ 1207293 w 1240408"/>
              <a:gd name="connsiteY23" fmla="*/ 844177 h 2837282"/>
              <a:gd name="connsiteX24" fmla="*/ 1190624 w 1240408"/>
              <a:gd name="connsiteY24" fmla="*/ 865608 h 2837282"/>
              <a:gd name="connsiteX25" fmla="*/ 1181099 w 1240408"/>
              <a:gd name="connsiteY25" fmla="*/ 891802 h 2837282"/>
              <a:gd name="connsiteX26" fmla="*/ 1178718 w 1240408"/>
              <a:gd name="connsiteY26" fmla="*/ 917996 h 2837282"/>
              <a:gd name="connsiteX27" fmla="*/ 1181099 w 1240408"/>
              <a:gd name="connsiteY27" fmla="*/ 948952 h 2837282"/>
              <a:gd name="connsiteX28" fmla="*/ 1185862 w 1240408"/>
              <a:gd name="connsiteY28" fmla="*/ 972764 h 2837282"/>
              <a:gd name="connsiteX29" fmla="*/ 1195387 w 1240408"/>
              <a:gd name="connsiteY29" fmla="*/ 996577 h 2837282"/>
              <a:gd name="connsiteX30" fmla="*/ 1188243 w 1240408"/>
              <a:gd name="connsiteY30" fmla="*/ 1029914 h 2837282"/>
              <a:gd name="connsiteX31" fmla="*/ 1176337 w 1240408"/>
              <a:gd name="connsiteY31" fmla="*/ 1070396 h 2837282"/>
              <a:gd name="connsiteX32" fmla="*/ 1169193 w 1240408"/>
              <a:gd name="connsiteY32" fmla="*/ 1101352 h 2837282"/>
              <a:gd name="connsiteX33" fmla="*/ 1150143 w 1240408"/>
              <a:gd name="connsiteY33" fmla="*/ 1148977 h 2837282"/>
              <a:gd name="connsiteX34" fmla="*/ 1128712 w 1240408"/>
              <a:gd name="connsiteY34" fmla="*/ 1179933 h 2837282"/>
              <a:gd name="connsiteX35" fmla="*/ 1097756 w 1240408"/>
              <a:gd name="connsiteY35" fmla="*/ 1201364 h 2837282"/>
              <a:gd name="connsiteX36" fmla="*/ 1052512 w 1240408"/>
              <a:gd name="connsiteY36" fmla="*/ 1227558 h 2837282"/>
              <a:gd name="connsiteX37" fmla="*/ 995362 w 1240408"/>
              <a:gd name="connsiteY37" fmla="*/ 1260896 h 2837282"/>
              <a:gd name="connsiteX38" fmla="*/ 952499 w 1240408"/>
              <a:gd name="connsiteY38" fmla="*/ 1294233 h 2837282"/>
              <a:gd name="connsiteX39" fmla="*/ 914400 w 1240408"/>
              <a:gd name="connsiteY39" fmla="*/ 1332333 h 2837282"/>
              <a:gd name="connsiteX40" fmla="*/ 883443 w 1240408"/>
              <a:gd name="connsiteY40" fmla="*/ 1379957 h 2837282"/>
              <a:gd name="connsiteX41" fmla="*/ 862012 w 1240408"/>
              <a:gd name="connsiteY41" fmla="*/ 1420439 h 2837282"/>
              <a:gd name="connsiteX42" fmla="*/ 828674 w 1240408"/>
              <a:gd name="connsiteY42" fmla="*/ 1465683 h 2837282"/>
              <a:gd name="connsiteX43" fmla="*/ 814387 w 1240408"/>
              <a:gd name="connsiteY43" fmla="*/ 1508546 h 2837282"/>
              <a:gd name="connsiteX44" fmla="*/ 781050 w 1240408"/>
              <a:gd name="connsiteY44" fmla="*/ 1558552 h 2837282"/>
              <a:gd name="connsiteX45" fmla="*/ 750093 w 1240408"/>
              <a:gd name="connsiteY45" fmla="*/ 1606176 h 2837282"/>
              <a:gd name="connsiteX46" fmla="*/ 721517 w 1240408"/>
              <a:gd name="connsiteY46" fmla="*/ 1634752 h 2837282"/>
              <a:gd name="connsiteX47" fmla="*/ 697707 w 1240408"/>
              <a:gd name="connsiteY47" fmla="*/ 1670471 h 2837282"/>
              <a:gd name="connsiteX48" fmla="*/ 671513 w 1240408"/>
              <a:gd name="connsiteY48" fmla="*/ 1706189 h 2837282"/>
              <a:gd name="connsiteX49" fmla="*/ 704850 w 1240408"/>
              <a:gd name="connsiteY49" fmla="*/ 1730001 h 2837282"/>
              <a:gd name="connsiteX50" fmla="*/ 702470 w 1240408"/>
              <a:gd name="connsiteY50" fmla="*/ 1782389 h 2837282"/>
              <a:gd name="connsiteX51" fmla="*/ 661988 w 1240408"/>
              <a:gd name="connsiteY51" fmla="*/ 1789533 h 2837282"/>
              <a:gd name="connsiteX52" fmla="*/ 654844 w 1240408"/>
              <a:gd name="connsiteY52" fmla="*/ 1853827 h 2837282"/>
              <a:gd name="connsiteX53" fmla="*/ 659606 w 1240408"/>
              <a:gd name="connsiteY53" fmla="*/ 1908595 h 2837282"/>
              <a:gd name="connsiteX54" fmla="*/ 642937 w 1240408"/>
              <a:gd name="connsiteY54" fmla="*/ 1972890 h 2837282"/>
              <a:gd name="connsiteX55" fmla="*/ 614362 w 1240408"/>
              <a:gd name="connsiteY55" fmla="*/ 1999083 h 2837282"/>
              <a:gd name="connsiteX56" fmla="*/ 578644 w 1240408"/>
              <a:gd name="connsiteY56" fmla="*/ 2046708 h 2837282"/>
              <a:gd name="connsiteX57" fmla="*/ 538163 w 1240408"/>
              <a:gd name="connsiteY57" fmla="*/ 2041946 h 2837282"/>
              <a:gd name="connsiteX58" fmla="*/ 495300 w 1240408"/>
              <a:gd name="connsiteY58" fmla="*/ 2056233 h 2837282"/>
              <a:gd name="connsiteX59" fmla="*/ 478631 w 1240408"/>
              <a:gd name="connsiteY59" fmla="*/ 2077664 h 2837282"/>
              <a:gd name="connsiteX60" fmla="*/ 442913 w 1240408"/>
              <a:gd name="connsiteY60" fmla="*/ 2072902 h 2837282"/>
              <a:gd name="connsiteX61" fmla="*/ 419100 w 1240408"/>
              <a:gd name="connsiteY61" fmla="*/ 2101476 h 2837282"/>
              <a:gd name="connsiteX62" fmla="*/ 414339 w 1240408"/>
              <a:gd name="connsiteY62" fmla="*/ 2144340 h 2837282"/>
              <a:gd name="connsiteX63" fmla="*/ 371475 w 1240408"/>
              <a:gd name="connsiteY63" fmla="*/ 2172914 h 2837282"/>
              <a:gd name="connsiteX64" fmla="*/ 350044 w 1240408"/>
              <a:gd name="connsiteY64" fmla="*/ 2208633 h 2837282"/>
              <a:gd name="connsiteX65" fmla="*/ 326231 w 1240408"/>
              <a:gd name="connsiteY65" fmla="*/ 2234827 h 2837282"/>
              <a:gd name="connsiteX66" fmla="*/ 292894 w 1240408"/>
              <a:gd name="connsiteY66" fmla="*/ 2261021 h 2837282"/>
              <a:gd name="connsiteX67" fmla="*/ 283369 w 1240408"/>
              <a:gd name="connsiteY67" fmla="*/ 2294359 h 2837282"/>
              <a:gd name="connsiteX68" fmla="*/ 276226 w 1240408"/>
              <a:gd name="connsiteY68" fmla="*/ 2322932 h 2837282"/>
              <a:gd name="connsiteX69" fmla="*/ 254793 w 1240408"/>
              <a:gd name="connsiteY69" fmla="*/ 2320551 h 2837282"/>
              <a:gd name="connsiteX70" fmla="*/ 230981 w 1240408"/>
              <a:gd name="connsiteY70" fmla="*/ 2308645 h 2837282"/>
              <a:gd name="connsiteX71" fmla="*/ 214312 w 1240408"/>
              <a:gd name="connsiteY71" fmla="*/ 2301501 h 2837282"/>
              <a:gd name="connsiteX72" fmla="*/ 207169 w 1240408"/>
              <a:gd name="connsiteY72" fmla="*/ 2315789 h 2837282"/>
              <a:gd name="connsiteX73" fmla="*/ 214312 w 1240408"/>
              <a:gd name="connsiteY73" fmla="*/ 2339600 h 2837282"/>
              <a:gd name="connsiteX74" fmla="*/ 238125 w 1240408"/>
              <a:gd name="connsiteY74" fmla="*/ 2372939 h 2837282"/>
              <a:gd name="connsiteX75" fmla="*/ 226219 w 1240408"/>
              <a:gd name="connsiteY75" fmla="*/ 2408658 h 2837282"/>
              <a:gd name="connsiteX76" fmla="*/ 200024 w 1240408"/>
              <a:gd name="connsiteY76" fmla="*/ 2413420 h 2837282"/>
              <a:gd name="connsiteX77" fmla="*/ 185740 w 1240408"/>
              <a:gd name="connsiteY77" fmla="*/ 2415800 h 2837282"/>
              <a:gd name="connsiteX78" fmla="*/ 178594 w 1240408"/>
              <a:gd name="connsiteY78" fmla="*/ 2425326 h 2837282"/>
              <a:gd name="connsiteX79" fmla="*/ 185737 w 1240408"/>
              <a:gd name="connsiteY79" fmla="*/ 2439614 h 2837282"/>
              <a:gd name="connsiteX80" fmla="*/ 204788 w 1240408"/>
              <a:gd name="connsiteY80" fmla="*/ 2451520 h 2837282"/>
              <a:gd name="connsiteX81" fmla="*/ 216694 w 1240408"/>
              <a:gd name="connsiteY81" fmla="*/ 2470570 h 2837282"/>
              <a:gd name="connsiteX82" fmla="*/ 195263 w 1240408"/>
              <a:gd name="connsiteY82" fmla="*/ 2487238 h 2837282"/>
              <a:gd name="connsiteX83" fmla="*/ 169069 w 1240408"/>
              <a:gd name="connsiteY83" fmla="*/ 2506289 h 2837282"/>
              <a:gd name="connsiteX84" fmla="*/ 133351 w 1240408"/>
              <a:gd name="connsiteY84" fmla="*/ 2544389 h 2837282"/>
              <a:gd name="connsiteX85" fmla="*/ 83344 w 1240408"/>
              <a:gd name="connsiteY85" fmla="*/ 2606302 h 2837282"/>
              <a:gd name="connsiteX86" fmla="*/ 57150 w 1240408"/>
              <a:gd name="connsiteY86" fmla="*/ 2684882 h 2837282"/>
              <a:gd name="connsiteX87" fmla="*/ 71438 w 1240408"/>
              <a:gd name="connsiteY87" fmla="*/ 2725364 h 2837282"/>
              <a:gd name="connsiteX88" fmla="*/ 61913 w 1240408"/>
              <a:gd name="connsiteY88" fmla="*/ 2761083 h 2837282"/>
              <a:gd name="connsiteX89" fmla="*/ 1 w 1240408"/>
              <a:gd name="connsiteY89" fmla="*/ 2837282 h 2837282"/>
              <a:gd name="connsiteX0" fmla="*/ 1183258 w 1183258"/>
              <a:gd name="connsiteY0" fmla="*/ 0 h 2761083"/>
              <a:gd name="connsiteX1" fmla="*/ 1182358 w 1183258"/>
              <a:gd name="connsiteY1" fmla="*/ 86441 h 2761083"/>
              <a:gd name="connsiteX2" fmla="*/ 1169193 w 1183258"/>
              <a:gd name="connsiteY2" fmla="*/ 163139 h 2761083"/>
              <a:gd name="connsiteX3" fmla="*/ 1169193 w 1183258"/>
              <a:gd name="connsiteY3" fmla="*/ 201239 h 2761083"/>
              <a:gd name="connsiteX4" fmla="*/ 1169193 w 1183258"/>
              <a:gd name="connsiteY4" fmla="*/ 239339 h 2761083"/>
              <a:gd name="connsiteX5" fmla="*/ 1164431 w 1183258"/>
              <a:gd name="connsiteY5" fmla="*/ 277439 h 2761083"/>
              <a:gd name="connsiteX6" fmla="*/ 1145381 w 1183258"/>
              <a:gd name="connsiteY6" fmla="*/ 327446 h 2761083"/>
              <a:gd name="connsiteX7" fmla="*/ 1133474 w 1183258"/>
              <a:gd name="connsiteY7" fmla="*/ 353639 h 2761083"/>
              <a:gd name="connsiteX8" fmla="*/ 1109662 w 1183258"/>
              <a:gd name="connsiteY8" fmla="*/ 377452 h 2761083"/>
              <a:gd name="connsiteX9" fmla="*/ 1090612 w 1183258"/>
              <a:gd name="connsiteY9" fmla="*/ 394121 h 2761083"/>
              <a:gd name="connsiteX10" fmla="*/ 1088231 w 1183258"/>
              <a:gd name="connsiteY10" fmla="*/ 413171 h 2761083"/>
              <a:gd name="connsiteX11" fmla="*/ 1085849 w 1183258"/>
              <a:gd name="connsiteY11" fmla="*/ 453652 h 2761083"/>
              <a:gd name="connsiteX12" fmla="*/ 1088231 w 1183258"/>
              <a:gd name="connsiteY12" fmla="*/ 479846 h 2761083"/>
              <a:gd name="connsiteX13" fmla="*/ 1107281 w 1183258"/>
              <a:gd name="connsiteY13" fmla="*/ 522708 h 2761083"/>
              <a:gd name="connsiteX14" fmla="*/ 1123949 w 1183258"/>
              <a:gd name="connsiteY14" fmla="*/ 556046 h 2761083"/>
              <a:gd name="connsiteX15" fmla="*/ 1126331 w 1183258"/>
              <a:gd name="connsiteY15" fmla="*/ 575096 h 2761083"/>
              <a:gd name="connsiteX16" fmla="*/ 1138237 w 1183258"/>
              <a:gd name="connsiteY16" fmla="*/ 615577 h 2761083"/>
              <a:gd name="connsiteX17" fmla="*/ 1142999 w 1183258"/>
              <a:gd name="connsiteY17" fmla="*/ 663202 h 2761083"/>
              <a:gd name="connsiteX18" fmla="*/ 1150143 w 1183258"/>
              <a:gd name="connsiteY18" fmla="*/ 691777 h 2761083"/>
              <a:gd name="connsiteX19" fmla="*/ 1157287 w 1183258"/>
              <a:gd name="connsiteY19" fmla="*/ 725114 h 2761083"/>
              <a:gd name="connsiteX20" fmla="*/ 1154906 w 1183258"/>
              <a:gd name="connsiteY20" fmla="*/ 758452 h 2761083"/>
              <a:gd name="connsiteX21" fmla="*/ 1150143 w 1183258"/>
              <a:gd name="connsiteY21" fmla="*/ 796552 h 2761083"/>
              <a:gd name="connsiteX22" fmla="*/ 1150143 w 1183258"/>
              <a:gd name="connsiteY22" fmla="*/ 817983 h 2761083"/>
              <a:gd name="connsiteX23" fmla="*/ 1150143 w 1183258"/>
              <a:gd name="connsiteY23" fmla="*/ 844177 h 2761083"/>
              <a:gd name="connsiteX24" fmla="*/ 1133474 w 1183258"/>
              <a:gd name="connsiteY24" fmla="*/ 865608 h 2761083"/>
              <a:gd name="connsiteX25" fmla="*/ 1123949 w 1183258"/>
              <a:gd name="connsiteY25" fmla="*/ 891802 h 2761083"/>
              <a:gd name="connsiteX26" fmla="*/ 1121568 w 1183258"/>
              <a:gd name="connsiteY26" fmla="*/ 917996 h 2761083"/>
              <a:gd name="connsiteX27" fmla="*/ 1123949 w 1183258"/>
              <a:gd name="connsiteY27" fmla="*/ 948952 h 2761083"/>
              <a:gd name="connsiteX28" fmla="*/ 1128712 w 1183258"/>
              <a:gd name="connsiteY28" fmla="*/ 972764 h 2761083"/>
              <a:gd name="connsiteX29" fmla="*/ 1138237 w 1183258"/>
              <a:gd name="connsiteY29" fmla="*/ 996577 h 2761083"/>
              <a:gd name="connsiteX30" fmla="*/ 1131093 w 1183258"/>
              <a:gd name="connsiteY30" fmla="*/ 1029914 h 2761083"/>
              <a:gd name="connsiteX31" fmla="*/ 1119187 w 1183258"/>
              <a:gd name="connsiteY31" fmla="*/ 1070396 h 2761083"/>
              <a:gd name="connsiteX32" fmla="*/ 1112043 w 1183258"/>
              <a:gd name="connsiteY32" fmla="*/ 1101352 h 2761083"/>
              <a:gd name="connsiteX33" fmla="*/ 1092993 w 1183258"/>
              <a:gd name="connsiteY33" fmla="*/ 1148977 h 2761083"/>
              <a:gd name="connsiteX34" fmla="*/ 1071562 w 1183258"/>
              <a:gd name="connsiteY34" fmla="*/ 1179933 h 2761083"/>
              <a:gd name="connsiteX35" fmla="*/ 1040606 w 1183258"/>
              <a:gd name="connsiteY35" fmla="*/ 1201364 h 2761083"/>
              <a:gd name="connsiteX36" fmla="*/ 995362 w 1183258"/>
              <a:gd name="connsiteY36" fmla="*/ 1227558 h 2761083"/>
              <a:gd name="connsiteX37" fmla="*/ 938212 w 1183258"/>
              <a:gd name="connsiteY37" fmla="*/ 1260896 h 2761083"/>
              <a:gd name="connsiteX38" fmla="*/ 895349 w 1183258"/>
              <a:gd name="connsiteY38" fmla="*/ 1294233 h 2761083"/>
              <a:gd name="connsiteX39" fmla="*/ 857250 w 1183258"/>
              <a:gd name="connsiteY39" fmla="*/ 1332333 h 2761083"/>
              <a:gd name="connsiteX40" fmla="*/ 826293 w 1183258"/>
              <a:gd name="connsiteY40" fmla="*/ 1379957 h 2761083"/>
              <a:gd name="connsiteX41" fmla="*/ 804862 w 1183258"/>
              <a:gd name="connsiteY41" fmla="*/ 1420439 h 2761083"/>
              <a:gd name="connsiteX42" fmla="*/ 771524 w 1183258"/>
              <a:gd name="connsiteY42" fmla="*/ 1465683 h 2761083"/>
              <a:gd name="connsiteX43" fmla="*/ 757237 w 1183258"/>
              <a:gd name="connsiteY43" fmla="*/ 1508546 h 2761083"/>
              <a:gd name="connsiteX44" fmla="*/ 723900 w 1183258"/>
              <a:gd name="connsiteY44" fmla="*/ 1558552 h 2761083"/>
              <a:gd name="connsiteX45" fmla="*/ 692943 w 1183258"/>
              <a:gd name="connsiteY45" fmla="*/ 1606176 h 2761083"/>
              <a:gd name="connsiteX46" fmla="*/ 664367 w 1183258"/>
              <a:gd name="connsiteY46" fmla="*/ 1634752 h 2761083"/>
              <a:gd name="connsiteX47" fmla="*/ 640557 w 1183258"/>
              <a:gd name="connsiteY47" fmla="*/ 1670471 h 2761083"/>
              <a:gd name="connsiteX48" fmla="*/ 614363 w 1183258"/>
              <a:gd name="connsiteY48" fmla="*/ 1706189 h 2761083"/>
              <a:gd name="connsiteX49" fmla="*/ 647700 w 1183258"/>
              <a:gd name="connsiteY49" fmla="*/ 1730001 h 2761083"/>
              <a:gd name="connsiteX50" fmla="*/ 645320 w 1183258"/>
              <a:gd name="connsiteY50" fmla="*/ 1782389 h 2761083"/>
              <a:gd name="connsiteX51" fmla="*/ 604838 w 1183258"/>
              <a:gd name="connsiteY51" fmla="*/ 1789533 h 2761083"/>
              <a:gd name="connsiteX52" fmla="*/ 597694 w 1183258"/>
              <a:gd name="connsiteY52" fmla="*/ 1853827 h 2761083"/>
              <a:gd name="connsiteX53" fmla="*/ 602456 w 1183258"/>
              <a:gd name="connsiteY53" fmla="*/ 1908595 h 2761083"/>
              <a:gd name="connsiteX54" fmla="*/ 585787 w 1183258"/>
              <a:gd name="connsiteY54" fmla="*/ 1972890 h 2761083"/>
              <a:gd name="connsiteX55" fmla="*/ 557212 w 1183258"/>
              <a:gd name="connsiteY55" fmla="*/ 1999083 h 2761083"/>
              <a:gd name="connsiteX56" fmla="*/ 521494 w 1183258"/>
              <a:gd name="connsiteY56" fmla="*/ 2046708 h 2761083"/>
              <a:gd name="connsiteX57" fmla="*/ 481013 w 1183258"/>
              <a:gd name="connsiteY57" fmla="*/ 2041946 h 2761083"/>
              <a:gd name="connsiteX58" fmla="*/ 438150 w 1183258"/>
              <a:gd name="connsiteY58" fmla="*/ 2056233 h 2761083"/>
              <a:gd name="connsiteX59" fmla="*/ 421481 w 1183258"/>
              <a:gd name="connsiteY59" fmla="*/ 2077664 h 2761083"/>
              <a:gd name="connsiteX60" fmla="*/ 385763 w 1183258"/>
              <a:gd name="connsiteY60" fmla="*/ 2072902 h 2761083"/>
              <a:gd name="connsiteX61" fmla="*/ 361950 w 1183258"/>
              <a:gd name="connsiteY61" fmla="*/ 2101476 h 2761083"/>
              <a:gd name="connsiteX62" fmla="*/ 357189 w 1183258"/>
              <a:gd name="connsiteY62" fmla="*/ 2144340 h 2761083"/>
              <a:gd name="connsiteX63" fmla="*/ 314325 w 1183258"/>
              <a:gd name="connsiteY63" fmla="*/ 2172914 h 2761083"/>
              <a:gd name="connsiteX64" fmla="*/ 292894 w 1183258"/>
              <a:gd name="connsiteY64" fmla="*/ 2208633 h 2761083"/>
              <a:gd name="connsiteX65" fmla="*/ 269081 w 1183258"/>
              <a:gd name="connsiteY65" fmla="*/ 2234827 h 2761083"/>
              <a:gd name="connsiteX66" fmla="*/ 235744 w 1183258"/>
              <a:gd name="connsiteY66" fmla="*/ 2261021 h 2761083"/>
              <a:gd name="connsiteX67" fmla="*/ 226219 w 1183258"/>
              <a:gd name="connsiteY67" fmla="*/ 2294359 h 2761083"/>
              <a:gd name="connsiteX68" fmla="*/ 219076 w 1183258"/>
              <a:gd name="connsiteY68" fmla="*/ 2322932 h 2761083"/>
              <a:gd name="connsiteX69" fmla="*/ 197643 w 1183258"/>
              <a:gd name="connsiteY69" fmla="*/ 2320551 h 2761083"/>
              <a:gd name="connsiteX70" fmla="*/ 173831 w 1183258"/>
              <a:gd name="connsiteY70" fmla="*/ 2308645 h 2761083"/>
              <a:gd name="connsiteX71" fmla="*/ 157162 w 1183258"/>
              <a:gd name="connsiteY71" fmla="*/ 2301501 h 2761083"/>
              <a:gd name="connsiteX72" fmla="*/ 150019 w 1183258"/>
              <a:gd name="connsiteY72" fmla="*/ 2315789 h 2761083"/>
              <a:gd name="connsiteX73" fmla="*/ 157162 w 1183258"/>
              <a:gd name="connsiteY73" fmla="*/ 2339600 h 2761083"/>
              <a:gd name="connsiteX74" fmla="*/ 180975 w 1183258"/>
              <a:gd name="connsiteY74" fmla="*/ 2372939 h 2761083"/>
              <a:gd name="connsiteX75" fmla="*/ 169069 w 1183258"/>
              <a:gd name="connsiteY75" fmla="*/ 2408658 h 2761083"/>
              <a:gd name="connsiteX76" fmla="*/ 142874 w 1183258"/>
              <a:gd name="connsiteY76" fmla="*/ 2413420 h 2761083"/>
              <a:gd name="connsiteX77" fmla="*/ 128590 w 1183258"/>
              <a:gd name="connsiteY77" fmla="*/ 2415800 h 2761083"/>
              <a:gd name="connsiteX78" fmla="*/ 121444 w 1183258"/>
              <a:gd name="connsiteY78" fmla="*/ 2425326 h 2761083"/>
              <a:gd name="connsiteX79" fmla="*/ 128587 w 1183258"/>
              <a:gd name="connsiteY79" fmla="*/ 2439614 h 2761083"/>
              <a:gd name="connsiteX80" fmla="*/ 147638 w 1183258"/>
              <a:gd name="connsiteY80" fmla="*/ 2451520 h 2761083"/>
              <a:gd name="connsiteX81" fmla="*/ 159544 w 1183258"/>
              <a:gd name="connsiteY81" fmla="*/ 2470570 h 2761083"/>
              <a:gd name="connsiteX82" fmla="*/ 138113 w 1183258"/>
              <a:gd name="connsiteY82" fmla="*/ 2487238 h 2761083"/>
              <a:gd name="connsiteX83" fmla="*/ 111919 w 1183258"/>
              <a:gd name="connsiteY83" fmla="*/ 2506289 h 2761083"/>
              <a:gd name="connsiteX84" fmla="*/ 76201 w 1183258"/>
              <a:gd name="connsiteY84" fmla="*/ 2544389 h 2761083"/>
              <a:gd name="connsiteX85" fmla="*/ 26194 w 1183258"/>
              <a:gd name="connsiteY85" fmla="*/ 2606302 h 2761083"/>
              <a:gd name="connsiteX86" fmla="*/ 0 w 1183258"/>
              <a:gd name="connsiteY86" fmla="*/ 2684882 h 2761083"/>
              <a:gd name="connsiteX87" fmla="*/ 14288 w 1183258"/>
              <a:gd name="connsiteY87" fmla="*/ 2725364 h 2761083"/>
              <a:gd name="connsiteX88" fmla="*/ 4763 w 1183258"/>
              <a:gd name="connsiteY88" fmla="*/ 2761083 h 2761083"/>
              <a:gd name="connsiteX0" fmla="*/ 1183258 w 1183258"/>
              <a:gd name="connsiteY0" fmla="*/ 0 h 2725364"/>
              <a:gd name="connsiteX1" fmla="*/ 1182358 w 1183258"/>
              <a:gd name="connsiteY1" fmla="*/ 86441 h 2725364"/>
              <a:gd name="connsiteX2" fmla="*/ 1169193 w 1183258"/>
              <a:gd name="connsiteY2" fmla="*/ 163139 h 2725364"/>
              <a:gd name="connsiteX3" fmla="*/ 1169193 w 1183258"/>
              <a:gd name="connsiteY3" fmla="*/ 201239 h 2725364"/>
              <a:gd name="connsiteX4" fmla="*/ 1169193 w 1183258"/>
              <a:gd name="connsiteY4" fmla="*/ 239339 h 2725364"/>
              <a:gd name="connsiteX5" fmla="*/ 1164431 w 1183258"/>
              <a:gd name="connsiteY5" fmla="*/ 277439 h 2725364"/>
              <a:gd name="connsiteX6" fmla="*/ 1145381 w 1183258"/>
              <a:gd name="connsiteY6" fmla="*/ 327446 h 2725364"/>
              <a:gd name="connsiteX7" fmla="*/ 1133474 w 1183258"/>
              <a:gd name="connsiteY7" fmla="*/ 353639 h 2725364"/>
              <a:gd name="connsiteX8" fmla="*/ 1109662 w 1183258"/>
              <a:gd name="connsiteY8" fmla="*/ 377452 h 2725364"/>
              <a:gd name="connsiteX9" fmla="*/ 1090612 w 1183258"/>
              <a:gd name="connsiteY9" fmla="*/ 394121 h 2725364"/>
              <a:gd name="connsiteX10" fmla="*/ 1088231 w 1183258"/>
              <a:gd name="connsiteY10" fmla="*/ 413171 h 2725364"/>
              <a:gd name="connsiteX11" fmla="*/ 1085849 w 1183258"/>
              <a:gd name="connsiteY11" fmla="*/ 453652 h 2725364"/>
              <a:gd name="connsiteX12" fmla="*/ 1088231 w 1183258"/>
              <a:gd name="connsiteY12" fmla="*/ 479846 h 2725364"/>
              <a:gd name="connsiteX13" fmla="*/ 1107281 w 1183258"/>
              <a:gd name="connsiteY13" fmla="*/ 522708 h 2725364"/>
              <a:gd name="connsiteX14" fmla="*/ 1123949 w 1183258"/>
              <a:gd name="connsiteY14" fmla="*/ 556046 h 2725364"/>
              <a:gd name="connsiteX15" fmla="*/ 1126331 w 1183258"/>
              <a:gd name="connsiteY15" fmla="*/ 575096 h 2725364"/>
              <a:gd name="connsiteX16" fmla="*/ 1138237 w 1183258"/>
              <a:gd name="connsiteY16" fmla="*/ 615577 h 2725364"/>
              <a:gd name="connsiteX17" fmla="*/ 1142999 w 1183258"/>
              <a:gd name="connsiteY17" fmla="*/ 663202 h 2725364"/>
              <a:gd name="connsiteX18" fmla="*/ 1150143 w 1183258"/>
              <a:gd name="connsiteY18" fmla="*/ 691777 h 2725364"/>
              <a:gd name="connsiteX19" fmla="*/ 1157287 w 1183258"/>
              <a:gd name="connsiteY19" fmla="*/ 725114 h 2725364"/>
              <a:gd name="connsiteX20" fmla="*/ 1154906 w 1183258"/>
              <a:gd name="connsiteY20" fmla="*/ 758452 h 2725364"/>
              <a:gd name="connsiteX21" fmla="*/ 1150143 w 1183258"/>
              <a:gd name="connsiteY21" fmla="*/ 796552 h 2725364"/>
              <a:gd name="connsiteX22" fmla="*/ 1150143 w 1183258"/>
              <a:gd name="connsiteY22" fmla="*/ 817983 h 2725364"/>
              <a:gd name="connsiteX23" fmla="*/ 1150143 w 1183258"/>
              <a:gd name="connsiteY23" fmla="*/ 844177 h 2725364"/>
              <a:gd name="connsiteX24" fmla="*/ 1133474 w 1183258"/>
              <a:gd name="connsiteY24" fmla="*/ 865608 h 2725364"/>
              <a:gd name="connsiteX25" fmla="*/ 1123949 w 1183258"/>
              <a:gd name="connsiteY25" fmla="*/ 891802 h 2725364"/>
              <a:gd name="connsiteX26" fmla="*/ 1121568 w 1183258"/>
              <a:gd name="connsiteY26" fmla="*/ 917996 h 2725364"/>
              <a:gd name="connsiteX27" fmla="*/ 1123949 w 1183258"/>
              <a:gd name="connsiteY27" fmla="*/ 948952 h 2725364"/>
              <a:gd name="connsiteX28" fmla="*/ 1128712 w 1183258"/>
              <a:gd name="connsiteY28" fmla="*/ 972764 h 2725364"/>
              <a:gd name="connsiteX29" fmla="*/ 1138237 w 1183258"/>
              <a:gd name="connsiteY29" fmla="*/ 996577 h 2725364"/>
              <a:gd name="connsiteX30" fmla="*/ 1131093 w 1183258"/>
              <a:gd name="connsiteY30" fmla="*/ 1029914 h 2725364"/>
              <a:gd name="connsiteX31" fmla="*/ 1119187 w 1183258"/>
              <a:gd name="connsiteY31" fmla="*/ 1070396 h 2725364"/>
              <a:gd name="connsiteX32" fmla="*/ 1112043 w 1183258"/>
              <a:gd name="connsiteY32" fmla="*/ 1101352 h 2725364"/>
              <a:gd name="connsiteX33" fmla="*/ 1092993 w 1183258"/>
              <a:gd name="connsiteY33" fmla="*/ 1148977 h 2725364"/>
              <a:gd name="connsiteX34" fmla="*/ 1071562 w 1183258"/>
              <a:gd name="connsiteY34" fmla="*/ 1179933 h 2725364"/>
              <a:gd name="connsiteX35" fmla="*/ 1040606 w 1183258"/>
              <a:gd name="connsiteY35" fmla="*/ 1201364 h 2725364"/>
              <a:gd name="connsiteX36" fmla="*/ 995362 w 1183258"/>
              <a:gd name="connsiteY36" fmla="*/ 1227558 h 2725364"/>
              <a:gd name="connsiteX37" fmla="*/ 938212 w 1183258"/>
              <a:gd name="connsiteY37" fmla="*/ 1260896 h 2725364"/>
              <a:gd name="connsiteX38" fmla="*/ 895349 w 1183258"/>
              <a:gd name="connsiteY38" fmla="*/ 1294233 h 2725364"/>
              <a:gd name="connsiteX39" fmla="*/ 857250 w 1183258"/>
              <a:gd name="connsiteY39" fmla="*/ 1332333 h 2725364"/>
              <a:gd name="connsiteX40" fmla="*/ 826293 w 1183258"/>
              <a:gd name="connsiteY40" fmla="*/ 1379957 h 2725364"/>
              <a:gd name="connsiteX41" fmla="*/ 804862 w 1183258"/>
              <a:gd name="connsiteY41" fmla="*/ 1420439 h 2725364"/>
              <a:gd name="connsiteX42" fmla="*/ 771524 w 1183258"/>
              <a:gd name="connsiteY42" fmla="*/ 1465683 h 2725364"/>
              <a:gd name="connsiteX43" fmla="*/ 757237 w 1183258"/>
              <a:gd name="connsiteY43" fmla="*/ 1508546 h 2725364"/>
              <a:gd name="connsiteX44" fmla="*/ 723900 w 1183258"/>
              <a:gd name="connsiteY44" fmla="*/ 1558552 h 2725364"/>
              <a:gd name="connsiteX45" fmla="*/ 692943 w 1183258"/>
              <a:gd name="connsiteY45" fmla="*/ 1606176 h 2725364"/>
              <a:gd name="connsiteX46" fmla="*/ 664367 w 1183258"/>
              <a:gd name="connsiteY46" fmla="*/ 1634752 h 2725364"/>
              <a:gd name="connsiteX47" fmla="*/ 640557 w 1183258"/>
              <a:gd name="connsiteY47" fmla="*/ 1670471 h 2725364"/>
              <a:gd name="connsiteX48" fmla="*/ 614363 w 1183258"/>
              <a:gd name="connsiteY48" fmla="*/ 1706189 h 2725364"/>
              <a:gd name="connsiteX49" fmla="*/ 647700 w 1183258"/>
              <a:gd name="connsiteY49" fmla="*/ 1730001 h 2725364"/>
              <a:gd name="connsiteX50" fmla="*/ 645320 w 1183258"/>
              <a:gd name="connsiteY50" fmla="*/ 1782389 h 2725364"/>
              <a:gd name="connsiteX51" fmla="*/ 604838 w 1183258"/>
              <a:gd name="connsiteY51" fmla="*/ 1789533 h 2725364"/>
              <a:gd name="connsiteX52" fmla="*/ 597694 w 1183258"/>
              <a:gd name="connsiteY52" fmla="*/ 1853827 h 2725364"/>
              <a:gd name="connsiteX53" fmla="*/ 602456 w 1183258"/>
              <a:gd name="connsiteY53" fmla="*/ 1908595 h 2725364"/>
              <a:gd name="connsiteX54" fmla="*/ 585787 w 1183258"/>
              <a:gd name="connsiteY54" fmla="*/ 1972890 h 2725364"/>
              <a:gd name="connsiteX55" fmla="*/ 557212 w 1183258"/>
              <a:gd name="connsiteY55" fmla="*/ 1999083 h 2725364"/>
              <a:gd name="connsiteX56" fmla="*/ 521494 w 1183258"/>
              <a:gd name="connsiteY56" fmla="*/ 2046708 h 2725364"/>
              <a:gd name="connsiteX57" fmla="*/ 481013 w 1183258"/>
              <a:gd name="connsiteY57" fmla="*/ 2041946 h 2725364"/>
              <a:gd name="connsiteX58" fmla="*/ 438150 w 1183258"/>
              <a:gd name="connsiteY58" fmla="*/ 2056233 h 2725364"/>
              <a:gd name="connsiteX59" fmla="*/ 421481 w 1183258"/>
              <a:gd name="connsiteY59" fmla="*/ 2077664 h 2725364"/>
              <a:gd name="connsiteX60" fmla="*/ 385763 w 1183258"/>
              <a:gd name="connsiteY60" fmla="*/ 2072902 h 2725364"/>
              <a:gd name="connsiteX61" fmla="*/ 361950 w 1183258"/>
              <a:gd name="connsiteY61" fmla="*/ 2101476 h 2725364"/>
              <a:gd name="connsiteX62" fmla="*/ 357189 w 1183258"/>
              <a:gd name="connsiteY62" fmla="*/ 2144340 h 2725364"/>
              <a:gd name="connsiteX63" fmla="*/ 314325 w 1183258"/>
              <a:gd name="connsiteY63" fmla="*/ 2172914 h 2725364"/>
              <a:gd name="connsiteX64" fmla="*/ 292894 w 1183258"/>
              <a:gd name="connsiteY64" fmla="*/ 2208633 h 2725364"/>
              <a:gd name="connsiteX65" fmla="*/ 269081 w 1183258"/>
              <a:gd name="connsiteY65" fmla="*/ 2234827 h 2725364"/>
              <a:gd name="connsiteX66" fmla="*/ 235744 w 1183258"/>
              <a:gd name="connsiteY66" fmla="*/ 2261021 h 2725364"/>
              <a:gd name="connsiteX67" fmla="*/ 226219 w 1183258"/>
              <a:gd name="connsiteY67" fmla="*/ 2294359 h 2725364"/>
              <a:gd name="connsiteX68" fmla="*/ 219076 w 1183258"/>
              <a:gd name="connsiteY68" fmla="*/ 2322932 h 2725364"/>
              <a:gd name="connsiteX69" fmla="*/ 197643 w 1183258"/>
              <a:gd name="connsiteY69" fmla="*/ 2320551 h 2725364"/>
              <a:gd name="connsiteX70" fmla="*/ 173831 w 1183258"/>
              <a:gd name="connsiteY70" fmla="*/ 2308645 h 2725364"/>
              <a:gd name="connsiteX71" fmla="*/ 157162 w 1183258"/>
              <a:gd name="connsiteY71" fmla="*/ 2301501 h 2725364"/>
              <a:gd name="connsiteX72" fmla="*/ 150019 w 1183258"/>
              <a:gd name="connsiteY72" fmla="*/ 2315789 h 2725364"/>
              <a:gd name="connsiteX73" fmla="*/ 157162 w 1183258"/>
              <a:gd name="connsiteY73" fmla="*/ 2339600 h 2725364"/>
              <a:gd name="connsiteX74" fmla="*/ 180975 w 1183258"/>
              <a:gd name="connsiteY74" fmla="*/ 2372939 h 2725364"/>
              <a:gd name="connsiteX75" fmla="*/ 169069 w 1183258"/>
              <a:gd name="connsiteY75" fmla="*/ 2408658 h 2725364"/>
              <a:gd name="connsiteX76" fmla="*/ 142874 w 1183258"/>
              <a:gd name="connsiteY76" fmla="*/ 2413420 h 2725364"/>
              <a:gd name="connsiteX77" fmla="*/ 128590 w 1183258"/>
              <a:gd name="connsiteY77" fmla="*/ 2415800 h 2725364"/>
              <a:gd name="connsiteX78" fmla="*/ 121444 w 1183258"/>
              <a:gd name="connsiteY78" fmla="*/ 2425326 h 2725364"/>
              <a:gd name="connsiteX79" fmla="*/ 128587 w 1183258"/>
              <a:gd name="connsiteY79" fmla="*/ 2439614 h 2725364"/>
              <a:gd name="connsiteX80" fmla="*/ 147638 w 1183258"/>
              <a:gd name="connsiteY80" fmla="*/ 2451520 h 2725364"/>
              <a:gd name="connsiteX81" fmla="*/ 159544 w 1183258"/>
              <a:gd name="connsiteY81" fmla="*/ 2470570 h 2725364"/>
              <a:gd name="connsiteX82" fmla="*/ 138113 w 1183258"/>
              <a:gd name="connsiteY82" fmla="*/ 2487238 h 2725364"/>
              <a:gd name="connsiteX83" fmla="*/ 111919 w 1183258"/>
              <a:gd name="connsiteY83" fmla="*/ 2506289 h 2725364"/>
              <a:gd name="connsiteX84" fmla="*/ 76201 w 1183258"/>
              <a:gd name="connsiteY84" fmla="*/ 2544389 h 2725364"/>
              <a:gd name="connsiteX85" fmla="*/ 26194 w 1183258"/>
              <a:gd name="connsiteY85" fmla="*/ 2606302 h 2725364"/>
              <a:gd name="connsiteX86" fmla="*/ 0 w 1183258"/>
              <a:gd name="connsiteY86" fmla="*/ 2684882 h 2725364"/>
              <a:gd name="connsiteX87" fmla="*/ 14288 w 1183258"/>
              <a:gd name="connsiteY87" fmla="*/ 2725364 h 2725364"/>
              <a:gd name="connsiteX0" fmla="*/ 1183258 w 1183258"/>
              <a:gd name="connsiteY0" fmla="*/ 0 h 2684883"/>
              <a:gd name="connsiteX1" fmla="*/ 1182358 w 1183258"/>
              <a:gd name="connsiteY1" fmla="*/ 86441 h 2684883"/>
              <a:gd name="connsiteX2" fmla="*/ 1169193 w 1183258"/>
              <a:gd name="connsiteY2" fmla="*/ 163139 h 2684883"/>
              <a:gd name="connsiteX3" fmla="*/ 1169193 w 1183258"/>
              <a:gd name="connsiteY3" fmla="*/ 201239 h 2684883"/>
              <a:gd name="connsiteX4" fmla="*/ 1169193 w 1183258"/>
              <a:gd name="connsiteY4" fmla="*/ 239339 h 2684883"/>
              <a:gd name="connsiteX5" fmla="*/ 1164431 w 1183258"/>
              <a:gd name="connsiteY5" fmla="*/ 277439 h 2684883"/>
              <a:gd name="connsiteX6" fmla="*/ 1145381 w 1183258"/>
              <a:gd name="connsiteY6" fmla="*/ 327446 h 2684883"/>
              <a:gd name="connsiteX7" fmla="*/ 1133474 w 1183258"/>
              <a:gd name="connsiteY7" fmla="*/ 353639 h 2684883"/>
              <a:gd name="connsiteX8" fmla="*/ 1109662 w 1183258"/>
              <a:gd name="connsiteY8" fmla="*/ 377452 h 2684883"/>
              <a:gd name="connsiteX9" fmla="*/ 1090612 w 1183258"/>
              <a:gd name="connsiteY9" fmla="*/ 394121 h 2684883"/>
              <a:gd name="connsiteX10" fmla="*/ 1088231 w 1183258"/>
              <a:gd name="connsiteY10" fmla="*/ 413171 h 2684883"/>
              <a:gd name="connsiteX11" fmla="*/ 1085849 w 1183258"/>
              <a:gd name="connsiteY11" fmla="*/ 453652 h 2684883"/>
              <a:gd name="connsiteX12" fmla="*/ 1088231 w 1183258"/>
              <a:gd name="connsiteY12" fmla="*/ 479846 h 2684883"/>
              <a:gd name="connsiteX13" fmla="*/ 1107281 w 1183258"/>
              <a:gd name="connsiteY13" fmla="*/ 522708 h 2684883"/>
              <a:gd name="connsiteX14" fmla="*/ 1123949 w 1183258"/>
              <a:gd name="connsiteY14" fmla="*/ 556046 h 2684883"/>
              <a:gd name="connsiteX15" fmla="*/ 1126331 w 1183258"/>
              <a:gd name="connsiteY15" fmla="*/ 575096 h 2684883"/>
              <a:gd name="connsiteX16" fmla="*/ 1138237 w 1183258"/>
              <a:gd name="connsiteY16" fmla="*/ 615577 h 2684883"/>
              <a:gd name="connsiteX17" fmla="*/ 1142999 w 1183258"/>
              <a:gd name="connsiteY17" fmla="*/ 663202 h 2684883"/>
              <a:gd name="connsiteX18" fmla="*/ 1150143 w 1183258"/>
              <a:gd name="connsiteY18" fmla="*/ 691777 h 2684883"/>
              <a:gd name="connsiteX19" fmla="*/ 1157287 w 1183258"/>
              <a:gd name="connsiteY19" fmla="*/ 725114 h 2684883"/>
              <a:gd name="connsiteX20" fmla="*/ 1154906 w 1183258"/>
              <a:gd name="connsiteY20" fmla="*/ 758452 h 2684883"/>
              <a:gd name="connsiteX21" fmla="*/ 1150143 w 1183258"/>
              <a:gd name="connsiteY21" fmla="*/ 796552 h 2684883"/>
              <a:gd name="connsiteX22" fmla="*/ 1150143 w 1183258"/>
              <a:gd name="connsiteY22" fmla="*/ 817983 h 2684883"/>
              <a:gd name="connsiteX23" fmla="*/ 1150143 w 1183258"/>
              <a:gd name="connsiteY23" fmla="*/ 844177 h 2684883"/>
              <a:gd name="connsiteX24" fmla="*/ 1133474 w 1183258"/>
              <a:gd name="connsiteY24" fmla="*/ 865608 h 2684883"/>
              <a:gd name="connsiteX25" fmla="*/ 1123949 w 1183258"/>
              <a:gd name="connsiteY25" fmla="*/ 891802 h 2684883"/>
              <a:gd name="connsiteX26" fmla="*/ 1121568 w 1183258"/>
              <a:gd name="connsiteY26" fmla="*/ 917996 h 2684883"/>
              <a:gd name="connsiteX27" fmla="*/ 1123949 w 1183258"/>
              <a:gd name="connsiteY27" fmla="*/ 948952 h 2684883"/>
              <a:gd name="connsiteX28" fmla="*/ 1128712 w 1183258"/>
              <a:gd name="connsiteY28" fmla="*/ 972764 h 2684883"/>
              <a:gd name="connsiteX29" fmla="*/ 1138237 w 1183258"/>
              <a:gd name="connsiteY29" fmla="*/ 996577 h 2684883"/>
              <a:gd name="connsiteX30" fmla="*/ 1131093 w 1183258"/>
              <a:gd name="connsiteY30" fmla="*/ 1029914 h 2684883"/>
              <a:gd name="connsiteX31" fmla="*/ 1119187 w 1183258"/>
              <a:gd name="connsiteY31" fmla="*/ 1070396 h 2684883"/>
              <a:gd name="connsiteX32" fmla="*/ 1112043 w 1183258"/>
              <a:gd name="connsiteY32" fmla="*/ 1101352 h 2684883"/>
              <a:gd name="connsiteX33" fmla="*/ 1092993 w 1183258"/>
              <a:gd name="connsiteY33" fmla="*/ 1148977 h 2684883"/>
              <a:gd name="connsiteX34" fmla="*/ 1071562 w 1183258"/>
              <a:gd name="connsiteY34" fmla="*/ 1179933 h 2684883"/>
              <a:gd name="connsiteX35" fmla="*/ 1040606 w 1183258"/>
              <a:gd name="connsiteY35" fmla="*/ 1201364 h 2684883"/>
              <a:gd name="connsiteX36" fmla="*/ 995362 w 1183258"/>
              <a:gd name="connsiteY36" fmla="*/ 1227558 h 2684883"/>
              <a:gd name="connsiteX37" fmla="*/ 938212 w 1183258"/>
              <a:gd name="connsiteY37" fmla="*/ 1260896 h 2684883"/>
              <a:gd name="connsiteX38" fmla="*/ 895349 w 1183258"/>
              <a:gd name="connsiteY38" fmla="*/ 1294233 h 2684883"/>
              <a:gd name="connsiteX39" fmla="*/ 857250 w 1183258"/>
              <a:gd name="connsiteY39" fmla="*/ 1332333 h 2684883"/>
              <a:gd name="connsiteX40" fmla="*/ 826293 w 1183258"/>
              <a:gd name="connsiteY40" fmla="*/ 1379957 h 2684883"/>
              <a:gd name="connsiteX41" fmla="*/ 804862 w 1183258"/>
              <a:gd name="connsiteY41" fmla="*/ 1420439 h 2684883"/>
              <a:gd name="connsiteX42" fmla="*/ 771524 w 1183258"/>
              <a:gd name="connsiteY42" fmla="*/ 1465683 h 2684883"/>
              <a:gd name="connsiteX43" fmla="*/ 757237 w 1183258"/>
              <a:gd name="connsiteY43" fmla="*/ 1508546 h 2684883"/>
              <a:gd name="connsiteX44" fmla="*/ 723900 w 1183258"/>
              <a:gd name="connsiteY44" fmla="*/ 1558552 h 2684883"/>
              <a:gd name="connsiteX45" fmla="*/ 692943 w 1183258"/>
              <a:gd name="connsiteY45" fmla="*/ 1606176 h 2684883"/>
              <a:gd name="connsiteX46" fmla="*/ 664367 w 1183258"/>
              <a:gd name="connsiteY46" fmla="*/ 1634752 h 2684883"/>
              <a:gd name="connsiteX47" fmla="*/ 640557 w 1183258"/>
              <a:gd name="connsiteY47" fmla="*/ 1670471 h 2684883"/>
              <a:gd name="connsiteX48" fmla="*/ 614363 w 1183258"/>
              <a:gd name="connsiteY48" fmla="*/ 1706189 h 2684883"/>
              <a:gd name="connsiteX49" fmla="*/ 647700 w 1183258"/>
              <a:gd name="connsiteY49" fmla="*/ 1730001 h 2684883"/>
              <a:gd name="connsiteX50" fmla="*/ 645320 w 1183258"/>
              <a:gd name="connsiteY50" fmla="*/ 1782389 h 2684883"/>
              <a:gd name="connsiteX51" fmla="*/ 604838 w 1183258"/>
              <a:gd name="connsiteY51" fmla="*/ 1789533 h 2684883"/>
              <a:gd name="connsiteX52" fmla="*/ 597694 w 1183258"/>
              <a:gd name="connsiteY52" fmla="*/ 1853827 h 2684883"/>
              <a:gd name="connsiteX53" fmla="*/ 602456 w 1183258"/>
              <a:gd name="connsiteY53" fmla="*/ 1908595 h 2684883"/>
              <a:gd name="connsiteX54" fmla="*/ 585787 w 1183258"/>
              <a:gd name="connsiteY54" fmla="*/ 1972890 h 2684883"/>
              <a:gd name="connsiteX55" fmla="*/ 557212 w 1183258"/>
              <a:gd name="connsiteY55" fmla="*/ 1999083 h 2684883"/>
              <a:gd name="connsiteX56" fmla="*/ 521494 w 1183258"/>
              <a:gd name="connsiteY56" fmla="*/ 2046708 h 2684883"/>
              <a:gd name="connsiteX57" fmla="*/ 481013 w 1183258"/>
              <a:gd name="connsiteY57" fmla="*/ 2041946 h 2684883"/>
              <a:gd name="connsiteX58" fmla="*/ 438150 w 1183258"/>
              <a:gd name="connsiteY58" fmla="*/ 2056233 h 2684883"/>
              <a:gd name="connsiteX59" fmla="*/ 421481 w 1183258"/>
              <a:gd name="connsiteY59" fmla="*/ 2077664 h 2684883"/>
              <a:gd name="connsiteX60" fmla="*/ 385763 w 1183258"/>
              <a:gd name="connsiteY60" fmla="*/ 2072902 h 2684883"/>
              <a:gd name="connsiteX61" fmla="*/ 361950 w 1183258"/>
              <a:gd name="connsiteY61" fmla="*/ 2101476 h 2684883"/>
              <a:gd name="connsiteX62" fmla="*/ 357189 w 1183258"/>
              <a:gd name="connsiteY62" fmla="*/ 2144340 h 2684883"/>
              <a:gd name="connsiteX63" fmla="*/ 314325 w 1183258"/>
              <a:gd name="connsiteY63" fmla="*/ 2172914 h 2684883"/>
              <a:gd name="connsiteX64" fmla="*/ 292894 w 1183258"/>
              <a:gd name="connsiteY64" fmla="*/ 2208633 h 2684883"/>
              <a:gd name="connsiteX65" fmla="*/ 269081 w 1183258"/>
              <a:gd name="connsiteY65" fmla="*/ 2234827 h 2684883"/>
              <a:gd name="connsiteX66" fmla="*/ 235744 w 1183258"/>
              <a:gd name="connsiteY66" fmla="*/ 2261021 h 2684883"/>
              <a:gd name="connsiteX67" fmla="*/ 226219 w 1183258"/>
              <a:gd name="connsiteY67" fmla="*/ 2294359 h 2684883"/>
              <a:gd name="connsiteX68" fmla="*/ 219076 w 1183258"/>
              <a:gd name="connsiteY68" fmla="*/ 2322932 h 2684883"/>
              <a:gd name="connsiteX69" fmla="*/ 197643 w 1183258"/>
              <a:gd name="connsiteY69" fmla="*/ 2320551 h 2684883"/>
              <a:gd name="connsiteX70" fmla="*/ 173831 w 1183258"/>
              <a:gd name="connsiteY70" fmla="*/ 2308645 h 2684883"/>
              <a:gd name="connsiteX71" fmla="*/ 157162 w 1183258"/>
              <a:gd name="connsiteY71" fmla="*/ 2301501 h 2684883"/>
              <a:gd name="connsiteX72" fmla="*/ 150019 w 1183258"/>
              <a:gd name="connsiteY72" fmla="*/ 2315789 h 2684883"/>
              <a:gd name="connsiteX73" fmla="*/ 157162 w 1183258"/>
              <a:gd name="connsiteY73" fmla="*/ 2339600 h 2684883"/>
              <a:gd name="connsiteX74" fmla="*/ 180975 w 1183258"/>
              <a:gd name="connsiteY74" fmla="*/ 2372939 h 2684883"/>
              <a:gd name="connsiteX75" fmla="*/ 169069 w 1183258"/>
              <a:gd name="connsiteY75" fmla="*/ 2408658 h 2684883"/>
              <a:gd name="connsiteX76" fmla="*/ 142874 w 1183258"/>
              <a:gd name="connsiteY76" fmla="*/ 2413420 h 2684883"/>
              <a:gd name="connsiteX77" fmla="*/ 128590 w 1183258"/>
              <a:gd name="connsiteY77" fmla="*/ 2415800 h 2684883"/>
              <a:gd name="connsiteX78" fmla="*/ 121444 w 1183258"/>
              <a:gd name="connsiteY78" fmla="*/ 2425326 h 2684883"/>
              <a:gd name="connsiteX79" fmla="*/ 128587 w 1183258"/>
              <a:gd name="connsiteY79" fmla="*/ 2439614 h 2684883"/>
              <a:gd name="connsiteX80" fmla="*/ 147638 w 1183258"/>
              <a:gd name="connsiteY80" fmla="*/ 2451520 h 2684883"/>
              <a:gd name="connsiteX81" fmla="*/ 159544 w 1183258"/>
              <a:gd name="connsiteY81" fmla="*/ 2470570 h 2684883"/>
              <a:gd name="connsiteX82" fmla="*/ 138113 w 1183258"/>
              <a:gd name="connsiteY82" fmla="*/ 2487238 h 2684883"/>
              <a:gd name="connsiteX83" fmla="*/ 111919 w 1183258"/>
              <a:gd name="connsiteY83" fmla="*/ 2506289 h 2684883"/>
              <a:gd name="connsiteX84" fmla="*/ 76201 w 1183258"/>
              <a:gd name="connsiteY84" fmla="*/ 2544389 h 2684883"/>
              <a:gd name="connsiteX85" fmla="*/ 26194 w 1183258"/>
              <a:gd name="connsiteY85" fmla="*/ 2606302 h 2684883"/>
              <a:gd name="connsiteX86" fmla="*/ 0 w 1183258"/>
              <a:gd name="connsiteY86" fmla="*/ 2684882 h 2684883"/>
              <a:gd name="connsiteX0" fmla="*/ 1157064 w 1157064"/>
              <a:gd name="connsiteY0" fmla="*/ 0 h 2606302"/>
              <a:gd name="connsiteX1" fmla="*/ 1156164 w 1157064"/>
              <a:gd name="connsiteY1" fmla="*/ 86441 h 2606302"/>
              <a:gd name="connsiteX2" fmla="*/ 1142999 w 1157064"/>
              <a:gd name="connsiteY2" fmla="*/ 163139 h 2606302"/>
              <a:gd name="connsiteX3" fmla="*/ 1142999 w 1157064"/>
              <a:gd name="connsiteY3" fmla="*/ 201239 h 2606302"/>
              <a:gd name="connsiteX4" fmla="*/ 1142999 w 1157064"/>
              <a:gd name="connsiteY4" fmla="*/ 239339 h 2606302"/>
              <a:gd name="connsiteX5" fmla="*/ 1138237 w 1157064"/>
              <a:gd name="connsiteY5" fmla="*/ 277439 h 2606302"/>
              <a:gd name="connsiteX6" fmla="*/ 1119187 w 1157064"/>
              <a:gd name="connsiteY6" fmla="*/ 327446 h 2606302"/>
              <a:gd name="connsiteX7" fmla="*/ 1107280 w 1157064"/>
              <a:gd name="connsiteY7" fmla="*/ 353639 h 2606302"/>
              <a:gd name="connsiteX8" fmla="*/ 1083468 w 1157064"/>
              <a:gd name="connsiteY8" fmla="*/ 377452 h 2606302"/>
              <a:gd name="connsiteX9" fmla="*/ 1064418 w 1157064"/>
              <a:gd name="connsiteY9" fmla="*/ 394121 h 2606302"/>
              <a:gd name="connsiteX10" fmla="*/ 1062037 w 1157064"/>
              <a:gd name="connsiteY10" fmla="*/ 413171 h 2606302"/>
              <a:gd name="connsiteX11" fmla="*/ 1059655 w 1157064"/>
              <a:gd name="connsiteY11" fmla="*/ 453652 h 2606302"/>
              <a:gd name="connsiteX12" fmla="*/ 1062037 w 1157064"/>
              <a:gd name="connsiteY12" fmla="*/ 479846 h 2606302"/>
              <a:gd name="connsiteX13" fmla="*/ 1081087 w 1157064"/>
              <a:gd name="connsiteY13" fmla="*/ 522708 h 2606302"/>
              <a:gd name="connsiteX14" fmla="*/ 1097755 w 1157064"/>
              <a:gd name="connsiteY14" fmla="*/ 556046 h 2606302"/>
              <a:gd name="connsiteX15" fmla="*/ 1100137 w 1157064"/>
              <a:gd name="connsiteY15" fmla="*/ 575096 h 2606302"/>
              <a:gd name="connsiteX16" fmla="*/ 1112043 w 1157064"/>
              <a:gd name="connsiteY16" fmla="*/ 615577 h 2606302"/>
              <a:gd name="connsiteX17" fmla="*/ 1116805 w 1157064"/>
              <a:gd name="connsiteY17" fmla="*/ 663202 h 2606302"/>
              <a:gd name="connsiteX18" fmla="*/ 1123949 w 1157064"/>
              <a:gd name="connsiteY18" fmla="*/ 691777 h 2606302"/>
              <a:gd name="connsiteX19" fmla="*/ 1131093 w 1157064"/>
              <a:gd name="connsiteY19" fmla="*/ 725114 h 2606302"/>
              <a:gd name="connsiteX20" fmla="*/ 1128712 w 1157064"/>
              <a:gd name="connsiteY20" fmla="*/ 758452 h 2606302"/>
              <a:gd name="connsiteX21" fmla="*/ 1123949 w 1157064"/>
              <a:gd name="connsiteY21" fmla="*/ 796552 h 2606302"/>
              <a:gd name="connsiteX22" fmla="*/ 1123949 w 1157064"/>
              <a:gd name="connsiteY22" fmla="*/ 817983 h 2606302"/>
              <a:gd name="connsiteX23" fmla="*/ 1123949 w 1157064"/>
              <a:gd name="connsiteY23" fmla="*/ 844177 h 2606302"/>
              <a:gd name="connsiteX24" fmla="*/ 1107280 w 1157064"/>
              <a:gd name="connsiteY24" fmla="*/ 865608 h 2606302"/>
              <a:gd name="connsiteX25" fmla="*/ 1097755 w 1157064"/>
              <a:gd name="connsiteY25" fmla="*/ 891802 h 2606302"/>
              <a:gd name="connsiteX26" fmla="*/ 1095374 w 1157064"/>
              <a:gd name="connsiteY26" fmla="*/ 917996 h 2606302"/>
              <a:gd name="connsiteX27" fmla="*/ 1097755 w 1157064"/>
              <a:gd name="connsiteY27" fmla="*/ 948952 h 2606302"/>
              <a:gd name="connsiteX28" fmla="*/ 1102518 w 1157064"/>
              <a:gd name="connsiteY28" fmla="*/ 972764 h 2606302"/>
              <a:gd name="connsiteX29" fmla="*/ 1112043 w 1157064"/>
              <a:gd name="connsiteY29" fmla="*/ 996577 h 2606302"/>
              <a:gd name="connsiteX30" fmla="*/ 1104899 w 1157064"/>
              <a:gd name="connsiteY30" fmla="*/ 1029914 h 2606302"/>
              <a:gd name="connsiteX31" fmla="*/ 1092993 w 1157064"/>
              <a:gd name="connsiteY31" fmla="*/ 1070396 h 2606302"/>
              <a:gd name="connsiteX32" fmla="*/ 1085849 w 1157064"/>
              <a:gd name="connsiteY32" fmla="*/ 1101352 h 2606302"/>
              <a:gd name="connsiteX33" fmla="*/ 1066799 w 1157064"/>
              <a:gd name="connsiteY33" fmla="*/ 1148977 h 2606302"/>
              <a:gd name="connsiteX34" fmla="*/ 1045368 w 1157064"/>
              <a:gd name="connsiteY34" fmla="*/ 1179933 h 2606302"/>
              <a:gd name="connsiteX35" fmla="*/ 1014412 w 1157064"/>
              <a:gd name="connsiteY35" fmla="*/ 1201364 h 2606302"/>
              <a:gd name="connsiteX36" fmla="*/ 969168 w 1157064"/>
              <a:gd name="connsiteY36" fmla="*/ 1227558 h 2606302"/>
              <a:gd name="connsiteX37" fmla="*/ 912018 w 1157064"/>
              <a:gd name="connsiteY37" fmla="*/ 1260896 h 2606302"/>
              <a:gd name="connsiteX38" fmla="*/ 869155 w 1157064"/>
              <a:gd name="connsiteY38" fmla="*/ 1294233 h 2606302"/>
              <a:gd name="connsiteX39" fmla="*/ 831056 w 1157064"/>
              <a:gd name="connsiteY39" fmla="*/ 1332333 h 2606302"/>
              <a:gd name="connsiteX40" fmla="*/ 800099 w 1157064"/>
              <a:gd name="connsiteY40" fmla="*/ 1379957 h 2606302"/>
              <a:gd name="connsiteX41" fmla="*/ 778668 w 1157064"/>
              <a:gd name="connsiteY41" fmla="*/ 1420439 h 2606302"/>
              <a:gd name="connsiteX42" fmla="*/ 745330 w 1157064"/>
              <a:gd name="connsiteY42" fmla="*/ 1465683 h 2606302"/>
              <a:gd name="connsiteX43" fmla="*/ 731043 w 1157064"/>
              <a:gd name="connsiteY43" fmla="*/ 1508546 h 2606302"/>
              <a:gd name="connsiteX44" fmla="*/ 697706 w 1157064"/>
              <a:gd name="connsiteY44" fmla="*/ 1558552 h 2606302"/>
              <a:gd name="connsiteX45" fmla="*/ 666749 w 1157064"/>
              <a:gd name="connsiteY45" fmla="*/ 1606176 h 2606302"/>
              <a:gd name="connsiteX46" fmla="*/ 638173 w 1157064"/>
              <a:gd name="connsiteY46" fmla="*/ 1634752 h 2606302"/>
              <a:gd name="connsiteX47" fmla="*/ 614363 w 1157064"/>
              <a:gd name="connsiteY47" fmla="*/ 1670471 h 2606302"/>
              <a:gd name="connsiteX48" fmla="*/ 588169 w 1157064"/>
              <a:gd name="connsiteY48" fmla="*/ 1706189 h 2606302"/>
              <a:gd name="connsiteX49" fmla="*/ 621506 w 1157064"/>
              <a:gd name="connsiteY49" fmla="*/ 1730001 h 2606302"/>
              <a:gd name="connsiteX50" fmla="*/ 619126 w 1157064"/>
              <a:gd name="connsiteY50" fmla="*/ 1782389 h 2606302"/>
              <a:gd name="connsiteX51" fmla="*/ 578644 w 1157064"/>
              <a:gd name="connsiteY51" fmla="*/ 1789533 h 2606302"/>
              <a:gd name="connsiteX52" fmla="*/ 571500 w 1157064"/>
              <a:gd name="connsiteY52" fmla="*/ 1853827 h 2606302"/>
              <a:gd name="connsiteX53" fmla="*/ 576262 w 1157064"/>
              <a:gd name="connsiteY53" fmla="*/ 1908595 h 2606302"/>
              <a:gd name="connsiteX54" fmla="*/ 559593 w 1157064"/>
              <a:gd name="connsiteY54" fmla="*/ 1972890 h 2606302"/>
              <a:gd name="connsiteX55" fmla="*/ 531018 w 1157064"/>
              <a:gd name="connsiteY55" fmla="*/ 1999083 h 2606302"/>
              <a:gd name="connsiteX56" fmla="*/ 495300 w 1157064"/>
              <a:gd name="connsiteY56" fmla="*/ 2046708 h 2606302"/>
              <a:gd name="connsiteX57" fmla="*/ 454819 w 1157064"/>
              <a:gd name="connsiteY57" fmla="*/ 2041946 h 2606302"/>
              <a:gd name="connsiteX58" fmla="*/ 411956 w 1157064"/>
              <a:gd name="connsiteY58" fmla="*/ 2056233 h 2606302"/>
              <a:gd name="connsiteX59" fmla="*/ 395287 w 1157064"/>
              <a:gd name="connsiteY59" fmla="*/ 2077664 h 2606302"/>
              <a:gd name="connsiteX60" fmla="*/ 359569 w 1157064"/>
              <a:gd name="connsiteY60" fmla="*/ 2072902 h 2606302"/>
              <a:gd name="connsiteX61" fmla="*/ 335756 w 1157064"/>
              <a:gd name="connsiteY61" fmla="*/ 2101476 h 2606302"/>
              <a:gd name="connsiteX62" fmla="*/ 330995 w 1157064"/>
              <a:gd name="connsiteY62" fmla="*/ 2144340 h 2606302"/>
              <a:gd name="connsiteX63" fmla="*/ 288131 w 1157064"/>
              <a:gd name="connsiteY63" fmla="*/ 2172914 h 2606302"/>
              <a:gd name="connsiteX64" fmla="*/ 266700 w 1157064"/>
              <a:gd name="connsiteY64" fmla="*/ 2208633 h 2606302"/>
              <a:gd name="connsiteX65" fmla="*/ 242887 w 1157064"/>
              <a:gd name="connsiteY65" fmla="*/ 2234827 h 2606302"/>
              <a:gd name="connsiteX66" fmla="*/ 209550 w 1157064"/>
              <a:gd name="connsiteY66" fmla="*/ 2261021 h 2606302"/>
              <a:gd name="connsiteX67" fmla="*/ 200025 w 1157064"/>
              <a:gd name="connsiteY67" fmla="*/ 2294359 h 2606302"/>
              <a:gd name="connsiteX68" fmla="*/ 192882 w 1157064"/>
              <a:gd name="connsiteY68" fmla="*/ 2322932 h 2606302"/>
              <a:gd name="connsiteX69" fmla="*/ 171449 w 1157064"/>
              <a:gd name="connsiteY69" fmla="*/ 2320551 h 2606302"/>
              <a:gd name="connsiteX70" fmla="*/ 147637 w 1157064"/>
              <a:gd name="connsiteY70" fmla="*/ 2308645 h 2606302"/>
              <a:gd name="connsiteX71" fmla="*/ 130968 w 1157064"/>
              <a:gd name="connsiteY71" fmla="*/ 2301501 h 2606302"/>
              <a:gd name="connsiteX72" fmla="*/ 123825 w 1157064"/>
              <a:gd name="connsiteY72" fmla="*/ 2315789 h 2606302"/>
              <a:gd name="connsiteX73" fmla="*/ 130968 w 1157064"/>
              <a:gd name="connsiteY73" fmla="*/ 2339600 h 2606302"/>
              <a:gd name="connsiteX74" fmla="*/ 154781 w 1157064"/>
              <a:gd name="connsiteY74" fmla="*/ 2372939 h 2606302"/>
              <a:gd name="connsiteX75" fmla="*/ 142875 w 1157064"/>
              <a:gd name="connsiteY75" fmla="*/ 2408658 h 2606302"/>
              <a:gd name="connsiteX76" fmla="*/ 116680 w 1157064"/>
              <a:gd name="connsiteY76" fmla="*/ 2413420 h 2606302"/>
              <a:gd name="connsiteX77" fmla="*/ 102396 w 1157064"/>
              <a:gd name="connsiteY77" fmla="*/ 2415800 h 2606302"/>
              <a:gd name="connsiteX78" fmla="*/ 95250 w 1157064"/>
              <a:gd name="connsiteY78" fmla="*/ 2425326 h 2606302"/>
              <a:gd name="connsiteX79" fmla="*/ 102393 w 1157064"/>
              <a:gd name="connsiteY79" fmla="*/ 2439614 h 2606302"/>
              <a:gd name="connsiteX80" fmla="*/ 121444 w 1157064"/>
              <a:gd name="connsiteY80" fmla="*/ 2451520 h 2606302"/>
              <a:gd name="connsiteX81" fmla="*/ 133350 w 1157064"/>
              <a:gd name="connsiteY81" fmla="*/ 2470570 h 2606302"/>
              <a:gd name="connsiteX82" fmla="*/ 111919 w 1157064"/>
              <a:gd name="connsiteY82" fmla="*/ 2487238 h 2606302"/>
              <a:gd name="connsiteX83" fmla="*/ 85725 w 1157064"/>
              <a:gd name="connsiteY83" fmla="*/ 2506289 h 2606302"/>
              <a:gd name="connsiteX84" fmla="*/ 50007 w 1157064"/>
              <a:gd name="connsiteY84" fmla="*/ 2544389 h 2606302"/>
              <a:gd name="connsiteX85" fmla="*/ 0 w 1157064"/>
              <a:gd name="connsiteY85" fmla="*/ 2606302 h 2606302"/>
              <a:gd name="connsiteX0" fmla="*/ 1107057 w 1107057"/>
              <a:gd name="connsiteY0" fmla="*/ 0 h 2544389"/>
              <a:gd name="connsiteX1" fmla="*/ 1106157 w 1107057"/>
              <a:gd name="connsiteY1" fmla="*/ 86441 h 2544389"/>
              <a:gd name="connsiteX2" fmla="*/ 1092992 w 1107057"/>
              <a:gd name="connsiteY2" fmla="*/ 163139 h 2544389"/>
              <a:gd name="connsiteX3" fmla="*/ 1092992 w 1107057"/>
              <a:gd name="connsiteY3" fmla="*/ 201239 h 2544389"/>
              <a:gd name="connsiteX4" fmla="*/ 1092992 w 1107057"/>
              <a:gd name="connsiteY4" fmla="*/ 239339 h 2544389"/>
              <a:gd name="connsiteX5" fmla="*/ 1088230 w 1107057"/>
              <a:gd name="connsiteY5" fmla="*/ 277439 h 2544389"/>
              <a:gd name="connsiteX6" fmla="*/ 1069180 w 1107057"/>
              <a:gd name="connsiteY6" fmla="*/ 327446 h 2544389"/>
              <a:gd name="connsiteX7" fmla="*/ 1057273 w 1107057"/>
              <a:gd name="connsiteY7" fmla="*/ 353639 h 2544389"/>
              <a:gd name="connsiteX8" fmla="*/ 1033461 w 1107057"/>
              <a:gd name="connsiteY8" fmla="*/ 377452 h 2544389"/>
              <a:gd name="connsiteX9" fmla="*/ 1014411 w 1107057"/>
              <a:gd name="connsiteY9" fmla="*/ 394121 h 2544389"/>
              <a:gd name="connsiteX10" fmla="*/ 1012030 w 1107057"/>
              <a:gd name="connsiteY10" fmla="*/ 413171 h 2544389"/>
              <a:gd name="connsiteX11" fmla="*/ 1009648 w 1107057"/>
              <a:gd name="connsiteY11" fmla="*/ 453652 h 2544389"/>
              <a:gd name="connsiteX12" fmla="*/ 1012030 w 1107057"/>
              <a:gd name="connsiteY12" fmla="*/ 479846 h 2544389"/>
              <a:gd name="connsiteX13" fmla="*/ 1031080 w 1107057"/>
              <a:gd name="connsiteY13" fmla="*/ 522708 h 2544389"/>
              <a:gd name="connsiteX14" fmla="*/ 1047748 w 1107057"/>
              <a:gd name="connsiteY14" fmla="*/ 556046 h 2544389"/>
              <a:gd name="connsiteX15" fmla="*/ 1050130 w 1107057"/>
              <a:gd name="connsiteY15" fmla="*/ 575096 h 2544389"/>
              <a:gd name="connsiteX16" fmla="*/ 1062036 w 1107057"/>
              <a:gd name="connsiteY16" fmla="*/ 615577 h 2544389"/>
              <a:gd name="connsiteX17" fmla="*/ 1066798 w 1107057"/>
              <a:gd name="connsiteY17" fmla="*/ 663202 h 2544389"/>
              <a:gd name="connsiteX18" fmla="*/ 1073942 w 1107057"/>
              <a:gd name="connsiteY18" fmla="*/ 691777 h 2544389"/>
              <a:gd name="connsiteX19" fmla="*/ 1081086 w 1107057"/>
              <a:gd name="connsiteY19" fmla="*/ 725114 h 2544389"/>
              <a:gd name="connsiteX20" fmla="*/ 1078705 w 1107057"/>
              <a:gd name="connsiteY20" fmla="*/ 758452 h 2544389"/>
              <a:gd name="connsiteX21" fmla="*/ 1073942 w 1107057"/>
              <a:gd name="connsiteY21" fmla="*/ 796552 h 2544389"/>
              <a:gd name="connsiteX22" fmla="*/ 1073942 w 1107057"/>
              <a:gd name="connsiteY22" fmla="*/ 817983 h 2544389"/>
              <a:gd name="connsiteX23" fmla="*/ 1073942 w 1107057"/>
              <a:gd name="connsiteY23" fmla="*/ 844177 h 2544389"/>
              <a:gd name="connsiteX24" fmla="*/ 1057273 w 1107057"/>
              <a:gd name="connsiteY24" fmla="*/ 865608 h 2544389"/>
              <a:gd name="connsiteX25" fmla="*/ 1047748 w 1107057"/>
              <a:gd name="connsiteY25" fmla="*/ 891802 h 2544389"/>
              <a:gd name="connsiteX26" fmla="*/ 1045367 w 1107057"/>
              <a:gd name="connsiteY26" fmla="*/ 917996 h 2544389"/>
              <a:gd name="connsiteX27" fmla="*/ 1047748 w 1107057"/>
              <a:gd name="connsiteY27" fmla="*/ 948952 h 2544389"/>
              <a:gd name="connsiteX28" fmla="*/ 1052511 w 1107057"/>
              <a:gd name="connsiteY28" fmla="*/ 972764 h 2544389"/>
              <a:gd name="connsiteX29" fmla="*/ 1062036 w 1107057"/>
              <a:gd name="connsiteY29" fmla="*/ 996577 h 2544389"/>
              <a:gd name="connsiteX30" fmla="*/ 1054892 w 1107057"/>
              <a:gd name="connsiteY30" fmla="*/ 1029914 h 2544389"/>
              <a:gd name="connsiteX31" fmla="*/ 1042986 w 1107057"/>
              <a:gd name="connsiteY31" fmla="*/ 1070396 h 2544389"/>
              <a:gd name="connsiteX32" fmla="*/ 1035842 w 1107057"/>
              <a:gd name="connsiteY32" fmla="*/ 1101352 h 2544389"/>
              <a:gd name="connsiteX33" fmla="*/ 1016792 w 1107057"/>
              <a:gd name="connsiteY33" fmla="*/ 1148977 h 2544389"/>
              <a:gd name="connsiteX34" fmla="*/ 995361 w 1107057"/>
              <a:gd name="connsiteY34" fmla="*/ 1179933 h 2544389"/>
              <a:gd name="connsiteX35" fmla="*/ 964405 w 1107057"/>
              <a:gd name="connsiteY35" fmla="*/ 1201364 h 2544389"/>
              <a:gd name="connsiteX36" fmla="*/ 919161 w 1107057"/>
              <a:gd name="connsiteY36" fmla="*/ 1227558 h 2544389"/>
              <a:gd name="connsiteX37" fmla="*/ 862011 w 1107057"/>
              <a:gd name="connsiteY37" fmla="*/ 1260896 h 2544389"/>
              <a:gd name="connsiteX38" fmla="*/ 819148 w 1107057"/>
              <a:gd name="connsiteY38" fmla="*/ 1294233 h 2544389"/>
              <a:gd name="connsiteX39" fmla="*/ 781049 w 1107057"/>
              <a:gd name="connsiteY39" fmla="*/ 1332333 h 2544389"/>
              <a:gd name="connsiteX40" fmla="*/ 750092 w 1107057"/>
              <a:gd name="connsiteY40" fmla="*/ 1379957 h 2544389"/>
              <a:gd name="connsiteX41" fmla="*/ 728661 w 1107057"/>
              <a:gd name="connsiteY41" fmla="*/ 1420439 h 2544389"/>
              <a:gd name="connsiteX42" fmla="*/ 695323 w 1107057"/>
              <a:gd name="connsiteY42" fmla="*/ 1465683 h 2544389"/>
              <a:gd name="connsiteX43" fmla="*/ 681036 w 1107057"/>
              <a:gd name="connsiteY43" fmla="*/ 1508546 h 2544389"/>
              <a:gd name="connsiteX44" fmla="*/ 647699 w 1107057"/>
              <a:gd name="connsiteY44" fmla="*/ 1558552 h 2544389"/>
              <a:gd name="connsiteX45" fmla="*/ 616742 w 1107057"/>
              <a:gd name="connsiteY45" fmla="*/ 1606176 h 2544389"/>
              <a:gd name="connsiteX46" fmla="*/ 588166 w 1107057"/>
              <a:gd name="connsiteY46" fmla="*/ 1634752 h 2544389"/>
              <a:gd name="connsiteX47" fmla="*/ 564356 w 1107057"/>
              <a:gd name="connsiteY47" fmla="*/ 1670471 h 2544389"/>
              <a:gd name="connsiteX48" fmla="*/ 538162 w 1107057"/>
              <a:gd name="connsiteY48" fmla="*/ 1706189 h 2544389"/>
              <a:gd name="connsiteX49" fmla="*/ 571499 w 1107057"/>
              <a:gd name="connsiteY49" fmla="*/ 1730001 h 2544389"/>
              <a:gd name="connsiteX50" fmla="*/ 569119 w 1107057"/>
              <a:gd name="connsiteY50" fmla="*/ 1782389 h 2544389"/>
              <a:gd name="connsiteX51" fmla="*/ 528637 w 1107057"/>
              <a:gd name="connsiteY51" fmla="*/ 1789533 h 2544389"/>
              <a:gd name="connsiteX52" fmla="*/ 521493 w 1107057"/>
              <a:gd name="connsiteY52" fmla="*/ 1853827 h 2544389"/>
              <a:gd name="connsiteX53" fmla="*/ 526255 w 1107057"/>
              <a:gd name="connsiteY53" fmla="*/ 1908595 h 2544389"/>
              <a:gd name="connsiteX54" fmla="*/ 509586 w 1107057"/>
              <a:gd name="connsiteY54" fmla="*/ 1972890 h 2544389"/>
              <a:gd name="connsiteX55" fmla="*/ 481011 w 1107057"/>
              <a:gd name="connsiteY55" fmla="*/ 1999083 h 2544389"/>
              <a:gd name="connsiteX56" fmla="*/ 445293 w 1107057"/>
              <a:gd name="connsiteY56" fmla="*/ 2046708 h 2544389"/>
              <a:gd name="connsiteX57" fmla="*/ 404812 w 1107057"/>
              <a:gd name="connsiteY57" fmla="*/ 2041946 h 2544389"/>
              <a:gd name="connsiteX58" fmla="*/ 361949 w 1107057"/>
              <a:gd name="connsiteY58" fmla="*/ 2056233 h 2544389"/>
              <a:gd name="connsiteX59" fmla="*/ 345280 w 1107057"/>
              <a:gd name="connsiteY59" fmla="*/ 2077664 h 2544389"/>
              <a:gd name="connsiteX60" fmla="*/ 309562 w 1107057"/>
              <a:gd name="connsiteY60" fmla="*/ 2072902 h 2544389"/>
              <a:gd name="connsiteX61" fmla="*/ 285749 w 1107057"/>
              <a:gd name="connsiteY61" fmla="*/ 2101476 h 2544389"/>
              <a:gd name="connsiteX62" fmla="*/ 280988 w 1107057"/>
              <a:gd name="connsiteY62" fmla="*/ 2144340 h 2544389"/>
              <a:gd name="connsiteX63" fmla="*/ 238124 w 1107057"/>
              <a:gd name="connsiteY63" fmla="*/ 2172914 h 2544389"/>
              <a:gd name="connsiteX64" fmla="*/ 216693 w 1107057"/>
              <a:gd name="connsiteY64" fmla="*/ 2208633 h 2544389"/>
              <a:gd name="connsiteX65" fmla="*/ 192880 w 1107057"/>
              <a:gd name="connsiteY65" fmla="*/ 2234827 h 2544389"/>
              <a:gd name="connsiteX66" fmla="*/ 159543 w 1107057"/>
              <a:gd name="connsiteY66" fmla="*/ 2261021 h 2544389"/>
              <a:gd name="connsiteX67" fmla="*/ 150018 w 1107057"/>
              <a:gd name="connsiteY67" fmla="*/ 2294359 h 2544389"/>
              <a:gd name="connsiteX68" fmla="*/ 142875 w 1107057"/>
              <a:gd name="connsiteY68" fmla="*/ 2322932 h 2544389"/>
              <a:gd name="connsiteX69" fmla="*/ 121442 w 1107057"/>
              <a:gd name="connsiteY69" fmla="*/ 2320551 h 2544389"/>
              <a:gd name="connsiteX70" fmla="*/ 97630 w 1107057"/>
              <a:gd name="connsiteY70" fmla="*/ 2308645 h 2544389"/>
              <a:gd name="connsiteX71" fmla="*/ 80961 w 1107057"/>
              <a:gd name="connsiteY71" fmla="*/ 2301501 h 2544389"/>
              <a:gd name="connsiteX72" fmla="*/ 73818 w 1107057"/>
              <a:gd name="connsiteY72" fmla="*/ 2315789 h 2544389"/>
              <a:gd name="connsiteX73" fmla="*/ 80961 w 1107057"/>
              <a:gd name="connsiteY73" fmla="*/ 2339600 h 2544389"/>
              <a:gd name="connsiteX74" fmla="*/ 104774 w 1107057"/>
              <a:gd name="connsiteY74" fmla="*/ 2372939 h 2544389"/>
              <a:gd name="connsiteX75" fmla="*/ 92868 w 1107057"/>
              <a:gd name="connsiteY75" fmla="*/ 2408658 h 2544389"/>
              <a:gd name="connsiteX76" fmla="*/ 66673 w 1107057"/>
              <a:gd name="connsiteY76" fmla="*/ 2413420 h 2544389"/>
              <a:gd name="connsiteX77" fmla="*/ 52389 w 1107057"/>
              <a:gd name="connsiteY77" fmla="*/ 2415800 h 2544389"/>
              <a:gd name="connsiteX78" fmla="*/ 45243 w 1107057"/>
              <a:gd name="connsiteY78" fmla="*/ 2425326 h 2544389"/>
              <a:gd name="connsiteX79" fmla="*/ 52386 w 1107057"/>
              <a:gd name="connsiteY79" fmla="*/ 2439614 h 2544389"/>
              <a:gd name="connsiteX80" fmla="*/ 71437 w 1107057"/>
              <a:gd name="connsiteY80" fmla="*/ 2451520 h 2544389"/>
              <a:gd name="connsiteX81" fmla="*/ 83343 w 1107057"/>
              <a:gd name="connsiteY81" fmla="*/ 2470570 h 2544389"/>
              <a:gd name="connsiteX82" fmla="*/ 61912 w 1107057"/>
              <a:gd name="connsiteY82" fmla="*/ 2487238 h 2544389"/>
              <a:gd name="connsiteX83" fmla="*/ 35718 w 1107057"/>
              <a:gd name="connsiteY83" fmla="*/ 2506289 h 2544389"/>
              <a:gd name="connsiteX84" fmla="*/ 0 w 1107057"/>
              <a:gd name="connsiteY84" fmla="*/ 2544389 h 254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107057" h="2544389">
                <a:moveTo>
                  <a:pt x="1107057" y="0"/>
                </a:moveTo>
                <a:lnTo>
                  <a:pt x="1106157" y="86441"/>
                </a:lnTo>
                <a:lnTo>
                  <a:pt x="1092992" y="163139"/>
                </a:lnTo>
                <a:lnTo>
                  <a:pt x="1092992" y="201239"/>
                </a:lnTo>
                <a:lnTo>
                  <a:pt x="1092992" y="239339"/>
                </a:lnTo>
                <a:lnTo>
                  <a:pt x="1088230" y="277439"/>
                </a:lnTo>
                <a:lnTo>
                  <a:pt x="1069180" y="327446"/>
                </a:lnTo>
                <a:lnTo>
                  <a:pt x="1057273" y="353639"/>
                </a:lnTo>
                <a:lnTo>
                  <a:pt x="1033461" y="377452"/>
                </a:lnTo>
                <a:lnTo>
                  <a:pt x="1014411" y="394121"/>
                </a:lnTo>
                <a:lnTo>
                  <a:pt x="1012030" y="413171"/>
                </a:lnTo>
                <a:lnTo>
                  <a:pt x="1009648" y="453652"/>
                </a:lnTo>
                <a:lnTo>
                  <a:pt x="1012030" y="479846"/>
                </a:lnTo>
                <a:lnTo>
                  <a:pt x="1031080" y="522708"/>
                </a:lnTo>
                <a:lnTo>
                  <a:pt x="1047748" y="556046"/>
                </a:lnTo>
                <a:lnTo>
                  <a:pt x="1050130" y="575096"/>
                </a:lnTo>
                <a:lnTo>
                  <a:pt x="1062036" y="615577"/>
                </a:lnTo>
                <a:lnTo>
                  <a:pt x="1066798" y="663202"/>
                </a:lnTo>
                <a:lnTo>
                  <a:pt x="1073942" y="691777"/>
                </a:lnTo>
                <a:lnTo>
                  <a:pt x="1081086" y="725114"/>
                </a:lnTo>
                <a:lnTo>
                  <a:pt x="1078705" y="758452"/>
                </a:lnTo>
                <a:lnTo>
                  <a:pt x="1073942" y="796552"/>
                </a:lnTo>
                <a:lnTo>
                  <a:pt x="1073942" y="817983"/>
                </a:lnTo>
                <a:lnTo>
                  <a:pt x="1073942" y="844177"/>
                </a:lnTo>
                <a:lnTo>
                  <a:pt x="1057273" y="865608"/>
                </a:lnTo>
                <a:lnTo>
                  <a:pt x="1047748" y="891802"/>
                </a:lnTo>
                <a:lnTo>
                  <a:pt x="1045367" y="917996"/>
                </a:lnTo>
                <a:lnTo>
                  <a:pt x="1047748" y="948952"/>
                </a:lnTo>
                <a:lnTo>
                  <a:pt x="1052511" y="972764"/>
                </a:lnTo>
                <a:lnTo>
                  <a:pt x="1062036" y="996577"/>
                </a:lnTo>
                <a:lnTo>
                  <a:pt x="1054892" y="1029914"/>
                </a:lnTo>
                <a:lnTo>
                  <a:pt x="1042986" y="1070396"/>
                </a:lnTo>
                <a:lnTo>
                  <a:pt x="1035842" y="1101352"/>
                </a:lnTo>
                <a:lnTo>
                  <a:pt x="1016792" y="1148977"/>
                </a:lnTo>
                <a:lnTo>
                  <a:pt x="995361" y="1179933"/>
                </a:lnTo>
                <a:lnTo>
                  <a:pt x="964405" y="1201364"/>
                </a:lnTo>
                <a:lnTo>
                  <a:pt x="919161" y="1227558"/>
                </a:lnTo>
                <a:lnTo>
                  <a:pt x="862011" y="1260896"/>
                </a:lnTo>
                <a:lnTo>
                  <a:pt x="819148" y="1294233"/>
                </a:lnTo>
                <a:lnTo>
                  <a:pt x="781049" y="1332333"/>
                </a:lnTo>
                <a:lnTo>
                  <a:pt x="750092" y="1379957"/>
                </a:lnTo>
                <a:lnTo>
                  <a:pt x="728661" y="1420439"/>
                </a:lnTo>
                <a:lnTo>
                  <a:pt x="695323" y="1465683"/>
                </a:lnTo>
                <a:lnTo>
                  <a:pt x="681036" y="1508546"/>
                </a:lnTo>
                <a:lnTo>
                  <a:pt x="647699" y="1558552"/>
                </a:lnTo>
                <a:lnTo>
                  <a:pt x="616742" y="1606176"/>
                </a:lnTo>
                <a:lnTo>
                  <a:pt x="588166" y="1634752"/>
                </a:lnTo>
                <a:lnTo>
                  <a:pt x="564356" y="1670471"/>
                </a:lnTo>
                <a:lnTo>
                  <a:pt x="538162" y="1706189"/>
                </a:lnTo>
                <a:lnTo>
                  <a:pt x="571499" y="1730001"/>
                </a:lnTo>
                <a:lnTo>
                  <a:pt x="569119" y="1782389"/>
                </a:lnTo>
                <a:lnTo>
                  <a:pt x="528637" y="1789533"/>
                </a:lnTo>
                <a:lnTo>
                  <a:pt x="521493" y="1853827"/>
                </a:lnTo>
                <a:lnTo>
                  <a:pt x="526255" y="1908595"/>
                </a:lnTo>
                <a:lnTo>
                  <a:pt x="509586" y="1972890"/>
                </a:lnTo>
                <a:lnTo>
                  <a:pt x="481011" y="1999083"/>
                </a:lnTo>
                <a:lnTo>
                  <a:pt x="445293" y="2046708"/>
                </a:lnTo>
                <a:lnTo>
                  <a:pt x="404812" y="2041946"/>
                </a:lnTo>
                <a:lnTo>
                  <a:pt x="361949" y="2056233"/>
                </a:lnTo>
                <a:lnTo>
                  <a:pt x="345280" y="2077664"/>
                </a:lnTo>
                <a:lnTo>
                  <a:pt x="309562" y="2072902"/>
                </a:lnTo>
                <a:lnTo>
                  <a:pt x="285749" y="2101476"/>
                </a:lnTo>
                <a:lnTo>
                  <a:pt x="280988" y="2144340"/>
                </a:lnTo>
                <a:lnTo>
                  <a:pt x="238124" y="2172914"/>
                </a:lnTo>
                <a:lnTo>
                  <a:pt x="216693" y="2208633"/>
                </a:lnTo>
                <a:lnTo>
                  <a:pt x="192880" y="2234827"/>
                </a:lnTo>
                <a:lnTo>
                  <a:pt x="159543" y="2261021"/>
                </a:lnTo>
                <a:lnTo>
                  <a:pt x="150018" y="2294359"/>
                </a:lnTo>
                <a:lnTo>
                  <a:pt x="142875" y="2322932"/>
                </a:lnTo>
                <a:lnTo>
                  <a:pt x="121442" y="2320551"/>
                </a:lnTo>
                <a:lnTo>
                  <a:pt x="97630" y="2308645"/>
                </a:lnTo>
                <a:lnTo>
                  <a:pt x="80961" y="2301501"/>
                </a:lnTo>
                <a:lnTo>
                  <a:pt x="73818" y="2315789"/>
                </a:lnTo>
                <a:lnTo>
                  <a:pt x="80961" y="2339600"/>
                </a:lnTo>
                <a:lnTo>
                  <a:pt x="104774" y="2372939"/>
                </a:lnTo>
                <a:lnTo>
                  <a:pt x="92868" y="2408658"/>
                </a:lnTo>
                <a:lnTo>
                  <a:pt x="66673" y="2413420"/>
                </a:lnTo>
                <a:lnTo>
                  <a:pt x="52389" y="2415800"/>
                </a:lnTo>
                <a:lnTo>
                  <a:pt x="45243" y="2425326"/>
                </a:lnTo>
                <a:lnTo>
                  <a:pt x="52386" y="2439614"/>
                </a:lnTo>
                <a:lnTo>
                  <a:pt x="71437" y="2451520"/>
                </a:lnTo>
                <a:lnTo>
                  <a:pt x="83343" y="2470570"/>
                </a:lnTo>
                <a:lnTo>
                  <a:pt x="61912" y="2487238"/>
                </a:lnTo>
                <a:lnTo>
                  <a:pt x="35718" y="2506289"/>
                </a:lnTo>
                <a:lnTo>
                  <a:pt x="0" y="2544389"/>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68" name="フリーフォーム 670">
            <a:extLst>
              <a:ext uri="{FF2B5EF4-FFF2-40B4-BE49-F238E27FC236}">
                <a16:creationId xmlns:a16="http://schemas.microsoft.com/office/drawing/2014/main" id="{F57A8D6F-7435-4FD9-82B0-4D81528F0D42}"/>
              </a:ext>
            </a:extLst>
          </p:cNvPr>
          <p:cNvSpPr/>
          <p:nvPr/>
        </p:nvSpPr>
        <p:spPr>
          <a:xfrm>
            <a:off x="5495925" y="6588125"/>
            <a:ext cx="401638" cy="479425"/>
          </a:xfrm>
          <a:custGeom>
            <a:avLst/>
            <a:gdLst>
              <a:gd name="connsiteX0" fmla="*/ 321469 w 321469"/>
              <a:gd name="connsiteY0" fmla="*/ 623887 h 623887"/>
              <a:gd name="connsiteX1" fmla="*/ 257175 w 321469"/>
              <a:gd name="connsiteY1" fmla="*/ 609600 h 623887"/>
              <a:gd name="connsiteX2" fmla="*/ 235744 w 321469"/>
              <a:gd name="connsiteY2" fmla="*/ 590550 h 623887"/>
              <a:gd name="connsiteX3" fmla="*/ 214312 w 321469"/>
              <a:gd name="connsiteY3" fmla="*/ 590550 h 623887"/>
              <a:gd name="connsiteX4" fmla="*/ 200025 w 321469"/>
              <a:gd name="connsiteY4" fmla="*/ 569118 h 623887"/>
              <a:gd name="connsiteX5" fmla="*/ 200025 w 321469"/>
              <a:gd name="connsiteY5" fmla="*/ 547687 h 623887"/>
              <a:gd name="connsiteX6" fmla="*/ 200025 w 321469"/>
              <a:gd name="connsiteY6" fmla="*/ 528637 h 623887"/>
              <a:gd name="connsiteX7" fmla="*/ 178594 w 321469"/>
              <a:gd name="connsiteY7" fmla="*/ 521493 h 623887"/>
              <a:gd name="connsiteX8" fmla="*/ 176212 w 321469"/>
              <a:gd name="connsiteY8" fmla="*/ 502443 h 623887"/>
              <a:gd name="connsiteX9" fmla="*/ 164306 w 321469"/>
              <a:gd name="connsiteY9" fmla="*/ 481012 h 623887"/>
              <a:gd name="connsiteX10" fmla="*/ 178594 w 321469"/>
              <a:gd name="connsiteY10" fmla="*/ 464343 h 623887"/>
              <a:gd name="connsiteX11" fmla="*/ 178594 w 321469"/>
              <a:gd name="connsiteY11" fmla="*/ 450056 h 623887"/>
              <a:gd name="connsiteX12" fmla="*/ 161925 w 321469"/>
              <a:gd name="connsiteY12" fmla="*/ 438150 h 623887"/>
              <a:gd name="connsiteX13" fmla="*/ 157162 w 321469"/>
              <a:gd name="connsiteY13" fmla="*/ 421481 h 623887"/>
              <a:gd name="connsiteX14" fmla="*/ 152400 w 321469"/>
              <a:gd name="connsiteY14" fmla="*/ 404812 h 623887"/>
              <a:gd name="connsiteX15" fmla="*/ 133350 w 321469"/>
              <a:gd name="connsiteY15" fmla="*/ 395287 h 623887"/>
              <a:gd name="connsiteX16" fmla="*/ 114300 w 321469"/>
              <a:gd name="connsiteY16" fmla="*/ 390525 h 623887"/>
              <a:gd name="connsiteX17" fmla="*/ 109537 w 321469"/>
              <a:gd name="connsiteY17" fmla="*/ 359568 h 623887"/>
              <a:gd name="connsiteX18" fmla="*/ 111919 w 321469"/>
              <a:gd name="connsiteY18" fmla="*/ 330993 h 623887"/>
              <a:gd name="connsiteX19" fmla="*/ 123825 w 321469"/>
              <a:gd name="connsiteY19" fmla="*/ 311943 h 623887"/>
              <a:gd name="connsiteX20" fmla="*/ 123825 w 321469"/>
              <a:gd name="connsiteY20" fmla="*/ 295275 h 623887"/>
              <a:gd name="connsiteX21" fmla="*/ 100012 w 321469"/>
              <a:gd name="connsiteY21" fmla="*/ 288131 h 623887"/>
              <a:gd name="connsiteX22" fmla="*/ 85725 w 321469"/>
              <a:gd name="connsiteY22" fmla="*/ 276225 h 623887"/>
              <a:gd name="connsiteX23" fmla="*/ 83344 w 321469"/>
              <a:gd name="connsiteY23" fmla="*/ 261937 h 623887"/>
              <a:gd name="connsiteX24" fmla="*/ 92869 w 321469"/>
              <a:gd name="connsiteY24" fmla="*/ 245268 h 623887"/>
              <a:gd name="connsiteX25" fmla="*/ 92869 w 321469"/>
              <a:gd name="connsiteY25" fmla="*/ 228600 h 623887"/>
              <a:gd name="connsiteX26" fmla="*/ 80962 w 321469"/>
              <a:gd name="connsiteY26" fmla="*/ 219075 h 623887"/>
              <a:gd name="connsiteX27" fmla="*/ 50006 w 321469"/>
              <a:gd name="connsiteY27" fmla="*/ 216693 h 623887"/>
              <a:gd name="connsiteX28" fmla="*/ 38100 w 321469"/>
              <a:gd name="connsiteY28" fmla="*/ 202406 h 623887"/>
              <a:gd name="connsiteX29" fmla="*/ 47625 w 321469"/>
              <a:gd name="connsiteY29" fmla="*/ 185737 h 623887"/>
              <a:gd name="connsiteX30" fmla="*/ 57150 w 321469"/>
              <a:gd name="connsiteY30" fmla="*/ 161925 h 623887"/>
              <a:gd name="connsiteX31" fmla="*/ 61912 w 321469"/>
              <a:gd name="connsiteY31" fmla="*/ 140493 h 623887"/>
              <a:gd name="connsiteX32" fmla="*/ 57150 w 321469"/>
              <a:gd name="connsiteY32" fmla="*/ 119062 h 623887"/>
              <a:gd name="connsiteX33" fmla="*/ 54769 w 321469"/>
              <a:gd name="connsiteY33" fmla="*/ 61912 h 623887"/>
              <a:gd name="connsiteX34" fmla="*/ 52387 w 321469"/>
              <a:gd name="connsiteY34" fmla="*/ 40481 h 623887"/>
              <a:gd name="connsiteX35" fmla="*/ 0 w 321469"/>
              <a:gd name="connsiteY35" fmla="*/ 0 h 623887"/>
              <a:gd name="connsiteX0" fmla="*/ 344174 w 344174"/>
              <a:gd name="connsiteY0" fmla="*/ 637510 h 637510"/>
              <a:gd name="connsiteX1" fmla="*/ 279880 w 344174"/>
              <a:gd name="connsiteY1" fmla="*/ 623223 h 637510"/>
              <a:gd name="connsiteX2" fmla="*/ 258449 w 344174"/>
              <a:gd name="connsiteY2" fmla="*/ 604173 h 637510"/>
              <a:gd name="connsiteX3" fmla="*/ 237017 w 344174"/>
              <a:gd name="connsiteY3" fmla="*/ 604173 h 637510"/>
              <a:gd name="connsiteX4" fmla="*/ 222730 w 344174"/>
              <a:gd name="connsiteY4" fmla="*/ 582741 h 637510"/>
              <a:gd name="connsiteX5" fmla="*/ 222730 w 344174"/>
              <a:gd name="connsiteY5" fmla="*/ 561310 h 637510"/>
              <a:gd name="connsiteX6" fmla="*/ 222730 w 344174"/>
              <a:gd name="connsiteY6" fmla="*/ 542260 h 637510"/>
              <a:gd name="connsiteX7" fmla="*/ 201299 w 344174"/>
              <a:gd name="connsiteY7" fmla="*/ 535116 h 637510"/>
              <a:gd name="connsiteX8" fmla="*/ 198917 w 344174"/>
              <a:gd name="connsiteY8" fmla="*/ 516066 h 637510"/>
              <a:gd name="connsiteX9" fmla="*/ 187011 w 344174"/>
              <a:gd name="connsiteY9" fmla="*/ 494635 h 637510"/>
              <a:gd name="connsiteX10" fmla="*/ 201299 w 344174"/>
              <a:gd name="connsiteY10" fmla="*/ 477966 h 637510"/>
              <a:gd name="connsiteX11" fmla="*/ 201299 w 344174"/>
              <a:gd name="connsiteY11" fmla="*/ 463679 h 637510"/>
              <a:gd name="connsiteX12" fmla="*/ 184630 w 344174"/>
              <a:gd name="connsiteY12" fmla="*/ 451773 h 637510"/>
              <a:gd name="connsiteX13" fmla="*/ 179867 w 344174"/>
              <a:gd name="connsiteY13" fmla="*/ 435104 h 637510"/>
              <a:gd name="connsiteX14" fmla="*/ 175105 w 344174"/>
              <a:gd name="connsiteY14" fmla="*/ 418435 h 637510"/>
              <a:gd name="connsiteX15" fmla="*/ 156055 w 344174"/>
              <a:gd name="connsiteY15" fmla="*/ 408910 h 637510"/>
              <a:gd name="connsiteX16" fmla="*/ 137005 w 344174"/>
              <a:gd name="connsiteY16" fmla="*/ 404148 h 637510"/>
              <a:gd name="connsiteX17" fmla="*/ 132242 w 344174"/>
              <a:gd name="connsiteY17" fmla="*/ 373191 h 637510"/>
              <a:gd name="connsiteX18" fmla="*/ 134624 w 344174"/>
              <a:gd name="connsiteY18" fmla="*/ 344616 h 637510"/>
              <a:gd name="connsiteX19" fmla="*/ 146530 w 344174"/>
              <a:gd name="connsiteY19" fmla="*/ 325566 h 637510"/>
              <a:gd name="connsiteX20" fmla="*/ 146530 w 344174"/>
              <a:gd name="connsiteY20" fmla="*/ 308898 h 637510"/>
              <a:gd name="connsiteX21" fmla="*/ 122717 w 344174"/>
              <a:gd name="connsiteY21" fmla="*/ 301754 h 637510"/>
              <a:gd name="connsiteX22" fmla="*/ 108430 w 344174"/>
              <a:gd name="connsiteY22" fmla="*/ 289848 h 637510"/>
              <a:gd name="connsiteX23" fmla="*/ 106049 w 344174"/>
              <a:gd name="connsiteY23" fmla="*/ 275560 h 637510"/>
              <a:gd name="connsiteX24" fmla="*/ 115574 w 344174"/>
              <a:gd name="connsiteY24" fmla="*/ 258891 h 637510"/>
              <a:gd name="connsiteX25" fmla="*/ 115574 w 344174"/>
              <a:gd name="connsiteY25" fmla="*/ 242223 h 637510"/>
              <a:gd name="connsiteX26" fmla="*/ 103667 w 344174"/>
              <a:gd name="connsiteY26" fmla="*/ 232698 h 637510"/>
              <a:gd name="connsiteX27" fmla="*/ 72711 w 344174"/>
              <a:gd name="connsiteY27" fmla="*/ 230316 h 637510"/>
              <a:gd name="connsiteX28" fmla="*/ 60805 w 344174"/>
              <a:gd name="connsiteY28" fmla="*/ 216029 h 637510"/>
              <a:gd name="connsiteX29" fmla="*/ 70330 w 344174"/>
              <a:gd name="connsiteY29" fmla="*/ 199360 h 637510"/>
              <a:gd name="connsiteX30" fmla="*/ 79855 w 344174"/>
              <a:gd name="connsiteY30" fmla="*/ 175548 h 637510"/>
              <a:gd name="connsiteX31" fmla="*/ 84617 w 344174"/>
              <a:gd name="connsiteY31" fmla="*/ 154116 h 637510"/>
              <a:gd name="connsiteX32" fmla="*/ 79855 w 344174"/>
              <a:gd name="connsiteY32" fmla="*/ 132685 h 637510"/>
              <a:gd name="connsiteX33" fmla="*/ 77474 w 344174"/>
              <a:gd name="connsiteY33" fmla="*/ 75535 h 637510"/>
              <a:gd name="connsiteX34" fmla="*/ 75092 w 344174"/>
              <a:gd name="connsiteY34" fmla="*/ 54104 h 637510"/>
              <a:gd name="connsiteX35" fmla="*/ 0 w 344174"/>
              <a:gd name="connsiteY35" fmla="*/ 0 h 637510"/>
              <a:gd name="connsiteX0" fmla="*/ 556940 w 556940"/>
              <a:gd name="connsiteY0" fmla="*/ 663457 h 663457"/>
              <a:gd name="connsiteX1" fmla="*/ 279880 w 556940"/>
              <a:gd name="connsiteY1" fmla="*/ 623223 h 663457"/>
              <a:gd name="connsiteX2" fmla="*/ 258449 w 556940"/>
              <a:gd name="connsiteY2" fmla="*/ 604173 h 663457"/>
              <a:gd name="connsiteX3" fmla="*/ 237017 w 556940"/>
              <a:gd name="connsiteY3" fmla="*/ 604173 h 663457"/>
              <a:gd name="connsiteX4" fmla="*/ 222730 w 556940"/>
              <a:gd name="connsiteY4" fmla="*/ 582741 h 663457"/>
              <a:gd name="connsiteX5" fmla="*/ 222730 w 556940"/>
              <a:gd name="connsiteY5" fmla="*/ 561310 h 663457"/>
              <a:gd name="connsiteX6" fmla="*/ 222730 w 556940"/>
              <a:gd name="connsiteY6" fmla="*/ 542260 h 663457"/>
              <a:gd name="connsiteX7" fmla="*/ 201299 w 556940"/>
              <a:gd name="connsiteY7" fmla="*/ 535116 h 663457"/>
              <a:gd name="connsiteX8" fmla="*/ 198917 w 556940"/>
              <a:gd name="connsiteY8" fmla="*/ 516066 h 663457"/>
              <a:gd name="connsiteX9" fmla="*/ 187011 w 556940"/>
              <a:gd name="connsiteY9" fmla="*/ 494635 h 663457"/>
              <a:gd name="connsiteX10" fmla="*/ 201299 w 556940"/>
              <a:gd name="connsiteY10" fmla="*/ 477966 h 663457"/>
              <a:gd name="connsiteX11" fmla="*/ 201299 w 556940"/>
              <a:gd name="connsiteY11" fmla="*/ 463679 h 663457"/>
              <a:gd name="connsiteX12" fmla="*/ 184630 w 556940"/>
              <a:gd name="connsiteY12" fmla="*/ 451773 h 663457"/>
              <a:gd name="connsiteX13" fmla="*/ 179867 w 556940"/>
              <a:gd name="connsiteY13" fmla="*/ 435104 h 663457"/>
              <a:gd name="connsiteX14" fmla="*/ 175105 w 556940"/>
              <a:gd name="connsiteY14" fmla="*/ 418435 h 663457"/>
              <a:gd name="connsiteX15" fmla="*/ 156055 w 556940"/>
              <a:gd name="connsiteY15" fmla="*/ 408910 h 663457"/>
              <a:gd name="connsiteX16" fmla="*/ 137005 w 556940"/>
              <a:gd name="connsiteY16" fmla="*/ 404148 h 663457"/>
              <a:gd name="connsiteX17" fmla="*/ 132242 w 556940"/>
              <a:gd name="connsiteY17" fmla="*/ 373191 h 663457"/>
              <a:gd name="connsiteX18" fmla="*/ 134624 w 556940"/>
              <a:gd name="connsiteY18" fmla="*/ 344616 h 663457"/>
              <a:gd name="connsiteX19" fmla="*/ 146530 w 556940"/>
              <a:gd name="connsiteY19" fmla="*/ 325566 h 663457"/>
              <a:gd name="connsiteX20" fmla="*/ 146530 w 556940"/>
              <a:gd name="connsiteY20" fmla="*/ 308898 h 663457"/>
              <a:gd name="connsiteX21" fmla="*/ 122717 w 556940"/>
              <a:gd name="connsiteY21" fmla="*/ 301754 h 663457"/>
              <a:gd name="connsiteX22" fmla="*/ 108430 w 556940"/>
              <a:gd name="connsiteY22" fmla="*/ 289848 h 663457"/>
              <a:gd name="connsiteX23" fmla="*/ 106049 w 556940"/>
              <a:gd name="connsiteY23" fmla="*/ 275560 h 663457"/>
              <a:gd name="connsiteX24" fmla="*/ 115574 w 556940"/>
              <a:gd name="connsiteY24" fmla="*/ 258891 h 663457"/>
              <a:gd name="connsiteX25" fmla="*/ 115574 w 556940"/>
              <a:gd name="connsiteY25" fmla="*/ 242223 h 663457"/>
              <a:gd name="connsiteX26" fmla="*/ 103667 w 556940"/>
              <a:gd name="connsiteY26" fmla="*/ 232698 h 663457"/>
              <a:gd name="connsiteX27" fmla="*/ 72711 w 556940"/>
              <a:gd name="connsiteY27" fmla="*/ 230316 h 663457"/>
              <a:gd name="connsiteX28" fmla="*/ 60805 w 556940"/>
              <a:gd name="connsiteY28" fmla="*/ 216029 h 663457"/>
              <a:gd name="connsiteX29" fmla="*/ 70330 w 556940"/>
              <a:gd name="connsiteY29" fmla="*/ 199360 h 663457"/>
              <a:gd name="connsiteX30" fmla="*/ 79855 w 556940"/>
              <a:gd name="connsiteY30" fmla="*/ 175548 h 663457"/>
              <a:gd name="connsiteX31" fmla="*/ 84617 w 556940"/>
              <a:gd name="connsiteY31" fmla="*/ 154116 h 663457"/>
              <a:gd name="connsiteX32" fmla="*/ 79855 w 556940"/>
              <a:gd name="connsiteY32" fmla="*/ 132685 h 663457"/>
              <a:gd name="connsiteX33" fmla="*/ 77474 w 556940"/>
              <a:gd name="connsiteY33" fmla="*/ 75535 h 663457"/>
              <a:gd name="connsiteX34" fmla="*/ 75092 w 556940"/>
              <a:gd name="connsiteY34" fmla="*/ 54104 h 663457"/>
              <a:gd name="connsiteX35" fmla="*/ 0 w 556940"/>
              <a:gd name="connsiteY35" fmla="*/ 0 h 663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6940" h="663457">
                <a:moveTo>
                  <a:pt x="556940" y="663457"/>
                </a:moveTo>
                <a:lnTo>
                  <a:pt x="279880" y="623223"/>
                </a:lnTo>
                <a:lnTo>
                  <a:pt x="258449" y="604173"/>
                </a:lnTo>
                <a:lnTo>
                  <a:pt x="237017" y="604173"/>
                </a:lnTo>
                <a:lnTo>
                  <a:pt x="222730" y="582741"/>
                </a:lnTo>
                <a:lnTo>
                  <a:pt x="222730" y="561310"/>
                </a:lnTo>
                <a:lnTo>
                  <a:pt x="222730" y="542260"/>
                </a:lnTo>
                <a:lnTo>
                  <a:pt x="201299" y="535116"/>
                </a:lnTo>
                <a:lnTo>
                  <a:pt x="198917" y="516066"/>
                </a:lnTo>
                <a:lnTo>
                  <a:pt x="187011" y="494635"/>
                </a:lnTo>
                <a:lnTo>
                  <a:pt x="201299" y="477966"/>
                </a:lnTo>
                <a:lnTo>
                  <a:pt x="201299" y="463679"/>
                </a:lnTo>
                <a:lnTo>
                  <a:pt x="184630" y="451773"/>
                </a:lnTo>
                <a:lnTo>
                  <a:pt x="179867" y="435104"/>
                </a:lnTo>
                <a:lnTo>
                  <a:pt x="175105" y="418435"/>
                </a:lnTo>
                <a:lnTo>
                  <a:pt x="156055" y="408910"/>
                </a:lnTo>
                <a:lnTo>
                  <a:pt x="137005" y="404148"/>
                </a:lnTo>
                <a:lnTo>
                  <a:pt x="132242" y="373191"/>
                </a:lnTo>
                <a:lnTo>
                  <a:pt x="134624" y="344616"/>
                </a:lnTo>
                <a:lnTo>
                  <a:pt x="146530" y="325566"/>
                </a:lnTo>
                <a:lnTo>
                  <a:pt x="146530" y="308898"/>
                </a:lnTo>
                <a:lnTo>
                  <a:pt x="122717" y="301754"/>
                </a:lnTo>
                <a:lnTo>
                  <a:pt x="108430" y="289848"/>
                </a:lnTo>
                <a:lnTo>
                  <a:pt x="106049" y="275560"/>
                </a:lnTo>
                <a:lnTo>
                  <a:pt x="115574" y="258891"/>
                </a:lnTo>
                <a:lnTo>
                  <a:pt x="115574" y="242223"/>
                </a:lnTo>
                <a:lnTo>
                  <a:pt x="103667" y="232698"/>
                </a:lnTo>
                <a:lnTo>
                  <a:pt x="72711" y="230316"/>
                </a:lnTo>
                <a:lnTo>
                  <a:pt x="60805" y="216029"/>
                </a:lnTo>
                <a:lnTo>
                  <a:pt x="70330" y="199360"/>
                </a:lnTo>
                <a:lnTo>
                  <a:pt x="79855" y="175548"/>
                </a:lnTo>
                <a:lnTo>
                  <a:pt x="84617" y="154116"/>
                </a:lnTo>
                <a:lnTo>
                  <a:pt x="79855" y="132685"/>
                </a:lnTo>
                <a:cubicBezTo>
                  <a:pt x="79061" y="113635"/>
                  <a:pt x="78268" y="94585"/>
                  <a:pt x="77474" y="75535"/>
                </a:cubicBezTo>
                <a:lnTo>
                  <a:pt x="75092" y="54104"/>
                </a:lnTo>
                <a:cubicBezTo>
                  <a:pt x="57630" y="40610"/>
                  <a:pt x="17462" y="13494"/>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0" name="フリーフォーム 674">
            <a:extLst>
              <a:ext uri="{FF2B5EF4-FFF2-40B4-BE49-F238E27FC236}">
                <a16:creationId xmlns:a16="http://schemas.microsoft.com/office/drawing/2014/main" id="{5087BE34-9532-488F-9E65-EAF937A4FD78}"/>
              </a:ext>
            </a:extLst>
          </p:cNvPr>
          <p:cNvSpPr/>
          <p:nvPr/>
        </p:nvSpPr>
        <p:spPr>
          <a:xfrm>
            <a:off x="3165475" y="6800850"/>
            <a:ext cx="1187450" cy="1254125"/>
          </a:xfrm>
          <a:custGeom>
            <a:avLst/>
            <a:gdLst>
              <a:gd name="connsiteX0" fmla="*/ 0 w 1397793"/>
              <a:gd name="connsiteY0" fmla="*/ 0 h 1023938"/>
              <a:gd name="connsiteX1" fmla="*/ 57150 w 1397793"/>
              <a:gd name="connsiteY1" fmla="*/ 52388 h 1023938"/>
              <a:gd name="connsiteX2" fmla="*/ 111918 w 1397793"/>
              <a:gd name="connsiteY2" fmla="*/ 88106 h 1023938"/>
              <a:gd name="connsiteX3" fmla="*/ 145256 w 1397793"/>
              <a:gd name="connsiteY3" fmla="*/ 138113 h 1023938"/>
              <a:gd name="connsiteX4" fmla="*/ 216693 w 1397793"/>
              <a:gd name="connsiteY4" fmla="*/ 173831 h 1023938"/>
              <a:gd name="connsiteX5" fmla="*/ 278606 w 1397793"/>
              <a:gd name="connsiteY5" fmla="*/ 211931 h 1023938"/>
              <a:gd name="connsiteX6" fmla="*/ 342900 w 1397793"/>
              <a:gd name="connsiteY6" fmla="*/ 226219 h 1023938"/>
              <a:gd name="connsiteX7" fmla="*/ 388143 w 1397793"/>
              <a:gd name="connsiteY7" fmla="*/ 245269 h 1023938"/>
              <a:gd name="connsiteX8" fmla="*/ 404812 w 1397793"/>
              <a:gd name="connsiteY8" fmla="*/ 278606 h 1023938"/>
              <a:gd name="connsiteX9" fmla="*/ 402431 w 1397793"/>
              <a:gd name="connsiteY9" fmla="*/ 314325 h 1023938"/>
              <a:gd name="connsiteX10" fmla="*/ 409575 w 1397793"/>
              <a:gd name="connsiteY10" fmla="*/ 345281 h 1023938"/>
              <a:gd name="connsiteX11" fmla="*/ 461962 w 1397793"/>
              <a:gd name="connsiteY11" fmla="*/ 376238 h 1023938"/>
              <a:gd name="connsiteX12" fmla="*/ 535781 w 1397793"/>
              <a:gd name="connsiteY12" fmla="*/ 423863 h 1023938"/>
              <a:gd name="connsiteX13" fmla="*/ 559593 w 1397793"/>
              <a:gd name="connsiteY13" fmla="*/ 428625 h 1023938"/>
              <a:gd name="connsiteX14" fmla="*/ 590550 w 1397793"/>
              <a:gd name="connsiteY14" fmla="*/ 428625 h 1023938"/>
              <a:gd name="connsiteX15" fmla="*/ 616743 w 1397793"/>
              <a:gd name="connsiteY15" fmla="*/ 438150 h 1023938"/>
              <a:gd name="connsiteX16" fmla="*/ 645318 w 1397793"/>
              <a:gd name="connsiteY16" fmla="*/ 452438 h 1023938"/>
              <a:gd name="connsiteX17" fmla="*/ 664368 w 1397793"/>
              <a:gd name="connsiteY17" fmla="*/ 452438 h 1023938"/>
              <a:gd name="connsiteX18" fmla="*/ 683418 w 1397793"/>
              <a:gd name="connsiteY18" fmla="*/ 454819 h 1023938"/>
              <a:gd name="connsiteX19" fmla="*/ 709612 w 1397793"/>
              <a:gd name="connsiteY19" fmla="*/ 485775 h 1023938"/>
              <a:gd name="connsiteX20" fmla="*/ 709612 w 1397793"/>
              <a:gd name="connsiteY20" fmla="*/ 485775 h 1023938"/>
              <a:gd name="connsiteX21" fmla="*/ 759618 w 1397793"/>
              <a:gd name="connsiteY21" fmla="*/ 485775 h 1023938"/>
              <a:gd name="connsiteX22" fmla="*/ 788193 w 1397793"/>
              <a:gd name="connsiteY22" fmla="*/ 469106 h 1023938"/>
              <a:gd name="connsiteX23" fmla="*/ 814387 w 1397793"/>
              <a:gd name="connsiteY23" fmla="*/ 466725 h 1023938"/>
              <a:gd name="connsiteX24" fmla="*/ 840581 w 1397793"/>
              <a:gd name="connsiteY24" fmla="*/ 476250 h 1023938"/>
              <a:gd name="connsiteX25" fmla="*/ 876300 w 1397793"/>
              <a:gd name="connsiteY25" fmla="*/ 495300 h 1023938"/>
              <a:gd name="connsiteX26" fmla="*/ 890587 w 1397793"/>
              <a:gd name="connsiteY26" fmla="*/ 514350 h 1023938"/>
              <a:gd name="connsiteX27" fmla="*/ 897731 w 1397793"/>
              <a:gd name="connsiteY27" fmla="*/ 540544 h 1023938"/>
              <a:gd name="connsiteX28" fmla="*/ 919162 w 1397793"/>
              <a:gd name="connsiteY28" fmla="*/ 559594 h 1023938"/>
              <a:gd name="connsiteX29" fmla="*/ 935831 w 1397793"/>
              <a:gd name="connsiteY29" fmla="*/ 573881 h 1023938"/>
              <a:gd name="connsiteX30" fmla="*/ 952500 w 1397793"/>
              <a:gd name="connsiteY30" fmla="*/ 573881 h 1023938"/>
              <a:gd name="connsiteX31" fmla="*/ 957262 w 1397793"/>
              <a:gd name="connsiteY31" fmla="*/ 597694 h 1023938"/>
              <a:gd name="connsiteX32" fmla="*/ 954881 w 1397793"/>
              <a:gd name="connsiteY32" fmla="*/ 611981 h 1023938"/>
              <a:gd name="connsiteX33" fmla="*/ 964406 w 1397793"/>
              <a:gd name="connsiteY33" fmla="*/ 631031 h 1023938"/>
              <a:gd name="connsiteX34" fmla="*/ 952500 w 1397793"/>
              <a:gd name="connsiteY34" fmla="*/ 638175 h 1023938"/>
              <a:gd name="connsiteX35" fmla="*/ 957262 w 1397793"/>
              <a:gd name="connsiteY35" fmla="*/ 645319 h 1023938"/>
              <a:gd name="connsiteX36" fmla="*/ 983456 w 1397793"/>
              <a:gd name="connsiteY36" fmla="*/ 640556 h 1023938"/>
              <a:gd name="connsiteX37" fmla="*/ 995362 w 1397793"/>
              <a:gd name="connsiteY37" fmla="*/ 640556 h 1023938"/>
              <a:gd name="connsiteX38" fmla="*/ 1012031 w 1397793"/>
              <a:gd name="connsiteY38" fmla="*/ 647700 h 1023938"/>
              <a:gd name="connsiteX39" fmla="*/ 1026318 w 1397793"/>
              <a:gd name="connsiteY39" fmla="*/ 654844 h 1023938"/>
              <a:gd name="connsiteX40" fmla="*/ 1052512 w 1397793"/>
              <a:gd name="connsiteY40" fmla="*/ 661988 h 1023938"/>
              <a:gd name="connsiteX41" fmla="*/ 1066800 w 1397793"/>
              <a:gd name="connsiteY41" fmla="*/ 657225 h 1023938"/>
              <a:gd name="connsiteX42" fmla="*/ 1088231 w 1397793"/>
              <a:gd name="connsiteY42" fmla="*/ 669131 h 1023938"/>
              <a:gd name="connsiteX43" fmla="*/ 1107281 w 1397793"/>
              <a:gd name="connsiteY43" fmla="*/ 666750 h 1023938"/>
              <a:gd name="connsiteX44" fmla="*/ 1128712 w 1397793"/>
              <a:gd name="connsiteY44" fmla="*/ 673894 h 1023938"/>
              <a:gd name="connsiteX45" fmla="*/ 1133475 w 1397793"/>
              <a:gd name="connsiteY45" fmla="*/ 685800 h 1023938"/>
              <a:gd name="connsiteX46" fmla="*/ 1147762 w 1397793"/>
              <a:gd name="connsiteY46" fmla="*/ 702469 h 1023938"/>
              <a:gd name="connsiteX47" fmla="*/ 1176337 w 1397793"/>
              <a:gd name="connsiteY47" fmla="*/ 719138 h 1023938"/>
              <a:gd name="connsiteX48" fmla="*/ 1195387 w 1397793"/>
              <a:gd name="connsiteY48" fmla="*/ 733425 h 1023938"/>
              <a:gd name="connsiteX49" fmla="*/ 1202531 w 1397793"/>
              <a:gd name="connsiteY49" fmla="*/ 757238 h 1023938"/>
              <a:gd name="connsiteX50" fmla="*/ 1212056 w 1397793"/>
              <a:gd name="connsiteY50" fmla="*/ 773906 h 1023938"/>
              <a:gd name="connsiteX51" fmla="*/ 1233487 w 1397793"/>
              <a:gd name="connsiteY51" fmla="*/ 773906 h 1023938"/>
              <a:gd name="connsiteX52" fmla="*/ 1247775 w 1397793"/>
              <a:gd name="connsiteY52" fmla="*/ 757238 h 1023938"/>
              <a:gd name="connsiteX53" fmla="*/ 1259681 w 1397793"/>
              <a:gd name="connsiteY53" fmla="*/ 762000 h 1023938"/>
              <a:gd name="connsiteX54" fmla="*/ 1276350 w 1397793"/>
              <a:gd name="connsiteY54" fmla="*/ 778669 h 1023938"/>
              <a:gd name="connsiteX55" fmla="*/ 1273968 w 1397793"/>
              <a:gd name="connsiteY55" fmla="*/ 795338 h 1023938"/>
              <a:gd name="connsiteX56" fmla="*/ 1273968 w 1397793"/>
              <a:gd name="connsiteY56" fmla="*/ 816769 h 1023938"/>
              <a:gd name="connsiteX57" fmla="*/ 1276350 w 1397793"/>
              <a:gd name="connsiteY57" fmla="*/ 852488 h 1023938"/>
              <a:gd name="connsiteX58" fmla="*/ 1304925 w 1397793"/>
              <a:gd name="connsiteY58" fmla="*/ 881063 h 1023938"/>
              <a:gd name="connsiteX59" fmla="*/ 1321593 w 1397793"/>
              <a:gd name="connsiteY59" fmla="*/ 881063 h 1023938"/>
              <a:gd name="connsiteX60" fmla="*/ 1340643 w 1397793"/>
              <a:gd name="connsiteY60" fmla="*/ 892969 h 1023938"/>
              <a:gd name="connsiteX61" fmla="*/ 1359693 w 1397793"/>
              <a:gd name="connsiteY61" fmla="*/ 912019 h 1023938"/>
              <a:gd name="connsiteX62" fmla="*/ 1369218 w 1397793"/>
              <a:gd name="connsiteY62" fmla="*/ 940594 h 1023938"/>
              <a:gd name="connsiteX63" fmla="*/ 1376362 w 1397793"/>
              <a:gd name="connsiteY63" fmla="*/ 969169 h 1023938"/>
              <a:gd name="connsiteX64" fmla="*/ 1381125 w 1397793"/>
              <a:gd name="connsiteY64" fmla="*/ 985838 h 1023938"/>
              <a:gd name="connsiteX65" fmla="*/ 1397793 w 1397793"/>
              <a:gd name="connsiteY65" fmla="*/ 1023938 h 1023938"/>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643061 w 1643061"/>
              <a:gd name="connsiteY6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09700 w 1643061"/>
              <a:gd name="connsiteY65" fmla="*/ 1073944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43061 w 1643061"/>
              <a:gd name="connsiteY6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607343 w 1643061"/>
              <a:gd name="connsiteY66" fmla="*/ 1464469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562100 w 1643061"/>
              <a:gd name="connsiteY65" fmla="*/ 1181100 h 1735932"/>
              <a:gd name="connsiteX66" fmla="*/ 1493043 w 1643061"/>
              <a:gd name="connsiteY66" fmla="*/ 1433513 h 1735932"/>
              <a:gd name="connsiteX67" fmla="*/ 1643061 w 1643061"/>
              <a:gd name="connsiteY6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93043 w 1643061"/>
              <a:gd name="connsiteY65" fmla="*/ 1097756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62100 w 1643061"/>
              <a:gd name="connsiteY66" fmla="*/ 1181100 h 1735932"/>
              <a:gd name="connsiteX67" fmla="*/ 1493043 w 1643061"/>
              <a:gd name="connsiteY67" fmla="*/ 1433513 h 1735932"/>
              <a:gd name="connsiteX68" fmla="*/ 1643061 w 1643061"/>
              <a:gd name="connsiteY6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26381 w 1643061"/>
              <a:gd name="connsiteY66" fmla="*/ 115490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59705 w 1643061"/>
              <a:gd name="connsiteY65" fmla="*/ 1121568 h 1735932"/>
              <a:gd name="connsiteX66" fmla="*/ 1519238 w 1643061"/>
              <a:gd name="connsiteY66" fmla="*/ 1173956 h 1735932"/>
              <a:gd name="connsiteX67" fmla="*/ 1562100 w 1643061"/>
              <a:gd name="connsiteY67" fmla="*/ 1181100 h 1735932"/>
              <a:gd name="connsiteX68" fmla="*/ 1493043 w 1643061"/>
              <a:gd name="connsiteY68" fmla="*/ 1433513 h 1735932"/>
              <a:gd name="connsiteX69" fmla="*/ 1643061 w 1643061"/>
              <a:gd name="connsiteY6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416843 w 1643061"/>
              <a:gd name="connsiteY65" fmla="*/ 1050131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59705 w 1643061"/>
              <a:gd name="connsiteY66" fmla="*/ 1121568 h 1735932"/>
              <a:gd name="connsiteX67" fmla="*/ 1519238 w 1643061"/>
              <a:gd name="connsiteY67" fmla="*/ 1173956 h 1735932"/>
              <a:gd name="connsiteX68" fmla="*/ 1562100 w 1643061"/>
              <a:gd name="connsiteY68" fmla="*/ 1181100 h 1735932"/>
              <a:gd name="connsiteX69" fmla="*/ 1493043 w 1643061"/>
              <a:gd name="connsiteY69" fmla="*/ 1433513 h 1735932"/>
              <a:gd name="connsiteX70" fmla="*/ 1643061 w 1643061"/>
              <a:gd name="connsiteY7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19238 w 1643061"/>
              <a:gd name="connsiteY68" fmla="*/ 1173956 h 1735932"/>
              <a:gd name="connsiteX69" fmla="*/ 1562100 w 1643061"/>
              <a:gd name="connsiteY69" fmla="*/ 1181100 h 1735932"/>
              <a:gd name="connsiteX70" fmla="*/ 1493043 w 1643061"/>
              <a:gd name="connsiteY70" fmla="*/ 1433513 h 1735932"/>
              <a:gd name="connsiteX71" fmla="*/ 1643061 w 1643061"/>
              <a:gd name="connsiteY7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493043 w 1643061"/>
              <a:gd name="connsiteY68" fmla="*/ 1145381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493043 w 1643061"/>
              <a:gd name="connsiteY71" fmla="*/ 1433513 h 1735932"/>
              <a:gd name="connsiteX72" fmla="*/ 1643061 w 1643061"/>
              <a:gd name="connsiteY7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45431 w 1643061"/>
              <a:gd name="connsiteY71" fmla="*/ 1226344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493043 w 1643061"/>
              <a:gd name="connsiteY72" fmla="*/ 1433513 h 1735932"/>
              <a:gd name="connsiteX73" fmla="*/ 1643061 w 1643061"/>
              <a:gd name="connsiteY73"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583531 w 1643061"/>
              <a:gd name="connsiteY72" fmla="*/ 1209675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602581 w 1643061"/>
              <a:gd name="connsiteY71" fmla="*/ 1250156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600199 w 1643061"/>
              <a:gd name="connsiteY72" fmla="*/ 1319212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493043 w 1643061"/>
              <a:gd name="connsiteY73" fmla="*/ 1433513 h 1735932"/>
              <a:gd name="connsiteX74" fmla="*/ 1643061 w 1643061"/>
              <a:gd name="connsiteY74"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81150 w 1643061"/>
              <a:gd name="connsiteY73" fmla="*/ 1276350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493043 w 1643061"/>
              <a:gd name="connsiteY74" fmla="*/ 1433513 h 1735932"/>
              <a:gd name="connsiteX75" fmla="*/ 1643061 w 1643061"/>
              <a:gd name="connsiteY75"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19237 w 1643061"/>
              <a:gd name="connsiteY74" fmla="*/ 1373981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409700 h 1735932"/>
              <a:gd name="connsiteX75" fmla="*/ 1493043 w 1643061"/>
              <a:gd name="connsiteY75" fmla="*/ 1433513 h 1735932"/>
              <a:gd name="connsiteX76" fmla="*/ 1643061 w 1643061"/>
              <a:gd name="connsiteY76"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57337 w 1643061"/>
              <a:gd name="connsiteY74" fmla="*/ 1331119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35906 w 1643061"/>
              <a:gd name="connsiteY74" fmla="*/ 1347788 h 1735932"/>
              <a:gd name="connsiteX75" fmla="*/ 1535906 w 1643061"/>
              <a:gd name="connsiteY75" fmla="*/ 1409700 h 1735932"/>
              <a:gd name="connsiteX76" fmla="*/ 1493043 w 1643061"/>
              <a:gd name="connsiteY76" fmla="*/ 1433513 h 1735932"/>
              <a:gd name="connsiteX77" fmla="*/ 1643061 w 1643061"/>
              <a:gd name="connsiteY77"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62100 w 1643061"/>
              <a:gd name="connsiteY74" fmla="*/ 130016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409700 h 1735932"/>
              <a:gd name="connsiteX77" fmla="*/ 1493043 w 1643061"/>
              <a:gd name="connsiteY77" fmla="*/ 1433513 h 1735932"/>
              <a:gd name="connsiteX78" fmla="*/ 1643061 w 1643061"/>
              <a:gd name="connsiteY78"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35906 w 1643061"/>
              <a:gd name="connsiteY77" fmla="*/ 1409700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43061 w 1643061"/>
              <a:gd name="connsiteY79"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78768 w 1643061"/>
              <a:gd name="connsiteY79" fmla="*/ 1593056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616868 w 1643061"/>
              <a:gd name="connsiteY79" fmla="*/ 1628775 h 1735932"/>
              <a:gd name="connsiteX80" fmla="*/ 1643061 w 1643061"/>
              <a:gd name="connsiteY80"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59718 w 1643061"/>
              <a:gd name="connsiteY79" fmla="*/ 1535906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62099 w 1643061"/>
              <a:gd name="connsiteY79" fmla="*/ 1569244 h 1735932"/>
              <a:gd name="connsiteX80" fmla="*/ 1616868 w 1643061"/>
              <a:gd name="connsiteY80" fmla="*/ 1628775 h 1735932"/>
              <a:gd name="connsiteX81" fmla="*/ 1643061 w 1643061"/>
              <a:gd name="connsiteY81"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31143 w 1643061"/>
              <a:gd name="connsiteY79" fmla="*/ 1502569 h 1735932"/>
              <a:gd name="connsiteX80" fmla="*/ 1562099 w 1643061"/>
              <a:gd name="connsiteY80" fmla="*/ 1569244 h 1735932"/>
              <a:gd name="connsiteX81" fmla="*/ 1616868 w 1643061"/>
              <a:gd name="connsiteY81" fmla="*/ 1628775 h 1735932"/>
              <a:gd name="connsiteX82" fmla="*/ 1643061 w 1643061"/>
              <a:gd name="connsiteY82" fmla="*/ 1735932 h 1735932"/>
              <a:gd name="connsiteX0" fmla="*/ 0 w 1643061"/>
              <a:gd name="connsiteY0" fmla="*/ 0 h 1735932"/>
              <a:gd name="connsiteX1" fmla="*/ 57150 w 1643061"/>
              <a:gd name="connsiteY1" fmla="*/ 52388 h 1735932"/>
              <a:gd name="connsiteX2" fmla="*/ 111918 w 1643061"/>
              <a:gd name="connsiteY2" fmla="*/ 88106 h 1735932"/>
              <a:gd name="connsiteX3" fmla="*/ 145256 w 1643061"/>
              <a:gd name="connsiteY3" fmla="*/ 138113 h 1735932"/>
              <a:gd name="connsiteX4" fmla="*/ 216693 w 1643061"/>
              <a:gd name="connsiteY4" fmla="*/ 173831 h 1735932"/>
              <a:gd name="connsiteX5" fmla="*/ 278606 w 1643061"/>
              <a:gd name="connsiteY5" fmla="*/ 211931 h 1735932"/>
              <a:gd name="connsiteX6" fmla="*/ 342900 w 1643061"/>
              <a:gd name="connsiteY6" fmla="*/ 226219 h 1735932"/>
              <a:gd name="connsiteX7" fmla="*/ 388143 w 1643061"/>
              <a:gd name="connsiteY7" fmla="*/ 245269 h 1735932"/>
              <a:gd name="connsiteX8" fmla="*/ 404812 w 1643061"/>
              <a:gd name="connsiteY8" fmla="*/ 278606 h 1735932"/>
              <a:gd name="connsiteX9" fmla="*/ 402431 w 1643061"/>
              <a:gd name="connsiteY9" fmla="*/ 314325 h 1735932"/>
              <a:gd name="connsiteX10" fmla="*/ 409575 w 1643061"/>
              <a:gd name="connsiteY10" fmla="*/ 345281 h 1735932"/>
              <a:gd name="connsiteX11" fmla="*/ 461962 w 1643061"/>
              <a:gd name="connsiteY11" fmla="*/ 376238 h 1735932"/>
              <a:gd name="connsiteX12" fmla="*/ 535781 w 1643061"/>
              <a:gd name="connsiteY12" fmla="*/ 423863 h 1735932"/>
              <a:gd name="connsiteX13" fmla="*/ 559593 w 1643061"/>
              <a:gd name="connsiteY13" fmla="*/ 428625 h 1735932"/>
              <a:gd name="connsiteX14" fmla="*/ 590550 w 1643061"/>
              <a:gd name="connsiteY14" fmla="*/ 428625 h 1735932"/>
              <a:gd name="connsiteX15" fmla="*/ 616743 w 1643061"/>
              <a:gd name="connsiteY15" fmla="*/ 438150 h 1735932"/>
              <a:gd name="connsiteX16" fmla="*/ 645318 w 1643061"/>
              <a:gd name="connsiteY16" fmla="*/ 452438 h 1735932"/>
              <a:gd name="connsiteX17" fmla="*/ 664368 w 1643061"/>
              <a:gd name="connsiteY17" fmla="*/ 452438 h 1735932"/>
              <a:gd name="connsiteX18" fmla="*/ 683418 w 1643061"/>
              <a:gd name="connsiteY18" fmla="*/ 454819 h 1735932"/>
              <a:gd name="connsiteX19" fmla="*/ 709612 w 1643061"/>
              <a:gd name="connsiteY19" fmla="*/ 485775 h 1735932"/>
              <a:gd name="connsiteX20" fmla="*/ 709612 w 1643061"/>
              <a:gd name="connsiteY20" fmla="*/ 485775 h 1735932"/>
              <a:gd name="connsiteX21" fmla="*/ 759618 w 1643061"/>
              <a:gd name="connsiteY21" fmla="*/ 485775 h 1735932"/>
              <a:gd name="connsiteX22" fmla="*/ 788193 w 1643061"/>
              <a:gd name="connsiteY22" fmla="*/ 469106 h 1735932"/>
              <a:gd name="connsiteX23" fmla="*/ 814387 w 1643061"/>
              <a:gd name="connsiteY23" fmla="*/ 466725 h 1735932"/>
              <a:gd name="connsiteX24" fmla="*/ 840581 w 1643061"/>
              <a:gd name="connsiteY24" fmla="*/ 476250 h 1735932"/>
              <a:gd name="connsiteX25" fmla="*/ 876300 w 1643061"/>
              <a:gd name="connsiteY25" fmla="*/ 495300 h 1735932"/>
              <a:gd name="connsiteX26" fmla="*/ 890587 w 1643061"/>
              <a:gd name="connsiteY26" fmla="*/ 514350 h 1735932"/>
              <a:gd name="connsiteX27" fmla="*/ 897731 w 1643061"/>
              <a:gd name="connsiteY27" fmla="*/ 540544 h 1735932"/>
              <a:gd name="connsiteX28" fmla="*/ 919162 w 1643061"/>
              <a:gd name="connsiteY28" fmla="*/ 559594 h 1735932"/>
              <a:gd name="connsiteX29" fmla="*/ 935831 w 1643061"/>
              <a:gd name="connsiteY29" fmla="*/ 573881 h 1735932"/>
              <a:gd name="connsiteX30" fmla="*/ 952500 w 1643061"/>
              <a:gd name="connsiteY30" fmla="*/ 573881 h 1735932"/>
              <a:gd name="connsiteX31" fmla="*/ 957262 w 1643061"/>
              <a:gd name="connsiteY31" fmla="*/ 597694 h 1735932"/>
              <a:gd name="connsiteX32" fmla="*/ 954881 w 1643061"/>
              <a:gd name="connsiteY32" fmla="*/ 611981 h 1735932"/>
              <a:gd name="connsiteX33" fmla="*/ 964406 w 1643061"/>
              <a:gd name="connsiteY33" fmla="*/ 631031 h 1735932"/>
              <a:gd name="connsiteX34" fmla="*/ 952500 w 1643061"/>
              <a:gd name="connsiteY34" fmla="*/ 638175 h 1735932"/>
              <a:gd name="connsiteX35" fmla="*/ 957262 w 1643061"/>
              <a:gd name="connsiteY35" fmla="*/ 645319 h 1735932"/>
              <a:gd name="connsiteX36" fmla="*/ 983456 w 1643061"/>
              <a:gd name="connsiteY36" fmla="*/ 640556 h 1735932"/>
              <a:gd name="connsiteX37" fmla="*/ 995362 w 1643061"/>
              <a:gd name="connsiteY37" fmla="*/ 640556 h 1735932"/>
              <a:gd name="connsiteX38" fmla="*/ 1012031 w 1643061"/>
              <a:gd name="connsiteY38" fmla="*/ 647700 h 1735932"/>
              <a:gd name="connsiteX39" fmla="*/ 1026318 w 1643061"/>
              <a:gd name="connsiteY39" fmla="*/ 654844 h 1735932"/>
              <a:gd name="connsiteX40" fmla="*/ 1052512 w 1643061"/>
              <a:gd name="connsiteY40" fmla="*/ 661988 h 1735932"/>
              <a:gd name="connsiteX41" fmla="*/ 1066800 w 1643061"/>
              <a:gd name="connsiteY41" fmla="*/ 657225 h 1735932"/>
              <a:gd name="connsiteX42" fmla="*/ 1088231 w 1643061"/>
              <a:gd name="connsiteY42" fmla="*/ 669131 h 1735932"/>
              <a:gd name="connsiteX43" fmla="*/ 1107281 w 1643061"/>
              <a:gd name="connsiteY43" fmla="*/ 666750 h 1735932"/>
              <a:gd name="connsiteX44" fmla="*/ 1128712 w 1643061"/>
              <a:gd name="connsiteY44" fmla="*/ 673894 h 1735932"/>
              <a:gd name="connsiteX45" fmla="*/ 1133475 w 1643061"/>
              <a:gd name="connsiteY45" fmla="*/ 685800 h 1735932"/>
              <a:gd name="connsiteX46" fmla="*/ 1147762 w 1643061"/>
              <a:gd name="connsiteY46" fmla="*/ 702469 h 1735932"/>
              <a:gd name="connsiteX47" fmla="*/ 1176337 w 1643061"/>
              <a:gd name="connsiteY47" fmla="*/ 719138 h 1735932"/>
              <a:gd name="connsiteX48" fmla="*/ 1195387 w 1643061"/>
              <a:gd name="connsiteY48" fmla="*/ 733425 h 1735932"/>
              <a:gd name="connsiteX49" fmla="*/ 1202531 w 1643061"/>
              <a:gd name="connsiteY49" fmla="*/ 757238 h 1735932"/>
              <a:gd name="connsiteX50" fmla="*/ 1212056 w 1643061"/>
              <a:gd name="connsiteY50" fmla="*/ 773906 h 1735932"/>
              <a:gd name="connsiteX51" fmla="*/ 1233487 w 1643061"/>
              <a:gd name="connsiteY51" fmla="*/ 773906 h 1735932"/>
              <a:gd name="connsiteX52" fmla="*/ 1247775 w 1643061"/>
              <a:gd name="connsiteY52" fmla="*/ 757238 h 1735932"/>
              <a:gd name="connsiteX53" fmla="*/ 1259681 w 1643061"/>
              <a:gd name="connsiteY53" fmla="*/ 762000 h 1735932"/>
              <a:gd name="connsiteX54" fmla="*/ 1276350 w 1643061"/>
              <a:gd name="connsiteY54" fmla="*/ 778669 h 1735932"/>
              <a:gd name="connsiteX55" fmla="*/ 1273968 w 1643061"/>
              <a:gd name="connsiteY55" fmla="*/ 795338 h 1735932"/>
              <a:gd name="connsiteX56" fmla="*/ 1273968 w 1643061"/>
              <a:gd name="connsiteY56" fmla="*/ 816769 h 1735932"/>
              <a:gd name="connsiteX57" fmla="*/ 1276350 w 1643061"/>
              <a:gd name="connsiteY57" fmla="*/ 852488 h 1735932"/>
              <a:gd name="connsiteX58" fmla="*/ 1304925 w 1643061"/>
              <a:gd name="connsiteY58" fmla="*/ 881063 h 1735932"/>
              <a:gd name="connsiteX59" fmla="*/ 1321593 w 1643061"/>
              <a:gd name="connsiteY59" fmla="*/ 881063 h 1735932"/>
              <a:gd name="connsiteX60" fmla="*/ 1340643 w 1643061"/>
              <a:gd name="connsiteY60" fmla="*/ 892969 h 1735932"/>
              <a:gd name="connsiteX61" fmla="*/ 1359693 w 1643061"/>
              <a:gd name="connsiteY61" fmla="*/ 912019 h 1735932"/>
              <a:gd name="connsiteX62" fmla="*/ 1369218 w 1643061"/>
              <a:gd name="connsiteY62" fmla="*/ 940594 h 1735932"/>
              <a:gd name="connsiteX63" fmla="*/ 1376362 w 1643061"/>
              <a:gd name="connsiteY63" fmla="*/ 969169 h 1735932"/>
              <a:gd name="connsiteX64" fmla="*/ 1381125 w 1643061"/>
              <a:gd name="connsiteY64" fmla="*/ 985838 h 1735932"/>
              <a:gd name="connsiteX65" fmla="*/ 1395412 w 1643061"/>
              <a:gd name="connsiteY65" fmla="*/ 1042987 h 1735932"/>
              <a:gd name="connsiteX66" fmla="*/ 1440656 w 1643061"/>
              <a:gd name="connsiteY66" fmla="*/ 1090613 h 1735932"/>
              <a:gd name="connsiteX67" fmla="*/ 1459705 w 1643061"/>
              <a:gd name="connsiteY67" fmla="*/ 1121568 h 1735932"/>
              <a:gd name="connsiteX68" fmla="*/ 1502568 w 1643061"/>
              <a:gd name="connsiteY68" fmla="*/ 1154906 h 1735932"/>
              <a:gd name="connsiteX69" fmla="*/ 1519238 w 1643061"/>
              <a:gd name="connsiteY69" fmla="*/ 1173956 h 1735932"/>
              <a:gd name="connsiteX70" fmla="*/ 1562100 w 1643061"/>
              <a:gd name="connsiteY70" fmla="*/ 1181100 h 1735932"/>
              <a:gd name="connsiteX71" fmla="*/ 1571625 w 1643061"/>
              <a:gd name="connsiteY71" fmla="*/ 1209674 h 1735932"/>
              <a:gd name="connsiteX72" fmla="*/ 1595436 w 1643061"/>
              <a:gd name="connsiteY72" fmla="*/ 1247774 h 1735932"/>
              <a:gd name="connsiteX73" fmla="*/ 1569243 w 1643061"/>
              <a:gd name="connsiteY73" fmla="*/ 1273969 h 1735932"/>
              <a:gd name="connsiteX74" fmla="*/ 1571625 w 1643061"/>
              <a:gd name="connsiteY74" fmla="*/ 1319213 h 1735932"/>
              <a:gd name="connsiteX75" fmla="*/ 1535906 w 1643061"/>
              <a:gd name="connsiteY75" fmla="*/ 1347788 h 1735932"/>
              <a:gd name="connsiteX76" fmla="*/ 1535906 w 1643061"/>
              <a:gd name="connsiteY76" fmla="*/ 1378744 h 1735932"/>
              <a:gd name="connsiteX77" fmla="*/ 1526381 w 1643061"/>
              <a:gd name="connsiteY77" fmla="*/ 1412081 h 1735932"/>
              <a:gd name="connsiteX78" fmla="*/ 1493043 w 1643061"/>
              <a:gd name="connsiteY78" fmla="*/ 1433513 h 1735932"/>
              <a:gd name="connsiteX79" fmla="*/ 1547812 w 1643061"/>
              <a:gd name="connsiteY79" fmla="*/ 1512094 h 1735932"/>
              <a:gd name="connsiteX80" fmla="*/ 1562099 w 1643061"/>
              <a:gd name="connsiteY80" fmla="*/ 1569244 h 1735932"/>
              <a:gd name="connsiteX81" fmla="*/ 1616868 w 1643061"/>
              <a:gd name="connsiteY81" fmla="*/ 1628775 h 1735932"/>
              <a:gd name="connsiteX82" fmla="*/ 1643061 w 1643061"/>
              <a:gd name="connsiteY82" fmla="*/ 1735932 h 17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643061" h="1735932">
                <a:moveTo>
                  <a:pt x="0" y="0"/>
                </a:moveTo>
                <a:lnTo>
                  <a:pt x="57150" y="52388"/>
                </a:lnTo>
                <a:lnTo>
                  <a:pt x="111918" y="88106"/>
                </a:lnTo>
                <a:lnTo>
                  <a:pt x="145256" y="138113"/>
                </a:lnTo>
                <a:lnTo>
                  <a:pt x="216693" y="173831"/>
                </a:lnTo>
                <a:lnTo>
                  <a:pt x="278606" y="211931"/>
                </a:lnTo>
                <a:lnTo>
                  <a:pt x="342900" y="226219"/>
                </a:lnTo>
                <a:lnTo>
                  <a:pt x="388143" y="245269"/>
                </a:lnTo>
                <a:lnTo>
                  <a:pt x="404812" y="278606"/>
                </a:lnTo>
                <a:lnTo>
                  <a:pt x="402431" y="314325"/>
                </a:lnTo>
                <a:lnTo>
                  <a:pt x="409575" y="345281"/>
                </a:lnTo>
                <a:lnTo>
                  <a:pt x="461962" y="376238"/>
                </a:lnTo>
                <a:lnTo>
                  <a:pt x="535781" y="423863"/>
                </a:lnTo>
                <a:lnTo>
                  <a:pt x="559593" y="428625"/>
                </a:lnTo>
                <a:lnTo>
                  <a:pt x="590550" y="428625"/>
                </a:lnTo>
                <a:lnTo>
                  <a:pt x="616743" y="438150"/>
                </a:lnTo>
                <a:lnTo>
                  <a:pt x="645318" y="452438"/>
                </a:lnTo>
                <a:lnTo>
                  <a:pt x="664368" y="452438"/>
                </a:lnTo>
                <a:lnTo>
                  <a:pt x="683418" y="454819"/>
                </a:lnTo>
                <a:lnTo>
                  <a:pt x="709612" y="485775"/>
                </a:lnTo>
                <a:lnTo>
                  <a:pt x="709612" y="485775"/>
                </a:lnTo>
                <a:lnTo>
                  <a:pt x="759618" y="485775"/>
                </a:lnTo>
                <a:lnTo>
                  <a:pt x="788193" y="469106"/>
                </a:lnTo>
                <a:lnTo>
                  <a:pt x="814387" y="466725"/>
                </a:lnTo>
                <a:lnTo>
                  <a:pt x="840581" y="476250"/>
                </a:lnTo>
                <a:lnTo>
                  <a:pt x="876300" y="495300"/>
                </a:lnTo>
                <a:lnTo>
                  <a:pt x="890587" y="514350"/>
                </a:lnTo>
                <a:lnTo>
                  <a:pt x="897731" y="540544"/>
                </a:lnTo>
                <a:lnTo>
                  <a:pt x="919162" y="559594"/>
                </a:lnTo>
                <a:lnTo>
                  <a:pt x="935831" y="573881"/>
                </a:lnTo>
                <a:lnTo>
                  <a:pt x="952500" y="573881"/>
                </a:lnTo>
                <a:lnTo>
                  <a:pt x="957262" y="597694"/>
                </a:lnTo>
                <a:lnTo>
                  <a:pt x="954881" y="611981"/>
                </a:lnTo>
                <a:lnTo>
                  <a:pt x="964406" y="631031"/>
                </a:lnTo>
                <a:lnTo>
                  <a:pt x="952500" y="638175"/>
                </a:lnTo>
                <a:lnTo>
                  <a:pt x="957262" y="645319"/>
                </a:lnTo>
                <a:lnTo>
                  <a:pt x="983456" y="640556"/>
                </a:lnTo>
                <a:lnTo>
                  <a:pt x="995362" y="640556"/>
                </a:lnTo>
                <a:lnTo>
                  <a:pt x="1012031" y="647700"/>
                </a:lnTo>
                <a:lnTo>
                  <a:pt x="1026318" y="654844"/>
                </a:lnTo>
                <a:lnTo>
                  <a:pt x="1052512" y="661988"/>
                </a:lnTo>
                <a:lnTo>
                  <a:pt x="1066800" y="657225"/>
                </a:lnTo>
                <a:lnTo>
                  <a:pt x="1088231" y="669131"/>
                </a:lnTo>
                <a:lnTo>
                  <a:pt x="1107281" y="666750"/>
                </a:lnTo>
                <a:lnTo>
                  <a:pt x="1128712" y="673894"/>
                </a:lnTo>
                <a:lnTo>
                  <a:pt x="1133475" y="685800"/>
                </a:lnTo>
                <a:lnTo>
                  <a:pt x="1147762" y="702469"/>
                </a:lnTo>
                <a:lnTo>
                  <a:pt x="1176337" y="719138"/>
                </a:lnTo>
                <a:lnTo>
                  <a:pt x="1195387" y="733425"/>
                </a:lnTo>
                <a:lnTo>
                  <a:pt x="1202531" y="757238"/>
                </a:lnTo>
                <a:lnTo>
                  <a:pt x="1212056" y="773906"/>
                </a:lnTo>
                <a:lnTo>
                  <a:pt x="1233487" y="773906"/>
                </a:lnTo>
                <a:lnTo>
                  <a:pt x="1247775" y="757238"/>
                </a:lnTo>
                <a:lnTo>
                  <a:pt x="1259681" y="762000"/>
                </a:lnTo>
                <a:lnTo>
                  <a:pt x="1276350" y="778669"/>
                </a:lnTo>
                <a:lnTo>
                  <a:pt x="1273968" y="795338"/>
                </a:lnTo>
                <a:lnTo>
                  <a:pt x="1273968" y="816769"/>
                </a:lnTo>
                <a:lnTo>
                  <a:pt x="1276350" y="852488"/>
                </a:lnTo>
                <a:lnTo>
                  <a:pt x="1304925" y="881063"/>
                </a:lnTo>
                <a:lnTo>
                  <a:pt x="1321593" y="881063"/>
                </a:lnTo>
                <a:lnTo>
                  <a:pt x="1340643" y="892969"/>
                </a:lnTo>
                <a:lnTo>
                  <a:pt x="1359693" y="912019"/>
                </a:lnTo>
                <a:lnTo>
                  <a:pt x="1369218" y="940594"/>
                </a:lnTo>
                <a:lnTo>
                  <a:pt x="1376362" y="969169"/>
                </a:lnTo>
                <a:lnTo>
                  <a:pt x="1381125" y="985838"/>
                </a:lnTo>
                <a:lnTo>
                  <a:pt x="1395412" y="1042987"/>
                </a:lnTo>
                <a:lnTo>
                  <a:pt x="1440656" y="1090613"/>
                </a:lnTo>
                <a:lnTo>
                  <a:pt x="1459705" y="1121568"/>
                </a:lnTo>
                <a:lnTo>
                  <a:pt x="1502568" y="1154906"/>
                </a:lnTo>
                <a:lnTo>
                  <a:pt x="1519238" y="1173956"/>
                </a:lnTo>
                <a:lnTo>
                  <a:pt x="1562100" y="1181100"/>
                </a:lnTo>
                <a:lnTo>
                  <a:pt x="1571625" y="1209674"/>
                </a:lnTo>
                <a:lnTo>
                  <a:pt x="1595436" y="1247774"/>
                </a:lnTo>
                <a:lnTo>
                  <a:pt x="1569243" y="1273969"/>
                </a:lnTo>
                <a:lnTo>
                  <a:pt x="1571625" y="1319213"/>
                </a:lnTo>
                <a:lnTo>
                  <a:pt x="1535906" y="1347788"/>
                </a:lnTo>
                <a:lnTo>
                  <a:pt x="1535906" y="1378744"/>
                </a:lnTo>
                <a:lnTo>
                  <a:pt x="1526381" y="1412081"/>
                </a:lnTo>
                <a:lnTo>
                  <a:pt x="1493043" y="1433513"/>
                </a:lnTo>
                <a:lnTo>
                  <a:pt x="1547812" y="1512094"/>
                </a:lnTo>
                <a:lnTo>
                  <a:pt x="1562099" y="1569244"/>
                </a:lnTo>
                <a:lnTo>
                  <a:pt x="1616868" y="1628775"/>
                </a:lnTo>
                <a:lnTo>
                  <a:pt x="1643061" y="1735932"/>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1" name="フリーフォーム 675">
            <a:extLst>
              <a:ext uri="{FF2B5EF4-FFF2-40B4-BE49-F238E27FC236}">
                <a16:creationId xmlns:a16="http://schemas.microsoft.com/office/drawing/2014/main" id="{482D6046-FA6E-4E8A-96F6-43D1D6D22FCA}"/>
              </a:ext>
            </a:extLst>
          </p:cNvPr>
          <p:cNvSpPr/>
          <p:nvPr/>
        </p:nvSpPr>
        <p:spPr>
          <a:xfrm>
            <a:off x="3482975" y="7056438"/>
            <a:ext cx="419100" cy="1216025"/>
          </a:xfrm>
          <a:custGeom>
            <a:avLst/>
            <a:gdLst>
              <a:gd name="connsiteX0" fmla="*/ 297656 w 304800"/>
              <a:gd name="connsiteY0" fmla="*/ 1114425 h 1114425"/>
              <a:gd name="connsiteX1" fmla="*/ 302419 w 304800"/>
              <a:gd name="connsiteY1" fmla="*/ 1062038 h 1114425"/>
              <a:gd name="connsiteX2" fmla="*/ 297656 w 304800"/>
              <a:gd name="connsiteY2" fmla="*/ 1052513 h 1114425"/>
              <a:gd name="connsiteX3" fmla="*/ 304800 w 304800"/>
              <a:gd name="connsiteY3" fmla="*/ 1040607 h 1114425"/>
              <a:gd name="connsiteX4" fmla="*/ 290512 w 304800"/>
              <a:gd name="connsiteY4" fmla="*/ 1023938 h 1114425"/>
              <a:gd name="connsiteX5" fmla="*/ 278606 w 304800"/>
              <a:gd name="connsiteY5" fmla="*/ 1014413 h 1114425"/>
              <a:gd name="connsiteX6" fmla="*/ 257175 w 304800"/>
              <a:gd name="connsiteY6" fmla="*/ 1007269 h 1114425"/>
              <a:gd name="connsiteX7" fmla="*/ 228600 w 304800"/>
              <a:gd name="connsiteY7" fmla="*/ 1002507 h 1114425"/>
              <a:gd name="connsiteX8" fmla="*/ 207169 w 304800"/>
              <a:gd name="connsiteY8" fmla="*/ 1000125 h 1114425"/>
              <a:gd name="connsiteX9" fmla="*/ 188119 w 304800"/>
              <a:gd name="connsiteY9" fmla="*/ 983457 h 1114425"/>
              <a:gd name="connsiteX10" fmla="*/ 169069 w 304800"/>
              <a:gd name="connsiteY10" fmla="*/ 978694 h 1114425"/>
              <a:gd name="connsiteX11" fmla="*/ 152400 w 304800"/>
              <a:gd name="connsiteY11" fmla="*/ 969169 h 1114425"/>
              <a:gd name="connsiteX12" fmla="*/ 128587 w 304800"/>
              <a:gd name="connsiteY12" fmla="*/ 964407 h 1114425"/>
              <a:gd name="connsiteX13" fmla="*/ 90487 w 304800"/>
              <a:gd name="connsiteY13" fmla="*/ 928688 h 1114425"/>
              <a:gd name="connsiteX14" fmla="*/ 78581 w 304800"/>
              <a:gd name="connsiteY14" fmla="*/ 900113 h 1114425"/>
              <a:gd name="connsiteX15" fmla="*/ 76200 w 304800"/>
              <a:gd name="connsiteY15" fmla="*/ 883444 h 1114425"/>
              <a:gd name="connsiteX16" fmla="*/ 80962 w 304800"/>
              <a:gd name="connsiteY16" fmla="*/ 866775 h 1114425"/>
              <a:gd name="connsiteX17" fmla="*/ 88106 w 304800"/>
              <a:gd name="connsiteY17" fmla="*/ 852488 h 1114425"/>
              <a:gd name="connsiteX18" fmla="*/ 88106 w 304800"/>
              <a:gd name="connsiteY18" fmla="*/ 833438 h 1114425"/>
              <a:gd name="connsiteX19" fmla="*/ 95250 w 304800"/>
              <a:gd name="connsiteY19" fmla="*/ 819150 h 1114425"/>
              <a:gd name="connsiteX20" fmla="*/ 114300 w 304800"/>
              <a:gd name="connsiteY20" fmla="*/ 800100 h 1114425"/>
              <a:gd name="connsiteX21" fmla="*/ 119062 w 304800"/>
              <a:gd name="connsiteY21" fmla="*/ 781050 h 1114425"/>
              <a:gd name="connsiteX22" fmla="*/ 116681 w 304800"/>
              <a:gd name="connsiteY22" fmla="*/ 754857 h 1114425"/>
              <a:gd name="connsiteX23" fmla="*/ 114300 w 304800"/>
              <a:gd name="connsiteY23" fmla="*/ 728663 h 1114425"/>
              <a:gd name="connsiteX24" fmla="*/ 107156 w 304800"/>
              <a:gd name="connsiteY24" fmla="*/ 714375 h 1114425"/>
              <a:gd name="connsiteX25" fmla="*/ 95250 w 304800"/>
              <a:gd name="connsiteY25" fmla="*/ 685800 h 1114425"/>
              <a:gd name="connsiteX26" fmla="*/ 83344 w 304800"/>
              <a:gd name="connsiteY26" fmla="*/ 673894 h 1114425"/>
              <a:gd name="connsiteX27" fmla="*/ 83344 w 304800"/>
              <a:gd name="connsiteY27" fmla="*/ 664369 h 1114425"/>
              <a:gd name="connsiteX28" fmla="*/ 95250 w 304800"/>
              <a:gd name="connsiteY28" fmla="*/ 654844 h 1114425"/>
              <a:gd name="connsiteX29" fmla="*/ 100012 w 304800"/>
              <a:gd name="connsiteY29" fmla="*/ 642938 h 1114425"/>
              <a:gd name="connsiteX30" fmla="*/ 100012 w 304800"/>
              <a:gd name="connsiteY30" fmla="*/ 631032 h 1114425"/>
              <a:gd name="connsiteX31" fmla="*/ 95250 w 304800"/>
              <a:gd name="connsiteY31" fmla="*/ 623888 h 1114425"/>
              <a:gd name="connsiteX32" fmla="*/ 97631 w 304800"/>
              <a:gd name="connsiteY32" fmla="*/ 614363 h 1114425"/>
              <a:gd name="connsiteX33" fmla="*/ 97631 w 304800"/>
              <a:gd name="connsiteY33" fmla="*/ 602457 h 1114425"/>
              <a:gd name="connsiteX34" fmla="*/ 88106 w 304800"/>
              <a:gd name="connsiteY34" fmla="*/ 585788 h 1114425"/>
              <a:gd name="connsiteX35" fmla="*/ 95250 w 304800"/>
              <a:gd name="connsiteY35" fmla="*/ 573882 h 1114425"/>
              <a:gd name="connsiteX36" fmla="*/ 104775 w 304800"/>
              <a:gd name="connsiteY36" fmla="*/ 561975 h 1114425"/>
              <a:gd name="connsiteX37" fmla="*/ 114300 w 304800"/>
              <a:gd name="connsiteY37" fmla="*/ 554832 h 1114425"/>
              <a:gd name="connsiteX38" fmla="*/ 121444 w 304800"/>
              <a:gd name="connsiteY38" fmla="*/ 545307 h 1114425"/>
              <a:gd name="connsiteX39" fmla="*/ 116681 w 304800"/>
              <a:gd name="connsiteY39" fmla="*/ 538163 h 1114425"/>
              <a:gd name="connsiteX40" fmla="*/ 102394 w 304800"/>
              <a:gd name="connsiteY40" fmla="*/ 526257 h 1114425"/>
              <a:gd name="connsiteX41" fmla="*/ 102394 w 304800"/>
              <a:gd name="connsiteY41" fmla="*/ 514350 h 1114425"/>
              <a:gd name="connsiteX42" fmla="*/ 104775 w 304800"/>
              <a:gd name="connsiteY42" fmla="*/ 497682 h 1114425"/>
              <a:gd name="connsiteX43" fmla="*/ 109537 w 304800"/>
              <a:gd name="connsiteY43" fmla="*/ 483394 h 1114425"/>
              <a:gd name="connsiteX44" fmla="*/ 109537 w 304800"/>
              <a:gd name="connsiteY44" fmla="*/ 466725 h 1114425"/>
              <a:gd name="connsiteX45" fmla="*/ 92869 w 304800"/>
              <a:gd name="connsiteY45" fmla="*/ 452438 h 1114425"/>
              <a:gd name="connsiteX46" fmla="*/ 90487 w 304800"/>
              <a:gd name="connsiteY46" fmla="*/ 440532 h 1114425"/>
              <a:gd name="connsiteX47" fmla="*/ 100012 w 304800"/>
              <a:gd name="connsiteY47" fmla="*/ 433388 h 1114425"/>
              <a:gd name="connsiteX48" fmla="*/ 109537 w 304800"/>
              <a:gd name="connsiteY48" fmla="*/ 428625 h 1114425"/>
              <a:gd name="connsiteX49" fmla="*/ 109537 w 304800"/>
              <a:gd name="connsiteY49" fmla="*/ 407194 h 1114425"/>
              <a:gd name="connsiteX50" fmla="*/ 114300 w 304800"/>
              <a:gd name="connsiteY50" fmla="*/ 392907 h 1114425"/>
              <a:gd name="connsiteX51" fmla="*/ 109537 w 304800"/>
              <a:gd name="connsiteY51" fmla="*/ 371475 h 1114425"/>
              <a:gd name="connsiteX52" fmla="*/ 104775 w 304800"/>
              <a:gd name="connsiteY52" fmla="*/ 359569 h 1114425"/>
              <a:gd name="connsiteX53" fmla="*/ 107156 w 304800"/>
              <a:gd name="connsiteY53" fmla="*/ 347663 h 1114425"/>
              <a:gd name="connsiteX54" fmla="*/ 104775 w 304800"/>
              <a:gd name="connsiteY54" fmla="*/ 333375 h 1114425"/>
              <a:gd name="connsiteX55" fmla="*/ 95250 w 304800"/>
              <a:gd name="connsiteY55" fmla="*/ 321469 h 1114425"/>
              <a:gd name="connsiteX56" fmla="*/ 76200 w 304800"/>
              <a:gd name="connsiteY56" fmla="*/ 302419 h 1114425"/>
              <a:gd name="connsiteX57" fmla="*/ 66675 w 304800"/>
              <a:gd name="connsiteY57" fmla="*/ 285750 h 1114425"/>
              <a:gd name="connsiteX58" fmla="*/ 73819 w 304800"/>
              <a:gd name="connsiteY58" fmla="*/ 271463 h 1114425"/>
              <a:gd name="connsiteX59" fmla="*/ 88106 w 304800"/>
              <a:gd name="connsiteY59" fmla="*/ 257175 h 1114425"/>
              <a:gd name="connsiteX60" fmla="*/ 109537 w 304800"/>
              <a:gd name="connsiteY60" fmla="*/ 242888 h 1114425"/>
              <a:gd name="connsiteX61" fmla="*/ 109537 w 304800"/>
              <a:gd name="connsiteY61" fmla="*/ 226219 h 1114425"/>
              <a:gd name="connsiteX62" fmla="*/ 102394 w 304800"/>
              <a:gd name="connsiteY62" fmla="*/ 216694 h 1114425"/>
              <a:gd name="connsiteX63" fmla="*/ 85725 w 304800"/>
              <a:gd name="connsiteY63" fmla="*/ 209550 h 1114425"/>
              <a:gd name="connsiteX64" fmla="*/ 73819 w 304800"/>
              <a:gd name="connsiteY64" fmla="*/ 202407 h 1114425"/>
              <a:gd name="connsiteX65" fmla="*/ 73819 w 304800"/>
              <a:gd name="connsiteY65" fmla="*/ 192882 h 1114425"/>
              <a:gd name="connsiteX66" fmla="*/ 78581 w 304800"/>
              <a:gd name="connsiteY66" fmla="*/ 183357 h 1114425"/>
              <a:gd name="connsiteX67" fmla="*/ 80962 w 304800"/>
              <a:gd name="connsiteY67" fmla="*/ 166688 h 1114425"/>
              <a:gd name="connsiteX68" fmla="*/ 69056 w 304800"/>
              <a:gd name="connsiteY68" fmla="*/ 157163 h 1114425"/>
              <a:gd name="connsiteX69" fmla="*/ 52387 w 304800"/>
              <a:gd name="connsiteY69" fmla="*/ 147638 h 1114425"/>
              <a:gd name="connsiteX70" fmla="*/ 26194 w 304800"/>
              <a:gd name="connsiteY70" fmla="*/ 128588 h 1114425"/>
              <a:gd name="connsiteX71" fmla="*/ 11906 w 304800"/>
              <a:gd name="connsiteY71" fmla="*/ 109538 h 1114425"/>
              <a:gd name="connsiteX72" fmla="*/ 7144 w 304800"/>
              <a:gd name="connsiteY72" fmla="*/ 90488 h 1114425"/>
              <a:gd name="connsiteX73" fmla="*/ 4762 w 304800"/>
              <a:gd name="connsiteY73" fmla="*/ 69057 h 1114425"/>
              <a:gd name="connsiteX74" fmla="*/ 14287 w 304800"/>
              <a:gd name="connsiteY74" fmla="*/ 45244 h 1114425"/>
              <a:gd name="connsiteX75" fmla="*/ 14287 w 304800"/>
              <a:gd name="connsiteY75" fmla="*/ 23813 h 1114425"/>
              <a:gd name="connsiteX76" fmla="*/ 9525 w 304800"/>
              <a:gd name="connsiteY76" fmla="*/ 4763 h 1114425"/>
              <a:gd name="connsiteX77" fmla="*/ 0 w 304800"/>
              <a:gd name="connsiteY77" fmla="*/ 0 h 111442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0 w 576263"/>
              <a:gd name="connsiteY77"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30970 w 576263"/>
              <a:gd name="connsiteY77" fmla="*/ 259557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95252 w 576263"/>
              <a:gd name="connsiteY77" fmla="*/ 280988 h 1666875"/>
              <a:gd name="connsiteX78" fmla="*/ 0 w 576263"/>
              <a:gd name="connsiteY78"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192883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28602 w 576263"/>
              <a:gd name="connsiteY77" fmla="*/ 423863 h 1666875"/>
              <a:gd name="connsiteX78" fmla="*/ 95252 w 576263"/>
              <a:gd name="connsiteY78" fmla="*/ 280988 h 1666875"/>
              <a:gd name="connsiteX79" fmla="*/ 0 w 576263"/>
              <a:gd name="connsiteY79"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57176 w 576263"/>
              <a:gd name="connsiteY77" fmla="*/ 492919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28602 w 576263"/>
              <a:gd name="connsiteY78" fmla="*/ 423863 h 1666875"/>
              <a:gd name="connsiteX79" fmla="*/ 95252 w 576263"/>
              <a:gd name="connsiteY79" fmla="*/ 280988 h 1666875"/>
              <a:gd name="connsiteX80" fmla="*/ 0 w 576263"/>
              <a:gd name="connsiteY80"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38126 w 576263"/>
              <a:gd name="connsiteY78" fmla="*/ 464344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95252 w 576263"/>
              <a:gd name="connsiteY80" fmla="*/ 280988 h 1666875"/>
              <a:gd name="connsiteX81" fmla="*/ 0 w 576263"/>
              <a:gd name="connsiteY81"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240508 w 576263"/>
              <a:gd name="connsiteY80" fmla="*/ 450057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28602 w 576263"/>
              <a:gd name="connsiteY79" fmla="*/ 423863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304802 w 576263"/>
              <a:gd name="connsiteY80" fmla="*/ 385763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5270 w 576263"/>
              <a:gd name="connsiteY77" fmla="*/ 519112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35746 w 576263"/>
              <a:gd name="connsiteY79" fmla="*/ 435769 h 1666875"/>
              <a:gd name="connsiteX80" fmla="*/ 216696 w 576263"/>
              <a:gd name="connsiteY80" fmla="*/ 419100 h 1666875"/>
              <a:gd name="connsiteX81" fmla="*/ 95252 w 576263"/>
              <a:gd name="connsiteY81" fmla="*/ 280988 h 1666875"/>
              <a:gd name="connsiteX82" fmla="*/ 0 w 576263"/>
              <a:gd name="connsiteY82"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245270 w 576263"/>
              <a:gd name="connsiteY79" fmla="*/ 495300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50033 w 576263"/>
              <a:gd name="connsiteY78" fmla="*/ 473869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330995 w 576263"/>
              <a:gd name="connsiteY79" fmla="*/ 483393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5252 w 576263"/>
              <a:gd name="connsiteY82" fmla="*/ 280988 h 1666875"/>
              <a:gd name="connsiteX83" fmla="*/ 0 w 576263"/>
              <a:gd name="connsiteY83" fmla="*/ 0 h 1666875"/>
              <a:gd name="connsiteX0" fmla="*/ 569119 w 576263"/>
              <a:gd name="connsiteY0" fmla="*/ 1666875 h 1666875"/>
              <a:gd name="connsiteX1" fmla="*/ 573882 w 576263"/>
              <a:gd name="connsiteY1" fmla="*/ 1614488 h 1666875"/>
              <a:gd name="connsiteX2" fmla="*/ 569119 w 576263"/>
              <a:gd name="connsiteY2" fmla="*/ 1604963 h 1666875"/>
              <a:gd name="connsiteX3" fmla="*/ 576263 w 576263"/>
              <a:gd name="connsiteY3" fmla="*/ 1593057 h 1666875"/>
              <a:gd name="connsiteX4" fmla="*/ 561975 w 576263"/>
              <a:gd name="connsiteY4" fmla="*/ 1576388 h 1666875"/>
              <a:gd name="connsiteX5" fmla="*/ 550069 w 576263"/>
              <a:gd name="connsiteY5" fmla="*/ 1566863 h 1666875"/>
              <a:gd name="connsiteX6" fmla="*/ 528638 w 576263"/>
              <a:gd name="connsiteY6" fmla="*/ 1559719 h 1666875"/>
              <a:gd name="connsiteX7" fmla="*/ 500063 w 576263"/>
              <a:gd name="connsiteY7" fmla="*/ 1554957 h 1666875"/>
              <a:gd name="connsiteX8" fmla="*/ 478632 w 576263"/>
              <a:gd name="connsiteY8" fmla="*/ 1552575 h 1666875"/>
              <a:gd name="connsiteX9" fmla="*/ 459582 w 576263"/>
              <a:gd name="connsiteY9" fmla="*/ 1535907 h 1666875"/>
              <a:gd name="connsiteX10" fmla="*/ 440532 w 576263"/>
              <a:gd name="connsiteY10" fmla="*/ 1531144 h 1666875"/>
              <a:gd name="connsiteX11" fmla="*/ 423863 w 576263"/>
              <a:gd name="connsiteY11" fmla="*/ 1521619 h 1666875"/>
              <a:gd name="connsiteX12" fmla="*/ 400050 w 576263"/>
              <a:gd name="connsiteY12" fmla="*/ 1516857 h 1666875"/>
              <a:gd name="connsiteX13" fmla="*/ 361950 w 576263"/>
              <a:gd name="connsiteY13" fmla="*/ 1481138 h 1666875"/>
              <a:gd name="connsiteX14" fmla="*/ 350044 w 576263"/>
              <a:gd name="connsiteY14" fmla="*/ 1452563 h 1666875"/>
              <a:gd name="connsiteX15" fmla="*/ 347663 w 576263"/>
              <a:gd name="connsiteY15" fmla="*/ 1435894 h 1666875"/>
              <a:gd name="connsiteX16" fmla="*/ 352425 w 576263"/>
              <a:gd name="connsiteY16" fmla="*/ 1419225 h 1666875"/>
              <a:gd name="connsiteX17" fmla="*/ 359569 w 576263"/>
              <a:gd name="connsiteY17" fmla="*/ 1404938 h 1666875"/>
              <a:gd name="connsiteX18" fmla="*/ 359569 w 576263"/>
              <a:gd name="connsiteY18" fmla="*/ 1385888 h 1666875"/>
              <a:gd name="connsiteX19" fmla="*/ 366713 w 576263"/>
              <a:gd name="connsiteY19" fmla="*/ 1371600 h 1666875"/>
              <a:gd name="connsiteX20" fmla="*/ 385763 w 576263"/>
              <a:gd name="connsiteY20" fmla="*/ 1352550 h 1666875"/>
              <a:gd name="connsiteX21" fmla="*/ 390525 w 576263"/>
              <a:gd name="connsiteY21" fmla="*/ 1333500 h 1666875"/>
              <a:gd name="connsiteX22" fmla="*/ 388144 w 576263"/>
              <a:gd name="connsiteY22" fmla="*/ 1307307 h 1666875"/>
              <a:gd name="connsiteX23" fmla="*/ 385763 w 576263"/>
              <a:gd name="connsiteY23" fmla="*/ 1281113 h 1666875"/>
              <a:gd name="connsiteX24" fmla="*/ 378619 w 576263"/>
              <a:gd name="connsiteY24" fmla="*/ 1266825 h 1666875"/>
              <a:gd name="connsiteX25" fmla="*/ 366713 w 576263"/>
              <a:gd name="connsiteY25" fmla="*/ 1238250 h 1666875"/>
              <a:gd name="connsiteX26" fmla="*/ 354807 w 576263"/>
              <a:gd name="connsiteY26" fmla="*/ 1226344 h 1666875"/>
              <a:gd name="connsiteX27" fmla="*/ 354807 w 576263"/>
              <a:gd name="connsiteY27" fmla="*/ 1216819 h 1666875"/>
              <a:gd name="connsiteX28" fmla="*/ 366713 w 576263"/>
              <a:gd name="connsiteY28" fmla="*/ 1207294 h 1666875"/>
              <a:gd name="connsiteX29" fmla="*/ 371475 w 576263"/>
              <a:gd name="connsiteY29" fmla="*/ 1195388 h 1666875"/>
              <a:gd name="connsiteX30" fmla="*/ 371475 w 576263"/>
              <a:gd name="connsiteY30" fmla="*/ 1183482 h 1666875"/>
              <a:gd name="connsiteX31" fmla="*/ 366713 w 576263"/>
              <a:gd name="connsiteY31" fmla="*/ 1176338 h 1666875"/>
              <a:gd name="connsiteX32" fmla="*/ 369094 w 576263"/>
              <a:gd name="connsiteY32" fmla="*/ 1166813 h 1666875"/>
              <a:gd name="connsiteX33" fmla="*/ 369094 w 576263"/>
              <a:gd name="connsiteY33" fmla="*/ 1154907 h 1666875"/>
              <a:gd name="connsiteX34" fmla="*/ 359569 w 576263"/>
              <a:gd name="connsiteY34" fmla="*/ 1138238 h 1666875"/>
              <a:gd name="connsiteX35" fmla="*/ 366713 w 576263"/>
              <a:gd name="connsiteY35" fmla="*/ 1126332 h 1666875"/>
              <a:gd name="connsiteX36" fmla="*/ 376238 w 576263"/>
              <a:gd name="connsiteY36" fmla="*/ 1114425 h 1666875"/>
              <a:gd name="connsiteX37" fmla="*/ 385763 w 576263"/>
              <a:gd name="connsiteY37" fmla="*/ 1107282 h 1666875"/>
              <a:gd name="connsiteX38" fmla="*/ 392907 w 576263"/>
              <a:gd name="connsiteY38" fmla="*/ 1097757 h 1666875"/>
              <a:gd name="connsiteX39" fmla="*/ 388144 w 576263"/>
              <a:gd name="connsiteY39" fmla="*/ 1090613 h 1666875"/>
              <a:gd name="connsiteX40" fmla="*/ 373857 w 576263"/>
              <a:gd name="connsiteY40" fmla="*/ 1078707 h 1666875"/>
              <a:gd name="connsiteX41" fmla="*/ 373857 w 576263"/>
              <a:gd name="connsiteY41" fmla="*/ 1066800 h 1666875"/>
              <a:gd name="connsiteX42" fmla="*/ 376238 w 576263"/>
              <a:gd name="connsiteY42" fmla="*/ 1050132 h 1666875"/>
              <a:gd name="connsiteX43" fmla="*/ 381000 w 576263"/>
              <a:gd name="connsiteY43" fmla="*/ 1035844 h 1666875"/>
              <a:gd name="connsiteX44" fmla="*/ 381000 w 576263"/>
              <a:gd name="connsiteY44" fmla="*/ 1019175 h 1666875"/>
              <a:gd name="connsiteX45" fmla="*/ 364332 w 576263"/>
              <a:gd name="connsiteY45" fmla="*/ 1004888 h 1666875"/>
              <a:gd name="connsiteX46" fmla="*/ 361950 w 576263"/>
              <a:gd name="connsiteY46" fmla="*/ 992982 h 1666875"/>
              <a:gd name="connsiteX47" fmla="*/ 371475 w 576263"/>
              <a:gd name="connsiteY47" fmla="*/ 985838 h 1666875"/>
              <a:gd name="connsiteX48" fmla="*/ 381000 w 576263"/>
              <a:gd name="connsiteY48" fmla="*/ 981075 h 1666875"/>
              <a:gd name="connsiteX49" fmla="*/ 381000 w 576263"/>
              <a:gd name="connsiteY49" fmla="*/ 959644 h 1666875"/>
              <a:gd name="connsiteX50" fmla="*/ 385763 w 576263"/>
              <a:gd name="connsiteY50" fmla="*/ 945357 h 1666875"/>
              <a:gd name="connsiteX51" fmla="*/ 381000 w 576263"/>
              <a:gd name="connsiteY51" fmla="*/ 923925 h 1666875"/>
              <a:gd name="connsiteX52" fmla="*/ 376238 w 576263"/>
              <a:gd name="connsiteY52" fmla="*/ 912019 h 1666875"/>
              <a:gd name="connsiteX53" fmla="*/ 378619 w 576263"/>
              <a:gd name="connsiteY53" fmla="*/ 900113 h 1666875"/>
              <a:gd name="connsiteX54" fmla="*/ 376238 w 576263"/>
              <a:gd name="connsiteY54" fmla="*/ 885825 h 1666875"/>
              <a:gd name="connsiteX55" fmla="*/ 366713 w 576263"/>
              <a:gd name="connsiteY55" fmla="*/ 873919 h 1666875"/>
              <a:gd name="connsiteX56" fmla="*/ 347663 w 576263"/>
              <a:gd name="connsiteY56" fmla="*/ 854869 h 1666875"/>
              <a:gd name="connsiteX57" fmla="*/ 338138 w 576263"/>
              <a:gd name="connsiteY57" fmla="*/ 838200 h 1666875"/>
              <a:gd name="connsiteX58" fmla="*/ 345282 w 576263"/>
              <a:gd name="connsiteY58" fmla="*/ 823913 h 1666875"/>
              <a:gd name="connsiteX59" fmla="*/ 359569 w 576263"/>
              <a:gd name="connsiteY59" fmla="*/ 809625 h 1666875"/>
              <a:gd name="connsiteX60" fmla="*/ 381000 w 576263"/>
              <a:gd name="connsiteY60" fmla="*/ 795338 h 1666875"/>
              <a:gd name="connsiteX61" fmla="*/ 381000 w 576263"/>
              <a:gd name="connsiteY61" fmla="*/ 778669 h 1666875"/>
              <a:gd name="connsiteX62" fmla="*/ 373857 w 576263"/>
              <a:gd name="connsiteY62" fmla="*/ 769144 h 1666875"/>
              <a:gd name="connsiteX63" fmla="*/ 357188 w 576263"/>
              <a:gd name="connsiteY63" fmla="*/ 762000 h 1666875"/>
              <a:gd name="connsiteX64" fmla="*/ 345282 w 576263"/>
              <a:gd name="connsiteY64" fmla="*/ 754857 h 1666875"/>
              <a:gd name="connsiteX65" fmla="*/ 345282 w 576263"/>
              <a:gd name="connsiteY65" fmla="*/ 745332 h 1666875"/>
              <a:gd name="connsiteX66" fmla="*/ 350044 w 576263"/>
              <a:gd name="connsiteY66" fmla="*/ 735807 h 1666875"/>
              <a:gd name="connsiteX67" fmla="*/ 352425 w 576263"/>
              <a:gd name="connsiteY67" fmla="*/ 719138 h 1666875"/>
              <a:gd name="connsiteX68" fmla="*/ 340519 w 576263"/>
              <a:gd name="connsiteY68" fmla="*/ 709613 h 1666875"/>
              <a:gd name="connsiteX69" fmla="*/ 323850 w 576263"/>
              <a:gd name="connsiteY69" fmla="*/ 700088 h 1666875"/>
              <a:gd name="connsiteX70" fmla="*/ 297657 w 576263"/>
              <a:gd name="connsiteY70" fmla="*/ 681038 h 1666875"/>
              <a:gd name="connsiteX71" fmla="*/ 283369 w 576263"/>
              <a:gd name="connsiteY71" fmla="*/ 661988 h 1666875"/>
              <a:gd name="connsiteX72" fmla="*/ 278607 w 576263"/>
              <a:gd name="connsiteY72" fmla="*/ 642938 h 1666875"/>
              <a:gd name="connsiteX73" fmla="*/ 276225 w 576263"/>
              <a:gd name="connsiteY73" fmla="*/ 621507 h 1666875"/>
              <a:gd name="connsiteX74" fmla="*/ 285750 w 576263"/>
              <a:gd name="connsiteY74" fmla="*/ 597694 h 1666875"/>
              <a:gd name="connsiteX75" fmla="*/ 285750 w 576263"/>
              <a:gd name="connsiteY75" fmla="*/ 576263 h 1666875"/>
              <a:gd name="connsiteX76" fmla="*/ 280988 w 576263"/>
              <a:gd name="connsiteY76" fmla="*/ 557213 h 1666875"/>
              <a:gd name="connsiteX77" fmla="*/ 242889 w 576263"/>
              <a:gd name="connsiteY77" fmla="*/ 528637 h 1666875"/>
              <a:gd name="connsiteX78" fmla="*/ 245270 w 576263"/>
              <a:gd name="connsiteY78" fmla="*/ 483394 h 1666875"/>
              <a:gd name="connsiteX79" fmla="*/ 238126 w 576263"/>
              <a:gd name="connsiteY79" fmla="*/ 461962 h 1666875"/>
              <a:gd name="connsiteX80" fmla="*/ 235746 w 576263"/>
              <a:gd name="connsiteY80" fmla="*/ 435769 h 1666875"/>
              <a:gd name="connsiteX81" fmla="*/ 216696 w 576263"/>
              <a:gd name="connsiteY81" fmla="*/ 419100 h 1666875"/>
              <a:gd name="connsiteX82" fmla="*/ 97633 w 576263"/>
              <a:gd name="connsiteY82" fmla="*/ 271463 h 1666875"/>
              <a:gd name="connsiteX83" fmla="*/ 0 w 576263"/>
              <a:gd name="connsiteY83" fmla="*/ 0 h 1666875"/>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0 w 561975"/>
              <a:gd name="connsiteY8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2388 w 561975"/>
              <a:gd name="connsiteY83" fmla="*/ 161924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0 w 561975"/>
              <a:gd name="connsiteY84"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33338 w 561975"/>
              <a:gd name="connsiteY84" fmla="*/ 119061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71438 w 561975"/>
              <a:gd name="connsiteY84" fmla="*/ 121442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0 w 561975"/>
              <a:gd name="connsiteY85"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3813 w 561975"/>
              <a:gd name="connsiteY85" fmla="*/ 50005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19051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0 w 561975"/>
              <a:gd name="connsiteY86"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28576 w 561975"/>
              <a:gd name="connsiteY85" fmla="*/ 73818 h 1654968"/>
              <a:gd name="connsiteX86" fmla="*/ 50007 w 561975"/>
              <a:gd name="connsiteY86" fmla="*/ 92867 h 1654968"/>
              <a:gd name="connsiteX87" fmla="*/ 0 w 56197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52387 w 564355"/>
              <a:gd name="connsiteY86" fmla="*/ 92867 h 1654968"/>
              <a:gd name="connsiteX87" fmla="*/ 2380 w 564355"/>
              <a:gd name="connsiteY87" fmla="*/ 0 h 1654968"/>
              <a:gd name="connsiteX0" fmla="*/ 557211 w 564355"/>
              <a:gd name="connsiteY0" fmla="*/ 1654968 h 1654968"/>
              <a:gd name="connsiteX1" fmla="*/ 561974 w 564355"/>
              <a:gd name="connsiteY1" fmla="*/ 1602581 h 1654968"/>
              <a:gd name="connsiteX2" fmla="*/ 557211 w 564355"/>
              <a:gd name="connsiteY2" fmla="*/ 1593056 h 1654968"/>
              <a:gd name="connsiteX3" fmla="*/ 564355 w 564355"/>
              <a:gd name="connsiteY3" fmla="*/ 1581150 h 1654968"/>
              <a:gd name="connsiteX4" fmla="*/ 550067 w 564355"/>
              <a:gd name="connsiteY4" fmla="*/ 1564481 h 1654968"/>
              <a:gd name="connsiteX5" fmla="*/ 538161 w 564355"/>
              <a:gd name="connsiteY5" fmla="*/ 1554956 h 1654968"/>
              <a:gd name="connsiteX6" fmla="*/ 516730 w 564355"/>
              <a:gd name="connsiteY6" fmla="*/ 1547812 h 1654968"/>
              <a:gd name="connsiteX7" fmla="*/ 488155 w 564355"/>
              <a:gd name="connsiteY7" fmla="*/ 1543050 h 1654968"/>
              <a:gd name="connsiteX8" fmla="*/ 466724 w 564355"/>
              <a:gd name="connsiteY8" fmla="*/ 1540668 h 1654968"/>
              <a:gd name="connsiteX9" fmla="*/ 447674 w 564355"/>
              <a:gd name="connsiteY9" fmla="*/ 1524000 h 1654968"/>
              <a:gd name="connsiteX10" fmla="*/ 428624 w 564355"/>
              <a:gd name="connsiteY10" fmla="*/ 1519237 h 1654968"/>
              <a:gd name="connsiteX11" fmla="*/ 411955 w 564355"/>
              <a:gd name="connsiteY11" fmla="*/ 1509712 h 1654968"/>
              <a:gd name="connsiteX12" fmla="*/ 388142 w 564355"/>
              <a:gd name="connsiteY12" fmla="*/ 1504950 h 1654968"/>
              <a:gd name="connsiteX13" fmla="*/ 350042 w 564355"/>
              <a:gd name="connsiteY13" fmla="*/ 1469231 h 1654968"/>
              <a:gd name="connsiteX14" fmla="*/ 338136 w 564355"/>
              <a:gd name="connsiteY14" fmla="*/ 1440656 h 1654968"/>
              <a:gd name="connsiteX15" fmla="*/ 335755 w 564355"/>
              <a:gd name="connsiteY15" fmla="*/ 1423987 h 1654968"/>
              <a:gd name="connsiteX16" fmla="*/ 340517 w 564355"/>
              <a:gd name="connsiteY16" fmla="*/ 1407318 h 1654968"/>
              <a:gd name="connsiteX17" fmla="*/ 347661 w 564355"/>
              <a:gd name="connsiteY17" fmla="*/ 1393031 h 1654968"/>
              <a:gd name="connsiteX18" fmla="*/ 347661 w 564355"/>
              <a:gd name="connsiteY18" fmla="*/ 1373981 h 1654968"/>
              <a:gd name="connsiteX19" fmla="*/ 354805 w 564355"/>
              <a:gd name="connsiteY19" fmla="*/ 1359693 h 1654968"/>
              <a:gd name="connsiteX20" fmla="*/ 373855 w 564355"/>
              <a:gd name="connsiteY20" fmla="*/ 1340643 h 1654968"/>
              <a:gd name="connsiteX21" fmla="*/ 378617 w 564355"/>
              <a:gd name="connsiteY21" fmla="*/ 1321593 h 1654968"/>
              <a:gd name="connsiteX22" fmla="*/ 376236 w 564355"/>
              <a:gd name="connsiteY22" fmla="*/ 1295400 h 1654968"/>
              <a:gd name="connsiteX23" fmla="*/ 373855 w 564355"/>
              <a:gd name="connsiteY23" fmla="*/ 1269206 h 1654968"/>
              <a:gd name="connsiteX24" fmla="*/ 366711 w 564355"/>
              <a:gd name="connsiteY24" fmla="*/ 1254918 h 1654968"/>
              <a:gd name="connsiteX25" fmla="*/ 354805 w 564355"/>
              <a:gd name="connsiteY25" fmla="*/ 1226343 h 1654968"/>
              <a:gd name="connsiteX26" fmla="*/ 342899 w 564355"/>
              <a:gd name="connsiteY26" fmla="*/ 1214437 h 1654968"/>
              <a:gd name="connsiteX27" fmla="*/ 342899 w 564355"/>
              <a:gd name="connsiteY27" fmla="*/ 1204912 h 1654968"/>
              <a:gd name="connsiteX28" fmla="*/ 354805 w 564355"/>
              <a:gd name="connsiteY28" fmla="*/ 1195387 h 1654968"/>
              <a:gd name="connsiteX29" fmla="*/ 359567 w 564355"/>
              <a:gd name="connsiteY29" fmla="*/ 1183481 h 1654968"/>
              <a:gd name="connsiteX30" fmla="*/ 359567 w 564355"/>
              <a:gd name="connsiteY30" fmla="*/ 1171575 h 1654968"/>
              <a:gd name="connsiteX31" fmla="*/ 354805 w 564355"/>
              <a:gd name="connsiteY31" fmla="*/ 1164431 h 1654968"/>
              <a:gd name="connsiteX32" fmla="*/ 357186 w 564355"/>
              <a:gd name="connsiteY32" fmla="*/ 1154906 h 1654968"/>
              <a:gd name="connsiteX33" fmla="*/ 357186 w 564355"/>
              <a:gd name="connsiteY33" fmla="*/ 1143000 h 1654968"/>
              <a:gd name="connsiteX34" fmla="*/ 347661 w 564355"/>
              <a:gd name="connsiteY34" fmla="*/ 1126331 h 1654968"/>
              <a:gd name="connsiteX35" fmla="*/ 354805 w 564355"/>
              <a:gd name="connsiteY35" fmla="*/ 1114425 h 1654968"/>
              <a:gd name="connsiteX36" fmla="*/ 364330 w 564355"/>
              <a:gd name="connsiteY36" fmla="*/ 1102518 h 1654968"/>
              <a:gd name="connsiteX37" fmla="*/ 373855 w 564355"/>
              <a:gd name="connsiteY37" fmla="*/ 1095375 h 1654968"/>
              <a:gd name="connsiteX38" fmla="*/ 380999 w 564355"/>
              <a:gd name="connsiteY38" fmla="*/ 1085850 h 1654968"/>
              <a:gd name="connsiteX39" fmla="*/ 376236 w 564355"/>
              <a:gd name="connsiteY39" fmla="*/ 1078706 h 1654968"/>
              <a:gd name="connsiteX40" fmla="*/ 361949 w 564355"/>
              <a:gd name="connsiteY40" fmla="*/ 1066800 h 1654968"/>
              <a:gd name="connsiteX41" fmla="*/ 361949 w 564355"/>
              <a:gd name="connsiteY41" fmla="*/ 1054893 h 1654968"/>
              <a:gd name="connsiteX42" fmla="*/ 364330 w 564355"/>
              <a:gd name="connsiteY42" fmla="*/ 1038225 h 1654968"/>
              <a:gd name="connsiteX43" fmla="*/ 369092 w 564355"/>
              <a:gd name="connsiteY43" fmla="*/ 1023937 h 1654968"/>
              <a:gd name="connsiteX44" fmla="*/ 369092 w 564355"/>
              <a:gd name="connsiteY44" fmla="*/ 1007268 h 1654968"/>
              <a:gd name="connsiteX45" fmla="*/ 352424 w 564355"/>
              <a:gd name="connsiteY45" fmla="*/ 992981 h 1654968"/>
              <a:gd name="connsiteX46" fmla="*/ 350042 w 564355"/>
              <a:gd name="connsiteY46" fmla="*/ 981075 h 1654968"/>
              <a:gd name="connsiteX47" fmla="*/ 359567 w 564355"/>
              <a:gd name="connsiteY47" fmla="*/ 973931 h 1654968"/>
              <a:gd name="connsiteX48" fmla="*/ 369092 w 564355"/>
              <a:gd name="connsiteY48" fmla="*/ 969168 h 1654968"/>
              <a:gd name="connsiteX49" fmla="*/ 369092 w 564355"/>
              <a:gd name="connsiteY49" fmla="*/ 947737 h 1654968"/>
              <a:gd name="connsiteX50" fmla="*/ 373855 w 564355"/>
              <a:gd name="connsiteY50" fmla="*/ 933450 h 1654968"/>
              <a:gd name="connsiteX51" fmla="*/ 369092 w 564355"/>
              <a:gd name="connsiteY51" fmla="*/ 912018 h 1654968"/>
              <a:gd name="connsiteX52" fmla="*/ 364330 w 564355"/>
              <a:gd name="connsiteY52" fmla="*/ 900112 h 1654968"/>
              <a:gd name="connsiteX53" fmla="*/ 366711 w 564355"/>
              <a:gd name="connsiteY53" fmla="*/ 888206 h 1654968"/>
              <a:gd name="connsiteX54" fmla="*/ 364330 w 564355"/>
              <a:gd name="connsiteY54" fmla="*/ 873918 h 1654968"/>
              <a:gd name="connsiteX55" fmla="*/ 354805 w 564355"/>
              <a:gd name="connsiteY55" fmla="*/ 862012 h 1654968"/>
              <a:gd name="connsiteX56" fmla="*/ 335755 w 564355"/>
              <a:gd name="connsiteY56" fmla="*/ 842962 h 1654968"/>
              <a:gd name="connsiteX57" fmla="*/ 326230 w 564355"/>
              <a:gd name="connsiteY57" fmla="*/ 826293 h 1654968"/>
              <a:gd name="connsiteX58" fmla="*/ 333374 w 564355"/>
              <a:gd name="connsiteY58" fmla="*/ 812006 h 1654968"/>
              <a:gd name="connsiteX59" fmla="*/ 347661 w 564355"/>
              <a:gd name="connsiteY59" fmla="*/ 797718 h 1654968"/>
              <a:gd name="connsiteX60" fmla="*/ 369092 w 564355"/>
              <a:gd name="connsiteY60" fmla="*/ 783431 h 1654968"/>
              <a:gd name="connsiteX61" fmla="*/ 369092 w 564355"/>
              <a:gd name="connsiteY61" fmla="*/ 766762 h 1654968"/>
              <a:gd name="connsiteX62" fmla="*/ 361949 w 564355"/>
              <a:gd name="connsiteY62" fmla="*/ 757237 h 1654968"/>
              <a:gd name="connsiteX63" fmla="*/ 345280 w 564355"/>
              <a:gd name="connsiteY63" fmla="*/ 750093 h 1654968"/>
              <a:gd name="connsiteX64" fmla="*/ 333374 w 564355"/>
              <a:gd name="connsiteY64" fmla="*/ 742950 h 1654968"/>
              <a:gd name="connsiteX65" fmla="*/ 333374 w 564355"/>
              <a:gd name="connsiteY65" fmla="*/ 733425 h 1654968"/>
              <a:gd name="connsiteX66" fmla="*/ 338136 w 564355"/>
              <a:gd name="connsiteY66" fmla="*/ 723900 h 1654968"/>
              <a:gd name="connsiteX67" fmla="*/ 340517 w 564355"/>
              <a:gd name="connsiteY67" fmla="*/ 707231 h 1654968"/>
              <a:gd name="connsiteX68" fmla="*/ 328611 w 564355"/>
              <a:gd name="connsiteY68" fmla="*/ 697706 h 1654968"/>
              <a:gd name="connsiteX69" fmla="*/ 311942 w 564355"/>
              <a:gd name="connsiteY69" fmla="*/ 688181 h 1654968"/>
              <a:gd name="connsiteX70" fmla="*/ 285749 w 564355"/>
              <a:gd name="connsiteY70" fmla="*/ 669131 h 1654968"/>
              <a:gd name="connsiteX71" fmla="*/ 271461 w 564355"/>
              <a:gd name="connsiteY71" fmla="*/ 650081 h 1654968"/>
              <a:gd name="connsiteX72" fmla="*/ 266699 w 564355"/>
              <a:gd name="connsiteY72" fmla="*/ 631031 h 1654968"/>
              <a:gd name="connsiteX73" fmla="*/ 264317 w 564355"/>
              <a:gd name="connsiteY73" fmla="*/ 609600 h 1654968"/>
              <a:gd name="connsiteX74" fmla="*/ 273842 w 564355"/>
              <a:gd name="connsiteY74" fmla="*/ 585787 h 1654968"/>
              <a:gd name="connsiteX75" fmla="*/ 273842 w 564355"/>
              <a:gd name="connsiteY75" fmla="*/ 564356 h 1654968"/>
              <a:gd name="connsiteX76" fmla="*/ 269080 w 564355"/>
              <a:gd name="connsiteY76" fmla="*/ 545306 h 1654968"/>
              <a:gd name="connsiteX77" fmla="*/ 230981 w 564355"/>
              <a:gd name="connsiteY77" fmla="*/ 516730 h 1654968"/>
              <a:gd name="connsiteX78" fmla="*/ 233362 w 564355"/>
              <a:gd name="connsiteY78" fmla="*/ 471487 h 1654968"/>
              <a:gd name="connsiteX79" fmla="*/ 226218 w 564355"/>
              <a:gd name="connsiteY79" fmla="*/ 450055 h 1654968"/>
              <a:gd name="connsiteX80" fmla="*/ 223838 w 564355"/>
              <a:gd name="connsiteY80" fmla="*/ 423862 h 1654968"/>
              <a:gd name="connsiteX81" fmla="*/ 204788 w 564355"/>
              <a:gd name="connsiteY81" fmla="*/ 407193 h 1654968"/>
              <a:gd name="connsiteX82" fmla="*/ 85725 w 564355"/>
              <a:gd name="connsiteY82" fmla="*/ 259556 h 1654968"/>
              <a:gd name="connsiteX83" fmla="*/ 57150 w 564355"/>
              <a:gd name="connsiteY83" fmla="*/ 226218 h 1654968"/>
              <a:gd name="connsiteX84" fmla="*/ 69056 w 564355"/>
              <a:gd name="connsiteY84" fmla="*/ 116680 h 1654968"/>
              <a:gd name="connsiteX85" fmla="*/ 0 w 564355"/>
              <a:gd name="connsiteY85" fmla="*/ 107155 h 1654968"/>
              <a:gd name="connsiteX86" fmla="*/ 26193 w 564355"/>
              <a:gd name="connsiteY86" fmla="*/ 69054 h 1654968"/>
              <a:gd name="connsiteX87" fmla="*/ 2380 w 56435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6 w 561975"/>
              <a:gd name="connsiteY84" fmla="*/ 116680 h 1654968"/>
              <a:gd name="connsiteX85" fmla="*/ 57151 w 561975"/>
              <a:gd name="connsiteY85" fmla="*/ 90486 h 1654968"/>
              <a:gd name="connsiteX86" fmla="*/ 23813 w 561975"/>
              <a:gd name="connsiteY86" fmla="*/ 69054 h 1654968"/>
              <a:gd name="connsiteX87" fmla="*/ 0 w 561975"/>
              <a:gd name="connsiteY87"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1913 w 561975"/>
              <a:gd name="connsiteY84" fmla="*/ 169067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6676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83345 w 561975"/>
              <a:gd name="connsiteY82" fmla="*/ 259556 h 1654968"/>
              <a:gd name="connsiteX83" fmla="*/ 54770 w 561975"/>
              <a:gd name="connsiteY83" fmla="*/ 226218 h 1654968"/>
              <a:gd name="connsiteX84" fmla="*/ 66675 w 561975"/>
              <a:gd name="connsiteY84" fmla="*/ 159542 h 1654968"/>
              <a:gd name="connsiteX85" fmla="*/ 64295 w 561975"/>
              <a:gd name="connsiteY85" fmla="*/ 116680 h 1654968"/>
              <a:gd name="connsiteX86" fmla="*/ 57151 w 561975"/>
              <a:gd name="connsiteY86" fmla="*/ 90486 h 1654968"/>
              <a:gd name="connsiteX87" fmla="*/ 23813 w 561975"/>
              <a:gd name="connsiteY87" fmla="*/ 69054 h 1654968"/>
              <a:gd name="connsiteX88" fmla="*/ 0 w 561975"/>
              <a:gd name="connsiteY88"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54770 w 561975"/>
              <a:gd name="connsiteY84" fmla="*/ 226218 h 1654968"/>
              <a:gd name="connsiteX85" fmla="*/ 66675 w 561975"/>
              <a:gd name="connsiteY85" fmla="*/ 159542 h 1654968"/>
              <a:gd name="connsiteX86" fmla="*/ 64295 w 561975"/>
              <a:gd name="connsiteY86" fmla="*/ 116680 h 1654968"/>
              <a:gd name="connsiteX87" fmla="*/ 57151 w 561975"/>
              <a:gd name="connsiteY87" fmla="*/ 90486 h 1654968"/>
              <a:gd name="connsiteX88" fmla="*/ 23813 w 561975"/>
              <a:gd name="connsiteY88" fmla="*/ 69054 h 1654968"/>
              <a:gd name="connsiteX89" fmla="*/ 0 w 561975"/>
              <a:gd name="connsiteY89"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40495 w 561975"/>
              <a:gd name="connsiteY82" fmla="*/ 323849 h 1654968"/>
              <a:gd name="connsiteX83" fmla="*/ 83345 w 561975"/>
              <a:gd name="connsiteY83" fmla="*/ 259556 h 1654968"/>
              <a:gd name="connsiteX84" fmla="*/ 104776 w 561975"/>
              <a:gd name="connsiteY84" fmla="*/ 285749 h 1654968"/>
              <a:gd name="connsiteX85" fmla="*/ 54770 w 561975"/>
              <a:gd name="connsiteY85" fmla="*/ 226218 h 1654968"/>
              <a:gd name="connsiteX86" fmla="*/ 66675 w 561975"/>
              <a:gd name="connsiteY86" fmla="*/ 159542 h 1654968"/>
              <a:gd name="connsiteX87" fmla="*/ 64295 w 561975"/>
              <a:gd name="connsiteY87" fmla="*/ 116680 h 1654968"/>
              <a:gd name="connsiteX88" fmla="*/ 57151 w 561975"/>
              <a:gd name="connsiteY88" fmla="*/ 90486 h 1654968"/>
              <a:gd name="connsiteX89" fmla="*/ 23813 w 561975"/>
              <a:gd name="connsiteY89" fmla="*/ 69054 h 1654968"/>
              <a:gd name="connsiteX90" fmla="*/ 0 w 561975"/>
              <a:gd name="connsiteY90"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71451 w 561975"/>
              <a:gd name="connsiteY82" fmla="*/ 366711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40495 w 561975"/>
              <a:gd name="connsiteY83" fmla="*/ 323849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4776 w 561975"/>
              <a:gd name="connsiteY85" fmla="*/ 285749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83345 w 561975"/>
              <a:gd name="connsiteY84" fmla="*/ 259556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102395 w 561975"/>
              <a:gd name="connsiteY85" fmla="*/ 328612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195264 w 561975"/>
              <a:gd name="connsiteY84" fmla="*/ 302418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19064 w 561975"/>
              <a:gd name="connsiteY82" fmla="*/ 402430 h 1654968"/>
              <a:gd name="connsiteX83" fmla="*/ 126208 w 561975"/>
              <a:gd name="connsiteY83" fmla="*/ 347661 h 1654968"/>
              <a:gd name="connsiteX84" fmla="*/ 90489 w 561975"/>
              <a:gd name="connsiteY84" fmla="*/ 309562 h 1654968"/>
              <a:gd name="connsiteX85" fmla="*/ 92870 w 561975"/>
              <a:gd name="connsiteY85" fmla="*/ 259556 h 1654968"/>
              <a:gd name="connsiteX86" fmla="*/ 54770 w 561975"/>
              <a:gd name="connsiteY86" fmla="*/ 226218 h 1654968"/>
              <a:gd name="connsiteX87" fmla="*/ 66675 w 561975"/>
              <a:gd name="connsiteY87" fmla="*/ 159542 h 1654968"/>
              <a:gd name="connsiteX88" fmla="*/ 64295 w 561975"/>
              <a:gd name="connsiteY88" fmla="*/ 116680 h 1654968"/>
              <a:gd name="connsiteX89" fmla="*/ 57151 w 561975"/>
              <a:gd name="connsiteY89" fmla="*/ 90486 h 1654968"/>
              <a:gd name="connsiteX90" fmla="*/ 23813 w 561975"/>
              <a:gd name="connsiteY90" fmla="*/ 69054 h 1654968"/>
              <a:gd name="connsiteX91" fmla="*/ 0 w 561975"/>
              <a:gd name="connsiteY91"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66688 w 561975"/>
              <a:gd name="connsiteY82" fmla="*/ 402430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6208 w 561975"/>
              <a:gd name="connsiteY84" fmla="*/ 347661 h 1654968"/>
              <a:gd name="connsiteX85" fmla="*/ 90489 w 561975"/>
              <a:gd name="connsiteY85" fmla="*/ 309562 h 1654968"/>
              <a:gd name="connsiteX86" fmla="*/ 92870 w 561975"/>
              <a:gd name="connsiteY86" fmla="*/ 259556 h 1654968"/>
              <a:gd name="connsiteX87" fmla="*/ 54770 w 561975"/>
              <a:gd name="connsiteY87" fmla="*/ 226218 h 1654968"/>
              <a:gd name="connsiteX88" fmla="*/ 66675 w 561975"/>
              <a:gd name="connsiteY88" fmla="*/ 159542 h 1654968"/>
              <a:gd name="connsiteX89" fmla="*/ 64295 w 561975"/>
              <a:gd name="connsiteY89" fmla="*/ 116680 h 1654968"/>
              <a:gd name="connsiteX90" fmla="*/ 57151 w 561975"/>
              <a:gd name="connsiteY90" fmla="*/ 90486 h 1654968"/>
              <a:gd name="connsiteX91" fmla="*/ 23813 w 561975"/>
              <a:gd name="connsiteY91" fmla="*/ 69054 h 1654968"/>
              <a:gd name="connsiteX92" fmla="*/ 0 w 561975"/>
              <a:gd name="connsiteY92"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19064 w 561975"/>
              <a:gd name="connsiteY83" fmla="*/ 402430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54831 w 561975"/>
              <a:gd name="connsiteY0" fmla="*/ 1654968 h 1654968"/>
              <a:gd name="connsiteX1" fmla="*/ 559594 w 561975"/>
              <a:gd name="connsiteY1" fmla="*/ 1602581 h 1654968"/>
              <a:gd name="connsiteX2" fmla="*/ 554831 w 561975"/>
              <a:gd name="connsiteY2" fmla="*/ 1593056 h 1654968"/>
              <a:gd name="connsiteX3" fmla="*/ 561975 w 561975"/>
              <a:gd name="connsiteY3" fmla="*/ 1581150 h 1654968"/>
              <a:gd name="connsiteX4" fmla="*/ 547687 w 561975"/>
              <a:gd name="connsiteY4" fmla="*/ 1564481 h 1654968"/>
              <a:gd name="connsiteX5" fmla="*/ 535781 w 561975"/>
              <a:gd name="connsiteY5" fmla="*/ 1554956 h 1654968"/>
              <a:gd name="connsiteX6" fmla="*/ 514350 w 561975"/>
              <a:gd name="connsiteY6" fmla="*/ 1547812 h 1654968"/>
              <a:gd name="connsiteX7" fmla="*/ 485775 w 561975"/>
              <a:gd name="connsiteY7" fmla="*/ 1543050 h 1654968"/>
              <a:gd name="connsiteX8" fmla="*/ 464344 w 561975"/>
              <a:gd name="connsiteY8" fmla="*/ 1540668 h 1654968"/>
              <a:gd name="connsiteX9" fmla="*/ 445294 w 561975"/>
              <a:gd name="connsiteY9" fmla="*/ 1524000 h 1654968"/>
              <a:gd name="connsiteX10" fmla="*/ 426244 w 561975"/>
              <a:gd name="connsiteY10" fmla="*/ 1519237 h 1654968"/>
              <a:gd name="connsiteX11" fmla="*/ 409575 w 561975"/>
              <a:gd name="connsiteY11" fmla="*/ 1509712 h 1654968"/>
              <a:gd name="connsiteX12" fmla="*/ 385762 w 561975"/>
              <a:gd name="connsiteY12" fmla="*/ 1504950 h 1654968"/>
              <a:gd name="connsiteX13" fmla="*/ 347662 w 561975"/>
              <a:gd name="connsiteY13" fmla="*/ 1469231 h 1654968"/>
              <a:gd name="connsiteX14" fmla="*/ 335756 w 561975"/>
              <a:gd name="connsiteY14" fmla="*/ 1440656 h 1654968"/>
              <a:gd name="connsiteX15" fmla="*/ 333375 w 561975"/>
              <a:gd name="connsiteY15" fmla="*/ 1423987 h 1654968"/>
              <a:gd name="connsiteX16" fmla="*/ 338137 w 561975"/>
              <a:gd name="connsiteY16" fmla="*/ 1407318 h 1654968"/>
              <a:gd name="connsiteX17" fmla="*/ 345281 w 561975"/>
              <a:gd name="connsiteY17" fmla="*/ 1393031 h 1654968"/>
              <a:gd name="connsiteX18" fmla="*/ 345281 w 561975"/>
              <a:gd name="connsiteY18" fmla="*/ 1373981 h 1654968"/>
              <a:gd name="connsiteX19" fmla="*/ 352425 w 561975"/>
              <a:gd name="connsiteY19" fmla="*/ 1359693 h 1654968"/>
              <a:gd name="connsiteX20" fmla="*/ 371475 w 561975"/>
              <a:gd name="connsiteY20" fmla="*/ 1340643 h 1654968"/>
              <a:gd name="connsiteX21" fmla="*/ 376237 w 561975"/>
              <a:gd name="connsiteY21" fmla="*/ 1321593 h 1654968"/>
              <a:gd name="connsiteX22" fmla="*/ 373856 w 561975"/>
              <a:gd name="connsiteY22" fmla="*/ 1295400 h 1654968"/>
              <a:gd name="connsiteX23" fmla="*/ 371475 w 561975"/>
              <a:gd name="connsiteY23" fmla="*/ 1269206 h 1654968"/>
              <a:gd name="connsiteX24" fmla="*/ 364331 w 561975"/>
              <a:gd name="connsiteY24" fmla="*/ 1254918 h 1654968"/>
              <a:gd name="connsiteX25" fmla="*/ 352425 w 561975"/>
              <a:gd name="connsiteY25" fmla="*/ 1226343 h 1654968"/>
              <a:gd name="connsiteX26" fmla="*/ 340519 w 561975"/>
              <a:gd name="connsiteY26" fmla="*/ 1214437 h 1654968"/>
              <a:gd name="connsiteX27" fmla="*/ 340519 w 561975"/>
              <a:gd name="connsiteY27" fmla="*/ 1204912 h 1654968"/>
              <a:gd name="connsiteX28" fmla="*/ 352425 w 561975"/>
              <a:gd name="connsiteY28" fmla="*/ 1195387 h 1654968"/>
              <a:gd name="connsiteX29" fmla="*/ 357187 w 561975"/>
              <a:gd name="connsiteY29" fmla="*/ 1183481 h 1654968"/>
              <a:gd name="connsiteX30" fmla="*/ 357187 w 561975"/>
              <a:gd name="connsiteY30" fmla="*/ 1171575 h 1654968"/>
              <a:gd name="connsiteX31" fmla="*/ 352425 w 561975"/>
              <a:gd name="connsiteY31" fmla="*/ 1164431 h 1654968"/>
              <a:gd name="connsiteX32" fmla="*/ 354806 w 561975"/>
              <a:gd name="connsiteY32" fmla="*/ 1154906 h 1654968"/>
              <a:gd name="connsiteX33" fmla="*/ 354806 w 561975"/>
              <a:gd name="connsiteY33" fmla="*/ 1143000 h 1654968"/>
              <a:gd name="connsiteX34" fmla="*/ 345281 w 561975"/>
              <a:gd name="connsiteY34" fmla="*/ 1126331 h 1654968"/>
              <a:gd name="connsiteX35" fmla="*/ 352425 w 561975"/>
              <a:gd name="connsiteY35" fmla="*/ 1114425 h 1654968"/>
              <a:gd name="connsiteX36" fmla="*/ 361950 w 561975"/>
              <a:gd name="connsiteY36" fmla="*/ 1102518 h 1654968"/>
              <a:gd name="connsiteX37" fmla="*/ 371475 w 561975"/>
              <a:gd name="connsiteY37" fmla="*/ 1095375 h 1654968"/>
              <a:gd name="connsiteX38" fmla="*/ 378619 w 561975"/>
              <a:gd name="connsiteY38" fmla="*/ 1085850 h 1654968"/>
              <a:gd name="connsiteX39" fmla="*/ 373856 w 561975"/>
              <a:gd name="connsiteY39" fmla="*/ 1078706 h 1654968"/>
              <a:gd name="connsiteX40" fmla="*/ 359569 w 561975"/>
              <a:gd name="connsiteY40" fmla="*/ 1066800 h 1654968"/>
              <a:gd name="connsiteX41" fmla="*/ 359569 w 561975"/>
              <a:gd name="connsiteY41" fmla="*/ 1054893 h 1654968"/>
              <a:gd name="connsiteX42" fmla="*/ 361950 w 561975"/>
              <a:gd name="connsiteY42" fmla="*/ 1038225 h 1654968"/>
              <a:gd name="connsiteX43" fmla="*/ 366712 w 561975"/>
              <a:gd name="connsiteY43" fmla="*/ 1023937 h 1654968"/>
              <a:gd name="connsiteX44" fmla="*/ 366712 w 561975"/>
              <a:gd name="connsiteY44" fmla="*/ 1007268 h 1654968"/>
              <a:gd name="connsiteX45" fmla="*/ 350044 w 561975"/>
              <a:gd name="connsiteY45" fmla="*/ 992981 h 1654968"/>
              <a:gd name="connsiteX46" fmla="*/ 347662 w 561975"/>
              <a:gd name="connsiteY46" fmla="*/ 981075 h 1654968"/>
              <a:gd name="connsiteX47" fmla="*/ 357187 w 561975"/>
              <a:gd name="connsiteY47" fmla="*/ 973931 h 1654968"/>
              <a:gd name="connsiteX48" fmla="*/ 366712 w 561975"/>
              <a:gd name="connsiteY48" fmla="*/ 969168 h 1654968"/>
              <a:gd name="connsiteX49" fmla="*/ 366712 w 561975"/>
              <a:gd name="connsiteY49" fmla="*/ 947737 h 1654968"/>
              <a:gd name="connsiteX50" fmla="*/ 371475 w 561975"/>
              <a:gd name="connsiteY50" fmla="*/ 933450 h 1654968"/>
              <a:gd name="connsiteX51" fmla="*/ 366712 w 561975"/>
              <a:gd name="connsiteY51" fmla="*/ 912018 h 1654968"/>
              <a:gd name="connsiteX52" fmla="*/ 361950 w 561975"/>
              <a:gd name="connsiteY52" fmla="*/ 900112 h 1654968"/>
              <a:gd name="connsiteX53" fmla="*/ 364331 w 561975"/>
              <a:gd name="connsiteY53" fmla="*/ 888206 h 1654968"/>
              <a:gd name="connsiteX54" fmla="*/ 361950 w 561975"/>
              <a:gd name="connsiteY54" fmla="*/ 873918 h 1654968"/>
              <a:gd name="connsiteX55" fmla="*/ 352425 w 561975"/>
              <a:gd name="connsiteY55" fmla="*/ 862012 h 1654968"/>
              <a:gd name="connsiteX56" fmla="*/ 333375 w 561975"/>
              <a:gd name="connsiteY56" fmla="*/ 842962 h 1654968"/>
              <a:gd name="connsiteX57" fmla="*/ 323850 w 561975"/>
              <a:gd name="connsiteY57" fmla="*/ 826293 h 1654968"/>
              <a:gd name="connsiteX58" fmla="*/ 330994 w 561975"/>
              <a:gd name="connsiteY58" fmla="*/ 812006 h 1654968"/>
              <a:gd name="connsiteX59" fmla="*/ 345281 w 561975"/>
              <a:gd name="connsiteY59" fmla="*/ 797718 h 1654968"/>
              <a:gd name="connsiteX60" fmla="*/ 366712 w 561975"/>
              <a:gd name="connsiteY60" fmla="*/ 783431 h 1654968"/>
              <a:gd name="connsiteX61" fmla="*/ 366712 w 561975"/>
              <a:gd name="connsiteY61" fmla="*/ 766762 h 1654968"/>
              <a:gd name="connsiteX62" fmla="*/ 359569 w 561975"/>
              <a:gd name="connsiteY62" fmla="*/ 757237 h 1654968"/>
              <a:gd name="connsiteX63" fmla="*/ 342900 w 561975"/>
              <a:gd name="connsiteY63" fmla="*/ 750093 h 1654968"/>
              <a:gd name="connsiteX64" fmla="*/ 330994 w 561975"/>
              <a:gd name="connsiteY64" fmla="*/ 742950 h 1654968"/>
              <a:gd name="connsiteX65" fmla="*/ 330994 w 561975"/>
              <a:gd name="connsiteY65" fmla="*/ 733425 h 1654968"/>
              <a:gd name="connsiteX66" fmla="*/ 335756 w 561975"/>
              <a:gd name="connsiteY66" fmla="*/ 723900 h 1654968"/>
              <a:gd name="connsiteX67" fmla="*/ 338137 w 561975"/>
              <a:gd name="connsiteY67" fmla="*/ 707231 h 1654968"/>
              <a:gd name="connsiteX68" fmla="*/ 326231 w 561975"/>
              <a:gd name="connsiteY68" fmla="*/ 697706 h 1654968"/>
              <a:gd name="connsiteX69" fmla="*/ 309562 w 561975"/>
              <a:gd name="connsiteY69" fmla="*/ 688181 h 1654968"/>
              <a:gd name="connsiteX70" fmla="*/ 283369 w 561975"/>
              <a:gd name="connsiteY70" fmla="*/ 669131 h 1654968"/>
              <a:gd name="connsiteX71" fmla="*/ 269081 w 561975"/>
              <a:gd name="connsiteY71" fmla="*/ 650081 h 1654968"/>
              <a:gd name="connsiteX72" fmla="*/ 264319 w 561975"/>
              <a:gd name="connsiteY72" fmla="*/ 631031 h 1654968"/>
              <a:gd name="connsiteX73" fmla="*/ 261937 w 561975"/>
              <a:gd name="connsiteY73" fmla="*/ 609600 h 1654968"/>
              <a:gd name="connsiteX74" fmla="*/ 271462 w 561975"/>
              <a:gd name="connsiteY74" fmla="*/ 585787 h 1654968"/>
              <a:gd name="connsiteX75" fmla="*/ 271462 w 561975"/>
              <a:gd name="connsiteY75" fmla="*/ 564356 h 1654968"/>
              <a:gd name="connsiteX76" fmla="*/ 266700 w 561975"/>
              <a:gd name="connsiteY76" fmla="*/ 545306 h 1654968"/>
              <a:gd name="connsiteX77" fmla="*/ 228601 w 561975"/>
              <a:gd name="connsiteY77" fmla="*/ 516730 h 1654968"/>
              <a:gd name="connsiteX78" fmla="*/ 230982 w 561975"/>
              <a:gd name="connsiteY78" fmla="*/ 471487 h 1654968"/>
              <a:gd name="connsiteX79" fmla="*/ 223838 w 561975"/>
              <a:gd name="connsiteY79" fmla="*/ 450055 h 1654968"/>
              <a:gd name="connsiteX80" fmla="*/ 221458 w 561975"/>
              <a:gd name="connsiteY80" fmla="*/ 423862 h 1654968"/>
              <a:gd name="connsiteX81" fmla="*/ 202408 w 561975"/>
              <a:gd name="connsiteY81" fmla="*/ 407193 h 1654968"/>
              <a:gd name="connsiteX82" fmla="*/ 152400 w 561975"/>
              <a:gd name="connsiteY82" fmla="*/ 414337 h 1654968"/>
              <a:gd name="connsiteX83" fmla="*/ 126208 w 561975"/>
              <a:gd name="connsiteY83" fmla="*/ 407192 h 1654968"/>
              <a:gd name="connsiteX84" fmla="*/ 121445 w 561975"/>
              <a:gd name="connsiteY84" fmla="*/ 373855 h 1654968"/>
              <a:gd name="connsiteX85" fmla="*/ 126208 w 561975"/>
              <a:gd name="connsiteY85" fmla="*/ 347661 h 1654968"/>
              <a:gd name="connsiteX86" fmla="*/ 90489 w 561975"/>
              <a:gd name="connsiteY86" fmla="*/ 309562 h 1654968"/>
              <a:gd name="connsiteX87" fmla="*/ 92870 w 561975"/>
              <a:gd name="connsiteY87" fmla="*/ 259556 h 1654968"/>
              <a:gd name="connsiteX88" fmla="*/ 54770 w 561975"/>
              <a:gd name="connsiteY88" fmla="*/ 226218 h 1654968"/>
              <a:gd name="connsiteX89" fmla="*/ 66675 w 561975"/>
              <a:gd name="connsiteY89" fmla="*/ 159542 h 1654968"/>
              <a:gd name="connsiteX90" fmla="*/ 64295 w 561975"/>
              <a:gd name="connsiteY90" fmla="*/ 116680 h 1654968"/>
              <a:gd name="connsiteX91" fmla="*/ 57151 w 561975"/>
              <a:gd name="connsiteY91" fmla="*/ 90486 h 1654968"/>
              <a:gd name="connsiteX92" fmla="*/ 23813 w 561975"/>
              <a:gd name="connsiteY92" fmla="*/ 69054 h 1654968"/>
              <a:gd name="connsiteX93" fmla="*/ 0 w 561975"/>
              <a:gd name="connsiteY93" fmla="*/ 0 h 1654968"/>
              <a:gd name="connsiteX0" fmla="*/ 569119 w 576263"/>
              <a:gd name="connsiteY0" fmla="*/ 1664493 h 1664493"/>
              <a:gd name="connsiteX1" fmla="*/ 573882 w 576263"/>
              <a:gd name="connsiteY1" fmla="*/ 1612106 h 1664493"/>
              <a:gd name="connsiteX2" fmla="*/ 569119 w 576263"/>
              <a:gd name="connsiteY2" fmla="*/ 1602581 h 1664493"/>
              <a:gd name="connsiteX3" fmla="*/ 576263 w 576263"/>
              <a:gd name="connsiteY3" fmla="*/ 1590675 h 1664493"/>
              <a:gd name="connsiteX4" fmla="*/ 561975 w 576263"/>
              <a:gd name="connsiteY4" fmla="*/ 1574006 h 1664493"/>
              <a:gd name="connsiteX5" fmla="*/ 550069 w 576263"/>
              <a:gd name="connsiteY5" fmla="*/ 1564481 h 1664493"/>
              <a:gd name="connsiteX6" fmla="*/ 528638 w 576263"/>
              <a:gd name="connsiteY6" fmla="*/ 1557337 h 1664493"/>
              <a:gd name="connsiteX7" fmla="*/ 500063 w 576263"/>
              <a:gd name="connsiteY7" fmla="*/ 1552575 h 1664493"/>
              <a:gd name="connsiteX8" fmla="*/ 478632 w 576263"/>
              <a:gd name="connsiteY8" fmla="*/ 1550193 h 1664493"/>
              <a:gd name="connsiteX9" fmla="*/ 459582 w 576263"/>
              <a:gd name="connsiteY9" fmla="*/ 1533525 h 1664493"/>
              <a:gd name="connsiteX10" fmla="*/ 440532 w 576263"/>
              <a:gd name="connsiteY10" fmla="*/ 1528762 h 1664493"/>
              <a:gd name="connsiteX11" fmla="*/ 423863 w 576263"/>
              <a:gd name="connsiteY11" fmla="*/ 1519237 h 1664493"/>
              <a:gd name="connsiteX12" fmla="*/ 400050 w 576263"/>
              <a:gd name="connsiteY12" fmla="*/ 1514475 h 1664493"/>
              <a:gd name="connsiteX13" fmla="*/ 361950 w 576263"/>
              <a:gd name="connsiteY13" fmla="*/ 1478756 h 1664493"/>
              <a:gd name="connsiteX14" fmla="*/ 350044 w 576263"/>
              <a:gd name="connsiteY14" fmla="*/ 1450181 h 1664493"/>
              <a:gd name="connsiteX15" fmla="*/ 347663 w 576263"/>
              <a:gd name="connsiteY15" fmla="*/ 1433512 h 1664493"/>
              <a:gd name="connsiteX16" fmla="*/ 352425 w 576263"/>
              <a:gd name="connsiteY16" fmla="*/ 1416843 h 1664493"/>
              <a:gd name="connsiteX17" fmla="*/ 359569 w 576263"/>
              <a:gd name="connsiteY17" fmla="*/ 1402556 h 1664493"/>
              <a:gd name="connsiteX18" fmla="*/ 359569 w 576263"/>
              <a:gd name="connsiteY18" fmla="*/ 1383506 h 1664493"/>
              <a:gd name="connsiteX19" fmla="*/ 366713 w 576263"/>
              <a:gd name="connsiteY19" fmla="*/ 1369218 h 1664493"/>
              <a:gd name="connsiteX20" fmla="*/ 385763 w 576263"/>
              <a:gd name="connsiteY20" fmla="*/ 1350168 h 1664493"/>
              <a:gd name="connsiteX21" fmla="*/ 390525 w 576263"/>
              <a:gd name="connsiteY21" fmla="*/ 1331118 h 1664493"/>
              <a:gd name="connsiteX22" fmla="*/ 388144 w 576263"/>
              <a:gd name="connsiteY22" fmla="*/ 1304925 h 1664493"/>
              <a:gd name="connsiteX23" fmla="*/ 385763 w 576263"/>
              <a:gd name="connsiteY23" fmla="*/ 1278731 h 1664493"/>
              <a:gd name="connsiteX24" fmla="*/ 378619 w 576263"/>
              <a:gd name="connsiteY24" fmla="*/ 1264443 h 1664493"/>
              <a:gd name="connsiteX25" fmla="*/ 366713 w 576263"/>
              <a:gd name="connsiteY25" fmla="*/ 1235868 h 1664493"/>
              <a:gd name="connsiteX26" fmla="*/ 354807 w 576263"/>
              <a:gd name="connsiteY26" fmla="*/ 1223962 h 1664493"/>
              <a:gd name="connsiteX27" fmla="*/ 354807 w 576263"/>
              <a:gd name="connsiteY27" fmla="*/ 1214437 h 1664493"/>
              <a:gd name="connsiteX28" fmla="*/ 366713 w 576263"/>
              <a:gd name="connsiteY28" fmla="*/ 1204912 h 1664493"/>
              <a:gd name="connsiteX29" fmla="*/ 371475 w 576263"/>
              <a:gd name="connsiteY29" fmla="*/ 1193006 h 1664493"/>
              <a:gd name="connsiteX30" fmla="*/ 371475 w 576263"/>
              <a:gd name="connsiteY30" fmla="*/ 1181100 h 1664493"/>
              <a:gd name="connsiteX31" fmla="*/ 366713 w 576263"/>
              <a:gd name="connsiteY31" fmla="*/ 1173956 h 1664493"/>
              <a:gd name="connsiteX32" fmla="*/ 369094 w 576263"/>
              <a:gd name="connsiteY32" fmla="*/ 1164431 h 1664493"/>
              <a:gd name="connsiteX33" fmla="*/ 369094 w 576263"/>
              <a:gd name="connsiteY33" fmla="*/ 1152525 h 1664493"/>
              <a:gd name="connsiteX34" fmla="*/ 359569 w 576263"/>
              <a:gd name="connsiteY34" fmla="*/ 1135856 h 1664493"/>
              <a:gd name="connsiteX35" fmla="*/ 366713 w 576263"/>
              <a:gd name="connsiteY35" fmla="*/ 1123950 h 1664493"/>
              <a:gd name="connsiteX36" fmla="*/ 376238 w 576263"/>
              <a:gd name="connsiteY36" fmla="*/ 1112043 h 1664493"/>
              <a:gd name="connsiteX37" fmla="*/ 385763 w 576263"/>
              <a:gd name="connsiteY37" fmla="*/ 1104900 h 1664493"/>
              <a:gd name="connsiteX38" fmla="*/ 392907 w 576263"/>
              <a:gd name="connsiteY38" fmla="*/ 1095375 h 1664493"/>
              <a:gd name="connsiteX39" fmla="*/ 388144 w 576263"/>
              <a:gd name="connsiteY39" fmla="*/ 1088231 h 1664493"/>
              <a:gd name="connsiteX40" fmla="*/ 373857 w 576263"/>
              <a:gd name="connsiteY40" fmla="*/ 1076325 h 1664493"/>
              <a:gd name="connsiteX41" fmla="*/ 373857 w 576263"/>
              <a:gd name="connsiteY41" fmla="*/ 1064418 h 1664493"/>
              <a:gd name="connsiteX42" fmla="*/ 376238 w 576263"/>
              <a:gd name="connsiteY42" fmla="*/ 1047750 h 1664493"/>
              <a:gd name="connsiteX43" fmla="*/ 381000 w 576263"/>
              <a:gd name="connsiteY43" fmla="*/ 1033462 h 1664493"/>
              <a:gd name="connsiteX44" fmla="*/ 381000 w 576263"/>
              <a:gd name="connsiteY44" fmla="*/ 1016793 h 1664493"/>
              <a:gd name="connsiteX45" fmla="*/ 364332 w 576263"/>
              <a:gd name="connsiteY45" fmla="*/ 1002506 h 1664493"/>
              <a:gd name="connsiteX46" fmla="*/ 361950 w 576263"/>
              <a:gd name="connsiteY46" fmla="*/ 990600 h 1664493"/>
              <a:gd name="connsiteX47" fmla="*/ 371475 w 576263"/>
              <a:gd name="connsiteY47" fmla="*/ 983456 h 1664493"/>
              <a:gd name="connsiteX48" fmla="*/ 381000 w 576263"/>
              <a:gd name="connsiteY48" fmla="*/ 978693 h 1664493"/>
              <a:gd name="connsiteX49" fmla="*/ 381000 w 576263"/>
              <a:gd name="connsiteY49" fmla="*/ 957262 h 1664493"/>
              <a:gd name="connsiteX50" fmla="*/ 385763 w 576263"/>
              <a:gd name="connsiteY50" fmla="*/ 942975 h 1664493"/>
              <a:gd name="connsiteX51" fmla="*/ 381000 w 576263"/>
              <a:gd name="connsiteY51" fmla="*/ 921543 h 1664493"/>
              <a:gd name="connsiteX52" fmla="*/ 376238 w 576263"/>
              <a:gd name="connsiteY52" fmla="*/ 909637 h 1664493"/>
              <a:gd name="connsiteX53" fmla="*/ 378619 w 576263"/>
              <a:gd name="connsiteY53" fmla="*/ 897731 h 1664493"/>
              <a:gd name="connsiteX54" fmla="*/ 376238 w 576263"/>
              <a:gd name="connsiteY54" fmla="*/ 883443 h 1664493"/>
              <a:gd name="connsiteX55" fmla="*/ 366713 w 576263"/>
              <a:gd name="connsiteY55" fmla="*/ 871537 h 1664493"/>
              <a:gd name="connsiteX56" fmla="*/ 347663 w 576263"/>
              <a:gd name="connsiteY56" fmla="*/ 852487 h 1664493"/>
              <a:gd name="connsiteX57" fmla="*/ 338138 w 576263"/>
              <a:gd name="connsiteY57" fmla="*/ 835818 h 1664493"/>
              <a:gd name="connsiteX58" fmla="*/ 345282 w 576263"/>
              <a:gd name="connsiteY58" fmla="*/ 821531 h 1664493"/>
              <a:gd name="connsiteX59" fmla="*/ 359569 w 576263"/>
              <a:gd name="connsiteY59" fmla="*/ 807243 h 1664493"/>
              <a:gd name="connsiteX60" fmla="*/ 381000 w 576263"/>
              <a:gd name="connsiteY60" fmla="*/ 792956 h 1664493"/>
              <a:gd name="connsiteX61" fmla="*/ 381000 w 576263"/>
              <a:gd name="connsiteY61" fmla="*/ 776287 h 1664493"/>
              <a:gd name="connsiteX62" fmla="*/ 373857 w 576263"/>
              <a:gd name="connsiteY62" fmla="*/ 766762 h 1664493"/>
              <a:gd name="connsiteX63" fmla="*/ 357188 w 576263"/>
              <a:gd name="connsiteY63" fmla="*/ 759618 h 1664493"/>
              <a:gd name="connsiteX64" fmla="*/ 345282 w 576263"/>
              <a:gd name="connsiteY64" fmla="*/ 752475 h 1664493"/>
              <a:gd name="connsiteX65" fmla="*/ 345282 w 576263"/>
              <a:gd name="connsiteY65" fmla="*/ 742950 h 1664493"/>
              <a:gd name="connsiteX66" fmla="*/ 350044 w 576263"/>
              <a:gd name="connsiteY66" fmla="*/ 733425 h 1664493"/>
              <a:gd name="connsiteX67" fmla="*/ 352425 w 576263"/>
              <a:gd name="connsiteY67" fmla="*/ 716756 h 1664493"/>
              <a:gd name="connsiteX68" fmla="*/ 340519 w 576263"/>
              <a:gd name="connsiteY68" fmla="*/ 707231 h 1664493"/>
              <a:gd name="connsiteX69" fmla="*/ 323850 w 576263"/>
              <a:gd name="connsiteY69" fmla="*/ 697706 h 1664493"/>
              <a:gd name="connsiteX70" fmla="*/ 297657 w 576263"/>
              <a:gd name="connsiteY70" fmla="*/ 678656 h 1664493"/>
              <a:gd name="connsiteX71" fmla="*/ 283369 w 576263"/>
              <a:gd name="connsiteY71" fmla="*/ 659606 h 1664493"/>
              <a:gd name="connsiteX72" fmla="*/ 278607 w 576263"/>
              <a:gd name="connsiteY72" fmla="*/ 640556 h 1664493"/>
              <a:gd name="connsiteX73" fmla="*/ 276225 w 576263"/>
              <a:gd name="connsiteY73" fmla="*/ 619125 h 1664493"/>
              <a:gd name="connsiteX74" fmla="*/ 285750 w 576263"/>
              <a:gd name="connsiteY74" fmla="*/ 595312 h 1664493"/>
              <a:gd name="connsiteX75" fmla="*/ 285750 w 576263"/>
              <a:gd name="connsiteY75" fmla="*/ 573881 h 1664493"/>
              <a:gd name="connsiteX76" fmla="*/ 280988 w 576263"/>
              <a:gd name="connsiteY76" fmla="*/ 554831 h 1664493"/>
              <a:gd name="connsiteX77" fmla="*/ 242889 w 576263"/>
              <a:gd name="connsiteY77" fmla="*/ 526255 h 1664493"/>
              <a:gd name="connsiteX78" fmla="*/ 245270 w 576263"/>
              <a:gd name="connsiteY78" fmla="*/ 481012 h 1664493"/>
              <a:gd name="connsiteX79" fmla="*/ 238126 w 576263"/>
              <a:gd name="connsiteY79" fmla="*/ 459580 h 1664493"/>
              <a:gd name="connsiteX80" fmla="*/ 235746 w 576263"/>
              <a:gd name="connsiteY80" fmla="*/ 433387 h 1664493"/>
              <a:gd name="connsiteX81" fmla="*/ 216696 w 576263"/>
              <a:gd name="connsiteY81" fmla="*/ 416718 h 1664493"/>
              <a:gd name="connsiteX82" fmla="*/ 166688 w 576263"/>
              <a:gd name="connsiteY82" fmla="*/ 423862 h 1664493"/>
              <a:gd name="connsiteX83" fmla="*/ 140496 w 576263"/>
              <a:gd name="connsiteY83" fmla="*/ 416717 h 1664493"/>
              <a:gd name="connsiteX84" fmla="*/ 135733 w 576263"/>
              <a:gd name="connsiteY84" fmla="*/ 383380 h 1664493"/>
              <a:gd name="connsiteX85" fmla="*/ 140496 w 576263"/>
              <a:gd name="connsiteY85" fmla="*/ 357186 h 1664493"/>
              <a:gd name="connsiteX86" fmla="*/ 104777 w 576263"/>
              <a:gd name="connsiteY86" fmla="*/ 319087 h 1664493"/>
              <a:gd name="connsiteX87" fmla="*/ 107158 w 576263"/>
              <a:gd name="connsiteY87" fmla="*/ 269081 h 1664493"/>
              <a:gd name="connsiteX88" fmla="*/ 69058 w 576263"/>
              <a:gd name="connsiteY88" fmla="*/ 235743 h 1664493"/>
              <a:gd name="connsiteX89" fmla="*/ 80963 w 576263"/>
              <a:gd name="connsiteY89" fmla="*/ 169067 h 1664493"/>
              <a:gd name="connsiteX90" fmla="*/ 78583 w 576263"/>
              <a:gd name="connsiteY90" fmla="*/ 126205 h 1664493"/>
              <a:gd name="connsiteX91" fmla="*/ 71439 w 576263"/>
              <a:gd name="connsiteY91" fmla="*/ 100011 h 1664493"/>
              <a:gd name="connsiteX92" fmla="*/ 38101 w 576263"/>
              <a:gd name="connsiteY92" fmla="*/ 78579 h 1664493"/>
              <a:gd name="connsiteX93" fmla="*/ 0 w 576263"/>
              <a:gd name="connsiteY93" fmla="*/ 0 h 1664493"/>
              <a:gd name="connsiteX0" fmla="*/ 573882 w 581026"/>
              <a:gd name="connsiteY0" fmla="*/ 1683543 h 1683543"/>
              <a:gd name="connsiteX1" fmla="*/ 578645 w 581026"/>
              <a:gd name="connsiteY1" fmla="*/ 1631156 h 1683543"/>
              <a:gd name="connsiteX2" fmla="*/ 573882 w 581026"/>
              <a:gd name="connsiteY2" fmla="*/ 1621631 h 1683543"/>
              <a:gd name="connsiteX3" fmla="*/ 581026 w 581026"/>
              <a:gd name="connsiteY3" fmla="*/ 1609725 h 1683543"/>
              <a:gd name="connsiteX4" fmla="*/ 566738 w 581026"/>
              <a:gd name="connsiteY4" fmla="*/ 1593056 h 1683543"/>
              <a:gd name="connsiteX5" fmla="*/ 554832 w 581026"/>
              <a:gd name="connsiteY5" fmla="*/ 1583531 h 1683543"/>
              <a:gd name="connsiteX6" fmla="*/ 533401 w 581026"/>
              <a:gd name="connsiteY6" fmla="*/ 1576387 h 1683543"/>
              <a:gd name="connsiteX7" fmla="*/ 504826 w 581026"/>
              <a:gd name="connsiteY7" fmla="*/ 1571625 h 1683543"/>
              <a:gd name="connsiteX8" fmla="*/ 483395 w 581026"/>
              <a:gd name="connsiteY8" fmla="*/ 1569243 h 1683543"/>
              <a:gd name="connsiteX9" fmla="*/ 464345 w 581026"/>
              <a:gd name="connsiteY9" fmla="*/ 1552575 h 1683543"/>
              <a:gd name="connsiteX10" fmla="*/ 445295 w 581026"/>
              <a:gd name="connsiteY10" fmla="*/ 1547812 h 1683543"/>
              <a:gd name="connsiteX11" fmla="*/ 428626 w 581026"/>
              <a:gd name="connsiteY11" fmla="*/ 1538287 h 1683543"/>
              <a:gd name="connsiteX12" fmla="*/ 404813 w 581026"/>
              <a:gd name="connsiteY12" fmla="*/ 1533525 h 1683543"/>
              <a:gd name="connsiteX13" fmla="*/ 366713 w 581026"/>
              <a:gd name="connsiteY13" fmla="*/ 1497806 h 1683543"/>
              <a:gd name="connsiteX14" fmla="*/ 354807 w 581026"/>
              <a:gd name="connsiteY14" fmla="*/ 1469231 h 1683543"/>
              <a:gd name="connsiteX15" fmla="*/ 352426 w 581026"/>
              <a:gd name="connsiteY15" fmla="*/ 1452562 h 1683543"/>
              <a:gd name="connsiteX16" fmla="*/ 357188 w 581026"/>
              <a:gd name="connsiteY16" fmla="*/ 1435893 h 1683543"/>
              <a:gd name="connsiteX17" fmla="*/ 364332 w 581026"/>
              <a:gd name="connsiteY17" fmla="*/ 1421606 h 1683543"/>
              <a:gd name="connsiteX18" fmla="*/ 364332 w 581026"/>
              <a:gd name="connsiteY18" fmla="*/ 1402556 h 1683543"/>
              <a:gd name="connsiteX19" fmla="*/ 371476 w 581026"/>
              <a:gd name="connsiteY19" fmla="*/ 1388268 h 1683543"/>
              <a:gd name="connsiteX20" fmla="*/ 390526 w 581026"/>
              <a:gd name="connsiteY20" fmla="*/ 1369218 h 1683543"/>
              <a:gd name="connsiteX21" fmla="*/ 395288 w 581026"/>
              <a:gd name="connsiteY21" fmla="*/ 1350168 h 1683543"/>
              <a:gd name="connsiteX22" fmla="*/ 392907 w 581026"/>
              <a:gd name="connsiteY22" fmla="*/ 1323975 h 1683543"/>
              <a:gd name="connsiteX23" fmla="*/ 390526 w 581026"/>
              <a:gd name="connsiteY23" fmla="*/ 1297781 h 1683543"/>
              <a:gd name="connsiteX24" fmla="*/ 383382 w 581026"/>
              <a:gd name="connsiteY24" fmla="*/ 1283493 h 1683543"/>
              <a:gd name="connsiteX25" fmla="*/ 371476 w 581026"/>
              <a:gd name="connsiteY25" fmla="*/ 1254918 h 1683543"/>
              <a:gd name="connsiteX26" fmla="*/ 359570 w 581026"/>
              <a:gd name="connsiteY26" fmla="*/ 1243012 h 1683543"/>
              <a:gd name="connsiteX27" fmla="*/ 359570 w 581026"/>
              <a:gd name="connsiteY27" fmla="*/ 1233487 h 1683543"/>
              <a:gd name="connsiteX28" fmla="*/ 371476 w 581026"/>
              <a:gd name="connsiteY28" fmla="*/ 1223962 h 1683543"/>
              <a:gd name="connsiteX29" fmla="*/ 376238 w 581026"/>
              <a:gd name="connsiteY29" fmla="*/ 1212056 h 1683543"/>
              <a:gd name="connsiteX30" fmla="*/ 376238 w 581026"/>
              <a:gd name="connsiteY30" fmla="*/ 1200150 h 1683543"/>
              <a:gd name="connsiteX31" fmla="*/ 371476 w 581026"/>
              <a:gd name="connsiteY31" fmla="*/ 1193006 h 1683543"/>
              <a:gd name="connsiteX32" fmla="*/ 373857 w 581026"/>
              <a:gd name="connsiteY32" fmla="*/ 1183481 h 1683543"/>
              <a:gd name="connsiteX33" fmla="*/ 373857 w 581026"/>
              <a:gd name="connsiteY33" fmla="*/ 1171575 h 1683543"/>
              <a:gd name="connsiteX34" fmla="*/ 364332 w 581026"/>
              <a:gd name="connsiteY34" fmla="*/ 1154906 h 1683543"/>
              <a:gd name="connsiteX35" fmla="*/ 371476 w 581026"/>
              <a:gd name="connsiteY35" fmla="*/ 1143000 h 1683543"/>
              <a:gd name="connsiteX36" fmla="*/ 381001 w 581026"/>
              <a:gd name="connsiteY36" fmla="*/ 1131093 h 1683543"/>
              <a:gd name="connsiteX37" fmla="*/ 390526 w 581026"/>
              <a:gd name="connsiteY37" fmla="*/ 1123950 h 1683543"/>
              <a:gd name="connsiteX38" fmla="*/ 397670 w 581026"/>
              <a:gd name="connsiteY38" fmla="*/ 1114425 h 1683543"/>
              <a:gd name="connsiteX39" fmla="*/ 392907 w 581026"/>
              <a:gd name="connsiteY39" fmla="*/ 1107281 h 1683543"/>
              <a:gd name="connsiteX40" fmla="*/ 378620 w 581026"/>
              <a:gd name="connsiteY40" fmla="*/ 1095375 h 1683543"/>
              <a:gd name="connsiteX41" fmla="*/ 378620 w 581026"/>
              <a:gd name="connsiteY41" fmla="*/ 1083468 h 1683543"/>
              <a:gd name="connsiteX42" fmla="*/ 381001 w 581026"/>
              <a:gd name="connsiteY42" fmla="*/ 1066800 h 1683543"/>
              <a:gd name="connsiteX43" fmla="*/ 385763 w 581026"/>
              <a:gd name="connsiteY43" fmla="*/ 1052512 h 1683543"/>
              <a:gd name="connsiteX44" fmla="*/ 385763 w 581026"/>
              <a:gd name="connsiteY44" fmla="*/ 1035843 h 1683543"/>
              <a:gd name="connsiteX45" fmla="*/ 369095 w 581026"/>
              <a:gd name="connsiteY45" fmla="*/ 1021556 h 1683543"/>
              <a:gd name="connsiteX46" fmla="*/ 366713 w 581026"/>
              <a:gd name="connsiteY46" fmla="*/ 1009650 h 1683543"/>
              <a:gd name="connsiteX47" fmla="*/ 376238 w 581026"/>
              <a:gd name="connsiteY47" fmla="*/ 1002506 h 1683543"/>
              <a:gd name="connsiteX48" fmla="*/ 385763 w 581026"/>
              <a:gd name="connsiteY48" fmla="*/ 997743 h 1683543"/>
              <a:gd name="connsiteX49" fmla="*/ 385763 w 581026"/>
              <a:gd name="connsiteY49" fmla="*/ 976312 h 1683543"/>
              <a:gd name="connsiteX50" fmla="*/ 390526 w 581026"/>
              <a:gd name="connsiteY50" fmla="*/ 962025 h 1683543"/>
              <a:gd name="connsiteX51" fmla="*/ 385763 w 581026"/>
              <a:gd name="connsiteY51" fmla="*/ 940593 h 1683543"/>
              <a:gd name="connsiteX52" fmla="*/ 381001 w 581026"/>
              <a:gd name="connsiteY52" fmla="*/ 928687 h 1683543"/>
              <a:gd name="connsiteX53" fmla="*/ 383382 w 581026"/>
              <a:gd name="connsiteY53" fmla="*/ 916781 h 1683543"/>
              <a:gd name="connsiteX54" fmla="*/ 381001 w 581026"/>
              <a:gd name="connsiteY54" fmla="*/ 902493 h 1683543"/>
              <a:gd name="connsiteX55" fmla="*/ 371476 w 581026"/>
              <a:gd name="connsiteY55" fmla="*/ 890587 h 1683543"/>
              <a:gd name="connsiteX56" fmla="*/ 352426 w 581026"/>
              <a:gd name="connsiteY56" fmla="*/ 871537 h 1683543"/>
              <a:gd name="connsiteX57" fmla="*/ 342901 w 581026"/>
              <a:gd name="connsiteY57" fmla="*/ 854868 h 1683543"/>
              <a:gd name="connsiteX58" fmla="*/ 350045 w 581026"/>
              <a:gd name="connsiteY58" fmla="*/ 840581 h 1683543"/>
              <a:gd name="connsiteX59" fmla="*/ 364332 w 581026"/>
              <a:gd name="connsiteY59" fmla="*/ 826293 h 1683543"/>
              <a:gd name="connsiteX60" fmla="*/ 385763 w 581026"/>
              <a:gd name="connsiteY60" fmla="*/ 812006 h 1683543"/>
              <a:gd name="connsiteX61" fmla="*/ 385763 w 581026"/>
              <a:gd name="connsiteY61" fmla="*/ 795337 h 1683543"/>
              <a:gd name="connsiteX62" fmla="*/ 378620 w 581026"/>
              <a:gd name="connsiteY62" fmla="*/ 785812 h 1683543"/>
              <a:gd name="connsiteX63" fmla="*/ 361951 w 581026"/>
              <a:gd name="connsiteY63" fmla="*/ 778668 h 1683543"/>
              <a:gd name="connsiteX64" fmla="*/ 350045 w 581026"/>
              <a:gd name="connsiteY64" fmla="*/ 771525 h 1683543"/>
              <a:gd name="connsiteX65" fmla="*/ 350045 w 581026"/>
              <a:gd name="connsiteY65" fmla="*/ 762000 h 1683543"/>
              <a:gd name="connsiteX66" fmla="*/ 354807 w 581026"/>
              <a:gd name="connsiteY66" fmla="*/ 752475 h 1683543"/>
              <a:gd name="connsiteX67" fmla="*/ 357188 w 581026"/>
              <a:gd name="connsiteY67" fmla="*/ 735806 h 1683543"/>
              <a:gd name="connsiteX68" fmla="*/ 345282 w 581026"/>
              <a:gd name="connsiteY68" fmla="*/ 726281 h 1683543"/>
              <a:gd name="connsiteX69" fmla="*/ 328613 w 581026"/>
              <a:gd name="connsiteY69" fmla="*/ 716756 h 1683543"/>
              <a:gd name="connsiteX70" fmla="*/ 302420 w 581026"/>
              <a:gd name="connsiteY70" fmla="*/ 697706 h 1683543"/>
              <a:gd name="connsiteX71" fmla="*/ 288132 w 581026"/>
              <a:gd name="connsiteY71" fmla="*/ 678656 h 1683543"/>
              <a:gd name="connsiteX72" fmla="*/ 283370 w 581026"/>
              <a:gd name="connsiteY72" fmla="*/ 659606 h 1683543"/>
              <a:gd name="connsiteX73" fmla="*/ 280988 w 581026"/>
              <a:gd name="connsiteY73" fmla="*/ 638175 h 1683543"/>
              <a:gd name="connsiteX74" fmla="*/ 290513 w 581026"/>
              <a:gd name="connsiteY74" fmla="*/ 614362 h 1683543"/>
              <a:gd name="connsiteX75" fmla="*/ 290513 w 581026"/>
              <a:gd name="connsiteY75" fmla="*/ 592931 h 1683543"/>
              <a:gd name="connsiteX76" fmla="*/ 285751 w 581026"/>
              <a:gd name="connsiteY76" fmla="*/ 573881 h 1683543"/>
              <a:gd name="connsiteX77" fmla="*/ 247652 w 581026"/>
              <a:gd name="connsiteY77" fmla="*/ 545305 h 1683543"/>
              <a:gd name="connsiteX78" fmla="*/ 250033 w 581026"/>
              <a:gd name="connsiteY78" fmla="*/ 500062 h 1683543"/>
              <a:gd name="connsiteX79" fmla="*/ 242889 w 581026"/>
              <a:gd name="connsiteY79" fmla="*/ 478630 h 1683543"/>
              <a:gd name="connsiteX80" fmla="*/ 240509 w 581026"/>
              <a:gd name="connsiteY80" fmla="*/ 452437 h 1683543"/>
              <a:gd name="connsiteX81" fmla="*/ 221459 w 581026"/>
              <a:gd name="connsiteY81" fmla="*/ 435768 h 1683543"/>
              <a:gd name="connsiteX82" fmla="*/ 171451 w 581026"/>
              <a:gd name="connsiteY82" fmla="*/ 442912 h 1683543"/>
              <a:gd name="connsiteX83" fmla="*/ 145259 w 581026"/>
              <a:gd name="connsiteY83" fmla="*/ 435767 h 1683543"/>
              <a:gd name="connsiteX84" fmla="*/ 140496 w 581026"/>
              <a:gd name="connsiteY84" fmla="*/ 402430 h 1683543"/>
              <a:gd name="connsiteX85" fmla="*/ 145259 w 581026"/>
              <a:gd name="connsiteY85" fmla="*/ 376236 h 1683543"/>
              <a:gd name="connsiteX86" fmla="*/ 109540 w 581026"/>
              <a:gd name="connsiteY86" fmla="*/ 338137 h 1683543"/>
              <a:gd name="connsiteX87" fmla="*/ 111921 w 581026"/>
              <a:gd name="connsiteY87" fmla="*/ 288131 h 1683543"/>
              <a:gd name="connsiteX88" fmla="*/ 73821 w 581026"/>
              <a:gd name="connsiteY88" fmla="*/ 254793 h 1683543"/>
              <a:gd name="connsiteX89" fmla="*/ 85726 w 581026"/>
              <a:gd name="connsiteY89" fmla="*/ 188117 h 1683543"/>
              <a:gd name="connsiteX90" fmla="*/ 83346 w 581026"/>
              <a:gd name="connsiteY90" fmla="*/ 145255 h 1683543"/>
              <a:gd name="connsiteX91" fmla="*/ 76202 w 581026"/>
              <a:gd name="connsiteY91" fmla="*/ 119061 h 1683543"/>
              <a:gd name="connsiteX92" fmla="*/ 42864 w 581026"/>
              <a:gd name="connsiteY92" fmla="*/ 97629 h 1683543"/>
              <a:gd name="connsiteX93" fmla="*/ 0 w 581026"/>
              <a:gd name="connsiteY93" fmla="*/ 0 h 168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1026" h="1683543">
                <a:moveTo>
                  <a:pt x="573882" y="1683543"/>
                </a:moveTo>
                <a:lnTo>
                  <a:pt x="578645" y="1631156"/>
                </a:lnTo>
                <a:lnTo>
                  <a:pt x="573882" y="1621631"/>
                </a:lnTo>
                <a:lnTo>
                  <a:pt x="581026" y="1609725"/>
                </a:lnTo>
                <a:lnTo>
                  <a:pt x="566738" y="1593056"/>
                </a:lnTo>
                <a:lnTo>
                  <a:pt x="554832" y="1583531"/>
                </a:lnTo>
                <a:lnTo>
                  <a:pt x="533401" y="1576387"/>
                </a:lnTo>
                <a:lnTo>
                  <a:pt x="504826" y="1571625"/>
                </a:lnTo>
                <a:lnTo>
                  <a:pt x="483395" y="1569243"/>
                </a:lnTo>
                <a:lnTo>
                  <a:pt x="464345" y="1552575"/>
                </a:lnTo>
                <a:lnTo>
                  <a:pt x="445295" y="1547812"/>
                </a:lnTo>
                <a:lnTo>
                  <a:pt x="428626" y="1538287"/>
                </a:lnTo>
                <a:lnTo>
                  <a:pt x="404813" y="1533525"/>
                </a:lnTo>
                <a:lnTo>
                  <a:pt x="366713" y="1497806"/>
                </a:lnTo>
                <a:lnTo>
                  <a:pt x="354807" y="1469231"/>
                </a:lnTo>
                <a:lnTo>
                  <a:pt x="352426" y="1452562"/>
                </a:lnTo>
                <a:lnTo>
                  <a:pt x="357188" y="1435893"/>
                </a:lnTo>
                <a:lnTo>
                  <a:pt x="364332" y="1421606"/>
                </a:lnTo>
                <a:lnTo>
                  <a:pt x="364332" y="1402556"/>
                </a:lnTo>
                <a:lnTo>
                  <a:pt x="371476" y="1388268"/>
                </a:lnTo>
                <a:lnTo>
                  <a:pt x="390526" y="1369218"/>
                </a:lnTo>
                <a:lnTo>
                  <a:pt x="395288" y="1350168"/>
                </a:lnTo>
                <a:lnTo>
                  <a:pt x="392907" y="1323975"/>
                </a:lnTo>
                <a:lnTo>
                  <a:pt x="390526" y="1297781"/>
                </a:lnTo>
                <a:lnTo>
                  <a:pt x="383382" y="1283493"/>
                </a:lnTo>
                <a:lnTo>
                  <a:pt x="371476" y="1254918"/>
                </a:lnTo>
                <a:lnTo>
                  <a:pt x="359570" y="1243012"/>
                </a:lnTo>
                <a:lnTo>
                  <a:pt x="359570" y="1233487"/>
                </a:lnTo>
                <a:lnTo>
                  <a:pt x="371476" y="1223962"/>
                </a:lnTo>
                <a:lnTo>
                  <a:pt x="376238" y="1212056"/>
                </a:lnTo>
                <a:lnTo>
                  <a:pt x="376238" y="1200150"/>
                </a:lnTo>
                <a:lnTo>
                  <a:pt x="371476" y="1193006"/>
                </a:lnTo>
                <a:lnTo>
                  <a:pt x="373857" y="1183481"/>
                </a:lnTo>
                <a:lnTo>
                  <a:pt x="373857" y="1171575"/>
                </a:lnTo>
                <a:lnTo>
                  <a:pt x="364332" y="1154906"/>
                </a:lnTo>
                <a:lnTo>
                  <a:pt x="371476" y="1143000"/>
                </a:lnTo>
                <a:lnTo>
                  <a:pt x="381001" y="1131093"/>
                </a:lnTo>
                <a:lnTo>
                  <a:pt x="390526" y="1123950"/>
                </a:lnTo>
                <a:lnTo>
                  <a:pt x="397670" y="1114425"/>
                </a:lnTo>
                <a:lnTo>
                  <a:pt x="392907" y="1107281"/>
                </a:lnTo>
                <a:lnTo>
                  <a:pt x="378620" y="1095375"/>
                </a:lnTo>
                <a:lnTo>
                  <a:pt x="378620" y="1083468"/>
                </a:lnTo>
                <a:lnTo>
                  <a:pt x="381001" y="1066800"/>
                </a:lnTo>
                <a:lnTo>
                  <a:pt x="385763" y="1052512"/>
                </a:lnTo>
                <a:lnTo>
                  <a:pt x="385763" y="1035843"/>
                </a:lnTo>
                <a:lnTo>
                  <a:pt x="369095" y="1021556"/>
                </a:lnTo>
                <a:lnTo>
                  <a:pt x="366713" y="1009650"/>
                </a:lnTo>
                <a:lnTo>
                  <a:pt x="376238" y="1002506"/>
                </a:lnTo>
                <a:lnTo>
                  <a:pt x="385763" y="997743"/>
                </a:lnTo>
                <a:lnTo>
                  <a:pt x="385763" y="976312"/>
                </a:lnTo>
                <a:lnTo>
                  <a:pt x="390526" y="962025"/>
                </a:lnTo>
                <a:lnTo>
                  <a:pt x="385763" y="940593"/>
                </a:lnTo>
                <a:lnTo>
                  <a:pt x="381001" y="928687"/>
                </a:lnTo>
                <a:lnTo>
                  <a:pt x="383382" y="916781"/>
                </a:lnTo>
                <a:lnTo>
                  <a:pt x="381001" y="902493"/>
                </a:lnTo>
                <a:lnTo>
                  <a:pt x="371476" y="890587"/>
                </a:lnTo>
                <a:lnTo>
                  <a:pt x="352426" y="871537"/>
                </a:lnTo>
                <a:lnTo>
                  <a:pt x="342901" y="854868"/>
                </a:lnTo>
                <a:lnTo>
                  <a:pt x="350045" y="840581"/>
                </a:lnTo>
                <a:lnTo>
                  <a:pt x="364332" y="826293"/>
                </a:lnTo>
                <a:lnTo>
                  <a:pt x="385763" y="812006"/>
                </a:lnTo>
                <a:lnTo>
                  <a:pt x="385763" y="795337"/>
                </a:lnTo>
                <a:lnTo>
                  <a:pt x="378620" y="785812"/>
                </a:lnTo>
                <a:lnTo>
                  <a:pt x="361951" y="778668"/>
                </a:lnTo>
                <a:lnTo>
                  <a:pt x="350045" y="771525"/>
                </a:lnTo>
                <a:lnTo>
                  <a:pt x="350045" y="762000"/>
                </a:lnTo>
                <a:lnTo>
                  <a:pt x="354807" y="752475"/>
                </a:lnTo>
                <a:lnTo>
                  <a:pt x="357188" y="735806"/>
                </a:lnTo>
                <a:lnTo>
                  <a:pt x="345282" y="726281"/>
                </a:lnTo>
                <a:lnTo>
                  <a:pt x="328613" y="716756"/>
                </a:lnTo>
                <a:lnTo>
                  <a:pt x="302420" y="697706"/>
                </a:lnTo>
                <a:lnTo>
                  <a:pt x="288132" y="678656"/>
                </a:lnTo>
                <a:lnTo>
                  <a:pt x="283370" y="659606"/>
                </a:lnTo>
                <a:lnTo>
                  <a:pt x="280988" y="638175"/>
                </a:lnTo>
                <a:lnTo>
                  <a:pt x="290513" y="614362"/>
                </a:lnTo>
                <a:lnTo>
                  <a:pt x="290513" y="592931"/>
                </a:lnTo>
                <a:lnTo>
                  <a:pt x="285751" y="573881"/>
                </a:lnTo>
                <a:lnTo>
                  <a:pt x="247652" y="545305"/>
                </a:lnTo>
                <a:lnTo>
                  <a:pt x="250033" y="500062"/>
                </a:lnTo>
                <a:lnTo>
                  <a:pt x="242889" y="478630"/>
                </a:lnTo>
                <a:lnTo>
                  <a:pt x="240509" y="452437"/>
                </a:lnTo>
                <a:lnTo>
                  <a:pt x="221459" y="435768"/>
                </a:lnTo>
                <a:lnTo>
                  <a:pt x="171451" y="442912"/>
                </a:lnTo>
                <a:lnTo>
                  <a:pt x="145259" y="435767"/>
                </a:lnTo>
                <a:lnTo>
                  <a:pt x="140496" y="402430"/>
                </a:lnTo>
                <a:lnTo>
                  <a:pt x="145259" y="376236"/>
                </a:lnTo>
                <a:lnTo>
                  <a:pt x="109540" y="338137"/>
                </a:lnTo>
                <a:lnTo>
                  <a:pt x="111921" y="288131"/>
                </a:lnTo>
                <a:lnTo>
                  <a:pt x="73821" y="254793"/>
                </a:lnTo>
                <a:lnTo>
                  <a:pt x="85726" y="188117"/>
                </a:lnTo>
                <a:cubicBezTo>
                  <a:pt x="85726" y="173830"/>
                  <a:pt x="83346" y="159542"/>
                  <a:pt x="83346" y="145255"/>
                </a:cubicBezTo>
                <a:lnTo>
                  <a:pt x="76202" y="119061"/>
                </a:lnTo>
                <a:lnTo>
                  <a:pt x="42864" y="97629"/>
                </a:lnTo>
                <a:lnTo>
                  <a:pt x="0"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2" name="フリーフォーム 677">
            <a:extLst>
              <a:ext uri="{FF2B5EF4-FFF2-40B4-BE49-F238E27FC236}">
                <a16:creationId xmlns:a16="http://schemas.microsoft.com/office/drawing/2014/main" id="{8D62F477-9FBB-4E4B-AA0F-4A1517B27D1C}"/>
              </a:ext>
            </a:extLst>
          </p:cNvPr>
          <p:cNvSpPr/>
          <p:nvPr/>
        </p:nvSpPr>
        <p:spPr>
          <a:xfrm>
            <a:off x="4087813" y="7839075"/>
            <a:ext cx="153987" cy="234950"/>
          </a:xfrm>
          <a:custGeom>
            <a:avLst/>
            <a:gdLst>
              <a:gd name="connsiteX0" fmla="*/ 207169 w 207169"/>
              <a:gd name="connsiteY0" fmla="*/ 0 h 302419"/>
              <a:gd name="connsiteX1" fmla="*/ 185737 w 207169"/>
              <a:gd name="connsiteY1" fmla="*/ 52388 h 302419"/>
              <a:gd name="connsiteX2" fmla="*/ 169069 w 207169"/>
              <a:gd name="connsiteY2" fmla="*/ 52388 h 302419"/>
              <a:gd name="connsiteX3" fmla="*/ 154781 w 207169"/>
              <a:gd name="connsiteY3" fmla="*/ 61913 h 302419"/>
              <a:gd name="connsiteX4" fmla="*/ 154781 w 207169"/>
              <a:gd name="connsiteY4" fmla="*/ 80963 h 302419"/>
              <a:gd name="connsiteX5" fmla="*/ 145256 w 207169"/>
              <a:gd name="connsiteY5" fmla="*/ 100013 h 302419"/>
              <a:gd name="connsiteX6" fmla="*/ 128587 w 207169"/>
              <a:gd name="connsiteY6" fmla="*/ 114300 h 302419"/>
              <a:gd name="connsiteX7" fmla="*/ 107156 w 207169"/>
              <a:gd name="connsiteY7" fmla="*/ 138113 h 302419"/>
              <a:gd name="connsiteX8" fmla="*/ 88106 w 207169"/>
              <a:gd name="connsiteY8" fmla="*/ 138113 h 302419"/>
              <a:gd name="connsiteX9" fmla="*/ 64294 w 207169"/>
              <a:gd name="connsiteY9" fmla="*/ 133350 h 302419"/>
              <a:gd name="connsiteX10" fmla="*/ 57150 w 207169"/>
              <a:gd name="connsiteY10" fmla="*/ 140494 h 302419"/>
              <a:gd name="connsiteX11" fmla="*/ 59531 w 207169"/>
              <a:gd name="connsiteY11" fmla="*/ 154781 h 302419"/>
              <a:gd name="connsiteX12" fmla="*/ 66675 w 207169"/>
              <a:gd name="connsiteY12" fmla="*/ 169069 h 302419"/>
              <a:gd name="connsiteX13" fmla="*/ 61912 w 207169"/>
              <a:gd name="connsiteY13" fmla="*/ 183356 h 302419"/>
              <a:gd name="connsiteX14" fmla="*/ 33337 w 207169"/>
              <a:gd name="connsiteY14" fmla="*/ 204788 h 302419"/>
              <a:gd name="connsiteX15" fmla="*/ 21431 w 207169"/>
              <a:gd name="connsiteY15" fmla="*/ 216694 h 302419"/>
              <a:gd name="connsiteX16" fmla="*/ 16669 w 207169"/>
              <a:gd name="connsiteY16" fmla="*/ 228600 h 302419"/>
              <a:gd name="connsiteX17" fmla="*/ 19050 w 207169"/>
              <a:gd name="connsiteY17" fmla="*/ 245269 h 302419"/>
              <a:gd name="connsiteX18" fmla="*/ 0 w 207169"/>
              <a:gd name="connsiteY18" fmla="*/ 259556 h 302419"/>
              <a:gd name="connsiteX19" fmla="*/ 0 w 207169"/>
              <a:gd name="connsiteY19" fmla="*/ 273844 h 302419"/>
              <a:gd name="connsiteX20" fmla="*/ 4762 w 207169"/>
              <a:gd name="connsiteY20" fmla="*/ 302419 h 302419"/>
              <a:gd name="connsiteX0" fmla="*/ 211931 w 211931"/>
              <a:gd name="connsiteY0" fmla="*/ 0 h 295275"/>
              <a:gd name="connsiteX1" fmla="*/ 185737 w 211931"/>
              <a:gd name="connsiteY1" fmla="*/ 45244 h 295275"/>
              <a:gd name="connsiteX2" fmla="*/ 169069 w 211931"/>
              <a:gd name="connsiteY2" fmla="*/ 45244 h 295275"/>
              <a:gd name="connsiteX3" fmla="*/ 154781 w 211931"/>
              <a:gd name="connsiteY3" fmla="*/ 54769 h 295275"/>
              <a:gd name="connsiteX4" fmla="*/ 154781 w 211931"/>
              <a:gd name="connsiteY4" fmla="*/ 73819 h 295275"/>
              <a:gd name="connsiteX5" fmla="*/ 145256 w 211931"/>
              <a:gd name="connsiteY5" fmla="*/ 92869 h 295275"/>
              <a:gd name="connsiteX6" fmla="*/ 128587 w 211931"/>
              <a:gd name="connsiteY6" fmla="*/ 107156 h 295275"/>
              <a:gd name="connsiteX7" fmla="*/ 107156 w 211931"/>
              <a:gd name="connsiteY7" fmla="*/ 130969 h 295275"/>
              <a:gd name="connsiteX8" fmla="*/ 88106 w 211931"/>
              <a:gd name="connsiteY8" fmla="*/ 130969 h 295275"/>
              <a:gd name="connsiteX9" fmla="*/ 64294 w 211931"/>
              <a:gd name="connsiteY9" fmla="*/ 126206 h 295275"/>
              <a:gd name="connsiteX10" fmla="*/ 57150 w 211931"/>
              <a:gd name="connsiteY10" fmla="*/ 133350 h 295275"/>
              <a:gd name="connsiteX11" fmla="*/ 59531 w 211931"/>
              <a:gd name="connsiteY11" fmla="*/ 147637 h 295275"/>
              <a:gd name="connsiteX12" fmla="*/ 66675 w 211931"/>
              <a:gd name="connsiteY12" fmla="*/ 161925 h 295275"/>
              <a:gd name="connsiteX13" fmla="*/ 61912 w 211931"/>
              <a:gd name="connsiteY13" fmla="*/ 176212 h 295275"/>
              <a:gd name="connsiteX14" fmla="*/ 33337 w 211931"/>
              <a:gd name="connsiteY14" fmla="*/ 197644 h 295275"/>
              <a:gd name="connsiteX15" fmla="*/ 21431 w 211931"/>
              <a:gd name="connsiteY15" fmla="*/ 209550 h 295275"/>
              <a:gd name="connsiteX16" fmla="*/ 16669 w 211931"/>
              <a:gd name="connsiteY16" fmla="*/ 221456 h 295275"/>
              <a:gd name="connsiteX17" fmla="*/ 19050 w 211931"/>
              <a:gd name="connsiteY17" fmla="*/ 238125 h 295275"/>
              <a:gd name="connsiteX18" fmla="*/ 0 w 211931"/>
              <a:gd name="connsiteY18" fmla="*/ 252412 h 295275"/>
              <a:gd name="connsiteX19" fmla="*/ 0 w 211931"/>
              <a:gd name="connsiteY19" fmla="*/ 266700 h 295275"/>
              <a:gd name="connsiteX20" fmla="*/ 4762 w 211931"/>
              <a:gd name="connsiteY20" fmla="*/ 295275 h 295275"/>
              <a:gd name="connsiteX0" fmla="*/ 211931 w 211931"/>
              <a:gd name="connsiteY0" fmla="*/ 0 h 326412"/>
              <a:gd name="connsiteX1" fmla="*/ 185737 w 211931"/>
              <a:gd name="connsiteY1" fmla="*/ 45244 h 326412"/>
              <a:gd name="connsiteX2" fmla="*/ 169069 w 211931"/>
              <a:gd name="connsiteY2" fmla="*/ 45244 h 326412"/>
              <a:gd name="connsiteX3" fmla="*/ 154781 w 211931"/>
              <a:gd name="connsiteY3" fmla="*/ 54769 h 326412"/>
              <a:gd name="connsiteX4" fmla="*/ 154781 w 211931"/>
              <a:gd name="connsiteY4" fmla="*/ 73819 h 326412"/>
              <a:gd name="connsiteX5" fmla="*/ 145256 w 211931"/>
              <a:gd name="connsiteY5" fmla="*/ 92869 h 326412"/>
              <a:gd name="connsiteX6" fmla="*/ 128587 w 211931"/>
              <a:gd name="connsiteY6" fmla="*/ 107156 h 326412"/>
              <a:gd name="connsiteX7" fmla="*/ 107156 w 211931"/>
              <a:gd name="connsiteY7" fmla="*/ 130969 h 326412"/>
              <a:gd name="connsiteX8" fmla="*/ 88106 w 211931"/>
              <a:gd name="connsiteY8" fmla="*/ 130969 h 326412"/>
              <a:gd name="connsiteX9" fmla="*/ 64294 w 211931"/>
              <a:gd name="connsiteY9" fmla="*/ 126206 h 326412"/>
              <a:gd name="connsiteX10" fmla="*/ 57150 w 211931"/>
              <a:gd name="connsiteY10" fmla="*/ 133350 h 326412"/>
              <a:gd name="connsiteX11" fmla="*/ 59531 w 211931"/>
              <a:gd name="connsiteY11" fmla="*/ 147637 h 326412"/>
              <a:gd name="connsiteX12" fmla="*/ 66675 w 211931"/>
              <a:gd name="connsiteY12" fmla="*/ 161925 h 326412"/>
              <a:gd name="connsiteX13" fmla="*/ 61912 w 211931"/>
              <a:gd name="connsiteY13" fmla="*/ 176212 h 326412"/>
              <a:gd name="connsiteX14" fmla="*/ 33337 w 211931"/>
              <a:gd name="connsiteY14" fmla="*/ 197644 h 326412"/>
              <a:gd name="connsiteX15" fmla="*/ 21431 w 211931"/>
              <a:gd name="connsiteY15" fmla="*/ 209550 h 326412"/>
              <a:gd name="connsiteX16" fmla="*/ 16669 w 211931"/>
              <a:gd name="connsiteY16" fmla="*/ 221456 h 326412"/>
              <a:gd name="connsiteX17" fmla="*/ 19050 w 211931"/>
              <a:gd name="connsiteY17" fmla="*/ 238125 h 326412"/>
              <a:gd name="connsiteX18" fmla="*/ 0 w 211931"/>
              <a:gd name="connsiteY18" fmla="*/ 252412 h 326412"/>
              <a:gd name="connsiteX19" fmla="*/ 0 w 211931"/>
              <a:gd name="connsiteY19" fmla="*/ 266700 h 326412"/>
              <a:gd name="connsiteX20" fmla="*/ 15141 w 211931"/>
              <a:gd name="connsiteY20" fmla="*/ 326412 h 32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931" h="326412">
                <a:moveTo>
                  <a:pt x="211931" y="0"/>
                </a:moveTo>
                <a:lnTo>
                  <a:pt x="185737" y="45244"/>
                </a:lnTo>
                <a:lnTo>
                  <a:pt x="169069" y="45244"/>
                </a:lnTo>
                <a:lnTo>
                  <a:pt x="154781" y="54769"/>
                </a:lnTo>
                <a:lnTo>
                  <a:pt x="154781" y="73819"/>
                </a:lnTo>
                <a:lnTo>
                  <a:pt x="145256" y="92869"/>
                </a:lnTo>
                <a:lnTo>
                  <a:pt x="128587" y="107156"/>
                </a:lnTo>
                <a:lnTo>
                  <a:pt x="107156" y="130969"/>
                </a:lnTo>
                <a:lnTo>
                  <a:pt x="88106" y="130969"/>
                </a:lnTo>
                <a:lnTo>
                  <a:pt x="64294" y="126206"/>
                </a:lnTo>
                <a:lnTo>
                  <a:pt x="57150" y="133350"/>
                </a:lnTo>
                <a:lnTo>
                  <a:pt x="59531" y="147637"/>
                </a:lnTo>
                <a:lnTo>
                  <a:pt x="66675" y="161925"/>
                </a:lnTo>
                <a:lnTo>
                  <a:pt x="61912" y="176212"/>
                </a:lnTo>
                <a:lnTo>
                  <a:pt x="33337" y="197644"/>
                </a:lnTo>
                <a:lnTo>
                  <a:pt x="21431" y="209550"/>
                </a:lnTo>
                <a:lnTo>
                  <a:pt x="16669" y="221456"/>
                </a:lnTo>
                <a:lnTo>
                  <a:pt x="19050" y="238125"/>
                </a:lnTo>
                <a:lnTo>
                  <a:pt x="0" y="252412"/>
                </a:lnTo>
                <a:lnTo>
                  <a:pt x="0" y="266700"/>
                </a:lnTo>
                <a:cubicBezTo>
                  <a:pt x="1587" y="276225"/>
                  <a:pt x="13554" y="316887"/>
                  <a:pt x="15141" y="326412"/>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3" name="フリーフォーム 679">
            <a:extLst>
              <a:ext uri="{FF2B5EF4-FFF2-40B4-BE49-F238E27FC236}">
                <a16:creationId xmlns:a16="http://schemas.microsoft.com/office/drawing/2014/main" id="{88FC19B6-068F-45A9-BD3E-EEDC1776447E}"/>
              </a:ext>
            </a:extLst>
          </p:cNvPr>
          <p:cNvSpPr/>
          <p:nvPr/>
        </p:nvSpPr>
        <p:spPr>
          <a:xfrm>
            <a:off x="2809875" y="7572375"/>
            <a:ext cx="842963" cy="882650"/>
          </a:xfrm>
          <a:custGeom>
            <a:avLst/>
            <a:gdLst>
              <a:gd name="connsiteX0" fmla="*/ 895350 w 895350"/>
              <a:gd name="connsiteY0" fmla="*/ 1064419 h 1064419"/>
              <a:gd name="connsiteX1" fmla="*/ 847725 w 895350"/>
              <a:gd name="connsiteY1" fmla="*/ 1012032 h 1064419"/>
              <a:gd name="connsiteX2" fmla="*/ 826294 w 895350"/>
              <a:gd name="connsiteY2" fmla="*/ 1002507 h 1064419"/>
              <a:gd name="connsiteX3" fmla="*/ 804863 w 895350"/>
              <a:gd name="connsiteY3" fmla="*/ 992982 h 1064419"/>
              <a:gd name="connsiteX4" fmla="*/ 783431 w 895350"/>
              <a:gd name="connsiteY4" fmla="*/ 990600 h 1064419"/>
              <a:gd name="connsiteX5" fmla="*/ 747713 w 895350"/>
              <a:gd name="connsiteY5" fmla="*/ 978694 h 1064419"/>
              <a:gd name="connsiteX6" fmla="*/ 728663 w 895350"/>
              <a:gd name="connsiteY6" fmla="*/ 971550 h 1064419"/>
              <a:gd name="connsiteX7" fmla="*/ 728663 w 895350"/>
              <a:gd name="connsiteY7" fmla="*/ 971550 h 1064419"/>
              <a:gd name="connsiteX8" fmla="*/ 690563 w 895350"/>
              <a:gd name="connsiteY8" fmla="*/ 942975 h 1064419"/>
              <a:gd name="connsiteX9" fmla="*/ 671513 w 895350"/>
              <a:gd name="connsiteY9" fmla="*/ 938213 h 1064419"/>
              <a:gd name="connsiteX10" fmla="*/ 647700 w 895350"/>
              <a:gd name="connsiteY10" fmla="*/ 945357 h 1064419"/>
              <a:gd name="connsiteX11" fmla="*/ 638175 w 895350"/>
              <a:gd name="connsiteY11" fmla="*/ 942975 h 1064419"/>
              <a:gd name="connsiteX12" fmla="*/ 607219 w 895350"/>
              <a:gd name="connsiteY12" fmla="*/ 923925 h 1064419"/>
              <a:gd name="connsiteX13" fmla="*/ 607219 w 895350"/>
              <a:gd name="connsiteY13" fmla="*/ 909638 h 1064419"/>
              <a:gd name="connsiteX14" fmla="*/ 621506 w 895350"/>
              <a:gd name="connsiteY14" fmla="*/ 897732 h 1064419"/>
              <a:gd name="connsiteX15" fmla="*/ 631031 w 895350"/>
              <a:gd name="connsiteY15" fmla="*/ 883444 h 1064419"/>
              <a:gd name="connsiteX16" fmla="*/ 623888 w 895350"/>
              <a:gd name="connsiteY16" fmla="*/ 854869 h 1064419"/>
              <a:gd name="connsiteX17" fmla="*/ 621506 w 895350"/>
              <a:gd name="connsiteY17" fmla="*/ 842963 h 1064419"/>
              <a:gd name="connsiteX18" fmla="*/ 638175 w 895350"/>
              <a:gd name="connsiteY18" fmla="*/ 833438 h 1064419"/>
              <a:gd name="connsiteX19" fmla="*/ 635794 w 895350"/>
              <a:gd name="connsiteY19" fmla="*/ 819150 h 1064419"/>
              <a:gd name="connsiteX20" fmla="*/ 623888 w 895350"/>
              <a:gd name="connsiteY20" fmla="*/ 795338 h 1064419"/>
              <a:gd name="connsiteX21" fmla="*/ 623888 w 895350"/>
              <a:gd name="connsiteY21" fmla="*/ 776288 h 1064419"/>
              <a:gd name="connsiteX22" fmla="*/ 640556 w 895350"/>
              <a:gd name="connsiteY22" fmla="*/ 759619 h 1064419"/>
              <a:gd name="connsiteX23" fmla="*/ 654844 w 895350"/>
              <a:gd name="connsiteY23" fmla="*/ 747713 h 1064419"/>
              <a:gd name="connsiteX24" fmla="*/ 645319 w 895350"/>
              <a:gd name="connsiteY24" fmla="*/ 728663 h 1064419"/>
              <a:gd name="connsiteX25" fmla="*/ 621506 w 895350"/>
              <a:gd name="connsiteY25" fmla="*/ 726282 h 1064419"/>
              <a:gd name="connsiteX26" fmla="*/ 611981 w 895350"/>
              <a:gd name="connsiteY26" fmla="*/ 719138 h 1064419"/>
              <a:gd name="connsiteX27" fmla="*/ 602456 w 895350"/>
              <a:gd name="connsiteY27" fmla="*/ 702469 h 1064419"/>
              <a:gd name="connsiteX28" fmla="*/ 583406 w 895350"/>
              <a:gd name="connsiteY28" fmla="*/ 700088 h 1064419"/>
              <a:gd name="connsiteX29" fmla="*/ 573881 w 895350"/>
              <a:gd name="connsiteY29" fmla="*/ 702469 h 1064419"/>
              <a:gd name="connsiteX30" fmla="*/ 561975 w 895350"/>
              <a:gd name="connsiteY30" fmla="*/ 700088 h 1064419"/>
              <a:gd name="connsiteX31" fmla="*/ 554831 w 895350"/>
              <a:gd name="connsiteY31" fmla="*/ 685800 h 1064419"/>
              <a:gd name="connsiteX32" fmla="*/ 554831 w 895350"/>
              <a:gd name="connsiteY32" fmla="*/ 671513 h 1064419"/>
              <a:gd name="connsiteX33" fmla="*/ 554831 w 895350"/>
              <a:gd name="connsiteY33" fmla="*/ 654844 h 1064419"/>
              <a:gd name="connsiteX34" fmla="*/ 542925 w 895350"/>
              <a:gd name="connsiteY34" fmla="*/ 645319 h 1064419"/>
              <a:gd name="connsiteX35" fmla="*/ 526256 w 895350"/>
              <a:gd name="connsiteY35" fmla="*/ 640557 h 1064419"/>
              <a:gd name="connsiteX36" fmla="*/ 526256 w 895350"/>
              <a:gd name="connsiteY36" fmla="*/ 623888 h 1064419"/>
              <a:gd name="connsiteX37" fmla="*/ 509588 w 895350"/>
              <a:gd name="connsiteY37" fmla="*/ 604838 h 1064419"/>
              <a:gd name="connsiteX38" fmla="*/ 502444 w 895350"/>
              <a:gd name="connsiteY38" fmla="*/ 590550 h 1064419"/>
              <a:gd name="connsiteX39" fmla="*/ 497681 w 895350"/>
              <a:gd name="connsiteY39" fmla="*/ 576263 h 1064419"/>
              <a:gd name="connsiteX40" fmla="*/ 481013 w 895350"/>
              <a:gd name="connsiteY40" fmla="*/ 576263 h 1064419"/>
              <a:gd name="connsiteX41" fmla="*/ 471488 w 895350"/>
              <a:gd name="connsiteY41" fmla="*/ 585788 h 1064419"/>
              <a:gd name="connsiteX42" fmla="*/ 452438 w 895350"/>
              <a:gd name="connsiteY42" fmla="*/ 592932 h 1064419"/>
              <a:gd name="connsiteX43" fmla="*/ 428625 w 895350"/>
              <a:gd name="connsiteY43" fmla="*/ 590550 h 1064419"/>
              <a:gd name="connsiteX44" fmla="*/ 409575 w 895350"/>
              <a:gd name="connsiteY44" fmla="*/ 578644 h 1064419"/>
              <a:gd name="connsiteX45" fmla="*/ 395288 w 895350"/>
              <a:gd name="connsiteY45" fmla="*/ 559594 h 1064419"/>
              <a:gd name="connsiteX46" fmla="*/ 369094 w 895350"/>
              <a:gd name="connsiteY46" fmla="*/ 547688 h 1064419"/>
              <a:gd name="connsiteX47" fmla="*/ 357188 w 895350"/>
              <a:gd name="connsiteY47" fmla="*/ 528638 h 1064419"/>
              <a:gd name="connsiteX48" fmla="*/ 338138 w 895350"/>
              <a:gd name="connsiteY48" fmla="*/ 519113 h 1064419"/>
              <a:gd name="connsiteX49" fmla="*/ 319088 w 895350"/>
              <a:gd name="connsiteY49" fmla="*/ 507207 h 1064419"/>
              <a:gd name="connsiteX50" fmla="*/ 311944 w 895350"/>
              <a:gd name="connsiteY50" fmla="*/ 495300 h 1064419"/>
              <a:gd name="connsiteX51" fmla="*/ 311944 w 895350"/>
              <a:gd name="connsiteY51" fmla="*/ 478632 h 1064419"/>
              <a:gd name="connsiteX52" fmla="*/ 323850 w 895350"/>
              <a:gd name="connsiteY52" fmla="*/ 457200 h 1064419"/>
              <a:gd name="connsiteX53" fmla="*/ 307181 w 895350"/>
              <a:gd name="connsiteY53" fmla="*/ 440532 h 1064419"/>
              <a:gd name="connsiteX54" fmla="*/ 295275 w 895350"/>
              <a:gd name="connsiteY54" fmla="*/ 426244 h 1064419"/>
              <a:gd name="connsiteX55" fmla="*/ 283369 w 895350"/>
              <a:gd name="connsiteY55" fmla="*/ 404813 h 1064419"/>
              <a:gd name="connsiteX56" fmla="*/ 278606 w 895350"/>
              <a:gd name="connsiteY56" fmla="*/ 383382 h 1064419"/>
              <a:gd name="connsiteX57" fmla="*/ 273844 w 895350"/>
              <a:gd name="connsiteY57" fmla="*/ 354807 h 1064419"/>
              <a:gd name="connsiteX58" fmla="*/ 254794 w 895350"/>
              <a:gd name="connsiteY58" fmla="*/ 347663 h 1064419"/>
              <a:gd name="connsiteX59" fmla="*/ 247650 w 895350"/>
              <a:gd name="connsiteY59" fmla="*/ 335757 h 1064419"/>
              <a:gd name="connsiteX60" fmla="*/ 247650 w 895350"/>
              <a:gd name="connsiteY60" fmla="*/ 319088 h 1064419"/>
              <a:gd name="connsiteX61" fmla="*/ 252413 w 895350"/>
              <a:gd name="connsiteY61" fmla="*/ 295275 h 1064419"/>
              <a:gd name="connsiteX62" fmla="*/ 247650 w 895350"/>
              <a:gd name="connsiteY62" fmla="*/ 276225 h 1064419"/>
              <a:gd name="connsiteX63" fmla="*/ 230981 w 895350"/>
              <a:gd name="connsiteY63" fmla="*/ 264319 h 1064419"/>
              <a:gd name="connsiteX64" fmla="*/ 209550 w 895350"/>
              <a:gd name="connsiteY64" fmla="*/ 250032 h 1064419"/>
              <a:gd name="connsiteX65" fmla="*/ 192881 w 895350"/>
              <a:gd name="connsiteY65" fmla="*/ 233363 h 1064419"/>
              <a:gd name="connsiteX66" fmla="*/ 190500 w 895350"/>
              <a:gd name="connsiteY66" fmla="*/ 211932 h 1064419"/>
              <a:gd name="connsiteX67" fmla="*/ 190500 w 895350"/>
              <a:gd name="connsiteY67" fmla="*/ 195263 h 1064419"/>
              <a:gd name="connsiteX68" fmla="*/ 185738 w 895350"/>
              <a:gd name="connsiteY68" fmla="*/ 171450 h 1064419"/>
              <a:gd name="connsiteX69" fmla="*/ 173831 w 895350"/>
              <a:gd name="connsiteY69" fmla="*/ 159544 h 1064419"/>
              <a:gd name="connsiteX70" fmla="*/ 147638 w 895350"/>
              <a:gd name="connsiteY70" fmla="*/ 135732 h 1064419"/>
              <a:gd name="connsiteX71" fmla="*/ 130969 w 895350"/>
              <a:gd name="connsiteY71" fmla="*/ 116682 h 1064419"/>
              <a:gd name="connsiteX72" fmla="*/ 116681 w 895350"/>
              <a:gd name="connsiteY72" fmla="*/ 95250 h 1064419"/>
              <a:gd name="connsiteX73" fmla="*/ 97631 w 895350"/>
              <a:gd name="connsiteY73" fmla="*/ 80963 h 1064419"/>
              <a:gd name="connsiteX74" fmla="*/ 73819 w 895350"/>
              <a:gd name="connsiteY74" fmla="*/ 73819 h 1064419"/>
              <a:gd name="connsiteX75" fmla="*/ 61913 w 895350"/>
              <a:gd name="connsiteY75" fmla="*/ 59532 h 1064419"/>
              <a:gd name="connsiteX76" fmla="*/ 26194 w 895350"/>
              <a:gd name="connsiteY76" fmla="*/ 19050 h 1064419"/>
              <a:gd name="connsiteX77" fmla="*/ 0 w 895350"/>
              <a:gd name="connsiteY77" fmla="*/ 0 h 1064419"/>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0 w 1197768"/>
              <a:gd name="connsiteY77"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95262 w 1197768"/>
              <a:gd name="connsiteY77" fmla="*/ 107157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173831 w 1197768"/>
              <a:gd name="connsiteY77" fmla="*/ 109538 h 1226344"/>
              <a:gd name="connsiteX78" fmla="*/ 0 w 1197768"/>
              <a:gd name="connsiteY78"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71462 w 1197768"/>
              <a:gd name="connsiteY77" fmla="*/ 157163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6249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16732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97768 w 1197768"/>
              <a:gd name="connsiteY0" fmla="*/ 1226344 h 1226344"/>
              <a:gd name="connsiteX1" fmla="*/ 1150143 w 1197768"/>
              <a:gd name="connsiteY1" fmla="*/ 1173957 h 1226344"/>
              <a:gd name="connsiteX2" fmla="*/ 1128712 w 1197768"/>
              <a:gd name="connsiteY2" fmla="*/ 1164432 h 1226344"/>
              <a:gd name="connsiteX3" fmla="*/ 1107281 w 1197768"/>
              <a:gd name="connsiteY3" fmla="*/ 1154907 h 1226344"/>
              <a:gd name="connsiteX4" fmla="*/ 1085849 w 1197768"/>
              <a:gd name="connsiteY4" fmla="*/ 1152525 h 1226344"/>
              <a:gd name="connsiteX5" fmla="*/ 1050131 w 1197768"/>
              <a:gd name="connsiteY5" fmla="*/ 1140619 h 1226344"/>
              <a:gd name="connsiteX6" fmla="*/ 1031081 w 1197768"/>
              <a:gd name="connsiteY6" fmla="*/ 1133475 h 1226344"/>
              <a:gd name="connsiteX7" fmla="*/ 1031081 w 1197768"/>
              <a:gd name="connsiteY7" fmla="*/ 1133475 h 1226344"/>
              <a:gd name="connsiteX8" fmla="*/ 992981 w 1197768"/>
              <a:gd name="connsiteY8" fmla="*/ 1104900 h 1226344"/>
              <a:gd name="connsiteX9" fmla="*/ 973931 w 1197768"/>
              <a:gd name="connsiteY9" fmla="*/ 1100138 h 1226344"/>
              <a:gd name="connsiteX10" fmla="*/ 950118 w 1197768"/>
              <a:gd name="connsiteY10" fmla="*/ 1107282 h 1226344"/>
              <a:gd name="connsiteX11" fmla="*/ 940593 w 1197768"/>
              <a:gd name="connsiteY11" fmla="*/ 1104900 h 1226344"/>
              <a:gd name="connsiteX12" fmla="*/ 909637 w 1197768"/>
              <a:gd name="connsiteY12" fmla="*/ 1085850 h 1226344"/>
              <a:gd name="connsiteX13" fmla="*/ 909637 w 1197768"/>
              <a:gd name="connsiteY13" fmla="*/ 1071563 h 1226344"/>
              <a:gd name="connsiteX14" fmla="*/ 923924 w 1197768"/>
              <a:gd name="connsiteY14" fmla="*/ 1059657 h 1226344"/>
              <a:gd name="connsiteX15" fmla="*/ 933449 w 1197768"/>
              <a:gd name="connsiteY15" fmla="*/ 1045369 h 1226344"/>
              <a:gd name="connsiteX16" fmla="*/ 926306 w 1197768"/>
              <a:gd name="connsiteY16" fmla="*/ 1016794 h 1226344"/>
              <a:gd name="connsiteX17" fmla="*/ 923924 w 1197768"/>
              <a:gd name="connsiteY17" fmla="*/ 1004888 h 1226344"/>
              <a:gd name="connsiteX18" fmla="*/ 940593 w 1197768"/>
              <a:gd name="connsiteY18" fmla="*/ 995363 h 1226344"/>
              <a:gd name="connsiteX19" fmla="*/ 938212 w 1197768"/>
              <a:gd name="connsiteY19" fmla="*/ 981075 h 1226344"/>
              <a:gd name="connsiteX20" fmla="*/ 926306 w 1197768"/>
              <a:gd name="connsiteY20" fmla="*/ 957263 h 1226344"/>
              <a:gd name="connsiteX21" fmla="*/ 926306 w 1197768"/>
              <a:gd name="connsiteY21" fmla="*/ 938213 h 1226344"/>
              <a:gd name="connsiteX22" fmla="*/ 942974 w 1197768"/>
              <a:gd name="connsiteY22" fmla="*/ 921544 h 1226344"/>
              <a:gd name="connsiteX23" fmla="*/ 957262 w 1197768"/>
              <a:gd name="connsiteY23" fmla="*/ 909638 h 1226344"/>
              <a:gd name="connsiteX24" fmla="*/ 947737 w 1197768"/>
              <a:gd name="connsiteY24" fmla="*/ 890588 h 1226344"/>
              <a:gd name="connsiteX25" fmla="*/ 923924 w 1197768"/>
              <a:gd name="connsiteY25" fmla="*/ 888207 h 1226344"/>
              <a:gd name="connsiteX26" fmla="*/ 914399 w 1197768"/>
              <a:gd name="connsiteY26" fmla="*/ 881063 h 1226344"/>
              <a:gd name="connsiteX27" fmla="*/ 904874 w 1197768"/>
              <a:gd name="connsiteY27" fmla="*/ 864394 h 1226344"/>
              <a:gd name="connsiteX28" fmla="*/ 885824 w 1197768"/>
              <a:gd name="connsiteY28" fmla="*/ 862013 h 1226344"/>
              <a:gd name="connsiteX29" fmla="*/ 876299 w 1197768"/>
              <a:gd name="connsiteY29" fmla="*/ 864394 h 1226344"/>
              <a:gd name="connsiteX30" fmla="*/ 864393 w 1197768"/>
              <a:gd name="connsiteY30" fmla="*/ 862013 h 1226344"/>
              <a:gd name="connsiteX31" fmla="*/ 857249 w 1197768"/>
              <a:gd name="connsiteY31" fmla="*/ 847725 h 1226344"/>
              <a:gd name="connsiteX32" fmla="*/ 857249 w 1197768"/>
              <a:gd name="connsiteY32" fmla="*/ 833438 h 1226344"/>
              <a:gd name="connsiteX33" fmla="*/ 857249 w 1197768"/>
              <a:gd name="connsiteY33" fmla="*/ 816769 h 1226344"/>
              <a:gd name="connsiteX34" fmla="*/ 845343 w 1197768"/>
              <a:gd name="connsiteY34" fmla="*/ 807244 h 1226344"/>
              <a:gd name="connsiteX35" fmla="*/ 828674 w 1197768"/>
              <a:gd name="connsiteY35" fmla="*/ 802482 h 1226344"/>
              <a:gd name="connsiteX36" fmla="*/ 828674 w 1197768"/>
              <a:gd name="connsiteY36" fmla="*/ 785813 h 1226344"/>
              <a:gd name="connsiteX37" fmla="*/ 812006 w 1197768"/>
              <a:gd name="connsiteY37" fmla="*/ 766763 h 1226344"/>
              <a:gd name="connsiteX38" fmla="*/ 804862 w 1197768"/>
              <a:gd name="connsiteY38" fmla="*/ 752475 h 1226344"/>
              <a:gd name="connsiteX39" fmla="*/ 800099 w 1197768"/>
              <a:gd name="connsiteY39" fmla="*/ 738188 h 1226344"/>
              <a:gd name="connsiteX40" fmla="*/ 783431 w 1197768"/>
              <a:gd name="connsiteY40" fmla="*/ 738188 h 1226344"/>
              <a:gd name="connsiteX41" fmla="*/ 773906 w 1197768"/>
              <a:gd name="connsiteY41" fmla="*/ 747713 h 1226344"/>
              <a:gd name="connsiteX42" fmla="*/ 754856 w 1197768"/>
              <a:gd name="connsiteY42" fmla="*/ 754857 h 1226344"/>
              <a:gd name="connsiteX43" fmla="*/ 731043 w 1197768"/>
              <a:gd name="connsiteY43" fmla="*/ 752475 h 1226344"/>
              <a:gd name="connsiteX44" fmla="*/ 711993 w 1197768"/>
              <a:gd name="connsiteY44" fmla="*/ 740569 h 1226344"/>
              <a:gd name="connsiteX45" fmla="*/ 697706 w 1197768"/>
              <a:gd name="connsiteY45" fmla="*/ 721519 h 1226344"/>
              <a:gd name="connsiteX46" fmla="*/ 671512 w 1197768"/>
              <a:gd name="connsiteY46" fmla="*/ 709613 h 1226344"/>
              <a:gd name="connsiteX47" fmla="*/ 659606 w 1197768"/>
              <a:gd name="connsiteY47" fmla="*/ 690563 h 1226344"/>
              <a:gd name="connsiteX48" fmla="*/ 640556 w 1197768"/>
              <a:gd name="connsiteY48" fmla="*/ 681038 h 1226344"/>
              <a:gd name="connsiteX49" fmla="*/ 621506 w 1197768"/>
              <a:gd name="connsiteY49" fmla="*/ 669132 h 1226344"/>
              <a:gd name="connsiteX50" fmla="*/ 614362 w 1197768"/>
              <a:gd name="connsiteY50" fmla="*/ 657225 h 1226344"/>
              <a:gd name="connsiteX51" fmla="*/ 614362 w 1197768"/>
              <a:gd name="connsiteY51" fmla="*/ 640557 h 1226344"/>
              <a:gd name="connsiteX52" fmla="*/ 626268 w 1197768"/>
              <a:gd name="connsiteY52" fmla="*/ 619125 h 1226344"/>
              <a:gd name="connsiteX53" fmla="*/ 609599 w 1197768"/>
              <a:gd name="connsiteY53" fmla="*/ 602457 h 1226344"/>
              <a:gd name="connsiteX54" fmla="*/ 597693 w 1197768"/>
              <a:gd name="connsiteY54" fmla="*/ 588169 h 1226344"/>
              <a:gd name="connsiteX55" fmla="*/ 585787 w 1197768"/>
              <a:gd name="connsiteY55" fmla="*/ 566738 h 1226344"/>
              <a:gd name="connsiteX56" fmla="*/ 581024 w 1197768"/>
              <a:gd name="connsiteY56" fmla="*/ 545307 h 1226344"/>
              <a:gd name="connsiteX57" fmla="*/ 576262 w 1197768"/>
              <a:gd name="connsiteY57" fmla="*/ 521495 h 1226344"/>
              <a:gd name="connsiteX58" fmla="*/ 557212 w 1197768"/>
              <a:gd name="connsiteY58" fmla="*/ 509588 h 1226344"/>
              <a:gd name="connsiteX59" fmla="*/ 550068 w 1197768"/>
              <a:gd name="connsiteY59" fmla="*/ 497682 h 1226344"/>
              <a:gd name="connsiteX60" fmla="*/ 550068 w 1197768"/>
              <a:gd name="connsiteY60" fmla="*/ 481013 h 1226344"/>
              <a:gd name="connsiteX61" fmla="*/ 554831 w 1197768"/>
              <a:gd name="connsiteY61" fmla="*/ 457200 h 1226344"/>
              <a:gd name="connsiteX62" fmla="*/ 550068 w 1197768"/>
              <a:gd name="connsiteY62" fmla="*/ 438150 h 1226344"/>
              <a:gd name="connsiteX63" fmla="*/ 533399 w 1197768"/>
              <a:gd name="connsiteY63" fmla="*/ 426244 h 1226344"/>
              <a:gd name="connsiteX64" fmla="*/ 511968 w 1197768"/>
              <a:gd name="connsiteY64" fmla="*/ 411957 h 1226344"/>
              <a:gd name="connsiteX65" fmla="*/ 495299 w 1197768"/>
              <a:gd name="connsiteY65" fmla="*/ 395288 h 1226344"/>
              <a:gd name="connsiteX66" fmla="*/ 492918 w 1197768"/>
              <a:gd name="connsiteY66" fmla="*/ 373857 h 1226344"/>
              <a:gd name="connsiteX67" fmla="*/ 492918 w 1197768"/>
              <a:gd name="connsiteY67" fmla="*/ 357188 h 1226344"/>
              <a:gd name="connsiteX68" fmla="*/ 488156 w 1197768"/>
              <a:gd name="connsiteY68" fmla="*/ 333375 h 1226344"/>
              <a:gd name="connsiteX69" fmla="*/ 471486 w 1197768"/>
              <a:gd name="connsiteY69" fmla="*/ 321469 h 1226344"/>
              <a:gd name="connsiteX70" fmla="*/ 450056 w 1197768"/>
              <a:gd name="connsiteY70" fmla="*/ 297657 h 1226344"/>
              <a:gd name="connsiteX71" fmla="*/ 433387 w 1197768"/>
              <a:gd name="connsiteY71" fmla="*/ 278607 h 1226344"/>
              <a:gd name="connsiteX72" fmla="*/ 419099 w 1197768"/>
              <a:gd name="connsiteY72" fmla="*/ 257175 h 1226344"/>
              <a:gd name="connsiteX73" fmla="*/ 400049 w 1197768"/>
              <a:gd name="connsiteY73" fmla="*/ 242888 h 1226344"/>
              <a:gd name="connsiteX74" fmla="*/ 376237 w 1197768"/>
              <a:gd name="connsiteY74" fmla="*/ 235744 h 1226344"/>
              <a:gd name="connsiteX75" fmla="*/ 364331 w 1197768"/>
              <a:gd name="connsiteY75" fmla="*/ 221457 h 1226344"/>
              <a:gd name="connsiteX76" fmla="*/ 328612 w 1197768"/>
              <a:gd name="connsiteY76" fmla="*/ 180975 h 1226344"/>
              <a:gd name="connsiteX77" fmla="*/ 295275 w 1197768"/>
              <a:gd name="connsiteY77" fmla="*/ 145256 h 1226344"/>
              <a:gd name="connsiteX78" fmla="*/ 173831 w 1197768"/>
              <a:gd name="connsiteY78" fmla="*/ 109538 h 1226344"/>
              <a:gd name="connsiteX79" fmla="*/ 0 w 1197768"/>
              <a:gd name="connsiteY79" fmla="*/ 0 h 1226344"/>
              <a:gd name="connsiteX0" fmla="*/ 1167496 w 1167496"/>
              <a:gd name="connsiteY0" fmla="*/ 1220290 h 1220290"/>
              <a:gd name="connsiteX1" fmla="*/ 1119871 w 1167496"/>
              <a:gd name="connsiteY1" fmla="*/ 1167903 h 1220290"/>
              <a:gd name="connsiteX2" fmla="*/ 1098440 w 1167496"/>
              <a:gd name="connsiteY2" fmla="*/ 1158378 h 1220290"/>
              <a:gd name="connsiteX3" fmla="*/ 1077009 w 1167496"/>
              <a:gd name="connsiteY3" fmla="*/ 1148853 h 1220290"/>
              <a:gd name="connsiteX4" fmla="*/ 1055577 w 1167496"/>
              <a:gd name="connsiteY4" fmla="*/ 1146471 h 1220290"/>
              <a:gd name="connsiteX5" fmla="*/ 1019859 w 1167496"/>
              <a:gd name="connsiteY5" fmla="*/ 1134565 h 1220290"/>
              <a:gd name="connsiteX6" fmla="*/ 1000809 w 1167496"/>
              <a:gd name="connsiteY6" fmla="*/ 1127421 h 1220290"/>
              <a:gd name="connsiteX7" fmla="*/ 1000809 w 1167496"/>
              <a:gd name="connsiteY7" fmla="*/ 1127421 h 1220290"/>
              <a:gd name="connsiteX8" fmla="*/ 962709 w 1167496"/>
              <a:gd name="connsiteY8" fmla="*/ 1098846 h 1220290"/>
              <a:gd name="connsiteX9" fmla="*/ 943659 w 1167496"/>
              <a:gd name="connsiteY9" fmla="*/ 1094084 h 1220290"/>
              <a:gd name="connsiteX10" fmla="*/ 919846 w 1167496"/>
              <a:gd name="connsiteY10" fmla="*/ 1101228 h 1220290"/>
              <a:gd name="connsiteX11" fmla="*/ 910321 w 1167496"/>
              <a:gd name="connsiteY11" fmla="*/ 1098846 h 1220290"/>
              <a:gd name="connsiteX12" fmla="*/ 879365 w 1167496"/>
              <a:gd name="connsiteY12" fmla="*/ 1079796 h 1220290"/>
              <a:gd name="connsiteX13" fmla="*/ 879365 w 1167496"/>
              <a:gd name="connsiteY13" fmla="*/ 1065509 h 1220290"/>
              <a:gd name="connsiteX14" fmla="*/ 893652 w 1167496"/>
              <a:gd name="connsiteY14" fmla="*/ 1053603 h 1220290"/>
              <a:gd name="connsiteX15" fmla="*/ 903177 w 1167496"/>
              <a:gd name="connsiteY15" fmla="*/ 1039315 h 1220290"/>
              <a:gd name="connsiteX16" fmla="*/ 896034 w 1167496"/>
              <a:gd name="connsiteY16" fmla="*/ 1010740 h 1220290"/>
              <a:gd name="connsiteX17" fmla="*/ 893652 w 1167496"/>
              <a:gd name="connsiteY17" fmla="*/ 998834 h 1220290"/>
              <a:gd name="connsiteX18" fmla="*/ 910321 w 1167496"/>
              <a:gd name="connsiteY18" fmla="*/ 989309 h 1220290"/>
              <a:gd name="connsiteX19" fmla="*/ 907940 w 1167496"/>
              <a:gd name="connsiteY19" fmla="*/ 975021 h 1220290"/>
              <a:gd name="connsiteX20" fmla="*/ 896034 w 1167496"/>
              <a:gd name="connsiteY20" fmla="*/ 951209 h 1220290"/>
              <a:gd name="connsiteX21" fmla="*/ 896034 w 1167496"/>
              <a:gd name="connsiteY21" fmla="*/ 932159 h 1220290"/>
              <a:gd name="connsiteX22" fmla="*/ 912702 w 1167496"/>
              <a:gd name="connsiteY22" fmla="*/ 915490 h 1220290"/>
              <a:gd name="connsiteX23" fmla="*/ 926990 w 1167496"/>
              <a:gd name="connsiteY23" fmla="*/ 903584 h 1220290"/>
              <a:gd name="connsiteX24" fmla="*/ 917465 w 1167496"/>
              <a:gd name="connsiteY24" fmla="*/ 884534 h 1220290"/>
              <a:gd name="connsiteX25" fmla="*/ 893652 w 1167496"/>
              <a:gd name="connsiteY25" fmla="*/ 882153 h 1220290"/>
              <a:gd name="connsiteX26" fmla="*/ 884127 w 1167496"/>
              <a:gd name="connsiteY26" fmla="*/ 875009 h 1220290"/>
              <a:gd name="connsiteX27" fmla="*/ 874602 w 1167496"/>
              <a:gd name="connsiteY27" fmla="*/ 858340 h 1220290"/>
              <a:gd name="connsiteX28" fmla="*/ 855552 w 1167496"/>
              <a:gd name="connsiteY28" fmla="*/ 855959 h 1220290"/>
              <a:gd name="connsiteX29" fmla="*/ 846027 w 1167496"/>
              <a:gd name="connsiteY29" fmla="*/ 858340 h 1220290"/>
              <a:gd name="connsiteX30" fmla="*/ 834121 w 1167496"/>
              <a:gd name="connsiteY30" fmla="*/ 855959 h 1220290"/>
              <a:gd name="connsiteX31" fmla="*/ 826977 w 1167496"/>
              <a:gd name="connsiteY31" fmla="*/ 841671 h 1220290"/>
              <a:gd name="connsiteX32" fmla="*/ 826977 w 1167496"/>
              <a:gd name="connsiteY32" fmla="*/ 827384 h 1220290"/>
              <a:gd name="connsiteX33" fmla="*/ 826977 w 1167496"/>
              <a:gd name="connsiteY33" fmla="*/ 810715 h 1220290"/>
              <a:gd name="connsiteX34" fmla="*/ 815071 w 1167496"/>
              <a:gd name="connsiteY34" fmla="*/ 801190 h 1220290"/>
              <a:gd name="connsiteX35" fmla="*/ 798402 w 1167496"/>
              <a:gd name="connsiteY35" fmla="*/ 796428 h 1220290"/>
              <a:gd name="connsiteX36" fmla="*/ 798402 w 1167496"/>
              <a:gd name="connsiteY36" fmla="*/ 779759 h 1220290"/>
              <a:gd name="connsiteX37" fmla="*/ 781734 w 1167496"/>
              <a:gd name="connsiteY37" fmla="*/ 760709 h 1220290"/>
              <a:gd name="connsiteX38" fmla="*/ 774590 w 1167496"/>
              <a:gd name="connsiteY38" fmla="*/ 746421 h 1220290"/>
              <a:gd name="connsiteX39" fmla="*/ 769827 w 1167496"/>
              <a:gd name="connsiteY39" fmla="*/ 732134 h 1220290"/>
              <a:gd name="connsiteX40" fmla="*/ 753159 w 1167496"/>
              <a:gd name="connsiteY40" fmla="*/ 732134 h 1220290"/>
              <a:gd name="connsiteX41" fmla="*/ 743634 w 1167496"/>
              <a:gd name="connsiteY41" fmla="*/ 741659 h 1220290"/>
              <a:gd name="connsiteX42" fmla="*/ 724584 w 1167496"/>
              <a:gd name="connsiteY42" fmla="*/ 748803 h 1220290"/>
              <a:gd name="connsiteX43" fmla="*/ 700771 w 1167496"/>
              <a:gd name="connsiteY43" fmla="*/ 746421 h 1220290"/>
              <a:gd name="connsiteX44" fmla="*/ 681721 w 1167496"/>
              <a:gd name="connsiteY44" fmla="*/ 734515 h 1220290"/>
              <a:gd name="connsiteX45" fmla="*/ 667434 w 1167496"/>
              <a:gd name="connsiteY45" fmla="*/ 715465 h 1220290"/>
              <a:gd name="connsiteX46" fmla="*/ 641240 w 1167496"/>
              <a:gd name="connsiteY46" fmla="*/ 703559 h 1220290"/>
              <a:gd name="connsiteX47" fmla="*/ 629334 w 1167496"/>
              <a:gd name="connsiteY47" fmla="*/ 684509 h 1220290"/>
              <a:gd name="connsiteX48" fmla="*/ 610284 w 1167496"/>
              <a:gd name="connsiteY48" fmla="*/ 674984 h 1220290"/>
              <a:gd name="connsiteX49" fmla="*/ 591234 w 1167496"/>
              <a:gd name="connsiteY49" fmla="*/ 663078 h 1220290"/>
              <a:gd name="connsiteX50" fmla="*/ 584090 w 1167496"/>
              <a:gd name="connsiteY50" fmla="*/ 651171 h 1220290"/>
              <a:gd name="connsiteX51" fmla="*/ 584090 w 1167496"/>
              <a:gd name="connsiteY51" fmla="*/ 634503 h 1220290"/>
              <a:gd name="connsiteX52" fmla="*/ 595996 w 1167496"/>
              <a:gd name="connsiteY52" fmla="*/ 613071 h 1220290"/>
              <a:gd name="connsiteX53" fmla="*/ 579327 w 1167496"/>
              <a:gd name="connsiteY53" fmla="*/ 596403 h 1220290"/>
              <a:gd name="connsiteX54" fmla="*/ 567421 w 1167496"/>
              <a:gd name="connsiteY54" fmla="*/ 582115 h 1220290"/>
              <a:gd name="connsiteX55" fmla="*/ 555515 w 1167496"/>
              <a:gd name="connsiteY55" fmla="*/ 560684 h 1220290"/>
              <a:gd name="connsiteX56" fmla="*/ 550752 w 1167496"/>
              <a:gd name="connsiteY56" fmla="*/ 539253 h 1220290"/>
              <a:gd name="connsiteX57" fmla="*/ 545990 w 1167496"/>
              <a:gd name="connsiteY57" fmla="*/ 515441 h 1220290"/>
              <a:gd name="connsiteX58" fmla="*/ 526940 w 1167496"/>
              <a:gd name="connsiteY58" fmla="*/ 503534 h 1220290"/>
              <a:gd name="connsiteX59" fmla="*/ 519796 w 1167496"/>
              <a:gd name="connsiteY59" fmla="*/ 491628 h 1220290"/>
              <a:gd name="connsiteX60" fmla="*/ 519796 w 1167496"/>
              <a:gd name="connsiteY60" fmla="*/ 474959 h 1220290"/>
              <a:gd name="connsiteX61" fmla="*/ 524559 w 1167496"/>
              <a:gd name="connsiteY61" fmla="*/ 451146 h 1220290"/>
              <a:gd name="connsiteX62" fmla="*/ 519796 w 1167496"/>
              <a:gd name="connsiteY62" fmla="*/ 432096 h 1220290"/>
              <a:gd name="connsiteX63" fmla="*/ 503127 w 1167496"/>
              <a:gd name="connsiteY63" fmla="*/ 420190 h 1220290"/>
              <a:gd name="connsiteX64" fmla="*/ 481696 w 1167496"/>
              <a:gd name="connsiteY64" fmla="*/ 405903 h 1220290"/>
              <a:gd name="connsiteX65" fmla="*/ 465027 w 1167496"/>
              <a:gd name="connsiteY65" fmla="*/ 389234 h 1220290"/>
              <a:gd name="connsiteX66" fmla="*/ 462646 w 1167496"/>
              <a:gd name="connsiteY66" fmla="*/ 367803 h 1220290"/>
              <a:gd name="connsiteX67" fmla="*/ 462646 w 1167496"/>
              <a:gd name="connsiteY67" fmla="*/ 351134 h 1220290"/>
              <a:gd name="connsiteX68" fmla="*/ 457884 w 1167496"/>
              <a:gd name="connsiteY68" fmla="*/ 327321 h 1220290"/>
              <a:gd name="connsiteX69" fmla="*/ 441214 w 1167496"/>
              <a:gd name="connsiteY69" fmla="*/ 315415 h 1220290"/>
              <a:gd name="connsiteX70" fmla="*/ 419784 w 1167496"/>
              <a:gd name="connsiteY70" fmla="*/ 291603 h 1220290"/>
              <a:gd name="connsiteX71" fmla="*/ 403115 w 1167496"/>
              <a:gd name="connsiteY71" fmla="*/ 272553 h 1220290"/>
              <a:gd name="connsiteX72" fmla="*/ 388827 w 1167496"/>
              <a:gd name="connsiteY72" fmla="*/ 251121 h 1220290"/>
              <a:gd name="connsiteX73" fmla="*/ 369777 w 1167496"/>
              <a:gd name="connsiteY73" fmla="*/ 236834 h 1220290"/>
              <a:gd name="connsiteX74" fmla="*/ 345965 w 1167496"/>
              <a:gd name="connsiteY74" fmla="*/ 229690 h 1220290"/>
              <a:gd name="connsiteX75" fmla="*/ 334059 w 1167496"/>
              <a:gd name="connsiteY75" fmla="*/ 215403 h 1220290"/>
              <a:gd name="connsiteX76" fmla="*/ 298340 w 1167496"/>
              <a:gd name="connsiteY76" fmla="*/ 174921 h 1220290"/>
              <a:gd name="connsiteX77" fmla="*/ 265003 w 1167496"/>
              <a:gd name="connsiteY77" fmla="*/ 139202 h 1220290"/>
              <a:gd name="connsiteX78" fmla="*/ 143559 w 1167496"/>
              <a:gd name="connsiteY78" fmla="*/ 103484 h 1220290"/>
              <a:gd name="connsiteX79" fmla="*/ 0 w 1167496"/>
              <a:gd name="connsiteY79" fmla="*/ 0 h 122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167496" h="1220290">
                <a:moveTo>
                  <a:pt x="1167496" y="1220290"/>
                </a:moveTo>
                <a:lnTo>
                  <a:pt x="1119871" y="1167903"/>
                </a:lnTo>
                <a:lnTo>
                  <a:pt x="1098440" y="1158378"/>
                </a:lnTo>
                <a:lnTo>
                  <a:pt x="1077009" y="1148853"/>
                </a:lnTo>
                <a:lnTo>
                  <a:pt x="1055577" y="1146471"/>
                </a:lnTo>
                <a:lnTo>
                  <a:pt x="1019859" y="1134565"/>
                </a:lnTo>
                <a:lnTo>
                  <a:pt x="1000809" y="1127421"/>
                </a:lnTo>
                <a:lnTo>
                  <a:pt x="1000809" y="1127421"/>
                </a:lnTo>
                <a:lnTo>
                  <a:pt x="962709" y="1098846"/>
                </a:lnTo>
                <a:lnTo>
                  <a:pt x="943659" y="1094084"/>
                </a:lnTo>
                <a:lnTo>
                  <a:pt x="919846" y="1101228"/>
                </a:lnTo>
                <a:lnTo>
                  <a:pt x="910321" y="1098846"/>
                </a:lnTo>
                <a:lnTo>
                  <a:pt x="879365" y="1079796"/>
                </a:lnTo>
                <a:lnTo>
                  <a:pt x="879365" y="1065509"/>
                </a:lnTo>
                <a:lnTo>
                  <a:pt x="893652" y="1053603"/>
                </a:lnTo>
                <a:lnTo>
                  <a:pt x="903177" y="1039315"/>
                </a:lnTo>
                <a:lnTo>
                  <a:pt x="896034" y="1010740"/>
                </a:lnTo>
                <a:lnTo>
                  <a:pt x="893652" y="998834"/>
                </a:lnTo>
                <a:lnTo>
                  <a:pt x="910321" y="989309"/>
                </a:lnTo>
                <a:lnTo>
                  <a:pt x="907940" y="975021"/>
                </a:lnTo>
                <a:lnTo>
                  <a:pt x="896034" y="951209"/>
                </a:lnTo>
                <a:lnTo>
                  <a:pt x="896034" y="932159"/>
                </a:lnTo>
                <a:lnTo>
                  <a:pt x="912702" y="915490"/>
                </a:lnTo>
                <a:lnTo>
                  <a:pt x="926990" y="903584"/>
                </a:lnTo>
                <a:lnTo>
                  <a:pt x="917465" y="884534"/>
                </a:lnTo>
                <a:lnTo>
                  <a:pt x="893652" y="882153"/>
                </a:lnTo>
                <a:lnTo>
                  <a:pt x="884127" y="875009"/>
                </a:lnTo>
                <a:lnTo>
                  <a:pt x="874602" y="858340"/>
                </a:lnTo>
                <a:lnTo>
                  <a:pt x="855552" y="855959"/>
                </a:lnTo>
                <a:lnTo>
                  <a:pt x="846027" y="858340"/>
                </a:lnTo>
                <a:lnTo>
                  <a:pt x="834121" y="855959"/>
                </a:lnTo>
                <a:lnTo>
                  <a:pt x="826977" y="841671"/>
                </a:lnTo>
                <a:lnTo>
                  <a:pt x="826977" y="827384"/>
                </a:lnTo>
                <a:lnTo>
                  <a:pt x="826977" y="810715"/>
                </a:lnTo>
                <a:lnTo>
                  <a:pt x="815071" y="801190"/>
                </a:lnTo>
                <a:lnTo>
                  <a:pt x="798402" y="796428"/>
                </a:lnTo>
                <a:lnTo>
                  <a:pt x="798402" y="779759"/>
                </a:lnTo>
                <a:lnTo>
                  <a:pt x="781734" y="760709"/>
                </a:lnTo>
                <a:lnTo>
                  <a:pt x="774590" y="746421"/>
                </a:lnTo>
                <a:lnTo>
                  <a:pt x="769827" y="732134"/>
                </a:lnTo>
                <a:lnTo>
                  <a:pt x="753159" y="732134"/>
                </a:lnTo>
                <a:lnTo>
                  <a:pt x="743634" y="741659"/>
                </a:lnTo>
                <a:lnTo>
                  <a:pt x="724584" y="748803"/>
                </a:lnTo>
                <a:lnTo>
                  <a:pt x="700771" y="746421"/>
                </a:lnTo>
                <a:lnTo>
                  <a:pt x="681721" y="734515"/>
                </a:lnTo>
                <a:lnTo>
                  <a:pt x="667434" y="715465"/>
                </a:lnTo>
                <a:lnTo>
                  <a:pt x="641240" y="703559"/>
                </a:lnTo>
                <a:lnTo>
                  <a:pt x="629334" y="684509"/>
                </a:lnTo>
                <a:lnTo>
                  <a:pt x="610284" y="674984"/>
                </a:lnTo>
                <a:lnTo>
                  <a:pt x="591234" y="663078"/>
                </a:lnTo>
                <a:lnTo>
                  <a:pt x="584090" y="651171"/>
                </a:lnTo>
                <a:lnTo>
                  <a:pt x="584090" y="634503"/>
                </a:lnTo>
                <a:lnTo>
                  <a:pt x="595996" y="613071"/>
                </a:lnTo>
                <a:lnTo>
                  <a:pt x="579327" y="596403"/>
                </a:lnTo>
                <a:lnTo>
                  <a:pt x="567421" y="582115"/>
                </a:lnTo>
                <a:lnTo>
                  <a:pt x="555515" y="560684"/>
                </a:lnTo>
                <a:lnTo>
                  <a:pt x="550752" y="539253"/>
                </a:lnTo>
                <a:lnTo>
                  <a:pt x="545990" y="515441"/>
                </a:lnTo>
                <a:lnTo>
                  <a:pt x="526940" y="503534"/>
                </a:lnTo>
                <a:lnTo>
                  <a:pt x="519796" y="491628"/>
                </a:lnTo>
                <a:lnTo>
                  <a:pt x="519796" y="474959"/>
                </a:lnTo>
                <a:lnTo>
                  <a:pt x="524559" y="451146"/>
                </a:lnTo>
                <a:lnTo>
                  <a:pt x="519796" y="432096"/>
                </a:lnTo>
                <a:lnTo>
                  <a:pt x="503127" y="420190"/>
                </a:lnTo>
                <a:lnTo>
                  <a:pt x="481696" y="405903"/>
                </a:lnTo>
                <a:lnTo>
                  <a:pt x="465027" y="389234"/>
                </a:lnTo>
                <a:lnTo>
                  <a:pt x="462646" y="367803"/>
                </a:lnTo>
                <a:lnTo>
                  <a:pt x="462646" y="351134"/>
                </a:lnTo>
                <a:lnTo>
                  <a:pt x="457884" y="327321"/>
                </a:lnTo>
                <a:lnTo>
                  <a:pt x="441214" y="315415"/>
                </a:lnTo>
                <a:lnTo>
                  <a:pt x="419784" y="291603"/>
                </a:lnTo>
                <a:lnTo>
                  <a:pt x="403115" y="272553"/>
                </a:lnTo>
                <a:lnTo>
                  <a:pt x="388827" y="251121"/>
                </a:lnTo>
                <a:lnTo>
                  <a:pt x="369777" y="236834"/>
                </a:lnTo>
                <a:lnTo>
                  <a:pt x="345965" y="229690"/>
                </a:lnTo>
                <a:lnTo>
                  <a:pt x="334059" y="215403"/>
                </a:lnTo>
                <a:lnTo>
                  <a:pt x="298340" y="174921"/>
                </a:lnTo>
                <a:lnTo>
                  <a:pt x="265003" y="139202"/>
                </a:lnTo>
                <a:lnTo>
                  <a:pt x="143559" y="103484"/>
                </a:lnTo>
                <a:cubicBezTo>
                  <a:pt x="85615" y="66971"/>
                  <a:pt x="57944" y="36513"/>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4" name="フリーフォーム 682">
            <a:extLst>
              <a:ext uri="{FF2B5EF4-FFF2-40B4-BE49-F238E27FC236}">
                <a16:creationId xmlns:a16="http://schemas.microsoft.com/office/drawing/2014/main" id="{3468C1B5-62E8-4FF9-BD51-1E301E611501}"/>
              </a:ext>
            </a:extLst>
          </p:cNvPr>
          <p:cNvSpPr/>
          <p:nvPr/>
        </p:nvSpPr>
        <p:spPr>
          <a:xfrm>
            <a:off x="2257425" y="8137525"/>
            <a:ext cx="933450" cy="581025"/>
          </a:xfrm>
          <a:custGeom>
            <a:avLst/>
            <a:gdLst>
              <a:gd name="connsiteX0" fmla="*/ 0 w 1333500"/>
              <a:gd name="connsiteY0" fmla="*/ 0 h 847725"/>
              <a:gd name="connsiteX1" fmla="*/ 42862 w 1333500"/>
              <a:gd name="connsiteY1" fmla="*/ 45244 h 847725"/>
              <a:gd name="connsiteX2" fmla="*/ 69056 w 1333500"/>
              <a:gd name="connsiteY2" fmla="*/ 97632 h 847725"/>
              <a:gd name="connsiteX3" fmla="*/ 100012 w 1333500"/>
              <a:gd name="connsiteY3" fmla="*/ 154782 h 847725"/>
              <a:gd name="connsiteX4" fmla="*/ 142875 w 1333500"/>
              <a:gd name="connsiteY4" fmla="*/ 219075 h 847725"/>
              <a:gd name="connsiteX5" fmla="*/ 159543 w 1333500"/>
              <a:gd name="connsiteY5" fmla="*/ 252413 h 847725"/>
              <a:gd name="connsiteX6" fmla="*/ 200025 w 1333500"/>
              <a:gd name="connsiteY6" fmla="*/ 247650 h 847725"/>
              <a:gd name="connsiteX7" fmla="*/ 230981 w 1333500"/>
              <a:gd name="connsiteY7" fmla="*/ 235744 h 847725"/>
              <a:gd name="connsiteX8" fmla="*/ 271462 w 1333500"/>
              <a:gd name="connsiteY8" fmla="*/ 211932 h 847725"/>
              <a:gd name="connsiteX9" fmla="*/ 323850 w 1333500"/>
              <a:gd name="connsiteY9" fmla="*/ 200025 h 847725"/>
              <a:gd name="connsiteX10" fmla="*/ 357187 w 1333500"/>
              <a:gd name="connsiteY10" fmla="*/ 195263 h 847725"/>
              <a:gd name="connsiteX11" fmla="*/ 385762 w 1333500"/>
              <a:gd name="connsiteY11" fmla="*/ 202407 h 847725"/>
              <a:gd name="connsiteX12" fmla="*/ 409575 w 1333500"/>
              <a:gd name="connsiteY12" fmla="*/ 221457 h 847725"/>
              <a:gd name="connsiteX13" fmla="*/ 440531 w 1333500"/>
              <a:gd name="connsiteY13" fmla="*/ 240507 h 847725"/>
              <a:gd name="connsiteX14" fmla="*/ 452437 w 1333500"/>
              <a:gd name="connsiteY14" fmla="*/ 261938 h 847725"/>
              <a:gd name="connsiteX15" fmla="*/ 464343 w 1333500"/>
              <a:gd name="connsiteY15" fmla="*/ 292894 h 847725"/>
              <a:gd name="connsiteX16" fmla="*/ 478631 w 1333500"/>
              <a:gd name="connsiteY16" fmla="*/ 319088 h 847725"/>
              <a:gd name="connsiteX17" fmla="*/ 509587 w 1333500"/>
              <a:gd name="connsiteY17" fmla="*/ 352425 h 847725"/>
              <a:gd name="connsiteX18" fmla="*/ 531018 w 1333500"/>
              <a:gd name="connsiteY18" fmla="*/ 373857 h 847725"/>
              <a:gd name="connsiteX19" fmla="*/ 561975 w 1333500"/>
              <a:gd name="connsiteY19" fmla="*/ 376238 h 847725"/>
              <a:gd name="connsiteX20" fmla="*/ 585787 w 1333500"/>
              <a:gd name="connsiteY20" fmla="*/ 383382 h 847725"/>
              <a:gd name="connsiteX21" fmla="*/ 607218 w 1333500"/>
              <a:gd name="connsiteY21" fmla="*/ 392907 h 847725"/>
              <a:gd name="connsiteX22" fmla="*/ 657225 w 1333500"/>
              <a:gd name="connsiteY22" fmla="*/ 400050 h 847725"/>
              <a:gd name="connsiteX23" fmla="*/ 688181 w 1333500"/>
              <a:gd name="connsiteY23" fmla="*/ 395288 h 847725"/>
              <a:gd name="connsiteX24" fmla="*/ 723900 w 1333500"/>
              <a:gd name="connsiteY24" fmla="*/ 378619 h 847725"/>
              <a:gd name="connsiteX25" fmla="*/ 759618 w 1333500"/>
              <a:gd name="connsiteY25" fmla="*/ 354807 h 847725"/>
              <a:gd name="connsiteX26" fmla="*/ 783431 w 1333500"/>
              <a:gd name="connsiteY26" fmla="*/ 347663 h 847725"/>
              <a:gd name="connsiteX27" fmla="*/ 804862 w 1333500"/>
              <a:gd name="connsiteY27" fmla="*/ 345282 h 847725"/>
              <a:gd name="connsiteX28" fmla="*/ 838200 w 1333500"/>
              <a:gd name="connsiteY28" fmla="*/ 347663 h 847725"/>
              <a:gd name="connsiteX29" fmla="*/ 854868 w 1333500"/>
              <a:gd name="connsiteY29" fmla="*/ 340519 h 847725"/>
              <a:gd name="connsiteX30" fmla="*/ 862012 w 1333500"/>
              <a:gd name="connsiteY30" fmla="*/ 333375 h 847725"/>
              <a:gd name="connsiteX31" fmla="*/ 873918 w 1333500"/>
              <a:gd name="connsiteY31" fmla="*/ 333375 h 847725"/>
              <a:gd name="connsiteX32" fmla="*/ 890587 w 1333500"/>
              <a:gd name="connsiteY32" fmla="*/ 345282 h 847725"/>
              <a:gd name="connsiteX33" fmla="*/ 895350 w 1333500"/>
              <a:gd name="connsiteY33" fmla="*/ 357188 h 847725"/>
              <a:gd name="connsiteX34" fmla="*/ 895350 w 1333500"/>
              <a:gd name="connsiteY34" fmla="*/ 373857 h 847725"/>
              <a:gd name="connsiteX35" fmla="*/ 904875 w 1333500"/>
              <a:gd name="connsiteY35" fmla="*/ 395288 h 847725"/>
              <a:gd name="connsiteX36" fmla="*/ 916781 w 1333500"/>
              <a:gd name="connsiteY36" fmla="*/ 395288 h 847725"/>
              <a:gd name="connsiteX37" fmla="*/ 935831 w 1333500"/>
              <a:gd name="connsiteY37" fmla="*/ 392907 h 847725"/>
              <a:gd name="connsiteX38" fmla="*/ 947737 w 1333500"/>
              <a:gd name="connsiteY38" fmla="*/ 395288 h 847725"/>
              <a:gd name="connsiteX39" fmla="*/ 971550 w 1333500"/>
              <a:gd name="connsiteY39" fmla="*/ 404813 h 847725"/>
              <a:gd name="connsiteX40" fmla="*/ 985837 w 1333500"/>
              <a:gd name="connsiteY40" fmla="*/ 404813 h 847725"/>
              <a:gd name="connsiteX41" fmla="*/ 1004887 w 1333500"/>
              <a:gd name="connsiteY41" fmla="*/ 397669 h 847725"/>
              <a:gd name="connsiteX42" fmla="*/ 1012031 w 1333500"/>
              <a:gd name="connsiteY42" fmla="*/ 388144 h 847725"/>
              <a:gd name="connsiteX43" fmla="*/ 1026318 w 1333500"/>
              <a:gd name="connsiteY43" fmla="*/ 388144 h 847725"/>
              <a:gd name="connsiteX44" fmla="*/ 1035843 w 1333500"/>
              <a:gd name="connsiteY44" fmla="*/ 395288 h 847725"/>
              <a:gd name="connsiteX45" fmla="*/ 1054893 w 1333500"/>
              <a:gd name="connsiteY45" fmla="*/ 402432 h 847725"/>
              <a:gd name="connsiteX46" fmla="*/ 1076325 w 1333500"/>
              <a:gd name="connsiteY46" fmla="*/ 414338 h 847725"/>
              <a:gd name="connsiteX47" fmla="*/ 1085850 w 1333500"/>
              <a:gd name="connsiteY47" fmla="*/ 433388 h 847725"/>
              <a:gd name="connsiteX48" fmla="*/ 1076325 w 1333500"/>
              <a:gd name="connsiteY48" fmla="*/ 450057 h 847725"/>
              <a:gd name="connsiteX49" fmla="*/ 1076325 w 1333500"/>
              <a:gd name="connsiteY49" fmla="*/ 466725 h 847725"/>
              <a:gd name="connsiteX50" fmla="*/ 1083468 w 1333500"/>
              <a:gd name="connsiteY50" fmla="*/ 485775 h 847725"/>
              <a:gd name="connsiteX51" fmla="*/ 1092993 w 1333500"/>
              <a:gd name="connsiteY51" fmla="*/ 500063 h 847725"/>
              <a:gd name="connsiteX52" fmla="*/ 1088231 w 1333500"/>
              <a:gd name="connsiteY52" fmla="*/ 511969 h 847725"/>
              <a:gd name="connsiteX53" fmla="*/ 1092993 w 1333500"/>
              <a:gd name="connsiteY53" fmla="*/ 523875 h 847725"/>
              <a:gd name="connsiteX54" fmla="*/ 1102518 w 1333500"/>
              <a:gd name="connsiteY54" fmla="*/ 540544 h 847725"/>
              <a:gd name="connsiteX55" fmla="*/ 1114425 w 1333500"/>
              <a:gd name="connsiteY55" fmla="*/ 554832 h 847725"/>
              <a:gd name="connsiteX56" fmla="*/ 1138237 w 1333500"/>
              <a:gd name="connsiteY56" fmla="*/ 547688 h 847725"/>
              <a:gd name="connsiteX57" fmla="*/ 1159668 w 1333500"/>
              <a:gd name="connsiteY57" fmla="*/ 535782 h 847725"/>
              <a:gd name="connsiteX58" fmla="*/ 1164431 w 1333500"/>
              <a:gd name="connsiteY58" fmla="*/ 519113 h 847725"/>
              <a:gd name="connsiteX59" fmla="*/ 1159668 w 1333500"/>
              <a:gd name="connsiteY59" fmla="*/ 507207 h 847725"/>
              <a:gd name="connsiteX60" fmla="*/ 1169193 w 1333500"/>
              <a:gd name="connsiteY60" fmla="*/ 492919 h 847725"/>
              <a:gd name="connsiteX61" fmla="*/ 1183481 w 1333500"/>
              <a:gd name="connsiteY61" fmla="*/ 488157 h 847725"/>
              <a:gd name="connsiteX62" fmla="*/ 1195387 w 1333500"/>
              <a:gd name="connsiteY62" fmla="*/ 488157 h 847725"/>
              <a:gd name="connsiteX63" fmla="*/ 1207293 w 1333500"/>
              <a:gd name="connsiteY63" fmla="*/ 497682 h 847725"/>
              <a:gd name="connsiteX64" fmla="*/ 1202531 w 1333500"/>
              <a:gd name="connsiteY64" fmla="*/ 526257 h 847725"/>
              <a:gd name="connsiteX65" fmla="*/ 1219200 w 1333500"/>
              <a:gd name="connsiteY65" fmla="*/ 566738 h 847725"/>
              <a:gd name="connsiteX66" fmla="*/ 1223962 w 1333500"/>
              <a:gd name="connsiteY66" fmla="*/ 597694 h 847725"/>
              <a:gd name="connsiteX67" fmla="*/ 1240631 w 1333500"/>
              <a:gd name="connsiteY67" fmla="*/ 616744 h 847725"/>
              <a:gd name="connsiteX68" fmla="*/ 1259681 w 1333500"/>
              <a:gd name="connsiteY68" fmla="*/ 642938 h 847725"/>
              <a:gd name="connsiteX69" fmla="*/ 1257300 w 1333500"/>
              <a:gd name="connsiteY69" fmla="*/ 659607 h 847725"/>
              <a:gd name="connsiteX70" fmla="*/ 1245393 w 1333500"/>
              <a:gd name="connsiteY70" fmla="*/ 669132 h 847725"/>
              <a:gd name="connsiteX71" fmla="*/ 1250156 w 1333500"/>
              <a:gd name="connsiteY71" fmla="*/ 688182 h 847725"/>
              <a:gd name="connsiteX72" fmla="*/ 1264443 w 1333500"/>
              <a:gd name="connsiteY72" fmla="*/ 695325 h 847725"/>
              <a:gd name="connsiteX73" fmla="*/ 1290637 w 1333500"/>
              <a:gd name="connsiteY73" fmla="*/ 695325 h 847725"/>
              <a:gd name="connsiteX74" fmla="*/ 1319212 w 1333500"/>
              <a:gd name="connsiteY74" fmla="*/ 692944 h 847725"/>
              <a:gd name="connsiteX75" fmla="*/ 1323975 w 1333500"/>
              <a:gd name="connsiteY75" fmla="*/ 704850 h 847725"/>
              <a:gd name="connsiteX76" fmla="*/ 1321593 w 1333500"/>
              <a:gd name="connsiteY76" fmla="*/ 721519 h 847725"/>
              <a:gd name="connsiteX77" fmla="*/ 1319212 w 1333500"/>
              <a:gd name="connsiteY77" fmla="*/ 738188 h 847725"/>
              <a:gd name="connsiteX78" fmla="*/ 1331118 w 1333500"/>
              <a:gd name="connsiteY78" fmla="*/ 750094 h 847725"/>
              <a:gd name="connsiteX79" fmla="*/ 1333500 w 1333500"/>
              <a:gd name="connsiteY79" fmla="*/ 769144 h 847725"/>
              <a:gd name="connsiteX80" fmla="*/ 1326356 w 1333500"/>
              <a:gd name="connsiteY80" fmla="*/ 783432 h 847725"/>
              <a:gd name="connsiteX81" fmla="*/ 1304925 w 1333500"/>
              <a:gd name="connsiteY81" fmla="*/ 797719 h 847725"/>
              <a:gd name="connsiteX82" fmla="*/ 1297781 w 1333500"/>
              <a:gd name="connsiteY82" fmla="*/ 809625 h 847725"/>
              <a:gd name="connsiteX83" fmla="*/ 1297781 w 1333500"/>
              <a:gd name="connsiteY83" fmla="*/ 828675 h 847725"/>
              <a:gd name="connsiteX84" fmla="*/ 1316831 w 1333500"/>
              <a:gd name="connsiteY84" fmla="*/ 847725 h 847725"/>
              <a:gd name="connsiteX0" fmla="*/ -1 w 1290637"/>
              <a:gd name="connsiteY0" fmla="*/ -1 h 802480"/>
              <a:gd name="connsiteX1" fmla="*/ 26193 w 1290637"/>
              <a:gd name="connsiteY1" fmla="*/ 52387 h 802480"/>
              <a:gd name="connsiteX2" fmla="*/ 57149 w 1290637"/>
              <a:gd name="connsiteY2" fmla="*/ 109537 h 802480"/>
              <a:gd name="connsiteX3" fmla="*/ 100012 w 1290637"/>
              <a:gd name="connsiteY3" fmla="*/ 173830 h 802480"/>
              <a:gd name="connsiteX4" fmla="*/ 116680 w 1290637"/>
              <a:gd name="connsiteY4" fmla="*/ 207168 h 802480"/>
              <a:gd name="connsiteX5" fmla="*/ 157162 w 1290637"/>
              <a:gd name="connsiteY5" fmla="*/ 202405 h 802480"/>
              <a:gd name="connsiteX6" fmla="*/ 188118 w 1290637"/>
              <a:gd name="connsiteY6" fmla="*/ 190499 h 802480"/>
              <a:gd name="connsiteX7" fmla="*/ 228599 w 1290637"/>
              <a:gd name="connsiteY7" fmla="*/ 166687 h 802480"/>
              <a:gd name="connsiteX8" fmla="*/ 280987 w 1290637"/>
              <a:gd name="connsiteY8" fmla="*/ 154780 h 802480"/>
              <a:gd name="connsiteX9" fmla="*/ 314324 w 1290637"/>
              <a:gd name="connsiteY9" fmla="*/ 150018 h 802480"/>
              <a:gd name="connsiteX10" fmla="*/ 342899 w 1290637"/>
              <a:gd name="connsiteY10" fmla="*/ 157162 h 802480"/>
              <a:gd name="connsiteX11" fmla="*/ 366712 w 1290637"/>
              <a:gd name="connsiteY11" fmla="*/ 176212 h 802480"/>
              <a:gd name="connsiteX12" fmla="*/ 397668 w 1290637"/>
              <a:gd name="connsiteY12" fmla="*/ 195262 h 802480"/>
              <a:gd name="connsiteX13" fmla="*/ 409574 w 1290637"/>
              <a:gd name="connsiteY13" fmla="*/ 216693 h 802480"/>
              <a:gd name="connsiteX14" fmla="*/ 421480 w 1290637"/>
              <a:gd name="connsiteY14" fmla="*/ 247649 h 802480"/>
              <a:gd name="connsiteX15" fmla="*/ 435768 w 1290637"/>
              <a:gd name="connsiteY15" fmla="*/ 273843 h 802480"/>
              <a:gd name="connsiteX16" fmla="*/ 466724 w 1290637"/>
              <a:gd name="connsiteY16" fmla="*/ 307180 h 802480"/>
              <a:gd name="connsiteX17" fmla="*/ 488155 w 1290637"/>
              <a:gd name="connsiteY17" fmla="*/ 328612 h 802480"/>
              <a:gd name="connsiteX18" fmla="*/ 519112 w 1290637"/>
              <a:gd name="connsiteY18" fmla="*/ 330993 h 802480"/>
              <a:gd name="connsiteX19" fmla="*/ 542924 w 1290637"/>
              <a:gd name="connsiteY19" fmla="*/ 338137 h 802480"/>
              <a:gd name="connsiteX20" fmla="*/ 564355 w 1290637"/>
              <a:gd name="connsiteY20" fmla="*/ 347662 h 802480"/>
              <a:gd name="connsiteX21" fmla="*/ 614362 w 1290637"/>
              <a:gd name="connsiteY21" fmla="*/ 354805 h 802480"/>
              <a:gd name="connsiteX22" fmla="*/ 645318 w 1290637"/>
              <a:gd name="connsiteY22" fmla="*/ 350043 h 802480"/>
              <a:gd name="connsiteX23" fmla="*/ 681037 w 1290637"/>
              <a:gd name="connsiteY23" fmla="*/ 333374 h 802480"/>
              <a:gd name="connsiteX24" fmla="*/ 716755 w 1290637"/>
              <a:gd name="connsiteY24" fmla="*/ 309562 h 802480"/>
              <a:gd name="connsiteX25" fmla="*/ 740568 w 1290637"/>
              <a:gd name="connsiteY25" fmla="*/ 302418 h 802480"/>
              <a:gd name="connsiteX26" fmla="*/ 761999 w 1290637"/>
              <a:gd name="connsiteY26" fmla="*/ 300037 h 802480"/>
              <a:gd name="connsiteX27" fmla="*/ 795337 w 1290637"/>
              <a:gd name="connsiteY27" fmla="*/ 302418 h 802480"/>
              <a:gd name="connsiteX28" fmla="*/ 812005 w 1290637"/>
              <a:gd name="connsiteY28" fmla="*/ 295274 h 802480"/>
              <a:gd name="connsiteX29" fmla="*/ 819149 w 1290637"/>
              <a:gd name="connsiteY29" fmla="*/ 288130 h 802480"/>
              <a:gd name="connsiteX30" fmla="*/ 831055 w 1290637"/>
              <a:gd name="connsiteY30" fmla="*/ 288130 h 802480"/>
              <a:gd name="connsiteX31" fmla="*/ 847724 w 1290637"/>
              <a:gd name="connsiteY31" fmla="*/ 300037 h 802480"/>
              <a:gd name="connsiteX32" fmla="*/ 852487 w 1290637"/>
              <a:gd name="connsiteY32" fmla="*/ 311943 h 802480"/>
              <a:gd name="connsiteX33" fmla="*/ 852487 w 1290637"/>
              <a:gd name="connsiteY33" fmla="*/ 328612 h 802480"/>
              <a:gd name="connsiteX34" fmla="*/ 862012 w 1290637"/>
              <a:gd name="connsiteY34" fmla="*/ 350043 h 802480"/>
              <a:gd name="connsiteX35" fmla="*/ 873918 w 1290637"/>
              <a:gd name="connsiteY35" fmla="*/ 350043 h 802480"/>
              <a:gd name="connsiteX36" fmla="*/ 892968 w 1290637"/>
              <a:gd name="connsiteY36" fmla="*/ 347662 h 802480"/>
              <a:gd name="connsiteX37" fmla="*/ 904874 w 1290637"/>
              <a:gd name="connsiteY37" fmla="*/ 350043 h 802480"/>
              <a:gd name="connsiteX38" fmla="*/ 928687 w 1290637"/>
              <a:gd name="connsiteY38" fmla="*/ 359568 h 802480"/>
              <a:gd name="connsiteX39" fmla="*/ 942974 w 1290637"/>
              <a:gd name="connsiteY39" fmla="*/ 359568 h 802480"/>
              <a:gd name="connsiteX40" fmla="*/ 962024 w 1290637"/>
              <a:gd name="connsiteY40" fmla="*/ 352424 h 802480"/>
              <a:gd name="connsiteX41" fmla="*/ 969168 w 1290637"/>
              <a:gd name="connsiteY41" fmla="*/ 342899 h 802480"/>
              <a:gd name="connsiteX42" fmla="*/ 983455 w 1290637"/>
              <a:gd name="connsiteY42" fmla="*/ 342899 h 802480"/>
              <a:gd name="connsiteX43" fmla="*/ 992980 w 1290637"/>
              <a:gd name="connsiteY43" fmla="*/ 350043 h 802480"/>
              <a:gd name="connsiteX44" fmla="*/ 1012030 w 1290637"/>
              <a:gd name="connsiteY44" fmla="*/ 357187 h 802480"/>
              <a:gd name="connsiteX45" fmla="*/ 1033462 w 1290637"/>
              <a:gd name="connsiteY45" fmla="*/ 369093 h 802480"/>
              <a:gd name="connsiteX46" fmla="*/ 1042987 w 1290637"/>
              <a:gd name="connsiteY46" fmla="*/ 388143 h 802480"/>
              <a:gd name="connsiteX47" fmla="*/ 1033462 w 1290637"/>
              <a:gd name="connsiteY47" fmla="*/ 404812 h 802480"/>
              <a:gd name="connsiteX48" fmla="*/ 1033462 w 1290637"/>
              <a:gd name="connsiteY48" fmla="*/ 421480 h 802480"/>
              <a:gd name="connsiteX49" fmla="*/ 1040605 w 1290637"/>
              <a:gd name="connsiteY49" fmla="*/ 440530 h 802480"/>
              <a:gd name="connsiteX50" fmla="*/ 1050130 w 1290637"/>
              <a:gd name="connsiteY50" fmla="*/ 454818 h 802480"/>
              <a:gd name="connsiteX51" fmla="*/ 1045368 w 1290637"/>
              <a:gd name="connsiteY51" fmla="*/ 466724 h 802480"/>
              <a:gd name="connsiteX52" fmla="*/ 1050130 w 1290637"/>
              <a:gd name="connsiteY52" fmla="*/ 478630 h 802480"/>
              <a:gd name="connsiteX53" fmla="*/ 1059655 w 1290637"/>
              <a:gd name="connsiteY53" fmla="*/ 495299 h 802480"/>
              <a:gd name="connsiteX54" fmla="*/ 1071562 w 1290637"/>
              <a:gd name="connsiteY54" fmla="*/ 509587 h 802480"/>
              <a:gd name="connsiteX55" fmla="*/ 1095374 w 1290637"/>
              <a:gd name="connsiteY55" fmla="*/ 502443 h 802480"/>
              <a:gd name="connsiteX56" fmla="*/ 1116805 w 1290637"/>
              <a:gd name="connsiteY56" fmla="*/ 490537 h 802480"/>
              <a:gd name="connsiteX57" fmla="*/ 1121568 w 1290637"/>
              <a:gd name="connsiteY57" fmla="*/ 473868 h 802480"/>
              <a:gd name="connsiteX58" fmla="*/ 1116805 w 1290637"/>
              <a:gd name="connsiteY58" fmla="*/ 461962 h 802480"/>
              <a:gd name="connsiteX59" fmla="*/ 1126330 w 1290637"/>
              <a:gd name="connsiteY59" fmla="*/ 447674 h 802480"/>
              <a:gd name="connsiteX60" fmla="*/ 1140618 w 1290637"/>
              <a:gd name="connsiteY60" fmla="*/ 442912 h 802480"/>
              <a:gd name="connsiteX61" fmla="*/ 1152524 w 1290637"/>
              <a:gd name="connsiteY61" fmla="*/ 442912 h 802480"/>
              <a:gd name="connsiteX62" fmla="*/ 1164430 w 1290637"/>
              <a:gd name="connsiteY62" fmla="*/ 452437 h 802480"/>
              <a:gd name="connsiteX63" fmla="*/ 1159668 w 1290637"/>
              <a:gd name="connsiteY63" fmla="*/ 481012 h 802480"/>
              <a:gd name="connsiteX64" fmla="*/ 1176337 w 1290637"/>
              <a:gd name="connsiteY64" fmla="*/ 521493 h 802480"/>
              <a:gd name="connsiteX65" fmla="*/ 1181099 w 1290637"/>
              <a:gd name="connsiteY65" fmla="*/ 552449 h 802480"/>
              <a:gd name="connsiteX66" fmla="*/ 1197768 w 1290637"/>
              <a:gd name="connsiteY66" fmla="*/ 571499 h 802480"/>
              <a:gd name="connsiteX67" fmla="*/ 1216818 w 1290637"/>
              <a:gd name="connsiteY67" fmla="*/ 597693 h 802480"/>
              <a:gd name="connsiteX68" fmla="*/ 1214437 w 1290637"/>
              <a:gd name="connsiteY68" fmla="*/ 614362 h 802480"/>
              <a:gd name="connsiteX69" fmla="*/ 1202530 w 1290637"/>
              <a:gd name="connsiteY69" fmla="*/ 623887 h 802480"/>
              <a:gd name="connsiteX70" fmla="*/ 1207293 w 1290637"/>
              <a:gd name="connsiteY70" fmla="*/ 642937 h 802480"/>
              <a:gd name="connsiteX71" fmla="*/ 1221580 w 1290637"/>
              <a:gd name="connsiteY71" fmla="*/ 650080 h 802480"/>
              <a:gd name="connsiteX72" fmla="*/ 1247774 w 1290637"/>
              <a:gd name="connsiteY72" fmla="*/ 650080 h 802480"/>
              <a:gd name="connsiteX73" fmla="*/ 1276349 w 1290637"/>
              <a:gd name="connsiteY73" fmla="*/ 647699 h 802480"/>
              <a:gd name="connsiteX74" fmla="*/ 1281112 w 1290637"/>
              <a:gd name="connsiteY74" fmla="*/ 659605 h 802480"/>
              <a:gd name="connsiteX75" fmla="*/ 1278730 w 1290637"/>
              <a:gd name="connsiteY75" fmla="*/ 676274 h 802480"/>
              <a:gd name="connsiteX76" fmla="*/ 1276349 w 1290637"/>
              <a:gd name="connsiteY76" fmla="*/ 692943 h 802480"/>
              <a:gd name="connsiteX77" fmla="*/ 1288255 w 1290637"/>
              <a:gd name="connsiteY77" fmla="*/ 704849 h 802480"/>
              <a:gd name="connsiteX78" fmla="*/ 1290637 w 1290637"/>
              <a:gd name="connsiteY78" fmla="*/ 723899 h 802480"/>
              <a:gd name="connsiteX79" fmla="*/ 1283493 w 1290637"/>
              <a:gd name="connsiteY79" fmla="*/ 738187 h 802480"/>
              <a:gd name="connsiteX80" fmla="*/ 1262062 w 1290637"/>
              <a:gd name="connsiteY80" fmla="*/ 752474 h 802480"/>
              <a:gd name="connsiteX81" fmla="*/ 1254918 w 1290637"/>
              <a:gd name="connsiteY81" fmla="*/ 764380 h 802480"/>
              <a:gd name="connsiteX82" fmla="*/ 1254918 w 1290637"/>
              <a:gd name="connsiteY82" fmla="*/ 783430 h 802480"/>
              <a:gd name="connsiteX83" fmla="*/ 1273968 w 1290637"/>
              <a:gd name="connsiteY83" fmla="*/ 802480 h 80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90637" h="802480">
                <a:moveTo>
                  <a:pt x="-1" y="-1"/>
                </a:moveTo>
                <a:lnTo>
                  <a:pt x="26193" y="52387"/>
                </a:lnTo>
                <a:lnTo>
                  <a:pt x="57149" y="109537"/>
                </a:lnTo>
                <a:lnTo>
                  <a:pt x="100012" y="173830"/>
                </a:lnTo>
                <a:lnTo>
                  <a:pt x="116680" y="207168"/>
                </a:lnTo>
                <a:lnTo>
                  <a:pt x="157162" y="202405"/>
                </a:lnTo>
                <a:lnTo>
                  <a:pt x="188118" y="190499"/>
                </a:lnTo>
                <a:lnTo>
                  <a:pt x="228599" y="166687"/>
                </a:lnTo>
                <a:lnTo>
                  <a:pt x="280987" y="154780"/>
                </a:lnTo>
                <a:lnTo>
                  <a:pt x="314324" y="150018"/>
                </a:lnTo>
                <a:lnTo>
                  <a:pt x="342899" y="157162"/>
                </a:lnTo>
                <a:lnTo>
                  <a:pt x="366712" y="176212"/>
                </a:lnTo>
                <a:lnTo>
                  <a:pt x="397668" y="195262"/>
                </a:lnTo>
                <a:lnTo>
                  <a:pt x="409574" y="216693"/>
                </a:lnTo>
                <a:lnTo>
                  <a:pt x="421480" y="247649"/>
                </a:lnTo>
                <a:lnTo>
                  <a:pt x="435768" y="273843"/>
                </a:lnTo>
                <a:lnTo>
                  <a:pt x="466724" y="307180"/>
                </a:lnTo>
                <a:lnTo>
                  <a:pt x="488155" y="328612"/>
                </a:lnTo>
                <a:lnTo>
                  <a:pt x="519112" y="330993"/>
                </a:lnTo>
                <a:lnTo>
                  <a:pt x="542924" y="338137"/>
                </a:lnTo>
                <a:lnTo>
                  <a:pt x="564355" y="347662"/>
                </a:lnTo>
                <a:lnTo>
                  <a:pt x="614362" y="354805"/>
                </a:lnTo>
                <a:lnTo>
                  <a:pt x="645318" y="350043"/>
                </a:lnTo>
                <a:lnTo>
                  <a:pt x="681037" y="333374"/>
                </a:lnTo>
                <a:lnTo>
                  <a:pt x="716755" y="309562"/>
                </a:lnTo>
                <a:lnTo>
                  <a:pt x="740568" y="302418"/>
                </a:lnTo>
                <a:lnTo>
                  <a:pt x="761999" y="300037"/>
                </a:lnTo>
                <a:lnTo>
                  <a:pt x="795337" y="302418"/>
                </a:lnTo>
                <a:lnTo>
                  <a:pt x="812005" y="295274"/>
                </a:lnTo>
                <a:lnTo>
                  <a:pt x="819149" y="288130"/>
                </a:lnTo>
                <a:lnTo>
                  <a:pt x="831055" y="288130"/>
                </a:lnTo>
                <a:lnTo>
                  <a:pt x="847724" y="300037"/>
                </a:lnTo>
                <a:lnTo>
                  <a:pt x="852487" y="311943"/>
                </a:lnTo>
                <a:lnTo>
                  <a:pt x="852487" y="328612"/>
                </a:lnTo>
                <a:lnTo>
                  <a:pt x="862012" y="350043"/>
                </a:lnTo>
                <a:lnTo>
                  <a:pt x="873918" y="350043"/>
                </a:lnTo>
                <a:lnTo>
                  <a:pt x="892968" y="347662"/>
                </a:lnTo>
                <a:lnTo>
                  <a:pt x="904874" y="350043"/>
                </a:lnTo>
                <a:lnTo>
                  <a:pt x="928687" y="359568"/>
                </a:lnTo>
                <a:lnTo>
                  <a:pt x="942974" y="359568"/>
                </a:lnTo>
                <a:lnTo>
                  <a:pt x="962024" y="352424"/>
                </a:lnTo>
                <a:lnTo>
                  <a:pt x="969168" y="342899"/>
                </a:lnTo>
                <a:lnTo>
                  <a:pt x="983455" y="342899"/>
                </a:lnTo>
                <a:lnTo>
                  <a:pt x="992980" y="350043"/>
                </a:lnTo>
                <a:lnTo>
                  <a:pt x="1012030" y="357187"/>
                </a:lnTo>
                <a:lnTo>
                  <a:pt x="1033462" y="369093"/>
                </a:lnTo>
                <a:lnTo>
                  <a:pt x="1042987" y="388143"/>
                </a:lnTo>
                <a:lnTo>
                  <a:pt x="1033462" y="404812"/>
                </a:lnTo>
                <a:lnTo>
                  <a:pt x="1033462" y="421480"/>
                </a:lnTo>
                <a:lnTo>
                  <a:pt x="1040605" y="440530"/>
                </a:lnTo>
                <a:lnTo>
                  <a:pt x="1050130" y="454818"/>
                </a:lnTo>
                <a:lnTo>
                  <a:pt x="1045368" y="466724"/>
                </a:lnTo>
                <a:lnTo>
                  <a:pt x="1050130" y="478630"/>
                </a:lnTo>
                <a:lnTo>
                  <a:pt x="1059655" y="495299"/>
                </a:lnTo>
                <a:lnTo>
                  <a:pt x="1071562" y="509587"/>
                </a:lnTo>
                <a:lnTo>
                  <a:pt x="1095374" y="502443"/>
                </a:lnTo>
                <a:lnTo>
                  <a:pt x="1116805" y="490537"/>
                </a:lnTo>
                <a:lnTo>
                  <a:pt x="1121568" y="473868"/>
                </a:lnTo>
                <a:lnTo>
                  <a:pt x="1116805" y="461962"/>
                </a:lnTo>
                <a:lnTo>
                  <a:pt x="1126330" y="447674"/>
                </a:lnTo>
                <a:lnTo>
                  <a:pt x="1140618" y="442912"/>
                </a:lnTo>
                <a:lnTo>
                  <a:pt x="1152524" y="442912"/>
                </a:lnTo>
                <a:lnTo>
                  <a:pt x="1164430" y="452437"/>
                </a:lnTo>
                <a:lnTo>
                  <a:pt x="1159668" y="481012"/>
                </a:lnTo>
                <a:lnTo>
                  <a:pt x="1176337" y="521493"/>
                </a:lnTo>
                <a:lnTo>
                  <a:pt x="1181099" y="552449"/>
                </a:lnTo>
                <a:lnTo>
                  <a:pt x="1197768" y="571499"/>
                </a:lnTo>
                <a:lnTo>
                  <a:pt x="1216818" y="597693"/>
                </a:lnTo>
                <a:lnTo>
                  <a:pt x="1214437" y="614362"/>
                </a:lnTo>
                <a:lnTo>
                  <a:pt x="1202530" y="623887"/>
                </a:lnTo>
                <a:lnTo>
                  <a:pt x="1207293" y="642937"/>
                </a:lnTo>
                <a:lnTo>
                  <a:pt x="1221580" y="650080"/>
                </a:lnTo>
                <a:lnTo>
                  <a:pt x="1247774" y="650080"/>
                </a:lnTo>
                <a:lnTo>
                  <a:pt x="1276349" y="647699"/>
                </a:lnTo>
                <a:lnTo>
                  <a:pt x="1281112" y="659605"/>
                </a:lnTo>
                <a:lnTo>
                  <a:pt x="1278730" y="676274"/>
                </a:lnTo>
                <a:lnTo>
                  <a:pt x="1276349" y="692943"/>
                </a:lnTo>
                <a:lnTo>
                  <a:pt x="1288255" y="704849"/>
                </a:lnTo>
                <a:lnTo>
                  <a:pt x="1290637" y="723899"/>
                </a:lnTo>
                <a:lnTo>
                  <a:pt x="1283493" y="738187"/>
                </a:lnTo>
                <a:lnTo>
                  <a:pt x="1262062" y="752474"/>
                </a:lnTo>
                <a:lnTo>
                  <a:pt x="1254918" y="764380"/>
                </a:lnTo>
                <a:lnTo>
                  <a:pt x="1254918" y="783430"/>
                </a:lnTo>
                <a:lnTo>
                  <a:pt x="1273968" y="80248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5" name="フリーフォーム 684">
            <a:extLst>
              <a:ext uri="{FF2B5EF4-FFF2-40B4-BE49-F238E27FC236}">
                <a16:creationId xmlns:a16="http://schemas.microsoft.com/office/drawing/2014/main" id="{CBF36A00-C9A5-4CBB-9A9E-821BC956AF23}"/>
              </a:ext>
            </a:extLst>
          </p:cNvPr>
          <p:cNvSpPr/>
          <p:nvPr/>
        </p:nvSpPr>
        <p:spPr>
          <a:xfrm>
            <a:off x="1885950" y="8524875"/>
            <a:ext cx="136525" cy="361950"/>
          </a:xfrm>
          <a:custGeom>
            <a:avLst/>
            <a:gdLst>
              <a:gd name="connsiteX0" fmla="*/ 35718 w 52387"/>
              <a:gd name="connsiteY0" fmla="*/ 0 h 283369"/>
              <a:gd name="connsiteX1" fmla="*/ 42862 w 52387"/>
              <a:gd name="connsiteY1" fmla="*/ 33338 h 283369"/>
              <a:gd name="connsiteX2" fmla="*/ 33337 w 52387"/>
              <a:gd name="connsiteY2" fmla="*/ 52388 h 283369"/>
              <a:gd name="connsiteX3" fmla="*/ 33337 w 52387"/>
              <a:gd name="connsiteY3" fmla="*/ 76200 h 283369"/>
              <a:gd name="connsiteX4" fmla="*/ 26193 w 52387"/>
              <a:gd name="connsiteY4" fmla="*/ 95250 h 283369"/>
              <a:gd name="connsiteX5" fmla="*/ 16668 w 52387"/>
              <a:gd name="connsiteY5" fmla="*/ 111919 h 283369"/>
              <a:gd name="connsiteX6" fmla="*/ 21431 w 52387"/>
              <a:gd name="connsiteY6" fmla="*/ 133350 h 283369"/>
              <a:gd name="connsiteX7" fmla="*/ 38100 w 52387"/>
              <a:gd name="connsiteY7" fmla="*/ 157163 h 283369"/>
              <a:gd name="connsiteX8" fmla="*/ 52387 w 52387"/>
              <a:gd name="connsiteY8" fmla="*/ 176213 h 283369"/>
              <a:gd name="connsiteX9" fmla="*/ 45243 w 52387"/>
              <a:gd name="connsiteY9" fmla="*/ 192881 h 283369"/>
              <a:gd name="connsiteX10" fmla="*/ 21431 w 52387"/>
              <a:gd name="connsiteY10" fmla="*/ 211931 h 283369"/>
              <a:gd name="connsiteX11" fmla="*/ 2381 w 52387"/>
              <a:gd name="connsiteY11" fmla="*/ 228600 h 283369"/>
              <a:gd name="connsiteX12" fmla="*/ 0 w 52387"/>
              <a:gd name="connsiteY12" fmla="*/ 283369 h 283369"/>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0 w 189904"/>
              <a:gd name="connsiteY12"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54665 w 189904"/>
              <a:gd name="connsiteY12" fmla="*/ 383774 h 501326"/>
              <a:gd name="connsiteX13" fmla="*/ 0 w 189904"/>
              <a:gd name="connsiteY13"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54665 w 189904"/>
              <a:gd name="connsiteY13" fmla="*/ 3837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93585 w 189904"/>
              <a:gd name="connsiteY12" fmla="*/ 30852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83206 w 189904"/>
              <a:gd name="connsiteY12" fmla="*/ 401937 h 501326"/>
              <a:gd name="connsiteX13" fmla="*/ 28718 w 189904"/>
              <a:gd name="connsiteY13" fmla="*/ 433074 h 501326"/>
              <a:gd name="connsiteX14" fmla="*/ 0 w 189904"/>
              <a:gd name="connsiteY14"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11747 w 189904"/>
              <a:gd name="connsiteY12" fmla="*/ 318906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83206 w 189904"/>
              <a:gd name="connsiteY13" fmla="*/ 401937 h 501326"/>
              <a:gd name="connsiteX14" fmla="*/ 28718 w 189904"/>
              <a:gd name="connsiteY14" fmla="*/ 433074 h 501326"/>
              <a:gd name="connsiteX15" fmla="*/ 0 w 189904"/>
              <a:gd name="connsiteY15" fmla="*/ 501326 h 501326"/>
              <a:gd name="connsiteX0" fmla="*/ 173235 w 189904"/>
              <a:gd name="connsiteY0" fmla="*/ 0 h 501326"/>
              <a:gd name="connsiteX1" fmla="*/ 180379 w 189904"/>
              <a:gd name="connsiteY1" fmla="*/ 33338 h 501326"/>
              <a:gd name="connsiteX2" fmla="*/ 170854 w 189904"/>
              <a:gd name="connsiteY2" fmla="*/ 52388 h 501326"/>
              <a:gd name="connsiteX3" fmla="*/ 170854 w 189904"/>
              <a:gd name="connsiteY3" fmla="*/ 76200 h 501326"/>
              <a:gd name="connsiteX4" fmla="*/ 163710 w 189904"/>
              <a:gd name="connsiteY4" fmla="*/ 95250 h 501326"/>
              <a:gd name="connsiteX5" fmla="*/ 154185 w 189904"/>
              <a:gd name="connsiteY5" fmla="*/ 111919 h 501326"/>
              <a:gd name="connsiteX6" fmla="*/ 158948 w 189904"/>
              <a:gd name="connsiteY6" fmla="*/ 133350 h 501326"/>
              <a:gd name="connsiteX7" fmla="*/ 175617 w 189904"/>
              <a:gd name="connsiteY7" fmla="*/ 157163 h 501326"/>
              <a:gd name="connsiteX8" fmla="*/ 189904 w 189904"/>
              <a:gd name="connsiteY8" fmla="*/ 176213 h 501326"/>
              <a:gd name="connsiteX9" fmla="*/ 182760 w 189904"/>
              <a:gd name="connsiteY9" fmla="*/ 192881 h 501326"/>
              <a:gd name="connsiteX10" fmla="*/ 158948 w 189904"/>
              <a:gd name="connsiteY10" fmla="*/ 211931 h 501326"/>
              <a:gd name="connsiteX11" fmla="*/ 139898 w 189904"/>
              <a:gd name="connsiteY11" fmla="*/ 228600 h 501326"/>
              <a:gd name="connsiteX12" fmla="*/ 148073 w 189904"/>
              <a:gd name="connsiteY12" fmla="*/ 326690 h 501326"/>
              <a:gd name="connsiteX13" fmla="*/ 98773 w 189904"/>
              <a:gd name="connsiteY13" fmla="*/ 396748 h 501326"/>
              <a:gd name="connsiteX14" fmla="*/ 28718 w 189904"/>
              <a:gd name="connsiteY14" fmla="*/ 433074 h 501326"/>
              <a:gd name="connsiteX15" fmla="*/ 0 w 189904"/>
              <a:gd name="connsiteY15" fmla="*/ 501326 h 50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904" h="501326">
                <a:moveTo>
                  <a:pt x="173235" y="0"/>
                </a:moveTo>
                <a:lnTo>
                  <a:pt x="180379" y="33338"/>
                </a:lnTo>
                <a:lnTo>
                  <a:pt x="170854" y="52388"/>
                </a:lnTo>
                <a:lnTo>
                  <a:pt x="170854" y="76200"/>
                </a:lnTo>
                <a:lnTo>
                  <a:pt x="163710" y="95250"/>
                </a:lnTo>
                <a:lnTo>
                  <a:pt x="154185" y="111919"/>
                </a:lnTo>
                <a:lnTo>
                  <a:pt x="158948" y="133350"/>
                </a:lnTo>
                <a:lnTo>
                  <a:pt x="175617" y="157163"/>
                </a:lnTo>
                <a:lnTo>
                  <a:pt x="189904" y="176213"/>
                </a:lnTo>
                <a:lnTo>
                  <a:pt x="182760" y="192881"/>
                </a:lnTo>
                <a:lnTo>
                  <a:pt x="158948" y="211931"/>
                </a:lnTo>
                <a:lnTo>
                  <a:pt x="139898" y="228600"/>
                </a:lnTo>
                <a:cubicBezTo>
                  <a:pt x="132031" y="246429"/>
                  <a:pt x="157522" y="297801"/>
                  <a:pt x="148073" y="326690"/>
                </a:cubicBezTo>
                <a:cubicBezTo>
                  <a:pt x="138624" y="355580"/>
                  <a:pt x="112611" y="377720"/>
                  <a:pt x="98773" y="396748"/>
                </a:cubicBezTo>
                <a:cubicBezTo>
                  <a:pt x="84935" y="415776"/>
                  <a:pt x="44315" y="400941"/>
                  <a:pt x="28718" y="433074"/>
                </a:cubicBezTo>
                <a:cubicBezTo>
                  <a:pt x="5402" y="478528"/>
                  <a:pt x="9111" y="481734"/>
                  <a:pt x="0" y="501326"/>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6" name="フリーフォーム 685">
            <a:extLst>
              <a:ext uri="{FF2B5EF4-FFF2-40B4-BE49-F238E27FC236}">
                <a16:creationId xmlns:a16="http://schemas.microsoft.com/office/drawing/2014/main" id="{A64BA803-680F-4912-9C54-40D2DF34F1B0}"/>
              </a:ext>
            </a:extLst>
          </p:cNvPr>
          <p:cNvSpPr/>
          <p:nvPr/>
        </p:nvSpPr>
        <p:spPr>
          <a:xfrm>
            <a:off x="2020888" y="8523288"/>
            <a:ext cx="514350" cy="406400"/>
          </a:xfrm>
          <a:custGeom>
            <a:avLst/>
            <a:gdLst>
              <a:gd name="connsiteX0" fmla="*/ 0 w 726281"/>
              <a:gd name="connsiteY0" fmla="*/ 0 h 731044"/>
              <a:gd name="connsiteX1" fmla="*/ 69056 w 726281"/>
              <a:gd name="connsiteY1" fmla="*/ 30956 h 731044"/>
              <a:gd name="connsiteX2" fmla="*/ 85725 w 726281"/>
              <a:gd name="connsiteY2" fmla="*/ 52387 h 731044"/>
              <a:gd name="connsiteX3" fmla="*/ 83343 w 726281"/>
              <a:gd name="connsiteY3" fmla="*/ 76200 h 731044"/>
              <a:gd name="connsiteX4" fmla="*/ 95250 w 726281"/>
              <a:gd name="connsiteY4" fmla="*/ 107156 h 731044"/>
              <a:gd name="connsiteX5" fmla="*/ 123825 w 726281"/>
              <a:gd name="connsiteY5" fmla="*/ 114300 h 731044"/>
              <a:gd name="connsiteX6" fmla="*/ 147637 w 726281"/>
              <a:gd name="connsiteY6" fmla="*/ 126206 h 731044"/>
              <a:gd name="connsiteX7" fmla="*/ 166687 w 726281"/>
              <a:gd name="connsiteY7" fmla="*/ 121444 h 731044"/>
              <a:gd name="connsiteX8" fmla="*/ 180975 w 726281"/>
              <a:gd name="connsiteY8" fmla="*/ 111919 h 731044"/>
              <a:gd name="connsiteX9" fmla="*/ 192881 w 726281"/>
              <a:gd name="connsiteY9" fmla="*/ 119062 h 731044"/>
              <a:gd name="connsiteX10" fmla="*/ 200025 w 726281"/>
              <a:gd name="connsiteY10" fmla="*/ 130969 h 731044"/>
              <a:gd name="connsiteX11" fmla="*/ 204787 w 726281"/>
              <a:gd name="connsiteY11" fmla="*/ 145256 h 731044"/>
              <a:gd name="connsiteX12" fmla="*/ 230981 w 726281"/>
              <a:gd name="connsiteY12" fmla="*/ 157162 h 731044"/>
              <a:gd name="connsiteX13" fmla="*/ 247650 w 726281"/>
              <a:gd name="connsiteY13" fmla="*/ 159544 h 731044"/>
              <a:gd name="connsiteX14" fmla="*/ 261937 w 726281"/>
              <a:gd name="connsiteY14" fmla="*/ 176212 h 731044"/>
              <a:gd name="connsiteX15" fmla="*/ 276225 w 726281"/>
              <a:gd name="connsiteY15" fmla="*/ 190500 h 731044"/>
              <a:gd name="connsiteX16" fmla="*/ 302418 w 726281"/>
              <a:gd name="connsiteY16" fmla="*/ 185737 h 731044"/>
              <a:gd name="connsiteX17" fmla="*/ 321468 w 726281"/>
              <a:gd name="connsiteY17" fmla="*/ 176212 h 731044"/>
              <a:gd name="connsiteX18" fmla="*/ 323850 w 726281"/>
              <a:gd name="connsiteY18" fmla="*/ 154781 h 731044"/>
              <a:gd name="connsiteX19" fmla="*/ 338137 w 726281"/>
              <a:gd name="connsiteY19" fmla="*/ 138112 h 731044"/>
              <a:gd name="connsiteX20" fmla="*/ 357187 w 726281"/>
              <a:gd name="connsiteY20" fmla="*/ 135731 h 731044"/>
              <a:gd name="connsiteX21" fmla="*/ 378618 w 726281"/>
              <a:gd name="connsiteY21" fmla="*/ 154781 h 731044"/>
              <a:gd name="connsiteX22" fmla="*/ 388143 w 726281"/>
              <a:gd name="connsiteY22" fmla="*/ 171450 h 731044"/>
              <a:gd name="connsiteX23" fmla="*/ 404812 w 726281"/>
              <a:gd name="connsiteY23" fmla="*/ 173831 h 731044"/>
              <a:gd name="connsiteX24" fmla="*/ 426243 w 726281"/>
              <a:gd name="connsiteY24" fmla="*/ 185737 h 731044"/>
              <a:gd name="connsiteX25" fmla="*/ 433387 w 726281"/>
              <a:gd name="connsiteY25" fmla="*/ 202406 h 731044"/>
              <a:gd name="connsiteX26" fmla="*/ 435768 w 726281"/>
              <a:gd name="connsiteY26" fmla="*/ 214312 h 731044"/>
              <a:gd name="connsiteX27" fmla="*/ 452437 w 726281"/>
              <a:gd name="connsiteY27" fmla="*/ 235744 h 731044"/>
              <a:gd name="connsiteX28" fmla="*/ 469106 w 726281"/>
              <a:gd name="connsiteY28" fmla="*/ 254794 h 731044"/>
              <a:gd name="connsiteX29" fmla="*/ 490537 w 726281"/>
              <a:gd name="connsiteY29" fmla="*/ 257175 h 731044"/>
              <a:gd name="connsiteX30" fmla="*/ 504825 w 726281"/>
              <a:gd name="connsiteY30" fmla="*/ 278606 h 731044"/>
              <a:gd name="connsiteX31" fmla="*/ 495300 w 726281"/>
              <a:gd name="connsiteY31" fmla="*/ 295275 h 731044"/>
              <a:gd name="connsiteX32" fmla="*/ 488156 w 726281"/>
              <a:gd name="connsiteY32" fmla="*/ 304800 h 731044"/>
              <a:gd name="connsiteX33" fmla="*/ 511968 w 726281"/>
              <a:gd name="connsiteY33" fmla="*/ 345281 h 731044"/>
              <a:gd name="connsiteX34" fmla="*/ 511968 w 726281"/>
              <a:gd name="connsiteY34" fmla="*/ 376237 h 731044"/>
              <a:gd name="connsiteX35" fmla="*/ 504825 w 726281"/>
              <a:gd name="connsiteY35" fmla="*/ 390525 h 731044"/>
              <a:gd name="connsiteX36" fmla="*/ 514350 w 726281"/>
              <a:gd name="connsiteY36" fmla="*/ 400050 h 731044"/>
              <a:gd name="connsiteX37" fmla="*/ 526256 w 726281"/>
              <a:gd name="connsiteY37" fmla="*/ 400050 h 731044"/>
              <a:gd name="connsiteX38" fmla="*/ 538162 w 726281"/>
              <a:gd name="connsiteY38" fmla="*/ 388144 h 731044"/>
              <a:gd name="connsiteX39" fmla="*/ 550068 w 726281"/>
              <a:gd name="connsiteY39" fmla="*/ 388144 h 731044"/>
              <a:gd name="connsiteX40" fmla="*/ 559593 w 726281"/>
              <a:gd name="connsiteY40" fmla="*/ 395287 h 731044"/>
              <a:gd name="connsiteX41" fmla="*/ 573881 w 726281"/>
              <a:gd name="connsiteY41" fmla="*/ 411956 h 731044"/>
              <a:gd name="connsiteX42" fmla="*/ 592931 w 726281"/>
              <a:gd name="connsiteY42" fmla="*/ 414337 h 731044"/>
              <a:gd name="connsiteX43" fmla="*/ 604837 w 726281"/>
              <a:gd name="connsiteY43" fmla="*/ 421481 h 731044"/>
              <a:gd name="connsiteX44" fmla="*/ 604837 w 726281"/>
              <a:gd name="connsiteY44" fmla="*/ 433387 h 731044"/>
              <a:gd name="connsiteX45" fmla="*/ 600075 w 726281"/>
              <a:gd name="connsiteY45" fmla="*/ 450056 h 731044"/>
              <a:gd name="connsiteX46" fmla="*/ 583406 w 726281"/>
              <a:gd name="connsiteY46" fmla="*/ 459581 h 731044"/>
              <a:gd name="connsiteX47" fmla="*/ 576262 w 726281"/>
              <a:gd name="connsiteY47" fmla="*/ 473869 h 731044"/>
              <a:gd name="connsiteX48" fmla="*/ 588168 w 726281"/>
              <a:gd name="connsiteY48" fmla="*/ 481012 h 731044"/>
              <a:gd name="connsiteX49" fmla="*/ 614362 w 726281"/>
              <a:gd name="connsiteY49" fmla="*/ 483394 h 731044"/>
              <a:gd name="connsiteX50" fmla="*/ 616743 w 726281"/>
              <a:gd name="connsiteY50" fmla="*/ 500062 h 731044"/>
              <a:gd name="connsiteX51" fmla="*/ 616743 w 726281"/>
              <a:gd name="connsiteY51" fmla="*/ 514350 h 731044"/>
              <a:gd name="connsiteX52" fmla="*/ 621506 w 726281"/>
              <a:gd name="connsiteY52" fmla="*/ 531019 h 731044"/>
              <a:gd name="connsiteX53" fmla="*/ 640556 w 726281"/>
              <a:gd name="connsiteY53" fmla="*/ 540544 h 731044"/>
              <a:gd name="connsiteX54" fmla="*/ 657225 w 726281"/>
              <a:gd name="connsiteY54" fmla="*/ 535781 h 731044"/>
              <a:gd name="connsiteX55" fmla="*/ 681037 w 726281"/>
              <a:gd name="connsiteY55" fmla="*/ 552450 h 731044"/>
              <a:gd name="connsiteX56" fmla="*/ 711993 w 726281"/>
              <a:gd name="connsiteY56" fmla="*/ 561975 h 731044"/>
              <a:gd name="connsiteX57" fmla="*/ 714375 w 726281"/>
              <a:gd name="connsiteY57" fmla="*/ 585787 h 731044"/>
              <a:gd name="connsiteX58" fmla="*/ 726281 w 726281"/>
              <a:gd name="connsiteY58" fmla="*/ 607219 h 731044"/>
              <a:gd name="connsiteX59" fmla="*/ 719137 w 726281"/>
              <a:gd name="connsiteY59" fmla="*/ 626269 h 731044"/>
              <a:gd name="connsiteX60" fmla="*/ 702468 w 726281"/>
              <a:gd name="connsiteY60" fmla="*/ 640556 h 731044"/>
              <a:gd name="connsiteX61" fmla="*/ 702468 w 726281"/>
              <a:gd name="connsiteY61" fmla="*/ 661987 h 731044"/>
              <a:gd name="connsiteX62" fmla="*/ 702468 w 726281"/>
              <a:gd name="connsiteY62" fmla="*/ 683419 h 731044"/>
              <a:gd name="connsiteX63" fmla="*/ 711993 w 726281"/>
              <a:gd name="connsiteY63" fmla="*/ 704850 h 731044"/>
              <a:gd name="connsiteX64" fmla="*/ 726281 w 726281"/>
              <a:gd name="connsiteY64" fmla="*/ 731044 h 731044"/>
              <a:gd name="connsiteX0" fmla="*/ 0 w 726281"/>
              <a:gd name="connsiteY0" fmla="*/ 0 h 704850"/>
              <a:gd name="connsiteX1" fmla="*/ 69056 w 726281"/>
              <a:gd name="connsiteY1" fmla="*/ 30956 h 704850"/>
              <a:gd name="connsiteX2" fmla="*/ 85725 w 726281"/>
              <a:gd name="connsiteY2" fmla="*/ 52387 h 704850"/>
              <a:gd name="connsiteX3" fmla="*/ 83343 w 726281"/>
              <a:gd name="connsiteY3" fmla="*/ 76200 h 704850"/>
              <a:gd name="connsiteX4" fmla="*/ 95250 w 726281"/>
              <a:gd name="connsiteY4" fmla="*/ 107156 h 704850"/>
              <a:gd name="connsiteX5" fmla="*/ 123825 w 726281"/>
              <a:gd name="connsiteY5" fmla="*/ 114300 h 704850"/>
              <a:gd name="connsiteX6" fmla="*/ 147637 w 726281"/>
              <a:gd name="connsiteY6" fmla="*/ 126206 h 704850"/>
              <a:gd name="connsiteX7" fmla="*/ 166687 w 726281"/>
              <a:gd name="connsiteY7" fmla="*/ 121444 h 704850"/>
              <a:gd name="connsiteX8" fmla="*/ 180975 w 726281"/>
              <a:gd name="connsiteY8" fmla="*/ 111919 h 704850"/>
              <a:gd name="connsiteX9" fmla="*/ 192881 w 726281"/>
              <a:gd name="connsiteY9" fmla="*/ 119062 h 704850"/>
              <a:gd name="connsiteX10" fmla="*/ 200025 w 726281"/>
              <a:gd name="connsiteY10" fmla="*/ 130969 h 704850"/>
              <a:gd name="connsiteX11" fmla="*/ 204787 w 726281"/>
              <a:gd name="connsiteY11" fmla="*/ 145256 h 704850"/>
              <a:gd name="connsiteX12" fmla="*/ 230981 w 726281"/>
              <a:gd name="connsiteY12" fmla="*/ 157162 h 704850"/>
              <a:gd name="connsiteX13" fmla="*/ 247650 w 726281"/>
              <a:gd name="connsiteY13" fmla="*/ 159544 h 704850"/>
              <a:gd name="connsiteX14" fmla="*/ 261937 w 726281"/>
              <a:gd name="connsiteY14" fmla="*/ 176212 h 704850"/>
              <a:gd name="connsiteX15" fmla="*/ 276225 w 726281"/>
              <a:gd name="connsiteY15" fmla="*/ 190500 h 704850"/>
              <a:gd name="connsiteX16" fmla="*/ 302418 w 726281"/>
              <a:gd name="connsiteY16" fmla="*/ 185737 h 704850"/>
              <a:gd name="connsiteX17" fmla="*/ 321468 w 726281"/>
              <a:gd name="connsiteY17" fmla="*/ 176212 h 704850"/>
              <a:gd name="connsiteX18" fmla="*/ 323850 w 726281"/>
              <a:gd name="connsiteY18" fmla="*/ 154781 h 704850"/>
              <a:gd name="connsiteX19" fmla="*/ 338137 w 726281"/>
              <a:gd name="connsiteY19" fmla="*/ 138112 h 704850"/>
              <a:gd name="connsiteX20" fmla="*/ 357187 w 726281"/>
              <a:gd name="connsiteY20" fmla="*/ 135731 h 704850"/>
              <a:gd name="connsiteX21" fmla="*/ 378618 w 726281"/>
              <a:gd name="connsiteY21" fmla="*/ 154781 h 704850"/>
              <a:gd name="connsiteX22" fmla="*/ 388143 w 726281"/>
              <a:gd name="connsiteY22" fmla="*/ 171450 h 704850"/>
              <a:gd name="connsiteX23" fmla="*/ 404812 w 726281"/>
              <a:gd name="connsiteY23" fmla="*/ 173831 h 704850"/>
              <a:gd name="connsiteX24" fmla="*/ 426243 w 726281"/>
              <a:gd name="connsiteY24" fmla="*/ 185737 h 704850"/>
              <a:gd name="connsiteX25" fmla="*/ 433387 w 726281"/>
              <a:gd name="connsiteY25" fmla="*/ 202406 h 704850"/>
              <a:gd name="connsiteX26" fmla="*/ 435768 w 726281"/>
              <a:gd name="connsiteY26" fmla="*/ 214312 h 704850"/>
              <a:gd name="connsiteX27" fmla="*/ 452437 w 726281"/>
              <a:gd name="connsiteY27" fmla="*/ 235744 h 704850"/>
              <a:gd name="connsiteX28" fmla="*/ 469106 w 726281"/>
              <a:gd name="connsiteY28" fmla="*/ 254794 h 704850"/>
              <a:gd name="connsiteX29" fmla="*/ 490537 w 726281"/>
              <a:gd name="connsiteY29" fmla="*/ 257175 h 704850"/>
              <a:gd name="connsiteX30" fmla="*/ 504825 w 726281"/>
              <a:gd name="connsiteY30" fmla="*/ 278606 h 704850"/>
              <a:gd name="connsiteX31" fmla="*/ 495300 w 726281"/>
              <a:gd name="connsiteY31" fmla="*/ 295275 h 704850"/>
              <a:gd name="connsiteX32" fmla="*/ 488156 w 726281"/>
              <a:gd name="connsiteY32" fmla="*/ 304800 h 704850"/>
              <a:gd name="connsiteX33" fmla="*/ 511968 w 726281"/>
              <a:gd name="connsiteY33" fmla="*/ 345281 h 704850"/>
              <a:gd name="connsiteX34" fmla="*/ 511968 w 726281"/>
              <a:gd name="connsiteY34" fmla="*/ 376237 h 704850"/>
              <a:gd name="connsiteX35" fmla="*/ 504825 w 726281"/>
              <a:gd name="connsiteY35" fmla="*/ 390525 h 704850"/>
              <a:gd name="connsiteX36" fmla="*/ 514350 w 726281"/>
              <a:gd name="connsiteY36" fmla="*/ 400050 h 704850"/>
              <a:gd name="connsiteX37" fmla="*/ 526256 w 726281"/>
              <a:gd name="connsiteY37" fmla="*/ 400050 h 704850"/>
              <a:gd name="connsiteX38" fmla="*/ 538162 w 726281"/>
              <a:gd name="connsiteY38" fmla="*/ 388144 h 704850"/>
              <a:gd name="connsiteX39" fmla="*/ 550068 w 726281"/>
              <a:gd name="connsiteY39" fmla="*/ 388144 h 704850"/>
              <a:gd name="connsiteX40" fmla="*/ 559593 w 726281"/>
              <a:gd name="connsiteY40" fmla="*/ 395287 h 704850"/>
              <a:gd name="connsiteX41" fmla="*/ 573881 w 726281"/>
              <a:gd name="connsiteY41" fmla="*/ 411956 h 704850"/>
              <a:gd name="connsiteX42" fmla="*/ 592931 w 726281"/>
              <a:gd name="connsiteY42" fmla="*/ 414337 h 704850"/>
              <a:gd name="connsiteX43" fmla="*/ 604837 w 726281"/>
              <a:gd name="connsiteY43" fmla="*/ 421481 h 704850"/>
              <a:gd name="connsiteX44" fmla="*/ 604837 w 726281"/>
              <a:gd name="connsiteY44" fmla="*/ 433387 h 704850"/>
              <a:gd name="connsiteX45" fmla="*/ 600075 w 726281"/>
              <a:gd name="connsiteY45" fmla="*/ 450056 h 704850"/>
              <a:gd name="connsiteX46" fmla="*/ 583406 w 726281"/>
              <a:gd name="connsiteY46" fmla="*/ 459581 h 704850"/>
              <a:gd name="connsiteX47" fmla="*/ 576262 w 726281"/>
              <a:gd name="connsiteY47" fmla="*/ 473869 h 704850"/>
              <a:gd name="connsiteX48" fmla="*/ 588168 w 726281"/>
              <a:gd name="connsiteY48" fmla="*/ 481012 h 704850"/>
              <a:gd name="connsiteX49" fmla="*/ 614362 w 726281"/>
              <a:gd name="connsiteY49" fmla="*/ 483394 h 704850"/>
              <a:gd name="connsiteX50" fmla="*/ 616743 w 726281"/>
              <a:gd name="connsiteY50" fmla="*/ 500062 h 704850"/>
              <a:gd name="connsiteX51" fmla="*/ 616743 w 726281"/>
              <a:gd name="connsiteY51" fmla="*/ 514350 h 704850"/>
              <a:gd name="connsiteX52" fmla="*/ 621506 w 726281"/>
              <a:gd name="connsiteY52" fmla="*/ 531019 h 704850"/>
              <a:gd name="connsiteX53" fmla="*/ 640556 w 726281"/>
              <a:gd name="connsiteY53" fmla="*/ 540544 h 704850"/>
              <a:gd name="connsiteX54" fmla="*/ 657225 w 726281"/>
              <a:gd name="connsiteY54" fmla="*/ 535781 h 704850"/>
              <a:gd name="connsiteX55" fmla="*/ 681037 w 726281"/>
              <a:gd name="connsiteY55" fmla="*/ 552450 h 704850"/>
              <a:gd name="connsiteX56" fmla="*/ 711993 w 726281"/>
              <a:gd name="connsiteY56" fmla="*/ 561975 h 704850"/>
              <a:gd name="connsiteX57" fmla="*/ 714375 w 726281"/>
              <a:gd name="connsiteY57" fmla="*/ 585787 h 704850"/>
              <a:gd name="connsiteX58" fmla="*/ 726281 w 726281"/>
              <a:gd name="connsiteY58" fmla="*/ 607219 h 704850"/>
              <a:gd name="connsiteX59" fmla="*/ 719137 w 726281"/>
              <a:gd name="connsiteY59" fmla="*/ 626269 h 704850"/>
              <a:gd name="connsiteX60" fmla="*/ 702468 w 726281"/>
              <a:gd name="connsiteY60" fmla="*/ 640556 h 704850"/>
              <a:gd name="connsiteX61" fmla="*/ 702468 w 726281"/>
              <a:gd name="connsiteY61" fmla="*/ 661987 h 704850"/>
              <a:gd name="connsiteX62" fmla="*/ 702468 w 726281"/>
              <a:gd name="connsiteY62" fmla="*/ 683419 h 704850"/>
              <a:gd name="connsiteX63" fmla="*/ 711993 w 726281"/>
              <a:gd name="connsiteY63" fmla="*/ 704850 h 704850"/>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83419"/>
              <a:gd name="connsiteX1" fmla="*/ 69056 w 726281"/>
              <a:gd name="connsiteY1" fmla="*/ 30956 h 683419"/>
              <a:gd name="connsiteX2" fmla="*/ 85725 w 726281"/>
              <a:gd name="connsiteY2" fmla="*/ 52387 h 683419"/>
              <a:gd name="connsiteX3" fmla="*/ 83343 w 726281"/>
              <a:gd name="connsiteY3" fmla="*/ 76200 h 683419"/>
              <a:gd name="connsiteX4" fmla="*/ 95250 w 726281"/>
              <a:gd name="connsiteY4" fmla="*/ 107156 h 683419"/>
              <a:gd name="connsiteX5" fmla="*/ 123825 w 726281"/>
              <a:gd name="connsiteY5" fmla="*/ 114300 h 683419"/>
              <a:gd name="connsiteX6" fmla="*/ 147637 w 726281"/>
              <a:gd name="connsiteY6" fmla="*/ 126206 h 683419"/>
              <a:gd name="connsiteX7" fmla="*/ 166687 w 726281"/>
              <a:gd name="connsiteY7" fmla="*/ 121444 h 683419"/>
              <a:gd name="connsiteX8" fmla="*/ 180975 w 726281"/>
              <a:gd name="connsiteY8" fmla="*/ 111919 h 683419"/>
              <a:gd name="connsiteX9" fmla="*/ 192881 w 726281"/>
              <a:gd name="connsiteY9" fmla="*/ 119062 h 683419"/>
              <a:gd name="connsiteX10" fmla="*/ 200025 w 726281"/>
              <a:gd name="connsiteY10" fmla="*/ 130969 h 683419"/>
              <a:gd name="connsiteX11" fmla="*/ 204787 w 726281"/>
              <a:gd name="connsiteY11" fmla="*/ 145256 h 683419"/>
              <a:gd name="connsiteX12" fmla="*/ 230981 w 726281"/>
              <a:gd name="connsiteY12" fmla="*/ 157162 h 683419"/>
              <a:gd name="connsiteX13" fmla="*/ 247650 w 726281"/>
              <a:gd name="connsiteY13" fmla="*/ 159544 h 683419"/>
              <a:gd name="connsiteX14" fmla="*/ 261937 w 726281"/>
              <a:gd name="connsiteY14" fmla="*/ 176212 h 683419"/>
              <a:gd name="connsiteX15" fmla="*/ 276225 w 726281"/>
              <a:gd name="connsiteY15" fmla="*/ 190500 h 683419"/>
              <a:gd name="connsiteX16" fmla="*/ 302418 w 726281"/>
              <a:gd name="connsiteY16" fmla="*/ 185737 h 683419"/>
              <a:gd name="connsiteX17" fmla="*/ 321468 w 726281"/>
              <a:gd name="connsiteY17" fmla="*/ 176212 h 683419"/>
              <a:gd name="connsiteX18" fmla="*/ 323850 w 726281"/>
              <a:gd name="connsiteY18" fmla="*/ 154781 h 683419"/>
              <a:gd name="connsiteX19" fmla="*/ 338137 w 726281"/>
              <a:gd name="connsiteY19" fmla="*/ 138112 h 683419"/>
              <a:gd name="connsiteX20" fmla="*/ 357187 w 726281"/>
              <a:gd name="connsiteY20" fmla="*/ 135731 h 683419"/>
              <a:gd name="connsiteX21" fmla="*/ 378618 w 726281"/>
              <a:gd name="connsiteY21" fmla="*/ 154781 h 683419"/>
              <a:gd name="connsiteX22" fmla="*/ 388143 w 726281"/>
              <a:gd name="connsiteY22" fmla="*/ 171450 h 683419"/>
              <a:gd name="connsiteX23" fmla="*/ 404812 w 726281"/>
              <a:gd name="connsiteY23" fmla="*/ 173831 h 683419"/>
              <a:gd name="connsiteX24" fmla="*/ 426243 w 726281"/>
              <a:gd name="connsiteY24" fmla="*/ 185737 h 683419"/>
              <a:gd name="connsiteX25" fmla="*/ 433387 w 726281"/>
              <a:gd name="connsiteY25" fmla="*/ 202406 h 683419"/>
              <a:gd name="connsiteX26" fmla="*/ 435768 w 726281"/>
              <a:gd name="connsiteY26" fmla="*/ 214312 h 683419"/>
              <a:gd name="connsiteX27" fmla="*/ 452437 w 726281"/>
              <a:gd name="connsiteY27" fmla="*/ 235744 h 683419"/>
              <a:gd name="connsiteX28" fmla="*/ 469106 w 726281"/>
              <a:gd name="connsiteY28" fmla="*/ 254794 h 683419"/>
              <a:gd name="connsiteX29" fmla="*/ 490537 w 726281"/>
              <a:gd name="connsiteY29" fmla="*/ 257175 h 683419"/>
              <a:gd name="connsiteX30" fmla="*/ 504825 w 726281"/>
              <a:gd name="connsiteY30" fmla="*/ 278606 h 683419"/>
              <a:gd name="connsiteX31" fmla="*/ 495300 w 726281"/>
              <a:gd name="connsiteY31" fmla="*/ 295275 h 683419"/>
              <a:gd name="connsiteX32" fmla="*/ 488156 w 726281"/>
              <a:gd name="connsiteY32" fmla="*/ 304800 h 683419"/>
              <a:gd name="connsiteX33" fmla="*/ 511968 w 726281"/>
              <a:gd name="connsiteY33" fmla="*/ 345281 h 683419"/>
              <a:gd name="connsiteX34" fmla="*/ 511968 w 726281"/>
              <a:gd name="connsiteY34" fmla="*/ 376237 h 683419"/>
              <a:gd name="connsiteX35" fmla="*/ 504825 w 726281"/>
              <a:gd name="connsiteY35" fmla="*/ 390525 h 683419"/>
              <a:gd name="connsiteX36" fmla="*/ 514350 w 726281"/>
              <a:gd name="connsiteY36" fmla="*/ 400050 h 683419"/>
              <a:gd name="connsiteX37" fmla="*/ 526256 w 726281"/>
              <a:gd name="connsiteY37" fmla="*/ 400050 h 683419"/>
              <a:gd name="connsiteX38" fmla="*/ 538162 w 726281"/>
              <a:gd name="connsiteY38" fmla="*/ 388144 h 683419"/>
              <a:gd name="connsiteX39" fmla="*/ 550068 w 726281"/>
              <a:gd name="connsiteY39" fmla="*/ 388144 h 683419"/>
              <a:gd name="connsiteX40" fmla="*/ 559593 w 726281"/>
              <a:gd name="connsiteY40" fmla="*/ 395287 h 683419"/>
              <a:gd name="connsiteX41" fmla="*/ 573881 w 726281"/>
              <a:gd name="connsiteY41" fmla="*/ 411956 h 683419"/>
              <a:gd name="connsiteX42" fmla="*/ 592931 w 726281"/>
              <a:gd name="connsiteY42" fmla="*/ 414337 h 683419"/>
              <a:gd name="connsiteX43" fmla="*/ 604837 w 726281"/>
              <a:gd name="connsiteY43" fmla="*/ 421481 h 683419"/>
              <a:gd name="connsiteX44" fmla="*/ 604837 w 726281"/>
              <a:gd name="connsiteY44" fmla="*/ 433387 h 683419"/>
              <a:gd name="connsiteX45" fmla="*/ 600075 w 726281"/>
              <a:gd name="connsiteY45" fmla="*/ 450056 h 683419"/>
              <a:gd name="connsiteX46" fmla="*/ 583406 w 726281"/>
              <a:gd name="connsiteY46" fmla="*/ 459581 h 683419"/>
              <a:gd name="connsiteX47" fmla="*/ 576262 w 726281"/>
              <a:gd name="connsiteY47" fmla="*/ 473869 h 683419"/>
              <a:gd name="connsiteX48" fmla="*/ 588168 w 726281"/>
              <a:gd name="connsiteY48" fmla="*/ 481012 h 683419"/>
              <a:gd name="connsiteX49" fmla="*/ 614362 w 726281"/>
              <a:gd name="connsiteY49" fmla="*/ 483394 h 683419"/>
              <a:gd name="connsiteX50" fmla="*/ 616743 w 726281"/>
              <a:gd name="connsiteY50" fmla="*/ 500062 h 683419"/>
              <a:gd name="connsiteX51" fmla="*/ 616743 w 726281"/>
              <a:gd name="connsiteY51" fmla="*/ 514350 h 683419"/>
              <a:gd name="connsiteX52" fmla="*/ 621506 w 726281"/>
              <a:gd name="connsiteY52" fmla="*/ 531019 h 683419"/>
              <a:gd name="connsiteX53" fmla="*/ 640556 w 726281"/>
              <a:gd name="connsiteY53" fmla="*/ 540544 h 683419"/>
              <a:gd name="connsiteX54" fmla="*/ 657225 w 726281"/>
              <a:gd name="connsiteY54" fmla="*/ 535781 h 683419"/>
              <a:gd name="connsiteX55" fmla="*/ 681037 w 726281"/>
              <a:gd name="connsiteY55" fmla="*/ 552450 h 683419"/>
              <a:gd name="connsiteX56" fmla="*/ 711993 w 726281"/>
              <a:gd name="connsiteY56" fmla="*/ 561975 h 683419"/>
              <a:gd name="connsiteX57" fmla="*/ 714375 w 726281"/>
              <a:gd name="connsiteY57" fmla="*/ 585787 h 683419"/>
              <a:gd name="connsiteX58" fmla="*/ 726281 w 726281"/>
              <a:gd name="connsiteY58" fmla="*/ 607219 h 683419"/>
              <a:gd name="connsiteX59" fmla="*/ 719137 w 726281"/>
              <a:gd name="connsiteY59" fmla="*/ 626269 h 683419"/>
              <a:gd name="connsiteX60" fmla="*/ 702468 w 726281"/>
              <a:gd name="connsiteY60" fmla="*/ 640556 h 683419"/>
              <a:gd name="connsiteX61" fmla="*/ 702468 w 726281"/>
              <a:gd name="connsiteY61" fmla="*/ 661987 h 683419"/>
              <a:gd name="connsiteX62" fmla="*/ 702468 w 726281"/>
              <a:gd name="connsiteY62" fmla="*/ 683419 h 683419"/>
              <a:gd name="connsiteX0" fmla="*/ 0 w 726281"/>
              <a:gd name="connsiteY0" fmla="*/ 0 h 661987"/>
              <a:gd name="connsiteX1" fmla="*/ 69056 w 726281"/>
              <a:gd name="connsiteY1" fmla="*/ 30956 h 661987"/>
              <a:gd name="connsiteX2" fmla="*/ 85725 w 726281"/>
              <a:gd name="connsiteY2" fmla="*/ 52387 h 661987"/>
              <a:gd name="connsiteX3" fmla="*/ 83343 w 726281"/>
              <a:gd name="connsiteY3" fmla="*/ 76200 h 661987"/>
              <a:gd name="connsiteX4" fmla="*/ 95250 w 726281"/>
              <a:gd name="connsiteY4" fmla="*/ 107156 h 661987"/>
              <a:gd name="connsiteX5" fmla="*/ 123825 w 726281"/>
              <a:gd name="connsiteY5" fmla="*/ 114300 h 661987"/>
              <a:gd name="connsiteX6" fmla="*/ 147637 w 726281"/>
              <a:gd name="connsiteY6" fmla="*/ 126206 h 661987"/>
              <a:gd name="connsiteX7" fmla="*/ 166687 w 726281"/>
              <a:gd name="connsiteY7" fmla="*/ 121444 h 661987"/>
              <a:gd name="connsiteX8" fmla="*/ 180975 w 726281"/>
              <a:gd name="connsiteY8" fmla="*/ 111919 h 661987"/>
              <a:gd name="connsiteX9" fmla="*/ 192881 w 726281"/>
              <a:gd name="connsiteY9" fmla="*/ 119062 h 661987"/>
              <a:gd name="connsiteX10" fmla="*/ 200025 w 726281"/>
              <a:gd name="connsiteY10" fmla="*/ 130969 h 661987"/>
              <a:gd name="connsiteX11" fmla="*/ 204787 w 726281"/>
              <a:gd name="connsiteY11" fmla="*/ 145256 h 661987"/>
              <a:gd name="connsiteX12" fmla="*/ 230981 w 726281"/>
              <a:gd name="connsiteY12" fmla="*/ 157162 h 661987"/>
              <a:gd name="connsiteX13" fmla="*/ 247650 w 726281"/>
              <a:gd name="connsiteY13" fmla="*/ 159544 h 661987"/>
              <a:gd name="connsiteX14" fmla="*/ 261937 w 726281"/>
              <a:gd name="connsiteY14" fmla="*/ 176212 h 661987"/>
              <a:gd name="connsiteX15" fmla="*/ 276225 w 726281"/>
              <a:gd name="connsiteY15" fmla="*/ 190500 h 661987"/>
              <a:gd name="connsiteX16" fmla="*/ 302418 w 726281"/>
              <a:gd name="connsiteY16" fmla="*/ 185737 h 661987"/>
              <a:gd name="connsiteX17" fmla="*/ 321468 w 726281"/>
              <a:gd name="connsiteY17" fmla="*/ 176212 h 661987"/>
              <a:gd name="connsiteX18" fmla="*/ 323850 w 726281"/>
              <a:gd name="connsiteY18" fmla="*/ 154781 h 661987"/>
              <a:gd name="connsiteX19" fmla="*/ 338137 w 726281"/>
              <a:gd name="connsiteY19" fmla="*/ 138112 h 661987"/>
              <a:gd name="connsiteX20" fmla="*/ 357187 w 726281"/>
              <a:gd name="connsiteY20" fmla="*/ 135731 h 661987"/>
              <a:gd name="connsiteX21" fmla="*/ 378618 w 726281"/>
              <a:gd name="connsiteY21" fmla="*/ 154781 h 661987"/>
              <a:gd name="connsiteX22" fmla="*/ 388143 w 726281"/>
              <a:gd name="connsiteY22" fmla="*/ 171450 h 661987"/>
              <a:gd name="connsiteX23" fmla="*/ 404812 w 726281"/>
              <a:gd name="connsiteY23" fmla="*/ 173831 h 661987"/>
              <a:gd name="connsiteX24" fmla="*/ 426243 w 726281"/>
              <a:gd name="connsiteY24" fmla="*/ 185737 h 661987"/>
              <a:gd name="connsiteX25" fmla="*/ 433387 w 726281"/>
              <a:gd name="connsiteY25" fmla="*/ 202406 h 661987"/>
              <a:gd name="connsiteX26" fmla="*/ 435768 w 726281"/>
              <a:gd name="connsiteY26" fmla="*/ 214312 h 661987"/>
              <a:gd name="connsiteX27" fmla="*/ 452437 w 726281"/>
              <a:gd name="connsiteY27" fmla="*/ 235744 h 661987"/>
              <a:gd name="connsiteX28" fmla="*/ 469106 w 726281"/>
              <a:gd name="connsiteY28" fmla="*/ 254794 h 661987"/>
              <a:gd name="connsiteX29" fmla="*/ 490537 w 726281"/>
              <a:gd name="connsiteY29" fmla="*/ 257175 h 661987"/>
              <a:gd name="connsiteX30" fmla="*/ 504825 w 726281"/>
              <a:gd name="connsiteY30" fmla="*/ 278606 h 661987"/>
              <a:gd name="connsiteX31" fmla="*/ 495300 w 726281"/>
              <a:gd name="connsiteY31" fmla="*/ 295275 h 661987"/>
              <a:gd name="connsiteX32" fmla="*/ 488156 w 726281"/>
              <a:gd name="connsiteY32" fmla="*/ 304800 h 661987"/>
              <a:gd name="connsiteX33" fmla="*/ 511968 w 726281"/>
              <a:gd name="connsiteY33" fmla="*/ 345281 h 661987"/>
              <a:gd name="connsiteX34" fmla="*/ 511968 w 726281"/>
              <a:gd name="connsiteY34" fmla="*/ 376237 h 661987"/>
              <a:gd name="connsiteX35" fmla="*/ 504825 w 726281"/>
              <a:gd name="connsiteY35" fmla="*/ 390525 h 661987"/>
              <a:gd name="connsiteX36" fmla="*/ 514350 w 726281"/>
              <a:gd name="connsiteY36" fmla="*/ 400050 h 661987"/>
              <a:gd name="connsiteX37" fmla="*/ 526256 w 726281"/>
              <a:gd name="connsiteY37" fmla="*/ 400050 h 661987"/>
              <a:gd name="connsiteX38" fmla="*/ 538162 w 726281"/>
              <a:gd name="connsiteY38" fmla="*/ 388144 h 661987"/>
              <a:gd name="connsiteX39" fmla="*/ 550068 w 726281"/>
              <a:gd name="connsiteY39" fmla="*/ 388144 h 661987"/>
              <a:gd name="connsiteX40" fmla="*/ 559593 w 726281"/>
              <a:gd name="connsiteY40" fmla="*/ 395287 h 661987"/>
              <a:gd name="connsiteX41" fmla="*/ 573881 w 726281"/>
              <a:gd name="connsiteY41" fmla="*/ 411956 h 661987"/>
              <a:gd name="connsiteX42" fmla="*/ 592931 w 726281"/>
              <a:gd name="connsiteY42" fmla="*/ 414337 h 661987"/>
              <a:gd name="connsiteX43" fmla="*/ 604837 w 726281"/>
              <a:gd name="connsiteY43" fmla="*/ 421481 h 661987"/>
              <a:gd name="connsiteX44" fmla="*/ 604837 w 726281"/>
              <a:gd name="connsiteY44" fmla="*/ 433387 h 661987"/>
              <a:gd name="connsiteX45" fmla="*/ 600075 w 726281"/>
              <a:gd name="connsiteY45" fmla="*/ 450056 h 661987"/>
              <a:gd name="connsiteX46" fmla="*/ 583406 w 726281"/>
              <a:gd name="connsiteY46" fmla="*/ 459581 h 661987"/>
              <a:gd name="connsiteX47" fmla="*/ 576262 w 726281"/>
              <a:gd name="connsiteY47" fmla="*/ 473869 h 661987"/>
              <a:gd name="connsiteX48" fmla="*/ 588168 w 726281"/>
              <a:gd name="connsiteY48" fmla="*/ 481012 h 661987"/>
              <a:gd name="connsiteX49" fmla="*/ 614362 w 726281"/>
              <a:gd name="connsiteY49" fmla="*/ 483394 h 661987"/>
              <a:gd name="connsiteX50" fmla="*/ 616743 w 726281"/>
              <a:gd name="connsiteY50" fmla="*/ 500062 h 661987"/>
              <a:gd name="connsiteX51" fmla="*/ 616743 w 726281"/>
              <a:gd name="connsiteY51" fmla="*/ 514350 h 661987"/>
              <a:gd name="connsiteX52" fmla="*/ 621506 w 726281"/>
              <a:gd name="connsiteY52" fmla="*/ 531019 h 661987"/>
              <a:gd name="connsiteX53" fmla="*/ 640556 w 726281"/>
              <a:gd name="connsiteY53" fmla="*/ 540544 h 661987"/>
              <a:gd name="connsiteX54" fmla="*/ 657225 w 726281"/>
              <a:gd name="connsiteY54" fmla="*/ 535781 h 661987"/>
              <a:gd name="connsiteX55" fmla="*/ 681037 w 726281"/>
              <a:gd name="connsiteY55" fmla="*/ 552450 h 661987"/>
              <a:gd name="connsiteX56" fmla="*/ 711993 w 726281"/>
              <a:gd name="connsiteY56" fmla="*/ 561975 h 661987"/>
              <a:gd name="connsiteX57" fmla="*/ 714375 w 726281"/>
              <a:gd name="connsiteY57" fmla="*/ 585787 h 661987"/>
              <a:gd name="connsiteX58" fmla="*/ 726281 w 726281"/>
              <a:gd name="connsiteY58" fmla="*/ 607219 h 661987"/>
              <a:gd name="connsiteX59" fmla="*/ 719137 w 726281"/>
              <a:gd name="connsiteY59" fmla="*/ 626269 h 661987"/>
              <a:gd name="connsiteX60" fmla="*/ 702468 w 726281"/>
              <a:gd name="connsiteY60" fmla="*/ 640556 h 661987"/>
              <a:gd name="connsiteX61" fmla="*/ 702468 w 726281"/>
              <a:gd name="connsiteY61" fmla="*/ 661987 h 661987"/>
              <a:gd name="connsiteX0" fmla="*/ 0 w 726281"/>
              <a:gd name="connsiteY0" fmla="*/ 0 h 640556"/>
              <a:gd name="connsiteX1" fmla="*/ 69056 w 726281"/>
              <a:gd name="connsiteY1" fmla="*/ 30956 h 640556"/>
              <a:gd name="connsiteX2" fmla="*/ 85725 w 726281"/>
              <a:gd name="connsiteY2" fmla="*/ 52387 h 640556"/>
              <a:gd name="connsiteX3" fmla="*/ 83343 w 726281"/>
              <a:gd name="connsiteY3" fmla="*/ 76200 h 640556"/>
              <a:gd name="connsiteX4" fmla="*/ 95250 w 726281"/>
              <a:gd name="connsiteY4" fmla="*/ 107156 h 640556"/>
              <a:gd name="connsiteX5" fmla="*/ 123825 w 726281"/>
              <a:gd name="connsiteY5" fmla="*/ 114300 h 640556"/>
              <a:gd name="connsiteX6" fmla="*/ 147637 w 726281"/>
              <a:gd name="connsiteY6" fmla="*/ 126206 h 640556"/>
              <a:gd name="connsiteX7" fmla="*/ 166687 w 726281"/>
              <a:gd name="connsiteY7" fmla="*/ 121444 h 640556"/>
              <a:gd name="connsiteX8" fmla="*/ 180975 w 726281"/>
              <a:gd name="connsiteY8" fmla="*/ 111919 h 640556"/>
              <a:gd name="connsiteX9" fmla="*/ 192881 w 726281"/>
              <a:gd name="connsiteY9" fmla="*/ 119062 h 640556"/>
              <a:gd name="connsiteX10" fmla="*/ 200025 w 726281"/>
              <a:gd name="connsiteY10" fmla="*/ 130969 h 640556"/>
              <a:gd name="connsiteX11" fmla="*/ 204787 w 726281"/>
              <a:gd name="connsiteY11" fmla="*/ 145256 h 640556"/>
              <a:gd name="connsiteX12" fmla="*/ 230981 w 726281"/>
              <a:gd name="connsiteY12" fmla="*/ 157162 h 640556"/>
              <a:gd name="connsiteX13" fmla="*/ 247650 w 726281"/>
              <a:gd name="connsiteY13" fmla="*/ 159544 h 640556"/>
              <a:gd name="connsiteX14" fmla="*/ 261937 w 726281"/>
              <a:gd name="connsiteY14" fmla="*/ 176212 h 640556"/>
              <a:gd name="connsiteX15" fmla="*/ 276225 w 726281"/>
              <a:gd name="connsiteY15" fmla="*/ 190500 h 640556"/>
              <a:gd name="connsiteX16" fmla="*/ 302418 w 726281"/>
              <a:gd name="connsiteY16" fmla="*/ 185737 h 640556"/>
              <a:gd name="connsiteX17" fmla="*/ 321468 w 726281"/>
              <a:gd name="connsiteY17" fmla="*/ 176212 h 640556"/>
              <a:gd name="connsiteX18" fmla="*/ 323850 w 726281"/>
              <a:gd name="connsiteY18" fmla="*/ 154781 h 640556"/>
              <a:gd name="connsiteX19" fmla="*/ 338137 w 726281"/>
              <a:gd name="connsiteY19" fmla="*/ 138112 h 640556"/>
              <a:gd name="connsiteX20" fmla="*/ 357187 w 726281"/>
              <a:gd name="connsiteY20" fmla="*/ 135731 h 640556"/>
              <a:gd name="connsiteX21" fmla="*/ 378618 w 726281"/>
              <a:gd name="connsiteY21" fmla="*/ 154781 h 640556"/>
              <a:gd name="connsiteX22" fmla="*/ 388143 w 726281"/>
              <a:gd name="connsiteY22" fmla="*/ 171450 h 640556"/>
              <a:gd name="connsiteX23" fmla="*/ 404812 w 726281"/>
              <a:gd name="connsiteY23" fmla="*/ 173831 h 640556"/>
              <a:gd name="connsiteX24" fmla="*/ 426243 w 726281"/>
              <a:gd name="connsiteY24" fmla="*/ 185737 h 640556"/>
              <a:gd name="connsiteX25" fmla="*/ 433387 w 726281"/>
              <a:gd name="connsiteY25" fmla="*/ 202406 h 640556"/>
              <a:gd name="connsiteX26" fmla="*/ 435768 w 726281"/>
              <a:gd name="connsiteY26" fmla="*/ 214312 h 640556"/>
              <a:gd name="connsiteX27" fmla="*/ 452437 w 726281"/>
              <a:gd name="connsiteY27" fmla="*/ 235744 h 640556"/>
              <a:gd name="connsiteX28" fmla="*/ 469106 w 726281"/>
              <a:gd name="connsiteY28" fmla="*/ 254794 h 640556"/>
              <a:gd name="connsiteX29" fmla="*/ 490537 w 726281"/>
              <a:gd name="connsiteY29" fmla="*/ 257175 h 640556"/>
              <a:gd name="connsiteX30" fmla="*/ 504825 w 726281"/>
              <a:gd name="connsiteY30" fmla="*/ 278606 h 640556"/>
              <a:gd name="connsiteX31" fmla="*/ 495300 w 726281"/>
              <a:gd name="connsiteY31" fmla="*/ 295275 h 640556"/>
              <a:gd name="connsiteX32" fmla="*/ 488156 w 726281"/>
              <a:gd name="connsiteY32" fmla="*/ 304800 h 640556"/>
              <a:gd name="connsiteX33" fmla="*/ 511968 w 726281"/>
              <a:gd name="connsiteY33" fmla="*/ 345281 h 640556"/>
              <a:gd name="connsiteX34" fmla="*/ 511968 w 726281"/>
              <a:gd name="connsiteY34" fmla="*/ 376237 h 640556"/>
              <a:gd name="connsiteX35" fmla="*/ 504825 w 726281"/>
              <a:gd name="connsiteY35" fmla="*/ 390525 h 640556"/>
              <a:gd name="connsiteX36" fmla="*/ 514350 w 726281"/>
              <a:gd name="connsiteY36" fmla="*/ 400050 h 640556"/>
              <a:gd name="connsiteX37" fmla="*/ 526256 w 726281"/>
              <a:gd name="connsiteY37" fmla="*/ 400050 h 640556"/>
              <a:gd name="connsiteX38" fmla="*/ 538162 w 726281"/>
              <a:gd name="connsiteY38" fmla="*/ 388144 h 640556"/>
              <a:gd name="connsiteX39" fmla="*/ 550068 w 726281"/>
              <a:gd name="connsiteY39" fmla="*/ 388144 h 640556"/>
              <a:gd name="connsiteX40" fmla="*/ 559593 w 726281"/>
              <a:gd name="connsiteY40" fmla="*/ 395287 h 640556"/>
              <a:gd name="connsiteX41" fmla="*/ 573881 w 726281"/>
              <a:gd name="connsiteY41" fmla="*/ 411956 h 640556"/>
              <a:gd name="connsiteX42" fmla="*/ 592931 w 726281"/>
              <a:gd name="connsiteY42" fmla="*/ 414337 h 640556"/>
              <a:gd name="connsiteX43" fmla="*/ 604837 w 726281"/>
              <a:gd name="connsiteY43" fmla="*/ 421481 h 640556"/>
              <a:gd name="connsiteX44" fmla="*/ 604837 w 726281"/>
              <a:gd name="connsiteY44" fmla="*/ 433387 h 640556"/>
              <a:gd name="connsiteX45" fmla="*/ 600075 w 726281"/>
              <a:gd name="connsiteY45" fmla="*/ 450056 h 640556"/>
              <a:gd name="connsiteX46" fmla="*/ 583406 w 726281"/>
              <a:gd name="connsiteY46" fmla="*/ 459581 h 640556"/>
              <a:gd name="connsiteX47" fmla="*/ 576262 w 726281"/>
              <a:gd name="connsiteY47" fmla="*/ 473869 h 640556"/>
              <a:gd name="connsiteX48" fmla="*/ 588168 w 726281"/>
              <a:gd name="connsiteY48" fmla="*/ 481012 h 640556"/>
              <a:gd name="connsiteX49" fmla="*/ 614362 w 726281"/>
              <a:gd name="connsiteY49" fmla="*/ 483394 h 640556"/>
              <a:gd name="connsiteX50" fmla="*/ 616743 w 726281"/>
              <a:gd name="connsiteY50" fmla="*/ 500062 h 640556"/>
              <a:gd name="connsiteX51" fmla="*/ 616743 w 726281"/>
              <a:gd name="connsiteY51" fmla="*/ 514350 h 640556"/>
              <a:gd name="connsiteX52" fmla="*/ 621506 w 726281"/>
              <a:gd name="connsiteY52" fmla="*/ 531019 h 640556"/>
              <a:gd name="connsiteX53" fmla="*/ 640556 w 726281"/>
              <a:gd name="connsiteY53" fmla="*/ 540544 h 640556"/>
              <a:gd name="connsiteX54" fmla="*/ 657225 w 726281"/>
              <a:gd name="connsiteY54" fmla="*/ 535781 h 640556"/>
              <a:gd name="connsiteX55" fmla="*/ 681037 w 726281"/>
              <a:gd name="connsiteY55" fmla="*/ 552450 h 640556"/>
              <a:gd name="connsiteX56" fmla="*/ 711993 w 726281"/>
              <a:gd name="connsiteY56" fmla="*/ 561975 h 640556"/>
              <a:gd name="connsiteX57" fmla="*/ 714375 w 726281"/>
              <a:gd name="connsiteY57" fmla="*/ 585787 h 640556"/>
              <a:gd name="connsiteX58" fmla="*/ 726281 w 726281"/>
              <a:gd name="connsiteY58" fmla="*/ 607219 h 640556"/>
              <a:gd name="connsiteX59" fmla="*/ 719137 w 726281"/>
              <a:gd name="connsiteY59" fmla="*/ 626269 h 640556"/>
              <a:gd name="connsiteX60" fmla="*/ 702468 w 726281"/>
              <a:gd name="connsiteY60" fmla="*/ 640556 h 640556"/>
              <a:gd name="connsiteX0" fmla="*/ 0 w 726281"/>
              <a:gd name="connsiteY0" fmla="*/ 0 h 626269"/>
              <a:gd name="connsiteX1" fmla="*/ 69056 w 726281"/>
              <a:gd name="connsiteY1" fmla="*/ 30956 h 626269"/>
              <a:gd name="connsiteX2" fmla="*/ 85725 w 726281"/>
              <a:gd name="connsiteY2" fmla="*/ 52387 h 626269"/>
              <a:gd name="connsiteX3" fmla="*/ 83343 w 726281"/>
              <a:gd name="connsiteY3" fmla="*/ 76200 h 626269"/>
              <a:gd name="connsiteX4" fmla="*/ 95250 w 726281"/>
              <a:gd name="connsiteY4" fmla="*/ 107156 h 626269"/>
              <a:gd name="connsiteX5" fmla="*/ 123825 w 726281"/>
              <a:gd name="connsiteY5" fmla="*/ 114300 h 626269"/>
              <a:gd name="connsiteX6" fmla="*/ 147637 w 726281"/>
              <a:gd name="connsiteY6" fmla="*/ 126206 h 626269"/>
              <a:gd name="connsiteX7" fmla="*/ 166687 w 726281"/>
              <a:gd name="connsiteY7" fmla="*/ 121444 h 626269"/>
              <a:gd name="connsiteX8" fmla="*/ 180975 w 726281"/>
              <a:gd name="connsiteY8" fmla="*/ 111919 h 626269"/>
              <a:gd name="connsiteX9" fmla="*/ 192881 w 726281"/>
              <a:gd name="connsiteY9" fmla="*/ 119062 h 626269"/>
              <a:gd name="connsiteX10" fmla="*/ 200025 w 726281"/>
              <a:gd name="connsiteY10" fmla="*/ 130969 h 626269"/>
              <a:gd name="connsiteX11" fmla="*/ 204787 w 726281"/>
              <a:gd name="connsiteY11" fmla="*/ 145256 h 626269"/>
              <a:gd name="connsiteX12" fmla="*/ 230981 w 726281"/>
              <a:gd name="connsiteY12" fmla="*/ 157162 h 626269"/>
              <a:gd name="connsiteX13" fmla="*/ 247650 w 726281"/>
              <a:gd name="connsiteY13" fmla="*/ 159544 h 626269"/>
              <a:gd name="connsiteX14" fmla="*/ 261937 w 726281"/>
              <a:gd name="connsiteY14" fmla="*/ 176212 h 626269"/>
              <a:gd name="connsiteX15" fmla="*/ 276225 w 726281"/>
              <a:gd name="connsiteY15" fmla="*/ 190500 h 626269"/>
              <a:gd name="connsiteX16" fmla="*/ 302418 w 726281"/>
              <a:gd name="connsiteY16" fmla="*/ 185737 h 626269"/>
              <a:gd name="connsiteX17" fmla="*/ 321468 w 726281"/>
              <a:gd name="connsiteY17" fmla="*/ 176212 h 626269"/>
              <a:gd name="connsiteX18" fmla="*/ 323850 w 726281"/>
              <a:gd name="connsiteY18" fmla="*/ 154781 h 626269"/>
              <a:gd name="connsiteX19" fmla="*/ 338137 w 726281"/>
              <a:gd name="connsiteY19" fmla="*/ 138112 h 626269"/>
              <a:gd name="connsiteX20" fmla="*/ 357187 w 726281"/>
              <a:gd name="connsiteY20" fmla="*/ 135731 h 626269"/>
              <a:gd name="connsiteX21" fmla="*/ 378618 w 726281"/>
              <a:gd name="connsiteY21" fmla="*/ 154781 h 626269"/>
              <a:gd name="connsiteX22" fmla="*/ 388143 w 726281"/>
              <a:gd name="connsiteY22" fmla="*/ 171450 h 626269"/>
              <a:gd name="connsiteX23" fmla="*/ 404812 w 726281"/>
              <a:gd name="connsiteY23" fmla="*/ 173831 h 626269"/>
              <a:gd name="connsiteX24" fmla="*/ 426243 w 726281"/>
              <a:gd name="connsiteY24" fmla="*/ 185737 h 626269"/>
              <a:gd name="connsiteX25" fmla="*/ 433387 w 726281"/>
              <a:gd name="connsiteY25" fmla="*/ 202406 h 626269"/>
              <a:gd name="connsiteX26" fmla="*/ 435768 w 726281"/>
              <a:gd name="connsiteY26" fmla="*/ 214312 h 626269"/>
              <a:gd name="connsiteX27" fmla="*/ 452437 w 726281"/>
              <a:gd name="connsiteY27" fmla="*/ 235744 h 626269"/>
              <a:gd name="connsiteX28" fmla="*/ 469106 w 726281"/>
              <a:gd name="connsiteY28" fmla="*/ 254794 h 626269"/>
              <a:gd name="connsiteX29" fmla="*/ 490537 w 726281"/>
              <a:gd name="connsiteY29" fmla="*/ 257175 h 626269"/>
              <a:gd name="connsiteX30" fmla="*/ 504825 w 726281"/>
              <a:gd name="connsiteY30" fmla="*/ 278606 h 626269"/>
              <a:gd name="connsiteX31" fmla="*/ 495300 w 726281"/>
              <a:gd name="connsiteY31" fmla="*/ 295275 h 626269"/>
              <a:gd name="connsiteX32" fmla="*/ 488156 w 726281"/>
              <a:gd name="connsiteY32" fmla="*/ 304800 h 626269"/>
              <a:gd name="connsiteX33" fmla="*/ 511968 w 726281"/>
              <a:gd name="connsiteY33" fmla="*/ 345281 h 626269"/>
              <a:gd name="connsiteX34" fmla="*/ 511968 w 726281"/>
              <a:gd name="connsiteY34" fmla="*/ 376237 h 626269"/>
              <a:gd name="connsiteX35" fmla="*/ 504825 w 726281"/>
              <a:gd name="connsiteY35" fmla="*/ 390525 h 626269"/>
              <a:gd name="connsiteX36" fmla="*/ 514350 w 726281"/>
              <a:gd name="connsiteY36" fmla="*/ 400050 h 626269"/>
              <a:gd name="connsiteX37" fmla="*/ 526256 w 726281"/>
              <a:gd name="connsiteY37" fmla="*/ 400050 h 626269"/>
              <a:gd name="connsiteX38" fmla="*/ 538162 w 726281"/>
              <a:gd name="connsiteY38" fmla="*/ 388144 h 626269"/>
              <a:gd name="connsiteX39" fmla="*/ 550068 w 726281"/>
              <a:gd name="connsiteY39" fmla="*/ 388144 h 626269"/>
              <a:gd name="connsiteX40" fmla="*/ 559593 w 726281"/>
              <a:gd name="connsiteY40" fmla="*/ 395287 h 626269"/>
              <a:gd name="connsiteX41" fmla="*/ 573881 w 726281"/>
              <a:gd name="connsiteY41" fmla="*/ 411956 h 626269"/>
              <a:gd name="connsiteX42" fmla="*/ 592931 w 726281"/>
              <a:gd name="connsiteY42" fmla="*/ 414337 h 626269"/>
              <a:gd name="connsiteX43" fmla="*/ 604837 w 726281"/>
              <a:gd name="connsiteY43" fmla="*/ 421481 h 626269"/>
              <a:gd name="connsiteX44" fmla="*/ 604837 w 726281"/>
              <a:gd name="connsiteY44" fmla="*/ 433387 h 626269"/>
              <a:gd name="connsiteX45" fmla="*/ 600075 w 726281"/>
              <a:gd name="connsiteY45" fmla="*/ 450056 h 626269"/>
              <a:gd name="connsiteX46" fmla="*/ 583406 w 726281"/>
              <a:gd name="connsiteY46" fmla="*/ 459581 h 626269"/>
              <a:gd name="connsiteX47" fmla="*/ 576262 w 726281"/>
              <a:gd name="connsiteY47" fmla="*/ 473869 h 626269"/>
              <a:gd name="connsiteX48" fmla="*/ 588168 w 726281"/>
              <a:gd name="connsiteY48" fmla="*/ 481012 h 626269"/>
              <a:gd name="connsiteX49" fmla="*/ 614362 w 726281"/>
              <a:gd name="connsiteY49" fmla="*/ 483394 h 626269"/>
              <a:gd name="connsiteX50" fmla="*/ 616743 w 726281"/>
              <a:gd name="connsiteY50" fmla="*/ 500062 h 626269"/>
              <a:gd name="connsiteX51" fmla="*/ 616743 w 726281"/>
              <a:gd name="connsiteY51" fmla="*/ 514350 h 626269"/>
              <a:gd name="connsiteX52" fmla="*/ 621506 w 726281"/>
              <a:gd name="connsiteY52" fmla="*/ 531019 h 626269"/>
              <a:gd name="connsiteX53" fmla="*/ 640556 w 726281"/>
              <a:gd name="connsiteY53" fmla="*/ 540544 h 626269"/>
              <a:gd name="connsiteX54" fmla="*/ 657225 w 726281"/>
              <a:gd name="connsiteY54" fmla="*/ 535781 h 626269"/>
              <a:gd name="connsiteX55" fmla="*/ 681037 w 726281"/>
              <a:gd name="connsiteY55" fmla="*/ 552450 h 626269"/>
              <a:gd name="connsiteX56" fmla="*/ 711993 w 726281"/>
              <a:gd name="connsiteY56" fmla="*/ 561975 h 626269"/>
              <a:gd name="connsiteX57" fmla="*/ 714375 w 726281"/>
              <a:gd name="connsiteY57" fmla="*/ 585787 h 626269"/>
              <a:gd name="connsiteX58" fmla="*/ 726281 w 726281"/>
              <a:gd name="connsiteY58" fmla="*/ 607219 h 626269"/>
              <a:gd name="connsiteX59" fmla="*/ 719137 w 726281"/>
              <a:gd name="connsiteY59" fmla="*/ 626269 h 626269"/>
              <a:gd name="connsiteX0" fmla="*/ 0 w 726281"/>
              <a:gd name="connsiteY0" fmla="*/ 0 h 607219"/>
              <a:gd name="connsiteX1" fmla="*/ 69056 w 726281"/>
              <a:gd name="connsiteY1" fmla="*/ 30956 h 607219"/>
              <a:gd name="connsiteX2" fmla="*/ 85725 w 726281"/>
              <a:gd name="connsiteY2" fmla="*/ 52387 h 607219"/>
              <a:gd name="connsiteX3" fmla="*/ 83343 w 726281"/>
              <a:gd name="connsiteY3" fmla="*/ 76200 h 607219"/>
              <a:gd name="connsiteX4" fmla="*/ 95250 w 726281"/>
              <a:gd name="connsiteY4" fmla="*/ 107156 h 607219"/>
              <a:gd name="connsiteX5" fmla="*/ 123825 w 726281"/>
              <a:gd name="connsiteY5" fmla="*/ 114300 h 607219"/>
              <a:gd name="connsiteX6" fmla="*/ 147637 w 726281"/>
              <a:gd name="connsiteY6" fmla="*/ 126206 h 607219"/>
              <a:gd name="connsiteX7" fmla="*/ 166687 w 726281"/>
              <a:gd name="connsiteY7" fmla="*/ 121444 h 607219"/>
              <a:gd name="connsiteX8" fmla="*/ 180975 w 726281"/>
              <a:gd name="connsiteY8" fmla="*/ 111919 h 607219"/>
              <a:gd name="connsiteX9" fmla="*/ 192881 w 726281"/>
              <a:gd name="connsiteY9" fmla="*/ 119062 h 607219"/>
              <a:gd name="connsiteX10" fmla="*/ 200025 w 726281"/>
              <a:gd name="connsiteY10" fmla="*/ 130969 h 607219"/>
              <a:gd name="connsiteX11" fmla="*/ 204787 w 726281"/>
              <a:gd name="connsiteY11" fmla="*/ 145256 h 607219"/>
              <a:gd name="connsiteX12" fmla="*/ 230981 w 726281"/>
              <a:gd name="connsiteY12" fmla="*/ 157162 h 607219"/>
              <a:gd name="connsiteX13" fmla="*/ 247650 w 726281"/>
              <a:gd name="connsiteY13" fmla="*/ 159544 h 607219"/>
              <a:gd name="connsiteX14" fmla="*/ 261937 w 726281"/>
              <a:gd name="connsiteY14" fmla="*/ 176212 h 607219"/>
              <a:gd name="connsiteX15" fmla="*/ 276225 w 726281"/>
              <a:gd name="connsiteY15" fmla="*/ 190500 h 607219"/>
              <a:gd name="connsiteX16" fmla="*/ 302418 w 726281"/>
              <a:gd name="connsiteY16" fmla="*/ 185737 h 607219"/>
              <a:gd name="connsiteX17" fmla="*/ 321468 w 726281"/>
              <a:gd name="connsiteY17" fmla="*/ 176212 h 607219"/>
              <a:gd name="connsiteX18" fmla="*/ 323850 w 726281"/>
              <a:gd name="connsiteY18" fmla="*/ 154781 h 607219"/>
              <a:gd name="connsiteX19" fmla="*/ 338137 w 726281"/>
              <a:gd name="connsiteY19" fmla="*/ 138112 h 607219"/>
              <a:gd name="connsiteX20" fmla="*/ 357187 w 726281"/>
              <a:gd name="connsiteY20" fmla="*/ 135731 h 607219"/>
              <a:gd name="connsiteX21" fmla="*/ 378618 w 726281"/>
              <a:gd name="connsiteY21" fmla="*/ 154781 h 607219"/>
              <a:gd name="connsiteX22" fmla="*/ 388143 w 726281"/>
              <a:gd name="connsiteY22" fmla="*/ 171450 h 607219"/>
              <a:gd name="connsiteX23" fmla="*/ 404812 w 726281"/>
              <a:gd name="connsiteY23" fmla="*/ 173831 h 607219"/>
              <a:gd name="connsiteX24" fmla="*/ 426243 w 726281"/>
              <a:gd name="connsiteY24" fmla="*/ 185737 h 607219"/>
              <a:gd name="connsiteX25" fmla="*/ 433387 w 726281"/>
              <a:gd name="connsiteY25" fmla="*/ 202406 h 607219"/>
              <a:gd name="connsiteX26" fmla="*/ 435768 w 726281"/>
              <a:gd name="connsiteY26" fmla="*/ 214312 h 607219"/>
              <a:gd name="connsiteX27" fmla="*/ 452437 w 726281"/>
              <a:gd name="connsiteY27" fmla="*/ 235744 h 607219"/>
              <a:gd name="connsiteX28" fmla="*/ 469106 w 726281"/>
              <a:gd name="connsiteY28" fmla="*/ 254794 h 607219"/>
              <a:gd name="connsiteX29" fmla="*/ 490537 w 726281"/>
              <a:gd name="connsiteY29" fmla="*/ 257175 h 607219"/>
              <a:gd name="connsiteX30" fmla="*/ 504825 w 726281"/>
              <a:gd name="connsiteY30" fmla="*/ 278606 h 607219"/>
              <a:gd name="connsiteX31" fmla="*/ 495300 w 726281"/>
              <a:gd name="connsiteY31" fmla="*/ 295275 h 607219"/>
              <a:gd name="connsiteX32" fmla="*/ 488156 w 726281"/>
              <a:gd name="connsiteY32" fmla="*/ 304800 h 607219"/>
              <a:gd name="connsiteX33" fmla="*/ 511968 w 726281"/>
              <a:gd name="connsiteY33" fmla="*/ 345281 h 607219"/>
              <a:gd name="connsiteX34" fmla="*/ 511968 w 726281"/>
              <a:gd name="connsiteY34" fmla="*/ 376237 h 607219"/>
              <a:gd name="connsiteX35" fmla="*/ 504825 w 726281"/>
              <a:gd name="connsiteY35" fmla="*/ 390525 h 607219"/>
              <a:gd name="connsiteX36" fmla="*/ 514350 w 726281"/>
              <a:gd name="connsiteY36" fmla="*/ 400050 h 607219"/>
              <a:gd name="connsiteX37" fmla="*/ 526256 w 726281"/>
              <a:gd name="connsiteY37" fmla="*/ 400050 h 607219"/>
              <a:gd name="connsiteX38" fmla="*/ 538162 w 726281"/>
              <a:gd name="connsiteY38" fmla="*/ 388144 h 607219"/>
              <a:gd name="connsiteX39" fmla="*/ 550068 w 726281"/>
              <a:gd name="connsiteY39" fmla="*/ 388144 h 607219"/>
              <a:gd name="connsiteX40" fmla="*/ 559593 w 726281"/>
              <a:gd name="connsiteY40" fmla="*/ 395287 h 607219"/>
              <a:gd name="connsiteX41" fmla="*/ 573881 w 726281"/>
              <a:gd name="connsiteY41" fmla="*/ 411956 h 607219"/>
              <a:gd name="connsiteX42" fmla="*/ 592931 w 726281"/>
              <a:gd name="connsiteY42" fmla="*/ 414337 h 607219"/>
              <a:gd name="connsiteX43" fmla="*/ 604837 w 726281"/>
              <a:gd name="connsiteY43" fmla="*/ 421481 h 607219"/>
              <a:gd name="connsiteX44" fmla="*/ 604837 w 726281"/>
              <a:gd name="connsiteY44" fmla="*/ 433387 h 607219"/>
              <a:gd name="connsiteX45" fmla="*/ 600075 w 726281"/>
              <a:gd name="connsiteY45" fmla="*/ 450056 h 607219"/>
              <a:gd name="connsiteX46" fmla="*/ 583406 w 726281"/>
              <a:gd name="connsiteY46" fmla="*/ 459581 h 607219"/>
              <a:gd name="connsiteX47" fmla="*/ 576262 w 726281"/>
              <a:gd name="connsiteY47" fmla="*/ 473869 h 607219"/>
              <a:gd name="connsiteX48" fmla="*/ 588168 w 726281"/>
              <a:gd name="connsiteY48" fmla="*/ 481012 h 607219"/>
              <a:gd name="connsiteX49" fmla="*/ 614362 w 726281"/>
              <a:gd name="connsiteY49" fmla="*/ 483394 h 607219"/>
              <a:gd name="connsiteX50" fmla="*/ 616743 w 726281"/>
              <a:gd name="connsiteY50" fmla="*/ 500062 h 607219"/>
              <a:gd name="connsiteX51" fmla="*/ 616743 w 726281"/>
              <a:gd name="connsiteY51" fmla="*/ 514350 h 607219"/>
              <a:gd name="connsiteX52" fmla="*/ 621506 w 726281"/>
              <a:gd name="connsiteY52" fmla="*/ 531019 h 607219"/>
              <a:gd name="connsiteX53" fmla="*/ 640556 w 726281"/>
              <a:gd name="connsiteY53" fmla="*/ 540544 h 607219"/>
              <a:gd name="connsiteX54" fmla="*/ 657225 w 726281"/>
              <a:gd name="connsiteY54" fmla="*/ 535781 h 607219"/>
              <a:gd name="connsiteX55" fmla="*/ 681037 w 726281"/>
              <a:gd name="connsiteY55" fmla="*/ 552450 h 607219"/>
              <a:gd name="connsiteX56" fmla="*/ 711993 w 726281"/>
              <a:gd name="connsiteY56" fmla="*/ 561975 h 607219"/>
              <a:gd name="connsiteX57" fmla="*/ 714375 w 726281"/>
              <a:gd name="connsiteY57" fmla="*/ 585787 h 607219"/>
              <a:gd name="connsiteX58" fmla="*/ 726281 w 726281"/>
              <a:gd name="connsiteY58" fmla="*/ 607219 h 607219"/>
              <a:gd name="connsiteX0" fmla="*/ 0 w 714376"/>
              <a:gd name="connsiteY0" fmla="*/ 0 h 585787"/>
              <a:gd name="connsiteX1" fmla="*/ 69056 w 714376"/>
              <a:gd name="connsiteY1" fmla="*/ 30956 h 585787"/>
              <a:gd name="connsiteX2" fmla="*/ 85725 w 714376"/>
              <a:gd name="connsiteY2" fmla="*/ 52387 h 585787"/>
              <a:gd name="connsiteX3" fmla="*/ 83343 w 714376"/>
              <a:gd name="connsiteY3" fmla="*/ 76200 h 585787"/>
              <a:gd name="connsiteX4" fmla="*/ 95250 w 714376"/>
              <a:gd name="connsiteY4" fmla="*/ 107156 h 585787"/>
              <a:gd name="connsiteX5" fmla="*/ 123825 w 714376"/>
              <a:gd name="connsiteY5" fmla="*/ 114300 h 585787"/>
              <a:gd name="connsiteX6" fmla="*/ 147637 w 714376"/>
              <a:gd name="connsiteY6" fmla="*/ 126206 h 585787"/>
              <a:gd name="connsiteX7" fmla="*/ 166687 w 714376"/>
              <a:gd name="connsiteY7" fmla="*/ 121444 h 585787"/>
              <a:gd name="connsiteX8" fmla="*/ 180975 w 714376"/>
              <a:gd name="connsiteY8" fmla="*/ 111919 h 585787"/>
              <a:gd name="connsiteX9" fmla="*/ 192881 w 714376"/>
              <a:gd name="connsiteY9" fmla="*/ 119062 h 585787"/>
              <a:gd name="connsiteX10" fmla="*/ 200025 w 714376"/>
              <a:gd name="connsiteY10" fmla="*/ 130969 h 585787"/>
              <a:gd name="connsiteX11" fmla="*/ 204787 w 714376"/>
              <a:gd name="connsiteY11" fmla="*/ 145256 h 585787"/>
              <a:gd name="connsiteX12" fmla="*/ 230981 w 714376"/>
              <a:gd name="connsiteY12" fmla="*/ 157162 h 585787"/>
              <a:gd name="connsiteX13" fmla="*/ 247650 w 714376"/>
              <a:gd name="connsiteY13" fmla="*/ 159544 h 585787"/>
              <a:gd name="connsiteX14" fmla="*/ 261937 w 714376"/>
              <a:gd name="connsiteY14" fmla="*/ 176212 h 585787"/>
              <a:gd name="connsiteX15" fmla="*/ 276225 w 714376"/>
              <a:gd name="connsiteY15" fmla="*/ 190500 h 585787"/>
              <a:gd name="connsiteX16" fmla="*/ 302418 w 714376"/>
              <a:gd name="connsiteY16" fmla="*/ 185737 h 585787"/>
              <a:gd name="connsiteX17" fmla="*/ 321468 w 714376"/>
              <a:gd name="connsiteY17" fmla="*/ 176212 h 585787"/>
              <a:gd name="connsiteX18" fmla="*/ 323850 w 714376"/>
              <a:gd name="connsiteY18" fmla="*/ 154781 h 585787"/>
              <a:gd name="connsiteX19" fmla="*/ 338137 w 714376"/>
              <a:gd name="connsiteY19" fmla="*/ 138112 h 585787"/>
              <a:gd name="connsiteX20" fmla="*/ 357187 w 714376"/>
              <a:gd name="connsiteY20" fmla="*/ 135731 h 585787"/>
              <a:gd name="connsiteX21" fmla="*/ 378618 w 714376"/>
              <a:gd name="connsiteY21" fmla="*/ 154781 h 585787"/>
              <a:gd name="connsiteX22" fmla="*/ 388143 w 714376"/>
              <a:gd name="connsiteY22" fmla="*/ 171450 h 585787"/>
              <a:gd name="connsiteX23" fmla="*/ 404812 w 714376"/>
              <a:gd name="connsiteY23" fmla="*/ 173831 h 585787"/>
              <a:gd name="connsiteX24" fmla="*/ 426243 w 714376"/>
              <a:gd name="connsiteY24" fmla="*/ 185737 h 585787"/>
              <a:gd name="connsiteX25" fmla="*/ 433387 w 714376"/>
              <a:gd name="connsiteY25" fmla="*/ 202406 h 585787"/>
              <a:gd name="connsiteX26" fmla="*/ 435768 w 714376"/>
              <a:gd name="connsiteY26" fmla="*/ 214312 h 585787"/>
              <a:gd name="connsiteX27" fmla="*/ 452437 w 714376"/>
              <a:gd name="connsiteY27" fmla="*/ 235744 h 585787"/>
              <a:gd name="connsiteX28" fmla="*/ 469106 w 714376"/>
              <a:gd name="connsiteY28" fmla="*/ 254794 h 585787"/>
              <a:gd name="connsiteX29" fmla="*/ 490537 w 714376"/>
              <a:gd name="connsiteY29" fmla="*/ 257175 h 585787"/>
              <a:gd name="connsiteX30" fmla="*/ 504825 w 714376"/>
              <a:gd name="connsiteY30" fmla="*/ 278606 h 585787"/>
              <a:gd name="connsiteX31" fmla="*/ 495300 w 714376"/>
              <a:gd name="connsiteY31" fmla="*/ 295275 h 585787"/>
              <a:gd name="connsiteX32" fmla="*/ 488156 w 714376"/>
              <a:gd name="connsiteY32" fmla="*/ 304800 h 585787"/>
              <a:gd name="connsiteX33" fmla="*/ 511968 w 714376"/>
              <a:gd name="connsiteY33" fmla="*/ 345281 h 585787"/>
              <a:gd name="connsiteX34" fmla="*/ 511968 w 714376"/>
              <a:gd name="connsiteY34" fmla="*/ 376237 h 585787"/>
              <a:gd name="connsiteX35" fmla="*/ 504825 w 714376"/>
              <a:gd name="connsiteY35" fmla="*/ 390525 h 585787"/>
              <a:gd name="connsiteX36" fmla="*/ 514350 w 714376"/>
              <a:gd name="connsiteY36" fmla="*/ 400050 h 585787"/>
              <a:gd name="connsiteX37" fmla="*/ 526256 w 714376"/>
              <a:gd name="connsiteY37" fmla="*/ 400050 h 585787"/>
              <a:gd name="connsiteX38" fmla="*/ 538162 w 714376"/>
              <a:gd name="connsiteY38" fmla="*/ 388144 h 585787"/>
              <a:gd name="connsiteX39" fmla="*/ 550068 w 714376"/>
              <a:gd name="connsiteY39" fmla="*/ 388144 h 585787"/>
              <a:gd name="connsiteX40" fmla="*/ 559593 w 714376"/>
              <a:gd name="connsiteY40" fmla="*/ 395287 h 585787"/>
              <a:gd name="connsiteX41" fmla="*/ 573881 w 714376"/>
              <a:gd name="connsiteY41" fmla="*/ 411956 h 585787"/>
              <a:gd name="connsiteX42" fmla="*/ 592931 w 714376"/>
              <a:gd name="connsiteY42" fmla="*/ 414337 h 585787"/>
              <a:gd name="connsiteX43" fmla="*/ 604837 w 714376"/>
              <a:gd name="connsiteY43" fmla="*/ 421481 h 585787"/>
              <a:gd name="connsiteX44" fmla="*/ 604837 w 714376"/>
              <a:gd name="connsiteY44" fmla="*/ 433387 h 585787"/>
              <a:gd name="connsiteX45" fmla="*/ 600075 w 714376"/>
              <a:gd name="connsiteY45" fmla="*/ 450056 h 585787"/>
              <a:gd name="connsiteX46" fmla="*/ 583406 w 714376"/>
              <a:gd name="connsiteY46" fmla="*/ 459581 h 585787"/>
              <a:gd name="connsiteX47" fmla="*/ 576262 w 714376"/>
              <a:gd name="connsiteY47" fmla="*/ 473869 h 585787"/>
              <a:gd name="connsiteX48" fmla="*/ 588168 w 714376"/>
              <a:gd name="connsiteY48" fmla="*/ 481012 h 585787"/>
              <a:gd name="connsiteX49" fmla="*/ 614362 w 714376"/>
              <a:gd name="connsiteY49" fmla="*/ 483394 h 585787"/>
              <a:gd name="connsiteX50" fmla="*/ 616743 w 714376"/>
              <a:gd name="connsiteY50" fmla="*/ 500062 h 585787"/>
              <a:gd name="connsiteX51" fmla="*/ 616743 w 714376"/>
              <a:gd name="connsiteY51" fmla="*/ 514350 h 585787"/>
              <a:gd name="connsiteX52" fmla="*/ 621506 w 714376"/>
              <a:gd name="connsiteY52" fmla="*/ 531019 h 585787"/>
              <a:gd name="connsiteX53" fmla="*/ 640556 w 714376"/>
              <a:gd name="connsiteY53" fmla="*/ 540544 h 585787"/>
              <a:gd name="connsiteX54" fmla="*/ 657225 w 714376"/>
              <a:gd name="connsiteY54" fmla="*/ 535781 h 585787"/>
              <a:gd name="connsiteX55" fmla="*/ 681037 w 714376"/>
              <a:gd name="connsiteY55" fmla="*/ 552450 h 585787"/>
              <a:gd name="connsiteX56" fmla="*/ 711993 w 714376"/>
              <a:gd name="connsiteY56" fmla="*/ 561975 h 585787"/>
              <a:gd name="connsiteX57" fmla="*/ 714375 w 714376"/>
              <a:gd name="connsiteY57" fmla="*/ 585787 h 585787"/>
              <a:gd name="connsiteX0" fmla="*/ 0 w 711993"/>
              <a:gd name="connsiteY0" fmla="*/ 0 h 561975"/>
              <a:gd name="connsiteX1" fmla="*/ 69056 w 711993"/>
              <a:gd name="connsiteY1" fmla="*/ 30956 h 561975"/>
              <a:gd name="connsiteX2" fmla="*/ 85725 w 711993"/>
              <a:gd name="connsiteY2" fmla="*/ 52387 h 561975"/>
              <a:gd name="connsiteX3" fmla="*/ 83343 w 711993"/>
              <a:gd name="connsiteY3" fmla="*/ 76200 h 561975"/>
              <a:gd name="connsiteX4" fmla="*/ 95250 w 711993"/>
              <a:gd name="connsiteY4" fmla="*/ 107156 h 561975"/>
              <a:gd name="connsiteX5" fmla="*/ 123825 w 711993"/>
              <a:gd name="connsiteY5" fmla="*/ 114300 h 561975"/>
              <a:gd name="connsiteX6" fmla="*/ 147637 w 711993"/>
              <a:gd name="connsiteY6" fmla="*/ 126206 h 561975"/>
              <a:gd name="connsiteX7" fmla="*/ 166687 w 711993"/>
              <a:gd name="connsiteY7" fmla="*/ 121444 h 561975"/>
              <a:gd name="connsiteX8" fmla="*/ 180975 w 711993"/>
              <a:gd name="connsiteY8" fmla="*/ 111919 h 561975"/>
              <a:gd name="connsiteX9" fmla="*/ 192881 w 711993"/>
              <a:gd name="connsiteY9" fmla="*/ 119062 h 561975"/>
              <a:gd name="connsiteX10" fmla="*/ 200025 w 711993"/>
              <a:gd name="connsiteY10" fmla="*/ 130969 h 561975"/>
              <a:gd name="connsiteX11" fmla="*/ 204787 w 711993"/>
              <a:gd name="connsiteY11" fmla="*/ 145256 h 561975"/>
              <a:gd name="connsiteX12" fmla="*/ 230981 w 711993"/>
              <a:gd name="connsiteY12" fmla="*/ 157162 h 561975"/>
              <a:gd name="connsiteX13" fmla="*/ 247650 w 711993"/>
              <a:gd name="connsiteY13" fmla="*/ 159544 h 561975"/>
              <a:gd name="connsiteX14" fmla="*/ 261937 w 711993"/>
              <a:gd name="connsiteY14" fmla="*/ 176212 h 561975"/>
              <a:gd name="connsiteX15" fmla="*/ 276225 w 711993"/>
              <a:gd name="connsiteY15" fmla="*/ 190500 h 561975"/>
              <a:gd name="connsiteX16" fmla="*/ 302418 w 711993"/>
              <a:gd name="connsiteY16" fmla="*/ 185737 h 561975"/>
              <a:gd name="connsiteX17" fmla="*/ 321468 w 711993"/>
              <a:gd name="connsiteY17" fmla="*/ 176212 h 561975"/>
              <a:gd name="connsiteX18" fmla="*/ 323850 w 711993"/>
              <a:gd name="connsiteY18" fmla="*/ 154781 h 561975"/>
              <a:gd name="connsiteX19" fmla="*/ 338137 w 711993"/>
              <a:gd name="connsiteY19" fmla="*/ 138112 h 561975"/>
              <a:gd name="connsiteX20" fmla="*/ 357187 w 711993"/>
              <a:gd name="connsiteY20" fmla="*/ 135731 h 561975"/>
              <a:gd name="connsiteX21" fmla="*/ 378618 w 711993"/>
              <a:gd name="connsiteY21" fmla="*/ 154781 h 561975"/>
              <a:gd name="connsiteX22" fmla="*/ 388143 w 711993"/>
              <a:gd name="connsiteY22" fmla="*/ 171450 h 561975"/>
              <a:gd name="connsiteX23" fmla="*/ 404812 w 711993"/>
              <a:gd name="connsiteY23" fmla="*/ 173831 h 561975"/>
              <a:gd name="connsiteX24" fmla="*/ 426243 w 711993"/>
              <a:gd name="connsiteY24" fmla="*/ 185737 h 561975"/>
              <a:gd name="connsiteX25" fmla="*/ 433387 w 711993"/>
              <a:gd name="connsiteY25" fmla="*/ 202406 h 561975"/>
              <a:gd name="connsiteX26" fmla="*/ 435768 w 711993"/>
              <a:gd name="connsiteY26" fmla="*/ 214312 h 561975"/>
              <a:gd name="connsiteX27" fmla="*/ 452437 w 711993"/>
              <a:gd name="connsiteY27" fmla="*/ 235744 h 561975"/>
              <a:gd name="connsiteX28" fmla="*/ 469106 w 711993"/>
              <a:gd name="connsiteY28" fmla="*/ 254794 h 561975"/>
              <a:gd name="connsiteX29" fmla="*/ 490537 w 711993"/>
              <a:gd name="connsiteY29" fmla="*/ 257175 h 561975"/>
              <a:gd name="connsiteX30" fmla="*/ 504825 w 711993"/>
              <a:gd name="connsiteY30" fmla="*/ 278606 h 561975"/>
              <a:gd name="connsiteX31" fmla="*/ 495300 w 711993"/>
              <a:gd name="connsiteY31" fmla="*/ 295275 h 561975"/>
              <a:gd name="connsiteX32" fmla="*/ 488156 w 711993"/>
              <a:gd name="connsiteY32" fmla="*/ 304800 h 561975"/>
              <a:gd name="connsiteX33" fmla="*/ 511968 w 711993"/>
              <a:gd name="connsiteY33" fmla="*/ 345281 h 561975"/>
              <a:gd name="connsiteX34" fmla="*/ 511968 w 711993"/>
              <a:gd name="connsiteY34" fmla="*/ 376237 h 561975"/>
              <a:gd name="connsiteX35" fmla="*/ 504825 w 711993"/>
              <a:gd name="connsiteY35" fmla="*/ 390525 h 561975"/>
              <a:gd name="connsiteX36" fmla="*/ 514350 w 711993"/>
              <a:gd name="connsiteY36" fmla="*/ 400050 h 561975"/>
              <a:gd name="connsiteX37" fmla="*/ 526256 w 711993"/>
              <a:gd name="connsiteY37" fmla="*/ 400050 h 561975"/>
              <a:gd name="connsiteX38" fmla="*/ 538162 w 711993"/>
              <a:gd name="connsiteY38" fmla="*/ 388144 h 561975"/>
              <a:gd name="connsiteX39" fmla="*/ 550068 w 711993"/>
              <a:gd name="connsiteY39" fmla="*/ 388144 h 561975"/>
              <a:gd name="connsiteX40" fmla="*/ 559593 w 711993"/>
              <a:gd name="connsiteY40" fmla="*/ 395287 h 561975"/>
              <a:gd name="connsiteX41" fmla="*/ 573881 w 711993"/>
              <a:gd name="connsiteY41" fmla="*/ 411956 h 561975"/>
              <a:gd name="connsiteX42" fmla="*/ 592931 w 711993"/>
              <a:gd name="connsiteY42" fmla="*/ 414337 h 561975"/>
              <a:gd name="connsiteX43" fmla="*/ 604837 w 711993"/>
              <a:gd name="connsiteY43" fmla="*/ 421481 h 561975"/>
              <a:gd name="connsiteX44" fmla="*/ 604837 w 711993"/>
              <a:gd name="connsiteY44" fmla="*/ 433387 h 561975"/>
              <a:gd name="connsiteX45" fmla="*/ 600075 w 711993"/>
              <a:gd name="connsiteY45" fmla="*/ 450056 h 561975"/>
              <a:gd name="connsiteX46" fmla="*/ 583406 w 711993"/>
              <a:gd name="connsiteY46" fmla="*/ 459581 h 561975"/>
              <a:gd name="connsiteX47" fmla="*/ 576262 w 711993"/>
              <a:gd name="connsiteY47" fmla="*/ 473869 h 561975"/>
              <a:gd name="connsiteX48" fmla="*/ 588168 w 711993"/>
              <a:gd name="connsiteY48" fmla="*/ 481012 h 561975"/>
              <a:gd name="connsiteX49" fmla="*/ 614362 w 711993"/>
              <a:gd name="connsiteY49" fmla="*/ 483394 h 561975"/>
              <a:gd name="connsiteX50" fmla="*/ 616743 w 711993"/>
              <a:gd name="connsiteY50" fmla="*/ 500062 h 561975"/>
              <a:gd name="connsiteX51" fmla="*/ 616743 w 711993"/>
              <a:gd name="connsiteY51" fmla="*/ 514350 h 561975"/>
              <a:gd name="connsiteX52" fmla="*/ 621506 w 711993"/>
              <a:gd name="connsiteY52" fmla="*/ 531019 h 561975"/>
              <a:gd name="connsiteX53" fmla="*/ 640556 w 711993"/>
              <a:gd name="connsiteY53" fmla="*/ 540544 h 561975"/>
              <a:gd name="connsiteX54" fmla="*/ 657225 w 711993"/>
              <a:gd name="connsiteY54" fmla="*/ 535781 h 561975"/>
              <a:gd name="connsiteX55" fmla="*/ 681037 w 711993"/>
              <a:gd name="connsiteY55" fmla="*/ 552450 h 561975"/>
              <a:gd name="connsiteX56" fmla="*/ 711993 w 711993"/>
              <a:gd name="connsiteY56" fmla="*/ 561975 h 561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11993" h="561975">
                <a:moveTo>
                  <a:pt x="0" y="0"/>
                </a:moveTo>
                <a:lnTo>
                  <a:pt x="69056" y="30956"/>
                </a:lnTo>
                <a:lnTo>
                  <a:pt x="85725" y="52387"/>
                </a:lnTo>
                <a:lnTo>
                  <a:pt x="83343" y="76200"/>
                </a:lnTo>
                <a:lnTo>
                  <a:pt x="95250" y="107156"/>
                </a:lnTo>
                <a:lnTo>
                  <a:pt x="123825" y="114300"/>
                </a:lnTo>
                <a:lnTo>
                  <a:pt x="147637" y="126206"/>
                </a:lnTo>
                <a:lnTo>
                  <a:pt x="166687" y="121444"/>
                </a:lnTo>
                <a:lnTo>
                  <a:pt x="180975" y="111919"/>
                </a:lnTo>
                <a:lnTo>
                  <a:pt x="192881" y="119062"/>
                </a:lnTo>
                <a:lnTo>
                  <a:pt x="200025" y="130969"/>
                </a:lnTo>
                <a:lnTo>
                  <a:pt x="204787" y="145256"/>
                </a:lnTo>
                <a:lnTo>
                  <a:pt x="230981" y="157162"/>
                </a:lnTo>
                <a:lnTo>
                  <a:pt x="247650" y="159544"/>
                </a:lnTo>
                <a:lnTo>
                  <a:pt x="261937" y="176212"/>
                </a:lnTo>
                <a:lnTo>
                  <a:pt x="276225" y="190500"/>
                </a:lnTo>
                <a:lnTo>
                  <a:pt x="302418" y="185737"/>
                </a:lnTo>
                <a:lnTo>
                  <a:pt x="321468" y="176212"/>
                </a:lnTo>
                <a:lnTo>
                  <a:pt x="323850" y="154781"/>
                </a:lnTo>
                <a:lnTo>
                  <a:pt x="338137" y="138112"/>
                </a:lnTo>
                <a:lnTo>
                  <a:pt x="357187" y="135731"/>
                </a:lnTo>
                <a:lnTo>
                  <a:pt x="378618" y="154781"/>
                </a:lnTo>
                <a:lnTo>
                  <a:pt x="388143" y="171450"/>
                </a:lnTo>
                <a:lnTo>
                  <a:pt x="404812" y="173831"/>
                </a:lnTo>
                <a:lnTo>
                  <a:pt x="426243" y="185737"/>
                </a:lnTo>
                <a:lnTo>
                  <a:pt x="433387" y="202406"/>
                </a:lnTo>
                <a:lnTo>
                  <a:pt x="435768" y="214312"/>
                </a:lnTo>
                <a:lnTo>
                  <a:pt x="452437" y="235744"/>
                </a:lnTo>
                <a:lnTo>
                  <a:pt x="469106" y="254794"/>
                </a:lnTo>
                <a:lnTo>
                  <a:pt x="490537" y="257175"/>
                </a:lnTo>
                <a:lnTo>
                  <a:pt x="504825" y="278606"/>
                </a:lnTo>
                <a:lnTo>
                  <a:pt x="495300" y="295275"/>
                </a:lnTo>
                <a:lnTo>
                  <a:pt x="488156" y="304800"/>
                </a:lnTo>
                <a:lnTo>
                  <a:pt x="511968" y="345281"/>
                </a:lnTo>
                <a:lnTo>
                  <a:pt x="511968" y="376237"/>
                </a:lnTo>
                <a:lnTo>
                  <a:pt x="504825" y="390525"/>
                </a:lnTo>
                <a:lnTo>
                  <a:pt x="514350" y="400050"/>
                </a:lnTo>
                <a:lnTo>
                  <a:pt x="526256" y="400050"/>
                </a:lnTo>
                <a:lnTo>
                  <a:pt x="538162" y="388144"/>
                </a:lnTo>
                <a:lnTo>
                  <a:pt x="550068" y="388144"/>
                </a:lnTo>
                <a:lnTo>
                  <a:pt x="559593" y="395287"/>
                </a:lnTo>
                <a:lnTo>
                  <a:pt x="573881" y="411956"/>
                </a:lnTo>
                <a:lnTo>
                  <a:pt x="592931" y="414337"/>
                </a:lnTo>
                <a:lnTo>
                  <a:pt x="604837" y="421481"/>
                </a:lnTo>
                <a:lnTo>
                  <a:pt x="604837" y="433387"/>
                </a:lnTo>
                <a:lnTo>
                  <a:pt x="600075" y="450056"/>
                </a:lnTo>
                <a:lnTo>
                  <a:pt x="583406" y="459581"/>
                </a:lnTo>
                <a:lnTo>
                  <a:pt x="576262" y="473869"/>
                </a:lnTo>
                <a:lnTo>
                  <a:pt x="588168" y="481012"/>
                </a:lnTo>
                <a:lnTo>
                  <a:pt x="614362" y="483394"/>
                </a:lnTo>
                <a:lnTo>
                  <a:pt x="616743" y="500062"/>
                </a:lnTo>
                <a:lnTo>
                  <a:pt x="616743" y="514350"/>
                </a:lnTo>
                <a:lnTo>
                  <a:pt x="621506" y="531019"/>
                </a:lnTo>
                <a:lnTo>
                  <a:pt x="640556" y="540544"/>
                </a:lnTo>
                <a:lnTo>
                  <a:pt x="657225" y="535781"/>
                </a:lnTo>
                <a:lnTo>
                  <a:pt x="681037" y="552450"/>
                </a:lnTo>
                <a:lnTo>
                  <a:pt x="711993" y="561975"/>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7" name="フリーフォーム 690">
            <a:extLst>
              <a:ext uri="{FF2B5EF4-FFF2-40B4-BE49-F238E27FC236}">
                <a16:creationId xmlns:a16="http://schemas.microsoft.com/office/drawing/2014/main" id="{CBD15510-2089-4D3C-8219-AEB47E6946C7}"/>
              </a:ext>
            </a:extLst>
          </p:cNvPr>
          <p:cNvSpPr/>
          <p:nvPr/>
        </p:nvSpPr>
        <p:spPr>
          <a:xfrm>
            <a:off x="615950" y="8940800"/>
            <a:ext cx="117475" cy="231775"/>
          </a:xfrm>
          <a:custGeom>
            <a:avLst/>
            <a:gdLst>
              <a:gd name="connsiteX0" fmla="*/ 152400 w 152400"/>
              <a:gd name="connsiteY0" fmla="*/ 0 h 116682"/>
              <a:gd name="connsiteX1" fmla="*/ 97631 w 152400"/>
              <a:gd name="connsiteY1" fmla="*/ 45244 h 116682"/>
              <a:gd name="connsiteX2" fmla="*/ 83343 w 152400"/>
              <a:gd name="connsiteY2" fmla="*/ 61913 h 116682"/>
              <a:gd name="connsiteX3" fmla="*/ 59531 w 152400"/>
              <a:gd name="connsiteY3" fmla="*/ 69057 h 116682"/>
              <a:gd name="connsiteX4" fmla="*/ 35718 w 152400"/>
              <a:gd name="connsiteY4" fmla="*/ 66675 h 116682"/>
              <a:gd name="connsiteX5" fmla="*/ 14287 w 152400"/>
              <a:gd name="connsiteY5" fmla="*/ 76200 h 116682"/>
              <a:gd name="connsiteX6" fmla="*/ 0 w 152400"/>
              <a:gd name="connsiteY6" fmla="*/ 90488 h 116682"/>
              <a:gd name="connsiteX7" fmla="*/ 2381 w 152400"/>
              <a:gd name="connsiteY7" fmla="*/ 116682 h 116682"/>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62059 w 152400"/>
              <a:gd name="connsiteY7"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62059 w 152400"/>
              <a:gd name="connsiteY8"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90488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69057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97631 w 152400"/>
              <a:gd name="connsiteY1" fmla="*/ 45244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61913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52400 w 152400"/>
              <a:gd name="connsiteY0" fmla="*/ 0 h 251607"/>
              <a:gd name="connsiteX1" fmla="*/ 113199 w 152400"/>
              <a:gd name="connsiteY1" fmla="*/ 27081 h 251607"/>
              <a:gd name="connsiteX2" fmla="*/ 83343 w 152400"/>
              <a:gd name="connsiteY2" fmla="*/ 46345 h 251607"/>
              <a:gd name="connsiteX3" fmla="*/ 59531 w 152400"/>
              <a:gd name="connsiteY3" fmla="*/ 56084 h 251607"/>
              <a:gd name="connsiteX4" fmla="*/ 35718 w 152400"/>
              <a:gd name="connsiteY4" fmla="*/ 66675 h 251607"/>
              <a:gd name="connsiteX5" fmla="*/ 14287 w 152400"/>
              <a:gd name="connsiteY5" fmla="*/ 76200 h 251607"/>
              <a:gd name="connsiteX6" fmla="*/ 0 w 152400"/>
              <a:gd name="connsiteY6" fmla="*/ 100867 h 251607"/>
              <a:gd name="connsiteX7" fmla="*/ 37354 w 152400"/>
              <a:gd name="connsiteY7" fmla="*/ 183599 h 251607"/>
              <a:gd name="connsiteX8" fmla="*/ 14002 w 152400"/>
              <a:gd name="connsiteY8" fmla="*/ 142084 h 251607"/>
              <a:gd name="connsiteX9" fmla="*/ 62059 w 152400"/>
              <a:gd name="connsiteY9" fmla="*/ 251607 h 251607"/>
              <a:gd name="connsiteX0" fmla="*/ 149806 w 149806"/>
              <a:gd name="connsiteY0" fmla="*/ 0 h 321664"/>
              <a:gd name="connsiteX1" fmla="*/ 113199 w 149806"/>
              <a:gd name="connsiteY1" fmla="*/ 97138 h 321664"/>
              <a:gd name="connsiteX2" fmla="*/ 83343 w 149806"/>
              <a:gd name="connsiteY2" fmla="*/ 116402 h 321664"/>
              <a:gd name="connsiteX3" fmla="*/ 59531 w 149806"/>
              <a:gd name="connsiteY3" fmla="*/ 126141 h 321664"/>
              <a:gd name="connsiteX4" fmla="*/ 35718 w 149806"/>
              <a:gd name="connsiteY4" fmla="*/ 136732 h 321664"/>
              <a:gd name="connsiteX5" fmla="*/ 14287 w 149806"/>
              <a:gd name="connsiteY5" fmla="*/ 146257 h 321664"/>
              <a:gd name="connsiteX6" fmla="*/ 0 w 149806"/>
              <a:gd name="connsiteY6" fmla="*/ 170924 h 321664"/>
              <a:gd name="connsiteX7" fmla="*/ 37354 w 149806"/>
              <a:gd name="connsiteY7" fmla="*/ 253656 h 321664"/>
              <a:gd name="connsiteX8" fmla="*/ 14002 w 149806"/>
              <a:gd name="connsiteY8" fmla="*/ 212141 h 321664"/>
              <a:gd name="connsiteX9" fmla="*/ 62059 w 149806"/>
              <a:gd name="connsiteY9" fmla="*/ 321664 h 321664"/>
              <a:gd name="connsiteX0" fmla="*/ 149806 w 162498"/>
              <a:gd name="connsiteY0" fmla="*/ 0 h 321664"/>
              <a:gd name="connsiteX1" fmla="*/ 162498 w 162498"/>
              <a:gd name="connsiteY1" fmla="*/ 66002 h 321664"/>
              <a:gd name="connsiteX2" fmla="*/ 83343 w 162498"/>
              <a:gd name="connsiteY2" fmla="*/ 116402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 name="connsiteX0" fmla="*/ 149806 w 162498"/>
              <a:gd name="connsiteY0" fmla="*/ 0 h 321664"/>
              <a:gd name="connsiteX1" fmla="*/ 162498 w 162498"/>
              <a:gd name="connsiteY1" fmla="*/ 66002 h 321664"/>
              <a:gd name="connsiteX2" fmla="*/ 104101 w 162498"/>
              <a:gd name="connsiteY2" fmla="*/ 108619 h 321664"/>
              <a:gd name="connsiteX3" fmla="*/ 59531 w 162498"/>
              <a:gd name="connsiteY3" fmla="*/ 126141 h 321664"/>
              <a:gd name="connsiteX4" fmla="*/ 35718 w 162498"/>
              <a:gd name="connsiteY4" fmla="*/ 136732 h 321664"/>
              <a:gd name="connsiteX5" fmla="*/ 14287 w 162498"/>
              <a:gd name="connsiteY5" fmla="*/ 146257 h 321664"/>
              <a:gd name="connsiteX6" fmla="*/ 0 w 162498"/>
              <a:gd name="connsiteY6" fmla="*/ 170924 h 321664"/>
              <a:gd name="connsiteX7" fmla="*/ 37354 w 162498"/>
              <a:gd name="connsiteY7" fmla="*/ 253656 h 321664"/>
              <a:gd name="connsiteX8" fmla="*/ 14002 w 162498"/>
              <a:gd name="connsiteY8" fmla="*/ 212141 h 321664"/>
              <a:gd name="connsiteX9" fmla="*/ 62059 w 162498"/>
              <a:gd name="connsiteY9" fmla="*/ 321664 h 321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498" h="321664">
                <a:moveTo>
                  <a:pt x="149806" y="0"/>
                </a:moveTo>
                <a:lnTo>
                  <a:pt x="162498" y="66002"/>
                </a:lnTo>
                <a:lnTo>
                  <a:pt x="104101" y="108619"/>
                </a:lnTo>
                <a:lnTo>
                  <a:pt x="59531" y="126141"/>
                </a:lnTo>
                <a:lnTo>
                  <a:pt x="35718" y="136732"/>
                </a:lnTo>
                <a:lnTo>
                  <a:pt x="14287" y="146257"/>
                </a:lnTo>
                <a:lnTo>
                  <a:pt x="0" y="170924"/>
                </a:lnTo>
                <a:cubicBezTo>
                  <a:pt x="3844" y="188824"/>
                  <a:pt x="27011" y="226803"/>
                  <a:pt x="37354" y="253656"/>
                </a:cubicBezTo>
                <a:cubicBezTo>
                  <a:pt x="39688" y="262255"/>
                  <a:pt x="9885" y="200806"/>
                  <a:pt x="14002" y="212141"/>
                </a:cubicBezTo>
                <a:cubicBezTo>
                  <a:pt x="18119" y="223476"/>
                  <a:pt x="54050" y="303410"/>
                  <a:pt x="62059" y="32166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78" name="フリーフォーム 346">
            <a:extLst>
              <a:ext uri="{FF2B5EF4-FFF2-40B4-BE49-F238E27FC236}">
                <a16:creationId xmlns:a16="http://schemas.microsoft.com/office/drawing/2014/main" id="{D36CDC13-D80A-415F-975E-149F1711962D}"/>
              </a:ext>
            </a:extLst>
          </p:cNvPr>
          <p:cNvSpPr>
            <a:spLocks noChangeAspect="1"/>
          </p:cNvSpPr>
          <p:nvPr/>
        </p:nvSpPr>
        <p:spPr>
          <a:xfrm>
            <a:off x="3201988" y="1497013"/>
            <a:ext cx="304800" cy="188912"/>
          </a:xfrm>
          <a:custGeom>
            <a:avLst/>
            <a:gdLst>
              <a:gd name="connsiteX0" fmla="*/ 0 w 126206"/>
              <a:gd name="connsiteY0" fmla="*/ 2382 h 19050"/>
              <a:gd name="connsiteX1" fmla="*/ 69056 w 126206"/>
              <a:gd name="connsiteY1" fmla="*/ 0 h 19050"/>
              <a:gd name="connsiteX2" fmla="*/ 92869 w 126206"/>
              <a:gd name="connsiteY2" fmla="*/ 16669 h 19050"/>
              <a:gd name="connsiteX3" fmla="*/ 109537 w 126206"/>
              <a:gd name="connsiteY3" fmla="*/ 19050 h 19050"/>
              <a:gd name="connsiteX4" fmla="*/ 126206 w 126206"/>
              <a:gd name="connsiteY4" fmla="*/ 9525 h 19050"/>
              <a:gd name="connsiteX0" fmla="*/ 0 w 126206"/>
              <a:gd name="connsiteY0" fmla="*/ 2382 h 19050"/>
              <a:gd name="connsiteX1" fmla="*/ 40481 w 126206"/>
              <a:gd name="connsiteY1" fmla="*/ 0 h 19050"/>
              <a:gd name="connsiteX2" fmla="*/ 69056 w 126206"/>
              <a:gd name="connsiteY2" fmla="*/ 0 h 19050"/>
              <a:gd name="connsiteX3" fmla="*/ 92869 w 126206"/>
              <a:gd name="connsiteY3" fmla="*/ 16669 h 19050"/>
              <a:gd name="connsiteX4" fmla="*/ 109537 w 126206"/>
              <a:gd name="connsiteY4" fmla="*/ 19050 h 19050"/>
              <a:gd name="connsiteX5" fmla="*/ 126206 w 126206"/>
              <a:gd name="connsiteY5" fmla="*/ 9525 h 19050"/>
              <a:gd name="connsiteX0" fmla="*/ 0 w 126206"/>
              <a:gd name="connsiteY0" fmla="*/ 2382 h 28575"/>
              <a:gd name="connsiteX1" fmla="*/ 30956 w 126206"/>
              <a:gd name="connsiteY1" fmla="*/ 28575 h 28575"/>
              <a:gd name="connsiteX2" fmla="*/ 69056 w 126206"/>
              <a:gd name="connsiteY2" fmla="*/ 0 h 28575"/>
              <a:gd name="connsiteX3" fmla="*/ 92869 w 126206"/>
              <a:gd name="connsiteY3" fmla="*/ 16669 h 28575"/>
              <a:gd name="connsiteX4" fmla="*/ 109537 w 126206"/>
              <a:gd name="connsiteY4" fmla="*/ 19050 h 28575"/>
              <a:gd name="connsiteX5" fmla="*/ 126206 w 126206"/>
              <a:gd name="connsiteY5" fmla="*/ 9525 h 28575"/>
              <a:gd name="connsiteX0" fmla="*/ 0 w 119062"/>
              <a:gd name="connsiteY0" fmla="*/ 1192 h 28575"/>
              <a:gd name="connsiteX1" fmla="*/ 23812 w 119062"/>
              <a:gd name="connsiteY1" fmla="*/ 28575 h 28575"/>
              <a:gd name="connsiteX2" fmla="*/ 61912 w 119062"/>
              <a:gd name="connsiteY2" fmla="*/ 0 h 28575"/>
              <a:gd name="connsiteX3" fmla="*/ 85725 w 119062"/>
              <a:gd name="connsiteY3" fmla="*/ 16669 h 28575"/>
              <a:gd name="connsiteX4" fmla="*/ 102393 w 119062"/>
              <a:gd name="connsiteY4" fmla="*/ 19050 h 28575"/>
              <a:gd name="connsiteX5" fmla="*/ 119062 w 119062"/>
              <a:gd name="connsiteY5" fmla="*/ 9525 h 28575"/>
              <a:gd name="connsiteX0" fmla="*/ 0 w 119062"/>
              <a:gd name="connsiteY0" fmla="*/ 1192 h 22622"/>
              <a:gd name="connsiteX1" fmla="*/ 20240 w 119062"/>
              <a:gd name="connsiteY1" fmla="*/ 22622 h 22622"/>
              <a:gd name="connsiteX2" fmla="*/ 61912 w 119062"/>
              <a:gd name="connsiteY2" fmla="*/ 0 h 22622"/>
              <a:gd name="connsiteX3" fmla="*/ 85725 w 119062"/>
              <a:gd name="connsiteY3" fmla="*/ 16669 h 22622"/>
              <a:gd name="connsiteX4" fmla="*/ 102393 w 119062"/>
              <a:gd name="connsiteY4" fmla="*/ 19050 h 22622"/>
              <a:gd name="connsiteX5" fmla="*/ 119062 w 119062"/>
              <a:gd name="connsiteY5" fmla="*/ 9525 h 22622"/>
              <a:gd name="connsiteX0" fmla="*/ 0 w 119062"/>
              <a:gd name="connsiteY0" fmla="*/ 1192 h 22622"/>
              <a:gd name="connsiteX1" fmla="*/ 20240 w 119062"/>
              <a:gd name="connsiteY1" fmla="*/ 22622 h 22622"/>
              <a:gd name="connsiteX2" fmla="*/ 61912 w 119062"/>
              <a:gd name="connsiteY2" fmla="*/ 0 h 22622"/>
              <a:gd name="connsiteX3" fmla="*/ 39962 w 119062"/>
              <a:gd name="connsiteY3" fmla="*/ 10955 h 22622"/>
              <a:gd name="connsiteX4" fmla="*/ 85725 w 119062"/>
              <a:gd name="connsiteY4" fmla="*/ 16669 h 22622"/>
              <a:gd name="connsiteX5" fmla="*/ 102393 w 119062"/>
              <a:gd name="connsiteY5" fmla="*/ 19050 h 22622"/>
              <a:gd name="connsiteX6" fmla="*/ 119062 w 119062"/>
              <a:gd name="connsiteY6" fmla="*/ 9525 h 22622"/>
              <a:gd name="connsiteX0" fmla="*/ 0 w 119062"/>
              <a:gd name="connsiteY0" fmla="*/ 25956 h 47386"/>
              <a:gd name="connsiteX1" fmla="*/ 20240 w 119062"/>
              <a:gd name="connsiteY1" fmla="*/ 47386 h 47386"/>
              <a:gd name="connsiteX2" fmla="*/ 61912 w 119062"/>
              <a:gd name="connsiteY2" fmla="*/ 24764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25956 h 47386"/>
              <a:gd name="connsiteX1" fmla="*/ 20240 w 119062"/>
              <a:gd name="connsiteY1" fmla="*/ 47386 h 47386"/>
              <a:gd name="connsiteX2" fmla="*/ 39290 w 119062"/>
              <a:gd name="connsiteY2" fmla="*/ 30717 h 47386"/>
              <a:gd name="connsiteX3" fmla="*/ 24484 w 119062"/>
              <a:gd name="connsiteY3" fmla="*/ 0 h 47386"/>
              <a:gd name="connsiteX4" fmla="*/ 85725 w 119062"/>
              <a:gd name="connsiteY4" fmla="*/ 41433 h 47386"/>
              <a:gd name="connsiteX5" fmla="*/ 102393 w 119062"/>
              <a:gd name="connsiteY5" fmla="*/ 43814 h 47386"/>
              <a:gd name="connsiteX6" fmla="*/ 119062 w 119062"/>
              <a:gd name="connsiteY6" fmla="*/ 34289 h 47386"/>
              <a:gd name="connsiteX0" fmla="*/ 0 w 119062"/>
              <a:gd name="connsiteY0" fmla="*/ 953 h 22383"/>
              <a:gd name="connsiteX1" fmla="*/ 20240 w 119062"/>
              <a:gd name="connsiteY1" fmla="*/ 22383 h 22383"/>
              <a:gd name="connsiteX2" fmla="*/ 39290 w 119062"/>
              <a:gd name="connsiteY2" fmla="*/ 5714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6430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102393 w 119062"/>
              <a:gd name="connsiteY5" fmla="*/ 18811 h 22383"/>
              <a:gd name="connsiteX6" fmla="*/ 119062 w 119062"/>
              <a:gd name="connsiteY6" fmla="*/ 9286 h 22383"/>
              <a:gd name="connsiteX0" fmla="*/ 0 w 119062"/>
              <a:gd name="connsiteY0" fmla="*/ 953 h 22383"/>
              <a:gd name="connsiteX1" fmla="*/ 20240 w 119062"/>
              <a:gd name="connsiteY1" fmla="*/ 22383 h 22383"/>
              <a:gd name="connsiteX2" fmla="*/ 41672 w 119062"/>
              <a:gd name="connsiteY2" fmla="*/ 9286 h 22383"/>
              <a:gd name="connsiteX3" fmla="*/ 66156 w 119062"/>
              <a:gd name="connsiteY3" fmla="*/ 0 h 22383"/>
              <a:gd name="connsiteX4" fmla="*/ 85725 w 119062"/>
              <a:gd name="connsiteY4" fmla="*/ 10477 h 22383"/>
              <a:gd name="connsiteX5" fmla="*/ 97631 w 119062"/>
              <a:gd name="connsiteY5" fmla="*/ 12858 h 22383"/>
              <a:gd name="connsiteX6" fmla="*/ 119062 w 119062"/>
              <a:gd name="connsiteY6" fmla="*/ 9286 h 22383"/>
              <a:gd name="connsiteX0" fmla="*/ 0 w 113109"/>
              <a:gd name="connsiteY0" fmla="*/ 953 h 22383"/>
              <a:gd name="connsiteX1" fmla="*/ 20240 w 113109"/>
              <a:gd name="connsiteY1" fmla="*/ 22383 h 22383"/>
              <a:gd name="connsiteX2" fmla="*/ 41672 w 113109"/>
              <a:gd name="connsiteY2" fmla="*/ 9286 h 22383"/>
              <a:gd name="connsiteX3" fmla="*/ 66156 w 113109"/>
              <a:gd name="connsiteY3" fmla="*/ 0 h 22383"/>
              <a:gd name="connsiteX4" fmla="*/ 85725 w 113109"/>
              <a:gd name="connsiteY4" fmla="*/ 10477 h 22383"/>
              <a:gd name="connsiteX5" fmla="*/ 97631 w 113109"/>
              <a:gd name="connsiteY5" fmla="*/ 12858 h 22383"/>
              <a:gd name="connsiteX6" fmla="*/ 113109 w 113109"/>
              <a:gd name="connsiteY6" fmla="*/ 3333 h 22383"/>
              <a:gd name="connsiteX0" fmla="*/ 0 w 113109"/>
              <a:gd name="connsiteY0" fmla="*/ 953 h 18812"/>
              <a:gd name="connsiteX1" fmla="*/ 23812 w 113109"/>
              <a:gd name="connsiteY1" fmla="*/ 18812 h 18812"/>
              <a:gd name="connsiteX2" fmla="*/ 41672 w 113109"/>
              <a:gd name="connsiteY2" fmla="*/ 9286 h 18812"/>
              <a:gd name="connsiteX3" fmla="*/ 66156 w 113109"/>
              <a:gd name="connsiteY3" fmla="*/ 0 h 18812"/>
              <a:gd name="connsiteX4" fmla="*/ 85725 w 113109"/>
              <a:gd name="connsiteY4" fmla="*/ 10477 h 18812"/>
              <a:gd name="connsiteX5" fmla="*/ 97631 w 113109"/>
              <a:gd name="connsiteY5" fmla="*/ 12858 h 18812"/>
              <a:gd name="connsiteX6" fmla="*/ 113109 w 113109"/>
              <a:gd name="connsiteY6" fmla="*/ 3333 h 1881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85725 w 113109"/>
              <a:gd name="connsiteY4" fmla="*/ 10477 h 20002"/>
              <a:gd name="connsiteX5" fmla="*/ 97631 w 113109"/>
              <a:gd name="connsiteY5" fmla="*/ 12858 h 20002"/>
              <a:gd name="connsiteX6" fmla="*/ 113109 w 113109"/>
              <a:gd name="connsiteY6"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54250 w 113109"/>
              <a:gd name="connsiteY4" fmla="*/ 11907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953 h 20002"/>
              <a:gd name="connsiteX1" fmla="*/ 23812 w 113109"/>
              <a:gd name="connsiteY1" fmla="*/ 18812 h 20002"/>
              <a:gd name="connsiteX2" fmla="*/ 38100 w 113109"/>
              <a:gd name="connsiteY2" fmla="*/ 20002 h 20002"/>
              <a:gd name="connsiteX3" fmla="*/ 66156 w 113109"/>
              <a:gd name="connsiteY3" fmla="*/ 0 h 20002"/>
              <a:gd name="connsiteX4" fmla="*/ 44725 w 113109"/>
              <a:gd name="connsiteY4" fmla="*/ 2382 h 20002"/>
              <a:gd name="connsiteX5" fmla="*/ 85725 w 113109"/>
              <a:gd name="connsiteY5" fmla="*/ 10477 h 20002"/>
              <a:gd name="connsiteX6" fmla="*/ 97631 w 113109"/>
              <a:gd name="connsiteY6" fmla="*/ 12858 h 20002"/>
              <a:gd name="connsiteX7" fmla="*/ 113109 w 113109"/>
              <a:gd name="connsiteY7" fmla="*/ 3333 h 20002"/>
              <a:gd name="connsiteX0" fmla="*/ 0 w 113109"/>
              <a:gd name="connsiteY0" fmla="*/ 23574 h 42623"/>
              <a:gd name="connsiteX1" fmla="*/ 23812 w 113109"/>
              <a:gd name="connsiteY1" fmla="*/ 41433 h 42623"/>
              <a:gd name="connsiteX2" fmla="*/ 38100 w 113109"/>
              <a:gd name="connsiteY2" fmla="*/ 42623 h 42623"/>
              <a:gd name="connsiteX3" fmla="*/ 66156 w 113109"/>
              <a:gd name="connsiteY3" fmla="*/ 22621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23574 h 42623"/>
              <a:gd name="connsiteX1" fmla="*/ 23812 w 113109"/>
              <a:gd name="connsiteY1" fmla="*/ 41433 h 42623"/>
              <a:gd name="connsiteX2" fmla="*/ 38100 w 113109"/>
              <a:gd name="connsiteY2" fmla="*/ 42623 h 42623"/>
              <a:gd name="connsiteX3" fmla="*/ 48297 w 113109"/>
              <a:gd name="connsiteY3" fmla="*/ 26193 h 42623"/>
              <a:gd name="connsiteX4" fmla="*/ 50679 w 113109"/>
              <a:gd name="connsiteY4" fmla="*/ 0 h 42623"/>
              <a:gd name="connsiteX5" fmla="*/ 85725 w 113109"/>
              <a:gd name="connsiteY5" fmla="*/ 33098 h 42623"/>
              <a:gd name="connsiteX6" fmla="*/ 97631 w 113109"/>
              <a:gd name="connsiteY6" fmla="*/ 35479 h 42623"/>
              <a:gd name="connsiteX7" fmla="*/ 113109 w 113109"/>
              <a:gd name="connsiteY7" fmla="*/ 25954 h 42623"/>
              <a:gd name="connsiteX0" fmla="*/ 0 w 113109"/>
              <a:gd name="connsiteY0" fmla="*/ 0 h 19049"/>
              <a:gd name="connsiteX1" fmla="*/ 23812 w 113109"/>
              <a:gd name="connsiteY1" fmla="*/ 17859 h 19049"/>
              <a:gd name="connsiteX2" fmla="*/ 38100 w 113109"/>
              <a:gd name="connsiteY2" fmla="*/ 19049 h 19049"/>
              <a:gd name="connsiteX3" fmla="*/ 48297 w 113109"/>
              <a:gd name="connsiteY3" fmla="*/ 2619 h 19049"/>
              <a:gd name="connsiteX4" fmla="*/ 62586 w 113109"/>
              <a:gd name="connsiteY4" fmla="*/ 1429 h 19049"/>
              <a:gd name="connsiteX5" fmla="*/ 85725 w 113109"/>
              <a:gd name="connsiteY5" fmla="*/ 9524 h 19049"/>
              <a:gd name="connsiteX6" fmla="*/ 97631 w 113109"/>
              <a:gd name="connsiteY6" fmla="*/ 11905 h 19049"/>
              <a:gd name="connsiteX7" fmla="*/ 113109 w 113109"/>
              <a:gd name="connsiteY7" fmla="*/ 2380 h 19049"/>
              <a:gd name="connsiteX0" fmla="*/ 0 w 113109"/>
              <a:gd name="connsiteY0" fmla="*/ 0 h 19050"/>
              <a:gd name="connsiteX1" fmla="*/ 20240 w 113109"/>
              <a:gd name="connsiteY1" fmla="*/ 19050 h 19050"/>
              <a:gd name="connsiteX2" fmla="*/ 38100 w 113109"/>
              <a:gd name="connsiteY2" fmla="*/ 19049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113109"/>
              <a:gd name="connsiteY0" fmla="*/ 0 h 19050"/>
              <a:gd name="connsiteX1" fmla="*/ 20240 w 113109"/>
              <a:gd name="connsiteY1" fmla="*/ 19050 h 19050"/>
              <a:gd name="connsiteX2" fmla="*/ 38100 w 113109"/>
              <a:gd name="connsiteY2" fmla="*/ 15477 h 19050"/>
              <a:gd name="connsiteX3" fmla="*/ 48297 w 113109"/>
              <a:gd name="connsiteY3" fmla="*/ 2619 h 19050"/>
              <a:gd name="connsiteX4" fmla="*/ 62586 w 113109"/>
              <a:gd name="connsiteY4" fmla="*/ 1429 h 19050"/>
              <a:gd name="connsiteX5" fmla="*/ 85725 w 113109"/>
              <a:gd name="connsiteY5" fmla="*/ 9524 h 19050"/>
              <a:gd name="connsiteX6" fmla="*/ 97631 w 113109"/>
              <a:gd name="connsiteY6" fmla="*/ 11905 h 19050"/>
              <a:gd name="connsiteX7" fmla="*/ 113109 w 113109"/>
              <a:gd name="connsiteY7" fmla="*/ 2380 h 19050"/>
              <a:gd name="connsiteX0" fmla="*/ 0 w 226628"/>
              <a:gd name="connsiteY0" fmla="*/ 0 h 115967"/>
              <a:gd name="connsiteX1" fmla="*/ 20240 w 226628"/>
              <a:gd name="connsiteY1" fmla="*/ 19050 h 115967"/>
              <a:gd name="connsiteX2" fmla="*/ 38100 w 226628"/>
              <a:gd name="connsiteY2" fmla="*/ 15477 h 115967"/>
              <a:gd name="connsiteX3" fmla="*/ 48297 w 226628"/>
              <a:gd name="connsiteY3" fmla="*/ 2619 h 115967"/>
              <a:gd name="connsiteX4" fmla="*/ 62586 w 226628"/>
              <a:gd name="connsiteY4" fmla="*/ 1429 h 115967"/>
              <a:gd name="connsiteX5" fmla="*/ 85725 w 226628"/>
              <a:gd name="connsiteY5" fmla="*/ 9524 h 115967"/>
              <a:gd name="connsiteX6" fmla="*/ 97631 w 226628"/>
              <a:gd name="connsiteY6" fmla="*/ 11905 h 115967"/>
              <a:gd name="connsiteX7" fmla="*/ 226628 w 226628"/>
              <a:gd name="connsiteY7" fmla="*/ 115900 h 115967"/>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7605 w 226628"/>
              <a:gd name="connsiteY7" fmla="*/ 74623 h 115900"/>
              <a:gd name="connsiteX8" fmla="*/ 226628 w 226628"/>
              <a:gd name="connsiteY8" fmla="*/ 115900 h 115900"/>
              <a:gd name="connsiteX0" fmla="*/ 0 w 226628"/>
              <a:gd name="connsiteY0" fmla="*/ 0 h 115900"/>
              <a:gd name="connsiteX1" fmla="*/ 20240 w 226628"/>
              <a:gd name="connsiteY1" fmla="*/ 19050 h 115900"/>
              <a:gd name="connsiteX2" fmla="*/ 38100 w 226628"/>
              <a:gd name="connsiteY2" fmla="*/ 15477 h 115900"/>
              <a:gd name="connsiteX3" fmla="*/ 48297 w 226628"/>
              <a:gd name="connsiteY3" fmla="*/ 2619 h 115900"/>
              <a:gd name="connsiteX4" fmla="*/ 62586 w 226628"/>
              <a:gd name="connsiteY4" fmla="*/ 1429 h 115900"/>
              <a:gd name="connsiteX5" fmla="*/ 85725 w 226628"/>
              <a:gd name="connsiteY5" fmla="*/ 9524 h 115900"/>
              <a:gd name="connsiteX6" fmla="*/ 97631 w 226628"/>
              <a:gd name="connsiteY6" fmla="*/ 11905 h 115900"/>
              <a:gd name="connsiteX7" fmla="*/ 179875 w 226628"/>
              <a:gd name="connsiteY7" fmla="*/ 88246 h 115900"/>
              <a:gd name="connsiteX8" fmla="*/ 226628 w 226628"/>
              <a:gd name="connsiteY8" fmla="*/ 115900 h 115900"/>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79875 w 226628"/>
              <a:gd name="connsiteY7" fmla="*/ 88246 h 122711"/>
              <a:gd name="connsiteX8" fmla="*/ 226628 w 226628"/>
              <a:gd name="connsiteY8"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79875 w 226628"/>
              <a:gd name="connsiteY8" fmla="*/ 88246 h 122711"/>
              <a:gd name="connsiteX9" fmla="*/ 226628 w 226628"/>
              <a:gd name="connsiteY9"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0360 w 226628"/>
              <a:gd name="connsiteY7" fmla="*/ 6327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25386 w 226628"/>
              <a:gd name="connsiteY8" fmla="*/ 38297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24674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68523 w 226628"/>
              <a:gd name="connsiteY7" fmla="*/ 61001 h 122711"/>
              <a:gd name="connsiteX8" fmla="*/ 143549 w 226628"/>
              <a:gd name="connsiteY8" fmla="*/ 20133 h 122711"/>
              <a:gd name="connsiteX9" fmla="*/ 123115 w 226628"/>
              <a:gd name="connsiteY9" fmla="*/ 8781 h 122711"/>
              <a:gd name="connsiteX10" fmla="*/ 179875 w 226628"/>
              <a:gd name="connsiteY10" fmla="*/ 88246 h 122711"/>
              <a:gd name="connsiteX11" fmla="*/ 226628 w 226628"/>
              <a:gd name="connsiteY11"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8246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43549 w 226628"/>
              <a:gd name="connsiteY7" fmla="*/ 20133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23115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97631 w 226628"/>
              <a:gd name="connsiteY6" fmla="*/ 11905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26628"/>
              <a:gd name="connsiteY0" fmla="*/ 0 h 122711"/>
              <a:gd name="connsiteX1" fmla="*/ 20240 w 226628"/>
              <a:gd name="connsiteY1" fmla="*/ 19050 h 122711"/>
              <a:gd name="connsiteX2" fmla="*/ 38100 w 226628"/>
              <a:gd name="connsiteY2" fmla="*/ 15477 h 122711"/>
              <a:gd name="connsiteX3" fmla="*/ 48297 w 226628"/>
              <a:gd name="connsiteY3" fmla="*/ 2619 h 122711"/>
              <a:gd name="connsiteX4" fmla="*/ 62586 w 226628"/>
              <a:gd name="connsiteY4" fmla="*/ 1429 h 122711"/>
              <a:gd name="connsiteX5" fmla="*/ 85725 w 226628"/>
              <a:gd name="connsiteY5" fmla="*/ 9524 h 122711"/>
              <a:gd name="connsiteX6" fmla="*/ 106712 w 226628"/>
              <a:gd name="connsiteY6" fmla="*/ 552 h 122711"/>
              <a:gd name="connsiteX7" fmla="*/ 159442 w 226628"/>
              <a:gd name="connsiteY7" fmla="*/ 38297 h 122711"/>
              <a:gd name="connsiteX8" fmla="*/ 139007 w 226628"/>
              <a:gd name="connsiteY8" fmla="*/ 8781 h 122711"/>
              <a:gd name="connsiteX9" fmla="*/ 179875 w 226628"/>
              <a:gd name="connsiteY9" fmla="*/ 81435 h 122711"/>
              <a:gd name="connsiteX10" fmla="*/ 226628 w 226628"/>
              <a:gd name="connsiteY10" fmla="*/ 122711 h 122711"/>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17860 w 206388"/>
              <a:gd name="connsiteY1" fmla="*/ 14925 h 122159"/>
              <a:gd name="connsiteX2" fmla="*/ 28057 w 206388"/>
              <a:gd name="connsiteY2" fmla="*/ 2067 h 122159"/>
              <a:gd name="connsiteX3" fmla="*/ 42346 w 206388"/>
              <a:gd name="connsiteY3" fmla="*/ 877 h 122159"/>
              <a:gd name="connsiteX4" fmla="*/ 65485 w 206388"/>
              <a:gd name="connsiteY4" fmla="*/ 8972 h 122159"/>
              <a:gd name="connsiteX5" fmla="*/ 86472 w 206388"/>
              <a:gd name="connsiteY5" fmla="*/ 0 h 122159"/>
              <a:gd name="connsiteX6" fmla="*/ 139202 w 206388"/>
              <a:gd name="connsiteY6" fmla="*/ 37745 h 122159"/>
              <a:gd name="connsiteX7" fmla="*/ 118767 w 206388"/>
              <a:gd name="connsiteY7" fmla="*/ 8229 h 122159"/>
              <a:gd name="connsiteX8" fmla="*/ 159635 w 206388"/>
              <a:gd name="connsiteY8" fmla="*/ 80883 h 122159"/>
              <a:gd name="connsiteX9" fmla="*/ 206388 w 206388"/>
              <a:gd name="connsiteY9" fmla="*/ 122159 h 122159"/>
              <a:gd name="connsiteX0" fmla="*/ 0 w 206388"/>
              <a:gd name="connsiteY0" fmla="*/ 18498 h 122159"/>
              <a:gd name="connsiteX1" fmla="*/ 28057 w 206388"/>
              <a:gd name="connsiteY1" fmla="*/ 2067 h 122159"/>
              <a:gd name="connsiteX2" fmla="*/ 42346 w 206388"/>
              <a:gd name="connsiteY2" fmla="*/ 877 h 122159"/>
              <a:gd name="connsiteX3" fmla="*/ 65485 w 206388"/>
              <a:gd name="connsiteY3" fmla="*/ 8972 h 122159"/>
              <a:gd name="connsiteX4" fmla="*/ 86472 w 206388"/>
              <a:gd name="connsiteY4" fmla="*/ 0 h 122159"/>
              <a:gd name="connsiteX5" fmla="*/ 139202 w 206388"/>
              <a:gd name="connsiteY5" fmla="*/ 37745 h 122159"/>
              <a:gd name="connsiteX6" fmla="*/ 118767 w 206388"/>
              <a:gd name="connsiteY6" fmla="*/ 8229 h 122159"/>
              <a:gd name="connsiteX7" fmla="*/ 159635 w 206388"/>
              <a:gd name="connsiteY7" fmla="*/ 80883 h 122159"/>
              <a:gd name="connsiteX8" fmla="*/ 206388 w 206388"/>
              <a:gd name="connsiteY8" fmla="*/ 122159 h 122159"/>
              <a:gd name="connsiteX0" fmla="*/ 0 w 178331"/>
              <a:gd name="connsiteY0" fmla="*/ 2067 h 122159"/>
              <a:gd name="connsiteX1" fmla="*/ 14289 w 178331"/>
              <a:gd name="connsiteY1" fmla="*/ 877 h 122159"/>
              <a:gd name="connsiteX2" fmla="*/ 37428 w 178331"/>
              <a:gd name="connsiteY2" fmla="*/ 8972 h 122159"/>
              <a:gd name="connsiteX3" fmla="*/ 58415 w 178331"/>
              <a:gd name="connsiteY3" fmla="*/ 0 h 122159"/>
              <a:gd name="connsiteX4" fmla="*/ 111145 w 178331"/>
              <a:gd name="connsiteY4" fmla="*/ 37745 h 122159"/>
              <a:gd name="connsiteX5" fmla="*/ 90710 w 178331"/>
              <a:gd name="connsiteY5" fmla="*/ 8229 h 122159"/>
              <a:gd name="connsiteX6" fmla="*/ 131578 w 178331"/>
              <a:gd name="connsiteY6" fmla="*/ 80883 h 122159"/>
              <a:gd name="connsiteX7" fmla="*/ 178331 w 178331"/>
              <a:gd name="connsiteY7" fmla="*/ 122159 h 122159"/>
              <a:gd name="connsiteX0" fmla="*/ 0 w 182021"/>
              <a:gd name="connsiteY0" fmla="*/ 2067 h 124815"/>
              <a:gd name="connsiteX1" fmla="*/ 14289 w 182021"/>
              <a:gd name="connsiteY1" fmla="*/ 877 h 124815"/>
              <a:gd name="connsiteX2" fmla="*/ 37428 w 182021"/>
              <a:gd name="connsiteY2" fmla="*/ 8972 h 124815"/>
              <a:gd name="connsiteX3" fmla="*/ 58415 w 182021"/>
              <a:gd name="connsiteY3" fmla="*/ 0 h 124815"/>
              <a:gd name="connsiteX4" fmla="*/ 111145 w 182021"/>
              <a:gd name="connsiteY4" fmla="*/ 37745 h 124815"/>
              <a:gd name="connsiteX5" fmla="*/ 90710 w 182021"/>
              <a:gd name="connsiteY5" fmla="*/ 8229 h 124815"/>
              <a:gd name="connsiteX6" fmla="*/ 131578 w 182021"/>
              <a:gd name="connsiteY6" fmla="*/ 80883 h 124815"/>
              <a:gd name="connsiteX7" fmla="*/ 178331 w 182021"/>
              <a:gd name="connsiteY7" fmla="*/ 122159 h 124815"/>
              <a:gd name="connsiteX8" fmla="*/ 179094 w 182021"/>
              <a:gd name="connsiteY8" fmla="*/ 120650 h 124815"/>
              <a:gd name="connsiteX0" fmla="*/ 0 w 213363"/>
              <a:gd name="connsiteY0" fmla="*/ 2067 h 133843"/>
              <a:gd name="connsiteX1" fmla="*/ 14289 w 213363"/>
              <a:gd name="connsiteY1" fmla="*/ 877 h 133843"/>
              <a:gd name="connsiteX2" fmla="*/ 37428 w 213363"/>
              <a:gd name="connsiteY2" fmla="*/ 8972 h 133843"/>
              <a:gd name="connsiteX3" fmla="*/ 58415 w 213363"/>
              <a:gd name="connsiteY3" fmla="*/ 0 h 133843"/>
              <a:gd name="connsiteX4" fmla="*/ 111145 w 213363"/>
              <a:gd name="connsiteY4" fmla="*/ 37745 h 133843"/>
              <a:gd name="connsiteX5" fmla="*/ 90710 w 213363"/>
              <a:gd name="connsiteY5" fmla="*/ 8229 h 133843"/>
              <a:gd name="connsiteX6" fmla="*/ 131578 w 213363"/>
              <a:gd name="connsiteY6" fmla="*/ 80883 h 133843"/>
              <a:gd name="connsiteX7" fmla="*/ 178331 w 213363"/>
              <a:gd name="connsiteY7" fmla="*/ 122159 h 133843"/>
              <a:gd name="connsiteX8" fmla="*/ 213363 w 213363"/>
              <a:gd name="connsiteY8" fmla="*/ 133830 h 133843"/>
              <a:gd name="connsiteX0" fmla="*/ 0 w 213363"/>
              <a:gd name="connsiteY0" fmla="*/ 2067 h 133837"/>
              <a:gd name="connsiteX1" fmla="*/ 14289 w 213363"/>
              <a:gd name="connsiteY1" fmla="*/ 877 h 133837"/>
              <a:gd name="connsiteX2" fmla="*/ 37428 w 213363"/>
              <a:gd name="connsiteY2" fmla="*/ 8972 h 133837"/>
              <a:gd name="connsiteX3" fmla="*/ 58415 w 213363"/>
              <a:gd name="connsiteY3" fmla="*/ 0 h 133837"/>
              <a:gd name="connsiteX4" fmla="*/ 111145 w 213363"/>
              <a:gd name="connsiteY4" fmla="*/ 37745 h 133837"/>
              <a:gd name="connsiteX5" fmla="*/ 90710 w 213363"/>
              <a:gd name="connsiteY5" fmla="*/ 8229 h 133837"/>
              <a:gd name="connsiteX6" fmla="*/ 131578 w 213363"/>
              <a:gd name="connsiteY6" fmla="*/ 80883 h 133837"/>
              <a:gd name="connsiteX7" fmla="*/ 169104 w 213363"/>
              <a:gd name="connsiteY7" fmla="*/ 118205 h 133837"/>
              <a:gd name="connsiteX8" fmla="*/ 213363 w 213363"/>
              <a:gd name="connsiteY8" fmla="*/ 133830 h 133837"/>
              <a:gd name="connsiteX0" fmla="*/ 0 w 192274"/>
              <a:gd name="connsiteY0" fmla="*/ 2067 h 131204"/>
              <a:gd name="connsiteX1" fmla="*/ 14289 w 192274"/>
              <a:gd name="connsiteY1" fmla="*/ 877 h 131204"/>
              <a:gd name="connsiteX2" fmla="*/ 37428 w 192274"/>
              <a:gd name="connsiteY2" fmla="*/ 8972 h 131204"/>
              <a:gd name="connsiteX3" fmla="*/ 58415 w 192274"/>
              <a:gd name="connsiteY3" fmla="*/ 0 h 131204"/>
              <a:gd name="connsiteX4" fmla="*/ 111145 w 192274"/>
              <a:gd name="connsiteY4" fmla="*/ 37745 h 131204"/>
              <a:gd name="connsiteX5" fmla="*/ 90710 w 192274"/>
              <a:gd name="connsiteY5" fmla="*/ 8229 h 131204"/>
              <a:gd name="connsiteX6" fmla="*/ 131578 w 192274"/>
              <a:gd name="connsiteY6" fmla="*/ 80883 h 131204"/>
              <a:gd name="connsiteX7" fmla="*/ 169104 w 192274"/>
              <a:gd name="connsiteY7" fmla="*/ 118205 h 131204"/>
              <a:gd name="connsiteX8" fmla="*/ 192274 w 192274"/>
              <a:gd name="connsiteY8" fmla="*/ 131194 h 131204"/>
              <a:gd name="connsiteX0" fmla="*/ 0 w 210727"/>
              <a:gd name="connsiteY0" fmla="*/ 13929 h 131204"/>
              <a:gd name="connsiteX1" fmla="*/ 32742 w 210727"/>
              <a:gd name="connsiteY1" fmla="*/ 877 h 131204"/>
              <a:gd name="connsiteX2" fmla="*/ 55881 w 210727"/>
              <a:gd name="connsiteY2" fmla="*/ 8972 h 131204"/>
              <a:gd name="connsiteX3" fmla="*/ 76868 w 210727"/>
              <a:gd name="connsiteY3" fmla="*/ 0 h 131204"/>
              <a:gd name="connsiteX4" fmla="*/ 129598 w 210727"/>
              <a:gd name="connsiteY4" fmla="*/ 37745 h 131204"/>
              <a:gd name="connsiteX5" fmla="*/ 109163 w 210727"/>
              <a:gd name="connsiteY5" fmla="*/ 8229 h 131204"/>
              <a:gd name="connsiteX6" fmla="*/ 150031 w 210727"/>
              <a:gd name="connsiteY6" fmla="*/ 80883 h 131204"/>
              <a:gd name="connsiteX7" fmla="*/ 187557 w 210727"/>
              <a:gd name="connsiteY7" fmla="*/ 118205 h 131204"/>
              <a:gd name="connsiteX8" fmla="*/ 210727 w 210727"/>
              <a:gd name="connsiteY8" fmla="*/ 131194 h 131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727" h="131204">
                <a:moveTo>
                  <a:pt x="0" y="13929"/>
                </a:moveTo>
                <a:lnTo>
                  <a:pt x="32742" y="877"/>
                </a:lnTo>
                <a:lnTo>
                  <a:pt x="55881" y="8972"/>
                </a:lnTo>
                <a:lnTo>
                  <a:pt x="76868" y="0"/>
                </a:lnTo>
                <a:cubicBezTo>
                  <a:pt x="86505" y="1768"/>
                  <a:pt x="125351" y="38266"/>
                  <a:pt x="129598" y="37745"/>
                </a:cubicBezTo>
                <a:cubicBezTo>
                  <a:pt x="133845" y="37224"/>
                  <a:pt x="103109" y="-3123"/>
                  <a:pt x="109163" y="8229"/>
                </a:cubicBezTo>
                <a:cubicBezTo>
                  <a:pt x="115217" y="19581"/>
                  <a:pt x="132779" y="64544"/>
                  <a:pt x="150031" y="80883"/>
                </a:cubicBezTo>
                <a:cubicBezTo>
                  <a:pt x="171530" y="98215"/>
                  <a:pt x="179387" y="111326"/>
                  <a:pt x="187557" y="118205"/>
                </a:cubicBezTo>
                <a:cubicBezTo>
                  <a:pt x="195476" y="124833"/>
                  <a:pt x="210568" y="131508"/>
                  <a:pt x="210727" y="131194"/>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0" name="フリーフォーム 699">
            <a:extLst>
              <a:ext uri="{FF2B5EF4-FFF2-40B4-BE49-F238E27FC236}">
                <a16:creationId xmlns:a16="http://schemas.microsoft.com/office/drawing/2014/main" id="{09E2863D-9408-4DF3-8C7C-ADA247A84AE0}"/>
              </a:ext>
            </a:extLst>
          </p:cNvPr>
          <p:cNvSpPr/>
          <p:nvPr/>
        </p:nvSpPr>
        <p:spPr>
          <a:xfrm>
            <a:off x="5005388" y="7494588"/>
            <a:ext cx="219075" cy="481012"/>
          </a:xfrm>
          <a:custGeom>
            <a:avLst/>
            <a:gdLst>
              <a:gd name="connsiteX0" fmla="*/ 304800 w 304800"/>
              <a:gd name="connsiteY0" fmla="*/ 666750 h 666750"/>
              <a:gd name="connsiteX1" fmla="*/ 285750 w 304800"/>
              <a:gd name="connsiteY1" fmla="*/ 597694 h 666750"/>
              <a:gd name="connsiteX2" fmla="*/ 297656 w 304800"/>
              <a:gd name="connsiteY2" fmla="*/ 566738 h 666750"/>
              <a:gd name="connsiteX3" fmla="*/ 261938 w 304800"/>
              <a:gd name="connsiteY3" fmla="*/ 538163 h 666750"/>
              <a:gd name="connsiteX4" fmla="*/ 261938 w 304800"/>
              <a:gd name="connsiteY4" fmla="*/ 497682 h 666750"/>
              <a:gd name="connsiteX5" fmla="*/ 226219 w 304800"/>
              <a:gd name="connsiteY5" fmla="*/ 481013 h 666750"/>
              <a:gd name="connsiteX6" fmla="*/ 204788 w 304800"/>
              <a:gd name="connsiteY6" fmla="*/ 442913 h 666750"/>
              <a:gd name="connsiteX7" fmla="*/ 180975 w 304800"/>
              <a:gd name="connsiteY7" fmla="*/ 440532 h 666750"/>
              <a:gd name="connsiteX8" fmla="*/ 161925 w 304800"/>
              <a:gd name="connsiteY8" fmla="*/ 438150 h 666750"/>
              <a:gd name="connsiteX9" fmla="*/ 152400 w 304800"/>
              <a:gd name="connsiteY9" fmla="*/ 421482 h 666750"/>
              <a:gd name="connsiteX10" fmla="*/ 147638 w 304800"/>
              <a:gd name="connsiteY10" fmla="*/ 397669 h 666750"/>
              <a:gd name="connsiteX11" fmla="*/ 135731 w 304800"/>
              <a:gd name="connsiteY11" fmla="*/ 371475 h 666750"/>
              <a:gd name="connsiteX12" fmla="*/ 123825 w 304800"/>
              <a:gd name="connsiteY12" fmla="*/ 371475 h 666750"/>
              <a:gd name="connsiteX13" fmla="*/ 97631 w 304800"/>
              <a:gd name="connsiteY13" fmla="*/ 364332 h 666750"/>
              <a:gd name="connsiteX14" fmla="*/ 80963 w 304800"/>
              <a:gd name="connsiteY14" fmla="*/ 350044 h 666750"/>
              <a:gd name="connsiteX15" fmla="*/ 54769 w 304800"/>
              <a:gd name="connsiteY15" fmla="*/ 309563 h 666750"/>
              <a:gd name="connsiteX16" fmla="*/ 38100 w 304800"/>
              <a:gd name="connsiteY16" fmla="*/ 288132 h 666750"/>
              <a:gd name="connsiteX17" fmla="*/ 19050 w 304800"/>
              <a:gd name="connsiteY17" fmla="*/ 245269 h 666750"/>
              <a:gd name="connsiteX18" fmla="*/ 19050 w 304800"/>
              <a:gd name="connsiteY18" fmla="*/ 209550 h 666750"/>
              <a:gd name="connsiteX19" fmla="*/ 2381 w 304800"/>
              <a:gd name="connsiteY19" fmla="*/ 176213 h 666750"/>
              <a:gd name="connsiteX20" fmla="*/ 0 w 304800"/>
              <a:gd name="connsiteY20" fmla="*/ 154782 h 666750"/>
              <a:gd name="connsiteX21" fmla="*/ 9525 w 304800"/>
              <a:gd name="connsiteY21" fmla="*/ 142875 h 666750"/>
              <a:gd name="connsiteX22" fmla="*/ 38100 w 304800"/>
              <a:gd name="connsiteY22" fmla="*/ 140494 h 666750"/>
              <a:gd name="connsiteX23" fmla="*/ 64294 w 304800"/>
              <a:gd name="connsiteY23" fmla="*/ 128588 h 666750"/>
              <a:gd name="connsiteX24" fmla="*/ 52388 w 304800"/>
              <a:gd name="connsiteY24" fmla="*/ 97632 h 666750"/>
              <a:gd name="connsiteX25" fmla="*/ 64294 w 304800"/>
              <a:gd name="connsiteY25" fmla="*/ 90488 h 666750"/>
              <a:gd name="connsiteX26" fmla="*/ 54769 w 304800"/>
              <a:gd name="connsiteY26" fmla="*/ 64294 h 666750"/>
              <a:gd name="connsiteX27" fmla="*/ 64294 w 304800"/>
              <a:gd name="connsiteY27" fmla="*/ 42863 h 666750"/>
              <a:gd name="connsiteX28" fmla="*/ 85725 w 304800"/>
              <a:gd name="connsiteY28" fmla="*/ 33338 h 666750"/>
              <a:gd name="connsiteX29" fmla="*/ 78581 w 304800"/>
              <a:gd name="connsiteY29" fmla="*/ 0 h 666750"/>
              <a:gd name="connsiteX0" fmla="*/ 304800 w 304800"/>
              <a:gd name="connsiteY0" fmla="*/ 666750 h 666750"/>
              <a:gd name="connsiteX1" fmla="*/ 285750 w 304800"/>
              <a:gd name="connsiteY1" fmla="*/ 597694 h 666750"/>
              <a:gd name="connsiteX2" fmla="*/ 297656 w 304800"/>
              <a:gd name="connsiteY2" fmla="*/ 566738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26219 w 304800"/>
              <a:gd name="connsiteY6" fmla="*/ 481013 h 666750"/>
              <a:gd name="connsiteX7" fmla="*/ 204788 w 304800"/>
              <a:gd name="connsiteY7" fmla="*/ 442913 h 666750"/>
              <a:gd name="connsiteX8" fmla="*/ 180975 w 304800"/>
              <a:gd name="connsiteY8" fmla="*/ 440532 h 666750"/>
              <a:gd name="connsiteX9" fmla="*/ 161925 w 304800"/>
              <a:gd name="connsiteY9" fmla="*/ 438150 h 666750"/>
              <a:gd name="connsiteX10" fmla="*/ 152400 w 304800"/>
              <a:gd name="connsiteY10" fmla="*/ 421482 h 666750"/>
              <a:gd name="connsiteX11" fmla="*/ 147638 w 304800"/>
              <a:gd name="connsiteY11" fmla="*/ 397669 h 666750"/>
              <a:gd name="connsiteX12" fmla="*/ 135731 w 304800"/>
              <a:gd name="connsiteY12" fmla="*/ 371475 h 666750"/>
              <a:gd name="connsiteX13" fmla="*/ 123825 w 304800"/>
              <a:gd name="connsiteY13" fmla="*/ 371475 h 666750"/>
              <a:gd name="connsiteX14" fmla="*/ 97631 w 304800"/>
              <a:gd name="connsiteY14" fmla="*/ 364332 h 666750"/>
              <a:gd name="connsiteX15" fmla="*/ 80963 w 304800"/>
              <a:gd name="connsiteY15" fmla="*/ 350044 h 666750"/>
              <a:gd name="connsiteX16" fmla="*/ 54769 w 304800"/>
              <a:gd name="connsiteY16" fmla="*/ 309563 h 666750"/>
              <a:gd name="connsiteX17" fmla="*/ 38100 w 304800"/>
              <a:gd name="connsiteY17" fmla="*/ 288132 h 666750"/>
              <a:gd name="connsiteX18" fmla="*/ 19050 w 304800"/>
              <a:gd name="connsiteY18" fmla="*/ 245269 h 666750"/>
              <a:gd name="connsiteX19" fmla="*/ 19050 w 304800"/>
              <a:gd name="connsiteY19" fmla="*/ 209550 h 666750"/>
              <a:gd name="connsiteX20" fmla="*/ 2381 w 304800"/>
              <a:gd name="connsiteY20" fmla="*/ 176213 h 666750"/>
              <a:gd name="connsiteX21" fmla="*/ 0 w 304800"/>
              <a:gd name="connsiteY21" fmla="*/ 154782 h 666750"/>
              <a:gd name="connsiteX22" fmla="*/ 9525 w 304800"/>
              <a:gd name="connsiteY22" fmla="*/ 142875 h 666750"/>
              <a:gd name="connsiteX23" fmla="*/ 38100 w 304800"/>
              <a:gd name="connsiteY23" fmla="*/ 140494 h 666750"/>
              <a:gd name="connsiteX24" fmla="*/ 64294 w 304800"/>
              <a:gd name="connsiteY24" fmla="*/ 128588 h 666750"/>
              <a:gd name="connsiteX25" fmla="*/ 52388 w 304800"/>
              <a:gd name="connsiteY25" fmla="*/ 97632 h 666750"/>
              <a:gd name="connsiteX26" fmla="*/ 64294 w 304800"/>
              <a:gd name="connsiteY26" fmla="*/ 90488 h 666750"/>
              <a:gd name="connsiteX27" fmla="*/ 54769 w 304800"/>
              <a:gd name="connsiteY27" fmla="*/ 64294 h 666750"/>
              <a:gd name="connsiteX28" fmla="*/ 64294 w 304800"/>
              <a:gd name="connsiteY28" fmla="*/ 42863 h 666750"/>
              <a:gd name="connsiteX29" fmla="*/ 85725 w 304800"/>
              <a:gd name="connsiteY29" fmla="*/ 33338 h 666750"/>
              <a:gd name="connsiteX30" fmla="*/ 78581 w 304800"/>
              <a:gd name="connsiteY30"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497682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180975 w 304800"/>
              <a:gd name="connsiteY9" fmla="*/ 440532 h 666750"/>
              <a:gd name="connsiteX10" fmla="*/ 161925 w 304800"/>
              <a:gd name="connsiteY10" fmla="*/ 438150 h 666750"/>
              <a:gd name="connsiteX11" fmla="*/ 152400 w 304800"/>
              <a:gd name="connsiteY11" fmla="*/ 421482 h 666750"/>
              <a:gd name="connsiteX12" fmla="*/ 147638 w 304800"/>
              <a:gd name="connsiteY12" fmla="*/ 397669 h 666750"/>
              <a:gd name="connsiteX13" fmla="*/ 135731 w 304800"/>
              <a:gd name="connsiteY13" fmla="*/ 371475 h 666750"/>
              <a:gd name="connsiteX14" fmla="*/ 123825 w 304800"/>
              <a:gd name="connsiteY14" fmla="*/ 371475 h 666750"/>
              <a:gd name="connsiteX15" fmla="*/ 97631 w 304800"/>
              <a:gd name="connsiteY15" fmla="*/ 364332 h 666750"/>
              <a:gd name="connsiteX16" fmla="*/ 80963 w 304800"/>
              <a:gd name="connsiteY16" fmla="*/ 350044 h 666750"/>
              <a:gd name="connsiteX17" fmla="*/ 54769 w 304800"/>
              <a:gd name="connsiteY17" fmla="*/ 309563 h 666750"/>
              <a:gd name="connsiteX18" fmla="*/ 38100 w 304800"/>
              <a:gd name="connsiteY18" fmla="*/ 288132 h 666750"/>
              <a:gd name="connsiteX19" fmla="*/ 19050 w 304800"/>
              <a:gd name="connsiteY19" fmla="*/ 245269 h 666750"/>
              <a:gd name="connsiteX20" fmla="*/ 19050 w 304800"/>
              <a:gd name="connsiteY20" fmla="*/ 209550 h 666750"/>
              <a:gd name="connsiteX21" fmla="*/ 2381 w 304800"/>
              <a:gd name="connsiteY21" fmla="*/ 176213 h 666750"/>
              <a:gd name="connsiteX22" fmla="*/ 0 w 304800"/>
              <a:gd name="connsiteY22" fmla="*/ 154782 h 666750"/>
              <a:gd name="connsiteX23" fmla="*/ 9525 w 304800"/>
              <a:gd name="connsiteY23" fmla="*/ 142875 h 666750"/>
              <a:gd name="connsiteX24" fmla="*/ 38100 w 304800"/>
              <a:gd name="connsiteY24" fmla="*/ 140494 h 666750"/>
              <a:gd name="connsiteX25" fmla="*/ 64294 w 304800"/>
              <a:gd name="connsiteY25" fmla="*/ 128588 h 666750"/>
              <a:gd name="connsiteX26" fmla="*/ 52388 w 304800"/>
              <a:gd name="connsiteY26" fmla="*/ 97632 h 666750"/>
              <a:gd name="connsiteX27" fmla="*/ 64294 w 304800"/>
              <a:gd name="connsiteY27" fmla="*/ 90488 h 666750"/>
              <a:gd name="connsiteX28" fmla="*/ 54769 w 304800"/>
              <a:gd name="connsiteY28" fmla="*/ 64294 h 666750"/>
              <a:gd name="connsiteX29" fmla="*/ 64294 w 304800"/>
              <a:gd name="connsiteY29" fmla="*/ 42863 h 666750"/>
              <a:gd name="connsiteX30" fmla="*/ 85725 w 304800"/>
              <a:gd name="connsiteY30" fmla="*/ 33338 h 666750"/>
              <a:gd name="connsiteX31" fmla="*/ 78581 w 304800"/>
              <a:gd name="connsiteY31"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14313 w 304800"/>
              <a:gd name="connsiteY9" fmla="*/ 457200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4788 w 304800"/>
              <a:gd name="connsiteY8" fmla="*/ 442913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250031 w 304800"/>
              <a:gd name="connsiteY9" fmla="*/ 3976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35731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2875 w 304800"/>
              <a:gd name="connsiteY14" fmla="*/ 371475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23825 w 304800"/>
              <a:gd name="connsiteY15" fmla="*/ 371475 h 666750"/>
              <a:gd name="connsiteX16" fmla="*/ 97631 w 304800"/>
              <a:gd name="connsiteY16" fmla="*/ 364332 h 666750"/>
              <a:gd name="connsiteX17" fmla="*/ 80963 w 304800"/>
              <a:gd name="connsiteY17" fmla="*/ 350044 h 666750"/>
              <a:gd name="connsiteX18" fmla="*/ 54769 w 304800"/>
              <a:gd name="connsiteY18" fmla="*/ 309563 h 666750"/>
              <a:gd name="connsiteX19" fmla="*/ 38100 w 304800"/>
              <a:gd name="connsiteY19" fmla="*/ 288132 h 666750"/>
              <a:gd name="connsiteX20" fmla="*/ 19050 w 304800"/>
              <a:gd name="connsiteY20" fmla="*/ 245269 h 666750"/>
              <a:gd name="connsiteX21" fmla="*/ 19050 w 304800"/>
              <a:gd name="connsiteY21" fmla="*/ 209550 h 666750"/>
              <a:gd name="connsiteX22" fmla="*/ 2381 w 304800"/>
              <a:gd name="connsiteY22" fmla="*/ 176213 h 666750"/>
              <a:gd name="connsiteX23" fmla="*/ 0 w 304800"/>
              <a:gd name="connsiteY23" fmla="*/ 154782 h 666750"/>
              <a:gd name="connsiteX24" fmla="*/ 9525 w 304800"/>
              <a:gd name="connsiteY24" fmla="*/ 142875 h 666750"/>
              <a:gd name="connsiteX25" fmla="*/ 38100 w 304800"/>
              <a:gd name="connsiteY25" fmla="*/ 140494 h 666750"/>
              <a:gd name="connsiteX26" fmla="*/ 64294 w 304800"/>
              <a:gd name="connsiteY26" fmla="*/ 128588 h 666750"/>
              <a:gd name="connsiteX27" fmla="*/ 52388 w 304800"/>
              <a:gd name="connsiteY27" fmla="*/ 97632 h 666750"/>
              <a:gd name="connsiteX28" fmla="*/ 64294 w 304800"/>
              <a:gd name="connsiteY28" fmla="*/ 90488 h 666750"/>
              <a:gd name="connsiteX29" fmla="*/ 54769 w 304800"/>
              <a:gd name="connsiteY29" fmla="*/ 64294 h 666750"/>
              <a:gd name="connsiteX30" fmla="*/ 64294 w 304800"/>
              <a:gd name="connsiteY30" fmla="*/ 42863 h 666750"/>
              <a:gd name="connsiteX31" fmla="*/ 85725 w 304800"/>
              <a:gd name="connsiteY31" fmla="*/ 33338 h 666750"/>
              <a:gd name="connsiteX32" fmla="*/ 78581 w 304800"/>
              <a:gd name="connsiteY32"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40494 w 304800"/>
              <a:gd name="connsiteY14" fmla="*/ 354806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76238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226219 w 304800"/>
              <a:gd name="connsiteY14" fmla="*/ 359568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 name="connsiteX0" fmla="*/ 304800 w 304800"/>
              <a:gd name="connsiteY0" fmla="*/ 666750 h 666750"/>
              <a:gd name="connsiteX1" fmla="*/ 285750 w 304800"/>
              <a:gd name="connsiteY1" fmla="*/ 597694 h 666750"/>
              <a:gd name="connsiteX2" fmla="*/ 292893 w 304800"/>
              <a:gd name="connsiteY2" fmla="*/ 573882 h 666750"/>
              <a:gd name="connsiteX3" fmla="*/ 283369 w 304800"/>
              <a:gd name="connsiteY3" fmla="*/ 557213 h 666750"/>
              <a:gd name="connsiteX4" fmla="*/ 261938 w 304800"/>
              <a:gd name="connsiteY4" fmla="*/ 538163 h 666750"/>
              <a:gd name="connsiteX5" fmla="*/ 261938 w 304800"/>
              <a:gd name="connsiteY5" fmla="*/ 504826 h 666750"/>
              <a:gd name="connsiteX6" fmla="*/ 247650 w 304800"/>
              <a:gd name="connsiteY6" fmla="*/ 488157 h 666750"/>
              <a:gd name="connsiteX7" fmla="*/ 226219 w 304800"/>
              <a:gd name="connsiteY7" fmla="*/ 481013 h 666750"/>
              <a:gd name="connsiteX8" fmla="*/ 207169 w 304800"/>
              <a:gd name="connsiteY8" fmla="*/ 459582 h 666750"/>
              <a:gd name="connsiteX9" fmla="*/ 195262 w 304800"/>
              <a:gd name="connsiteY9" fmla="*/ 435769 h 666750"/>
              <a:gd name="connsiteX10" fmla="*/ 180975 w 304800"/>
              <a:gd name="connsiteY10" fmla="*/ 440532 h 666750"/>
              <a:gd name="connsiteX11" fmla="*/ 161925 w 304800"/>
              <a:gd name="connsiteY11" fmla="*/ 438150 h 666750"/>
              <a:gd name="connsiteX12" fmla="*/ 152400 w 304800"/>
              <a:gd name="connsiteY12" fmla="*/ 421482 h 666750"/>
              <a:gd name="connsiteX13" fmla="*/ 147638 w 304800"/>
              <a:gd name="connsiteY13" fmla="*/ 397669 h 666750"/>
              <a:gd name="connsiteX14" fmla="*/ 152400 w 304800"/>
              <a:gd name="connsiteY14" fmla="*/ 381000 h 666750"/>
              <a:gd name="connsiteX15" fmla="*/ 142875 w 304800"/>
              <a:gd name="connsiteY15" fmla="*/ 361950 h 666750"/>
              <a:gd name="connsiteX16" fmla="*/ 123825 w 304800"/>
              <a:gd name="connsiteY16" fmla="*/ 371475 h 666750"/>
              <a:gd name="connsiteX17" fmla="*/ 97631 w 304800"/>
              <a:gd name="connsiteY17" fmla="*/ 364332 h 666750"/>
              <a:gd name="connsiteX18" fmla="*/ 80963 w 304800"/>
              <a:gd name="connsiteY18" fmla="*/ 350044 h 666750"/>
              <a:gd name="connsiteX19" fmla="*/ 54769 w 304800"/>
              <a:gd name="connsiteY19" fmla="*/ 309563 h 666750"/>
              <a:gd name="connsiteX20" fmla="*/ 38100 w 304800"/>
              <a:gd name="connsiteY20" fmla="*/ 288132 h 666750"/>
              <a:gd name="connsiteX21" fmla="*/ 19050 w 304800"/>
              <a:gd name="connsiteY21" fmla="*/ 245269 h 666750"/>
              <a:gd name="connsiteX22" fmla="*/ 19050 w 304800"/>
              <a:gd name="connsiteY22" fmla="*/ 209550 h 666750"/>
              <a:gd name="connsiteX23" fmla="*/ 2381 w 304800"/>
              <a:gd name="connsiteY23" fmla="*/ 176213 h 666750"/>
              <a:gd name="connsiteX24" fmla="*/ 0 w 304800"/>
              <a:gd name="connsiteY24" fmla="*/ 154782 h 666750"/>
              <a:gd name="connsiteX25" fmla="*/ 9525 w 304800"/>
              <a:gd name="connsiteY25" fmla="*/ 142875 h 666750"/>
              <a:gd name="connsiteX26" fmla="*/ 38100 w 304800"/>
              <a:gd name="connsiteY26" fmla="*/ 140494 h 666750"/>
              <a:gd name="connsiteX27" fmla="*/ 64294 w 304800"/>
              <a:gd name="connsiteY27" fmla="*/ 128588 h 666750"/>
              <a:gd name="connsiteX28" fmla="*/ 52388 w 304800"/>
              <a:gd name="connsiteY28" fmla="*/ 97632 h 666750"/>
              <a:gd name="connsiteX29" fmla="*/ 64294 w 304800"/>
              <a:gd name="connsiteY29" fmla="*/ 90488 h 666750"/>
              <a:gd name="connsiteX30" fmla="*/ 54769 w 304800"/>
              <a:gd name="connsiteY30" fmla="*/ 64294 h 666750"/>
              <a:gd name="connsiteX31" fmla="*/ 64294 w 304800"/>
              <a:gd name="connsiteY31" fmla="*/ 42863 h 666750"/>
              <a:gd name="connsiteX32" fmla="*/ 85725 w 304800"/>
              <a:gd name="connsiteY32" fmla="*/ 33338 h 666750"/>
              <a:gd name="connsiteX33" fmla="*/ 78581 w 304800"/>
              <a:gd name="connsiteY33" fmla="*/ 0 h 66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4800" h="666750">
                <a:moveTo>
                  <a:pt x="304800" y="666750"/>
                </a:moveTo>
                <a:lnTo>
                  <a:pt x="285750" y="597694"/>
                </a:lnTo>
                <a:lnTo>
                  <a:pt x="292893" y="573882"/>
                </a:lnTo>
                <a:lnTo>
                  <a:pt x="283369" y="557213"/>
                </a:lnTo>
                <a:lnTo>
                  <a:pt x="261938" y="538163"/>
                </a:lnTo>
                <a:lnTo>
                  <a:pt x="261938" y="504826"/>
                </a:lnTo>
                <a:lnTo>
                  <a:pt x="247650" y="488157"/>
                </a:lnTo>
                <a:lnTo>
                  <a:pt x="226219" y="481013"/>
                </a:lnTo>
                <a:lnTo>
                  <a:pt x="207169" y="459582"/>
                </a:lnTo>
                <a:lnTo>
                  <a:pt x="195262" y="435769"/>
                </a:lnTo>
                <a:lnTo>
                  <a:pt x="180975" y="440532"/>
                </a:lnTo>
                <a:lnTo>
                  <a:pt x="161925" y="438150"/>
                </a:lnTo>
                <a:lnTo>
                  <a:pt x="152400" y="421482"/>
                </a:lnTo>
                <a:lnTo>
                  <a:pt x="147638" y="397669"/>
                </a:lnTo>
                <a:lnTo>
                  <a:pt x="152400" y="381000"/>
                </a:lnTo>
                <a:lnTo>
                  <a:pt x="142875" y="361950"/>
                </a:lnTo>
                <a:lnTo>
                  <a:pt x="123825" y="371475"/>
                </a:lnTo>
                <a:lnTo>
                  <a:pt x="97631" y="364332"/>
                </a:lnTo>
                <a:lnTo>
                  <a:pt x="80963" y="350044"/>
                </a:lnTo>
                <a:lnTo>
                  <a:pt x="54769" y="309563"/>
                </a:lnTo>
                <a:lnTo>
                  <a:pt x="38100" y="288132"/>
                </a:lnTo>
                <a:lnTo>
                  <a:pt x="19050" y="245269"/>
                </a:lnTo>
                <a:lnTo>
                  <a:pt x="19050" y="209550"/>
                </a:lnTo>
                <a:lnTo>
                  <a:pt x="2381" y="176213"/>
                </a:lnTo>
                <a:lnTo>
                  <a:pt x="0" y="154782"/>
                </a:lnTo>
                <a:lnTo>
                  <a:pt x="9525" y="142875"/>
                </a:lnTo>
                <a:lnTo>
                  <a:pt x="38100" y="140494"/>
                </a:lnTo>
                <a:lnTo>
                  <a:pt x="64294" y="128588"/>
                </a:lnTo>
                <a:lnTo>
                  <a:pt x="52388" y="97632"/>
                </a:lnTo>
                <a:lnTo>
                  <a:pt x="64294" y="90488"/>
                </a:lnTo>
                <a:lnTo>
                  <a:pt x="54769" y="64294"/>
                </a:lnTo>
                <a:lnTo>
                  <a:pt x="64294" y="42863"/>
                </a:lnTo>
                <a:lnTo>
                  <a:pt x="85725" y="33338"/>
                </a:lnTo>
                <a:lnTo>
                  <a:pt x="78581"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1" name="フリーフォーム 701">
            <a:extLst>
              <a:ext uri="{FF2B5EF4-FFF2-40B4-BE49-F238E27FC236}">
                <a16:creationId xmlns:a16="http://schemas.microsoft.com/office/drawing/2014/main" id="{2D88526C-B3E3-4868-AAF4-F34F2F03914A}"/>
              </a:ext>
            </a:extLst>
          </p:cNvPr>
          <p:cNvSpPr/>
          <p:nvPr/>
        </p:nvSpPr>
        <p:spPr>
          <a:xfrm>
            <a:off x="4951413" y="7678738"/>
            <a:ext cx="63500" cy="201612"/>
          </a:xfrm>
          <a:custGeom>
            <a:avLst/>
            <a:gdLst>
              <a:gd name="connsiteX0" fmla="*/ 9525 w 73819"/>
              <a:gd name="connsiteY0" fmla="*/ 200025 h 200025"/>
              <a:gd name="connsiteX1" fmla="*/ 0 w 73819"/>
              <a:gd name="connsiteY1" fmla="*/ 142875 h 200025"/>
              <a:gd name="connsiteX2" fmla="*/ 14288 w 73819"/>
              <a:gd name="connsiteY2" fmla="*/ 119062 h 200025"/>
              <a:gd name="connsiteX3" fmla="*/ 38100 w 73819"/>
              <a:gd name="connsiteY3" fmla="*/ 78581 h 200025"/>
              <a:gd name="connsiteX4" fmla="*/ 59532 w 73819"/>
              <a:gd name="connsiteY4" fmla="*/ 23812 h 200025"/>
              <a:gd name="connsiteX5" fmla="*/ 73819 w 73819"/>
              <a:gd name="connsiteY5" fmla="*/ 0 h 200025"/>
              <a:gd name="connsiteX0" fmla="*/ 0 w 87647"/>
              <a:gd name="connsiteY0" fmla="*/ 280462 h 280462"/>
              <a:gd name="connsiteX1" fmla="*/ 13828 w 87647"/>
              <a:gd name="connsiteY1" fmla="*/ 142875 h 280462"/>
              <a:gd name="connsiteX2" fmla="*/ 28116 w 87647"/>
              <a:gd name="connsiteY2" fmla="*/ 119062 h 280462"/>
              <a:gd name="connsiteX3" fmla="*/ 51928 w 87647"/>
              <a:gd name="connsiteY3" fmla="*/ 78581 h 280462"/>
              <a:gd name="connsiteX4" fmla="*/ 73360 w 87647"/>
              <a:gd name="connsiteY4" fmla="*/ 23812 h 280462"/>
              <a:gd name="connsiteX5" fmla="*/ 87647 w 87647"/>
              <a:gd name="connsiteY5" fmla="*/ 0 h 28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647" h="280462">
                <a:moveTo>
                  <a:pt x="0" y="280462"/>
                </a:moveTo>
                <a:lnTo>
                  <a:pt x="13828" y="142875"/>
                </a:lnTo>
                <a:lnTo>
                  <a:pt x="28116" y="119062"/>
                </a:lnTo>
                <a:lnTo>
                  <a:pt x="51928" y="78581"/>
                </a:lnTo>
                <a:lnTo>
                  <a:pt x="73360" y="23812"/>
                </a:lnTo>
                <a:lnTo>
                  <a:pt x="87647" y="0"/>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2" name="フリーフォーム 704">
            <a:extLst>
              <a:ext uri="{FF2B5EF4-FFF2-40B4-BE49-F238E27FC236}">
                <a16:creationId xmlns:a16="http://schemas.microsoft.com/office/drawing/2014/main" id="{EB473159-DD56-447A-BC2A-3DB3B77B7D98}"/>
              </a:ext>
            </a:extLst>
          </p:cNvPr>
          <p:cNvSpPr/>
          <p:nvPr/>
        </p:nvSpPr>
        <p:spPr>
          <a:xfrm>
            <a:off x="1174750" y="8801100"/>
            <a:ext cx="153988" cy="328613"/>
          </a:xfrm>
          <a:custGeom>
            <a:avLst/>
            <a:gdLst>
              <a:gd name="connsiteX0" fmla="*/ 0 w 211931"/>
              <a:gd name="connsiteY0" fmla="*/ 0 h 333375"/>
              <a:gd name="connsiteX1" fmla="*/ 23813 w 211931"/>
              <a:gd name="connsiteY1" fmla="*/ 38100 h 333375"/>
              <a:gd name="connsiteX2" fmla="*/ 19050 w 211931"/>
              <a:gd name="connsiteY2" fmla="*/ 64294 h 333375"/>
              <a:gd name="connsiteX3" fmla="*/ 38100 w 211931"/>
              <a:gd name="connsiteY3" fmla="*/ 95250 h 333375"/>
              <a:gd name="connsiteX4" fmla="*/ 69056 w 211931"/>
              <a:gd name="connsiteY4" fmla="*/ 107157 h 333375"/>
              <a:gd name="connsiteX5" fmla="*/ 111919 w 211931"/>
              <a:gd name="connsiteY5" fmla="*/ 109538 h 333375"/>
              <a:gd name="connsiteX6" fmla="*/ 154781 w 211931"/>
              <a:gd name="connsiteY6" fmla="*/ 142875 h 333375"/>
              <a:gd name="connsiteX7" fmla="*/ 180975 w 211931"/>
              <a:gd name="connsiteY7" fmla="*/ 173832 h 333375"/>
              <a:gd name="connsiteX8" fmla="*/ 211931 w 211931"/>
              <a:gd name="connsiteY8" fmla="*/ 221457 h 333375"/>
              <a:gd name="connsiteX9" fmla="*/ 195263 w 211931"/>
              <a:gd name="connsiteY9" fmla="*/ 276225 h 333375"/>
              <a:gd name="connsiteX10" fmla="*/ 176213 w 211931"/>
              <a:gd name="connsiteY10" fmla="*/ 333375 h 333375"/>
              <a:gd name="connsiteX0" fmla="*/ 0 w 213427"/>
              <a:gd name="connsiteY0" fmla="*/ 0 h 455327"/>
              <a:gd name="connsiteX1" fmla="*/ 23813 w 213427"/>
              <a:gd name="connsiteY1" fmla="*/ 38100 h 455327"/>
              <a:gd name="connsiteX2" fmla="*/ 19050 w 213427"/>
              <a:gd name="connsiteY2" fmla="*/ 64294 h 455327"/>
              <a:gd name="connsiteX3" fmla="*/ 38100 w 213427"/>
              <a:gd name="connsiteY3" fmla="*/ 95250 h 455327"/>
              <a:gd name="connsiteX4" fmla="*/ 69056 w 213427"/>
              <a:gd name="connsiteY4" fmla="*/ 107157 h 455327"/>
              <a:gd name="connsiteX5" fmla="*/ 111919 w 213427"/>
              <a:gd name="connsiteY5" fmla="*/ 109538 h 455327"/>
              <a:gd name="connsiteX6" fmla="*/ 154781 w 213427"/>
              <a:gd name="connsiteY6" fmla="*/ 142875 h 455327"/>
              <a:gd name="connsiteX7" fmla="*/ 180975 w 213427"/>
              <a:gd name="connsiteY7" fmla="*/ 173832 h 455327"/>
              <a:gd name="connsiteX8" fmla="*/ 211931 w 213427"/>
              <a:gd name="connsiteY8" fmla="*/ 221457 h 455327"/>
              <a:gd name="connsiteX9" fmla="*/ 195263 w 213427"/>
              <a:gd name="connsiteY9" fmla="*/ 276225 h 455327"/>
              <a:gd name="connsiteX10" fmla="*/ 212539 w 213427"/>
              <a:gd name="connsiteY10"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10785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208834 w 212539"/>
              <a:gd name="connsiteY10" fmla="*/ 400407 h 455327"/>
              <a:gd name="connsiteX11" fmla="*/ 212539 w 212539"/>
              <a:gd name="connsiteY11"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95861 w 212539"/>
              <a:gd name="connsiteY10" fmla="*/ 332943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 name="connsiteX0" fmla="*/ 0 w 212539"/>
              <a:gd name="connsiteY0" fmla="*/ 0 h 455327"/>
              <a:gd name="connsiteX1" fmla="*/ 23813 w 212539"/>
              <a:gd name="connsiteY1" fmla="*/ 38100 h 455327"/>
              <a:gd name="connsiteX2" fmla="*/ 19050 w 212539"/>
              <a:gd name="connsiteY2" fmla="*/ 64294 h 455327"/>
              <a:gd name="connsiteX3" fmla="*/ 38100 w 212539"/>
              <a:gd name="connsiteY3" fmla="*/ 95250 h 455327"/>
              <a:gd name="connsiteX4" fmla="*/ 69056 w 212539"/>
              <a:gd name="connsiteY4" fmla="*/ 107157 h 455327"/>
              <a:gd name="connsiteX5" fmla="*/ 111919 w 212539"/>
              <a:gd name="connsiteY5" fmla="*/ 109538 h 455327"/>
              <a:gd name="connsiteX6" fmla="*/ 154781 w 212539"/>
              <a:gd name="connsiteY6" fmla="*/ 142875 h 455327"/>
              <a:gd name="connsiteX7" fmla="*/ 180975 w 212539"/>
              <a:gd name="connsiteY7" fmla="*/ 173832 h 455327"/>
              <a:gd name="connsiteX8" fmla="*/ 211931 w 212539"/>
              <a:gd name="connsiteY8" fmla="*/ 221457 h 455327"/>
              <a:gd name="connsiteX9" fmla="*/ 195263 w 212539"/>
              <a:gd name="connsiteY9" fmla="*/ 276225 h 455327"/>
              <a:gd name="connsiteX10" fmla="*/ 188076 w 212539"/>
              <a:gd name="connsiteY10" fmla="*/ 340727 h 455327"/>
              <a:gd name="connsiteX11" fmla="*/ 208834 w 212539"/>
              <a:gd name="connsiteY11" fmla="*/ 400407 h 455327"/>
              <a:gd name="connsiteX12" fmla="*/ 212539 w 212539"/>
              <a:gd name="connsiteY12" fmla="*/ 455327 h 45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539" h="455327">
                <a:moveTo>
                  <a:pt x="0" y="0"/>
                </a:moveTo>
                <a:lnTo>
                  <a:pt x="23813" y="38100"/>
                </a:lnTo>
                <a:lnTo>
                  <a:pt x="19050" y="64294"/>
                </a:lnTo>
                <a:lnTo>
                  <a:pt x="38100" y="95250"/>
                </a:lnTo>
                <a:lnTo>
                  <a:pt x="69056" y="107157"/>
                </a:lnTo>
                <a:lnTo>
                  <a:pt x="111919" y="109538"/>
                </a:lnTo>
                <a:lnTo>
                  <a:pt x="154781" y="142875"/>
                </a:lnTo>
                <a:lnTo>
                  <a:pt x="180975" y="173832"/>
                </a:lnTo>
                <a:lnTo>
                  <a:pt x="211931" y="221457"/>
                </a:lnTo>
                <a:lnTo>
                  <a:pt x="195263" y="276225"/>
                </a:lnTo>
                <a:cubicBezTo>
                  <a:pt x="192585" y="294806"/>
                  <a:pt x="185814" y="320030"/>
                  <a:pt x="188076" y="340727"/>
                </a:cubicBezTo>
                <a:cubicBezTo>
                  <a:pt x="190338" y="361424"/>
                  <a:pt x="206054" y="380010"/>
                  <a:pt x="208834" y="400407"/>
                </a:cubicBezTo>
                <a:cubicBezTo>
                  <a:pt x="211713" y="430257"/>
                  <a:pt x="211922" y="447903"/>
                  <a:pt x="212539" y="455327"/>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3" name="フリーフォーム 713">
            <a:extLst>
              <a:ext uri="{FF2B5EF4-FFF2-40B4-BE49-F238E27FC236}">
                <a16:creationId xmlns:a16="http://schemas.microsoft.com/office/drawing/2014/main" id="{5B6DABE9-5FF2-426C-8C4E-CBE88EE67A99}"/>
              </a:ext>
            </a:extLst>
          </p:cNvPr>
          <p:cNvSpPr/>
          <p:nvPr/>
        </p:nvSpPr>
        <p:spPr>
          <a:xfrm>
            <a:off x="5462588" y="6829425"/>
            <a:ext cx="449262" cy="663575"/>
          </a:xfrm>
          <a:custGeom>
            <a:avLst/>
            <a:gdLst>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66688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11981 w 611981"/>
              <a:gd name="connsiteY0" fmla="*/ 300038 h 300038"/>
              <a:gd name="connsiteX1" fmla="*/ 557212 w 611981"/>
              <a:gd name="connsiteY1" fmla="*/ 295275 h 300038"/>
              <a:gd name="connsiteX2" fmla="*/ 540543 w 611981"/>
              <a:gd name="connsiteY2" fmla="*/ 269082 h 300038"/>
              <a:gd name="connsiteX3" fmla="*/ 509587 w 611981"/>
              <a:gd name="connsiteY3" fmla="*/ 250032 h 300038"/>
              <a:gd name="connsiteX4" fmla="*/ 497681 w 611981"/>
              <a:gd name="connsiteY4" fmla="*/ 221457 h 300038"/>
              <a:gd name="connsiteX5" fmla="*/ 464343 w 611981"/>
              <a:gd name="connsiteY5" fmla="*/ 200025 h 300038"/>
              <a:gd name="connsiteX6" fmla="*/ 419100 w 611981"/>
              <a:gd name="connsiteY6" fmla="*/ 159544 h 300038"/>
              <a:gd name="connsiteX7" fmla="*/ 400050 w 611981"/>
              <a:gd name="connsiteY7" fmla="*/ 145257 h 300038"/>
              <a:gd name="connsiteX8" fmla="*/ 383381 w 611981"/>
              <a:gd name="connsiteY8" fmla="*/ 140494 h 300038"/>
              <a:gd name="connsiteX9" fmla="*/ 361950 w 611981"/>
              <a:gd name="connsiteY9" fmla="*/ 142875 h 300038"/>
              <a:gd name="connsiteX10" fmla="*/ 345281 w 611981"/>
              <a:gd name="connsiteY10" fmla="*/ 142875 h 300038"/>
              <a:gd name="connsiteX11" fmla="*/ 321468 w 611981"/>
              <a:gd name="connsiteY11" fmla="*/ 145257 h 300038"/>
              <a:gd name="connsiteX12" fmla="*/ 304800 w 611981"/>
              <a:gd name="connsiteY12" fmla="*/ 159544 h 300038"/>
              <a:gd name="connsiteX13" fmla="*/ 280987 w 611981"/>
              <a:gd name="connsiteY13" fmla="*/ 159544 h 300038"/>
              <a:gd name="connsiteX14" fmla="*/ 264318 w 611981"/>
              <a:gd name="connsiteY14" fmla="*/ 157163 h 300038"/>
              <a:gd name="connsiteX15" fmla="*/ 238125 w 611981"/>
              <a:gd name="connsiteY15" fmla="*/ 154782 h 300038"/>
              <a:gd name="connsiteX16" fmla="*/ 214312 w 611981"/>
              <a:gd name="connsiteY16" fmla="*/ 145257 h 300038"/>
              <a:gd name="connsiteX17" fmla="*/ 195262 w 611981"/>
              <a:gd name="connsiteY17" fmla="*/ 140494 h 300038"/>
              <a:gd name="connsiteX18" fmla="*/ 176212 w 611981"/>
              <a:gd name="connsiteY18" fmla="*/ 121444 h 300038"/>
              <a:gd name="connsiteX19" fmla="*/ 159543 w 611981"/>
              <a:gd name="connsiteY19" fmla="*/ 114300 h 300038"/>
              <a:gd name="connsiteX20" fmla="*/ 140493 w 611981"/>
              <a:gd name="connsiteY20" fmla="*/ 102394 h 300038"/>
              <a:gd name="connsiteX21" fmla="*/ 111918 w 611981"/>
              <a:gd name="connsiteY21" fmla="*/ 71438 h 300038"/>
              <a:gd name="connsiteX22" fmla="*/ 85725 w 611981"/>
              <a:gd name="connsiteY22" fmla="*/ 52388 h 300038"/>
              <a:gd name="connsiteX23" fmla="*/ 57150 w 611981"/>
              <a:gd name="connsiteY23" fmla="*/ 30957 h 300038"/>
              <a:gd name="connsiteX24" fmla="*/ 33337 w 611981"/>
              <a:gd name="connsiteY24" fmla="*/ 11907 h 300038"/>
              <a:gd name="connsiteX25" fmla="*/ 0 w 611981"/>
              <a:gd name="connsiteY25" fmla="*/ 0 h 300038"/>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0 w 689173"/>
              <a:gd name="connsiteY25"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26025 w 689173"/>
              <a:gd name="connsiteY25" fmla="*/ 129828 h 976612"/>
              <a:gd name="connsiteX26" fmla="*/ 0 w 689173"/>
              <a:gd name="connsiteY26" fmla="*/ 0 h 976612"/>
              <a:gd name="connsiteX0" fmla="*/ 689173 w 689173"/>
              <a:gd name="connsiteY0" fmla="*/ 976612 h 976612"/>
              <a:gd name="connsiteX1" fmla="*/ 634404 w 689173"/>
              <a:gd name="connsiteY1" fmla="*/ 971849 h 976612"/>
              <a:gd name="connsiteX2" fmla="*/ 617735 w 689173"/>
              <a:gd name="connsiteY2" fmla="*/ 945656 h 976612"/>
              <a:gd name="connsiteX3" fmla="*/ 586779 w 689173"/>
              <a:gd name="connsiteY3" fmla="*/ 926606 h 976612"/>
              <a:gd name="connsiteX4" fmla="*/ 574873 w 689173"/>
              <a:gd name="connsiteY4" fmla="*/ 898031 h 976612"/>
              <a:gd name="connsiteX5" fmla="*/ 541535 w 689173"/>
              <a:gd name="connsiteY5" fmla="*/ 876599 h 976612"/>
              <a:gd name="connsiteX6" fmla="*/ 496292 w 689173"/>
              <a:gd name="connsiteY6" fmla="*/ 836118 h 976612"/>
              <a:gd name="connsiteX7" fmla="*/ 477242 w 689173"/>
              <a:gd name="connsiteY7" fmla="*/ 821831 h 976612"/>
              <a:gd name="connsiteX8" fmla="*/ 460573 w 689173"/>
              <a:gd name="connsiteY8" fmla="*/ 817068 h 976612"/>
              <a:gd name="connsiteX9" fmla="*/ 439142 w 689173"/>
              <a:gd name="connsiteY9" fmla="*/ 819449 h 976612"/>
              <a:gd name="connsiteX10" fmla="*/ 422473 w 689173"/>
              <a:gd name="connsiteY10" fmla="*/ 819449 h 976612"/>
              <a:gd name="connsiteX11" fmla="*/ 398660 w 689173"/>
              <a:gd name="connsiteY11" fmla="*/ 821831 h 976612"/>
              <a:gd name="connsiteX12" fmla="*/ 381992 w 689173"/>
              <a:gd name="connsiteY12" fmla="*/ 836118 h 976612"/>
              <a:gd name="connsiteX13" fmla="*/ 358179 w 689173"/>
              <a:gd name="connsiteY13" fmla="*/ 836118 h 976612"/>
              <a:gd name="connsiteX14" fmla="*/ 341510 w 689173"/>
              <a:gd name="connsiteY14" fmla="*/ 833737 h 976612"/>
              <a:gd name="connsiteX15" fmla="*/ 315317 w 689173"/>
              <a:gd name="connsiteY15" fmla="*/ 831356 h 976612"/>
              <a:gd name="connsiteX16" fmla="*/ 291504 w 689173"/>
              <a:gd name="connsiteY16" fmla="*/ 821831 h 976612"/>
              <a:gd name="connsiteX17" fmla="*/ 272454 w 689173"/>
              <a:gd name="connsiteY17" fmla="*/ 817068 h 976612"/>
              <a:gd name="connsiteX18" fmla="*/ 253404 w 689173"/>
              <a:gd name="connsiteY18" fmla="*/ 798018 h 976612"/>
              <a:gd name="connsiteX19" fmla="*/ 236735 w 689173"/>
              <a:gd name="connsiteY19" fmla="*/ 790874 h 976612"/>
              <a:gd name="connsiteX20" fmla="*/ 217685 w 689173"/>
              <a:gd name="connsiteY20" fmla="*/ 778968 h 976612"/>
              <a:gd name="connsiteX21" fmla="*/ 189110 w 689173"/>
              <a:gd name="connsiteY21" fmla="*/ 748012 h 976612"/>
              <a:gd name="connsiteX22" fmla="*/ 162917 w 689173"/>
              <a:gd name="connsiteY22" fmla="*/ 728962 h 976612"/>
              <a:gd name="connsiteX23" fmla="*/ 134342 w 689173"/>
              <a:gd name="connsiteY23" fmla="*/ 707531 h 976612"/>
              <a:gd name="connsiteX24" fmla="*/ 110529 w 689173"/>
              <a:gd name="connsiteY24" fmla="*/ 688481 h 976612"/>
              <a:gd name="connsiteX25" fmla="*/ 53269 w 689173"/>
              <a:gd name="connsiteY25" fmla="*/ 93502 h 976612"/>
              <a:gd name="connsiteX26" fmla="*/ 0 w 689173"/>
              <a:gd name="connsiteY26" fmla="*/ 0 h 976612"/>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09 w 693713"/>
              <a:gd name="connsiteY25" fmla="*/ 68060 h 951170"/>
              <a:gd name="connsiteX26" fmla="*/ 0 w 693713"/>
              <a:gd name="connsiteY26"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57809 w 693713"/>
              <a:gd name="connsiteY26" fmla="*/ 68060 h 951170"/>
              <a:gd name="connsiteX27" fmla="*/ 0 w 693713"/>
              <a:gd name="connsiteY27"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75974 w 693713"/>
              <a:gd name="connsiteY25" fmla="*/ 190659 h 951170"/>
              <a:gd name="connsiteX26" fmla="*/ 80514 w 693713"/>
              <a:gd name="connsiteY26" fmla="*/ 295097 h 951170"/>
              <a:gd name="connsiteX27" fmla="*/ 57809 w 693713"/>
              <a:gd name="connsiteY27" fmla="*/ 68060 h 951170"/>
              <a:gd name="connsiteX28" fmla="*/ 0 w 693713"/>
              <a:gd name="connsiteY28"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75974 w 693713"/>
              <a:gd name="connsiteY26" fmla="*/ 190659 h 951170"/>
              <a:gd name="connsiteX27" fmla="*/ 80514 w 693713"/>
              <a:gd name="connsiteY27" fmla="*/ 295097 h 951170"/>
              <a:gd name="connsiteX28" fmla="*/ 57809 w 693713"/>
              <a:gd name="connsiteY28" fmla="*/ 68060 h 951170"/>
              <a:gd name="connsiteX29" fmla="*/ 0 w 693713"/>
              <a:gd name="connsiteY29"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80514 w 693713"/>
              <a:gd name="connsiteY28" fmla="*/ 295097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94137 w 693713"/>
              <a:gd name="connsiteY25" fmla="*/ 408615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94137 w 693713"/>
              <a:gd name="connsiteY26" fmla="*/ 485810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57811 w 693713"/>
              <a:gd name="connsiteY25" fmla="*/ 349586 h 951170"/>
              <a:gd name="connsiteX26" fmla="*/ 75974 w 693713"/>
              <a:gd name="connsiteY26" fmla="*/ 431321 h 951170"/>
              <a:gd name="connsiteX27" fmla="*/ 75974 w 693713"/>
              <a:gd name="connsiteY27" fmla="*/ 190659 h 951170"/>
              <a:gd name="connsiteX28" fmla="*/ 75974 w 693713"/>
              <a:gd name="connsiteY28" fmla="*/ 281476 h 951170"/>
              <a:gd name="connsiteX29" fmla="*/ 57809 w 693713"/>
              <a:gd name="connsiteY29" fmla="*/ 68060 h 951170"/>
              <a:gd name="connsiteX30" fmla="*/ 0 w 693713"/>
              <a:gd name="connsiteY30"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4 w 693713"/>
              <a:gd name="connsiteY25" fmla="*/ 517594 h 951170"/>
              <a:gd name="connsiteX26" fmla="*/ 57811 w 693713"/>
              <a:gd name="connsiteY26" fmla="*/ 349586 h 951170"/>
              <a:gd name="connsiteX27" fmla="*/ 75974 w 693713"/>
              <a:gd name="connsiteY27" fmla="*/ 431321 h 951170"/>
              <a:gd name="connsiteX28" fmla="*/ 75974 w 693713"/>
              <a:gd name="connsiteY28" fmla="*/ 190659 h 951170"/>
              <a:gd name="connsiteX29" fmla="*/ 75974 w 693713"/>
              <a:gd name="connsiteY29" fmla="*/ 281476 h 951170"/>
              <a:gd name="connsiteX30" fmla="*/ 57809 w 693713"/>
              <a:gd name="connsiteY30" fmla="*/ 68060 h 951170"/>
              <a:gd name="connsiteX31" fmla="*/ 0 w 693713"/>
              <a:gd name="connsiteY31"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103219 w 693713"/>
              <a:gd name="connsiteY25" fmla="*/ 62203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0514 w 693713"/>
              <a:gd name="connsiteY26" fmla="*/ 517594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57811 w 693713"/>
              <a:gd name="connsiteY27" fmla="*/ 34958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103217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93713 w 693713"/>
              <a:gd name="connsiteY0" fmla="*/ 951170 h 951170"/>
              <a:gd name="connsiteX1" fmla="*/ 638944 w 693713"/>
              <a:gd name="connsiteY1" fmla="*/ 946407 h 951170"/>
              <a:gd name="connsiteX2" fmla="*/ 622275 w 693713"/>
              <a:gd name="connsiteY2" fmla="*/ 920214 h 951170"/>
              <a:gd name="connsiteX3" fmla="*/ 591319 w 693713"/>
              <a:gd name="connsiteY3" fmla="*/ 901164 h 951170"/>
              <a:gd name="connsiteX4" fmla="*/ 579413 w 693713"/>
              <a:gd name="connsiteY4" fmla="*/ 872589 h 951170"/>
              <a:gd name="connsiteX5" fmla="*/ 546075 w 693713"/>
              <a:gd name="connsiteY5" fmla="*/ 851157 h 951170"/>
              <a:gd name="connsiteX6" fmla="*/ 500832 w 693713"/>
              <a:gd name="connsiteY6" fmla="*/ 810676 h 951170"/>
              <a:gd name="connsiteX7" fmla="*/ 481782 w 693713"/>
              <a:gd name="connsiteY7" fmla="*/ 796389 h 951170"/>
              <a:gd name="connsiteX8" fmla="*/ 465113 w 693713"/>
              <a:gd name="connsiteY8" fmla="*/ 791626 h 951170"/>
              <a:gd name="connsiteX9" fmla="*/ 443682 w 693713"/>
              <a:gd name="connsiteY9" fmla="*/ 794007 h 951170"/>
              <a:gd name="connsiteX10" fmla="*/ 427013 w 693713"/>
              <a:gd name="connsiteY10" fmla="*/ 794007 h 951170"/>
              <a:gd name="connsiteX11" fmla="*/ 403200 w 693713"/>
              <a:gd name="connsiteY11" fmla="*/ 796389 h 951170"/>
              <a:gd name="connsiteX12" fmla="*/ 386532 w 693713"/>
              <a:gd name="connsiteY12" fmla="*/ 810676 h 951170"/>
              <a:gd name="connsiteX13" fmla="*/ 362719 w 693713"/>
              <a:gd name="connsiteY13" fmla="*/ 810676 h 951170"/>
              <a:gd name="connsiteX14" fmla="*/ 346050 w 693713"/>
              <a:gd name="connsiteY14" fmla="*/ 808295 h 951170"/>
              <a:gd name="connsiteX15" fmla="*/ 319857 w 693713"/>
              <a:gd name="connsiteY15" fmla="*/ 805914 h 951170"/>
              <a:gd name="connsiteX16" fmla="*/ 296044 w 693713"/>
              <a:gd name="connsiteY16" fmla="*/ 796389 h 951170"/>
              <a:gd name="connsiteX17" fmla="*/ 276994 w 693713"/>
              <a:gd name="connsiteY17" fmla="*/ 791626 h 951170"/>
              <a:gd name="connsiteX18" fmla="*/ 257944 w 693713"/>
              <a:gd name="connsiteY18" fmla="*/ 772576 h 951170"/>
              <a:gd name="connsiteX19" fmla="*/ 241275 w 693713"/>
              <a:gd name="connsiteY19" fmla="*/ 765432 h 951170"/>
              <a:gd name="connsiteX20" fmla="*/ 222225 w 693713"/>
              <a:gd name="connsiteY20" fmla="*/ 753526 h 951170"/>
              <a:gd name="connsiteX21" fmla="*/ 193650 w 693713"/>
              <a:gd name="connsiteY21" fmla="*/ 722570 h 951170"/>
              <a:gd name="connsiteX22" fmla="*/ 167457 w 693713"/>
              <a:gd name="connsiteY22" fmla="*/ 703520 h 951170"/>
              <a:gd name="connsiteX23" fmla="*/ 138882 w 693713"/>
              <a:gd name="connsiteY23" fmla="*/ 682089 h 951170"/>
              <a:gd name="connsiteX24" fmla="*/ 115069 w 693713"/>
              <a:gd name="connsiteY24" fmla="*/ 663039 h 951170"/>
              <a:gd name="connsiteX25" fmla="*/ 80516 w 693713"/>
              <a:gd name="connsiteY25" fmla="*/ 617491 h 951170"/>
              <a:gd name="connsiteX26" fmla="*/ 85054 w 693713"/>
              <a:gd name="connsiteY26" fmla="*/ 513053 h 951170"/>
              <a:gd name="connsiteX27" fmla="*/ 44188 w 693713"/>
              <a:gd name="connsiteY27" fmla="*/ 340506 h 951170"/>
              <a:gd name="connsiteX28" fmla="*/ 75974 w 693713"/>
              <a:gd name="connsiteY28" fmla="*/ 431321 h 951170"/>
              <a:gd name="connsiteX29" fmla="*/ 75974 w 693713"/>
              <a:gd name="connsiteY29" fmla="*/ 190659 h 951170"/>
              <a:gd name="connsiteX30" fmla="*/ 75974 w 693713"/>
              <a:gd name="connsiteY30" fmla="*/ 281476 h 951170"/>
              <a:gd name="connsiteX31" fmla="*/ 57809 w 693713"/>
              <a:gd name="connsiteY31" fmla="*/ 68060 h 951170"/>
              <a:gd name="connsiteX32" fmla="*/ 0 w 693713"/>
              <a:gd name="connsiteY32" fmla="*/ 1803 h 951170"/>
              <a:gd name="connsiteX0" fmla="*/ 638944 w 638944"/>
              <a:gd name="connsiteY0" fmla="*/ 946407 h 946407"/>
              <a:gd name="connsiteX1" fmla="*/ 622275 w 638944"/>
              <a:gd name="connsiteY1" fmla="*/ 920214 h 946407"/>
              <a:gd name="connsiteX2" fmla="*/ 591319 w 638944"/>
              <a:gd name="connsiteY2" fmla="*/ 901164 h 946407"/>
              <a:gd name="connsiteX3" fmla="*/ 579413 w 638944"/>
              <a:gd name="connsiteY3" fmla="*/ 872589 h 946407"/>
              <a:gd name="connsiteX4" fmla="*/ 546075 w 638944"/>
              <a:gd name="connsiteY4" fmla="*/ 851157 h 946407"/>
              <a:gd name="connsiteX5" fmla="*/ 500832 w 638944"/>
              <a:gd name="connsiteY5" fmla="*/ 810676 h 946407"/>
              <a:gd name="connsiteX6" fmla="*/ 481782 w 638944"/>
              <a:gd name="connsiteY6" fmla="*/ 796389 h 946407"/>
              <a:gd name="connsiteX7" fmla="*/ 465113 w 638944"/>
              <a:gd name="connsiteY7" fmla="*/ 791626 h 946407"/>
              <a:gd name="connsiteX8" fmla="*/ 443682 w 638944"/>
              <a:gd name="connsiteY8" fmla="*/ 794007 h 946407"/>
              <a:gd name="connsiteX9" fmla="*/ 427013 w 638944"/>
              <a:gd name="connsiteY9" fmla="*/ 794007 h 946407"/>
              <a:gd name="connsiteX10" fmla="*/ 403200 w 638944"/>
              <a:gd name="connsiteY10" fmla="*/ 796389 h 946407"/>
              <a:gd name="connsiteX11" fmla="*/ 386532 w 638944"/>
              <a:gd name="connsiteY11" fmla="*/ 810676 h 946407"/>
              <a:gd name="connsiteX12" fmla="*/ 362719 w 638944"/>
              <a:gd name="connsiteY12" fmla="*/ 810676 h 946407"/>
              <a:gd name="connsiteX13" fmla="*/ 346050 w 638944"/>
              <a:gd name="connsiteY13" fmla="*/ 808295 h 946407"/>
              <a:gd name="connsiteX14" fmla="*/ 319857 w 638944"/>
              <a:gd name="connsiteY14" fmla="*/ 805914 h 946407"/>
              <a:gd name="connsiteX15" fmla="*/ 296044 w 638944"/>
              <a:gd name="connsiteY15" fmla="*/ 796389 h 946407"/>
              <a:gd name="connsiteX16" fmla="*/ 276994 w 638944"/>
              <a:gd name="connsiteY16" fmla="*/ 791626 h 946407"/>
              <a:gd name="connsiteX17" fmla="*/ 257944 w 638944"/>
              <a:gd name="connsiteY17" fmla="*/ 772576 h 946407"/>
              <a:gd name="connsiteX18" fmla="*/ 241275 w 638944"/>
              <a:gd name="connsiteY18" fmla="*/ 765432 h 946407"/>
              <a:gd name="connsiteX19" fmla="*/ 222225 w 638944"/>
              <a:gd name="connsiteY19" fmla="*/ 753526 h 946407"/>
              <a:gd name="connsiteX20" fmla="*/ 193650 w 638944"/>
              <a:gd name="connsiteY20" fmla="*/ 722570 h 946407"/>
              <a:gd name="connsiteX21" fmla="*/ 167457 w 638944"/>
              <a:gd name="connsiteY21" fmla="*/ 703520 h 946407"/>
              <a:gd name="connsiteX22" fmla="*/ 138882 w 638944"/>
              <a:gd name="connsiteY22" fmla="*/ 682089 h 946407"/>
              <a:gd name="connsiteX23" fmla="*/ 115069 w 638944"/>
              <a:gd name="connsiteY23" fmla="*/ 663039 h 946407"/>
              <a:gd name="connsiteX24" fmla="*/ 80516 w 638944"/>
              <a:gd name="connsiteY24" fmla="*/ 617491 h 946407"/>
              <a:gd name="connsiteX25" fmla="*/ 85054 w 638944"/>
              <a:gd name="connsiteY25" fmla="*/ 513053 h 946407"/>
              <a:gd name="connsiteX26" fmla="*/ 44188 w 638944"/>
              <a:gd name="connsiteY26" fmla="*/ 340506 h 946407"/>
              <a:gd name="connsiteX27" fmla="*/ 75974 w 638944"/>
              <a:gd name="connsiteY27" fmla="*/ 431321 h 946407"/>
              <a:gd name="connsiteX28" fmla="*/ 75974 w 638944"/>
              <a:gd name="connsiteY28" fmla="*/ 190659 h 946407"/>
              <a:gd name="connsiteX29" fmla="*/ 75974 w 638944"/>
              <a:gd name="connsiteY29" fmla="*/ 281476 h 946407"/>
              <a:gd name="connsiteX30" fmla="*/ 57809 w 638944"/>
              <a:gd name="connsiteY30" fmla="*/ 68060 h 946407"/>
              <a:gd name="connsiteX31" fmla="*/ 0 w 638944"/>
              <a:gd name="connsiteY31" fmla="*/ 1803 h 946407"/>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44188 w 622275"/>
              <a:gd name="connsiteY25" fmla="*/ 340506 h 920214"/>
              <a:gd name="connsiteX26" fmla="*/ 75974 w 622275"/>
              <a:gd name="connsiteY26" fmla="*/ 431321 h 920214"/>
              <a:gd name="connsiteX27" fmla="*/ 75974 w 622275"/>
              <a:gd name="connsiteY27" fmla="*/ 190659 h 920214"/>
              <a:gd name="connsiteX28" fmla="*/ 75974 w 622275"/>
              <a:gd name="connsiteY28" fmla="*/ 281476 h 920214"/>
              <a:gd name="connsiteX29" fmla="*/ 57809 w 622275"/>
              <a:gd name="connsiteY29" fmla="*/ 68060 h 920214"/>
              <a:gd name="connsiteX30" fmla="*/ 0 w 622275"/>
              <a:gd name="connsiteY30"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75974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80516 w 622275"/>
              <a:gd name="connsiteY23" fmla="*/ 617491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403200 w 622275"/>
              <a:gd name="connsiteY9" fmla="*/ 796389 h 920214"/>
              <a:gd name="connsiteX10" fmla="*/ 386532 w 622275"/>
              <a:gd name="connsiteY10" fmla="*/ 810676 h 920214"/>
              <a:gd name="connsiteX11" fmla="*/ 362719 w 622275"/>
              <a:gd name="connsiteY11" fmla="*/ 810676 h 920214"/>
              <a:gd name="connsiteX12" fmla="*/ 346050 w 622275"/>
              <a:gd name="connsiteY12" fmla="*/ 808295 h 920214"/>
              <a:gd name="connsiteX13" fmla="*/ 319857 w 622275"/>
              <a:gd name="connsiteY13" fmla="*/ 805914 h 920214"/>
              <a:gd name="connsiteX14" fmla="*/ 296044 w 622275"/>
              <a:gd name="connsiteY14" fmla="*/ 796389 h 920214"/>
              <a:gd name="connsiteX15" fmla="*/ 276994 w 622275"/>
              <a:gd name="connsiteY15" fmla="*/ 791626 h 920214"/>
              <a:gd name="connsiteX16" fmla="*/ 257944 w 622275"/>
              <a:gd name="connsiteY16" fmla="*/ 772576 h 920214"/>
              <a:gd name="connsiteX17" fmla="*/ 241275 w 622275"/>
              <a:gd name="connsiteY17" fmla="*/ 765432 h 920214"/>
              <a:gd name="connsiteX18" fmla="*/ 222225 w 622275"/>
              <a:gd name="connsiteY18" fmla="*/ 753526 h 920214"/>
              <a:gd name="connsiteX19" fmla="*/ 193650 w 622275"/>
              <a:gd name="connsiteY19" fmla="*/ 722570 h 920214"/>
              <a:gd name="connsiteX20" fmla="*/ 167457 w 622275"/>
              <a:gd name="connsiteY20" fmla="*/ 703520 h 920214"/>
              <a:gd name="connsiteX21" fmla="*/ 138882 w 622275"/>
              <a:gd name="connsiteY21" fmla="*/ 682089 h 920214"/>
              <a:gd name="connsiteX22" fmla="*/ 115069 w 622275"/>
              <a:gd name="connsiteY22" fmla="*/ 663039 h 920214"/>
              <a:gd name="connsiteX23" fmla="*/ 101274 w 622275"/>
              <a:gd name="connsiteY23" fmla="*/ 609707 h 920214"/>
              <a:gd name="connsiteX24" fmla="*/ 85054 w 622275"/>
              <a:gd name="connsiteY24" fmla="*/ 513053 h 920214"/>
              <a:gd name="connsiteX25" fmla="*/ 88948 w 622275"/>
              <a:gd name="connsiteY25" fmla="*/ 431321 h 920214"/>
              <a:gd name="connsiteX26" fmla="*/ 75974 w 622275"/>
              <a:gd name="connsiteY26" fmla="*/ 190659 h 920214"/>
              <a:gd name="connsiteX27" fmla="*/ 75974 w 622275"/>
              <a:gd name="connsiteY27" fmla="*/ 281476 h 920214"/>
              <a:gd name="connsiteX28" fmla="*/ 57809 w 622275"/>
              <a:gd name="connsiteY28" fmla="*/ 68060 h 920214"/>
              <a:gd name="connsiteX29" fmla="*/ 0 w 622275"/>
              <a:gd name="connsiteY29"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427013 w 622275"/>
              <a:gd name="connsiteY8" fmla="*/ 794007 h 920214"/>
              <a:gd name="connsiteX9" fmla="*/ 386532 w 622275"/>
              <a:gd name="connsiteY9" fmla="*/ 810676 h 920214"/>
              <a:gd name="connsiteX10" fmla="*/ 362719 w 622275"/>
              <a:gd name="connsiteY10" fmla="*/ 810676 h 920214"/>
              <a:gd name="connsiteX11" fmla="*/ 346050 w 622275"/>
              <a:gd name="connsiteY11" fmla="*/ 808295 h 920214"/>
              <a:gd name="connsiteX12" fmla="*/ 319857 w 622275"/>
              <a:gd name="connsiteY12" fmla="*/ 805914 h 920214"/>
              <a:gd name="connsiteX13" fmla="*/ 296044 w 622275"/>
              <a:gd name="connsiteY13" fmla="*/ 796389 h 920214"/>
              <a:gd name="connsiteX14" fmla="*/ 276994 w 622275"/>
              <a:gd name="connsiteY14" fmla="*/ 791626 h 920214"/>
              <a:gd name="connsiteX15" fmla="*/ 257944 w 622275"/>
              <a:gd name="connsiteY15" fmla="*/ 772576 h 920214"/>
              <a:gd name="connsiteX16" fmla="*/ 241275 w 622275"/>
              <a:gd name="connsiteY16" fmla="*/ 765432 h 920214"/>
              <a:gd name="connsiteX17" fmla="*/ 222225 w 622275"/>
              <a:gd name="connsiteY17" fmla="*/ 753526 h 920214"/>
              <a:gd name="connsiteX18" fmla="*/ 193650 w 622275"/>
              <a:gd name="connsiteY18" fmla="*/ 722570 h 920214"/>
              <a:gd name="connsiteX19" fmla="*/ 167457 w 622275"/>
              <a:gd name="connsiteY19" fmla="*/ 703520 h 920214"/>
              <a:gd name="connsiteX20" fmla="*/ 138882 w 622275"/>
              <a:gd name="connsiteY20" fmla="*/ 682089 h 920214"/>
              <a:gd name="connsiteX21" fmla="*/ 115069 w 622275"/>
              <a:gd name="connsiteY21" fmla="*/ 663039 h 920214"/>
              <a:gd name="connsiteX22" fmla="*/ 101274 w 622275"/>
              <a:gd name="connsiteY22" fmla="*/ 609707 h 920214"/>
              <a:gd name="connsiteX23" fmla="*/ 85054 w 622275"/>
              <a:gd name="connsiteY23" fmla="*/ 513053 h 920214"/>
              <a:gd name="connsiteX24" fmla="*/ 88948 w 622275"/>
              <a:gd name="connsiteY24" fmla="*/ 431321 h 920214"/>
              <a:gd name="connsiteX25" fmla="*/ 75974 w 622275"/>
              <a:gd name="connsiteY25" fmla="*/ 190659 h 920214"/>
              <a:gd name="connsiteX26" fmla="*/ 75974 w 622275"/>
              <a:gd name="connsiteY26" fmla="*/ 281476 h 920214"/>
              <a:gd name="connsiteX27" fmla="*/ 57809 w 622275"/>
              <a:gd name="connsiteY27" fmla="*/ 68060 h 920214"/>
              <a:gd name="connsiteX28" fmla="*/ 0 w 622275"/>
              <a:gd name="connsiteY28"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75974 w 622275"/>
              <a:gd name="connsiteY24" fmla="*/ 190659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0214 h 920214"/>
              <a:gd name="connsiteX1" fmla="*/ 591319 w 622275"/>
              <a:gd name="connsiteY1" fmla="*/ 901164 h 920214"/>
              <a:gd name="connsiteX2" fmla="*/ 579413 w 622275"/>
              <a:gd name="connsiteY2" fmla="*/ 872589 h 920214"/>
              <a:gd name="connsiteX3" fmla="*/ 546075 w 622275"/>
              <a:gd name="connsiteY3" fmla="*/ 851157 h 920214"/>
              <a:gd name="connsiteX4" fmla="*/ 500832 w 622275"/>
              <a:gd name="connsiteY4" fmla="*/ 810676 h 920214"/>
              <a:gd name="connsiteX5" fmla="*/ 481782 w 622275"/>
              <a:gd name="connsiteY5" fmla="*/ 796389 h 920214"/>
              <a:gd name="connsiteX6" fmla="*/ 465113 w 622275"/>
              <a:gd name="connsiteY6" fmla="*/ 791626 h 920214"/>
              <a:gd name="connsiteX7" fmla="*/ 443682 w 622275"/>
              <a:gd name="connsiteY7" fmla="*/ 794007 h 920214"/>
              <a:gd name="connsiteX8" fmla="*/ 386532 w 622275"/>
              <a:gd name="connsiteY8" fmla="*/ 810676 h 920214"/>
              <a:gd name="connsiteX9" fmla="*/ 362719 w 622275"/>
              <a:gd name="connsiteY9" fmla="*/ 810676 h 920214"/>
              <a:gd name="connsiteX10" fmla="*/ 346050 w 622275"/>
              <a:gd name="connsiteY10" fmla="*/ 808295 h 920214"/>
              <a:gd name="connsiteX11" fmla="*/ 319857 w 622275"/>
              <a:gd name="connsiteY11" fmla="*/ 805914 h 920214"/>
              <a:gd name="connsiteX12" fmla="*/ 296044 w 622275"/>
              <a:gd name="connsiteY12" fmla="*/ 796389 h 920214"/>
              <a:gd name="connsiteX13" fmla="*/ 276994 w 622275"/>
              <a:gd name="connsiteY13" fmla="*/ 791626 h 920214"/>
              <a:gd name="connsiteX14" fmla="*/ 257944 w 622275"/>
              <a:gd name="connsiteY14" fmla="*/ 772576 h 920214"/>
              <a:gd name="connsiteX15" fmla="*/ 241275 w 622275"/>
              <a:gd name="connsiteY15" fmla="*/ 765432 h 920214"/>
              <a:gd name="connsiteX16" fmla="*/ 222225 w 622275"/>
              <a:gd name="connsiteY16" fmla="*/ 753526 h 920214"/>
              <a:gd name="connsiteX17" fmla="*/ 193650 w 622275"/>
              <a:gd name="connsiteY17" fmla="*/ 722570 h 920214"/>
              <a:gd name="connsiteX18" fmla="*/ 167457 w 622275"/>
              <a:gd name="connsiteY18" fmla="*/ 703520 h 920214"/>
              <a:gd name="connsiteX19" fmla="*/ 138882 w 622275"/>
              <a:gd name="connsiteY19" fmla="*/ 682089 h 920214"/>
              <a:gd name="connsiteX20" fmla="*/ 115069 w 622275"/>
              <a:gd name="connsiteY20" fmla="*/ 663039 h 920214"/>
              <a:gd name="connsiteX21" fmla="*/ 101274 w 622275"/>
              <a:gd name="connsiteY21" fmla="*/ 609707 h 920214"/>
              <a:gd name="connsiteX22" fmla="*/ 85054 w 622275"/>
              <a:gd name="connsiteY22" fmla="*/ 513053 h 920214"/>
              <a:gd name="connsiteX23" fmla="*/ 88948 w 622275"/>
              <a:gd name="connsiteY23" fmla="*/ 431321 h 920214"/>
              <a:gd name="connsiteX24" fmla="*/ 86353 w 622275"/>
              <a:gd name="connsiteY24" fmla="*/ 128386 h 920214"/>
              <a:gd name="connsiteX25" fmla="*/ 75974 w 622275"/>
              <a:gd name="connsiteY25" fmla="*/ 281476 h 920214"/>
              <a:gd name="connsiteX26" fmla="*/ 57809 w 622275"/>
              <a:gd name="connsiteY26" fmla="*/ 68060 h 920214"/>
              <a:gd name="connsiteX27" fmla="*/ 0 w 622275"/>
              <a:gd name="connsiteY27" fmla="*/ 1803 h 920214"/>
              <a:gd name="connsiteX0" fmla="*/ 622275 w 622275"/>
              <a:gd name="connsiteY0" fmla="*/ 921574 h 921574"/>
              <a:gd name="connsiteX1" fmla="*/ 591319 w 622275"/>
              <a:gd name="connsiteY1" fmla="*/ 902524 h 921574"/>
              <a:gd name="connsiteX2" fmla="*/ 579413 w 622275"/>
              <a:gd name="connsiteY2" fmla="*/ 873949 h 921574"/>
              <a:gd name="connsiteX3" fmla="*/ 546075 w 622275"/>
              <a:gd name="connsiteY3" fmla="*/ 852517 h 921574"/>
              <a:gd name="connsiteX4" fmla="*/ 500832 w 622275"/>
              <a:gd name="connsiteY4" fmla="*/ 812036 h 921574"/>
              <a:gd name="connsiteX5" fmla="*/ 481782 w 622275"/>
              <a:gd name="connsiteY5" fmla="*/ 797749 h 921574"/>
              <a:gd name="connsiteX6" fmla="*/ 465113 w 622275"/>
              <a:gd name="connsiteY6" fmla="*/ 792986 h 921574"/>
              <a:gd name="connsiteX7" fmla="*/ 443682 w 622275"/>
              <a:gd name="connsiteY7" fmla="*/ 795367 h 921574"/>
              <a:gd name="connsiteX8" fmla="*/ 386532 w 622275"/>
              <a:gd name="connsiteY8" fmla="*/ 812036 h 921574"/>
              <a:gd name="connsiteX9" fmla="*/ 362719 w 622275"/>
              <a:gd name="connsiteY9" fmla="*/ 812036 h 921574"/>
              <a:gd name="connsiteX10" fmla="*/ 346050 w 622275"/>
              <a:gd name="connsiteY10" fmla="*/ 809655 h 921574"/>
              <a:gd name="connsiteX11" fmla="*/ 319857 w 622275"/>
              <a:gd name="connsiteY11" fmla="*/ 807274 h 921574"/>
              <a:gd name="connsiteX12" fmla="*/ 296044 w 622275"/>
              <a:gd name="connsiteY12" fmla="*/ 797749 h 921574"/>
              <a:gd name="connsiteX13" fmla="*/ 276994 w 622275"/>
              <a:gd name="connsiteY13" fmla="*/ 792986 h 921574"/>
              <a:gd name="connsiteX14" fmla="*/ 257944 w 622275"/>
              <a:gd name="connsiteY14" fmla="*/ 773936 h 921574"/>
              <a:gd name="connsiteX15" fmla="*/ 241275 w 622275"/>
              <a:gd name="connsiteY15" fmla="*/ 766792 h 921574"/>
              <a:gd name="connsiteX16" fmla="*/ 222225 w 622275"/>
              <a:gd name="connsiteY16" fmla="*/ 754886 h 921574"/>
              <a:gd name="connsiteX17" fmla="*/ 193650 w 622275"/>
              <a:gd name="connsiteY17" fmla="*/ 723930 h 921574"/>
              <a:gd name="connsiteX18" fmla="*/ 167457 w 622275"/>
              <a:gd name="connsiteY18" fmla="*/ 704880 h 921574"/>
              <a:gd name="connsiteX19" fmla="*/ 138882 w 622275"/>
              <a:gd name="connsiteY19" fmla="*/ 683449 h 921574"/>
              <a:gd name="connsiteX20" fmla="*/ 115069 w 622275"/>
              <a:gd name="connsiteY20" fmla="*/ 664399 h 921574"/>
              <a:gd name="connsiteX21" fmla="*/ 101274 w 622275"/>
              <a:gd name="connsiteY21" fmla="*/ 611067 h 921574"/>
              <a:gd name="connsiteX22" fmla="*/ 85054 w 622275"/>
              <a:gd name="connsiteY22" fmla="*/ 514413 h 921574"/>
              <a:gd name="connsiteX23" fmla="*/ 88948 w 622275"/>
              <a:gd name="connsiteY23" fmla="*/ 432681 h 921574"/>
              <a:gd name="connsiteX24" fmla="*/ 86353 w 622275"/>
              <a:gd name="connsiteY24" fmla="*/ 129746 h 921574"/>
              <a:gd name="connsiteX25" fmla="*/ 75974 w 622275"/>
              <a:gd name="connsiteY25" fmla="*/ 282836 h 921574"/>
              <a:gd name="connsiteX26" fmla="*/ 68188 w 622275"/>
              <a:gd name="connsiteY26" fmla="*/ 66826 h 921574"/>
              <a:gd name="connsiteX27" fmla="*/ 0 w 622275"/>
              <a:gd name="connsiteY27" fmla="*/ 3163 h 921574"/>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75974 w 622275"/>
              <a:gd name="connsiteY25" fmla="*/ 279673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86353 w 622275"/>
              <a:gd name="connsiteY24" fmla="*/ 126583 h 918411"/>
              <a:gd name="connsiteX25" fmla="*/ 88949 w 622275"/>
              <a:gd name="connsiteY25" fmla="*/ 222589 h 918411"/>
              <a:gd name="connsiteX26" fmla="*/ 68188 w 622275"/>
              <a:gd name="connsiteY26" fmla="*/ 63663 h 918411"/>
              <a:gd name="connsiteX27" fmla="*/ 0 w 622275"/>
              <a:gd name="connsiteY27"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8949 w 622275"/>
              <a:gd name="connsiteY26" fmla="*/ 222589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1164 w 622275"/>
              <a:gd name="connsiteY26" fmla="*/ 225185 h 918411"/>
              <a:gd name="connsiteX27" fmla="*/ 83757 w 622275"/>
              <a:gd name="connsiteY27" fmla="*/ 179126 h 918411"/>
              <a:gd name="connsiteX28" fmla="*/ 68188 w 622275"/>
              <a:gd name="connsiteY28" fmla="*/ 63663 h 918411"/>
              <a:gd name="connsiteX29" fmla="*/ 0 w 622275"/>
              <a:gd name="connsiteY29"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6353 w 622275"/>
              <a:gd name="connsiteY25" fmla="*/ 126583 h 918411"/>
              <a:gd name="connsiteX26" fmla="*/ 83757 w 622275"/>
              <a:gd name="connsiteY26" fmla="*/ 179126 h 918411"/>
              <a:gd name="connsiteX27" fmla="*/ 68188 w 622275"/>
              <a:gd name="connsiteY27" fmla="*/ 63663 h 918411"/>
              <a:gd name="connsiteX28" fmla="*/ 0 w 622275"/>
              <a:gd name="connsiteY28" fmla="*/ 0 h 918411"/>
              <a:gd name="connsiteX0" fmla="*/ 622275 w 622275"/>
              <a:gd name="connsiteY0" fmla="*/ 918411 h 918411"/>
              <a:gd name="connsiteX1" fmla="*/ 591319 w 622275"/>
              <a:gd name="connsiteY1" fmla="*/ 899361 h 918411"/>
              <a:gd name="connsiteX2" fmla="*/ 579413 w 622275"/>
              <a:gd name="connsiteY2" fmla="*/ 870786 h 918411"/>
              <a:gd name="connsiteX3" fmla="*/ 546075 w 622275"/>
              <a:gd name="connsiteY3" fmla="*/ 849354 h 918411"/>
              <a:gd name="connsiteX4" fmla="*/ 500832 w 622275"/>
              <a:gd name="connsiteY4" fmla="*/ 808873 h 918411"/>
              <a:gd name="connsiteX5" fmla="*/ 481782 w 622275"/>
              <a:gd name="connsiteY5" fmla="*/ 794586 h 918411"/>
              <a:gd name="connsiteX6" fmla="*/ 465113 w 622275"/>
              <a:gd name="connsiteY6" fmla="*/ 789823 h 918411"/>
              <a:gd name="connsiteX7" fmla="*/ 443682 w 622275"/>
              <a:gd name="connsiteY7" fmla="*/ 792204 h 918411"/>
              <a:gd name="connsiteX8" fmla="*/ 386532 w 622275"/>
              <a:gd name="connsiteY8" fmla="*/ 808873 h 918411"/>
              <a:gd name="connsiteX9" fmla="*/ 362719 w 622275"/>
              <a:gd name="connsiteY9" fmla="*/ 808873 h 918411"/>
              <a:gd name="connsiteX10" fmla="*/ 346050 w 622275"/>
              <a:gd name="connsiteY10" fmla="*/ 806492 h 918411"/>
              <a:gd name="connsiteX11" fmla="*/ 319857 w 622275"/>
              <a:gd name="connsiteY11" fmla="*/ 804111 h 918411"/>
              <a:gd name="connsiteX12" fmla="*/ 296044 w 622275"/>
              <a:gd name="connsiteY12" fmla="*/ 794586 h 918411"/>
              <a:gd name="connsiteX13" fmla="*/ 276994 w 622275"/>
              <a:gd name="connsiteY13" fmla="*/ 789823 h 918411"/>
              <a:gd name="connsiteX14" fmla="*/ 257944 w 622275"/>
              <a:gd name="connsiteY14" fmla="*/ 770773 h 918411"/>
              <a:gd name="connsiteX15" fmla="*/ 241275 w 622275"/>
              <a:gd name="connsiteY15" fmla="*/ 763629 h 918411"/>
              <a:gd name="connsiteX16" fmla="*/ 222225 w 622275"/>
              <a:gd name="connsiteY16" fmla="*/ 751723 h 918411"/>
              <a:gd name="connsiteX17" fmla="*/ 193650 w 622275"/>
              <a:gd name="connsiteY17" fmla="*/ 720767 h 918411"/>
              <a:gd name="connsiteX18" fmla="*/ 167457 w 622275"/>
              <a:gd name="connsiteY18" fmla="*/ 701717 h 918411"/>
              <a:gd name="connsiteX19" fmla="*/ 138882 w 622275"/>
              <a:gd name="connsiteY19" fmla="*/ 680286 h 918411"/>
              <a:gd name="connsiteX20" fmla="*/ 115069 w 622275"/>
              <a:gd name="connsiteY20" fmla="*/ 661236 h 918411"/>
              <a:gd name="connsiteX21" fmla="*/ 101274 w 622275"/>
              <a:gd name="connsiteY21" fmla="*/ 607904 h 918411"/>
              <a:gd name="connsiteX22" fmla="*/ 85054 w 622275"/>
              <a:gd name="connsiteY22" fmla="*/ 511250 h 918411"/>
              <a:gd name="connsiteX23" fmla="*/ 88948 w 622275"/>
              <a:gd name="connsiteY23" fmla="*/ 429518 h 918411"/>
              <a:gd name="connsiteX24" fmla="*/ 75973 w 622275"/>
              <a:gd name="connsiteY24" fmla="*/ 329620 h 918411"/>
              <a:gd name="connsiteX25" fmla="*/ 83757 w 622275"/>
              <a:gd name="connsiteY25" fmla="*/ 179126 h 918411"/>
              <a:gd name="connsiteX26" fmla="*/ 68188 w 622275"/>
              <a:gd name="connsiteY26" fmla="*/ 63663 h 918411"/>
              <a:gd name="connsiteX27" fmla="*/ 0 w 622275"/>
              <a:gd name="connsiteY27" fmla="*/ 0 h 91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2275" h="918411">
                <a:moveTo>
                  <a:pt x="622275" y="918411"/>
                </a:moveTo>
                <a:lnTo>
                  <a:pt x="591319" y="899361"/>
                </a:lnTo>
                <a:lnTo>
                  <a:pt x="579413" y="870786"/>
                </a:lnTo>
                <a:lnTo>
                  <a:pt x="546075" y="849354"/>
                </a:lnTo>
                <a:lnTo>
                  <a:pt x="500832" y="808873"/>
                </a:lnTo>
                <a:lnTo>
                  <a:pt x="481782" y="794586"/>
                </a:lnTo>
                <a:lnTo>
                  <a:pt x="465113" y="789823"/>
                </a:lnTo>
                <a:lnTo>
                  <a:pt x="443682" y="792204"/>
                </a:lnTo>
                <a:lnTo>
                  <a:pt x="386532" y="808873"/>
                </a:lnTo>
                <a:lnTo>
                  <a:pt x="362719" y="808873"/>
                </a:lnTo>
                <a:lnTo>
                  <a:pt x="346050" y="806492"/>
                </a:lnTo>
                <a:lnTo>
                  <a:pt x="319857" y="804111"/>
                </a:lnTo>
                <a:lnTo>
                  <a:pt x="296044" y="794586"/>
                </a:lnTo>
                <a:lnTo>
                  <a:pt x="276994" y="789823"/>
                </a:lnTo>
                <a:lnTo>
                  <a:pt x="257944" y="770773"/>
                </a:lnTo>
                <a:lnTo>
                  <a:pt x="241275" y="763629"/>
                </a:lnTo>
                <a:lnTo>
                  <a:pt x="222225" y="751723"/>
                </a:lnTo>
                <a:lnTo>
                  <a:pt x="193650" y="720767"/>
                </a:lnTo>
                <a:lnTo>
                  <a:pt x="167457" y="701717"/>
                </a:lnTo>
                <a:lnTo>
                  <a:pt x="138882" y="680286"/>
                </a:lnTo>
                <a:lnTo>
                  <a:pt x="115069" y="661236"/>
                </a:lnTo>
                <a:cubicBezTo>
                  <a:pt x="109125" y="651226"/>
                  <a:pt x="107033" y="632145"/>
                  <a:pt x="101274" y="607904"/>
                </a:cubicBezTo>
                <a:cubicBezTo>
                  <a:pt x="95515" y="583663"/>
                  <a:pt x="97165" y="565739"/>
                  <a:pt x="85054" y="511250"/>
                </a:cubicBezTo>
                <a:cubicBezTo>
                  <a:pt x="84297" y="480222"/>
                  <a:pt x="90461" y="459789"/>
                  <a:pt x="88948" y="429518"/>
                </a:cubicBezTo>
                <a:cubicBezTo>
                  <a:pt x="87435" y="399247"/>
                  <a:pt x="76838" y="371352"/>
                  <a:pt x="75973" y="329620"/>
                </a:cubicBezTo>
                <a:cubicBezTo>
                  <a:pt x="75108" y="287888"/>
                  <a:pt x="85054" y="223452"/>
                  <a:pt x="83757" y="179126"/>
                </a:cubicBezTo>
                <a:cubicBezTo>
                  <a:pt x="80297" y="152638"/>
                  <a:pt x="82148" y="93517"/>
                  <a:pt x="68188" y="63663"/>
                </a:cubicBezTo>
                <a:cubicBezTo>
                  <a:pt x="29010" y="-40706"/>
                  <a:pt x="4337" y="21638"/>
                  <a:pt x="0" y="0"/>
                </a:cubicBez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484" name="フリーフォーム 714">
            <a:extLst>
              <a:ext uri="{FF2B5EF4-FFF2-40B4-BE49-F238E27FC236}">
                <a16:creationId xmlns:a16="http://schemas.microsoft.com/office/drawing/2014/main" id="{6E4E61ED-73C0-4A02-A3EB-D65ED61139DE}"/>
              </a:ext>
            </a:extLst>
          </p:cNvPr>
          <p:cNvSpPr/>
          <p:nvPr/>
        </p:nvSpPr>
        <p:spPr>
          <a:xfrm>
            <a:off x="5589588" y="4179888"/>
            <a:ext cx="244475" cy="153987"/>
          </a:xfrm>
          <a:custGeom>
            <a:avLst/>
            <a:gdLst>
              <a:gd name="connsiteX0" fmla="*/ 338138 w 338138"/>
              <a:gd name="connsiteY0" fmla="*/ 0 h 211932"/>
              <a:gd name="connsiteX1" fmla="*/ 250031 w 338138"/>
              <a:gd name="connsiteY1" fmla="*/ 11907 h 211932"/>
              <a:gd name="connsiteX2" fmla="*/ 221456 w 338138"/>
              <a:gd name="connsiteY2" fmla="*/ 33338 h 211932"/>
              <a:gd name="connsiteX3" fmla="*/ 207169 w 338138"/>
              <a:gd name="connsiteY3" fmla="*/ 69057 h 211932"/>
              <a:gd name="connsiteX4" fmla="*/ 204788 w 338138"/>
              <a:gd name="connsiteY4" fmla="*/ 111919 h 211932"/>
              <a:gd name="connsiteX5" fmla="*/ 178594 w 338138"/>
              <a:gd name="connsiteY5" fmla="*/ 147638 h 211932"/>
              <a:gd name="connsiteX6" fmla="*/ 142875 w 338138"/>
              <a:gd name="connsiteY6" fmla="*/ 178594 h 211932"/>
              <a:gd name="connsiteX7" fmla="*/ 80963 w 338138"/>
              <a:gd name="connsiteY7" fmla="*/ 211932 h 211932"/>
              <a:gd name="connsiteX8" fmla="*/ 66675 w 338138"/>
              <a:gd name="connsiteY8" fmla="*/ 197644 h 211932"/>
              <a:gd name="connsiteX9" fmla="*/ 0 w 338138"/>
              <a:gd name="connsiteY9" fmla="*/ 197644 h 21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8" h="211932">
                <a:moveTo>
                  <a:pt x="338138" y="0"/>
                </a:moveTo>
                <a:lnTo>
                  <a:pt x="250031" y="11907"/>
                </a:lnTo>
                <a:lnTo>
                  <a:pt x="221456" y="33338"/>
                </a:lnTo>
                <a:lnTo>
                  <a:pt x="207169" y="69057"/>
                </a:lnTo>
                <a:lnTo>
                  <a:pt x="204788" y="111919"/>
                </a:lnTo>
                <a:lnTo>
                  <a:pt x="178594" y="147638"/>
                </a:lnTo>
                <a:lnTo>
                  <a:pt x="142875" y="178594"/>
                </a:lnTo>
                <a:lnTo>
                  <a:pt x="80963" y="211932"/>
                </a:lnTo>
                <a:lnTo>
                  <a:pt x="66675" y="197644"/>
                </a:lnTo>
                <a:lnTo>
                  <a:pt x="0" y="197644"/>
                </a:lnTo>
              </a:path>
            </a:pathLst>
          </a:custGeom>
          <a:noFill/>
          <a:ln w="38100">
            <a:solidFill>
              <a:srgbClr val="FF0000"/>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33" name="テキスト ボックス 532">
            <a:extLst>
              <a:ext uri="{FF2B5EF4-FFF2-40B4-BE49-F238E27FC236}">
                <a16:creationId xmlns:a16="http://schemas.microsoft.com/office/drawing/2014/main" id="{B99DF50C-0B4B-4910-A085-B09D9D738658}"/>
              </a:ext>
            </a:extLst>
          </p:cNvPr>
          <p:cNvSpPr txBox="1"/>
          <p:nvPr/>
        </p:nvSpPr>
        <p:spPr>
          <a:xfrm>
            <a:off x="471488" y="6792913"/>
            <a:ext cx="227012" cy="127000"/>
          </a:xfrm>
          <a:prstGeom prst="rect">
            <a:avLst/>
          </a:prstGeom>
          <a:noFill/>
        </p:spPr>
        <p:txBody>
          <a:bodyPr lIns="0" tIns="0" rIns="0" bIns="0">
            <a:spAutoFit/>
          </a:bodyPr>
          <a:lstStyle/>
          <a:p>
            <a:pPr>
              <a:defRPr/>
            </a:pPr>
            <a:r>
              <a:rPr lang="ja-JP" altLang="en-US" sz="827" dirty="0">
                <a:solidFill>
                  <a:schemeClr val="bg1"/>
                </a:solidFill>
              </a:rPr>
              <a:t>番号</a:t>
            </a:r>
          </a:p>
        </p:txBody>
      </p:sp>
      <p:sp>
        <p:nvSpPr>
          <p:cNvPr id="9410" name="円/楕円 50">
            <a:extLst>
              <a:ext uri="{FF2B5EF4-FFF2-40B4-BE49-F238E27FC236}">
                <a16:creationId xmlns:a16="http://schemas.microsoft.com/office/drawing/2014/main" id="{38C4EEAC-2D2F-49D0-BFB6-A4A70410EABE}"/>
              </a:ext>
            </a:extLst>
          </p:cNvPr>
          <p:cNvSpPr>
            <a:spLocks noChangeArrowheads="1"/>
          </p:cNvSpPr>
          <p:nvPr/>
        </p:nvSpPr>
        <p:spPr bwMode="auto">
          <a:xfrm rot="2604238">
            <a:off x="2987675" y="142240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1" name="円/楕円 50">
            <a:extLst>
              <a:ext uri="{FF2B5EF4-FFF2-40B4-BE49-F238E27FC236}">
                <a16:creationId xmlns:a16="http://schemas.microsoft.com/office/drawing/2014/main" id="{BB41B5A1-DD82-45B7-8C2D-DB5DC089E10A}"/>
              </a:ext>
            </a:extLst>
          </p:cNvPr>
          <p:cNvSpPr>
            <a:spLocks noChangeArrowheads="1"/>
          </p:cNvSpPr>
          <p:nvPr/>
        </p:nvSpPr>
        <p:spPr bwMode="auto">
          <a:xfrm rot="2604238">
            <a:off x="4035425" y="235426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2" name="円/楕円 50">
            <a:extLst>
              <a:ext uri="{FF2B5EF4-FFF2-40B4-BE49-F238E27FC236}">
                <a16:creationId xmlns:a16="http://schemas.microsoft.com/office/drawing/2014/main" id="{8AFF9D72-E49A-4532-BDDF-39CCE1207D12}"/>
              </a:ext>
            </a:extLst>
          </p:cNvPr>
          <p:cNvSpPr>
            <a:spLocks noChangeArrowheads="1"/>
          </p:cNvSpPr>
          <p:nvPr/>
        </p:nvSpPr>
        <p:spPr bwMode="auto">
          <a:xfrm rot="2604238">
            <a:off x="5162550" y="186372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3" name="円/楕円 50">
            <a:extLst>
              <a:ext uri="{FF2B5EF4-FFF2-40B4-BE49-F238E27FC236}">
                <a16:creationId xmlns:a16="http://schemas.microsoft.com/office/drawing/2014/main" id="{78F63F99-753E-49BA-8477-B67EF7940EF0}"/>
              </a:ext>
            </a:extLst>
          </p:cNvPr>
          <p:cNvSpPr>
            <a:spLocks noChangeArrowheads="1"/>
          </p:cNvSpPr>
          <p:nvPr/>
        </p:nvSpPr>
        <p:spPr bwMode="auto">
          <a:xfrm rot="2604238">
            <a:off x="5260975" y="166211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4" name="円/楕円 50">
            <a:extLst>
              <a:ext uri="{FF2B5EF4-FFF2-40B4-BE49-F238E27FC236}">
                <a16:creationId xmlns:a16="http://schemas.microsoft.com/office/drawing/2014/main" id="{B6C5FABE-90C8-48E0-94F9-BCC598B6A80C}"/>
              </a:ext>
            </a:extLst>
          </p:cNvPr>
          <p:cNvSpPr>
            <a:spLocks noChangeArrowheads="1"/>
          </p:cNvSpPr>
          <p:nvPr/>
        </p:nvSpPr>
        <p:spPr bwMode="auto">
          <a:xfrm rot="2604238">
            <a:off x="5424488" y="2117725"/>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5" name="円/楕円 50">
            <a:extLst>
              <a:ext uri="{FF2B5EF4-FFF2-40B4-BE49-F238E27FC236}">
                <a16:creationId xmlns:a16="http://schemas.microsoft.com/office/drawing/2014/main" id="{47FFE112-F4D8-43A0-A225-0BC562A1A181}"/>
              </a:ext>
            </a:extLst>
          </p:cNvPr>
          <p:cNvSpPr>
            <a:spLocks noChangeArrowheads="1"/>
          </p:cNvSpPr>
          <p:nvPr/>
        </p:nvSpPr>
        <p:spPr bwMode="auto">
          <a:xfrm rot="2604238">
            <a:off x="6069013" y="3824288"/>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6" name="円/楕円 50">
            <a:extLst>
              <a:ext uri="{FF2B5EF4-FFF2-40B4-BE49-F238E27FC236}">
                <a16:creationId xmlns:a16="http://schemas.microsoft.com/office/drawing/2014/main" id="{9AD87BB1-2DC1-47F7-BFE9-51F16BEC39E9}"/>
              </a:ext>
            </a:extLst>
          </p:cNvPr>
          <p:cNvSpPr>
            <a:spLocks noChangeArrowheads="1"/>
          </p:cNvSpPr>
          <p:nvPr/>
        </p:nvSpPr>
        <p:spPr bwMode="auto">
          <a:xfrm rot="2604238">
            <a:off x="5864225" y="41052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7" name="円/楕円 50">
            <a:extLst>
              <a:ext uri="{FF2B5EF4-FFF2-40B4-BE49-F238E27FC236}">
                <a16:creationId xmlns:a16="http://schemas.microsoft.com/office/drawing/2014/main" id="{6F355A05-C6D1-4384-BC38-57E6EF0459EC}"/>
              </a:ext>
            </a:extLst>
          </p:cNvPr>
          <p:cNvSpPr>
            <a:spLocks noChangeArrowheads="1"/>
          </p:cNvSpPr>
          <p:nvPr/>
        </p:nvSpPr>
        <p:spPr bwMode="auto">
          <a:xfrm rot="2604238">
            <a:off x="5856288" y="4640263"/>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8" name="円/楕円 50">
            <a:extLst>
              <a:ext uri="{FF2B5EF4-FFF2-40B4-BE49-F238E27FC236}">
                <a16:creationId xmlns:a16="http://schemas.microsoft.com/office/drawing/2014/main" id="{3086D02F-6A0A-4AB7-B9AD-5AA18E3F9E92}"/>
              </a:ext>
            </a:extLst>
          </p:cNvPr>
          <p:cNvSpPr>
            <a:spLocks noChangeArrowheads="1"/>
          </p:cNvSpPr>
          <p:nvPr/>
        </p:nvSpPr>
        <p:spPr bwMode="auto">
          <a:xfrm rot="2604238">
            <a:off x="5891213" y="6988175"/>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19" name="円/楕円 50">
            <a:extLst>
              <a:ext uri="{FF2B5EF4-FFF2-40B4-BE49-F238E27FC236}">
                <a16:creationId xmlns:a16="http://schemas.microsoft.com/office/drawing/2014/main" id="{67910E95-961C-4705-B583-586E5930DE7F}"/>
              </a:ext>
            </a:extLst>
          </p:cNvPr>
          <p:cNvSpPr>
            <a:spLocks noChangeArrowheads="1"/>
          </p:cNvSpPr>
          <p:nvPr/>
        </p:nvSpPr>
        <p:spPr bwMode="auto">
          <a:xfrm rot="2604238">
            <a:off x="5875338" y="7434263"/>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0" name="円/楕円 50">
            <a:extLst>
              <a:ext uri="{FF2B5EF4-FFF2-40B4-BE49-F238E27FC236}">
                <a16:creationId xmlns:a16="http://schemas.microsoft.com/office/drawing/2014/main" id="{98768B6F-C595-47E9-B51C-754AB49219D1}"/>
              </a:ext>
            </a:extLst>
          </p:cNvPr>
          <p:cNvSpPr>
            <a:spLocks noChangeArrowheads="1"/>
          </p:cNvSpPr>
          <p:nvPr/>
        </p:nvSpPr>
        <p:spPr bwMode="auto">
          <a:xfrm rot="2604238">
            <a:off x="4873625" y="78517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1" name="円/楕円 50">
            <a:extLst>
              <a:ext uri="{FF2B5EF4-FFF2-40B4-BE49-F238E27FC236}">
                <a16:creationId xmlns:a16="http://schemas.microsoft.com/office/drawing/2014/main" id="{E111ACA2-FD92-4F7A-B310-F94182EFBD72}"/>
              </a:ext>
            </a:extLst>
          </p:cNvPr>
          <p:cNvSpPr>
            <a:spLocks noChangeArrowheads="1"/>
          </p:cNvSpPr>
          <p:nvPr/>
        </p:nvSpPr>
        <p:spPr bwMode="auto">
          <a:xfrm rot="2604238">
            <a:off x="4013200" y="8047038"/>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2" name="円/楕円 50">
            <a:extLst>
              <a:ext uri="{FF2B5EF4-FFF2-40B4-BE49-F238E27FC236}">
                <a16:creationId xmlns:a16="http://schemas.microsoft.com/office/drawing/2014/main" id="{FC0CBEF0-CC13-468D-B394-3F228878D64E}"/>
              </a:ext>
            </a:extLst>
          </p:cNvPr>
          <p:cNvSpPr>
            <a:spLocks noChangeArrowheads="1"/>
          </p:cNvSpPr>
          <p:nvPr/>
        </p:nvSpPr>
        <p:spPr bwMode="auto">
          <a:xfrm rot="2604238">
            <a:off x="3514725" y="842645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3" name="円/楕円 50">
            <a:extLst>
              <a:ext uri="{FF2B5EF4-FFF2-40B4-BE49-F238E27FC236}">
                <a16:creationId xmlns:a16="http://schemas.microsoft.com/office/drawing/2014/main" id="{43C6A0DD-6439-4259-BE96-C3F3D747855C}"/>
              </a:ext>
            </a:extLst>
          </p:cNvPr>
          <p:cNvSpPr>
            <a:spLocks noChangeArrowheads="1"/>
          </p:cNvSpPr>
          <p:nvPr/>
        </p:nvSpPr>
        <p:spPr bwMode="auto">
          <a:xfrm rot="2604238">
            <a:off x="3136900" y="8623300"/>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9425" name="円/楕円 50">
            <a:extLst>
              <a:ext uri="{FF2B5EF4-FFF2-40B4-BE49-F238E27FC236}">
                <a16:creationId xmlns:a16="http://schemas.microsoft.com/office/drawing/2014/main" id="{17C603D2-2AC4-4F70-8B95-A50C390CDECD}"/>
              </a:ext>
            </a:extLst>
          </p:cNvPr>
          <p:cNvSpPr>
            <a:spLocks noChangeArrowheads="1"/>
          </p:cNvSpPr>
          <p:nvPr/>
        </p:nvSpPr>
        <p:spPr bwMode="auto">
          <a:xfrm rot="2604238">
            <a:off x="549275" y="9117013"/>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587" name="フリーフォーム 454">
            <a:extLst>
              <a:ext uri="{FF2B5EF4-FFF2-40B4-BE49-F238E27FC236}">
                <a16:creationId xmlns:a16="http://schemas.microsoft.com/office/drawing/2014/main" id="{6DA24F62-E050-4914-97E2-2CD9B168D669}"/>
              </a:ext>
            </a:extLst>
          </p:cNvPr>
          <p:cNvSpPr/>
          <p:nvPr/>
        </p:nvSpPr>
        <p:spPr>
          <a:xfrm>
            <a:off x="5491163" y="7297738"/>
            <a:ext cx="280987" cy="573087"/>
          </a:xfrm>
          <a:custGeom>
            <a:avLst/>
            <a:gdLst>
              <a:gd name="connsiteX0" fmla="*/ 390525 w 390525"/>
              <a:gd name="connsiteY0" fmla="*/ 1083469 h 1083469"/>
              <a:gd name="connsiteX1" fmla="*/ 328613 w 390525"/>
              <a:gd name="connsiteY1" fmla="*/ 1042987 h 1083469"/>
              <a:gd name="connsiteX2" fmla="*/ 307181 w 390525"/>
              <a:gd name="connsiteY2" fmla="*/ 1028700 h 1083469"/>
              <a:gd name="connsiteX3" fmla="*/ 304800 w 390525"/>
              <a:gd name="connsiteY3" fmla="*/ 1007269 h 1083469"/>
              <a:gd name="connsiteX4" fmla="*/ 314325 w 390525"/>
              <a:gd name="connsiteY4" fmla="*/ 995362 h 1083469"/>
              <a:gd name="connsiteX5" fmla="*/ 326231 w 390525"/>
              <a:gd name="connsiteY5" fmla="*/ 973931 h 1083469"/>
              <a:gd name="connsiteX6" fmla="*/ 316706 w 390525"/>
              <a:gd name="connsiteY6" fmla="*/ 959644 h 1083469"/>
              <a:gd name="connsiteX7" fmla="*/ 309563 w 390525"/>
              <a:gd name="connsiteY7" fmla="*/ 940594 h 1083469"/>
              <a:gd name="connsiteX8" fmla="*/ 309563 w 390525"/>
              <a:gd name="connsiteY8" fmla="*/ 916781 h 1083469"/>
              <a:gd name="connsiteX9" fmla="*/ 311944 w 390525"/>
              <a:gd name="connsiteY9" fmla="*/ 904875 h 1083469"/>
              <a:gd name="connsiteX10" fmla="*/ 297656 w 390525"/>
              <a:gd name="connsiteY10" fmla="*/ 892969 h 1083469"/>
              <a:gd name="connsiteX11" fmla="*/ 297656 w 390525"/>
              <a:gd name="connsiteY11" fmla="*/ 869156 h 1083469"/>
              <a:gd name="connsiteX12" fmla="*/ 280988 w 390525"/>
              <a:gd name="connsiteY12" fmla="*/ 852487 h 1083469"/>
              <a:gd name="connsiteX13" fmla="*/ 278606 w 390525"/>
              <a:gd name="connsiteY13" fmla="*/ 831056 h 1083469"/>
              <a:gd name="connsiteX14" fmla="*/ 266700 w 390525"/>
              <a:gd name="connsiteY14" fmla="*/ 823912 h 1083469"/>
              <a:gd name="connsiteX15" fmla="*/ 252413 w 390525"/>
              <a:gd name="connsiteY15" fmla="*/ 814387 h 1083469"/>
              <a:gd name="connsiteX16" fmla="*/ 245269 w 390525"/>
              <a:gd name="connsiteY16" fmla="*/ 795337 h 1083469"/>
              <a:gd name="connsiteX17" fmla="*/ 235744 w 390525"/>
              <a:gd name="connsiteY17" fmla="*/ 773906 h 1083469"/>
              <a:gd name="connsiteX18" fmla="*/ 219075 w 390525"/>
              <a:gd name="connsiteY18" fmla="*/ 764381 h 1083469"/>
              <a:gd name="connsiteX19" fmla="*/ 207169 w 390525"/>
              <a:gd name="connsiteY19" fmla="*/ 762000 h 1083469"/>
              <a:gd name="connsiteX20" fmla="*/ 188119 w 390525"/>
              <a:gd name="connsiteY20" fmla="*/ 757237 h 1083469"/>
              <a:gd name="connsiteX21" fmla="*/ 178594 w 390525"/>
              <a:gd name="connsiteY21" fmla="*/ 738187 h 1083469"/>
              <a:gd name="connsiteX22" fmla="*/ 166688 w 390525"/>
              <a:gd name="connsiteY22" fmla="*/ 716756 h 1083469"/>
              <a:gd name="connsiteX23" fmla="*/ 145256 w 390525"/>
              <a:gd name="connsiteY23" fmla="*/ 695325 h 1083469"/>
              <a:gd name="connsiteX24" fmla="*/ 119063 w 390525"/>
              <a:gd name="connsiteY24" fmla="*/ 671512 h 1083469"/>
              <a:gd name="connsiteX25" fmla="*/ 80963 w 390525"/>
              <a:gd name="connsiteY25" fmla="*/ 633412 h 1083469"/>
              <a:gd name="connsiteX26" fmla="*/ 47625 w 390525"/>
              <a:gd name="connsiteY26" fmla="*/ 585787 h 1083469"/>
              <a:gd name="connsiteX27" fmla="*/ 16669 w 390525"/>
              <a:gd name="connsiteY27" fmla="*/ 557212 h 1083469"/>
              <a:gd name="connsiteX28" fmla="*/ 2381 w 390525"/>
              <a:gd name="connsiteY28" fmla="*/ 514350 h 1083469"/>
              <a:gd name="connsiteX29" fmla="*/ 0 w 390525"/>
              <a:gd name="connsiteY29" fmla="*/ 497681 h 1083469"/>
              <a:gd name="connsiteX30" fmla="*/ 7144 w 390525"/>
              <a:gd name="connsiteY30" fmla="*/ 473869 h 1083469"/>
              <a:gd name="connsiteX31" fmla="*/ 19050 w 390525"/>
              <a:gd name="connsiteY31" fmla="*/ 445294 h 1083469"/>
              <a:gd name="connsiteX32" fmla="*/ 38100 w 390525"/>
              <a:gd name="connsiteY32" fmla="*/ 428625 h 1083469"/>
              <a:gd name="connsiteX33" fmla="*/ 50006 w 390525"/>
              <a:gd name="connsiteY33" fmla="*/ 404812 h 1083469"/>
              <a:gd name="connsiteX34" fmla="*/ 59531 w 390525"/>
              <a:gd name="connsiteY34" fmla="*/ 371475 h 1083469"/>
              <a:gd name="connsiteX35" fmla="*/ 61913 w 390525"/>
              <a:gd name="connsiteY35" fmla="*/ 350044 h 1083469"/>
              <a:gd name="connsiteX36" fmla="*/ 78581 w 390525"/>
              <a:gd name="connsiteY36" fmla="*/ 323850 h 1083469"/>
              <a:gd name="connsiteX37" fmla="*/ 80963 w 390525"/>
              <a:gd name="connsiteY37" fmla="*/ 290512 h 1083469"/>
              <a:gd name="connsiteX38" fmla="*/ 71438 w 390525"/>
              <a:gd name="connsiteY38" fmla="*/ 261937 h 1083469"/>
              <a:gd name="connsiteX39" fmla="*/ 76200 w 390525"/>
              <a:gd name="connsiteY39" fmla="*/ 230981 h 1083469"/>
              <a:gd name="connsiteX40" fmla="*/ 66675 w 390525"/>
              <a:gd name="connsiteY40" fmla="*/ 197644 h 1083469"/>
              <a:gd name="connsiteX41" fmla="*/ 61913 w 390525"/>
              <a:gd name="connsiteY41" fmla="*/ 161925 h 1083469"/>
              <a:gd name="connsiteX42" fmla="*/ 61913 w 390525"/>
              <a:gd name="connsiteY42" fmla="*/ 121444 h 1083469"/>
              <a:gd name="connsiteX43" fmla="*/ 61913 w 390525"/>
              <a:gd name="connsiteY43" fmla="*/ 95250 h 1083469"/>
              <a:gd name="connsiteX44" fmla="*/ 66675 w 390525"/>
              <a:gd name="connsiteY44" fmla="*/ 61912 h 1083469"/>
              <a:gd name="connsiteX45" fmla="*/ 59531 w 390525"/>
              <a:gd name="connsiteY45" fmla="*/ 28575 h 1083469"/>
              <a:gd name="connsiteX46" fmla="*/ 57150 w 390525"/>
              <a:gd name="connsiteY46" fmla="*/ 0 h 108346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0 w 395288"/>
              <a:gd name="connsiteY46"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28576 w 395288"/>
              <a:gd name="connsiteY46" fmla="*/ 200025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83343 h 1445419"/>
              <a:gd name="connsiteX47" fmla="*/ 0 w 395288"/>
              <a:gd name="connsiteY47"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7151 w 395288"/>
              <a:gd name="connsiteY46" fmla="*/ 254794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83343 h 1445419"/>
              <a:gd name="connsiteX48" fmla="*/ 0 w 395288"/>
              <a:gd name="connsiteY48"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17621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57151 w 395288"/>
              <a:gd name="connsiteY47" fmla="*/ 157162 h 1445419"/>
              <a:gd name="connsiteX48" fmla="*/ 57151 w 395288"/>
              <a:gd name="connsiteY48" fmla="*/ 83343 h 1445419"/>
              <a:gd name="connsiteX49" fmla="*/ 0 w 395288"/>
              <a:gd name="connsiteY49"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9057 w 395288"/>
              <a:gd name="connsiteY47" fmla="*/ 228600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8582 w 395288"/>
              <a:gd name="connsiteY47" fmla="*/ 202406 h 1445419"/>
              <a:gd name="connsiteX48" fmla="*/ 57151 w 395288"/>
              <a:gd name="connsiteY48" fmla="*/ 157162 h 1445419"/>
              <a:gd name="connsiteX49" fmla="*/ 57151 w 395288"/>
              <a:gd name="connsiteY49" fmla="*/ 83343 h 1445419"/>
              <a:gd name="connsiteX50" fmla="*/ 0 w 395288"/>
              <a:gd name="connsiteY50"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76201 w 395288"/>
              <a:gd name="connsiteY47" fmla="*/ 247650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8582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6201 w 395288"/>
              <a:gd name="connsiteY46" fmla="*/ 285750 h 1445419"/>
              <a:gd name="connsiteX47" fmla="*/ 64295 w 395288"/>
              <a:gd name="connsiteY47" fmla="*/ 245269 h 1445419"/>
              <a:gd name="connsiteX48" fmla="*/ 73819 w 395288"/>
              <a:gd name="connsiteY48" fmla="*/ 202406 h 1445419"/>
              <a:gd name="connsiteX49" fmla="*/ 57151 w 395288"/>
              <a:gd name="connsiteY49" fmla="*/ 157162 h 1445419"/>
              <a:gd name="connsiteX50" fmla="*/ 57151 w 395288"/>
              <a:gd name="connsiteY50" fmla="*/ 83343 h 1445419"/>
              <a:gd name="connsiteX51" fmla="*/ 0 w 395288"/>
              <a:gd name="connsiteY51"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71438 w 395288"/>
              <a:gd name="connsiteY46" fmla="*/ 335756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395288 w 395288"/>
              <a:gd name="connsiteY0" fmla="*/ 1445419 h 1445419"/>
              <a:gd name="connsiteX1" fmla="*/ 333376 w 395288"/>
              <a:gd name="connsiteY1" fmla="*/ 1404937 h 1445419"/>
              <a:gd name="connsiteX2" fmla="*/ 311944 w 395288"/>
              <a:gd name="connsiteY2" fmla="*/ 1390650 h 1445419"/>
              <a:gd name="connsiteX3" fmla="*/ 309563 w 395288"/>
              <a:gd name="connsiteY3" fmla="*/ 1369219 h 1445419"/>
              <a:gd name="connsiteX4" fmla="*/ 319088 w 395288"/>
              <a:gd name="connsiteY4" fmla="*/ 1357312 h 1445419"/>
              <a:gd name="connsiteX5" fmla="*/ 330994 w 395288"/>
              <a:gd name="connsiteY5" fmla="*/ 1335881 h 1445419"/>
              <a:gd name="connsiteX6" fmla="*/ 321469 w 395288"/>
              <a:gd name="connsiteY6" fmla="*/ 1321594 h 1445419"/>
              <a:gd name="connsiteX7" fmla="*/ 314326 w 395288"/>
              <a:gd name="connsiteY7" fmla="*/ 1302544 h 1445419"/>
              <a:gd name="connsiteX8" fmla="*/ 314326 w 395288"/>
              <a:gd name="connsiteY8" fmla="*/ 1278731 h 1445419"/>
              <a:gd name="connsiteX9" fmla="*/ 316707 w 395288"/>
              <a:gd name="connsiteY9" fmla="*/ 1266825 h 1445419"/>
              <a:gd name="connsiteX10" fmla="*/ 302419 w 395288"/>
              <a:gd name="connsiteY10" fmla="*/ 1254919 h 1445419"/>
              <a:gd name="connsiteX11" fmla="*/ 302419 w 395288"/>
              <a:gd name="connsiteY11" fmla="*/ 1231106 h 1445419"/>
              <a:gd name="connsiteX12" fmla="*/ 285751 w 395288"/>
              <a:gd name="connsiteY12" fmla="*/ 1214437 h 1445419"/>
              <a:gd name="connsiteX13" fmla="*/ 283369 w 395288"/>
              <a:gd name="connsiteY13" fmla="*/ 1193006 h 1445419"/>
              <a:gd name="connsiteX14" fmla="*/ 271463 w 395288"/>
              <a:gd name="connsiteY14" fmla="*/ 1185862 h 1445419"/>
              <a:gd name="connsiteX15" fmla="*/ 257176 w 395288"/>
              <a:gd name="connsiteY15" fmla="*/ 1176337 h 1445419"/>
              <a:gd name="connsiteX16" fmla="*/ 250032 w 395288"/>
              <a:gd name="connsiteY16" fmla="*/ 1157287 h 1445419"/>
              <a:gd name="connsiteX17" fmla="*/ 240507 w 395288"/>
              <a:gd name="connsiteY17" fmla="*/ 1135856 h 1445419"/>
              <a:gd name="connsiteX18" fmla="*/ 223838 w 395288"/>
              <a:gd name="connsiteY18" fmla="*/ 1126331 h 1445419"/>
              <a:gd name="connsiteX19" fmla="*/ 211932 w 395288"/>
              <a:gd name="connsiteY19" fmla="*/ 1123950 h 1445419"/>
              <a:gd name="connsiteX20" fmla="*/ 192882 w 395288"/>
              <a:gd name="connsiteY20" fmla="*/ 1119187 h 1445419"/>
              <a:gd name="connsiteX21" fmla="*/ 183357 w 395288"/>
              <a:gd name="connsiteY21" fmla="*/ 1100137 h 1445419"/>
              <a:gd name="connsiteX22" fmla="*/ 171451 w 395288"/>
              <a:gd name="connsiteY22" fmla="*/ 1078706 h 1445419"/>
              <a:gd name="connsiteX23" fmla="*/ 150019 w 395288"/>
              <a:gd name="connsiteY23" fmla="*/ 1057275 h 1445419"/>
              <a:gd name="connsiteX24" fmla="*/ 123826 w 395288"/>
              <a:gd name="connsiteY24" fmla="*/ 1033462 h 1445419"/>
              <a:gd name="connsiteX25" fmla="*/ 85726 w 395288"/>
              <a:gd name="connsiteY25" fmla="*/ 995362 h 1445419"/>
              <a:gd name="connsiteX26" fmla="*/ 52388 w 395288"/>
              <a:gd name="connsiteY26" fmla="*/ 947737 h 1445419"/>
              <a:gd name="connsiteX27" fmla="*/ 21432 w 395288"/>
              <a:gd name="connsiteY27" fmla="*/ 919162 h 1445419"/>
              <a:gd name="connsiteX28" fmla="*/ 7144 w 395288"/>
              <a:gd name="connsiteY28" fmla="*/ 876300 h 1445419"/>
              <a:gd name="connsiteX29" fmla="*/ 4763 w 395288"/>
              <a:gd name="connsiteY29" fmla="*/ 859631 h 1445419"/>
              <a:gd name="connsiteX30" fmla="*/ 11907 w 395288"/>
              <a:gd name="connsiteY30" fmla="*/ 835819 h 1445419"/>
              <a:gd name="connsiteX31" fmla="*/ 23813 w 395288"/>
              <a:gd name="connsiteY31" fmla="*/ 807244 h 1445419"/>
              <a:gd name="connsiteX32" fmla="*/ 42863 w 395288"/>
              <a:gd name="connsiteY32" fmla="*/ 790575 h 1445419"/>
              <a:gd name="connsiteX33" fmla="*/ 54769 w 395288"/>
              <a:gd name="connsiteY33" fmla="*/ 766762 h 1445419"/>
              <a:gd name="connsiteX34" fmla="*/ 64294 w 395288"/>
              <a:gd name="connsiteY34" fmla="*/ 733425 h 1445419"/>
              <a:gd name="connsiteX35" fmla="*/ 66676 w 395288"/>
              <a:gd name="connsiteY35" fmla="*/ 711994 h 1445419"/>
              <a:gd name="connsiteX36" fmla="*/ 83344 w 395288"/>
              <a:gd name="connsiteY36" fmla="*/ 685800 h 1445419"/>
              <a:gd name="connsiteX37" fmla="*/ 85726 w 395288"/>
              <a:gd name="connsiteY37" fmla="*/ 652462 h 1445419"/>
              <a:gd name="connsiteX38" fmla="*/ 76201 w 395288"/>
              <a:gd name="connsiteY38" fmla="*/ 623887 h 1445419"/>
              <a:gd name="connsiteX39" fmla="*/ 80963 w 395288"/>
              <a:gd name="connsiteY39" fmla="*/ 592931 h 1445419"/>
              <a:gd name="connsiteX40" fmla="*/ 71438 w 395288"/>
              <a:gd name="connsiteY40" fmla="*/ 559594 h 1445419"/>
              <a:gd name="connsiteX41" fmla="*/ 66676 w 395288"/>
              <a:gd name="connsiteY41" fmla="*/ 523875 h 1445419"/>
              <a:gd name="connsiteX42" fmla="*/ 66676 w 395288"/>
              <a:gd name="connsiteY42" fmla="*/ 483394 h 1445419"/>
              <a:gd name="connsiteX43" fmla="*/ 66676 w 395288"/>
              <a:gd name="connsiteY43" fmla="*/ 457200 h 1445419"/>
              <a:gd name="connsiteX44" fmla="*/ 71438 w 395288"/>
              <a:gd name="connsiteY44" fmla="*/ 423862 h 1445419"/>
              <a:gd name="connsiteX45" fmla="*/ 64294 w 395288"/>
              <a:gd name="connsiteY45" fmla="*/ 390525 h 1445419"/>
              <a:gd name="connsiteX46" fmla="*/ 50007 w 395288"/>
              <a:gd name="connsiteY46" fmla="*/ 338137 h 1445419"/>
              <a:gd name="connsiteX47" fmla="*/ 76201 w 395288"/>
              <a:gd name="connsiteY47" fmla="*/ 285750 h 1445419"/>
              <a:gd name="connsiteX48" fmla="*/ 64295 w 395288"/>
              <a:gd name="connsiteY48" fmla="*/ 245269 h 1445419"/>
              <a:gd name="connsiteX49" fmla="*/ 73819 w 395288"/>
              <a:gd name="connsiteY49" fmla="*/ 202406 h 1445419"/>
              <a:gd name="connsiteX50" fmla="*/ 57151 w 395288"/>
              <a:gd name="connsiteY50" fmla="*/ 157162 h 1445419"/>
              <a:gd name="connsiteX51" fmla="*/ 57151 w 395288"/>
              <a:gd name="connsiteY51" fmla="*/ 83343 h 1445419"/>
              <a:gd name="connsiteX52" fmla="*/ 0 w 395288"/>
              <a:gd name="connsiteY52" fmla="*/ 0 h 1445419"/>
              <a:gd name="connsiteX0" fmla="*/ 408911 w 408911"/>
              <a:gd name="connsiteY0" fmla="*/ 1459042 h 1459042"/>
              <a:gd name="connsiteX1" fmla="*/ 346999 w 408911"/>
              <a:gd name="connsiteY1" fmla="*/ 1418560 h 1459042"/>
              <a:gd name="connsiteX2" fmla="*/ 325567 w 408911"/>
              <a:gd name="connsiteY2" fmla="*/ 1404273 h 1459042"/>
              <a:gd name="connsiteX3" fmla="*/ 323186 w 408911"/>
              <a:gd name="connsiteY3" fmla="*/ 1382842 h 1459042"/>
              <a:gd name="connsiteX4" fmla="*/ 332711 w 408911"/>
              <a:gd name="connsiteY4" fmla="*/ 1370935 h 1459042"/>
              <a:gd name="connsiteX5" fmla="*/ 344617 w 408911"/>
              <a:gd name="connsiteY5" fmla="*/ 1349504 h 1459042"/>
              <a:gd name="connsiteX6" fmla="*/ 335092 w 408911"/>
              <a:gd name="connsiteY6" fmla="*/ 1335217 h 1459042"/>
              <a:gd name="connsiteX7" fmla="*/ 327949 w 408911"/>
              <a:gd name="connsiteY7" fmla="*/ 1316167 h 1459042"/>
              <a:gd name="connsiteX8" fmla="*/ 327949 w 408911"/>
              <a:gd name="connsiteY8" fmla="*/ 1292354 h 1459042"/>
              <a:gd name="connsiteX9" fmla="*/ 330330 w 408911"/>
              <a:gd name="connsiteY9" fmla="*/ 1280448 h 1459042"/>
              <a:gd name="connsiteX10" fmla="*/ 316042 w 408911"/>
              <a:gd name="connsiteY10" fmla="*/ 1268542 h 1459042"/>
              <a:gd name="connsiteX11" fmla="*/ 316042 w 408911"/>
              <a:gd name="connsiteY11" fmla="*/ 1244729 h 1459042"/>
              <a:gd name="connsiteX12" fmla="*/ 299374 w 408911"/>
              <a:gd name="connsiteY12" fmla="*/ 1228060 h 1459042"/>
              <a:gd name="connsiteX13" fmla="*/ 296992 w 408911"/>
              <a:gd name="connsiteY13" fmla="*/ 1206629 h 1459042"/>
              <a:gd name="connsiteX14" fmla="*/ 285086 w 408911"/>
              <a:gd name="connsiteY14" fmla="*/ 1199485 h 1459042"/>
              <a:gd name="connsiteX15" fmla="*/ 270799 w 408911"/>
              <a:gd name="connsiteY15" fmla="*/ 1189960 h 1459042"/>
              <a:gd name="connsiteX16" fmla="*/ 263655 w 408911"/>
              <a:gd name="connsiteY16" fmla="*/ 1170910 h 1459042"/>
              <a:gd name="connsiteX17" fmla="*/ 254130 w 408911"/>
              <a:gd name="connsiteY17" fmla="*/ 1149479 h 1459042"/>
              <a:gd name="connsiteX18" fmla="*/ 237461 w 408911"/>
              <a:gd name="connsiteY18" fmla="*/ 1139954 h 1459042"/>
              <a:gd name="connsiteX19" fmla="*/ 225555 w 408911"/>
              <a:gd name="connsiteY19" fmla="*/ 1137573 h 1459042"/>
              <a:gd name="connsiteX20" fmla="*/ 206505 w 408911"/>
              <a:gd name="connsiteY20" fmla="*/ 1132810 h 1459042"/>
              <a:gd name="connsiteX21" fmla="*/ 196980 w 408911"/>
              <a:gd name="connsiteY21" fmla="*/ 1113760 h 1459042"/>
              <a:gd name="connsiteX22" fmla="*/ 185074 w 408911"/>
              <a:gd name="connsiteY22" fmla="*/ 1092329 h 1459042"/>
              <a:gd name="connsiteX23" fmla="*/ 163642 w 408911"/>
              <a:gd name="connsiteY23" fmla="*/ 1070898 h 1459042"/>
              <a:gd name="connsiteX24" fmla="*/ 137449 w 408911"/>
              <a:gd name="connsiteY24" fmla="*/ 1047085 h 1459042"/>
              <a:gd name="connsiteX25" fmla="*/ 99349 w 408911"/>
              <a:gd name="connsiteY25" fmla="*/ 1008985 h 1459042"/>
              <a:gd name="connsiteX26" fmla="*/ 66011 w 408911"/>
              <a:gd name="connsiteY26" fmla="*/ 961360 h 1459042"/>
              <a:gd name="connsiteX27" fmla="*/ 35055 w 408911"/>
              <a:gd name="connsiteY27" fmla="*/ 932785 h 1459042"/>
              <a:gd name="connsiteX28" fmla="*/ 20767 w 408911"/>
              <a:gd name="connsiteY28" fmla="*/ 889923 h 1459042"/>
              <a:gd name="connsiteX29" fmla="*/ 18386 w 408911"/>
              <a:gd name="connsiteY29" fmla="*/ 873254 h 1459042"/>
              <a:gd name="connsiteX30" fmla="*/ 25530 w 408911"/>
              <a:gd name="connsiteY30" fmla="*/ 849442 h 1459042"/>
              <a:gd name="connsiteX31" fmla="*/ 37436 w 408911"/>
              <a:gd name="connsiteY31" fmla="*/ 820867 h 1459042"/>
              <a:gd name="connsiteX32" fmla="*/ 56486 w 408911"/>
              <a:gd name="connsiteY32" fmla="*/ 804198 h 1459042"/>
              <a:gd name="connsiteX33" fmla="*/ 68392 w 408911"/>
              <a:gd name="connsiteY33" fmla="*/ 780385 h 1459042"/>
              <a:gd name="connsiteX34" fmla="*/ 77917 w 408911"/>
              <a:gd name="connsiteY34" fmla="*/ 747048 h 1459042"/>
              <a:gd name="connsiteX35" fmla="*/ 80299 w 408911"/>
              <a:gd name="connsiteY35" fmla="*/ 725617 h 1459042"/>
              <a:gd name="connsiteX36" fmla="*/ 96967 w 408911"/>
              <a:gd name="connsiteY36" fmla="*/ 699423 h 1459042"/>
              <a:gd name="connsiteX37" fmla="*/ 99349 w 408911"/>
              <a:gd name="connsiteY37" fmla="*/ 666085 h 1459042"/>
              <a:gd name="connsiteX38" fmla="*/ 89824 w 408911"/>
              <a:gd name="connsiteY38" fmla="*/ 637510 h 1459042"/>
              <a:gd name="connsiteX39" fmla="*/ 94586 w 408911"/>
              <a:gd name="connsiteY39" fmla="*/ 606554 h 1459042"/>
              <a:gd name="connsiteX40" fmla="*/ 85061 w 408911"/>
              <a:gd name="connsiteY40" fmla="*/ 573217 h 1459042"/>
              <a:gd name="connsiteX41" fmla="*/ 80299 w 408911"/>
              <a:gd name="connsiteY41" fmla="*/ 537498 h 1459042"/>
              <a:gd name="connsiteX42" fmla="*/ 80299 w 408911"/>
              <a:gd name="connsiteY42" fmla="*/ 497017 h 1459042"/>
              <a:gd name="connsiteX43" fmla="*/ 80299 w 408911"/>
              <a:gd name="connsiteY43" fmla="*/ 470823 h 1459042"/>
              <a:gd name="connsiteX44" fmla="*/ 85061 w 408911"/>
              <a:gd name="connsiteY44" fmla="*/ 437485 h 1459042"/>
              <a:gd name="connsiteX45" fmla="*/ 77917 w 408911"/>
              <a:gd name="connsiteY45" fmla="*/ 404148 h 1459042"/>
              <a:gd name="connsiteX46" fmla="*/ 63630 w 408911"/>
              <a:gd name="connsiteY46" fmla="*/ 351760 h 1459042"/>
              <a:gd name="connsiteX47" fmla="*/ 89824 w 408911"/>
              <a:gd name="connsiteY47" fmla="*/ 299373 h 1459042"/>
              <a:gd name="connsiteX48" fmla="*/ 77918 w 408911"/>
              <a:gd name="connsiteY48" fmla="*/ 258892 h 1459042"/>
              <a:gd name="connsiteX49" fmla="*/ 87442 w 408911"/>
              <a:gd name="connsiteY49" fmla="*/ 216029 h 1459042"/>
              <a:gd name="connsiteX50" fmla="*/ 70774 w 408911"/>
              <a:gd name="connsiteY50" fmla="*/ 170785 h 1459042"/>
              <a:gd name="connsiteX51" fmla="*/ 70774 w 408911"/>
              <a:gd name="connsiteY51" fmla="*/ 96966 h 1459042"/>
              <a:gd name="connsiteX52" fmla="*/ 0 w 408911"/>
              <a:gd name="connsiteY52" fmla="*/ 0 h 1459042"/>
              <a:gd name="connsiteX0" fmla="*/ 390525 w 390525"/>
              <a:gd name="connsiteY0" fmla="*/ 1362076 h 1362076"/>
              <a:gd name="connsiteX1" fmla="*/ 328613 w 390525"/>
              <a:gd name="connsiteY1" fmla="*/ 1321594 h 1362076"/>
              <a:gd name="connsiteX2" fmla="*/ 307181 w 390525"/>
              <a:gd name="connsiteY2" fmla="*/ 1307307 h 1362076"/>
              <a:gd name="connsiteX3" fmla="*/ 304800 w 390525"/>
              <a:gd name="connsiteY3" fmla="*/ 1285876 h 1362076"/>
              <a:gd name="connsiteX4" fmla="*/ 314325 w 390525"/>
              <a:gd name="connsiteY4" fmla="*/ 1273969 h 1362076"/>
              <a:gd name="connsiteX5" fmla="*/ 326231 w 390525"/>
              <a:gd name="connsiteY5" fmla="*/ 1252538 h 1362076"/>
              <a:gd name="connsiteX6" fmla="*/ 316706 w 390525"/>
              <a:gd name="connsiteY6" fmla="*/ 1238251 h 1362076"/>
              <a:gd name="connsiteX7" fmla="*/ 309563 w 390525"/>
              <a:gd name="connsiteY7" fmla="*/ 1219201 h 1362076"/>
              <a:gd name="connsiteX8" fmla="*/ 309563 w 390525"/>
              <a:gd name="connsiteY8" fmla="*/ 1195388 h 1362076"/>
              <a:gd name="connsiteX9" fmla="*/ 311944 w 390525"/>
              <a:gd name="connsiteY9" fmla="*/ 1183482 h 1362076"/>
              <a:gd name="connsiteX10" fmla="*/ 297656 w 390525"/>
              <a:gd name="connsiteY10" fmla="*/ 1171576 h 1362076"/>
              <a:gd name="connsiteX11" fmla="*/ 297656 w 390525"/>
              <a:gd name="connsiteY11" fmla="*/ 1147763 h 1362076"/>
              <a:gd name="connsiteX12" fmla="*/ 280988 w 390525"/>
              <a:gd name="connsiteY12" fmla="*/ 1131094 h 1362076"/>
              <a:gd name="connsiteX13" fmla="*/ 278606 w 390525"/>
              <a:gd name="connsiteY13" fmla="*/ 1109663 h 1362076"/>
              <a:gd name="connsiteX14" fmla="*/ 266700 w 390525"/>
              <a:gd name="connsiteY14" fmla="*/ 1102519 h 1362076"/>
              <a:gd name="connsiteX15" fmla="*/ 252413 w 390525"/>
              <a:gd name="connsiteY15" fmla="*/ 1092994 h 1362076"/>
              <a:gd name="connsiteX16" fmla="*/ 245269 w 390525"/>
              <a:gd name="connsiteY16" fmla="*/ 1073944 h 1362076"/>
              <a:gd name="connsiteX17" fmla="*/ 235744 w 390525"/>
              <a:gd name="connsiteY17" fmla="*/ 1052513 h 1362076"/>
              <a:gd name="connsiteX18" fmla="*/ 219075 w 390525"/>
              <a:gd name="connsiteY18" fmla="*/ 1042988 h 1362076"/>
              <a:gd name="connsiteX19" fmla="*/ 207169 w 390525"/>
              <a:gd name="connsiteY19" fmla="*/ 1040607 h 1362076"/>
              <a:gd name="connsiteX20" fmla="*/ 188119 w 390525"/>
              <a:gd name="connsiteY20" fmla="*/ 1035844 h 1362076"/>
              <a:gd name="connsiteX21" fmla="*/ 178594 w 390525"/>
              <a:gd name="connsiteY21" fmla="*/ 1016794 h 1362076"/>
              <a:gd name="connsiteX22" fmla="*/ 166688 w 390525"/>
              <a:gd name="connsiteY22" fmla="*/ 995363 h 1362076"/>
              <a:gd name="connsiteX23" fmla="*/ 145256 w 390525"/>
              <a:gd name="connsiteY23" fmla="*/ 973932 h 1362076"/>
              <a:gd name="connsiteX24" fmla="*/ 119063 w 390525"/>
              <a:gd name="connsiteY24" fmla="*/ 950119 h 1362076"/>
              <a:gd name="connsiteX25" fmla="*/ 80963 w 390525"/>
              <a:gd name="connsiteY25" fmla="*/ 912019 h 1362076"/>
              <a:gd name="connsiteX26" fmla="*/ 47625 w 390525"/>
              <a:gd name="connsiteY26" fmla="*/ 864394 h 1362076"/>
              <a:gd name="connsiteX27" fmla="*/ 16669 w 390525"/>
              <a:gd name="connsiteY27" fmla="*/ 835819 h 1362076"/>
              <a:gd name="connsiteX28" fmla="*/ 2381 w 390525"/>
              <a:gd name="connsiteY28" fmla="*/ 792957 h 1362076"/>
              <a:gd name="connsiteX29" fmla="*/ 0 w 390525"/>
              <a:gd name="connsiteY29" fmla="*/ 776288 h 1362076"/>
              <a:gd name="connsiteX30" fmla="*/ 7144 w 390525"/>
              <a:gd name="connsiteY30" fmla="*/ 752476 h 1362076"/>
              <a:gd name="connsiteX31" fmla="*/ 19050 w 390525"/>
              <a:gd name="connsiteY31" fmla="*/ 723901 h 1362076"/>
              <a:gd name="connsiteX32" fmla="*/ 38100 w 390525"/>
              <a:gd name="connsiteY32" fmla="*/ 707232 h 1362076"/>
              <a:gd name="connsiteX33" fmla="*/ 50006 w 390525"/>
              <a:gd name="connsiteY33" fmla="*/ 683419 h 1362076"/>
              <a:gd name="connsiteX34" fmla="*/ 59531 w 390525"/>
              <a:gd name="connsiteY34" fmla="*/ 650082 h 1362076"/>
              <a:gd name="connsiteX35" fmla="*/ 61913 w 390525"/>
              <a:gd name="connsiteY35" fmla="*/ 628651 h 1362076"/>
              <a:gd name="connsiteX36" fmla="*/ 78581 w 390525"/>
              <a:gd name="connsiteY36" fmla="*/ 602457 h 1362076"/>
              <a:gd name="connsiteX37" fmla="*/ 80963 w 390525"/>
              <a:gd name="connsiteY37" fmla="*/ 569119 h 1362076"/>
              <a:gd name="connsiteX38" fmla="*/ 71438 w 390525"/>
              <a:gd name="connsiteY38" fmla="*/ 540544 h 1362076"/>
              <a:gd name="connsiteX39" fmla="*/ 76200 w 390525"/>
              <a:gd name="connsiteY39" fmla="*/ 509588 h 1362076"/>
              <a:gd name="connsiteX40" fmla="*/ 66675 w 390525"/>
              <a:gd name="connsiteY40" fmla="*/ 476251 h 1362076"/>
              <a:gd name="connsiteX41" fmla="*/ 61913 w 390525"/>
              <a:gd name="connsiteY41" fmla="*/ 440532 h 1362076"/>
              <a:gd name="connsiteX42" fmla="*/ 61913 w 390525"/>
              <a:gd name="connsiteY42" fmla="*/ 400051 h 1362076"/>
              <a:gd name="connsiteX43" fmla="*/ 61913 w 390525"/>
              <a:gd name="connsiteY43" fmla="*/ 373857 h 1362076"/>
              <a:gd name="connsiteX44" fmla="*/ 66675 w 390525"/>
              <a:gd name="connsiteY44" fmla="*/ 340519 h 1362076"/>
              <a:gd name="connsiteX45" fmla="*/ 59531 w 390525"/>
              <a:gd name="connsiteY45" fmla="*/ 307182 h 1362076"/>
              <a:gd name="connsiteX46" fmla="*/ 45244 w 390525"/>
              <a:gd name="connsiteY46" fmla="*/ 254794 h 1362076"/>
              <a:gd name="connsiteX47" fmla="*/ 71438 w 390525"/>
              <a:gd name="connsiteY47" fmla="*/ 202407 h 1362076"/>
              <a:gd name="connsiteX48" fmla="*/ 59532 w 390525"/>
              <a:gd name="connsiteY48" fmla="*/ 161926 h 1362076"/>
              <a:gd name="connsiteX49" fmla="*/ 69056 w 390525"/>
              <a:gd name="connsiteY49" fmla="*/ 119063 h 1362076"/>
              <a:gd name="connsiteX50" fmla="*/ 52388 w 390525"/>
              <a:gd name="connsiteY50" fmla="*/ 73819 h 1362076"/>
              <a:gd name="connsiteX51" fmla="*/ 52388 w 390525"/>
              <a:gd name="connsiteY51" fmla="*/ 0 h 1362076"/>
              <a:gd name="connsiteX0" fmla="*/ 390525 w 390525"/>
              <a:gd name="connsiteY0" fmla="*/ 1288258 h 1288258"/>
              <a:gd name="connsiteX1" fmla="*/ 328613 w 390525"/>
              <a:gd name="connsiteY1" fmla="*/ 1247776 h 1288258"/>
              <a:gd name="connsiteX2" fmla="*/ 307181 w 390525"/>
              <a:gd name="connsiteY2" fmla="*/ 1233489 h 1288258"/>
              <a:gd name="connsiteX3" fmla="*/ 304800 w 390525"/>
              <a:gd name="connsiteY3" fmla="*/ 1212058 h 1288258"/>
              <a:gd name="connsiteX4" fmla="*/ 314325 w 390525"/>
              <a:gd name="connsiteY4" fmla="*/ 1200151 h 1288258"/>
              <a:gd name="connsiteX5" fmla="*/ 326231 w 390525"/>
              <a:gd name="connsiteY5" fmla="*/ 1178720 h 1288258"/>
              <a:gd name="connsiteX6" fmla="*/ 316706 w 390525"/>
              <a:gd name="connsiteY6" fmla="*/ 1164433 h 1288258"/>
              <a:gd name="connsiteX7" fmla="*/ 309563 w 390525"/>
              <a:gd name="connsiteY7" fmla="*/ 1145383 h 1288258"/>
              <a:gd name="connsiteX8" fmla="*/ 309563 w 390525"/>
              <a:gd name="connsiteY8" fmla="*/ 1121570 h 1288258"/>
              <a:gd name="connsiteX9" fmla="*/ 311944 w 390525"/>
              <a:gd name="connsiteY9" fmla="*/ 1109664 h 1288258"/>
              <a:gd name="connsiteX10" fmla="*/ 297656 w 390525"/>
              <a:gd name="connsiteY10" fmla="*/ 1097758 h 1288258"/>
              <a:gd name="connsiteX11" fmla="*/ 297656 w 390525"/>
              <a:gd name="connsiteY11" fmla="*/ 1073945 h 1288258"/>
              <a:gd name="connsiteX12" fmla="*/ 280988 w 390525"/>
              <a:gd name="connsiteY12" fmla="*/ 1057276 h 1288258"/>
              <a:gd name="connsiteX13" fmla="*/ 278606 w 390525"/>
              <a:gd name="connsiteY13" fmla="*/ 1035845 h 1288258"/>
              <a:gd name="connsiteX14" fmla="*/ 266700 w 390525"/>
              <a:gd name="connsiteY14" fmla="*/ 1028701 h 1288258"/>
              <a:gd name="connsiteX15" fmla="*/ 252413 w 390525"/>
              <a:gd name="connsiteY15" fmla="*/ 1019176 h 1288258"/>
              <a:gd name="connsiteX16" fmla="*/ 245269 w 390525"/>
              <a:gd name="connsiteY16" fmla="*/ 1000126 h 1288258"/>
              <a:gd name="connsiteX17" fmla="*/ 235744 w 390525"/>
              <a:gd name="connsiteY17" fmla="*/ 978695 h 1288258"/>
              <a:gd name="connsiteX18" fmla="*/ 219075 w 390525"/>
              <a:gd name="connsiteY18" fmla="*/ 969170 h 1288258"/>
              <a:gd name="connsiteX19" fmla="*/ 207169 w 390525"/>
              <a:gd name="connsiteY19" fmla="*/ 966789 h 1288258"/>
              <a:gd name="connsiteX20" fmla="*/ 188119 w 390525"/>
              <a:gd name="connsiteY20" fmla="*/ 962026 h 1288258"/>
              <a:gd name="connsiteX21" fmla="*/ 178594 w 390525"/>
              <a:gd name="connsiteY21" fmla="*/ 942976 h 1288258"/>
              <a:gd name="connsiteX22" fmla="*/ 166688 w 390525"/>
              <a:gd name="connsiteY22" fmla="*/ 921545 h 1288258"/>
              <a:gd name="connsiteX23" fmla="*/ 145256 w 390525"/>
              <a:gd name="connsiteY23" fmla="*/ 900114 h 1288258"/>
              <a:gd name="connsiteX24" fmla="*/ 119063 w 390525"/>
              <a:gd name="connsiteY24" fmla="*/ 876301 h 1288258"/>
              <a:gd name="connsiteX25" fmla="*/ 80963 w 390525"/>
              <a:gd name="connsiteY25" fmla="*/ 838201 h 1288258"/>
              <a:gd name="connsiteX26" fmla="*/ 47625 w 390525"/>
              <a:gd name="connsiteY26" fmla="*/ 790576 h 1288258"/>
              <a:gd name="connsiteX27" fmla="*/ 16669 w 390525"/>
              <a:gd name="connsiteY27" fmla="*/ 762001 h 1288258"/>
              <a:gd name="connsiteX28" fmla="*/ 2381 w 390525"/>
              <a:gd name="connsiteY28" fmla="*/ 719139 h 1288258"/>
              <a:gd name="connsiteX29" fmla="*/ 0 w 390525"/>
              <a:gd name="connsiteY29" fmla="*/ 702470 h 1288258"/>
              <a:gd name="connsiteX30" fmla="*/ 7144 w 390525"/>
              <a:gd name="connsiteY30" fmla="*/ 678658 h 1288258"/>
              <a:gd name="connsiteX31" fmla="*/ 19050 w 390525"/>
              <a:gd name="connsiteY31" fmla="*/ 650083 h 1288258"/>
              <a:gd name="connsiteX32" fmla="*/ 38100 w 390525"/>
              <a:gd name="connsiteY32" fmla="*/ 633414 h 1288258"/>
              <a:gd name="connsiteX33" fmla="*/ 50006 w 390525"/>
              <a:gd name="connsiteY33" fmla="*/ 609601 h 1288258"/>
              <a:gd name="connsiteX34" fmla="*/ 59531 w 390525"/>
              <a:gd name="connsiteY34" fmla="*/ 576264 h 1288258"/>
              <a:gd name="connsiteX35" fmla="*/ 61913 w 390525"/>
              <a:gd name="connsiteY35" fmla="*/ 554833 h 1288258"/>
              <a:gd name="connsiteX36" fmla="*/ 78581 w 390525"/>
              <a:gd name="connsiteY36" fmla="*/ 528639 h 1288258"/>
              <a:gd name="connsiteX37" fmla="*/ 80963 w 390525"/>
              <a:gd name="connsiteY37" fmla="*/ 495301 h 1288258"/>
              <a:gd name="connsiteX38" fmla="*/ 71438 w 390525"/>
              <a:gd name="connsiteY38" fmla="*/ 466726 h 1288258"/>
              <a:gd name="connsiteX39" fmla="*/ 76200 w 390525"/>
              <a:gd name="connsiteY39" fmla="*/ 435770 h 1288258"/>
              <a:gd name="connsiteX40" fmla="*/ 66675 w 390525"/>
              <a:gd name="connsiteY40" fmla="*/ 402433 h 1288258"/>
              <a:gd name="connsiteX41" fmla="*/ 61913 w 390525"/>
              <a:gd name="connsiteY41" fmla="*/ 366714 h 1288258"/>
              <a:gd name="connsiteX42" fmla="*/ 61913 w 390525"/>
              <a:gd name="connsiteY42" fmla="*/ 326233 h 1288258"/>
              <a:gd name="connsiteX43" fmla="*/ 61913 w 390525"/>
              <a:gd name="connsiteY43" fmla="*/ 300039 h 1288258"/>
              <a:gd name="connsiteX44" fmla="*/ 66675 w 390525"/>
              <a:gd name="connsiteY44" fmla="*/ 266701 h 1288258"/>
              <a:gd name="connsiteX45" fmla="*/ 59531 w 390525"/>
              <a:gd name="connsiteY45" fmla="*/ 233364 h 1288258"/>
              <a:gd name="connsiteX46" fmla="*/ 45244 w 390525"/>
              <a:gd name="connsiteY46" fmla="*/ 180976 h 1288258"/>
              <a:gd name="connsiteX47" fmla="*/ 71438 w 390525"/>
              <a:gd name="connsiteY47" fmla="*/ 128589 h 1288258"/>
              <a:gd name="connsiteX48" fmla="*/ 59532 w 390525"/>
              <a:gd name="connsiteY48" fmla="*/ 88108 h 1288258"/>
              <a:gd name="connsiteX49" fmla="*/ 69056 w 390525"/>
              <a:gd name="connsiteY49" fmla="*/ 45245 h 1288258"/>
              <a:gd name="connsiteX50" fmla="*/ 52388 w 390525"/>
              <a:gd name="connsiteY50" fmla="*/ 1 h 1288258"/>
              <a:gd name="connsiteX0" fmla="*/ 390525 w 390525"/>
              <a:gd name="connsiteY0" fmla="*/ 1243013 h 1243013"/>
              <a:gd name="connsiteX1" fmla="*/ 328613 w 390525"/>
              <a:gd name="connsiteY1" fmla="*/ 1202531 h 1243013"/>
              <a:gd name="connsiteX2" fmla="*/ 307181 w 390525"/>
              <a:gd name="connsiteY2" fmla="*/ 1188244 h 1243013"/>
              <a:gd name="connsiteX3" fmla="*/ 304800 w 390525"/>
              <a:gd name="connsiteY3" fmla="*/ 1166813 h 1243013"/>
              <a:gd name="connsiteX4" fmla="*/ 314325 w 390525"/>
              <a:gd name="connsiteY4" fmla="*/ 1154906 h 1243013"/>
              <a:gd name="connsiteX5" fmla="*/ 326231 w 390525"/>
              <a:gd name="connsiteY5" fmla="*/ 1133475 h 1243013"/>
              <a:gd name="connsiteX6" fmla="*/ 316706 w 390525"/>
              <a:gd name="connsiteY6" fmla="*/ 1119188 h 1243013"/>
              <a:gd name="connsiteX7" fmla="*/ 309563 w 390525"/>
              <a:gd name="connsiteY7" fmla="*/ 1100138 h 1243013"/>
              <a:gd name="connsiteX8" fmla="*/ 309563 w 390525"/>
              <a:gd name="connsiteY8" fmla="*/ 1076325 h 1243013"/>
              <a:gd name="connsiteX9" fmla="*/ 311944 w 390525"/>
              <a:gd name="connsiteY9" fmla="*/ 1064419 h 1243013"/>
              <a:gd name="connsiteX10" fmla="*/ 297656 w 390525"/>
              <a:gd name="connsiteY10" fmla="*/ 1052513 h 1243013"/>
              <a:gd name="connsiteX11" fmla="*/ 297656 w 390525"/>
              <a:gd name="connsiteY11" fmla="*/ 1028700 h 1243013"/>
              <a:gd name="connsiteX12" fmla="*/ 280988 w 390525"/>
              <a:gd name="connsiteY12" fmla="*/ 1012031 h 1243013"/>
              <a:gd name="connsiteX13" fmla="*/ 278606 w 390525"/>
              <a:gd name="connsiteY13" fmla="*/ 990600 h 1243013"/>
              <a:gd name="connsiteX14" fmla="*/ 266700 w 390525"/>
              <a:gd name="connsiteY14" fmla="*/ 983456 h 1243013"/>
              <a:gd name="connsiteX15" fmla="*/ 252413 w 390525"/>
              <a:gd name="connsiteY15" fmla="*/ 973931 h 1243013"/>
              <a:gd name="connsiteX16" fmla="*/ 245269 w 390525"/>
              <a:gd name="connsiteY16" fmla="*/ 954881 h 1243013"/>
              <a:gd name="connsiteX17" fmla="*/ 235744 w 390525"/>
              <a:gd name="connsiteY17" fmla="*/ 933450 h 1243013"/>
              <a:gd name="connsiteX18" fmla="*/ 219075 w 390525"/>
              <a:gd name="connsiteY18" fmla="*/ 923925 h 1243013"/>
              <a:gd name="connsiteX19" fmla="*/ 207169 w 390525"/>
              <a:gd name="connsiteY19" fmla="*/ 921544 h 1243013"/>
              <a:gd name="connsiteX20" fmla="*/ 188119 w 390525"/>
              <a:gd name="connsiteY20" fmla="*/ 916781 h 1243013"/>
              <a:gd name="connsiteX21" fmla="*/ 178594 w 390525"/>
              <a:gd name="connsiteY21" fmla="*/ 897731 h 1243013"/>
              <a:gd name="connsiteX22" fmla="*/ 166688 w 390525"/>
              <a:gd name="connsiteY22" fmla="*/ 876300 h 1243013"/>
              <a:gd name="connsiteX23" fmla="*/ 145256 w 390525"/>
              <a:gd name="connsiteY23" fmla="*/ 854869 h 1243013"/>
              <a:gd name="connsiteX24" fmla="*/ 119063 w 390525"/>
              <a:gd name="connsiteY24" fmla="*/ 831056 h 1243013"/>
              <a:gd name="connsiteX25" fmla="*/ 80963 w 390525"/>
              <a:gd name="connsiteY25" fmla="*/ 792956 h 1243013"/>
              <a:gd name="connsiteX26" fmla="*/ 47625 w 390525"/>
              <a:gd name="connsiteY26" fmla="*/ 745331 h 1243013"/>
              <a:gd name="connsiteX27" fmla="*/ 16669 w 390525"/>
              <a:gd name="connsiteY27" fmla="*/ 716756 h 1243013"/>
              <a:gd name="connsiteX28" fmla="*/ 2381 w 390525"/>
              <a:gd name="connsiteY28" fmla="*/ 673894 h 1243013"/>
              <a:gd name="connsiteX29" fmla="*/ 0 w 390525"/>
              <a:gd name="connsiteY29" fmla="*/ 657225 h 1243013"/>
              <a:gd name="connsiteX30" fmla="*/ 7144 w 390525"/>
              <a:gd name="connsiteY30" fmla="*/ 633413 h 1243013"/>
              <a:gd name="connsiteX31" fmla="*/ 19050 w 390525"/>
              <a:gd name="connsiteY31" fmla="*/ 604838 h 1243013"/>
              <a:gd name="connsiteX32" fmla="*/ 38100 w 390525"/>
              <a:gd name="connsiteY32" fmla="*/ 588169 h 1243013"/>
              <a:gd name="connsiteX33" fmla="*/ 50006 w 390525"/>
              <a:gd name="connsiteY33" fmla="*/ 564356 h 1243013"/>
              <a:gd name="connsiteX34" fmla="*/ 59531 w 390525"/>
              <a:gd name="connsiteY34" fmla="*/ 531019 h 1243013"/>
              <a:gd name="connsiteX35" fmla="*/ 61913 w 390525"/>
              <a:gd name="connsiteY35" fmla="*/ 509588 h 1243013"/>
              <a:gd name="connsiteX36" fmla="*/ 78581 w 390525"/>
              <a:gd name="connsiteY36" fmla="*/ 483394 h 1243013"/>
              <a:gd name="connsiteX37" fmla="*/ 80963 w 390525"/>
              <a:gd name="connsiteY37" fmla="*/ 450056 h 1243013"/>
              <a:gd name="connsiteX38" fmla="*/ 71438 w 390525"/>
              <a:gd name="connsiteY38" fmla="*/ 421481 h 1243013"/>
              <a:gd name="connsiteX39" fmla="*/ 76200 w 390525"/>
              <a:gd name="connsiteY39" fmla="*/ 390525 h 1243013"/>
              <a:gd name="connsiteX40" fmla="*/ 66675 w 390525"/>
              <a:gd name="connsiteY40" fmla="*/ 357188 h 1243013"/>
              <a:gd name="connsiteX41" fmla="*/ 61913 w 390525"/>
              <a:gd name="connsiteY41" fmla="*/ 321469 h 1243013"/>
              <a:gd name="connsiteX42" fmla="*/ 61913 w 390525"/>
              <a:gd name="connsiteY42" fmla="*/ 280988 h 1243013"/>
              <a:gd name="connsiteX43" fmla="*/ 61913 w 390525"/>
              <a:gd name="connsiteY43" fmla="*/ 254794 h 1243013"/>
              <a:gd name="connsiteX44" fmla="*/ 66675 w 390525"/>
              <a:gd name="connsiteY44" fmla="*/ 221456 h 1243013"/>
              <a:gd name="connsiteX45" fmla="*/ 59531 w 390525"/>
              <a:gd name="connsiteY45" fmla="*/ 188119 h 1243013"/>
              <a:gd name="connsiteX46" fmla="*/ 45244 w 390525"/>
              <a:gd name="connsiteY46" fmla="*/ 135731 h 1243013"/>
              <a:gd name="connsiteX47" fmla="*/ 71438 w 390525"/>
              <a:gd name="connsiteY47" fmla="*/ 83344 h 1243013"/>
              <a:gd name="connsiteX48" fmla="*/ 59532 w 390525"/>
              <a:gd name="connsiteY48" fmla="*/ 42863 h 1243013"/>
              <a:gd name="connsiteX49" fmla="*/ 69056 w 390525"/>
              <a:gd name="connsiteY49" fmla="*/ 0 h 1243013"/>
              <a:gd name="connsiteX0" fmla="*/ 390525 w 390525"/>
              <a:gd name="connsiteY0" fmla="*/ 1200149 h 1200149"/>
              <a:gd name="connsiteX1" fmla="*/ 328613 w 390525"/>
              <a:gd name="connsiteY1" fmla="*/ 1159667 h 1200149"/>
              <a:gd name="connsiteX2" fmla="*/ 307181 w 390525"/>
              <a:gd name="connsiteY2" fmla="*/ 1145380 h 1200149"/>
              <a:gd name="connsiteX3" fmla="*/ 304800 w 390525"/>
              <a:gd name="connsiteY3" fmla="*/ 1123949 h 1200149"/>
              <a:gd name="connsiteX4" fmla="*/ 314325 w 390525"/>
              <a:gd name="connsiteY4" fmla="*/ 1112042 h 1200149"/>
              <a:gd name="connsiteX5" fmla="*/ 326231 w 390525"/>
              <a:gd name="connsiteY5" fmla="*/ 1090611 h 1200149"/>
              <a:gd name="connsiteX6" fmla="*/ 316706 w 390525"/>
              <a:gd name="connsiteY6" fmla="*/ 1076324 h 1200149"/>
              <a:gd name="connsiteX7" fmla="*/ 309563 w 390525"/>
              <a:gd name="connsiteY7" fmla="*/ 1057274 h 1200149"/>
              <a:gd name="connsiteX8" fmla="*/ 309563 w 390525"/>
              <a:gd name="connsiteY8" fmla="*/ 1033461 h 1200149"/>
              <a:gd name="connsiteX9" fmla="*/ 311944 w 390525"/>
              <a:gd name="connsiteY9" fmla="*/ 1021555 h 1200149"/>
              <a:gd name="connsiteX10" fmla="*/ 297656 w 390525"/>
              <a:gd name="connsiteY10" fmla="*/ 1009649 h 1200149"/>
              <a:gd name="connsiteX11" fmla="*/ 297656 w 390525"/>
              <a:gd name="connsiteY11" fmla="*/ 985836 h 1200149"/>
              <a:gd name="connsiteX12" fmla="*/ 280988 w 390525"/>
              <a:gd name="connsiteY12" fmla="*/ 969167 h 1200149"/>
              <a:gd name="connsiteX13" fmla="*/ 278606 w 390525"/>
              <a:gd name="connsiteY13" fmla="*/ 947736 h 1200149"/>
              <a:gd name="connsiteX14" fmla="*/ 266700 w 390525"/>
              <a:gd name="connsiteY14" fmla="*/ 940592 h 1200149"/>
              <a:gd name="connsiteX15" fmla="*/ 252413 w 390525"/>
              <a:gd name="connsiteY15" fmla="*/ 931067 h 1200149"/>
              <a:gd name="connsiteX16" fmla="*/ 245269 w 390525"/>
              <a:gd name="connsiteY16" fmla="*/ 912017 h 1200149"/>
              <a:gd name="connsiteX17" fmla="*/ 235744 w 390525"/>
              <a:gd name="connsiteY17" fmla="*/ 890586 h 1200149"/>
              <a:gd name="connsiteX18" fmla="*/ 219075 w 390525"/>
              <a:gd name="connsiteY18" fmla="*/ 881061 h 1200149"/>
              <a:gd name="connsiteX19" fmla="*/ 207169 w 390525"/>
              <a:gd name="connsiteY19" fmla="*/ 878680 h 1200149"/>
              <a:gd name="connsiteX20" fmla="*/ 188119 w 390525"/>
              <a:gd name="connsiteY20" fmla="*/ 873917 h 1200149"/>
              <a:gd name="connsiteX21" fmla="*/ 178594 w 390525"/>
              <a:gd name="connsiteY21" fmla="*/ 854867 h 1200149"/>
              <a:gd name="connsiteX22" fmla="*/ 166688 w 390525"/>
              <a:gd name="connsiteY22" fmla="*/ 833436 h 1200149"/>
              <a:gd name="connsiteX23" fmla="*/ 145256 w 390525"/>
              <a:gd name="connsiteY23" fmla="*/ 812005 h 1200149"/>
              <a:gd name="connsiteX24" fmla="*/ 119063 w 390525"/>
              <a:gd name="connsiteY24" fmla="*/ 788192 h 1200149"/>
              <a:gd name="connsiteX25" fmla="*/ 80963 w 390525"/>
              <a:gd name="connsiteY25" fmla="*/ 750092 h 1200149"/>
              <a:gd name="connsiteX26" fmla="*/ 47625 w 390525"/>
              <a:gd name="connsiteY26" fmla="*/ 702467 h 1200149"/>
              <a:gd name="connsiteX27" fmla="*/ 16669 w 390525"/>
              <a:gd name="connsiteY27" fmla="*/ 673892 h 1200149"/>
              <a:gd name="connsiteX28" fmla="*/ 2381 w 390525"/>
              <a:gd name="connsiteY28" fmla="*/ 631030 h 1200149"/>
              <a:gd name="connsiteX29" fmla="*/ 0 w 390525"/>
              <a:gd name="connsiteY29" fmla="*/ 614361 h 1200149"/>
              <a:gd name="connsiteX30" fmla="*/ 7144 w 390525"/>
              <a:gd name="connsiteY30" fmla="*/ 590549 h 1200149"/>
              <a:gd name="connsiteX31" fmla="*/ 19050 w 390525"/>
              <a:gd name="connsiteY31" fmla="*/ 561974 h 1200149"/>
              <a:gd name="connsiteX32" fmla="*/ 38100 w 390525"/>
              <a:gd name="connsiteY32" fmla="*/ 545305 h 1200149"/>
              <a:gd name="connsiteX33" fmla="*/ 50006 w 390525"/>
              <a:gd name="connsiteY33" fmla="*/ 521492 h 1200149"/>
              <a:gd name="connsiteX34" fmla="*/ 59531 w 390525"/>
              <a:gd name="connsiteY34" fmla="*/ 488155 h 1200149"/>
              <a:gd name="connsiteX35" fmla="*/ 61913 w 390525"/>
              <a:gd name="connsiteY35" fmla="*/ 466724 h 1200149"/>
              <a:gd name="connsiteX36" fmla="*/ 78581 w 390525"/>
              <a:gd name="connsiteY36" fmla="*/ 440530 h 1200149"/>
              <a:gd name="connsiteX37" fmla="*/ 80963 w 390525"/>
              <a:gd name="connsiteY37" fmla="*/ 407192 h 1200149"/>
              <a:gd name="connsiteX38" fmla="*/ 71438 w 390525"/>
              <a:gd name="connsiteY38" fmla="*/ 378617 h 1200149"/>
              <a:gd name="connsiteX39" fmla="*/ 76200 w 390525"/>
              <a:gd name="connsiteY39" fmla="*/ 347661 h 1200149"/>
              <a:gd name="connsiteX40" fmla="*/ 66675 w 390525"/>
              <a:gd name="connsiteY40" fmla="*/ 314324 h 1200149"/>
              <a:gd name="connsiteX41" fmla="*/ 61913 w 390525"/>
              <a:gd name="connsiteY41" fmla="*/ 278605 h 1200149"/>
              <a:gd name="connsiteX42" fmla="*/ 61913 w 390525"/>
              <a:gd name="connsiteY42" fmla="*/ 238124 h 1200149"/>
              <a:gd name="connsiteX43" fmla="*/ 61913 w 390525"/>
              <a:gd name="connsiteY43" fmla="*/ 211930 h 1200149"/>
              <a:gd name="connsiteX44" fmla="*/ 66675 w 390525"/>
              <a:gd name="connsiteY44" fmla="*/ 178592 h 1200149"/>
              <a:gd name="connsiteX45" fmla="*/ 59531 w 390525"/>
              <a:gd name="connsiteY45" fmla="*/ 145255 h 1200149"/>
              <a:gd name="connsiteX46" fmla="*/ 45244 w 390525"/>
              <a:gd name="connsiteY46" fmla="*/ 92867 h 1200149"/>
              <a:gd name="connsiteX47" fmla="*/ 71438 w 390525"/>
              <a:gd name="connsiteY47" fmla="*/ 40480 h 1200149"/>
              <a:gd name="connsiteX48" fmla="*/ 59532 w 390525"/>
              <a:gd name="connsiteY48" fmla="*/ -1 h 1200149"/>
              <a:gd name="connsiteX0" fmla="*/ 390525 w 390525"/>
              <a:gd name="connsiteY0" fmla="*/ 1159670 h 1159670"/>
              <a:gd name="connsiteX1" fmla="*/ 328613 w 390525"/>
              <a:gd name="connsiteY1" fmla="*/ 1119188 h 1159670"/>
              <a:gd name="connsiteX2" fmla="*/ 307181 w 390525"/>
              <a:gd name="connsiteY2" fmla="*/ 1104901 h 1159670"/>
              <a:gd name="connsiteX3" fmla="*/ 304800 w 390525"/>
              <a:gd name="connsiteY3" fmla="*/ 1083470 h 1159670"/>
              <a:gd name="connsiteX4" fmla="*/ 314325 w 390525"/>
              <a:gd name="connsiteY4" fmla="*/ 1071563 h 1159670"/>
              <a:gd name="connsiteX5" fmla="*/ 326231 w 390525"/>
              <a:gd name="connsiteY5" fmla="*/ 1050132 h 1159670"/>
              <a:gd name="connsiteX6" fmla="*/ 316706 w 390525"/>
              <a:gd name="connsiteY6" fmla="*/ 1035845 h 1159670"/>
              <a:gd name="connsiteX7" fmla="*/ 309563 w 390525"/>
              <a:gd name="connsiteY7" fmla="*/ 1016795 h 1159670"/>
              <a:gd name="connsiteX8" fmla="*/ 309563 w 390525"/>
              <a:gd name="connsiteY8" fmla="*/ 992982 h 1159670"/>
              <a:gd name="connsiteX9" fmla="*/ 311944 w 390525"/>
              <a:gd name="connsiteY9" fmla="*/ 981076 h 1159670"/>
              <a:gd name="connsiteX10" fmla="*/ 297656 w 390525"/>
              <a:gd name="connsiteY10" fmla="*/ 969170 h 1159670"/>
              <a:gd name="connsiteX11" fmla="*/ 297656 w 390525"/>
              <a:gd name="connsiteY11" fmla="*/ 945357 h 1159670"/>
              <a:gd name="connsiteX12" fmla="*/ 280988 w 390525"/>
              <a:gd name="connsiteY12" fmla="*/ 928688 h 1159670"/>
              <a:gd name="connsiteX13" fmla="*/ 278606 w 390525"/>
              <a:gd name="connsiteY13" fmla="*/ 907257 h 1159670"/>
              <a:gd name="connsiteX14" fmla="*/ 266700 w 390525"/>
              <a:gd name="connsiteY14" fmla="*/ 900113 h 1159670"/>
              <a:gd name="connsiteX15" fmla="*/ 252413 w 390525"/>
              <a:gd name="connsiteY15" fmla="*/ 890588 h 1159670"/>
              <a:gd name="connsiteX16" fmla="*/ 245269 w 390525"/>
              <a:gd name="connsiteY16" fmla="*/ 871538 h 1159670"/>
              <a:gd name="connsiteX17" fmla="*/ 235744 w 390525"/>
              <a:gd name="connsiteY17" fmla="*/ 850107 h 1159670"/>
              <a:gd name="connsiteX18" fmla="*/ 219075 w 390525"/>
              <a:gd name="connsiteY18" fmla="*/ 840582 h 1159670"/>
              <a:gd name="connsiteX19" fmla="*/ 207169 w 390525"/>
              <a:gd name="connsiteY19" fmla="*/ 838201 h 1159670"/>
              <a:gd name="connsiteX20" fmla="*/ 188119 w 390525"/>
              <a:gd name="connsiteY20" fmla="*/ 833438 h 1159670"/>
              <a:gd name="connsiteX21" fmla="*/ 178594 w 390525"/>
              <a:gd name="connsiteY21" fmla="*/ 814388 h 1159670"/>
              <a:gd name="connsiteX22" fmla="*/ 166688 w 390525"/>
              <a:gd name="connsiteY22" fmla="*/ 792957 h 1159670"/>
              <a:gd name="connsiteX23" fmla="*/ 145256 w 390525"/>
              <a:gd name="connsiteY23" fmla="*/ 771526 h 1159670"/>
              <a:gd name="connsiteX24" fmla="*/ 119063 w 390525"/>
              <a:gd name="connsiteY24" fmla="*/ 747713 h 1159670"/>
              <a:gd name="connsiteX25" fmla="*/ 80963 w 390525"/>
              <a:gd name="connsiteY25" fmla="*/ 709613 h 1159670"/>
              <a:gd name="connsiteX26" fmla="*/ 47625 w 390525"/>
              <a:gd name="connsiteY26" fmla="*/ 661988 h 1159670"/>
              <a:gd name="connsiteX27" fmla="*/ 16669 w 390525"/>
              <a:gd name="connsiteY27" fmla="*/ 633413 h 1159670"/>
              <a:gd name="connsiteX28" fmla="*/ 2381 w 390525"/>
              <a:gd name="connsiteY28" fmla="*/ 590551 h 1159670"/>
              <a:gd name="connsiteX29" fmla="*/ 0 w 390525"/>
              <a:gd name="connsiteY29" fmla="*/ 573882 h 1159670"/>
              <a:gd name="connsiteX30" fmla="*/ 7144 w 390525"/>
              <a:gd name="connsiteY30" fmla="*/ 550070 h 1159670"/>
              <a:gd name="connsiteX31" fmla="*/ 19050 w 390525"/>
              <a:gd name="connsiteY31" fmla="*/ 521495 h 1159670"/>
              <a:gd name="connsiteX32" fmla="*/ 38100 w 390525"/>
              <a:gd name="connsiteY32" fmla="*/ 504826 h 1159670"/>
              <a:gd name="connsiteX33" fmla="*/ 50006 w 390525"/>
              <a:gd name="connsiteY33" fmla="*/ 481013 h 1159670"/>
              <a:gd name="connsiteX34" fmla="*/ 59531 w 390525"/>
              <a:gd name="connsiteY34" fmla="*/ 447676 h 1159670"/>
              <a:gd name="connsiteX35" fmla="*/ 61913 w 390525"/>
              <a:gd name="connsiteY35" fmla="*/ 426245 h 1159670"/>
              <a:gd name="connsiteX36" fmla="*/ 78581 w 390525"/>
              <a:gd name="connsiteY36" fmla="*/ 400051 h 1159670"/>
              <a:gd name="connsiteX37" fmla="*/ 80963 w 390525"/>
              <a:gd name="connsiteY37" fmla="*/ 366713 h 1159670"/>
              <a:gd name="connsiteX38" fmla="*/ 71438 w 390525"/>
              <a:gd name="connsiteY38" fmla="*/ 338138 h 1159670"/>
              <a:gd name="connsiteX39" fmla="*/ 76200 w 390525"/>
              <a:gd name="connsiteY39" fmla="*/ 307182 h 1159670"/>
              <a:gd name="connsiteX40" fmla="*/ 66675 w 390525"/>
              <a:gd name="connsiteY40" fmla="*/ 273845 h 1159670"/>
              <a:gd name="connsiteX41" fmla="*/ 61913 w 390525"/>
              <a:gd name="connsiteY41" fmla="*/ 238126 h 1159670"/>
              <a:gd name="connsiteX42" fmla="*/ 61913 w 390525"/>
              <a:gd name="connsiteY42" fmla="*/ 197645 h 1159670"/>
              <a:gd name="connsiteX43" fmla="*/ 61913 w 390525"/>
              <a:gd name="connsiteY43" fmla="*/ 171451 h 1159670"/>
              <a:gd name="connsiteX44" fmla="*/ 66675 w 390525"/>
              <a:gd name="connsiteY44" fmla="*/ 138113 h 1159670"/>
              <a:gd name="connsiteX45" fmla="*/ 59531 w 390525"/>
              <a:gd name="connsiteY45" fmla="*/ 104776 h 1159670"/>
              <a:gd name="connsiteX46" fmla="*/ 45244 w 390525"/>
              <a:gd name="connsiteY46" fmla="*/ 52388 h 1159670"/>
              <a:gd name="connsiteX47" fmla="*/ 71438 w 390525"/>
              <a:gd name="connsiteY47" fmla="*/ 1 h 1159670"/>
              <a:gd name="connsiteX0" fmla="*/ 390525 w 390525"/>
              <a:gd name="connsiteY0" fmla="*/ 1107282 h 1107282"/>
              <a:gd name="connsiteX1" fmla="*/ 328613 w 390525"/>
              <a:gd name="connsiteY1" fmla="*/ 1066800 h 1107282"/>
              <a:gd name="connsiteX2" fmla="*/ 307181 w 390525"/>
              <a:gd name="connsiteY2" fmla="*/ 1052513 h 1107282"/>
              <a:gd name="connsiteX3" fmla="*/ 304800 w 390525"/>
              <a:gd name="connsiteY3" fmla="*/ 1031082 h 1107282"/>
              <a:gd name="connsiteX4" fmla="*/ 314325 w 390525"/>
              <a:gd name="connsiteY4" fmla="*/ 1019175 h 1107282"/>
              <a:gd name="connsiteX5" fmla="*/ 326231 w 390525"/>
              <a:gd name="connsiteY5" fmla="*/ 997744 h 1107282"/>
              <a:gd name="connsiteX6" fmla="*/ 316706 w 390525"/>
              <a:gd name="connsiteY6" fmla="*/ 983457 h 1107282"/>
              <a:gd name="connsiteX7" fmla="*/ 309563 w 390525"/>
              <a:gd name="connsiteY7" fmla="*/ 964407 h 1107282"/>
              <a:gd name="connsiteX8" fmla="*/ 309563 w 390525"/>
              <a:gd name="connsiteY8" fmla="*/ 940594 h 1107282"/>
              <a:gd name="connsiteX9" fmla="*/ 311944 w 390525"/>
              <a:gd name="connsiteY9" fmla="*/ 928688 h 1107282"/>
              <a:gd name="connsiteX10" fmla="*/ 297656 w 390525"/>
              <a:gd name="connsiteY10" fmla="*/ 916782 h 1107282"/>
              <a:gd name="connsiteX11" fmla="*/ 297656 w 390525"/>
              <a:gd name="connsiteY11" fmla="*/ 892969 h 1107282"/>
              <a:gd name="connsiteX12" fmla="*/ 280988 w 390525"/>
              <a:gd name="connsiteY12" fmla="*/ 876300 h 1107282"/>
              <a:gd name="connsiteX13" fmla="*/ 278606 w 390525"/>
              <a:gd name="connsiteY13" fmla="*/ 854869 h 1107282"/>
              <a:gd name="connsiteX14" fmla="*/ 266700 w 390525"/>
              <a:gd name="connsiteY14" fmla="*/ 847725 h 1107282"/>
              <a:gd name="connsiteX15" fmla="*/ 252413 w 390525"/>
              <a:gd name="connsiteY15" fmla="*/ 838200 h 1107282"/>
              <a:gd name="connsiteX16" fmla="*/ 245269 w 390525"/>
              <a:gd name="connsiteY16" fmla="*/ 819150 h 1107282"/>
              <a:gd name="connsiteX17" fmla="*/ 235744 w 390525"/>
              <a:gd name="connsiteY17" fmla="*/ 797719 h 1107282"/>
              <a:gd name="connsiteX18" fmla="*/ 219075 w 390525"/>
              <a:gd name="connsiteY18" fmla="*/ 788194 h 1107282"/>
              <a:gd name="connsiteX19" fmla="*/ 207169 w 390525"/>
              <a:gd name="connsiteY19" fmla="*/ 785813 h 1107282"/>
              <a:gd name="connsiteX20" fmla="*/ 188119 w 390525"/>
              <a:gd name="connsiteY20" fmla="*/ 781050 h 1107282"/>
              <a:gd name="connsiteX21" fmla="*/ 178594 w 390525"/>
              <a:gd name="connsiteY21" fmla="*/ 762000 h 1107282"/>
              <a:gd name="connsiteX22" fmla="*/ 166688 w 390525"/>
              <a:gd name="connsiteY22" fmla="*/ 740569 h 1107282"/>
              <a:gd name="connsiteX23" fmla="*/ 145256 w 390525"/>
              <a:gd name="connsiteY23" fmla="*/ 719138 h 1107282"/>
              <a:gd name="connsiteX24" fmla="*/ 119063 w 390525"/>
              <a:gd name="connsiteY24" fmla="*/ 695325 h 1107282"/>
              <a:gd name="connsiteX25" fmla="*/ 80963 w 390525"/>
              <a:gd name="connsiteY25" fmla="*/ 657225 h 1107282"/>
              <a:gd name="connsiteX26" fmla="*/ 47625 w 390525"/>
              <a:gd name="connsiteY26" fmla="*/ 609600 h 1107282"/>
              <a:gd name="connsiteX27" fmla="*/ 16669 w 390525"/>
              <a:gd name="connsiteY27" fmla="*/ 581025 h 1107282"/>
              <a:gd name="connsiteX28" fmla="*/ 2381 w 390525"/>
              <a:gd name="connsiteY28" fmla="*/ 538163 h 1107282"/>
              <a:gd name="connsiteX29" fmla="*/ 0 w 390525"/>
              <a:gd name="connsiteY29" fmla="*/ 521494 h 1107282"/>
              <a:gd name="connsiteX30" fmla="*/ 7144 w 390525"/>
              <a:gd name="connsiteY30" fmla="*/ 497682 h 1107282"/>
              <a:gd name="connsiteX31" fmla="*/ 19050 w 390525"/>
              <a:gd name="connsiteY31" fmla="*/ 469107 h 1107282"/>
              <a:gd name="connsiteX32" fmla="*/ 38100 w 390525"/>
              <a:gd name="connsiteY32" fmla="*/ 452438 h 1107282"/>
              <a:gd name="connsiteX33" fmla="*/ 50006 w 390525"/>
              <a:gd name="connsiteY33" fmla="*/ 428625 h 1107282"/>
              <a:gd name="connsiteX34" fmla="*/ 59531 w 390525"/>
              <a:gd name="connsiteY34" fmla="*/ 395288 h 1107282"/>
              <a:gd name="connsiteX35" fmla="*/ 61913 w 390525"/>
              <a:gd name="connsiteY35" fmla="*/ 373857 h 1107282"/>
              <a:gd name="connsiteX36" fmla="*/ 78581 w 390525"/>
              <a:gd name="connsiteY36" fmla="*/ 347663 h 1107282"/>
              <a:gd name="connsiteX37" fmla="*/ 80963 w 390525"/>
              <a:gd name="connsiteY37" fmla="*/ 314325 h 1107282"/>
              <a:gd name="connsiteX38" fmla="*/ 71438 w 390525"/>
              <a:gd name="connsiteY38" fmla="*/ 285750 h 1107282"/>
              <a:gd name="connsiteX39" fmla="*/ 76200 w 390525"/>
              <a:gd name="connsiteY39" fmla="*/ 254794 h 1107282"/>
              <a:gd name="connsiteX40" fmla="*/ 66675 w 390525"/>
              <a:gd name="connsiteY40" fmla="*/ 221457 h 1107282"/>
              <a:gd name="connsiteX41" fmla="*/ 61913 w 390525"/>
              <a:gd name="connsiteY41" fmla="*/ 185738 h 1107282"/>
              <a:gd name="connsiteX42" fmla="*/ 61913 w 390525"/>
              <a:gd name="connsiteY42" fmla="*/ 145257 h 1107282"/>
              <a:gd name="connsiteX43" fmla="*/ 61913 w 390525"/>
              <a:gd name="connsiteY43" fmla="*/ 119063 h 1107282"/>
              <a:gd name="connsiteX44" fmla="*/ 66675 w 390525"/>
              <a:gd name="connsiteY44" fmla="*/ 85725 h 1107282"/>
              <a:gd name="connsiteX45" fmla="*/ 59531 w 390525"/>
              <a:gd name="connsiteY45" fmla="*/ 52388 h 1107282"/>
              <a:gd name="connsiteX46" fmla="*/ 45244 w 390525"/>
              <a:gd name="connsiteY46" fmla="*/ 0 h 1107282"/>
              <a:gd name="connsiteX0" fmla="*/ 390525 w 390525"/>
              <a:gd name="connsiteY0" fmla="*/ 1054894 h 1054894"/>
              <a:gd name="connsiteX1" fmla="*/ 328613 w 390525"/>
              <a:gd name="connsiteY1" fmla="*/ 1014412 h 1054894"/>
              <a:gd name="connsiteX2" fmla="*/ 307181 w 390525"/>
              <a:gd name="connsiteY2" fmla="*/ 1000125 h 1054894"/>
              <a:gd name="connsiteX3" fmla="*/ 304800 w 390525"/>
              <a:gd name="connsiteY3" fmla="*/ 978694 h 1054894"/>
              <a:gd name="connsiteX4" fmla="*/ 314325 w 390525"/>
              <a:gd name="connsiteY4" fmla="*/ 966787 h 1054894"/>
              <a:gd name="connsiteX5" fmla="*/ 326231 w 390525"/>
              <a:gd name="connsiteY5" fmla="*/ 945356 h 1054894"/>
              <a:gd name="connsiteX6" fmla="*/ 316706 w 390525"/>
              <a:gd name="connsiteY6" fmla="*/ 931069 h 1054894"/>
              <a:gd name="connsiteX7" fmla="*/ 309563 w 390525"/>
              <a:gd name="connsiteY7" fmla="*/ 912019 h 1054894"/>
              <a:gd name="connsiteX8" fmla="*/ 309563 w 390525"/>
              <a:gd name="connsiteY8" fmla="*/ 888206 h 1054894"/>
              <a:gd name="connsiteX9" fmla="*/ 311944 w 390525"/>
              <a:gd name="connsiteY9" fmla="*/ 876300 h 1054894"/>
              <a:gd name="connsiteX10" fmla="*/ 297656 w 390525"/>
              <a:gd name="connsiteY10" fmla="*/ 864394 h 1054894"/>
              <a:gd name="connsiteX11" fmla="*/ 297656 w 390525"/>
              <a:gd name="connsiteY11" fmla="*/ 840581 h 1054894"/>
              <a:gd name="connsiteX12" fmla="*/ 280988 w 390525"/>
              <a:gd name="connsiteY12" fmla="*/ 823912 h 1054894"/>
              <a:gd name="connsiteX13" fmla="*/ 278606 w 390525"/>
              <a:gd name="connsiteY13" fmla="*/ 802481 h 1054894"/>
              <a:gd name="connsiteX14" fmla="*/ 266700 w 390525"/>
              <a:gd name="connsiteY14" fmla="*/ 795337 h 1054894"/>
              <a:gd name="connsiteX15" fmla="*/ 252413 w 390525"/>
              <a:gd name="connsiteY15" fmla="*/ 785812 h 1054894"/>
              <a:gd name="connsiteX16" fmla="*/ 245269 w 390525"/>
              <a:gd name="connsiteY16" fmla="*/ 766762 h 1054894"/>
              <a:gd name="connsiteX17" fmla="*/ 235744 w 390525"/>
              <a:gd name="connsiteY17" fmla="*/ 745331 h 1054894"/>
              <a:gd name="connsiteX18" fmla="*/ 219075 w 390525"/>
              <a:gd name="connsiteY18" fmla="*/ 735806 h 1054894"/>
              <a:gd name="connsiteX19" fmla="*/ 207169 w 390525"/>
              <a:gd name="connsiteY19" fmla="*/ 733425 h 1054894"/>
              <a:gd name="connsiteX20" fmla="*/ 188119 w 390525"/>
              <a:gd name="connsiteY20" fmla="*/ 728662 h 1054894"/>
              <a:gd name="connsiteX21" fmla="*/ 178594 w 390525"/>
              <a:gd name="connsiteY21" fmla="*/ 709612 h 1054894"/>
              <a:gd name="connsiteX22" fmla="*/ 166688 w 390525"/>
              <a:gd name="connsiteY22" fmla="*/ 688181 h 1054894"/>
              <a:gd name="connsiteX23" fmla="*/ 145256 w 390525"/>
              <a:gd name="connsiteY23" fmla="*/ 666750 h 1054894"/>
              <a:gd name="connsiteX24" fmla="*/ 119063 w 390525"/>
              <a:gd name="connsiteY24" fmla="*/ 642937 h 1054894"/>
              <a:gd name="connsiteX25" fmla="*/ 80963 w 390525"/>
              <a:gd name="connsiteY25" fmla="*/ 604837 h 1054894"/>
              <a:gd name="connsiteX26" fmla="*/ 47625 w 390525"/>
              <a:gd name="connsiteY26" fmla="*/ 557212 h 1054894"/>
              <a:gd name="connsiteX27" fmla="*/ 16669 w 390525"/>
              <a:gd name="connsiteY27" fmla="*/ 528637 h 1054894"/>
              <a:gd name="connsiteX28" fmla="*/ 2381 w 390525"/>
              <a:gd name="connsiteY28" fmla="*/ 485775 h 1054894"/>
              <a:gd name="connsiteX29" fmla="*/ 0 w 390525"/>
              <a:gd name="connsiteY29" fmla="*/ 469106 h 1054894"/>
              <a:gd name="connsiteX30" fmla="*/ 7144 w 390525"/>
              <a:gd name="connsiteY30" fmla="*/ 445294 h 1054894"/>
              <a:gd name="connsiteX31" fmla="*/ 19050 w 390525"/>
              <a:gd name="connsiteY31" fmla="*/ 416719 h 1054894"/>
              <a:gd name="connsiteX32" fmla="*/ 38100 w 390525"/>
              <a:gd name="connsiteY32" fmla="*/ 400050 h 1054894"/>
              <a:gd name="connsiteX33" fmla="*/ 50006 w 390525"/>
              <a:gd name="connsiteY33" fmla="*/ 376237 h 1054894"/>
              <a:gd name="connsiteX34" fmla="*/ 59531 w 390525"/>
              <a:gd name="connsiteY34" fmla="*/ 342900 h 1054894"/>
              <a:gd name="connsiteX35" fmla="*/ 61913 w 390525"/>
              <a:gd name="connsiteY35" fmla="*/ 321469 h 1054894"/>
              <a:gd name="connsiteX36" fmla="*/ 78581 w 390525"/>
              <a:gd name="connsiteY36" fmla="*/ 295275 h 1054894"/>
              <a:gd name="connsiteX37" fmla="*/ 80963 w 390525"/>
              <a:gd name="connsiteY37" fmla="*/ 261937 h 1054894"/>
              <a:gd name="connsiteX38" fmla="*/ 71438 w 390525"/>
              <a:gd name="connsiteY38" fmla="*/ 233362 h 1054894"/>
              <a:gd name="connsiteX39" fmla="*/ 76200 w 390525"/>
              <a:gd name="connsiteY39" fmla="*/ 202406 h 1054894"/>
              <a:gd name="connsiteX40" fmla="*/ 66675 w 390525"/>
              <a:gd name="connsiteY40" fmla="*/ 169069 h 1054894"/>
              <a:gd name="connsiteX41" fmla="*/ 61913 w 390525"/>
              <a:gd name="connsiteY41" fmla="*/ 133350 h 1054894"/>
              <a:gd name="connsiteX42" fmla="*/ 61913 w 390525"/>
              <a:gd name="connsiteY42" fmla="*/ 92869 h 1054894"/>
              <a:gd name="connsiteX43" fmla="*/ 61913 w 390525"/>
              <a:gd name="connsiteY43" fmla="*/ 66675 h 1054894"/>
              <a:gd name="connsiteX44" fmla="*/ 66675 w 390525"/>
              <a:gd name="connsiteY44" fmla="*/ 33337 h 1054894"/>
              <a:gd name="connsiteX45" fmla="*/ 59531 w 390525"/>
              <a:gd name="connsiteY45" fmla="*/ 0 h 1054894"/>
              <a:gd name="connsiteX0" fmla="*/ 390525 w 390525"/>
              <a:gd name="connsiteY0" fmla="*/ 1021558 h 1021558"/>
              <a:gd name="connsiteX1" fmla="*/ 328613 w 390525"/>
              <a:gd name="connsiteY1" fmla="*/ 981076 h 1021558"/>
              <a:gd name="connsiteX2" fmla="*/ 307181 w 390525"/>
              <a:gd name="connsiteY2" fmla="*/ 966789 h 1021558"/>
              <a:gd name="connsiteX3" fmla="*/ 304800 w 390525"/>
              <a:gd name="connsiteY3" fmla="*/ 945358 h 1021558"/>
              <a:gd name="connsiteX4" fmla="*/ 314325 w 390525"/>
              <a:gd name="connsiteY4" fmla="*/ 933451 h 1021558"/>
              <a:gd name="connsiteX5" fmla="*/ 326231 w 390525"/>
              <a:gd name="connsiteY5" fmla="*/ 912020 h 1021558"/>
              <a:gd name="connsiteX6" fmla="*/ 316706 w 390525"/>
              <a:gd name="connsiteY6" fmla="*/ 897733 h 1021558"/>
              <a:gd name="connsiteX7" fmla="*/ 309563 w 390525"/>
              <a:gd name="connsiteY7" fmla="*/ 878683 h 1021558"/>
              <a:gd name="connsiteX8" fmla="*/ 309563 w 390525"/>
              <a:gd name="connsiteY8" fmla="*/ 854870 h 1021558"/>
              <a:gd name="connsiteX9" fmla="*/ 311944 w 390525"/>
              <a:gd name="connsiteY9" fmla="*/ 842964 h 1021558"/>
              <a:gd name="connsiteX10" fmla="*/ 297656 w 390525"/>
              <a:gd name="connsiteY10" fmla="*/ 831058 h 1021558"/>
              <a:gd name="connsiteX11" fmla="*/ 297656 w 390525"/>
              <a:gd name="connsiteY11" fmla="*/ 807245 h 1021558"/>
              <a:gd name="connsiteX12" fmla="*/ 280988 w 390525"/>
              <a:gd name="connsiteY12" fmla="*/ 790576 h 1021558"/>
              <a:gd name="connsiteX13" fmla="*/ 278606 w 390525"/>
              <a:gd name="connsiteY13" fmla="*/ 769145 h 1021558"/>
              <a:gd name="connsiteX14" fmla="*/ 266700 w 390525"/>
              <a:gd name="connsiteY14" fmla="*/ 762001 h 1021558"/>
              <a:gd name="connsiteX15" fmla="*/ 252413 w 390525"/>
              <a:gd name="connsiteY15" fmla="*/ 752476 h 1021558"/>
              <a:gd name="connsiteX16" fmla="*/ 245269 w 390525"/>
              <a:gd name="connsiteY16" fmla="*/ 733426 h 1021558"/>
              <a:gd name="connsiteX17" fmla="*/ 235744 w 390525"/>
              <a:gd name="connsiteY17" fmla="*/ 711995 h 1021558"/>
              <a:gd name="connsiteX18" fmla="*/ 219075 w 390525"/>
              <a:gd name="connsiteY18" fmla="*/ 702470 h 1021558"/>
              <a:gd name="connsiteX19" fmla="*/ 207169 w 390525"/>
              <a:gd name="connsiteY19" fmla="*/ 700089 h 1021558"/>
              <a:gd name="connsiteX20" fmla="*/ 188119 w 390525"/>
              <a:gd name="connsiteY20" fmla="*/ 695326 h 1021558"/>
              <a:gd name="connsiteX21" fmla="*/ 178594 w 390525"/>
              <a:gd name="connsiteY21" fmla="*/ 676276 h 1021558"/>
              <a:gd name="connsiteX22" fmla="*/ 166688 w 390525"/>
              <a:gd name="connsiteY22" fmla="*/ 654845 h 1021558"/>
              <a:gd name="connsiteX23" fmla="*/ 145256 w 390525"/>
              <a:gd name="connsiteY23" fmla="*/ 633414 h 1021558"/>
              <a:gd name="connsiteX24" fmla="*/ 119063 w 390525"/>
              <a:gd name="connsiteY24" fmla="*/ 609601 h 1021558"/>
              <a:gd name="connsiteX25" fmla="*/ 80963 w 390525"/>
              <a:gd name="connsiteY25" fmla="*/ 571501 h 1021558"/>
              <a:gd name="connsiteX26" fmla="*/ 47625 w 390525"/>
              <a:gd name="connsiteY26" fmla="*/ 523876 h 1021558"/>
              <a:gd name="connsiteX27" fmla="*/ 16669 w 390525"/>
              <a:gd name="connsiteY27" fmla="*/ 495301 h 1021558"/>
              <a:gd name="connsiteX28" fmla="*/ 2381 w 390525"/>
              <a:gd name="connsiteY28" fmla="*/ 452439 h 1021558"/>
              <a:gd name="connsiteX29" fmla="*/ 0 w 390525"/>
              <a:gd name="connsiteY29" fmla="*/ 435770 h 1021558"/>
              <a:gd name="connsiteX30" fmla="*/ 7144 w 390525"/>
              <a:gd name="connsiteY30" fmla="*/ 411958 h 1021558"/>
              <a:gd name="connsiteX31" fmla="*/ 19050 w 390525"/>
              <a:gd name="connsiteY31" fmla="*/ 383383 h 1021558"/>
              <a:gd name="connsiteX32" fmla="*/ 38100 w 390525"/>
              <a:gd name="connsiteY32" fmla="*/ 366714 h 1021558"/>
              <a:gd name="connsiteX33" fmla="*/ 50006 w 390525"/>
              <a:gd name="connsiteY33" fmla="*/ 342901 h 1021558"/>
              <a:gd name="connsiteX34" fmla="*/ 59531 w 390525"/>
              <a:gd name="connsiteY34" fmla="*/ 309564 h 1021558"/>
              <a:gd name="connsiteX35" fmla="*/ 61913 w 390525"/>
              <a:gd name="connsiteY35" fmla="*/ 288133 h 1021558"/>
              <a:gd name="connsiteX36" fmla="*/ 78581 w 390525"/>
              <a:gd name="connsiteY36" fmla="*/ 261939 h 1021558"/>
              <a:gd name="connsiteX37" fmla="*/ 80963 w 390525"/>
              <a:gd name="connsiteY37" fmla="*/ 228601 h 1021558"/>
              <a:gd name="connsiteX38" fmla="*/ 71438 w 390525"/>
              <a:gd name="connsiteY38" fmla="*/ 200026 h 1021558"/>
              <a:gd name="connsiteX39" fmla="*/ 76200 w 390525"/>
              <a:gd name="connsiteY39" fmla="*/ 169070 h 1021558"/>
              <a:gd name="connsiteX40" fmla="*/ 66675 w 390525"/>
              <a:gd name="connsiteY40" fmla="*/ 135733 h 1021558"/>
              <a:gd name="connsiteX41" fmla="*/ 61913 w 390525"/>
              <a:gd name="connsiteY41" fmla="*/ 100014 h 1021558"/>
              <a:gd name="connsiteX42" fmla="*/ 61913 w 390525"/>
              <a:gd name="connsiteY42" fmla="*/ 59533 h 1021558"/>
              <a:gd name="connsiteX43" fmla="*/ 61913 w 390525"/>
              <a:gd name="connsiteY43" fmla="*/ 33339 h 1021558"/>
              <a:gd name="connsiteX44" fmla="*/ 66675 w 390525"/>
              <a:gd name="connsiteY44" fmla="*/ 1 h 1021558"/>
              <a:gd name="connsiteX0" fmla="*/ 390525 w 390525"/>
              <a:gd name="connsiteY0" fmla="*/ 988219 h 988219"/>
              <a:gd name="connsiteX1" fmla="*/ 328613 w 390525"/>
              <a:gd name="connsiteY1" fmla="*/ 947737 h 988219"/>
              <a:gd name="connsiteX2" fmla="*/ 307181 w 390525"/>
              <a:gd name="connsiteY2" fmla="*/ 933450 h 988219"/>
              <a:gd name="connsiteX3" fmla="*/ 304800 w 390525"/>
              <a:gd name="connsiteY3" fmla="*/ 912019 h 988219"/>
              <a:gd name="connsiteX4" fmla="*/ 314325 w 390525"/>
              <a:gd name="connsiteY4" fmla="*/ 900112 h 988219"/>
              <a:gd name="connsiteX5" fmla="*/ 326231 w 390525"/>
              <a:gd name="connsiteY5" fmla="*/ 878681 h 988219"/>
              <a:gd name="connsiteX6" fmla="*/ 316706 w 390525"/>
              <a:gd name="connsiteY6" fmla="*/ 864394 h 988219"/>
              <a:gd name="connsiteX7" fmla="*/ 309563 w 390525"/>
              <a:gd name="connsiteY7" fmla="*/ 845344 h 988219"/>
              <a:gd name="connsiteX8" fmla="*/ 309563 w 390525"/>
              <a:gd name="connsiteY8" fmla="*/ 821531 h 988219"/>
              <a:gd name="connsiteX9" fmla="*/ 311944 w 390525"/>
              <a:gd name="connsiteY9" fmla="*/ 809625 h 988219"/>
              <a:gd name="connsiteX10" fmla="*/ 297656 w 390525"/>
              <a:gd name="connsiteY10" fmla="*/ 797719 h 988219"/>
              <a:gd name="connsiteX11" fmla="*/ 297656 w 390525"/>
              <a:gd name="connsiteY11" fmla="*/ 773906 h 988219"/>
              <a:gd name="connsiteX12" fmla="*/ 280988 w 390525"/>
              <a:gd name="connsiteY12" fmla="*/ 757237 h 988219"/>
              <a:gd name="connsiteX13" fmla="*/ 278606 w 390525"/>
              <a:gd name="connsiteY13" fmla="*/ 735806 h 988219"/>
              <a:gd name="connsiteX14" fmla="*/ 266700 w 390525"/>
              <a:gd name="connsiteY14" fmla="*/ 728662 h 988219"/>
              <a:gd name="connsiteX15" fmla="*/ 252413 w 390525"/>
              <a:gd name="connsiteY15" fmla="*/ 719137 h 988219"/>
              <a:gd name="connsiteX16" fmla="*/ 245269 w 390525"/>
              <a:gd name="connsiteY16" fmla="*/ 700087 h 988219"/>
              <a:gd name="connsiteX17" fmla="*/ 235744 w 390525"/>
              <a:gd name="connsiteY17" fmla="*/ 678656 h 988219"/>
              <a:gd name="connsiteX18" fmla="*/ 219075 w 390525"/>
              <a:gd name="connsiteY18" fmla="*/ 669131 h 988219"/>
              <a:gd name="connsiteX19" fmla="*/ 207169 w 390525"/>
              <a:gd name="connsiteY19" fmla="*/ 666750 h 988219"/>
              <a:gd name="connsiteX20" fmla="*/ 188119 w 390525"/>
              <a:gd name="connsiteY20" fmla="*/ 661987 h 988219"/>
              <a:gd name="connsiteX21" fmla="*/ 178594 w 390525"/>
              <a:gd name="connsiteY21" fmla="*/ 642937 h 988219"/>
              <a:gd name="connsiteX22" fmla="*/ 166688 w 390525"/>
              <a:gd name="connsiteY22" fmla="*/ 621506 h 988219"/>
              <a:gd name="connsiteX23" fmla="*/ 145256 w 390525"/>
              <a:gd name="connsiteY23" fmla="*/ 600075 h 988219"/>
              <a:gd name="connsiteX24" fmla="*/ 119063 w 390525"/>
              <a:gd name="connsiteY24" fmla="*/ 576262 h 988219"/>
              <a:gd name="connsiteX25" fmla="*/ 80963 w 390525"/>
              <a:gd name="connsiteY25" fmla="*/ 538162 h 988219"/>
              <a:gd name="connsiteX26" fmla="*/ 47625 w 390525"/>
              <a:gd name="connsiteY26" fmla="*/ 490537 h 988219"/>
              <a:gd name="connsiteX27" fmla="*/ 16669 w 390525"/>
              <a:gd name="connsiteY27" fmla="*/ 461962 h 988219"/>
              <a:gd name="connsiteX28" fmla="*/ 2381 w 390525"/>
              <a:gd name="connsiteY28" fmla="*/ 419100 h 988219"/>
              <a:gd name="connsiteX29" fmla="*/ 0 w 390525"/>
              <a:gd name="connsiteY29" fmla="*/ 402431 h 988219"/>
              <a:gd name="connsiteX30" fmla="*/ 7144 w 390525"/>
              <a:gd name="connsiteY30" fmla="*/ 378619 h 988219"/>
              <a:gd name="connsiteX31" fmla="*/ 19050 w 390525"/>
              <a:gd name="connsiteY31" fmla="*/ 350044 h 988219"/>
              <a:gd name="connsiteX32" fmla="*/ 38100 w 390525"/>
              <a:gd name="connsiteY32" fmla="*/ 333375 h 988219"/>
              <a:gd name="connsiteX33" fmla="*/ 50006 w 390525"/>
              <a:gd name="connsiteY33" fmla="*/ 309562 h 988219"/>
              <a:gd name="connsiteX34" fmla="*/ 59531 w 390525"/>
              <a:gd name="connsiteY34" fmla="*/ 276225 h 988219"/>
              <a:gd name="connsiteX35" fmla="*/ 61913 w 390525"/>
              <a:gd name="connsiteY35" fmla="*/ 254794 h 988219"/>
              <a:gd name="connsiteX36" fmla="*/ 78581 w 390525"/>
              <a:gd name="connsiteY36" fmla="*/ 228600 h 988219"/>
              <a:gd name="connsiteX37" fmla="*/ 80963 w 390525"/>
              <a:gd name="connsiteY37" fmla="*/ 195262 h 988219"/>
              <a:gd name="connsiteX38" fmla="*/ 71438 w 390525"/>
              <a:gd name="connsiteY38" fmla="*/ 166687 h 988219"/>
              <a:gd name="connsiteX39" fmla="*/ 76200 w 390525"/>
              <a:gd name="connsiteY39" fmla="*/ 135731 h 988219"/>
              <a:gd name="connsiteX40" fmla="*/ 66675 w 390525"/>
              <a:gd name="connsiteY40" fmla="*/ 102394 h 988219"/>
              <a:gd name="connsiteX41" fmla="*/ 61913 w 390525"/>
              <a:gd name="connsiteY41" fmla="*/ 66675 h 988219"/>
              <a:gd name="connsiteX42" fmla="*/ 61913 w 390525"/>
              <a:gd name="connsiteY42" fmla="*/ 26194 h 988219"/>
              <a:gd name="connsiteX43" fmla="*/ 61913 w 390525"/>
              <a:gd name="connsiteY43" fmla="*/ 0 h 988219"/>
              <a:gd name="connsiteX0" fmla="*/ 390525 w 390525"/>
              <a:gd name="connsiteY0" fmla="*/ 962026 h 962026"/>
              <a:gd name="connsiteX1" fmla="*/ 328613 w 390525"/>
              <a:gd name="connsiteY1" fmla="*/ 921544 h 962026"/>
              <a:gd name="connsiteX2" fmla="*/ 307181 w 390525"/>
              <a:gd name="connsiteY2" fmla="*/ 907257 h 962026"/>
              <a:gd name="connsiteX3" fmla="*/ 304800 w 390525"/>
              <a:gd name="connsiteY3" fmla="*/ 885826 h 962026"/>
              <a:gd name="connsiteX4" fmla="*/ 314325 w 390525"/>
              <a:gd name="connsiteY4" fmla="*/ 873919 h 962026"/>
              <a:gd name="connsiteX5" fmla="*/ 326231 w 390525"/>
              <a:gd name="connsiteY5" fmla="*/ 852488 h 962026"/>
              <a:gd name="connsiteX6" fmla="*/ 316706 w 390525"/>
              <a:gd name="connsiteY6" fmla="*/ 838201 h 962026"/>
              <a:gd name="connsiteX7" fmla="*/ 309563 w 390525"/>
              <a:gd name="connsiteY7" fmla="*/ 819151 h 962026"/>
              <a:gd name="connsiteX8" fmla="*/ 309563 w 390525"/>
              <a:gd name="connsiteY8" fmla="*/ 795338 h 962026"/>
              <a:gd name="connsiteX9" fmla="*/ 311944 w 390525"/>
              <a:gd name="connsiteY9" fmla="*/ 783432 h 962026"/>
              <a:gd name="connsiteX10" fmla="*/ 297656 w 390525"/>
              <a:gd name="connsiteY10" fmla="*/ 771526 h 962026"/>
              <a:gd name="connsiteX11" fmla="*/ 297656 w 390525"/>
              <a:gd name="connsiteY11" fmla="*/ 747713 h 962026"/>
              <a:gd name="connsiteX12" fmla="*/ 280988 w 390525"/>
              <a:gd name="connsiteY12" fmla="*/ 731044 h 962026"/>
              <a:gd name="connsiteX13" fmla="*/ 278606 w 390525"/>
              <a:gd name="connsiteY13" fmla="*/ 709613 h 962026"/>
              <a:gd name="connsiteX14" fmla="*/ 266700 w 390525"/>
              <a:gd name="connsiteY14" fmla="*/ 702469 h 962026"/>
              <a:gd name="connsiteX15" fmla="*/ 252413 w 390525"/>
              <a:gd name="connsiteY15" fmla="*/ 692944 h 962026"/>
              <a:gd name="connsiteX16" fmla="*/ 245269 w 390525"/>
              <a:gd name="connsiteY16" fmla="*/ 673894 h 962026"/>
              <a:gd name="connsiteX17" fmla="*/ 235744 w 390525"/>
              <a:gd name="connsiteY17" fmla="*/ 652463 h 962026"/>
              <a:gd name="connsiteX18" fmla="*/ 219075 w 390525"/>
              <a:gd name="connsiteY18" fmla="*/ 642938 h 962026"/>
              <a:gd name="connsiteX19" fmla="*/ 207169 w 390525"/>
              <a:gd name="connsiteY19" fmla="*/ 640557 h 962026"/>
              <a:gd name="connsiteX20" fmla="*/ 188119 w 390525"/>
              <a:gd name="connsiteY20" fmla="*/ 635794 h 962026"/>
              <a:gd name="connsiteX21" fmla="*/ 178594 w 390525"/>
              <a:gd name="connsiteY21" fmla="*/ 616744 h 962026"/>
              <a:gd name="connsiteX22" fmla="*/ 166688 w 390525"/>
              <a:gd name="connsiteY22" fmla="*/ 595313 h 962026"/>
              <a:gd name="connsiteX23" fmla="*/ 145256 w 390525"/>
              <a:gd name="connsiteY23" fmla="*/ 573882 h 962026"/>
              <a:gd name="connsiteX24" fmla="*/ 119063 w 390525"/>
              <a:gd name="connsiteY24" fmla="*/ 550069 h 962026"/>
              <a:gd name="connsiteX25" fmla="*/ 80963 w 390525"/>
              <a:gd name="connsiteY25" fmla="*/ 511969 h 962026"/>
              <a:gd name="connsiteX26" fmla="*/ 47625 w 390525"/>
              <a:gd name="connsiteY26" fmla="*/ 464344 h 962026"/>
              <a:gd name="connsiteX27" fmla="*/ 16669 w 390525"/>
              <a:gd name="connsiteY27" fmla="*/ 435769 h 962026"/>
              <a:gd name="connsiteX28" fmla="*/ 2381 w 390525"/>
              <a:gd name="connsiteY28" fmla="*/ 392907 h 962026"/>
              <a:gd name="connsiteX29" fmla="*/ 0 w 390525"/>
              <a:gd name="connsiteY29" fmla="*/ 376238 h 962026"/>
              <a:gd name="connsiteX30" fmla="*/ 7144 w 390525"/>
              <a:gd name="connsiteY30" fmla="*/ 352426 h 962026"/>
              <a:gd name="connsiteX31" fmla="*/ 19050 w 390525"/>
              <a:gd name="connsiteY31" fmla="*/ 323851 h 962026"/>
              <a:gd name="connsiteX32" fmla="*/ 38100 w 390525"/>
              <a:gd name="connsiteY32" fmla="*/ 307182 h 962026"/>
              <a:gd name="connsiteX33" fmla="*/ 50006 w 390525"/>
              <a:gd name="connsiteY33" fmla="*/ 283369 h 962026"/>
              <a:gd name="connsiteX34" fmla="*/ 59531 w 390525"/>
              <a:gd name="connsiteY34" fmla="*/ 250032 h 962026"/>
              <a:gd name="connsiteX35" fmla="*/ 61913 w 390525"/>
              <a:gd name="connsiteY35" fmla="*/ 228601 h 962026"/>
              <a:gd name="connsiteX36" fmla="*/ 78581 w 390525"/>
              <a:gd name="connsiteY36" fmla="*/ 202407 h 962026"/>
              <a:gd name="connsiteX37" fmla="*/ 80963 w 390525"/>
              <a:gd name="connsiteY37" fmla="*/ 169069 h 962026"/>
              <a:gd name="connsiteX38" fmla="*/ 71438 w 390525"/>
              <a:gd name="connsiteY38" fmla="*/ 140494 h 962026"/>
              <a:gd name="connsiteX39" fmla="*/ 76200 w 390525"/>
              <a:gd name="connsiteY39" fmla="*/ 109538 h 962026"/>
              <a:gd name="connsiteX40" fmla="*/ 66675 w 390525"/>
              <a:gd name="connsiteY40" fmla="*/ 76201 h 962026"/>
              <a:gd name="connsiteX41" fmla="*/ 61913 w 390525"/>
              <a:gd name="connsiteY41" fmla="*/ 40482 h 962026"/>
              <a:gd name="connsiteX42" fmla="*/ 61913 w 390525"/>
              <a:gd name="connsiteY42" fmla="*/ 1 h 962026"/>
              <a:gd name="connsiteX0" fmla="*/ 390525 w 390525"/>
              <a:gd name="connsiteY0" fmla="*/ 921544 h 921544"/>
              <a:gd name="connsiteX1" fmla="*/ 328613 w 390525"/>
              <a:gd name="connsiteY1" fmla="*/ 881062 h 921544"/>
              <a:gd name="connsiteX2" fmla="*/ 307181 w 390525"/>
              <a:gd name="connsiteY2" fmla="*/ 866775 h 921544"/>
              <a:gd name="connsiteX3" fmla="*/ 304800 w 390525"/>
              <a:gd name="connsiteY3" fmla="*/ 845344 h 921544"/>
              <a:gd name="connsiteX4" fmla="*/ 314325 w 390525"/>
              <a:gd name="connsiteY4" fmla="*/ 833437 h 921544"/>
              <a:gd name="connsiteX5" fmla="*/ 326231 w 390525"/>
              <a:gd name="connsiteY5" fmla="*/ 812006 h 921544"/>
              <a:gd name="connsiteX6" fmla="*/ 316706 w 390525"/>
              <a:gd name="connsiteY6" fmla="*/ 797719 h 921544"/>
              <a:gd name="connsiteX7" fmla="*/ 309563 w 390525"/>
              <a:gd name="connsiteY7" fmla="*/ 778669 h 921544"/>
              <a:gd name="connsiteX8" fmla="*/ 309563 w 390525"/>
              <a:gd name="connsiteY8" fmla="*/ 754856 h 921544"/>
              <a:gd name="connsiteX9" fmla="*/ 311944 w 390525"/>
              <a:gd name="connsiteY9" fmla="*/ 742950 h 921544"/>
              <a:gd name="connsiteX10" fmla="*/ 297656 w 390525"/>
              <a:gd name="connsiteY10" fmla="*/ 731044 h 921544"/>
              <a:gd name="connsiteX11" fmla="*/ 297656 w 390525"/>
              <a:gd name="connsiteY11" fmla="*/ 707231 h 921544"/>
              <a:gd name="connsiteX12" fmla="*/ 280988 w 390525"/>
              <a:gd name="connsiteY12" fmla="*/ 690562 h 921544"/>
              <a:gd name="connsiteX13" fmla="*/ 278606 w 390525"/>
              <a:gd name="connsiteY13" fmla="*/ 669131 h 921544"/>
              <a:gd name="connsiteX14" fmla="*/ 266700 w 390525"/>
              <a:gd name="connsiteY14" fmla="*/ 661987 h 921544"/>
              <a:gd name="connsiteX15" fmla="*/ 252413 w 390525"/>
              <a:gd name="connsiteY15" fmla="*/ 652462 h 921544"/>
              <a:gd name="connsiteX16" fmla="*/ 245269 w 390525"/>
              <a:gd name="connsiteY16" fmla="*/ 633412 h 921544"/>
              <a:gd name="connsiteX17" fmla="*/ 235744 w 390525"/>
              <a:gd name="connsiteY17" fmla="*/ 611981 h 921544"/>
              <a:gd name="connsiteX18" fmla="*/ 219075 w 390525"/>
              <a:gd name="connsiteY18" fmla="*/ 602456 h 921544"/>
              <a:gd name="connsiteX19" fmla="*/ 207169 w 390525"/>
              <a:gd name="connsiteY19" fmla="*/ 600075 h 921544"/>
              <a:gd name="connsiteX20" fmla="*/ 188119 w 390525"/>
              <a:gd name="connsiteY20" fmla="*/ 595312 h 921544"/>
              <a:gd name="connsiteX21" fmla="*/ 178594 w 390525"/>
              <a:gd name="connsiteY21" fmla="*/ 576262 h 921544"/>
              <a:gd name="connsiteX22" fmla="*/ 166688 w 390525"/>
              <a:gd name="connsiteY22" fmla="*/ 554831 h 921544"/>
              <a:gd name="connsiteX23" fmla="*/ 145256 w 390525"/>
              <a:gd name="connsiteY23" fmla="*/ 533400 h 921544"/>
              <a:gd name="connsiteX24" fmla="*/ 119063 w 390525"/>
              <a:gd name="connsiteY24" fmla="*/ 509587 h 921544"/>
              <a:gd name="connsiteX25" fmla="*/ 80963 w 390525"/>
              <a:gd name="connsiteY25" fmla="*/ 471487 h 921544"/>
              <a:gd name="connsiteX26" fmla="*/ 47625 w 390525"/>
              <a:gd name="connsiteY26" fmla="*/ 423862 h 921544"/>
              <a:gd name="connsiteX27" fmla="*/ 16669 w 390525"/>
              <a:gd name="connsiteY27" fmla="*/ 395287 h 921544"/>
              <a:gd name="connsiteX28" fmla="*/ 2381 w 390525"/>
              <a:gd name="connsiteY28" fmla="*/ 352425 h 921544"/>
              <a:gd name="connsiteX29" fmla="*/ 0 w 390525"/>
              <a:gd name="connsiteY29" fmla="*/ 335756 h 921544"/>
              <a:gd name="connsiteX30" fmla="*/ 7144 w 390525"/>
              <a:gd name="connsiteY30" fmla="*/ 311944 h 921544"/>
              <a:gd name="connsiteX31" fmla="*/ 19050 w 390525"/>
              <a:gd name="connsiteY31" fmla="*/ 283369 h 921544"/>
              <a:gd name="connsiteX32" fmla="*/ 38100 w 390525"/>
              <a:gd name="connsiteY32" fmla="*/ 266700 h 921544"/>
              <a:gd name="connsiteX33" fmla="*/ 50006 w 390525"/>
              <a:gd name="connsiteY33" fmla="*/ 242887 h 921544"/>
              <a:gd name="connsiteX34" fmla="*/ 59531 w 390525"/>
              <a:gd name="connsiteY34" fmla="*/ 209550 h 921544"/>
              <a:gd name="connsiteX35" fmla="*/ 61913 w 390525"/>
              <a:gd name="connsiteY35" fmla="*/ 188119 h 921544"/>
              <a:gd name="connsiteX36" fmla="*/ 78581 w 390525"/>
              <a:gd name="connsiteY36" fmla="*/ 161925 h 921544"/>
              <a:gd name="connsiteX37" fmla="*/ 80963 w 390525"/>
              <a:gd name="connsiteY37" fmla="*/ 128587 h 921544"/>
              <a:gd name="connsiteX38" fmla="*/ 71438 w 390525"/>
              <a:gd name="connsiteY38" fmla="*/ 100012 h 921544"/>
              <a:gd name="connsiteX39" fmla="*/ 76200 w 390525"/>
              <a:gd name="connsiteY39" fmla="*/ 69056 h 921544"/>
              <a:gd name="connsiteX40" fmla="*/ 66675 w 390525"/>
              <a:gd name="connsiteY40" fmla="*/ 35719 h 921544"/>
              <a:gd name="connsiteX41" fmla="*/ 61913 w 390525"/>
              <a:gd name="connsiteY41" fmla="*/ 0 h 921544"/>
              <a:gd name="connsiteX0" fmla="*/ 390525 w 390525"/>
              <a:gd name="connsiteY0" fmla="*/ 885825 h 885825"/>
              <a:gd name="connsiteX1" fmla="*/ 328613 w 390525"/>
              <a:gd name="connsiteY1" fmla="*/ 845343 h 885825"/>
              <a:gd name="connsiteX2" fmla="*/ 307181 w 390525"/>
              <a:gd name="connsiteY2" fmla="*/ 831056 h 885825"/>
              <a:gd name="connsiteX3" fmla="*/ 304800 w 390525"/>
              <a:gd name="connsiteY3" fmla="*/ 809625 h 885825"/>
              <a:gd name="connsiteX4" fmla="*/ 314325 w 390525"/>
              <a:gd name="connsiteY4" fmla="*/ 797718 h 885825"/>
              <a:gd name="connsiteX5" fmla="*/ 326231 w 390525"/>
              <a:gd name="connsiteY5" fmla="*/ 776287 h 885825"/>
              <a:gd name="connsiteX6" fmla="*/ 316706 w 390525"/>
              <a:gd name="connsiteY6" fmla="*/ 762000 h 885825"/>
              <a:gd name="connsiteX7" fmla="*/ 309563 w 390525"/>
              <a:gd name="connsiteY7" fmla="*/ 742950 h 885825"/>
              <a:gd name="connsiteX8" fmla="*/ 309563 w 390525"/>
              <a:gd name="connsiteY8" fmla="*/ 719137 h 885825"/>
              <a:gd name="connsiteX9" fmla="*/ 311944 w 390525"/>
              <a:gd name="connsiteY9" fmla="*/ 707231 h 885825"/>
              <a:gd name="connsiteX10" fmla="*/ 297656 w 390525"/>
              <a:gd name="connsiteY10" fmla="*/ 695325 h 885825"/>
              <a:gd name="connsiteX11" fmla="*/ 297656 w 390525"/>
              <a:gd name="connsiteY11" fmla="*/ 671512 h 885825"/>
              <a:gd name="connsiteX12" fmla="*/ 280988 w 390525"/>
              <a:gd name="connsiteY12" fmla="*/ 654843 h 885825"/>
              <a:gd name="connsiteX13" fmla="*/ 278606 w 390525"/>
              <a:gd name="connsiteY13" fmla="*/ 633412 h 885825"/>
              <a:gd name="connsiteX14" fmla="*/ 266700 w 390525"/>
              <a:gd name="connsiteY14" fmla="*/ 626268 h 885825"/>
              <a:gd name="connsiteX15" fmla="*/ 252413 w 390525"/>
              <a:gd name="connsiteY15" fmla="*/ 616743 h 885825"/>
              <a:gd name="connsiteX16" fmla="*/ 245269 w 390525"/>
              <a:gd name="connsiteY16" fmla="*/ 597693 h 885825"/>
              <a:gd name="connsiteX17" fmla="*/ 235744 w 390525"/>
              <a:gd name="connsiteY17" fmla="*/ 576262 h 885825"/>
              <a:gd name="connsiteX18" fmla="*/ 219075 w 390525"/>
              <a:gd name="connsiteY18" fmla="*/ 566737 h 885825"/>
              <a:gd name="connsiteX19" fmla="*/ 207169 w 390525"/>
              <a:gd name="connsiteY19" fmla="*/ 564356 h 885825"/>
              <a:gd name="connsiteX20" fmla="*/ 188119 w 390525"/>
              <a:gd name="connsiteY20" fmla="*/ 559593 h 885825"/>
              <a:gd name="connsiteX21" fmla="*/ 178594 w 390525"/>
              <a:gd name="connsiteY21" fmla="*/ 540543 h 885825"/>
              <a:gd name="connsiteX22" fmla="*/ 166688 w 390525"/>
              <a:gd name="connsiteY22" fmla="*/ 519112 h 885825"/>
              <a:gd name="connsiteX23" fmla="*/ 145256 w 390525"/>
              <a:gd name="connsiteY23" fmla="*/ 497681 h 885825"/>
              <a:gd name="connsiteX24" fmla="*/ 119063 w 390525"/>
              <a:gd name="connsiteY24" fmla="*/ 473868 h 885825"/>
              <a:gd name="connsiteX25" fmla="*/ 80963 w 390525"/>
              <a:gd name="connsiteY25" fmla="*/ 435768 h 885825"/>
              <a:gd name="connsiteX26" fmla="*/ 47625 w 390525"/>
              <a:gd name="connsiteY26" fmla="*/ 388143 h 885825"/>
              <a:gd name="connsiteX27" fmla="*/ 16669 w 390525"/>
              <a:gd name="connsiteY27" fmla="*/ 359568 h 885825"/>
              <a:gd name="connsiteX28" fmla="*/ 2381 w 390525"/>
              <a:gd name="connsiteY28" fmla="*/ 316706 h 885825"/>
              <a:gd name="connsiteX29" fmla="*/ 0 w 390525"/>
              <a:gd name="connsiteY29" fmla="*/ 300037 h 885825"/>
              <a:gd name="connsiteX30" fmla="*/ 7144 w 390525"/>
              <a:gd name="connsiteY30" fmla="*/ 276225 h 885825"/>
              <a:gd name="connsiteX31" fmla="*/ 19050 w 390525"/>
              <a:gd name="connsiteY31" fmla="*/ 247650 h 885825"/>
              <a:gd name="connsiteX32" fmla="*/ 38100 w 390525"/>
              <a:gd name="connsiteY32" fmla="*/ 230981 h 885825"/>
              <a:gd name="connsiteX33" fmla="*/ 50006 w 390525"/>
              <a:gd name="connsiteY33" fmla="*/ 207168 h 885825"/>
              <a:gd name="connsiteX34" fmla="*/ 59531 w 390525"/>
              <a:gd name="connsiteY34" fmla="*/ 173831 h 885825"/>
              <a:gd name="connsiteX35" fmla="*/ 61913 w 390525"/>
              <a:gd name="connsiteY35" fmla="*/ 152400 h 885825"/>
              <a:gd name="connsiteX36" fmla="*/ 78581 w 390525"/>
              <a:gd name="connsiteY36" fmla="*/ 126206 h 885825"/>
              <a:gd name="connsiteX37" fmla="*/ 80963 w 390525"/>
              <a:gd name="connsiteY37" fmla="*/ 92868 h 885825"/>
              <a:gd name="connsiteX38" fmla="*/ 71438 w 390525"/>
              <a:gd name="connsiteY38" fmla="*/ 64293 h 885825"/>
              <a:gd name="connsiteX39" fmla="*/ 76200 w 390525"/>
              <a:gd name="connsiteY39" fmla="*/ 33337 h 885825"/>
              <a:gd name="connsiteX40" fmla="*/ 66675 w 390525"/>
              <a:gd name="connsiteY40" fmla="*/ 0 h 885825"/>
              <a:gd name="connsiteX0" fmla="*/ 390525 w 390525"/>
              <a:gd name="connsiteY0" fmla="*/ 852489 h 852489"/>
              <a:gd name="connsiteX1" fmla="*/ 328613 w 390525"/>
              <a:gd name="connsiteY1" fmla="*/ 812007 h 852489"/>
              <a:gd name="connsiteX2" fmla="*/ 307181 w 390525"/>
              <a:gd name="connsiteY2" fmla="*/ 797720 h 852489"/>
              <a:gd name="connsiteX3" fmla="*/ 304800 w 390525"/>
              <a:gd name="connsiteY3" fmla="*/ 776289 h 852489"/>
              <a:gd name="connsiteX4" fmla="*/ 314325 w 390525"/>
              <a:gd name="connsiteY4" fmla="*/ 764382 h 852489"/>
              <a:gd name="connsiteX5" fmla="*/ 326231 w 390525"/>
              <a:gd name="connsiteY5" fmla="*/ 742951 h 852489"/>
              <a:gd name="connsiteX6" fmla="*/ 316706 w 390525"/>
              <a:gd name="connsiteY6" fmla="*/ 728664 h 852489"/>
              <a:gd name="connsiteX7" fmla="*/ 309563 w 390525"/>
              <a:gd name="connsiteY7" fmla="*/ 709614 h 852489"/>
              <a:gd name="connsiteX8" fmla="*/ 309563 w 390525"/>
              <a:gd name="connsiteY8" fmla="*/ 685801 h 852489"/>
              <a:gd name="connsiteX9" fmla="*/ 311944 w 390525"/>
              <a:gd name="connsiteY9" fmla="*/ 673895 h 852489"/>
              <a:gd name="connsiteX10" fmla="*/ 297656 w 390525"/>
              <a:gd name="connsiteY10" fmla="*/ 661989 h 852489"/>
              <a:gd name="connsiteX11" fmla="*/ 297656 w 390525"/>
              <a:gd name="connsiteY11" fmla="*/ 638176 h 852489"/>
              <a:gd name="connsiteX12" fmla="*/ 280988 w 390525"/>
              <a:gd name="connsiteY12" fmla="*/ 621507 h 852489"/>
              <a:gd name="connsiteX13" fmla="*/ 278606 w 390525"/>
              <a:gd name="connsiteY13" fmla="*/ 600076 h 852489"/>
              <a:gd name="connsiteX14" fmla="*/ 266700 w 390525"/>
              <a:gd name="connsiteY14" fmla="*/ 592932 h 852489"/>
              <a:gd name="connsiteX15" fmla="*/ 252413 w 390525"/>
              <a:gd name="connsiteY15" fmla="*/ 583407 h 852489"/>
              <a:gd name="connsiteX16" fmla="*/ 245269 w 390525"/>
              <a:gd name="connsiteY16" fmla="*/ 564357 h 852489"/>
              <a:gd name="connsiteX17" fmla="*/ 235744 w 390525"/>
              <a:gd name="connsiteY17" fmla="*/ 542926 h 852489"/>
              <a:gd name="connsiteX18" fmla="*/ 219075 w 390525"/>
              <a:gd name="connsiteY18" fmla="*/ 533401 h 852489"/>
              <a:gd name="connsiteX19" fmla="*/ 207169 w 390525"/>
              <a:gd name="connsiteY19" fmla="*/ 531020 h 852489"/>
              <a:gd name="connsiteX20" fmla="*/ 188119 w 390525"/>
              <a:gd name="connsiteY20" fmla="*/ 526257 h 852489"/>
              <a:gd name="connsiteX21" fmla="*/ 178594 w 390525"/>
              <a:gd name="connsiteY21" fmla="*/ 507207 h 852489"/>
              <a:gd name="connsiteX22" fmla="*/ 166688 w 390525"/>
              <a:gd name="connsiteY22" fmla="*/ 485776 h 852489"/>
              <a:gd name="connsiteX23" fmla="*/ 145256 w 390525"/>
              <a:gd name="connsiteY23" fmla="*/ 464345 h 852489"/>
              <a:gd name="connsiteX24" fmla="*/ 119063 w 390525"/>
              <a:gd name="connsiteY24" fmla="*/ 440532 h 852489"/>
              <a:gd name="connsiteX25" fmla="*/ 80963 w 390525"/>
              <a:gd name="connsiteY25" fmla="*/ 402432 h 852489"/>
              <a:gd name="connsiteX26" fmla="*/ 47625 w 390525"/>
              <a:gd name="connsiteY26" fmla="*/ 354807 h 852489"/>
              <a:gd name="connsiteX27" fmla="*/ 16669 w 390525"/>
              <a:gd name="connsiteY27" fmla="*/ 326232 h 852489"/>
              <a:gd name="connsiteX28" fmla="*/ 2381 w 390525"/>
              <a:gd name="connsiteY28" fmla="*/ 283370 h 852489"/>
              <a:gd name="connsiteX29" fmla="*/ 0 w 390525"/>
              <a:gd name="connsiteY29" fmla="*/ 266701 h 852489"/>
              <a:gd name="connsiteX30" fmla="*/ 7144 w 390525"/>
              <a:gd name="connsiteY30" fmla="*/ 242889 h 852489"/>
              <a:gd name="connsiteX31" fmla="*/ 19050 w 390525"/>
              <a:gd name="connsiteY31" fmla="*/ 214314 h 852489"/>
              <a:gd name="connsiteX32" fmla="*/ 38100 w 390525"/>
              <a:gd name="connsiteY32" fmla="*/ 197645 h 852489"/>
              <a:gd name="connsiteX33" fmla="*/ 50006 w 390525"/>
              <a:gd name="connsiteY33" fmla="*/ 173832 h 852489"/>
              <a:gd name="connsiteX34" fmla="*/ 59531 w 390525"/>
              <a:gd name="connsiteY34" fmla="*/ 140495 h 852489"/>
              <a:gd name="connsiteX35" fmla="*/ 61913 w 390525"/>
              <a:gd name="connsiteY35" fmla="*/ 119064 h 852489"/>
              <a:gd name="connsiteX36" fmla="*/ 78581 w 390525"/>
              <a:gd name="connsiteY36" fmla="*/ 92870 h 852489"/>
              <a:gd name="connsiteX37" fmla="*/ 80963 w 390525"/>
              <a:gd name="connsiteY37" fmla="*/ 59532 h 852489"/>
              <a:gd name="connsiteX38" fmla="*/ 71438 w 390525"/>
              <a:gd name="connsiteY38" fmla="*/ 30957 h 852489"/>
              <a:gd name="connsiteX39" fmla="*/ 76200 w 390525"/>
              <a:gd name="connsiteY39" fmla="*/ 1 h 852489"/>
              <a:gd name="connsiteX0" fmla="*/ 390525 w 390525"/>
              <a:gd name="connsiteY0" fmla="*/ 821531 h 821531"/>
              <a:gd name="connsiteX1" fmla="*/ 328613 w 390525"/>
              <a:gd name="connsiteY1" fmla="*/ 781049 h 821531"/>
              <a:gd name="connsiteX2" fmla="*/ 307181 w 390525"/>
              <a:gd name="connsiteY2" fmla="*/ 766762 h 821531"/>
              <a:gd name="connsiteX3" fmla="*/ 304800 w 390525"/>
              <a:gd name="connsiteY3" fmla="*/ 745331 h 821531"/>
              <a:gd name="connsiteX4" fmla="*/ 314325 w 390525"/>
              <a:gd name="connsiteY4" fmla="*/ 733424 h 821531"/>
              <a:gd name="connsiteX5" fmla="*/ 326231 w 390525"/>
              <a:gd name="connsiteY5" fmla="*/ 711993 h 821531"/>
              <a:gd name="connsiteX6" fmla="*/ 316706 w 390525"/>
              <a:gd name="connsiteY6" fmla="*/ 697706 h 821531"/>
              <a:gd name="connsiteX7" fmla="*/ 309563 w 390525"/>
              <a:gd name="connsiteY7" fmla="*/ 678656 h 821531"/>
              <a:gd name="connsiteX8" fmla="*/ 309563 w 390525"/>
              <a:gd name="connsiteY8" fmla="*/ 654843 h 821531"/>
              <a:gd name="connsiteX9" fmla="*/ 311944 w 390525"/>
              <a:gd name="connsiteY9" fmla="*/ 642937 h 821531"/>
              <a:gd name="connsiteX10" fmla="*/ 297656 w 390525"/>
              <a:gd name="connsiteY10" fmla="*/ 631031 h 821531"/>
              <a:gd name="connsiteX11" fmla="*/ 297656 w 390525"/>
              <a:gd name="connsiteY11" fmla="*/ 607218 h 821531"/>
              <a:gd name="connsiteX12" fmla="*/ 280988 w 390525"/>
              <a:gd name="connsiteY12" fmla="*/ 590549 h 821531"/>
              <a:gd name="connsiteX13" fmla="*/ 278606 w 390525"/>
              <a:gd name="connsiteY13" fmla="*/ 569118 h 821531"/>
              <a:gd name="connsiteX14" fmla="*/ 266700 w 390525"/>
              <a:gd name="connsiteY14" fmla="*/ 561974 h 821531"/>
              <a:gd name="connsiteX15" fmla="*/ 252413 w 390525"/>
              <a:gd name="connsiteY15" fmla="*/ 552449 h 821531"/>
              <a:gd name="connsiteX16" fmla="*/ 245269 w 390525"/>
              <a:gd name="connsiteY16" fmla="*/ 533399 h 821531"/>
              <a:gd name="connsiteX17" fmla="*/ 235744 w 390525"/>
              <a:gd name="connsiteY17" fmla="*/ 511968 h 821531"/>
              <a:gd name="connsiteX18" fmla="*/ 219075 w 390525"/>
              <a:gd name="connsiteY18" fmla="*/ 502443 h 821531"/>
              <a:gd name="connsiteX19" fmla="*/ 207169 w 390525"/>
              <a:gd name="connsiteY19" fmla="*/ 500062 h 821531"/>
              <a:gd name="connsiteX20" fmla="*/ 188119 w 390525"/>
              <a:gd name="connsiteY20" fmla="*/ 495299 h 821531"/>
              <a:gd name="connsiteX21" fmla="*/ 178594 w 390525"/>
              <a:gd name="connsiteY21" fmla="*/ 476249 h 821531"/>
              <a:gd name="connsiteX22" fmla="*/ 166688 w 390525"/>
              <a:gd name="connsiteY22" fmla="*/ 454818 h 821531"/>
              <a:gd name="connsiteX23" fmla="*/ 145256 w 390525"/>
              <a:gd name="connsiteY23" fmla="*/ 433387 h 821531"/>
              <a:gd name="connsiteX24" fmla="*/ 119063 w 390525"/>
              <a:gd name="connsiteY24" fmla="*/ 409574 h 821531"/>
              <a:gd name="connsiteX25" fmla="*/ 80963 w 390525"/>
              <a:gd name="connsiteY25" fmla="*/ 371474 h 821531"/>
              <a:gd name="connsiteX26" fmla="*/ 47625 w 390525"/>
              <a:gd name="connsiteY26" fmla="*/ 323849 h 821531"/>
              <a:gd name="connsiteX27" fmla="*/ 16669 w 390525"/>
              <a:gd name="connsiteY27" fmla="*/ 295274 h 821531"/>
              <a:gd name="connsiteX28" fmla="*/ 2381 w 390525"/>
              <a:gd name="connsiteY28" fmla="*/ 252412 h 821531"/>
              <a:gd name="connsiteX29" fmla="*/ 0 w 390525"/>
              <a:gd name="connsiteY29" fmla="*/ 235743 h 821531"/>
              <a:gd name="connsiteX30" fmla="*/ 7144 w 390525"/>
              <a:gd name="connsiteY30" fmla="*/ 211931 h 821531"/>
              <a:gd name="connsiteX31" fmla="*/ 19050 w 390525"/>
              <a:gd name="connsiteY31" fmla="*/ 183356 h 821531"/>
              <a:gd name="connsiteX32" fmla="*/ 38100 w 390525"/>
              <a:gd name="connsiteY32" fmla="*/ 166687 h 821531"/>
              <a:gd name="connsiteX33" fmla="*/ 50006 w 390525"/>
              <a:gd name="connsiteY33" fmla="*/ 142874 h 821531"/>
              <a:gd name="connsiteX34" fmla="*/ 59531 w 390525"/>
              <a:gd name="connsiteY34" fmla="*/ 109537 h 821531"/>
              <a:gd name="connsiteX35" fmla="*/ 61913 w 390525"/>
              <a:gd name="connsiteY35" fmla="*/ 88106 h 821531"/>
              <a:gd name="connsiteX36" fmla="*/ 78581 w 390525"/>
              <a:gd name="connsiteY36" fmla="*/ 61912 h 821531"/>
              <a:gd name="connsiteX37" fmla="*/ 80963 w 390525"/>
              <a:gd name="connsiteY37" fmla="*/ 28574 h 821531"/>
              <a:gd name="connsiteX38" fmla="*/ 71438 w 390525"/>
              <a:gd name="connsiteY38" fmla="*/ -1 h 821531"/>
              <a:gd name="connsiteX0" fmla="*/ 390525 w 390525"/>
              <a:gd name="connsiteY0" fmla="*/ 792958 h 792958"/>
              <a:gd name="connsiteX1" fmla="*/ 328613 w 390525"/>
              <a:gd name="connsiteY1" fmla="*/ 752476 h 792958"/>
              <a:gd name="connsiteX2" fmla="*/ 307181 w 390525"/>
              <a:gd name="connsiteY2" fmla="*/ 738189 h 792958"/>
              <a:gd name="connsiteX3" fmla="*/ 304800 w 390525"/>
              <a:gd name="connsiteY3" fmla="*/ 716758 h 792958"/>
              <a:gd name="connsiteX4" fmla="*/ 314325 w 390525"/>
              <a:gd name="connsiteY4" fmla="*/ 704851 h 792958"/>
              <a:gd name="connsiteX5" fmla="*/ 326231 w 390525"/>
              <a:gd name="connsiteY5" fmla="*/ 683420 h 792958"/>
              <a:gd name="connsiteX6" fmla="*/ 316706 w 390525"/>
              <a:gd name="connsiteY6" fmla="*/ 669133 h 792958"/>
              <a:gd name="connsiteX7" fmla="*/ 309563 w 390525"/>
              <a:gd name="connsiteY7" fmla="*/ 650083 h 792958"/>
              <a:gd name="connsiteX8" fmla="*/ 309563 w 390525"/>
              <a:gd name="connsiteY8" fmla="*/ 626270 h 792958"/>
              <a:gd name="connsiteX9" fmla="*/ 311944 w 390525"/>
              <a:gd name="connsiteY9" fmla="*/ 614364 h 792958"/>
              <a:gd name="connsiteX10" fmla="*/ 297656 w 390525"/>
              <a:gd name="connsiteY10" fmla="*/ 602458 h 792958"/>
              <a:gd name="connsiteX11" fmla="*/ 297656 w 390525"/>
              <a:gd name="connsiteY11" fmla="*/ 578645 h 792958"/>
              <a:gd name="connsiteX12" fmla="*/ 280988 w 390525"/>
              <a:gd name="connsiteY12" fmla="*/ 561976 h 792958"/>
              <a:gd name="connsiteX13" fmla="*/ 278606 w 390525"/>
              <a:gd name="connsiteY13" fmla="*/ 540545 h 792958"/>
              <a:gd name="connsiteX14" fmla="*/ 266700 w 390525"/>
              <a:gd name="connsiteY14" fmla="*/ 533401 h 792958"/>
              <a:gd name="connsiteX15" fmla="*/ 252413 w 390525"/>
              <a:gd name="connsiteY15" fmla="*/ 523876 h 792958"/>
              <a:gd name="connsiteX16" fmla="*/ 245269 w 390525"/>
              <a:gd name="connsiteY16" fmla="*/ 504826 h 792958"/>
              <a:gd name="connsiteX17" fmla="*/ 235744 w 390525"/>
              <a:gd name="connsiteY17" fmla="*/ 483395 h 792958"/>
              <a:gd name="connsiteX18" fmla="*/ 219075 w 390525"/>
              <a:gd name="connsiteY18" fmla="*/ 473870 h 792958"/>
              <a:gd name="connsiteX19" fmla="*/ 207169 w 390525"/>
              <a:gd name="connsiteY19" fmla="*/ 471489 h 792958"/>
              <a:gd name="connsiteX20" fmla="*/ 188119 w 390525"/>
              <a:gd name="connsiteY20" fmla="*/ 466726 h 792958"/>
              <a:gd name="connsiteX21" fmla="*/ 178594 w 390525"/>
              <a:gd name="connsiteY21" fmla="*/ 447676 h 792958"/>
              <a:gd name="connsiteX22" fmla="*/ 166688 w 390525"/>
              <a:gd name="connsiteY22" fmla="*/ 426245 h 792958"/>
              <a:gd name="connsiteX23" fmla="*/ 145256 w 390525"/>
              <a:gd name="connsiteY23" fmla="*/ 404814 h 792958"/>
              <a:gd name="connsiteX24" fmla="*/ 119063 w 390525"/>
              <a:gd name="connsiteY24" fmla="*/ 381001 h 792958"/>
              <a:gd name="connsiteX25" fmla="*/ 80963 w 390525"/>
              <a:gd name="connsiteY25" fmla="*/ 342901 h 792958"/>
              <a:gd name="connsiteX26" fmla="*/ 47625 w 390525"/>
              <a:gd name="connsiteY26" fmla="*/ 295276 h 792958"/>
              <a:gd name="connsiteX27" fmla="*/ 16669 w 390525"/>
              <a:gd name="connsiteY27" fmla="*/ 266701 h 792958"/>
              <a:gd name="connsiteX28" fmla="*/ 2381 w 390525"/>
              <a:gd name="connsiteY28" fmla="*/ 223839 h 792958"/>
              <a:gd name="connsiteX29" fmla="*/ 0 w 390525"/>
              <a:gd name="connsiteY29" fmla="*/ 207170 h 792958"/>
              <a:gd name="connsiteX30" fmla="*/ 7144 w 390525"/>
              <a:gd name="connsiteY30" fmla="*/ 183358 h 792958"/>
              <a:gd name="connsiteX31" fmla="*/ 19050 w 390525"/>
              <a:gd name="connsiteY31" fmla="*/ 154783 h 792958"/>
              <a:gd name="connsiteX32" fmla="*/ 38100 w 390525"/>
              <a:gd name="connsiteY32" fmla="*/ 138114 h 792958"/>
              <a:gd name="connsiteX33" fmla="*/ 50006 w 390525"/>
              <a:gd name="connsiteY33" fmla="*/ 114301 h 792958"/>
              <a:gd name="connsiteX34" fmla="*/ 59531 w 390525"/>
              <a:gd name="connsiteY34" fmla="*/ 80964 h 792958"/>
              <a:gd name="connsiteX35" fmla="*/ 61913 w 390525"/>
              <a:gd name="connsiteY35" fmla="*/ 59533 h 792958"/>
              <a:gd name="connsiteX36" fmla="*/ 78581 w 390525"/>
              <a:gd name="connsiteY36" fmla="*/ 33339 h 792958"/>
              <a:gd name="connsiteX37" fmla="*/ 80963 w 390525"/>
              <a:gd name="connsiteY37" fmla="*/ 1 h 79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0525" h="792958">
                <a:moveTo>
                  <a:pt x="390525" y="792958"/>
                </a:moveTo>
                <a:lnTo>
                  <a:pt x="328613" y="752476"/>
                </a:lnTo>
                <a:lnTo>
                  <a:pt x="307181" y="738189"/>
                </a:lnTo>
                <a:lnTo>
                  <a:pt x="304800" y="716758"/>
                </a:lnTo>
                <a:lnTo>
                  <a:pt x="314325" y="704851"/>
                </a:lnTo>
                <a:lnTo>
                  <a:pt x="326231" y="683420"/>
                </a:lnTo>
                <a:lnTo>
                  <a:pt x="316706" y="669133"/>
                </a:lnTo>
                <a:lnTo>
                  <a:pt x="309563" y="650083"/>
                </a:lnTo>
                <a:lnTo>
                  <a:pt x="309563" y="626270"/>
                </a:lnTo>
                <a:lnTo>
                  <a:pt x="311944" y="614364"/>
                </a:lnTo>
                <a:lnTo>
                  <a:pt x="297656" y="602458"/>
                </a:lnTo>
                <a:lnTo>
                  <a:pt x="297656" y="578645"/>
                </a:lnTo>
                <a:lnTo>
                  <a:pt x="280988" y="561976"/>
                </a:lnTo>
                <a:lnTo>
                  <a:pt x="278606" y="540545"/>
                </a:lnTo>
                <a:lnTo>
                  <a:pt x="266700" y="533401"/>
                </a:lnTo>
                <a:lnTo>
                  <a:pt x="252413" y="523876"/>
                </a:lnTo>
                <a:lnTo>
                  <a:pt x="245269" y="504826"/>
                </a:lnTo>
                <a:lnTo>
                  <a:pt x="235744" y="483395"/>
                </a:lnTo>
                <a:lnTo>
                  <a:pt x="219075" y="473870"/>
                </a:lnTo>
                <a:lnTo>
                  <a:pt x="207169" y="471489"/>
                </a:lnTo>
                <a:lnTo>
                  <a:pt x="188119" y="466726"/>
                </a:lnTo>
                <a:lnTo>
                  <a:pt x="178594" y="447676"/>
                </a:lnTo>
                <a:lnTo>
                  <a:pt x="166688" y="426245"/>
                </a:lnTo>
                <a:lnTo>
                  <a:pt x="145256" y="404814"/>
                </a:lnTo>
                <a:lnTo>
                  <a:pt x="119063" y="381001"/>
                </a:lnTo>
                <a:lnTo>
                  <a:pt x="80963" y="342901"/>
                </a:lnTo>
                <a:lnTo>
                  <a:pt x="47625" y="295276"/>
                </a:lnTo>
                <a:lnTo>
                  <a:pt x="16669" y="266701"/>
                </a:lnTo>
                <a:lnTo>
                  <a:pt x="2381" y="223839"/>
                </a:lnTo>
                <a:lnTo>
                  <a:pt x="0" y="207170"/>
                </a:lnTo>
                <a:lnTo>
                  <a:pt x="7144" y="183358"/>
                </a:lnTo>
                <a:lnTo>
                  <a:pt x="19050" y="154783"/>
                </a:lnTo>
                <a:lnTo>
                  <a:pt x="38100" y="138114"/>
                </a:lnTo>
                <a:lnTo>
                  <a:pt x="50006" y="114301"/>
                </a:lnTo>
                <a:lnTo>
                  <a:pt x="59531" y="80964"/>
                </a:lnTo>
                <a:lnTo>
                  <a:pt x="61913" y="59533"/>
                </a:lnTo>
                <a:lnTo>
                  <a:pt x="78581" y="33339"/>
                </a:lnTo>
                <a:lnTo>
                  <a:pt x="80963" y="1"/>
                </a:lnTo>
              </a:path>
            </a:pathLst>
          </a:custGeom>
          <a:noFill/>
          <a:ln w="3810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591" name="フリーフォーム 350">
            <a:extLst>
              <a:ext uri="{FF2B5EF4-FFF2-40B4-BE49-F238E27FC236}">
                <a16:creationId xmlns:a16="http://schemas.microsoft.com/office/drawing/2014/main" id="{3F8A6755-286F-4182-B2BD-1733EF31B62B}"/>
              </a:ext>
            </a:extLst>
          </p:cNvPr>
          <p:cNvSpPr/>
          <p:nvPr/>
        </p:nvSpPr>
        <p:spPr>
          <a:xfrm>
            <a:off x="3197225" y="1403350"/>
            <a:ext cx="128588" cy="90488"/>
          </a:xfrm>
          <a:custGeom>
            <a:avLst/>
            <a:gdLst>
              <a:gd name="connsiteX0" fmla="*/ 0 w 454819"/>
              <a:gd name="connsiteY0" fmla="*/ 0 h 402431"/>
              <a:gd name="connsiteX1" fmla="*/ 111919 w 454819"/>
              <a:gd name="connsiteY1" fmla="*/ 42863 h 402431"/>
              <a:gd name="connsiteX2" fmla="*/ 130969 w 454819"/>
              <a:gd name="connsiteY2" fmla="*/ 76200 h 402431"/>
              <a:gd name="connsiteX3" fmla="*/ 176213 w 454819"/>
              <a:gd name="connsiteY3" fmla="*/ 123825 h 402431"/>
              <a:gd name="connsiteX4" fmla="*/ 202407 w 454819"/>
              <a:gd name="connsiteY4" fmla="*/ 147638 h 402431"/>
              <a:gd name="connsiteX5" fmla="*/ 233363 w 454819"/>
              <a:gd name="connsiteY5" fmla="*/ 147638 h 402431"/>
              <a:gd name="connsiteX6" fmla="*/ 273844 w 454819"/>
              <a:gd name="connsiteY6" fmla="*/ 185738 h 402431"/>
              <a:gd name="connsiteX7" fmla="*/ 292894 w 454819"/>
              <a:gd name="connsiteY7" fmla="*/ 221456 h 402431"/>
              <a:gd name="connsiteX8" fmla="*/ 297657 w 454819"/>
              <a:gd name="connsiteY8" fmla="*/ 254794 h 402431"/>
              <a:gd name="connsiteX9" fmla="*/ 323850 w 454819"/>
              <a:gd name="connsiteY9" fmla="*/ 276225 h 402431"/>
              <a:gd name="connsiteX10" fmla="*/ 326232 w 454819"/>
              <a:gd name="connsiteY10" fmla="*/ 302419 h 402431"/>
              <a:gd name="connsiteX11" fmla="*/ 350044 w 454819"/>
              <a:gd name="connsiteY11" fmla="*/ 350044 h 402431"/>
              <a:gd name="connsiteX12" fmla="*/ 397669 w 454819"/>
              <a:gd name="connsiteY12" fmla="*/ 378619 h 402431"/>
              <a:gd name="connsiteX13" fmla="*/ 454819 w 454819"/>
              <a:gd name="connsiteY13" fmla="*/ 402431 h 402431"/>
              <a:gd name="connsiteX0" fmla="*/ 0 w 464344"/>
              <a:gd name="connsiteY0" fmla="*/ 0 h 411956"/>
              <a:gd name="connsiteX1" fmla="*/ 111919 w 464344"/>
              <a:gd name="connsiteY1" fmla="*/ 42863 h 411956"/>
              <a:gd name="connsiteX2" fmla="*/ 130969 w 464344"/>
              <a:gd name="connsiteY2" fmla="*/ 76200 h 411956"/>
              <a:gd name="connsiteX3" fmla="*/ 176213 w 464344"/>
              <a:gd name="connsiteY3" fmla="*/ 123825 h 411956"/>
              <a:gd name="connsiteX4" fmla="*/ 202407 w 464344"/>
              <a:gd name="connsiteY4" fmla="*/ 147638 h 411956"/>
              <a:gd name="connsiteX5" fmla="*/ 233363 w 464344"/>
              <a:gd name="connsiteY5" fmla="*/ 147638 h 411956"/>
              <a:gd name="connsiteX6" fmla="*/ 273844 w 464344"/>
              <a:gd name="connsiteY6" fmla="*/ 185738 h 411956"/>
              <a:gd name="connsiteX7" fmla="*/ 292894 w 464344"/>
              <a:gd name="connsiteY7" fmla="*/ 221456 h 411956"/>
              <a:gd name="connsiteX8" fmla="*/ 297657 w 464344"/>
              <a:gd name="connsiteY8" fmla="*/ 254794 h 411956"/>
              <a:gd name="connsiteX9" fmla="*/ 323850 w 464344"/>
              <a:gd name="connsiteY9" fmla="*/ 276225 h 411956"/>
              <a:gd name="connsiteX10" fmla="*/ 326232 w 464344"/>
              <a:gd name="connsiteY10" fmla="*/ 302419 h 411956"/>
              <a:gd name="connsiteX11" fmla="*/ 350044 w 464344"/>
              <a:gd name="connsiteY11" fmla="*/ 350044 h 411956"/>
              <a:gd name="connsiteX12" fmla="*/ 397669 w 464344"/>
              <a:gd name="connsiteY12" fmla="*/ 378619 h 411956"/>
              <a:gd name="connsiteX13" fmla="*/ 464344 w 464344"/>
              <a:gd name="connsiteY13" fmla="*/ 411956 h 411956"/>
              <a:gd name="connsiteX0" fmla="*/ 0 w 464344"/>
              <a:gd name="connsiteY0" fmla="*/ 0 h 411956"/>
              <a:gd name="connsiteX1" fmla="*/ 52387 w 464344"/>
              <a:gd name="connsiteY1" fmla="*/ 19049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76213 w 464344"/>
              <a:gd name="connsiteY4" fmla="*/ 123825 h 411956"/>
              <a:gd name="connsiteX5" fmla="*/ 202407 w 464344"/>
              <a:gd name="connsiteY5" fmla="*/ 147638 h 411956"/>
              <a:gd name="connsiteX6" fmla="*/ 233363 w 464344"/>
              <a:gd name="connsiteY6" fmla="*/ 147638 h 411956"/>
              <a:gd name="connsiteX7" fmla="*/ 273844 w 464344"/>
              <a:gd name="connsiteY7" fmla="*/ 185738 h 411956"/>
              <a:gd name="connsiteX8" fmla="*/ 292894 w 464344"/>
              <a:gd name="connsiteY8" fmla="*/ 221456 h 411956"/>
              <a:gd name="connsiteX9" fmla="*/ 297657 w 464344"/>
              <a:gd name="connsiteY9" fmla="*/ 254794 h 411956"/>
              <a:gd name="connsiteX10" fmla="*/ 323850 w 464344"/>
              <a:gd name="connsiteY10" fmla="*/ 276225 h 411956"/>
              <a:gd name="connsiteX11" fmla="*/ 326232 w 464344"/>
              <a:gd name="connsiteY11" fmla="*/ 302419 h 411956"/>
              <a:gd name="connsiteX12" fmla="*/ 350044 w 464344"/>
              <a:gd name="connsiteY12" fmla="*/ 350044 h 411956"/>
              <a:gd name="connsiteX13" fmla="*/ 397669 w 464344"/>
              <a:gd name="connsiteY13" fmla="*/ 378619 h 411956"/>
              <a:gd name="connsiteX14" fmla="*/ 464344 w 464344"/>
              <a:gd name="connsiteY14"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397669 w 464344"/>
              <a:gd name="connsiteY14" fmla="*/ 378619 h 411956"/>
              <a:gd name="connsiteX15" fmla="*/ 464344 w 464344"/>
              <a:gd name="connsiteY15" fmla="*/ 411956 h 411956"/>
              <a:gd name="connsiteX0" fmla="*/ 0 w 464344"/>
              <a:gd name="connsiteY0" fmla="*/ 0 h 411956"/>
              <a:gd name="connsiteX1" fmla="*/ 52387 w 464344"/>
              <a:gd name="connsiteY1" fmla="*/ 9524 h 411956"/>
              <a:gd name="connsiteX2" fmla="*/ 111919 w 464344"/>
              <a:gd name="connsiteY2" fmla="*/ 42863 h 411956"/>
              <a:gd name="connsiteX3" fmla="*/ 130969 w 464344"/>
              <a:gd name="connsiteY3" fmla="*/ 76200 h 411956"/>
              <a:gd name="connsiteX4" fmla="*/ 147637 w 464344"/>
              <a:gd name="connsiteY4" fmla="*/ 102393 h 411956"/>
              <a:gd name="connsiteX5" fmla="*/ 176213 w 464344"/>
              <a:gd name="connsiteY5" fmla="*/ 123825 h 411956"/>
              <a:gd name="connsiteX6" fmla="*/ 202407 w 464344"/>
              <a:gd name="connsiteY6" fmla="*/ 147638 h 411956"/>
              <a:gd name="connsiteX7" fmla="*/ 233363 w 464344"/>
              <a:gd name="connsiteY7" fmla="*/ 147638 h 411956"/>
              <a:gd name="connsiteX8" fmla="*/ 273844 w 464344"/>
              <a:gd name="connsiteY8" fmla="*/ 185738 h 411956"/>
              <a:gd name="connsiteX9" fmla="*/ 292894 w 464344"/>
              <a:gd name="connsiteY9" fmla="*/ 221456 h 411956"/>
              <a:gd name="connsiteX10" fmla="*/ 297657 w 464344"/>
              <a:gd name="connsiteY10" fmla="*/ 254794 h 411956"/>
              <a:gd name="connsiteX11" fmla="*/ 323850 w 464344"/>
              <a:gd name="connsiteY11" fmla="*/ 276225 h 411956"/>
              <a:gd name="connsiteX12" fmla="*/ 326232 w 464344"/>
              <a:gd name="connsiteY12" fmla="*/ 302419 h 411956"/>
              <a:gd name="connsiteX13" fmla="*/ 350044 w 464344"/>
              <a:gd name="connsiteY13" fmla="*/ 350044 h 411956"/>
              <a:gd name="connsiteX14" fmla="*/ 464344 w 464344"/>
              <a:gd name="connsiteY14" fmla="*/ 411956 h 411956"/>
              <a:gd name="connsiteX0" fmla="*/ 0 w 350044"/>
              <a:gd name="connsiteY0" fmla="*/ 0 h 350043"/>
              <a:gd name="connsiteX1" fmla="*/ 52387 w 350044"/>
              <a:gd name="connsiteY1" fmla="*/ 9524 h 350043"/>
              <a:gd name="connsiteX2" fmla="*/ 111919 w 350044"/>
              <a:gd name="connsiteY2" fmla="*/ 42863 h 350043"/>
              <a:gd name="connsiteX3" fmla="*/ 130969 w 350044"/>
              <a:gd name="connsiteY3" fmla="*/ 76200 h 350043"/>
              <a:gd name="connsiteX4" fmla="*/ 147637 w 350044"/>
              <a:gd name="connsiteY4" fmla="*/ 102393 h 350043"/>
              <a:gd name="connsiteX5" fmla="*/ 176213 w 350044"/>
              <a:gd name="connsiteY5" fmla="*/ 123825 h 350043"/>
              <a:gd name="connsiteX6" fmla="*/ 202407 w 350044"/>
              <a:gd name="connsiteY6" fmla="*/ 147638 h 350043"/>
              <a:gd name="connsiteX7" fmla="*/ 233363 w 350044"/>
              <a:gd name="connsiteY7" fmla="*/ 147638 h 350043"/>
              <a:gd name="connsiteX8" fmla="*/ 273844 w 350044"/>
              <a:gd name="connsiteY8" fmla="*/ 185738 h 350043"/>
              <a:gd name="connsiteX9" fmla="*/ 292894 w 350044"/>
              <a:gd name="connsiteY9" fmla="*/ 221456 h 350043"/>
              <a:gd name="connsiteX10" fmla="*/ 297657 w 350044"/>
              <a:gd name="connsiteY10" fmla="*/ 254794 h 350043"/>
              <a:gd name="connsiteX11" fmla="*/ 323850 w 350044"/>
              <a:gd name="connsiteY11" fmla="*/ 276225 h 350043"/>
              <a:gd name="connsiteX12" fmla="*/ 326232 w 350044"/>
              <a:gd name="connsiteY12" fmla="*/ 302419 h 350043"/>
              <a:gd name="connsiteX13" fmla="*/ 350044 w 350044"/>
              <a:gd name="connsiteY13" fmla="*/ 350044 h 350043"/>
              <a:gd name="connsiteX0" fmla="*/ 0 w 326232"/>
              <a:gd name="connsiteY0" fmla="*/ 0 h 302419"/>
              <a:gd name="connsiteX1" fmla="*/ 52387 w 326232"/>
              <a:gd name="connsiteY1" fmla="*/ 9524 h 302419"/>
              <a:gd name="connsiteX2" fmla="*/ 111919 w 326232"/>
              <a:gd name="connsiteY2" fmla="*/ 42863 h 302419"/>
              <a:gd name="connsiteX3" fmla="*/ 130969 w 326232"/>
              <a:gd name="connsiteY3" fmla="*/ 76200 h 302419"/>
              <a:gd name="connsiteX4" fmla="*/ 147637 w 326232"/>
              <a:gd name="connsiteY4" fmla="*/ 102393 h 302419"/>
              <a:gd name="connsiteX5" fmla="*/ 176213 w 326232"/>
              <a:gd name="connsiteY5" fmla="*/ 123825 h 302419"/>
              <a:gd name="connsiteX6" fmla="*/ 202407 w 326232"/>
              <a:gd name="connsiteY6" fmla="*/ 147638 h 302419"/>
              <a:gd name="connsiteX7" fmla="*/ 233363 w 326232"/>
              <a:gd name="connsiteY7" fmla="*/ 147638 h 302419"/>
              <a:gd name="connsiteX8" fmla="*/ 273844 w 326232"/>
              <a:gd name="connsiteY8" fmla="*/ 185738 h 302419"/>
              <a:gd name="connsiteX9" fmla="*/ 292894 w 326232"/>
              <a:gd name="connsiteY9" fmla="*/ 221456 h 302419"/>
              <a:gd name="connsiteX10" fmla="*/ 297657 w 326232"/>
              <a:gd name="connsiteY10" fmla="*/ 254794 h 302419"/>
              <a:gd name="connsiteX11" fmla="*/ 323850 w 326232"/>
              <a:gd name="connsiteY11" fmla="*/ 276225 h 302419"/>
              <a:gd name="connsiteX12" fmla="*/ 326232 w 326232"/>
              <a:gd name="connsiteY12" fmla="*/ 302419 h 302419"/>
              <a:gd name="connsiteX0" fmla="*/ 0 w 323851"/>
              <a:gd name="connsiteY0" fmla="*/ 0 h 276224"/>
              <a:gd name="connsiteX1" fmla="*/ 52387 w 323851"/>
              <a:gd name="connsiteY1" fmla="*/ 9524 h 276224"/>
              <a:gd name="connsiteX2" fmla="*/ 111919 w 323851"/>
              <a:gd name="connsiteY2" fmla="*/ 42863 h 276224"/>
              <a:gd name="connsiteX3" fmla="*/ 130969 w 323851"/>
              <a:gd name="connsiteY3" fmla="*/ 76200 h 276224"/>
              <a:gd name="connsiteX4" fmla="*/ 147637 w 323851"/>
              <a:gd name="connsiteY4" fmla="*/ 102393 h 276224"/>
              <a:gd name="connsiteX5" fmla="*/ 176213 w 323851"/>
              <a:gd name="connsiteY5" fmla="*/ 123825 h 276224"/>
              <a:gd name="connsiteX6" fmla="*/ 202407 w 323851"/>
              <a:gd name="connsiteY6" fmla="*/ 147638 h 276224"/>
              <a:gd name="connsiteX7" fmla="*/ 233363 w 323851"/>
              <a:gd name="connsiteY7" fmla="*/ 147638 h 276224"/>
              <a:gd name="connsiteX8" fmla="*/ 273844 w 323851"/>
              <a:gd name="connsiteY8" fmla="*/ 185738 h 276224"/>
              <a:gd name="connsiteX9" fmla="*/ 292894 w 323851"/>
              <a:gd name="connsiteY9" fmla="*/ 221456 h 276224"/>
              <a:gd name="connsiteX10" fmla="*/ 297657 w 323851"/>
              <a:gd name="connsiteY10" fmla="*/ 254794 h 276224"/>
              <a:gd name="connsiteX11" fmla="*/ 323850 w 323851"/>
              <a:gd name="connsiteY11" fmla="*/ 276225 h 276224"/>
              <a:gd name="connsiteX0" fmla="*/ 0 w 297656"/>
              <a:gd name="connsiteY0" fmla="*/ 0 h 254794"/>
              <a:gd name="connsiteX1" fmla="*/ 52387 w 297656"/>
              <a:gd name="connsiteY1" fmla="*/ 9524 h 254794"/>
              <a:gd name="connsiteX2" fmla="*/ 111919 w 297656"/>
              <a:gd name="connsiteY2" fmla="*/ 42863 h 254794"/>
              <a:gd name="connsiteX3" fmla="*/ 130969 w 297656"/>
              <a:gd name="connsiteY3" fmla="*/ 76200 h 254794"/>
              <a:gd name="connsiteX4" fmla="*/ 147637 w 297656"/>
              <a:gd name="connsiteY4" fmla="*/ 102393 h 254794"/>
              <a:gd name="connsiteX5" fmla="*/ 176213 w 297656"/>
              <a:gd name="connsiteY5" fmla="*/ 123825 h 254794"/>
              <a:gd name="connsiteX6" fmla="*/ 202407 w 297656"/>
              <a:gd name="connsiteY6" fmla="*/ 147638 h 254794"/>
              <a:gd name="connsiteX7" fmla="*/ 233363 w 297656"/>
              <a:gd name="connsiteY7" fmla="*/ 147638 h 254794"/>
              <a:gd name="connsiteX8" fmla="*/ 273844 w 297656"/>
              <a:gd name="connsiteY8" fmla="*/ 185738 h 254794"/>
              <a:gd name="connsiteX9" fmla="*/ 292894 w 297656"/>
              <a:gd name="connsiteY9" fmla="*/ 221456 h 254794"/>
              <a:gd name="connsiteX10" fmla="*/ 297657 w 297656"/>
              <a:gd name="connsiteY10" fmla="*/ 254794 h 254794"/>
              <a:gd name="connsiteX0" fmla="*/ 0 w 292894"/>
              <a:gd name="connsiteY0" fmla="*/ 0 h 221456"/>
              <a:gd name="connsiteX1" fmla="*/ 52387 w 292894"/>
              <a:gd name="connsiteY1" fmla="*/ 9524 h 221456"/>
              <a:gd name="connsiteX2" fmla="*/ 111919 w 292894"/>
              <a:gd name="connsiteY2" fmla="*/ 42863 h 221456"/>
              <a:gd name="connsiteX3" fmla="*/ 130969 w 292894"/>
              <a:gd name="connsiteY3" fmla="*/ 76200 h 221456"/>
              <a:gd name="connsiteX4" fmla="*/ 147637 w 292894"/>
              <a:gd name="connsiteY4" fmla="*/ 102393 h 221456"/>
              <a:gd name="connsiteX5" fmla="*/ 176213 w 292894"/>
              <a:gd name="connsiteY5" fmla="*/ 123825 h 221456"/>
              <a:gd name="connsiteX6" fmla="*/ 202407 w 292894"/>
              <a:gd name="connsiteY6" fmla="*/ 147638 h 221456"/>
              <a:gd name="connsiteX7" fmla="*/ 233363 w 292894"/>
              <a:gd name="connsiteY7" fmla="*/ 147638 h 221456"/>
              <a:gd name="connsiteX8" fmla="*/ 273844 w 292894"/>
              <a:gd name="connsiteY8" fmla="*/ 185738 h 221456"/>
              <a:gd name="connsiteX9" fmla="*/ 292894 w 292894"/>
              <a:gd name="connsiteY9" fmla="*/ 221456 h 221456"/>
              <a:gd name="connsiteX0" fmla="*/ 0 w 273844"/>
              <a:gd name="connsiteY0" fmla="*/ 0 h 185738"/>
              <a:gd name="connsiteX1" fmla="*/ 52387 w 273844"/>
              <a:gd name="connsiteY1" fmla="*/ 9524 h 185738"/>
              <a:gd name="connsiteX2" fmla="*/ 111919 w 273844"/>
              <a:gd name="connsiteY2" fmla="*/ 42863 h 185738"/>
              <a:gd name="connsiteX3" fmla="*/ 130969 w 273844"/>
              <a:gd name="connsiteY3" fmla="*/ 76200 h 185738"/>
              <a:gd name="connsiteX4" fmla="*/ 147637 w 273844"/>
              <a:gd name="connsiteY4" fmla="*/ 102393 h 185738"/>
              <a:gd name="connsiteX5" fmla="*/ 176213 w 273844"/>
              <a:gd name="connsiteY5" fmla="*/ 123825 h 185738"/>
              <a:gd name="connsiteX6" fmla="*/ 202407 w 273844"/>
              <a:gd name="connsiteY6" fmla="*/ 147638 h 185738"/>
              <a:gd name="connsiteX7" fmla="*/ 233363 w 273844"/>
              <a:gd name="connsiteY7" fmla="*/ 147638 h 185738"/>
              <a:gd name="connsiteX8" fmla="*/ 273844 w 273844"/>
              <a:gd name="connsiteY8" fmla="*/ 185738 h 185738"/>
              <a:gd name="connsiteX0" fmla="*/ 0 w 233363"/>
              <a:gd name="connsiteY0" fmla="*/ 0 h 147638"/>
              <a:gd name="connsiteX1" fmla="*/ 52387 w 233363"/>
              <a:gd name="connsiteY1" fmla="*/ 9524 h 147638"/>
              <a:gd name="connsiteX2" fmla="*/ 111919 w 233363"/>
              <a:gd name="connsiteY2" fmla="*/ 42863 h 147638"/>
              <a:gd name="connsiteX3" fmla="*/ 130969 w 233363"/>
              <a:gd name="connsiteY3" fmla="*/ 76200 h 147638"/>
              <a:gd name="connsiteX4" fmla="*/ 147637 w 233363"/>
              <a:gd name="connsiteY4" fmla="*/ 102393 h 147638"/>
              <a:gd name="connsiteX5" fmla="*/ 176213 w 233363"/>
              <a:gd name="connsiteY5" fmla="*/ 123825 h 147638"/>
              <a:gd name="connsiteX6" fmla="*/ 202407 w 233363"/>
              <a:gd name="connsiteY6" fmla="*/ 147638 h 147638"/>
              <a:gd name="connsiteX7" fmla="*/ 233363 w 233363"/>
              <a:gd name="connsiteY7" fmla="*/ 147638 h 147638"/>
              <a:gd name="connsiteX0" fmla="*/ 0 w 202407"/>
              <a:gd name="connsiteY0" fmla="*/ 0 h 147638"/>
              <a:gd name="connsiteX1" fmla="*/ 52387 w 202407"/>
              <a:gd name="connsiteY1" fmla="*/ 9524 h 147638"/>
              <a:gd name="connsiteX2" fmla="*/ 111919 w 202407"/>
              <a:gd name="connsiteY2" fmla="*/ 42863 h 147638"/>
              <a:gd name="connsiteX3" fmla="*/ 130969 w 202407"/>
              <a:gd name="connsiteY3" fmla="*/ 76200 h 147638"/>
              <a:gd name="connsiteX4" fmla="*/ 147637 w 202407"/>
              <a:gd name="connsiteY4" fmla="*/ 102393 h 147638"/>
              <a:gd name="connsiteX5" fmla="*/ 176213 w 202407"/>
              <a:gd name="connsiteY5" fmla="*/ 123825 h 147638"/>
              <a:gd name="connsiteX6" fmla="*/ 202407 w 202407"/>
              <a:gd name="connsiteY6" fmla="*/ 147638 h 147638"/>
              <a:gd name="connsiteX0" fmla="*/ 0 w 176212"/>
              <a:gd name="connsiteY0" fmla="*/ 0 h 123825"/>
              <a:gd name="connsiteX1" fmla="*/ 52387 w 176212"/>
              <a:gd name="connsiteY1" fmla="*/ 9524 h 123825"/>
              <a:gd name="connsiteX2" fmla="*/ 111919 w 176212"/>
              <a:gd name="connsiteY2" fmla="*/ 42863 h 123825"/>
              <a:gd name="connsiteX3" fmla="*/ 130969 w 176212"/>
              <a:gd name="connsiteY3" fmla="*/ 76200 h 123825"/>
              <a:gd name="connsiteX4" fmla="*/ 147637 w 176212"/>
              <a:gd name="connsiteY4" fmla="*/ 102393 h 123825"/>
              <a:gd name="connsiteX5" fmla="*/ 176213 w 176212"/>
              <a:gd name="connsiteY5" fmla="*/ 1238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12" h="123825">
                <a:moveTo>
                  <a:pt x="0" y="0"/>
                </a:moveTo>
                <a:lnTo>
                  <a:pt x="52387" y="9524"/>
                </a:lnTo>
                <a:lnTo>
                  <a:pt x="111919" y="42863"/>
                </a:lnTo>
                <a:lnTo>
                  <a:pt x="130969" y="76200"/>
                </a:lnTo>
                <a:lnTo>
                  <a:pt x="147637" y="102393"/>
                </a:lnTo>
                <a:lnTo>
                  <a:pt x="176213" y="123825"/>
                </a:lnTo>
              </a:path>
            </a:pathLst>
          </a:custGeom>
          <a:noFill/>
          <a:ln w="19050">
            <a:solidFill>
              <a:srgbClr val="00B0F0">
                <a:alpha val="50000"/>
              </a:srgb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4341"/>
          </a:p>
        </p:txBody>
      </p:sp>
      <p:sp>
        <p:nvSpPr>
          <p:cNvPr id="3" name="正方形/長方形 2">
            <a:extLst>
              <a:ext uri="{FF2B5EF4-FFF2-40B4-BE49-F238E27FC236}">
                <a16:creationId xmlns:a16="http://schemas.microsoft.com/office/drawing/2014/main" id="{E43C6566-7B4E-4E50-9F2E-CB74A844BF2D}"/>
              </a:ext>
            </a:extLst>
          </p:cNvPr>
          <p:cNvSpPr/>
          <p:nvPr/>
        </p:nvSpPr>
        <p:spPr bwMode="auto">
          <a:xfrm>
            <a:off x="147638" y="2927350"/>
            <a:ext cx="2776537" cy="1684338"/>
          </a:xfrm>
          <a:prstGeom prst="rect">
            <a:avLst/>
          </a:prstGeom>
          <a:solidFill>
            <a:schemeClr val="bg1"/>
          </a:solidFill>
          <a:ln w="31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600" dirty="0">
              <a:solidFill>
                <a:schemeClr val="tx1"/>
              </a:solidFill>
            </a:endParaRPr>
          </a:p>
        </p:txBody>
      </p:sp>
      <p:sp>
        <p:nvSpPr>
          <p:cNvPr id="211" name="正方形/長方形 210">
            <a:extLst>
              <a:ext uri="{FF2B5EF4-FFF2-40B4-BE49-F238E27FC236}">
                <a16:creationId xmlns:a16="http://schemas.microsoft.com/office/drawing/2014/main" id="{6C3AF551-32A7-4C96-AB41-5E0E0749C358}"/>
              </a:ext>
            </a:extLst>
          </p:cNvPr>
          <p:cNvSpPr/>
          <p:nvPr/>
        </p:nvSpPr>
        <p:spPr bwMode="auto">
          <a:xfrm>
            <a:off x="647700" y="3817938"/>
            <a:ext cx="2447925" cy="28892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令和６年度着手　</a:t>
            </a:r>
            <a:r>
              <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地区</a:t>
            </a:r>
            <a:endParaRPr lang="en-US" altLang="ja-JP" sz="1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2" name="テキスト ボックス 46">
            <a:extLst>
              <a:ext uri="{FF2B5EF4-FFF2-40B4-BE49-F238E27FC236}">
                <a16:creationId xmlns:a16="http://schemas.microsoft.com/office/drawing/2014/main" id="{4CB1D2EA-65FE-4272-A961-8EB6756DCF8C}"/>
              </a:ext>
            </a:extLst>
          </p:cNvPr>
          <p:cNvSpPr txBox="1"/>
          <p:nvPr/>
        </p:nvSpPr>
        <p:spPr bwMode="auto">
          <a:xfrm>
            <a:off x="619125" y="3455988"/>
            <a:ext cx="2417763" cy="357187"/>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anchor="ctr"/>
          <a:lstStyle/>
          <a:p>
            <a:pPr algn="just">
              <a:lnSpc>
                <a:spcPts val="1500"/>
              </a:lnSpc>
              <a:spcAft>
                <a:spcPts val="0"/>
              </a:spcAft>
              <a:defRPr/>
            </a:pPr>
            <a:r>
              <a:rPr lang="ja-JP" altLang="en-US" sz="1400" kern="100" dirty="0">
                <a:latin typeface="メイリオ" panose="020B0604030504040204" pitchFamily="50" charset="-128"/>
                <a:ea typeface="メイリオ" panose="020B0604030504040204" pitchFamily="50" charset="-128"/>
                <a:cs typeface="メイリオ" panose="020B0604030504040204" pitchFamily="50" charset="-128"/>
              </a:rPr>
              <a:t>地域森林計画対象民有林</a:t>
            </a:r>
            <a:endParaRPr lang="en-US" altLang="ja-JP" sz="1400" kern="1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4" name="正方形/長方形 83">
            <a:extLst>
              <a:ext uri="{FF2B5EF4-FFF2-40B4-BE49-F238E27FC236}">
                <a16:creationId xmlns:a16="http://schemas.microsoft.com/office/drawing/2014/main" id="{B1FEAA48-CE40-4A46-A020-2E5AC0809D64}"/>
              </a:ext>
            </a:extLst>
          </p:cNvPr>
          <p:cNvSpPr/>
          <p:nvPr/>
        </p:nvSpPr>
        <p:spPr bwMode="auto">
          <a:xfrm>
            <a:off x="50800" y="2905125"/>
            <a:ext cx="1060450" cy="561975"/>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凡　例</a:t>
            </a:r>
            <a:endParaRPr lang="en-US" altLang="zh-TW" sz="1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432" name="円/楕円 50">
            <a:extLst>
              <a:ext uri="{FF2B5EF4-FFF2-40B4-BE49-F238E27FC236}">
                <a16:creationId xmlns:a16="http://schemas.microsoft.com/office/drawing/2014/main" id="{897567F3-2357-4AA0-8AD1-4EF399FDBA0B}"/>
              </a:ext>
            </a:extLst>
          </p:cNvPr>
          <p:cNvSpPr>
            <a:spLocks noChangeArrowheads="1"/>
          </p:cNvSpPr>
          <p:nvPr/>
        </p:nvSpPr>
        <p:spPr bwMode="auto">
          <a:xfrm rot="2604238">
            <a:off x="379413" y="3843338"/>
            <a:ext cx="192087"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sz="1200"/>
          </a:p>
        </p:txBody>
      </p:sp>
      <p:sp>
        <p:nvSpPr>
          <p:cNvPr id="613" name="正方形/長方形 612">
            <a:extLst>
              <a:ext uri="{FF2B5EF4-FFF2-40B4-BE49-F238E27FC236}">
                <a16:creationId xmlns:a16="http://schemas.microsoft.com/office/drawing/2014/main" id="{7B613CB8-082E-4936-AAC1-E37B25FB4376}"/>
              </a:ext>
            </a:extLst>
          </p:cNvPr>
          <p:cNvSpPr/>
          <p:nvPr/>
        </p:nvSpPr>
        <p:spPr bwMode="auto">
          <a:xfrm>
            <a:off x="350838" y="3524250"/>
            <a:ext cx="244475" cy="150813"/>
          </a:xfrm>
          <a:prstGeom prst="rect">
            <a:avLst/>
          </a:prstGeom>
          <a:solidFill>
            <a:srgbClr val="00FF00"/>
          </a:solidFill>
          <a:ln w="15875"/>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schemeClr val="tx1"/>
              </a:solidFill>
            </a:endParaRPr>
          </a:p>
        </p:txBody>
      </p:sp>
      <p:sp>
        <p:nvSpPr>
          <p:cNvPr id="615" name="正方形/長方形 614">
            <a:extLst>
              <a:ext uri="{FF2B5EF4-FFF2-40B4-BE49-F238E27FC236}">
                <a16:creationId xmlns:a16="http://schemas.microsoft.com/office/drawing/2014/main" id="{AE712C8E-3234-4696-8EC4-53F37E94EFE4}"/>
              </a:ext>
            </a:extLst>
          </p:cNvPr>
          <p:cNvSpPr/>
          <p:nvPr/>
        </p:nvSpPr>
        <p:spPr>
          <a:xfrm>
            <a:off x="1270000" y="1290638"/>
            <a:ext cx="1658938"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（１）能勢町長谷</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2" name="直線矢印コネクタ 621">
            <a:extLst>
              <a:ext uri="{FF2B5EF4-FFF2-40B4-BE49-F238E27FC236}">
                <a16:creationId xmlns:a16="http://schemas.microsoft.com/office/drawing/2014/main" id="{0C513109-CA14-4FB2-9A00-9F2F8BF5C417}"/>
              </a:ext>
            </a:extLst>
          </p:cNvPr>
          <p:cNvCxnSpPr>
            <a:cxnSpLocks/>
          </p:cNvCxnSpPr>
          <p:nvPr/>
        </p:nvCxnSpPr>
        <p:spPr>
          <a:xfrm>
            <a:off x="2624138" y="1403350"/>
            <a:ext cx="373062" cy="873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3" name="正方形/長方形 622">
            <a:extLst>
              <a:ext uri="{FF2B5EF4-FFF2-40B4-BE49-F238E27FC236}">
                <a16:creationId xmlns:a16="http://schemas.microsoft.com/office/drawing/2014/main" id="{FA7BFB1E-65DB-410C-B8EA-5527609C8ECB}"/>
              </a:ext>
            </a:extLst>
          </p:cNvPr>
          <p:cNvSpPr/>
          <p:nvPr/>
        </p:nvSpPr>
        <p:spPr>
          <a:xfrm>
            <a:off x="2060575" y="1146175"/>
            <a:ext cx="70961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ながたに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25" name="直線矢印コネクタ 624">
            <a:extLst>
              <a:ext uri="{FF2B5EF4-FFF2-40B4-BE49-F238E27FC236}">
                <a16:creationId xmlns:a16="http://schemas.microsoft.com/office/drawing/2014/main" id="{0EA12274-D7B6-4264-B278-26CEE06B107B}"/>
              </a:ext>
            </a:extLst>
          </p:cNvPr>
          <p:cNvCxnSpPr>
            <a:cxnSpLocks/>
          </p:cNvCxnSpPr>
          <p:nvPr/>
        </p:nvCxnSpPr>
        <p:spPr>
          <a:xfrm>
            <a:off x="3432175" y="2173288"/>
            <a:ext cx="603250" cy="28257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6" name="正方形/長方形 625">
            <a:extLst>
              <a:ext uri="{FF2B5EF4-FFF2-40B4-BE49-F238E27FC236}">
                <a16:creationId xmlns:a16="http://schemas.microsoft.com/office/drawing/2014/main" id="{54EE31D1-6D24-4736-9C9B-EFEE6652A1B9}"/>
              </a:ext>
            </a:extLst>
          </p:cNvPr>
          <p:cNvSpPr/>
          <p:nvPr/>
        </p:nvSpPr>
        <p:spPr>
          <a:xfrm>
            <a:off x="1273175" y="204628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（２）箕面市上止々呂美ほか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2" name="正方形/長方形 631">
            <a:extLst>
              <a:ext uri="{FF2B5EF4-FFF2-40B4-BE49-F238E27FC236}">
                <a16:creationId xmlns:a16="http://schemas.microsoft.com/office/drawing/2014/main" id="{C2437209-1EC4-435A-9FD8-85AA3387272D}"/>
              </a:ext>
            </a:extLst>
          </p:cNvPr>
          <p:cNvSpPr/>
          <p:nvPr/>
        </p:nvSpPr>
        <p:spPr>
          <a:xfrm>
            <a:off x="2238375" y="1912938"/>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かみとどろみ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3" name="直線矢印コネクタ 632">
            <a:extLst>
              <a:ext uri="{FF2B5EF4-FFF2-40B4-BE49-F238E27FC236}">
                <a16:creationId xmlns:a16="http://schemas.microsoft.com/office/drawing/2014/main" id="{E2120AEB-3E37-46B8-A1F3-CF137CBF011B}"/>
              </a:ext>
            </a:extLst>
          </p:cNvPr>
          <p:cNvCxnSpPr>
            <a:cxnSpLocks/>
          </p:cNvCxnSpPr>
          <p:nvPr/>
        </p:nvCxnSpPr>
        <p:spPr>
          <a:xfrm>
            <a:off x="4586288" y="930275"/>
            <a:ext cx="608012" cy="9461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4" name="正方形/長方形 633">
            <a:extLst>
              <a:ext uri="{FF2B5EF4-FFF2-40B4-BE49-F238E27FC236}">
                <a16:creationId xmlns:a16="http://schemas.microsoft.com/office/drawing/2014/main" id="{CC043808-B668-454F-86B1-A9A9A062BCF0}"/>
              </a:ext>
            </a:extLst>
          </p:cNvPr>
          <p:cNvSpPr/>
          <p:nvPr/>
        </p:nvSpPr>
        <p:spPr>
          <a:xfrm>
            <a:off x="4244975" y="7064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（３）高槻市原ほか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5" name="正方形/長方形 634">
            <a:extLst>
              <a:ext uri="{FF2B5EF4-FFF2-40B4-BE49-F238E27FC236}">
                <a16:creationId xmlns:a16="http://schemas.microsoft.com/office/drawing/2014/main" id="{16B17374-FB97-4B76-AA01-284D423ECC13}"/>
              </a:ext>
            </a:extLst>
          </p:cNvPr>
          <p:cNvSpPr/>
          <p:nvPr/>
        </p:nvSpPr>
        <p:spPr>
          <a:xfrm>
            <a:off x="4878388" y="547688"/>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はら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6" name="直線矢印コネクタ 635">
            <a:extLst>
              <a:ext uri="{FF2B5EF4-FFF2-40B4-BE49-F238E27FC236}">
                <a16:creationId xmlns:a16="http://schemas.microsoft.com/office/drawing/2014/main" id="{97FD6322-4AEE-42FC-AC54-40E224C45D59}"/>
              </a:ext>
            </a:extLst>
          </p:cNvPr>
          <p:cNvCxnSpPr>
            <a:cxnSpLocks/>
          </p:cNvCxnSpPr>
          <p:nvPr/>
        </p:nvCxnSpPr>
        <p:spPr>
          <a:xfrm>
            <a:off x="5345113" y="1301750"/>
            <a:ext cx="6350" cy="34766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37" name="正方形/長方形 636">
            <a:extLst>
              <a:ext uri="{FF2B5EF4-FFF2-40B4-BE49-F238E27FC236}">
                <a16:creationId xmlns:a16="http://schemas.microsoft.com/office/drawing/2014/main" id="{6D0F7C7E-0380-49B6-80AA-159FD2F7C69E}"/>
              </a:ext>
            </a:extLst>
          </p:cNvPr>
          <p:cNvSpPr/>
          <p:nvPr/>
        </p:nvSpPr>
        <p:spPr>
          <a:xfrm>
            <a:off x="5035550" y="1082675"/>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（４）高槻市出灰</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38" name="正方形/長方形 637">
            <a:extLst>
              <a:ext uri="{FF2B5EF4-FFF2-40B4-BE49-F238E27FC236}">
                <a16:creationId xmlns:a16="http://schemas.microsoft.com/office/drawing/2014/main" id="{65EF1912-4CA5-48C0-AA26-7859F22F3E20}"/>
              </a:ext>
            </a:extLst>
          </p:cNvPr>
          <p:cNvSpPr/>
          <p:nvPr/>
        </p:nvSpPr>
        <p:spPr>
          <a:xfrm>
            <a:off x="5759450" y="931863"/>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いずりは</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39" name="直線矢印コネクタ 638">
            <a:extLst>
              <a:ext uri="{FF2B5EF4-FFF2-40B4-BE49-F238E27FC236}">
                <a16:creationId xmlns:a16="http://schemas.microsoft.com/office/drawing/2014/main" id="{D6486A9D-8357-4862-809F-1FFC03987505}"/>
              </a:ext>
            </a:extLst>
          </p:cNvPr>
          <p:cNvCxnSpPr>
            <a:cxnSpLocks/>
          </p:cNvCxnSpPr>
          <p:nvPr/>
        </p:nvCxnSpPr>
        <p:spPr>
          <a:xfrm flipH="1">
            <a:off x="5583238" y="1670050"/>
            <a:ext cx="203200" cy="4651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0" name="正方形/長方形 639">
            <a:extLst>
              <a:ext uri="{FF2B5EF4-FFF2-40B4-BE49-F238E27FC236}">
                <a16:creationId xmlns:a16="http://schemas.microsoft.com/office/drawing/2014/main" id="{A1CB4ED2-082D-4D88-98EF-91BA84297E86}"/>
              </a:ext>
            </a:extLst>
          </p:cNvPr>
          <p:cNvSpPr/>
          <p:nvPr/>
        </p:nvSpPr>
        <p:spPr>
          <a:xfrm>
            <a:off x="5491163" y="1479550"/>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（５）高槻市川久保</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1" name="正方形/長方形 640">
            <a:extLst>
              <a:ext uri="{FF2B5EF4-FFF2-40B4-BE49-F238E27FC236}">
                <a16:creationId xmlns:a16="http://schemas.microsoft.com/office/drawing/2014/main" id="{CCAD2AC1-77C2-4CE5-A92D-7E1F40839208}"/>
              </a:ext>
            </a:extLst>
          </p:cNvPr>
          <p:cNvSpPr/>
          <p:nvPr/>
        </p:nvSpPr>
        <p:spPr>
          <a:xfrm>
            <a:off x="6280150" y="1327150"/>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かわくぼ</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2" name="直線矢印コネクタ 641">
            <a:extLst>
              <a:ext uri="{FF2B5EF4-FFF2-40B4-BE49-F238E27FC236}">
                <a16:creationId xmlns:a16="http://schemas.microsoft.com/office/drawing/2014/main" id="{F7F0CB95-17BB-414D-9EDB-5B7FA9165562}"/>
              </a:ext>
            </a:extLst>
          </p:cNvPr>
          <p:cNvCxnSpPr>
            <a:cxnSpLocks/>
          </p:cNvCxnSpPr>
          <p:nvPr/>
        </p:nvCxnSpPr>
        <p:spPr>
          <a:xfrm flipH="1" flipV="1">
            <a:off x="6232525" y="3997325"/>
            <a:ext cx="122238" cy="9683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3" name="正方形/長方形 642">
            <a:extLst>
              <a:ext uri="{FF2B5EF4-FFF2-40B4-BE49-F238E27FC236}">
                <a16:creationId xmlns:a16="http://schemas.microsoft.com/office/drawing/2014/main" id="{6A2612C0-CAA0-4F48-A9C4-FC39A4777D13}"/>
              </a:ext>
            </a:extLst>
          </p:cNvPr>
          <p:cNvSpPr/>
          <p:nvPr/>
        </p:nvSpPr>
        <p:spPr>
          <a:xfrm>
            <a:off x="6202363" y="4025900"/>
            <a:ext cx="2282825"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（６）交野市星田ほか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4" name="正方形/長方形 643">
            <a:extLst>
              <a:ext uri="{FF2B5EF4-FFF2-40B4-BE49-F238E27FC236}">
                <a16:creationId xmlns:a16="http://schemas.microsoft.com/office/drawing/2014/main" id="{AD19136E-FCA1-4F2D-BC2C-B41AEA3047F2}"/>
              </a:ext>
            </a:extLst>
          </p:cNvPr>
          <p:cNvSpPr/>
          <p:nvPr/>
        </p:nvSpPr>
        <p:spPr>
          <a:xfrm>
            <a:off x="6907213" y="387826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ほしだ</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5" name="直線矢印コネクタ 644">
            <a:extLst>
              <a:ext uri="{FF2B5EF4-FFF2-40B4-BE49-F238E27FC236}">
                <a16:creationId xmlns:a16="http://schemas.microsoft.com/office/drawing/2014/main" id="{1206E132-9856-4896-A5C6-0B089D7CAD80}"/>
              </a:ext>
            </a:extLst>
          </p:cNvPr>
          <p:cNvCxnSpPr>
            <a:cxnSpLocks/>
          </p:cNvCxnSpPr>
          <p:nvPr/>
        </p:nvCxnSpPr>
        <p:spPr>
          <a:xfrm flipH="1" flipV="1">
            <a:off x="6038850" y="4248150"/>
            <a:ext cx="304800" cy="2635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6" name="正方形/長方形 645">
            <a:extLst>
              <a:ext uri="{FF2B5EF4-FFF2-40B4-BE49-F238E27FC236}">
                <a16:creationId xmlns:a16="http://schemas.microsoft.com/office/drawing/2014/main" id="{7000090A-A8A1-46A6-A1AC-F99FD0732F62}"/>
              </a:ext>
            </a:extLst>
          </p:cNvPr>
          <p:cNvSpPr/>
          <p:nvPr/>
        </p:nvSpPr>
        <p:spPr>
          <a:xfrm>
            <a:off x="5811203" y="514508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（８）東大阪市善根寺町ほか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47" name="正方形/長方形 646">
            <a:extLst>
              <a:ext uri="{FF2B5EF4-FFF2-40B4-BE49-F238E27FC236}">
                <a16:creationId xmlns:a16="http://schemas.microsoft.com/office/drawing/2014/main" id="{18067FDA-9E69-4D95-99DD-0B55A4179177}"/>
              </a:ext>
            </a:extLst>
          </p:cNvPr>
          <p:cNvSpPr/>
          <p:nvPr/>
        </p:nvSpPr>
        <p:spPr>
          <a:xfrm>
            <a:off x="6758940" y="4995863"/>
            <a:ext cx="895350" cy="21431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ぜんこんじ</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48" name="直線矢印コネクタ 647">
            <a:extLst>
              <a:ext uri="{FF2B5EF4-FFF2-40B4-BE49-F238E27FC236}">
                <a16:creationId xmlns:a16="http://schemas.microsoft.com/office/drawing/2014/main" id="{BEED9035-C6CD-4DD5-9863-30A47CE4710B}"/>
              </a:ext>
            </a:extLst>
          </p:cNvPr>
          <p:cNvCxnSpPr>
            <a:cxnSpLocks/>
          </p:cNvCxnSpPr>
          <p:nvPr/>
        </p:nvCxnSpPr>
        <p:spPr>
          <a:xfrm flipH="1" flipV="1">
            <a:off x="6010276" y="4821239"/>
            <a:ext cx="222249" cy="290511"/>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49" name="正方形/長方形 648">
            <a:extLst>
              <a:ext uri="{FF2B5EF4-FFF2-40B4-BE49-F238E27FC236}">
                <a16:creationId xmlns:a16="http://schemas.microsoft.com/office/drawing/2014/main" id="{010F5A19-672C-4E25-A2D5-8A0E937E6CFD}"/>
              </a:ext>
            </a:extLst>
          </p:cNvPr>
          <p:cNvSpPr/>
          <p:nvPr/>
        </p:nvSpPr>
        <p:spPr>
          <a:xfrm>
            <a:off x="6050598" y="4525645"/>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（７）四條畷市南野ほか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0" name="正方形/長方形 649">
            <a:extLst>
              <a:ext uri="{FF2B5EF4-FFF2-40B4-BE49-F238E27FC236}">
                <a16:creationId xmlns:a16="http://schemas.microsoft.com/office/drawing/2014/main" id="{FF671B86-4977-423C-97F1-AA979AC8080C}"/>
              </a:ext>
            </a:extLst>
          </p:cNvPr>
          <p:cNvSpPr/>
          <p:nvPr/>
        </p:nvSpPr>
        <p:spPr>
          <a:xfrm>
            <a:off x="6938010" y="4400233"/>
            <a:ext cx="895350" cy="21431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みなみの</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1" name="直線矢印コネクタ 650">
            <a:extLst>
              <a:ext uri="{FF2B5EF4-FFF2-40B4-BE49-F238E27FC236}">
                <a16:creationId xmlns:a16="http://schemas.microsoft.com/office/drawing/2014/main" id="{A25D61B4-2E3B-41A7-8082-8BC7F5CA8518}"/>
              </a:ext>
            </a:extLst>
          </p:cNvPr>
          <p:cNvCxnSpPr>
            <a:cxnSpLocks/>
          </p:cNvCxnSpPr>
          <p:nvPr/>
        </p:nvCxnSpPr>
        <p:spPr>
          <a:xfrm flipH="1">
            <a:off x="6073775" y="6724650"/>
            <a:ext cx="280988" cy="2984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2" name="正方形/長方形 651">
            <a:extLst>
              <a:ext uri="{FF2B5EF4-FFF2-40B4-BE49-F238E27FC236}">
                <a16:creationId xmlns:a16="http://schemas.microsoft.com/office/drawing/2014/main" id="{3D0630E2-C5D8-4394-80D3-CC31A6F7305D}"/>
              </a:ext>
            </a:extLst>
          </p:cNvPr>
          <p:cNvSpPr/>
          <p:nvPr/>
        </p:nvSpPr>
        <p:spPr>
          <a:xfrm>
            <a:off x="6192838" y="657383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（９）河南町平石ほか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3" name="正方形/長方形 652">
            <a:extLst>
              <a:ext uri="{FF2B5EF4-FFF2-40B4-BE49-F238E27FC236}">
                <a16:creationId xmlns:a16="http://schemas.microsoft.com/office/drawing/2014/main" id="{55D2BB95-1374-4A0A-98E4-3D6BAF20D5E7}"/>
              </a:ext>
            </a:extLst>
          </p:cNvPr>
          <p:cNvSpPr/>
          <p:nvPr/>
        </p:nvSpPr>
        <p:spPr>
          <a:xfrm>
            <a:off x="6888163" y="6413500"/>
            <a:ext cx="893762"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ひらいし</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4" name="直線矢印コネクタ 653">
            <a:extLst>
              <a:ext uri="{FF2B5EF4-FFF2-40B4-BE49-F238E27FC236}">
                <a16:creationId xmlns:a16="http://schemas.microsoft.com/office/drawing/2014/main" id="{8086BD5A-6E65-43B5-95C2-DFB008CDF6E4}"/>
              </a:ext>
            </a:extLst>
          </p:cNvPr>
          <p:cNvCxnSpPr>
            <a:cxnSpLocks/>
          </p:cNvCxnSpPr>
          <p:nvPr/>
        </p:nvCxnSpPr>
        <p:spPr>
          <a:xfrm flipH="1">
            <a:off x="6073775" y="7200900"/>
            <a:ext cx="246063" cy="26670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5" name="正方形/長方形 654">
            <a:extLst>
              <a:ext uri="{FF2B5EF4-FFF2-40B4-BE49-F238E27FC236}">
                <a16:creationId xmlns:a16="http://schemas.microsoft.com/office/drawing/2014/main" id="{E0290618-2844-4DF4-8A36-E18017F1FB51}"/>
              </a:ext>
            </a:extLst>
          </p:cNvPr>
          <p:cNvSpPr/>
          <p:nvPr/>
        </p:nvSpPr>
        <p:spPr>
          <a:xfrm>
            <a:off x="6137275" y="7018338"/>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）千早赤阪村水分</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6" name="正方形/長方形 655">
            <a:extLst>
              <a:ext uri="{FF2B5EF4-FFF2-40B4-BE49-F238E27FC236}">
                <a16:creationId xmlns:a16="http://schemas.microsoft.com/office/drawing/2014/main" id="{15667FBF-E355-49B0-AE35-BE28B20900D0}"/>
              </a:ext>
            </a:extLst>
          </p:cNvPr>
          <p:cNvSpPr/>
          <p:nvPr/>
        </p:nvSpPr>
        <p:spPr>
          <a:xfrm>
            <a:off x="7189788" y="6856413"/>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すいぶん</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57" name="直線矢印コネクタ 656">
            <a:extLst>
              <a:ext uri="{FF2B5EF4-FFF2-40B4-BE49-F238E27FC236}">
                <a16:creationId xmlns:a16="http://schemas.microsoft.com/office/drawing/2014/main" id="{5B2BA4CC-365E-4732-BF2F-E862A64AFE7F}"/>
              </a:ext>
            </a:extLst>
          </p:cNvPr>
          <p:cNvCxnSpPr>
            <a:cxnSpLocks/>
          </p:cNvCxnSpPr>
          <p:nvPr/>
        </p:nvCxnSpPr>
        <p:spPr>
          <a:xfrm flipH="1" flipV="1">
            <a:off x="5014913" y="8047038"/>
            <a:ext cx="179387" cy="566737"/>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8" name="正方形/長方形 657">
            <a:extLst>
              <a:ext uri="{FF2B5EF4-FFF2-40B4-BE49-F238E27FC236}">
                <a16:creationId xmlns:a16="http://schemas.microsoft.com/office/drawing/2014/main" id="{5D8D7336-39D9-474E-8F48-F7D048982C1C}"/>
              </a:ext>
            </a:extLst>
          </p:cNvPr>
          <p:cNvSpPr/>
          <p:nvPr/>
        </p:nvSpPr>
        <p:spPr>
          <a:xfrm>
            <a:off x="4960938" y="8656638"/>
            <a:ext cx="2284412"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）河内長野市加賀田ほか</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59" name="正方形/長方形 658">
            <a:extLst>
              <a:ext uri="{FF2B5EF4-FFF2-40B4-BE49-F238E27FC236}">
                <a16:creationId xmlns:a16="http://schemas.microsoft.com/office/drawing/2014/main" id="{96ED35EE-4BE9-4E1F-BFAF-5E9491E50008}"/>
              </a:ext>
            </a:extLst>
          </p:cNvPr>
          <p:cNvSpPr/>
          <p:nvPr/>
        </p:nvSpPr>
        <p:spPr>
          <a:xfrm>
            <a:off x="6097588" y="8505825"/>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かがた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0" name="直線矢印コネクタ 659">
            <a:extLst>
              <a:ext uri="{FF2B5EF4-FFF2-40B4-BE49-F238E27FC236}">
                <a16:creationId xmlns:a16="http://schemas.microsoft.com/office/drawing/2014/main" id="{285F9051-A543-44EA-BC89-BC210610AF12}"/>
              </a:ext>
            </a:extLst>
          </p:cNvPr>
          <p:cNvCxnSpPr>
            <a:cxnSpLocks/>
          </p:cNvCxnSpPr>
          <p:nvPr/>
        </p:nvCxnSpPr>
        <p:spPr>
          <a:xfrm flipH="1" flipV="1">
            <a:off x="4481513" y="8167847"/>
            <a:ext cx="703262" cy="81740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1" name="正方形/長方形 660">
            <a:extLst>
              <a:ext uri="{FF2B5EF4-FFF2-40B4-BE49-F238E27FC236}">
                <a16:creationId xmlns:a16="http://schemas.microsoft.com/office/drawing/2014/main" id="{048CFD68-0CA9-4ACA-B246-CE6C5C28E46E}"/>
              </a:ext>
            </a:extLst>
          </p:cNvPr>
          <p:cNvSpPr/>
          <p:nvPr/>
        </p:nvSpPr>
        <p:spPr>
          <a:xfrm>
            <a:off x="4684712" y="9301815"/>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３）和泉市父鬼町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2" name="正方形/長方形 661">
            <a:extLst>
              <a:ext uri="{FF2B5EF4-FFF2-40B4-BE49-F238E27FC236}">
                <a16:creationId xmlns:a16="http://schemas.microsoft.com/office/drawing/2014/main" id="{82CCF30B-3A77-4115-A51E-D6E8DBD9177A}"/>
              </a:ext>
            </a:extLst>
          </p:cNvPr>
          <p:cNvSpPr/>
          <p:nvPr/>
        </p:nvSpPr>
        <p:spPr>
          <a:xfrm>
            <a:off x="5449887" y="9160527"/>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ちちおに</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3" name="直線矢印コネクタ 662">
            <a:extLst>
              <a:ext uri="{FF2B5EF4-FFF2-40B4-BE49-F238E27FC236}">
                <a16:creationId xmlns:a16="http://schemas.microsoft.com/office/drawing/2014/main" id="{B55940F7-C549-4235-A93B-6E5C8EF5C7D1}"/>
              </a:ext>
            </a:extLst>
          </p:cNvPr>
          <p:cNvCxnSpPr>
            <a:cxnSpLocks/>
          </p:cNvCxnSpPr>
          <p:nvPr/>
        </p:nvCxnSpPr>
        <p:spPr>
          <a:xfrm flipH="1" flipV="1">
            <a:off x="3606800" y="8629650"/>
            <a:ext cx="11113" cy="33655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4" name="正方形/長方形 663">
            <a:extLst>
              <a:ext uri="{FF2B5EF4-FFF2-40B4-BE49-F238E27FC236}">
                <a16:creationId xmlns:a16="http://schemas.microsoft.com/office/drawing/2014/main" id="{580BDC3A-4025-461E-93D4-0BC066D1F80D}"/>
              </a:ext>
            </a:extLst>
          </p:cNvPr>
          <p:cNvSpPr/>
          <p:nvPr/>
        </p:nvSpPr>
        <p:spPr>
          <a:xfrm>
            <a:off x="3271838" y="8997950"/>
            <a:ext cx="2284412"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４）貝塚市蕎原</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5" name="正方形/長方形 664">
            <a:extLst>
              <a:ext uri="{FF2B5EF4-FFF2-40B4-BE49-F238E27FC236}">
                <a16:creationId xmlns:a16="http://schemas.microsoft.com/office/drawing/2014/main" id="{F2DA31F4-471E-48A7-B1F1-E2DE2E08201A}"/>
              </a:ext>
            </a:extLst>
          </p:cNvPr>
          <p:cNvSpPr/>
          <p:nvPr/>
        </p:nvSpPr>
        <p:spPr>
          <a:xfrm>
            <a:off x="4035425" y="8851900"/>
            <a:ext cx="8953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そぶら</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66" name="直線矢印コネクタ 665">
            <a:extLst>
              <a:ext uri="{FF2B5EF4-FFF2-40B4-BE49-F238E27FC236}">
                <a16:creationId xmlns:a16="http://schemas.microsoft.com/office/drawing/2014/main" id="{8FFBAD8A-13DA-4356-AC52-0EA43A139FE1}"/>
              </a:ext>
            </a:extLst>
          </p:cNvPr>
          <p:cNvCxnSpPr>
            <a:cxnSpLocks/>
          </p:cNvCxnSpPr>
          <p:nvPr/>
        </p:nvCxnSpPr>
        <p:spPr>
          <a:xfrm flipH="1" flipV="1">
            <a:off x="3241675" y="8818563"/>
            <a:ext cx="4763" cy="530225"/>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7" name="正方形/長方形 666">
            <a:extLst>
              <a:ext uri="{FF2B5EF4-FFF2-40B4-BE49-F238E27FC236}">
                <a16:creationId xmlns:a16="http://schemas.microsoft.com/office/drawing/2014/main" id="{B735D456-41B5-46E4-9272-9C21EFBB26E7}"/>
              </a:ext>
            </a:extLst>
          </p:cNvPr>
          <p:cNvSpPr/>
          <p:nvPr/>
        </p:nvSpPr>
        <p:spPr>
          <a:xfrm>
            <a:off x="2892425" y="9378950"/>
            <a:ext cx="2284413" cy="220663"/>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５）泉佐野市大木</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68" name="正方形/長方形 667">
            <a:extLst>
              <a:ext uri="{FF2B5EF4-FFF2-40B4-BE49-F238E27FC236}">
                <a16:creationId xmlns:a16="http://schemas.microsoft.com/office/drawing/2014/main" id="{12CB44B8-EEBB-4E45-8703-379C51498AD2}"/>
              </a:ext>
            </a:extLst>
          </p:cNvPr>
          <p:cNvSpPr/>
          <p:nvPr/>
        </p:nvSpPr>
        <p:spPr>
          <a:xfrm>
            <a:off x="3810000" y="9231313"/>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おおき</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cxnSp>
        <p:nvCxnSpPr>
          <p:cNvPr id="672" name="直線矢印コネクタ 671">
            <a:extLst>
              <a:ext uri="{FF2B5EF4-FFF2-40B4-BE49-F238E27FC236}">
                <a16:creationId xmlns:a16="http://schemas.microsoft.com/office/drawing/2014/main" id="{33DF46FA-25AE-4C19-A270-C510C5B8CB54}"/>
              </a:ext>
            </a:extLst>
          </p:cNvPr>
          <p:cNvCxnSpPr>
            <a:cxnSpLocks/>
          </p:cNvCxnSpPr>
          <p:nvPr/>
        </p:nvCxnSpPr>
        <p:spPr>
          <a:xfrm>
            <a:off x="508000" y="8302625"/>
            <a:ext cx="128588" cy="823913"/>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73" name="正方形/長方形 672">
            <a:extLst>
              <a:ext uri="{FF2B5EF4-FFF2-40B4-BE49-F238E27FC236}">
                <a16:creationId xmlns:a16="http://schemas.microsoft.com/office/drawing/2014/main" id="{72F60CB5-4C9D-4CE6-8514-CE85E4FAD655}"/>
              </a:ext>
            </a:extLst>
          </p:cNvPr>
          <p:cNvSpPr/>
          <p:nvPr/>
        </p:nvSpPr>
        <p:spPr>
          <a:xfrm>
            <a:off x="165100" y="8081963"/>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）岬町多奈川西畑</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4" name="正方形/長方形 673">
            <a:extLst>
              <a:ext uri="{FF2B5EF4-FFF2-40B4-BE49-F238E27FC236}">
                <a16:creationId xmlns:a16="http://schemas.microsoft.com/office/drawing/2014/main" id="{CA6ED1D0-5523-4F1E-98D3-2C29084E5B24}"/>
              </a:ext>
            </a:extLst>
          </p:cNvPr>
          <p:cNvSpPr/>
          <p:nvPr/>
        </p:nvSpPr>
        <p:spPr>
          <a:xfrm>
            <a:off x="836613" y="7924800"/>
            <a:ext cx="1225550"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たながわにしばた</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nvGrpSpPr>
          <p:cNvPr id="2" name="グループ化 1">
            <a:extLst>
              <a:ext uri="{FF2B5EF4-FFF2-40B4-BE49-F238E27FC236}">
                <a16:creationId xmlns:a16="http://schemas.microsoft.com/office/drawing/2014/main" id="{F44C8C87-A26B-4F41-B56A-A8E99A8ACE14}"/>
              </a:ext>
            </a:extLst>
          </p:cNvPr>
          <p:cNvGrpSpPr/>
          <p:nvPr/>
        </p:nvGrpSpPr>
        <p:grpSpPr>
          <a:xfrm>
            <a:off x="5030788" y="8821086"/>
            <a:ext cx="2284413" cy="361950"/>
            <a:chOff x="5146675" y="9349581"/>
            <a:chExt cx="2284413" cy="361950"/>
          </a:xfrm>
        </p:grpSpPr>
        <p:sp>
          <p:nvSpPr>
            <p:cNvPr id="278" name="正方形/長方形 277">
              <a:extLst>
                <a:ext uri="{FF2B5EF4-FFF2-40B4-BE49-F238E27FC236}">
                  <a16:creationId xmlns:a16="http://schemas.microsoft.com/office/drawing/2014/main" id="{759EB171-690B-4259-8667-FFC267757F41}"/>
                </a:ext>
              </a:extLst>
            </p:cNvPr>
            <p:cNvSpPr/>
            <p:nvPr/>
          </p:nvSpPr>
          <p:spPr>
            <a:xfrm>
              <a:off x="5146675" y="9490869"/>
              <a:ext cx="2284413" cy="220662"/>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12</a:t>
              </a:r>
              <a:r>
                <a:rPr lang="ja-JP" altLang="en-US"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）和泉市仏並町</a:t>
              </a:r>
              <a:endParaRPr lang="en-US" altLang="ja-JP" sz="12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93" name="正方形/長方形 292">
              <a:extLst>
                <a:ext uri="{FF2B5EF4-FFF2-40B4-BE49-F238E27FC236}">
                  <a16:creationId xmlns:a16="http://schemas.microsoft.com/office/drawing/2014/main" id="{F4D3ED74-B6D0-469E-B987-D6D365757646}"/>
                </a:ext>
              </a:extLst>
            </p:cNvPr>
            <p:cNvSpPr/>
            <p:nvPr/>
          </p:nvSpPr>
          <p:spPr>
            <a:xfrm>
              <a:off x="5911850" y="9349581"/>
              <a:ext cx="893763" cy="21590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spAutoFit/>
            </a:bodyPr>
            <a:lstStyle/>
            <a:p>
              <a:pPr algn="ctr">
                <a:defRPr/>
              </a:pPr>
              <a:r>
                <a:rPr lang="ja-JP" altLang="en-US"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ぶつなみ</a:t>
              </a:r>
              <a:endParaRPr lang="en-US" altLang="ja-JP" sz="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295" name="円/楕円 50">
            <a:extLst>
              <a:ext uri="{FF2B5EF4-FFF2-40B4-BE49-F238E27FC236}">
                <a16:creationId xmlns:a16="http://schemas.microsoft.com/office/drawing/2014/main" id="{5153511C-9E87-4123-BA60-9DC79274AB66}"/>
              </a:ext>
            </a:extLst>
          </p:cNvPr>
          <p:cNvSpPr>
            <a:spLocks noChangeArrowheads="1"/>
          </p:cNvSpPr>
          <p:nvPr/>
        </p:nvSpPr>
        <p:spPr bwMode="auto">
          <a:xfrm rot="2604238">
            <a:off x="4302490" y="8051675"/>
            <a:ext cx="192088" cy="193675"/>
          </a:xfrm>
          <a:prstGeom prst="ellipse">
            <a:avLst/>
          </a:prstGeom>
          <a:noFill/>
          <a:ln w="25400"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cxnSp>
        <p:nvCxnSpPr>
          <p:cNvPr id="296" name="直線矢印コネクタ 295">
            <a:extLst>
              <a:ext uri="{FF2B5EF4-FFF2-40B4-BE49-F238E27FC236}">
                <a16:creationId xmlns:a16="http://schemas.microsoft.com/office/drawing/2014/main" id="{286C5B40-FE77-4250-9117-97319960C3D9}"/>
              </a:ext>
            </a:extLst>
          </p:cNvPr>
          <p:cNvCxnSpPr>
            <a:cxnSpLocks/>
          </p:cNvCxnSpPr>
          <p:nvPr/>
        </p:nvCxnSpPr>
        <p:spPr>
          <a:xfrm flipH="1" flipV="1">
            <a:off x="4140764" y="8246269"/>
            <a:ext cx="875736" cy="1027906"/>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5" name="オブジェクト 4">
            <a:extLst>
              <a:ext uri="{FF2B5EF4-FFF2-40B4-BE49-F238E27FC236}">
                <a16:creationId xmlns:a16="http://schemas.microsoft.com/office/drawing/2014/main" id="{ED1DB173-F125-4340-8695-2B6254B79AF0}"/>
              </a:ext>
            </a:extLst>
          </p:cNvPr>
          <p:cNvGraphicFramePr>
            <a:graphicFrameLocks noChangeAspect="1"/>
          </p:cNvGraphicFramePr>
          <p:nvPr/>
        </p:nvGraphicFramePr>
        <p:xfrm>
          <a:off x="7895591" y="8017242"/>
          <a:ext cx="5807075" cy="2131287"/>
        </p:xfrm>
        <a:graphic>
          <a:graphicData uri="http://schemas.openxmlformats.org/presentationml/2006/ole">
            <mc:AlternateContent xmlns:mc="http://schemas.openxmlformats.org/markup-compatibility/2006">
              <mc:Choice xmlns:v="urn:schemas-microsoft-com:vml" Requires="v">
                <p:oleObj spid="_x0000_s3209" name="Document" r:id="rId4" imgW="6488840" imgH="2312822" progId="Word.Document.12">
                  <p:embed/>
                </p:oleObj>
              </mc:Choice>
              <mc:Fallback>
                <p:oleObj name="Document" r:id="rId4" imgW="6488840" imgH="2312822" progId="Word.Document.12">
                  <p:embed/>
                  <p:pic>
                    <p:nvPicPr>
                      <p:cNvPr id="5" name="オブジェクト 4">
                        <a:extLst>
                          <a:ext uri="{FF2B5EF4-FFF2-40B4-BE49-F238E27FC236}">
                            <a16:creationId xmlns:a16="http://schemas.microsoft.com/office/drawing/2014/main" id="{ED1DB173-F125-4340-8695-2B6254B79AF0}"/>
                          </a:ext>
                        </a:extLst>
                      </p:cNvPr>
                      <p:cNvPicPr/>
                      <p:nvPr/>
                    </p:nvPicPr>
                    <p:blipFill>
                      <a:blip r:embed="rId5"/>
                      <a:stretch>
                        <a:fillRect/>
                      </a:stretch>
                    </p:blipFill>
                    <p:spPr>
                      <a:xfrm>
                        <a:off x="7895591" y="8017242"/>
                        <a:ext cx="5807075" cy="2131287"/>
                      </a:xfrm>
                      <a:prstGeom prst="rect">
                        <a:avLst/>
                      </a:prstGeom>
                    </p:spPr>
                  </p:pic>
                </p:oleObj>
              </mc:Fallback>
            </mc:AlternateContent>
          </a:graphicData>
        </a:graphic>
      </p:graphicFrame>
      <p:cxnSp>
        <p:nvCxnSpPr>
          <p:cNvPr id="297" name="直線コネクタ 296">
            <a:extLst>
              <a:ext uri="{FF2B5EF4-FFF2-40B4-BE49-F238E27FC236}">
                <a16:creationId xmlns:a16="http://schemas.microsoft.com/office/drawing/2014/main" id="{27105D3A-8223-4C93-87AF-548DCF7B0EAC}"/>
              </a:ext>
            </a:extLst>
          </p:cNvPr>
          <p:cNvCxnSpPr/>
          <p:nvPr/>
        </p:nvCxnSpPr>
        <p:spPr>
          <a:xfrm>
            <a:off x="11292840" y="8028392"/>
            <a:ext cx="0" cy="191371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D9F6C118-A590-48EC-97AB-2CEB6A377B95}"/>
              </a:ext>
            </a:extLst>
          </p:cNvPr>
          <p:cNvCxnSpPr/>
          <p:nvPr/>
        </p:nvCxnSpPr>
        <p:spPr>
          <a:xfrm>
            <a:off x="10507980" y="8801100"/>
            <a:ext cx="7848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 name="直線コネクタ 298">
            <a:extLst>
              <a:ext uri="{FF2B5EF4-FFF2-40B4-BE49-F238E27FC236}">
                <a16:creationId xmlns:a16="http://schemas.microsoft.com/office/drawing/2014/main" id="{2C4011E8-765A-4899-B7E9-6DFDAAF38689}"/>
              </a:ext>
            </a:extLst>
          </p:cNvPr>
          <p:cNvCxnSpPr/>
          <p:nvPr/>
        </p:nvCxnSpPr>
        <p:spPr>
          <a:xfrm>
            <a:off x="11292840" y="9208944"/>
            <a:ext cx="78486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 name="直線コネクタ 299">
            <a:extLst>
              <a:ext uri="{FF2B5EF4-FFF2-40B4-BE49-F238E27FC236}">
                <a16:creationId xmlns:a16="http://schemas.microsoft.com/office/drawing/2014/main" id="{99D0CE57-863D-4B39-ADE4-71D5257EAC5F}"/>
              </a:ext>
            </a:extLst>
          </p:cNvPr>
          <p:cNvCxnSpPr>
            <a:cxnSpLocks/>
          </p:cNvCxnSpPr>
          <p:nvPr/>
        </p:nvCxnSpPr>
        <p:spPr>
          <a:xfrm>
            <a:off x="10513060" y="8804396"/>
            <a:ext cx="0" cy="41421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 name="直線コネクタ 300">
            <a:extLst>
              <a:ext uri="{FF2B5EF4-FFF2-40B4-BE49-F238E27FC236}">
                <a16:creationId xmlns:a16="http://schemas.microsoft.com/office/drawing/2014/main" id="{6E7A6E1F-6244-4052-B93D-F1F807551F6A}"/>
              </a:ext>
            </a:extLst>
          </p:cNvPr>
          <p:cNvCxnSpPr/>
          <p:nvPr/>
        </p:nvCxnSpPr>
        <p:spPr>
          <a:xfrm>
            <a:off x="10507980" y="8020455"/>
            <a:ext cx="0" cy="191371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6" name="オブジェクト 5">
            <a:extLst>
              <a:ext uri="{FF2B5EF4-FFF2-40B4-BE49-F238E27FC236}">
                <a16:creationId xmlns:a16="http://schemas.microsoft.com/office/drawing/2014/main" id="{7F5CF671-141B-47EB-8AE8-90B778BF6870}"/>
              </a:ext>
            </a:extLst>
          </p:cNvPr>
          <p:cNvGraphicFramePr>
            <a:graphicFrameLocks noChangeAspect="1"/>
          </p:cNvGraphicFramePr>
          <p:nvPr>
            <p:extLst>
              <p:ext uri="{D42A27DB-BD31-4B8C-83A1-F6EECF244321}">
                <p14:modId xmlns:p14="http://schemas.microsoft.com/office/powerpoint/2010/main" val="3008535553"/>
              </p:ext>
            </p:extLst>
          </p:nvPr>
        </p:nvGraphicFramePr>
        <p:xfrm>
          <a:off x="8036527" y="689878"/>
          <a:ext cx="5602287" cy="6873875"/>
        </p:xfrm>
        <a:graphic>
          <a:graphicData uri="http://schemas.openxmlformats.org/presentationml/2006/ole">
            <mc:AlternateContent xmlns:mc="http://schemas.openxmlformats.org/markup-compatibility/2006">
              <mc:Choice xmlns:v="urn:schemas-microsoft-com:vml" Requires="v">
                <p:oleObj spid="_x0000_s3210" name="Worksheet" r:id="rId6" imgW="5836893" imgH="6873311" progId="Excel.Sheet.12">
                  <p:embed/>
                </p:oleObj>
              </mc:Choice>
              <mc:Fallback>
                <p:oleObj name="Worksheet" r:id="rId6" imgW="5836893" imgH="6873311" progId="Excel.Sheet.12">
                  <p:embed/>
                  <p:pic>
                    <p:nvPicPr>
                      <p:cNvPr id="0" name=""/>
                      <p:cNvPicPr/>
                      <p:nvPr/>
                    </p:nvPicPr>
                    <p:blipFill>
                      <a:blip r:embed="rId7"/>
                      <a:stretch>
                        <a:fillRect/>
                      </a:stretch>
                    </p:blipFill>
                    <p:spPr>
                      <a:xfrm>
                        <a:off x="8036527" y="689878"/>
                        <a:ext cx="5602287" cy="6873875"/>
                      </a:xfrm>
                      <a:prstGeom prst="rect">
                        <a:avLst/>
                      </a:prstGeom>
                    </p:spPr>
                  </p:pic>
                </p:oleObj>
              </mc:Fallback>
            </mc:AlternateContent>
          </a:graphicData>
        </a:graphic>
      </p:graphicFrame>
      <p:sp>
        <p:nvSpPr>
          <p:cNvPr id="302" name="テキスト ボックス 301">
            <a:extLst>
              <a:ext uri="{FF2B5EF4-FFF2-40B4-BE49-F238E27FC236}">
                <a16:creationId xmlns:a16="http://schemas.microsoft.com/office/drawing/2014/main" id="{76098C84-0E74-4C62-8857-ECF7C88421F9}"/>
              </a:ext>
            </a:extLst>
          </p:cNvPr>
          <p:cNvSpPr txBox="1"/>
          <p:nvPr/>
        </p:nvSpPr>
        <p:spPr>
          <a:xfrm>
            <a:off x="847250" y="4203799"/>
            <a:ext cx="1890712" cy="307777"/>
          </a:xfrm>
          <a:prstGeom prst="rect">
            <a:avLst/>
          </a:prstGeom>
          <a:noFill/>
        </p:spPr>
        <p:txBody>
          <a:bodyPr>
            <a:spAutoFit/>
          </a:bodyPr>
          <a:lstStyle/>
          <a:p>
            <a:pPr>
              <a:defRPr/>
            </a:pPr>
            <a:r>
              <a:rPr lang="ja-JP" altLang="en-US" sz="1400" dirty="0">
                <a:solidFill>
                  <a:srgbClr val="FF0000"/>
                </a:solidFill>
                <a:latin typeface="メイリオ" panose="020B0604030504040204" pitchFamily="50" charset="-128"/>
                <a:ea typeface="メイリオ" panose="020B0604030504040204" pitchFamily="50" charset="-128"/>
              </a:rPr>
              <a:t>流域治水対策河川</a:t>
            </a:r>
          </a:p>
        </p:txBody>
      </p:sp>
      <p:grpSp>
        <p:nvGrpSpPr>
          <p:cNvPr id="4" name="グループ化 3">
            <a:extLst>
              <a:ext uri="{FF2B5EF4-FFF2-40B4-BE49-F238E27FC236}">
                <a16:creationId xmlns:a16="http://schemas.microsoft.com/office/drawing/2014/main" id="{53DBE00F-B5D3-451C-83E0-206281420DD9}"/>
              </a:ext>
            </a:extLst>
          </p:cNvPr>
          <p:cNvGrpSpPr/>
          <p:nvPr/>
        </p:nvGrpSpPr>
        <p:grpSpPr>
          <a:xfrm>
            <a:off x="220981" y="4313238"/>
            <a:ext cx="647700" cy="14288"/>
            <a:chOff x="-1356517" y="5235893"/>
            <a:chExt cx="647700" cy="14288"/>
          </a:xfrm>
        </p:grpSpPr>
        <p:cxnSp>
          <p:nvCxnSpPr>
            <p:cNvPr id="306" name="直線コネクタ 305">
              <a:extLst>
                <a:ext uri="{FF2B5EF4-FFF2-40B4-BE49-F238E27FC236}">
                  <a16:creationId xmlns:a16="http://schemas.microsoft.com/office/drawing/2014/main" id="{0B849D94-A090-425E-9A9F-C8EEF5779B5A}"/>
                </a:ext>
              </a:extLst>
            </p:cNvPr>
            <p:cNvCxnSpPr/>
            <p:nvPr/>
          </p:nvCxnSpPr>
          <p:spPr>
            <a:xfrm flipV="1">
              <a:off x="-1356517" y="5248593"/>
              <a:ext cx="647700" cy="1588"/>
            </a:xfrm>
            <a:prstGeom prst="line">
              <a:avLst/>
            </a:prstGeom>
            <a:ln w="19050">
              <a:solidFill>
                <a:srgbClr val="00B0F0"/>
              </a:solidFill>
              <a:prstDash val="solid"/>
            </a:ln>
          </p:spPr>
          <p:style>
            <a:lnRef idx="1">
              <a:schemeClr val="accent1"/>
            </a:lnRef>
            <a:fillRef idx="0">
              <a:schemeClr val="accent1"/>
            </a:fillRef>
            <a:effectRef idx="0">
              <a:schemeClr val="accent1"/>
            </a:effectRef>
            <a:fontRef idx="minor">
              <a:schemeClr val="tx1"/>
            </a:fontRef>
          </p:style>
        </p:cxnSp>
        <p:cxnSp>
          <p:nvCxnSpPr>
            <p:cNvPr id="309" name="直線コネクタ 308">
              <a:extLst>
                <a:ext uri="{FF2B5EF4-FFF2-40B4-BE49-F238E27FC236}">
                  <a16:creationId xmlns:a16="http://schemas.microsoft.com/office/drawing/2014/main" id="{AF52F9E9-DDBE-46F2-A582-0333F7C20092}"/>
                </a:ext>
              </a:extLst>
            </p:cNvPr>
            <p:cNvCxnSpPr/>
            <p:nvPr/>
          </p:nvCxnSpPr>
          <p:spPr>
            <a:xfrm flipV="1">
              <a:off x="-1345405" y="5235893"/>
              <a:ext cx="633413" cy="11113"/>
            </a:xfrm>
            <a:prstGeom prst="line">
              <a:avLst/>
            </a:prstGeom>
            <a:ln w="19050">
              <a:solidFill>
                <a:srgbClr val="FF0000"/>
              </a:solidFill>
              <a:prstDash val="dash"/>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476764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タイトル 1">
            <a:extLst>
              <a:ext uri="{FF2B5EF4-FFF2-40B4-BE49-F238E27FC236}">
                <a16:creationId xmlns:a16="http://schemas.microsoft.com/office/drawing/2014/main" id="{6ECD8F09-9237-4F2B-BFB9-0FDE34AF644E}"/>
              </a:ext>
            </a:extLst>
          </p:cNvPr>
          <p:cNvSpPr txBox="1">
            <a:spLocks/>
          </p:cNvSpPr>
          <p:nvPr/>
        </p:nvSpPr>
        <p:spPr bwMode="auto">
          <a:xfrm>
            <a:off x="933451" y="171450"/>
            <a:ext cx="11628438" cy="850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35778" tIns="67891" rIns="135778" bIns="67891" anchor="ctr"/>
          <a:lstStyle>
            <a:lvl1pPr>
              <a:defRPr kumimoji="1" sz="2700">
                <a:solidFill>
                  <a:schemeClr val="tx1"/>
                </a:solidFill>
                <a:latin typeface="Calibri" panose="020F0502020204030204" pitchFamily="34" charset="0"/>
                <a:ea typeface="ＭＳ Ｐゴシック" panose="020B0600070205080204" pitchFamily="50" charset="-128"/>
              </a:defRPr>
            </a:lvl1pPr>
            <a:lvl2pPr>
              <a:defRPr kumimoji="1" sz="2700">
                <a:solidFill>
                  <a:schemeClr val="tx1"/>
                </a:solidFill>
                <a:latin typeface="Calibri" panose="020F0502020204030204" pitchFamily="34" charset="0"/>
                <a:ea typeface="ＭＳ Ｐゴシック" panose="020B0600070205080204" pitchFamily="50" charset="-128"/>
              </a:defRPr>
            </a:lvl2pPr>
            <a:lvl3pPr>
              <a:defRPr kumimoji="1" sz="2700">
                <a:solidFill>
                  <a:schemeClr val="tx1"/>
                </a:solidFill>
                <a:latin typeface="Calibri" panose="020F0502020204030204" pitchFamily="34" charset="0"/>
                <a:ea typeface="ＭＳ Ｐゴシック" panose="020B0600070205080204" pitchFamily="50" charset="-128"/>
              </a:defRPr>
            </a:lvl3pPr>
            <a:lvl4pPr>
              <a:defRPr kumimoji="1" sz="2700">
                <a:solidFill>
                  <a:schemeClr val="tx1"/>
                </a:solidFill>
                <a:latin typeface="Calibri" panose="020F0502020204030204" pitchFamily="34" charset="0"/>
                <a:ea typeface="ＭＳ Ｐゴシック" panose="020B0600070205080204" pitchFamily="50" charset="-128"/>
              </a:defRPr>
            </a:lvl4pPr>
            <a:lvl5pPr>
              <a:defRPr kumimoji="1" sz="2700">
                <a:solidFill>
                  <a:schemeClr val="tx1"/>
                </a:solidFill>
                <a:latin typeface="Calibri" panose="020F0502020204030204" pitchFamily="34" charset="0"/>
                <a:ea typeface="ＭＳ Ｐゴシック" panose="020B0600070205080204" pitchFamily="50" charset="-128"/>
              </a:defRPr>
            </a:lvl5pPr>
            <a:lvl6pPr marL="3170238" indent="-7731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6pPr>
            <a:lvl7pPr marL="3627438" indent="-7731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7pPr>
            <a:lvl8pPr marL="4084638" indent="-7731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8pPr>
            <a:lvl9pPr marL="4541838" indent="-773113" eaLnBrk="0" fontAlgn="base" hangingPunct="0">
              <a:spcBef>
                <a:spcPct val="0"/>
              </a:spcBef>
              <a:spcAft>
                <a:spcPct val="0"/>
              </a:spcAft>
              <a:defRPr kumimoji="1" sz="2700">
                <a:solidFill>
                  <a:schemeClr val="tx1"/>
                </a:solidFill>
                <a:latin typeface="Calibri" panose="020F0502020204030204" pitchFamily="34" charset="0"/>
                <a:ea typeface="ＭＳ Ｐゴシック" panose="020B0600070205080204" pitchFamily="50" charset="-128"/>
              </a:defRPr>
            </a:lvl9pPr>
          </a:lstStyle>
          <a:p>
            <a:pPr algn="ctr" defTabSz="914375"/>
            <a:endParaRPr lang="ja-JP" altLang="en-US" sz="3600" b="1">
              <a:solidFill>
                <a:srgbClr val="000000"/>
              </a:solidFill>
            </a:endParaRPr>
          </a:p>
        </p:txBody>
      </p:sp>
      <p:sp>
        <p:nvSpPr>
          <p:cNvPr id="15" name="正方形/長方形 17">
            <a:extLst>
              <a:ext uri="{FF2B5EF4-FFF2-40B4-BE49-F238E27FC236}">
                <a16:creationId xmlns:a16="http://schemas.microsoft.com/office/drawing/2014/main" id="{64D4746B-0E8C-47FA-88D9-4CD514D070D3}"/>
              </a:ext>
            </a:extLst>
          </p:cNvPr>
          <p:cNvSpPr>
            <a:spLocks noChangeArrowheads="1"/>
          </p:cNvSpPr>
          <p:nvPr/>
        </p:nvSpPr>
        <p:spPr bwMode="auto">
          <a:xfrm>
            <a:off x="360362" y="541339"/>
            <a:ext cx="11628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kumimoji="1" sz="4800">
                <a:solidFill>
                  <a:schemeClr val="tx1"/>
                </a:solidFill>
                <a:latin typeface="Calibri" panose="020F0502020204030204" pitchFamily="34" charset="0"/>
                <a:ea typeface="ＭＳ Ｐゴシック" panose="020B0600070205080204" pitchFamily="50" charset="-128"/>
              </a:defRPr>
            </a:lvl1pPr>
            <a:lvl2pPr marL="742950" indent="-285750">
              <a:spcBef>
                <a:spcPct val="20000"/>
              </a:spcBef>
              <a:buFont typeface="Arial" panose="020B0604020202020204" pitchFamily="34" charset="0"/>
              <a:buChar char="–"/>
              <a:defRPr kumimoji="1" sz="4100">
                <a:solidFill>
                  <a:schemeClr val="tx1"/>
                </a:solidFill>
                <a:latin typeface="Calibri" panose="020F0502020204030204" pitchFamily="34" charset="0"/>
                <a:ea typeface="ＭＳ Ｐゴシック" panose="020B0600070205080204" pitchFamily="50" charset="-128"/>
              </a:defRPr>
            </a:lvl2pPr>
            <a:lvl3pPr marL="1143000" indent="-228600">
              <a:spcBef>
                <a:spcPct val="20000"/>
              </a:spcBef>
              <a:buFont typeface="Arial" panose="020B0604020202020204" pitchFamily="34" charset="0"/>
              <a:buChar char="•"/>
              <a:defRPr kumimoji="1" sz="3600">
                <a:solidFill>
                  <a:schemeClr val="tx1"/>
                </a:solidFill>
                <a:latin typeface="Calibri" panose="020F0502020204030204" pitchFamily="34" charset="0"/>
                <a:ea typeface="ＭＳ Ｐゴシック" panose="020B0600070205080204" pitchFamily="50" charset="-128"/>
              </a:defRPr>
            </a:lvl3pPr>
            <a:lvl4pPr marL="16002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4pPr>
            <a:lvl5pPr marL="2057400" indent="-228600">
              <a:spcBef>
                <a:spcPct val="20000"/>
              </a:spcBef>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5pPr>
            <a:lvl6pPr marL="25146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6pPr>
            <a:lvl7pPr marL="29718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7pPr>
            <a:lvl8pPr marL="34290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8pPr>
            <a:lvl9pPr marL="3886200" indent="-228600" eaLnBrk="0" fontAlgn="base" hangingPunct="0">
              <a:spcBef>
                <a:spcPct val="20000"/>
              </a:spcBef>
              <a:spcAft>
                <a:spcPct val="0"/>
              </a:spcAft>
              <a:buFont typeface="Arial" panose="020B0604020202020204" pitchFamily="34" charset="0"/>
              <a:buChar char="»"/>
              <a:defRPr kumimoji="1" sz="3000">
                <a:solidFill>
                  <a:schemeClr val="tx1"/>
                </a:solidFill>
                <a:latin typeface="Calibri" panose="020F0502020204030204" pitchFamily="34" charset="0"/>
                <a:ea typeface="ＭＳ Ｐゴシック" panose="020B0600070205080204" pitchFamily="50" charset="-128"/>
              </a:defRPr>
            </a:lvl9pPr>
          </a:lstStyle>
          <a:p>
            <a:pPr defTabSz="914375">
              <a:spcBef>
                <a:spcPct val="0"/>
              </a:spcBef>
              <a:buNone/>
            </a:pPr>
            <a:r>
              <a:rPr lang="ja-JP" altLang="en-US" sz="2400" b="1" dirty="0">
                <a:latin typeface="メイリオ" panose="020B0604030504040204" pitchFamily="50" charset="-128"/>
                <a:ea typeface="メイリオ" panose="020B0604030504040204" pitchFamily="50" charset="-128"/>
              </a:rPr>
              <a:t>　大阪府森林環境税（</a:t>
            </a:r>
            <a:r>
              <a:rPr lang="en-US" altLang="ja-JP" sz="2400" b="1" dirty="0">
                <a:latin typeface="メイリオ" panose="020B0604030504040204" pitchFamily="50" charset="-128"/>
                <a:ea typeface="メイリオ" panose="020B0604030504040204" pitchFamily="50" charset="-128"/>
              </a:rPr>
              <a:t>R</a:t>
            </a:r>
            <a:r>
              <a:rPr lang="ja-JP" altLang="en-US" sz="2400" b="1" dirty="0">
                <a:latin typeface="メイリオ" panose="020B0604030504040204" pitchFamily="50" charset="-128"/>
                <a:ea typeface="メイリオ" panose="020B0604030504040204" pitchFamily="50" charset="-128"/>
              </a:rPr>
              <a:t>６～１０）の</a:t>
            </a:r>
            <a:r>
              <a:rPr lang="ja-JP" altLang="en-US" sz="2400" b="1" dirty="0">
                <a:solidFill>
                  <a:srgbClr val="000000"/>
                </a:solidFill>
                <a:latin typeface="メイリオ" panose="020B0604030504040204" pitchFamily="50" charset="-128"/>
                <a:ea typeface="メイリオ" panose="020B0604030504040204" pitchFamily="50" charset="-128"/>
              </a:rPr>
              <a:t>広報活動について</a:t>
            </a:r>
          </a:p>
        </p:txBody>
      </p:sp>
      <p:cxnSp>
        <p:nvCxnSpPr>
          <p:cNvPr id="16" name="直線コネクタ 15">
            <a:extLst>
              <a:ext uri="{FF2B5EF4-FFF2-40B4-BE49-F238E27FC236}">
                <a16:creationId xmlns:a16="http://schemas.microsoft.com/office/drawing/2014/main" id="{9DE49739-5733-4892-93CC-06BA52AA2FFD}"/>
              </a:ext>
            </a:extLst>
          </p:cNvPr>
          <p:cNvCxnSpPr/>
          <p:nvPr/>
        </p:nvCxnSpPr>
        <p:spPr>
          <a:xfrm>
            <a:off x="360363" y="936625"/>
            <a:ext cx="12888913" cy="0"/>
          </a:xfrm>
          <a:prstGeom prst="line">
            <a:avLst/>
          </a:prstGeom>
          <a:ln w="47625">
            <a:solidFill>
              <a:srgbClr val="74B230"/>
            </a:solidFill>
          </a:ln>
        </p:spPr>
        <p:style>
          <a:lnRef idx="3">
            <a:schemeClr val="accent1"/>
          </a:lnRef>
          <a:fillRef idx="0">
            <a:schemeClr val="accent1"/>
          </a:fillRef>
          <a:effectRef idx="2">
            <a:schemeClr val="accent1"/>
          </a:effectRef>
          <a:fontRef idx="minor">
            <a:schemeClr val="tx1"/>
          </a:fontRef>
        </p:style>
      </p:cxnSp>
      <p:sp>
        <p:nvSpPr>
          <p:cNvPr id="19" name="正方形/長方形 18">
            <a:extLst>
              <a:ext uri="{FF2B5EF4-FFF2-40B4-BE49-F238E27FC236}">
                <a16:creationId xmlns:a16="http://schemas.microsoft.com/office/drawing/2014/main" id="{CC646791-0DF5-4AC9-BE99-C313C6C9D07A}"/>
              </a:ext>
            </a:extLst>
          </p:cNvPr>
          <p:cNvSpPr/>
          <p:nvPr/>
        </p:nvSpPr>
        <p:spPr>
          <a:xfrm>
            <a:off x="401637" y="1068095"/>
            <a:ext cx="12877800" cy="2085416"/>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8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◇森林環境税の取組を紹介する幅広い広報</a:t>
            </a:r>
            <a:endParaRPr lang="en-US" altLang="ja-JP"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2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2400" b="1" u="sng"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PR</a:t>
            </a:r>
            <a:r>
              <a:rPr lang="ja-JP" altLang="en-US" sz="2400" b="1" u="sng"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動画の作成</a:t>
            </a:r>
            <a:endParaRPr lang="en-US" altLang="ja-JP" sz="2400" b="1" u="sng"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24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ja-JP" altLang="en-US"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大阪府公式</a:t>
            </a:r>
            <a:r>
              <a:rPr lang="en-US" altLang="ja-JP"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YouTube</a:t>
            </a:r>
            <a:r>
              <a:rPr lang="ja-JP" altLang="en-US"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で配信するほか、府では多くの民間事業者と包括連携協定を締結</a:t>
            </a:r>
            <a:endParaRPr lang="en-US" altLang="ja-JP"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しており、本協定を活用し、都心部の商業施設のデジタルサイネージでの掲載を依頼</a:t>
            </a:r>
            <a:endParaRPr lang="en-US" altLang="ja-JP"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していくなど、取組を広く周知　　　　　　　　　　　　　　　　　　　　　　　　　　　　　　　　　　　　　　　　　　　　　</a:t>
            </a:r>
            <a:endParaRPr lang="en-US" altLang="ja-JP"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2" name="二等辺三角形 1">
            <a:extLst>
              <a:ext uri="{FF2B5EF4-FFF2-40B4-BE49-F238E27FC236}">
                <a16:creationId xmlns:a16="http://schemas.microsoft.com/office/drawing/2014/main" id="{DA10EFA3-91D9-4644-9B8F-59A8FAD0BA88}"/>
              </a:ext>
            </a:extLst>
          </p:cNvPr>
          <p:cNvSpPr/>
          <p:nvPr/>
        </p:nvSpPr>
        <p:spPr>
          <a:xfrm rot="10800000">
            <a:off x="3052838" y="3271572"/>
            <a:ext cx="7389663" cy="278270"/>
          </a:xfrm>
          <a:prstGeom prst="triangle">
            <a:avLst>
              <a:gd name="adj" fmla="val 4896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801" dirty="0">
              <a:solidFill>
                <a:schemeClr val="tx1"/>
              </a:solidFill>
            </a:endParaRPr>
          </a:p>
        </p:txBody>
      </p:sp>
      <p:sp>
        <p:nvSpPr>
          <p:cNvPr id="10" name="正方形/長方形 9">
            <a:extLst>
              <a:ext uri="{FF2B5EF4-FFF2-40B4-BE49-F238E27FC236}">
                <a16:creationId xmlns:a16="http://schemas.microsoft.com/office/drawing/2014/main" id="{905609A9-D1FC-4FE0-B9BC-360D53C10C2D}"/>
              </a:ext>
            </a:extLst>
          </p:cNvPr>
          <p:cNvSpPr/>
          <p:nvPr/>
        </p:nvSpPr>
        <p:spPr>
          <a:xfrm>
            <a:off x="401637" y="3783571"/>
            <a:ext cx="12968923" cy="2072421"/>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lIns="134408" tIns="67204" rIns="134408" bIns="67204" anchor="ctr"/>
          <a:lstStyle/>
          <a:p>
            <a:pPr>
              <a:defRPr/>
            </a:pPr>
            <a:r>
              <a:rPr lang="ja-JP" altLang="en-US" sz="2793" dirty="0">
                <a:solidFill>
                  <a:schemeClr val="tx1"/>
                </a:solidFill>
                <a:latin typeface="メイリオ"/>
                <a:ea typeface="メイリオ"/>
                <a:cs typeface="メイリオ" panose="020B0604030504040204" pitchFamily="50" charset="-128"/>
              </a:rPr>
              <a:t>〇森林環境税の</a:t>
            </a:r>
            <a:r>
              <a:rPr lang="en-US" altLang="ja-JP" sz="2793" dirty="0">
                <a:solidFill>
                  <a:schemeClr val="tx1"/>
                </a:solidFill>
                <a:latin typeface="メイリオ"/>
                <a:ea typeface="メイリオ"/>
                <a:cs typeface="メイリオ" panose="020B0604030504040204" pitchFamily="50" charset="-128"/>
              </a:rPr>
              <a:t>PR</a:t>
            </a:r>
            <a:r>
              <a:rPr lang="ja-JP" altLang="en-US" sz="2793" dirty="0">
                <a:solidFill>
                  <a:schemeClr val="tx1"/>
                </a:solidFill>
                <a:latin typeface="メイリオ"/>
                <a:ea typeface="メイリオ"/>
                <a:cs typeface="メイリオ" panose="020B0604030504040204" pitchFamily="50" charset="-128"/>
              </a:rPr>
              <a:t>動画１本（5分程度）及びショート動画</a:t>
            </a:r>
            <a:r>
              <a:rPr lang="en-US" altLang="ja-JP" sz="2793" dirty="0">
                <a:solidFill>
                  <a:schemeClr val="tx1"/>
                </a:solidFill>
                <a:latin typeface="メイリオ"/>
                <a:ea typeface="メイリオ"/>
                <a:cs typeface="メイリオ" panose="020B0604030504040204" pitchFamily="50" charset="-128"/>
              </a:rPr>
              <a:t>4</a:t>
            </a:r>
            <a:r>
              <a:rPr lang="ja-JP" altLang="en-US" sz="2793">
                <a:solidFill>
                  <a:schemeClr val="tx1"/>
                </a:solidFill>
                <a:latin typeface="メイリオ"/>
                <a:ea typeface="メイリオ"/>
                <a:cs typeface="メイリオ" panose="020B0604030504040204" pitchFamily="50" charset="-128"/>
              </a:rPr>
              <a:t>本（15秒程度）</a:t>
            </a:r>
            <a:endParaRPr lang="en-US" altLang="ja-JP" sz="2793" dirty="0">
              <a:solidFill>
                <a:schemeClr val="tx1"/>
              </a:solidFill>
              <a:latin typeface="メイリオ"/>
              <a:ea typeface="メイリオ"/>
              <a:cs typeface="メイリオ" panose="020B0604030504040204" pitchFamily="50" charset="-128"/>
            </a:endParaRPr>
          </a:p>
          <a:p>
            <a:pPr>
              <a:defRPr/>
            </a:pPr>
            <a:r>
              <a:rPr lang="ja-JP" altLang="en-US" sz="28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r>
              <a:rPr lang="en-US" altLang="ja-JP" sz="28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【PR</a:t>
            </a:r>
            <a:r>
              <a:rPr lang="ja-JP" altLang="en-US" sz="28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動画の短編、流域治水対策、森林管理施設、猛暑対策</a:t>
            </a:r>
            <a:r>
              <a:rPr lang="en-US" altLang="ja-JP" sz="28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lang="ja-JP" altLang="en-US" sz="28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の作成中</a:t>
            </a:r>
            <a:endParaRPr lang="en-US" altLang="ja-JP" sz="28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p>
            <a:pPr>
              <a:defRPr/>
            </a:pPr>
            <a:r>
              <a:rPr lang="ja-JP" altLang="en-US" sz="28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〇大学の出前講義、各種イベントでの広報活動を実施</a:t>
            </a:r>
            <a:endParaRPr lang="en-US" altLang="ja-JP" sz="28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17" name="正方形/長方形 16">
            <a:extLst>
              <a:ext uri="{FF2B5EF4-FFF2-40B4-BE49-F238E27FC236}">
                <a16:creationId xmlns:a16="http://schemas.microsoft.com/office/drawing/2014/main" id="{BAF1D31D-88B7-42C4-920B-8E0334973F11}"/>
              </a:ext>
            </a:extLst>
          </p:cNvPr>
          <p:cNvSpPr/>
          <p:nvPr/>
        </p:nvSpPr>
        <p:spPr>
          <a:xfrm>
            <a:off x="456590" y="9381193"/>
            <a:ext cx="12913970" cy="591066"/>
          </a:xfrm>
          <a:prstGeom prst="rect">
            <a:avLst/>
          </a:prstGeom>
          <a:solidFill>
            <a:schemeClr val="bg1"/>
          </a:solid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US" altLang="ja-JP" sz="2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PR</a:t>
            </a:r>
            <a:r>
              <a:rPr lang="ja-JP" altLang="en-US" sz="2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動画等を活用した広報活動を広く展開　　　　　　　　　　　　　　　　　　　　　　　　　　　　　</a:t>
            </a:r>
            <a:endParaRPr lang="en-US" altLang="ja-JP" sz="2800" b="1"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pic>
        <p:nvPicPr>
          <p:cNvPr id="6" name="図 5">
            <a:extLst>
              <a:ext uri="{FF2B5EF4-FFF2-40B4-BE49-F238E27FC236}">
                <a16:creationId xmlns:a16="http://schemas.microsoft.com/office/drawing/2014/main" id="{5853B8D2-2906-43A9-95EA-A8FB547FF4C8}"/>
              </a:ext>
            </a:extLst>
          </p:cNvPr>
          <p:cNvPicPr>
            <a:picLocks noChangeAspect="1"/>
          </p:cNvPicPr>
          <p:nvPr/>
        </p:nvPicPr>
        <p:blipFill>
          <a:blip r:embed="rId2" cstate="email">
            <a:extLst>
              <a:ext uri="{28A0092B-C50C-407E-A947-70E740481C1C}">
                <a14:useLocalDpi xmlns:a14="http://schemas.microsoft.com/office/drawing/2010/main" val="0"/>
              </a:ext>
            </a:extLst>
          </a:blip>
          <a:stretch>
            <a:fillRect/>
          </a:stretch>
        </p:blipFill>
        <p:spPr>
          <a:xfrm>
            <a:off x="9278941" y="5947524"/>
            <a:ext cx="4091621" cy="2458056"/>
          </a:xfrm>
          <a:prstGeom prst="rect">
            <a:avLst/>
          </a:prstGeom>
        </p:spPr>
      </p:pic>
      <p:sp>
        <p:nvSpPr>
          <p:cNvPr id="4" name="テキスト ボックス 3">
            <a:extLst>
              <a:ext uri="{FF2B5EF4-FFF2-40B4-BE49-F238E27FC236}">
                <a16:creationId xmlns:a16="http://schemas.microsoft.com/office/drawing/2014/main" id="{A614A895-9AE3-410E-955E-988BB395C7D2}"/>
              </a:ext>
            </a:extLst>
          </p:cNvPr>
          <p:cNvSpPr txBox="1"/>
          <p:nvPr/>
        </p:nvSpPr>
        <p:spPr>
          <a:xfrm>
            <a:off x="401635" y="3310610"/>
            <a:ext cx="2480675" cy="478142"/>
          </a:xfrm>
          <a:prstGeom prst="rect">
            <a:avLst/>
          </a:prstGeom>
          <a:solidFill>
            <a:srgbClr val="99FF99"/>
          </a:solidFill>
        </p:spPr>
        <p:txBody>
          <a:bodyPr wrap="square" lIns="77280" tIns="38639" rIns="77280" bIns="38639" rtlCol="0">
            <a:spAutoFit/>
          </a:bodyPr>
          <a:lstStyle/>
          <a:p>
            <a:r>
              <a:rPr lang="en-US" altLang="ja-JP" sz="2600" dirty="0">
                <a:latin typeface="HGP創英角ｺﾞｼｯｸUB" pitchFamily="50" charset="-128"/>
                <a:ea typeface="HGP創英角ｺﾞｼｯｸUB" pitchFamily="50" charset="-128"/>
              </a:rPr>
              <a:t>R6</a:t>
            </a:r>
            <a:r>
              <a:rPr lang="ja-JP" altLang="en-US" sz="2600" dirty="0">
                <a:latin typeface="HGP創英角ｺﾞｼｯｸUB" pitchFamily="50" charset="-128"/>
                <a:ea typeface="HGP創英角ｺﾞｼｯｸUB" pitchFamily="50" charset="-128"/>
              </a:rPr>
              <a:t>の取組内容</a:t>
            </a:r>
          </a:p>
        </p:txBody>
      </p:sp>
      <p:sp>
        <p:nvSpPr>
          <p:cNvPr id="18" name="二等辺三角形 17">
            <a:extLst>
              <a:ext uri="{FF2B5EF4-FFF2-40B4-BE49-F238E27FC236}">
                <a16:creationId xmlns:a16="http://schemas.microsoft.com/office/drawing/2014/main" id="{24C42527-B07A-445B-8C59-4703DDA06533}"/>
              </a:ext>
            </a:extLst>
          </p:cNvPr>
          <p:cNvSpPr/>
          <p:nvPr/>
        </p:nvSpPr>
        <p:spPr>
          <a:xfrm rot="10800000">
            <a:off x="3109988" y="8994632"/>
            <a:ext cx="7389663" cy="278270"/>
          </a:xfrm>
          <a:prstGeom prst="triangle">
            <a:avLst>
              <a:gd name="adj" fmla="val 4896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801" dirty="0">
              <a:solidFill>
                <a:schemeClr val="tx1"/>
              </a:solidFill>
            </a:endParaRPr>
          </a:p>
        </p:txBody>
      </p:sp>
      <p:sp>
        <p:nvSpPr>
          <p:cNvPr id="20" name="テキスト ボックス 19">
            <a:extLst>
              <a:ext uri="{FF2B5EF4-FFF2-40B4-BE49-F238E27FC236}">
                <a16:creationId xmlns:a16="http://schemas.microsoft.com/office/drawing/2014/main" id="{7F3042C9-AF4B-427B-95FF-0C4899FCC886}"/>
              </a:ext>
            </a:extLst>
          </p:cNvPr>
          <p:cNvSpPr txBox="1"/>
          <p:nvPr/>
        </p:nvSpPr>
        <p:spPr>
          <a:xfrm>
            <a:off x="456591" y="8900497"/>
            <a:ext cx="1250752" cy="478142"/>
          </a:xfrm>
          <a:prstGeom prst="rect">
            <a:avLst/>
          </a:prstGeom>
          <a:solidFill>
            <a:srgbClr val="99FF99"/>
          </a:solidFill>
        </p:spPr>
        <p:txBody>
          <a:bodyPr wrap="square" lIns="77280" tIns="38639" rIns="77280" bIns="38639" rtlCol="0">
            <a:spAutoFit/>
          </a:bodyPr>
          <a:lstStyle/>
          <a:p>
            <a:r>
              <a:rPr lang="en-US" altLang="ja-JP" sz="2600" dirty="0">
                <a:latin typeface="HGP創英角ｺﾞｼｯｸUB" pitchFamily="50" charset="-128"/>
                <a:ea typeface="HGP創英角ｺﾞｼｯｸUB" pitchFamily="50" charset="-128"/>
              </a:rPr>
              <a:t>R7.4</a:t>
            </a:r>
            <a:r>
              <a:rPr lang="ja-JP" altLang="en-US" sz="2600" dirty="0">
                <a:latin typeface="HGP創英角ｺﾞｼｯｸUB" pitchFamily="50" charset="-128"/>
                <a:ea typeface="HGP創英角ｺﾞｼｯｸUB" pitchFamily="50" charset="-128"/>
              </a:rPr>
              <a:t>～</a:t>
            </a:r>
          </a:p>
        </p:txBody>
      </p:sp>
      <p:sp>
        <p:nvSpPr>
          <p:cNvPr id="21" name="テキスト ボックス 20">
            <a:extLst>
              <a:ext uri="{FF2B5EF4-FFF2-40B4-BE49-F238E27FC236}">
                <a16:creationId xmlns:a16="http://schemas.microsoft.com/office/drawing/2014/main" id="{15BC67CB-F98F-46F6-BC2A-E84067EFCB4B}"/>
              </a:ext>
            </a:extLst>
          </p:cNvPr>
          <p:cNvSpPr txBox="1"/>
          <p:nvPr/>
        </p:nvSpPr>
        <p:spPr>
          <a:xfrm>
            <a:off x="9557721" y="8444348"/>
            <a:ext cx="3535984" cy="385937"/>
          </a:xfrm>
          <a:prstGeom prst="rect">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txBody>
          <a:bodyPr wrap="square" lIns="77280" tIns="38639" rIns="77280" bIns="38639" rtlCol="0">
            <a:spAutoFit/>
          </a:bodyPr>
          <a:lstStyle/>
          <a:p>
            <a:r>
              <a:rPr lang="ja-JP" altLang="en-US" sz="2001" dirty="0">
                <a:latin typeface="HGP創英角ｺﾞｼｯｸUB" pitchFamily="50" charset="-128"/>
                <a:ea typeface="HGP創英角ｺﾞｼｯｸUB" pitchFamily="50" charset="-128"/>
              </a:rPr>
              <a:t>大学での流域治水の取組紹介</a:t>
            </a:r>
          </a:p>
        </p:txBody>
      </p:sp>
      <p:sp>
        <p:nvSpPr>
          <p:cNvPr id="22" name="テキスト ボックス 21">
            <a:extLst>
              <a:ext uri="{FF2B5EF4-FFF2-40B4-BE49-F238E27FC236}">
                <a16:creationId xmlns:a16="http://schemas.microsoft.com/office/drawing/2014/main" id="{88811A26-CC27-4161-B751-9F3AD7EC9D7E}"/>
              </a:ext>
            </a:extLst>
          </p:cNvPr>
          <p:cNvSpPr txBox="1"/>
          <p:nvPr/>
        </p:nvSpPr>
        <p:spPr>
          <a:xfrm>
            <a:off x="3618394" y="8461168"/>
            <a:ext cx="1567483" cy="385937"/>
          </a:xfrm>
          <a:prstGeom prst="rect">
            <a:avLst/>
          </a:prstGeom>
          <a:gradFill flip="none" rotWithShape="1">
            <a:gsLst>
              <a:gs pos="0">
                <a:schemeClr val="accent5">
                  <a:lumMod val="5000"/>
                  <a:lumOff val="95000"/>
                </a:schemeClr>
              </a:gs>
              <a:gs pos="74000">
                <a:schemeClr val="accent5">
                  <a:lumMod val="45000"/>
                  <a:lumOff val="55000"/>
                </a:schemeClr>
              </a:gs>
              <a:gs pos="83000">
                <a:schemeClr val="accent5">
                  <a:lumMod val="45000"/>
                  <a:lumOff val="55000"/>
                </a:schemeClr>
              </a:gs>
              <a:gs pos="100000">
                <a:schemeClr val="accent5">
                  <a:lumMod val="30000"/>
                  <a:lumOff val="70000"/>
                </a:schemeClr>
              </a:gs>
            </a:gsLst>
            <a:lin ang="5400000" scaled="1"/>
            <a:tileRect/>
          </a:gradFill>
        </p:spPr>
        <p:txBody>
          <a:bodyPr wrap="square" lIns="77280" tIns="38639" rIns="77280" bIns="38639" rtlCol="0">
            <a:spAutoFit/>
          </a:bodyPr>
          <a:lstStyle/>
          <a:p>
            <a:r>
              <a:rPr lang="ja-JP" altLang="en-US" sz="2001" dirty="0">
                <a:latin typeface="HGP創英角ｺﾞｼｯｸUB" pitchFamily="50" charset="-128"/>
                <a:ea typeface="HGP創英角ｺﾞｼｯｸUB" pitchFamily="50" charset="-128"/>
              </a:rPr>
              <a:t>動画撮影中</a:t>
            </a:r>
          </a:p>
        </p:txBody>
      </p:sp>
      <p:pic>
        <p:nvPicPr>
          <p:cNvPr id="23" name="図 22">
            <a:extLst>
              <a:ext uri="{FF2B5EF4-FFF2-40B4-BE49-F238E27FC236}">
                <a16:creationId xmlns:a16="http://schemas.microsoft.com/office/drawing/2014/main" id="{56AACBE1-30BF-4104-9732-6A7A361EDD4F}"/>
              </a:ext>
            </a:extLst>
          </p:cNvPr>
          <p:cNvPicPr>
            <a:picLocks noChangeAspect="1"/>
          </p:cNvPicPr>
          <p:nvPr/>
        </p:nvPicPr>
        <p:blipFill rotWithShape="1">
          <a:blip r:embed="rId3" cstate="email">
            <a:extLst>
              <a:ext uri="{28A0092B-C50C-407E-A947-70E740481C1C}">
                <a14:useLocalDpi xmlns:a14="http://schemas.microsoft.com/office/drawing/2010/main" val="0"/>
              </a:ext>
            </a:extLst>
          </a:blip>
          <a:srcRect/>
          <a:stretch/>
        </p:blipFill>
        <p:spPr>
          <a:xfrm>
            <a:off x="439332" y="5946712"/>
            <a:ext cx="3922981" cy="2452737"/>
          </a:xfrm>
          <a:prstGeom prst="rect">
            <a:avLst/>
          </a:prstGeom>
        </p:spPr>
      </p:pic>
      <p:pic>
        <p:nvPicPr>
          <p:cNvPr id="25" name="図 24">
            <a:extLst>
              <a:ext uri="{FF2B5EF4-FFF2-40B4-BE49-F238E27FC236}">
                <a16:creationId xmlns:a16="http://schemas.microsoft.com/office/drawing/2014/main" id="{F4B806E4-7979-4FF8-A6E5-9B7848CF2D30}"/>
              </a:ext>
            </a:extLst>
          </p:cNvPr>
          <p:cNvPicPr>
            <a:picLocks noChangeAspect="1"/>
          </p:cNvPicPr>
          <p:nvPr/>
        </p:nvPicPr>
        <p:blipFill rotWithShape="1">
          <a:blip r:embed="rId4" cstate="email">
            <a:extLst>
              <a:ext uri="{28A0092B-C50C-407E-A947-70E740481C1C}">
                <a14:useLocalDpi xmlns:a14="http://schemas.microsoft.com/office/drawing/2010/main" val="0"/>
              </a:ext>
            </a:extLst>
          </a:blip>
          <a:srcRect/>
          <a:stretch/>
        </p:blipFill>
        <p:spPr>
          <a:xfrm>
            <a:off x="4759008" y="5946711"/>
            <a:ext cx="4091621" cy="2443236"/>
          </a:xfrm>
          <a:prstGeom prst="rect">
            <a:avLst/>
          </a:prstGeom>
        </p:spPr>
      </p:pic>
      <p:pic>
        <p:nvPicPr>
          <p:cNvPr id="5" name="図 4">
            <a:extLst>
              <a:ext uri="{FF2B5EF4-FFF2-40B4-BE49-F238E27FC236}">
                <a16:creationId xmlns:a16="http://schemas.microsoft.com/office/drawing/2014/main" id="{EFD48928-B59C-43FF-AECE-305C3A177A84}"/>
              </a:ext>
            </a:extLst>
          </p:cNvPr>
          <p:cNvPicPr>
            <a:picLocks noChangeAspect="1"/>
          </p:cNvPicPr>
          <p:nvPr/>
        </p:nvPicPr>
        <p:blipFill rotWithShape="1">
          <a:blip r:embed="rId5" cstate="email">
            <a:extLst>
              <a:ext uri="{28A0092B-C50C-407E-A947-70E740481C1C}">
                <a14:useLocalDpi xmlns:a14="http://schemas.microsoft.com/office/drawing/2010/main" val="0"/>
              </a:ext>
            </a:extLst>
          </a:blip>
          <a:srcRect l="-533" r="-613"/>
          <a:stretch/>
        </p:blipFill>
        <p:spPr>
          <a:xfrm>
            <a:off x="456589" y="5944328"/>
            <a:ext cx="3984693" cy="2458056"/>
          </a:xfrm>
          <a:prstGeom prst="rect">
            <a:avLst/>
          </a:prstGeom>
        </p:spPr>
      </p:pic>
      <p:pic>
        <p:nvPicPr>
          <p:cNvPr id="26" name="Picture 2" descr="大阪府／もずやんのプロフィール">
            <a:extLst>
              <a:ext uri="{FF2B5EF4-FFF2-40B4-BE49-F238E27FC236}">
                <a16:creationId xmlns:a16="http://schemas.microsoft.com/office/drawing/2014/main" id="{DAC1A4FD-DCD8-42BC-B775-B51F46FB9A5F}"/>
              </a:ext>
            </a:extLst>
          </p:cNvPr>
          <p:cNvPicPr>
            <a:picLocks noChangeAspect="1" noChangeArrowheads="1"/>
          </p:cNvPicPr>
          <p:nvPr/>
        </p:nvPicPr>
        <p:blipFill>
          <a:blip r:embed="rId6" cstate="email">
            <a:extLst>
              <a:ext uri="{28A0092B-C50C-407E-A947-70E740481C1C}">
                <a14:useLocalDpi xmlns:a14="http://schemas.microsoft.com/office/drawing/2010/main" val="0"/>
              </a:ext>
            </a:extLst>
          </a:blip>
          <a:srcRect/>
          <a:stretch>
            <a:fillRect/>
          </a:stretch>
        </p:blipFill>
        <p:spPr bwMode="auto">
          <a:xfrm>
            <a:off x="453467" y="5916343"/>
            <a:ext cx="1010410" cy="1396341"/>
          </a:xfrm>
          <a:prstGeom prst="rect">
            <a:avLst/>
          </a:prstGeom>
          <a:noFill/>
          <a:extLst>
            <a:ext uri="{909E8E84-426E-40DD-AFC4-6F175D3DCCD1}">
              <a14:hiddenFill xmlns:a14="http://schemas.microsoft.com/office/drawing/2010/main">
                <a:solidFill>
                  <a:srgbClr val="FFFFFF"/>
                </a:solidFill>
              </a14:hiddenFill>
            </a:ext>
          </a:extLst>
        </p:spPr>
      </p:pic>
      <p:sp>
        <p:nvSpPr>
          <p:cNvPr id="3" name="テキスト ボックス 2">
            <a:extLst>
              <a:ext uri="{FF2B5EF4-FFF2-40B4-BE49-F238E27FC236}">
                <a16:creationId xmlns:a16="http://schemas.microsoft.com/office/drawing/2014/main" id="{98036521-A0B6-4A88-A429-D3ACCF327D46}"/>
              </a:ext>
            </a:extLst>
          </p:cNvPr>
          <p:cNvSpPr txBox="1"/>
          <p:nvPr/>
        </p:nvSpPr>
        <p:spPr>
          <a:xfrm>
            <a:off x="449085" y="7263184"/>
            <a:ext cx="1173655" cy="570477"/>
          </a:xfrm>
          <a:prstGeom prst="rect">
            <a:avLst/>
          </a:prstGeom>
          <a:noFill/>
          <a:ln>
            <a:noFill/>
          </a:ln>
        </p:spPr>
        <p:txBody>
          <a:bodyPr wrap="square" lIns="77280" tIns="38640" rIns="77280" bIns="38640" rtlCol="0">
            <a:spAutoFit/>
          </a:bodyPr>
          <a:lstStyle/>
          <a:p>
            <a:r>
              <a:rPr kumimoji="1" lang="ja-JP" altLang="en-US" sz="1600" b="1" dirty="0">
                <a:solidFill>
                  <a:srgbClr val="FF0000"/>
                </a:solidFill>
                <a:latin typeface="HGP創英角ｺﾞｼｯｸUB" pitchFamily="50" charset="-128"/>
                <a:ea typeface="HGP創英角ｺﾞｼｯｸUB" pitchFamily="50" charset="-128"/>
              </a:rPr>
              <a:t>（撮影</a:t>
            </a:r>
            <a:endParaRPr kumimoji="1" lang="en-US" altLang="ja-JP" sz="1600" b="1" dirty="0">
              <a:solidFill>
                <a:srgbClr val="FF0000"/>
              </a:solidFill>
              <a:latin typeface="HGP創英角ｺﾞｼｯｸUB" pitchFamily="50" charset="-128"/>
              <a:ea typeface="HGP創英角ｺﾞｼｯｸUB" pitchFamily="50" charset="-128"/>
            </a:endParaRPr>
          </a:p>
          <a:p>
            <a:r>
              <a:rPr lang="ja-JP" altLang="en-US" sz="1600" b="1" dirty="0">
                <a:solidFill>
                  <a:srgbClr val="FF0000"/>
                </a:solidFill>
                <a:latin typeface="HGP創英角ｺﾞｼｯｸUB" pitchFamily="50" charset="-128"/>
                <a:ea typeface="HGP創英角ｺﾞｼｯｸUB" pitchFamily="50" charset="-128"/>
              </a:rPr>
              <a:t>　</a:t>
            </a:r>
            <a:r>
              <a:rPr kumimoji="1" lang="ja-JP" altLang="en-US" sz="1600" b="1" dirty="0">
                <a:solidFill>
                  <a:srgbClr val="FF0000"/>
                </a:solidFill>
                <a:latin typeface="HGP創英角ｺﾞｼｯｸUB" pitchFamily="50" charset="-128"/>
                <a:ea typeface="HGP創英角ｺﾞｼｯｸUB" pitchFamily="50" charset="-128"/>
              </a:rPr>
              <a:t>イメージ）</a:t>
            </a:r>
          </a:p>
        </p:txBody>
      </p:sp>
    </p:spTree>
    <p:extLst>
      <p:ext uri="{BB962C8B-B14F-4D97-AF65-F5344CB8AC3E}">
        <p14:creationId xmlns:p14="http://schemas.microsoft.com/office/powerpoint/2010/main" val="306435777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正方形/長方形 36">
            <a:extLst>
              <a:ext uri="{FF2B5EF4-FFF2-40B4-BE49-F238E27FC236}">
                <a16:creationId xmlns:a16="http://schemas.microsoft.com/office/drawing/2014/main" id="{467B2B90-D5BF-4342-BE1C-0E14DD5317C0}"/>
              </a:ext>
            </a:extLst>
          </p:cNvPr>
          <p:cNvSpPr/>
          <p:nvPr/>
        </p:nvSpPr>
        <p:spPr>
          <a:xfrm>
            <a:off x="7916939" y="3264013"/>
            <a:ext cx="5605305" cy="4411528"/>
          </a:xfrm>
          <a:prstGeom prst="rect">
            <a:avLst/>
          </a:prstGeom>
          <a:solidFill>
            <a:schemeClr val="accent1">
              <a:lumMod val="20000"/>
              <a:lumOff val="80000"/>
              <a:alpha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3729"/>
          </a:p>
        </p:txBody>
      </p:sp>
      <p:sp>
        <p:nvSpPr>
          <p:cNvPr id="146" name="正方形/長方形 145">
            <a:extLst>
              <a:ext uri="{FF2B5EF4-FFF2-40B4-BE49-F238E27FC236}">
                <a16:creationId xmlns:a16="http://schemas.microsoft.com/office/drawing/2014/main" id="{5E324744-868C-4F98-B913-76F5B2F1A21B}"/>
              </a:ext>
            </a:extLst>
          </p:cNvPr>
          <p:cNvSpPr/>
          <p:nvPr/>
        </p:nvSpPr>
        <p:spPr>
          <a:xfrm>
            <a:off x="158832" y="8168224"/>
            <a:ext cx="13283701" cy="1871098"/>
          </a:xfrm>
          <a:prstGeom prst="rect">
            <a:avLst/>
          </a:prstGeom>
          <a:solidFill>
            <a:schemeClr val="accent1">
              <a:lumMod val="20000"/>
              <a:lumOff val="80000"/>
              <a:alpha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3729"/>
          </a:p>
        </p:txBody>
      </p:sp>
      <p:cxnSp>
        <p:nvCxnSpPr>
          <p:cNvPr id="133" name="直線コネクタ 132">
            <a:extLst>
              <a:ext uri="{FF2B5EF4-FFF2-40B4-BE49-F238E27FC236}">
                <a16:creationId xmlns:a16="http://schemas.microsoft.com/office/drawing/2014/main" id="{A1693792-CA0A-4FE5-84E9-D6B456449C3F}"/>
              </a:ext>
            </a:extLst>
          </p:cNvPr>
          <p:cNvCxnSpPr>
            <a:cxnSpLocks/>
          </p:cNvCxnSpPr>
          <p:nvPr/>
        </p:nvCxnSpPr>
        <p:spPr>
          <a:xfrm>
            <a:off x="54861" y="7822140"/>
            <a:ext cx="13387672" cy="45206"/>
          </a:xfrm>
          <a:prstGeom prst="line">
            <a:avLst/>
          </a:prstGeom>
          <a:ln w="2222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27" name="正方形/長方形 126">
            <a:extLst>
              <a:ext uri="{FF2B5EF4-FFF2-40B4-BE49-F238E27FC236}">
                <a16:creationId xmlns:a16="http://schemas.microsoft.com/office/drawing/2014/main" id="{EC916A4E-46DB-4D5A-AAF8-F040FC1EA185}"/>
              </a:ext>
            </a:extLst>
          </p:cNvPr>
          <p:cNvSpPr/>
          <p:nvPr/>
        </p:nvSpPr>
        <p:spPr>
          <a:xfrm>
            <a:off x="54860" y="3264013"/>
            <a:ext cx="7631822" cy="4377871"/>
          </a:xfrm>
          <a:prstGeom prst="rect">
            <a:avLst/>
          </a:prstGeom>
          <a:solidFill>
            <a:schemeClr val="accent4">
              <a:lumMod val="20000"/>
              <a:lumOff val="80000"/>
              <a:alpha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3729"/>
          </a:p>
        </p:txBody>
      </p:sp>
      <p:sp>
        <p:nvSpPr>
          <p:cNvPr id="128" name="正方形/長方形 127">
            <a:extLst>
              <a:ext uri="{FF2B5EF4-FFF2-40B4-BE49-F238E27FC236}">
                <a16:creationId xmlns:a16="http://schemas.microsoft.com/office/drawing/2014/main" id="{D57E32F0-6096-4FB1-BC71-735B71C1CF13}"/>
              </a:ext>
            </a:extLst>
          </p:cNvPr>
          <p:cNvSpPr/>
          <p:nvPr/>
        </p:nvSpPr>
        <p:spPr>
          <a:xfrm>
            <a:off x="158832" y="3870867"/>
            <a:ext cx="7443659" cy="2961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3729"/>
          </a:p>
        </p:txBody>
      </p:sp>
      <p:sp>
        <p:nvSpPr>
          <p:cNvPr id="4" name="テキスト ボックス 3">
            <a:extLst>
              <a:ext uri="{FF2B5EF4-FFF2-40B4-BE49-F238E27FC236}">
                <a16:creationId xmlns:a16="http://schemas.microsoft.com/office/drawing/2014/main" id="{897325EC-BF40-4DDE-AEA6-5A54449CEFDA}"/>
              </a:ext>
            </a:extLst>
          </p:cNvPr>
          <p:cNvSpPr txBox="1"/>
          <p:nvPr/>
        </p:nvSpPr>
        <p:spPr>
          <a:xfrm>
            <a:off x="3051467" y="2613829"/>
            <a:ext cx="1252266" cy="517386"/>
          </a:xfrm>
          <a:prstGeom prst="rect">
            <a:avLst/>
          </a:prstGeom>
          <a:noFill/>
        </p:spPr>
        <p:txBody>
          <a:bodyPr wrap="none" rtlCol="0">
            <a:spAutoFit/>
          </a:bodyPr>
          <a:lstStyle/>
          <a:p>
            <a:r>
              <a:rPr lang="ja-JP" altLang="en-US" sz="2762" b="1" dirty="0"/>
              <a:t>大阪府</a:t>
            </a:r>
          </a:p>
        </p:txBody>
      </p:sp>
      <p:sp>
        <p:nvSpPr>
          <p:cNvPr id="5" name="テキスト ボックス 4">
            <a:extLst>
              <a:ext uri="{FF2B5EF4-FFF2-40B4-BE49-F238E27FC236}">
                <a16:creationId xmlns:a16="http://schemas.microsoft.com/office/drawing/2014/main" id="{AFB44ECF-8899-47FB-BB46-1F122DB34576}"/>
              </a:ext>
            </a:extLst>
          </p:cNvPr>
          <p:cNvSpPr txBox="1"/>
          <p:nvPr/>
        </p:nvSpPr>
        <p:spPr>
          <a:xfrm>
            <a:off x="7986687" y="2514953"/>
            <a:ext cx="5508238" cy="829138"/>
          </a:xfrm>
          <a:prstGeom prst="rect">
            <a:avLst/>
          </a:prstGeom>
          <a:noFill/>
        </p:spPr>
        <p:txBody>
          <a:bodyPr wrap="none" rtlCol="0">
            <a:spAutoFit/>
          </a:bodyPr>
          <a:lstStyle/>
          <a:p>
            <a:pPr algn="ctr"/>
            <a:r>
              <a:rPr lang="ja-JP" altLang="en-US" sz="2095" b="1" dirty="0"/>
              <a:t>流域治水を核とした復興を起点とする持続社会</a:t>
            </a:r>
            <a:endParaRPr lang="en-US" altLang="ja-JP" sz="2095" b="1" dirty="0"/>
          </a:p>
          <a:p>
            <a:pPr algn="ctr"/>
            <a:r>
              <a:rPr lang="ja-JP" altLang="en-US" sz="2693" b="1" dirty="0"/>
              <a:t>地域共創拠点</a:t>
            </a:r>
          </a:p>
        </p:txBody>
      </p:sp>
      <p:sp>
        <p:nvSpPr>
          <p:cNvPr id="102" name="テキスト ボックス 574">
            <a:extLst>
              <a:ext uri="{FF2B5EF4-FFF2-40B4-BE49-F238E27FC236}">
                <a16:creationId xmlns:a16="http://schemas.microsoft.com/office/drawing/2014/main" id="{95CEC49A-43B4-4392-A666-E28C5A81797B}"/>
              </a:ext>
            </a:extLst>
          </p:cNvPr>
          <p:cNvSpPr txBox="1">
            <a:spLocks noChangeArrowheads="1"/>
          </p:cNvSpPr>
          <p:nvPr/>
        </p:nvSpPr>
        <p:spPr bwMode="auto">
          <a:xfrm>
            <a:off x="158832" y="6929438"/>
            <a:ext cx="3331740" cy="55245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lIns="79174" tIns="0" rIns="79174" bIns="0">
            <a:spAutoFit/>
          </a:bodyPr>
          <a:lstStyle/>
          <a:p>
            <a:pPr algn="ctr"/>
            <a:r>
              <a:rPr lang="ja-JP" altLang="en-US" sz="1795" dirty="0">
                <a:latin typeface="BIZ UDPゴシック" panose="020B0400000000000000" pitchFamily="50" charset="-128"/>
                <a:ea typeface="BIZ UDPゴシック" panose="020B0400000000000000" pitchFamily="50" charset="-128"/>
              </a:rPr>
              <a:t>治山ダム</a:t>
            </a:r>
            <a:r>
              <a:rPr lang="ja-JP" altLang="en-US" sz="1519" dirty="0">
                <a:latin typeface="BIZ UDPゴシック" panose="020B0400000000000000" pitchFamily="50" charset="-128"/>
                <a:ea typeface="BIZ UDPゴシック" panose="020B0400000000000000" pitchFamily="50" charset="-128"/>
              </a:rPr>
              <a:t>（流域治水対策型）</a:t>
            </a:r>
            <a:r>
              <a:rPr lang="ja-JP" altLang="en-US" sz="1795" dirty="0">
                <a:latin typeface="BIZ UDPゴシック" panose="020B0400000000000000" pitchFamily="50" charset="-128"/>
                <a:ea typeface="BIZ UDPゴシック" panose="020B0400000000000000" pitchFamily="50" charset="-128"/>
              </a:rPr>
              <a:t>の</a:t>
            </a:r>
            <a:endParaRPr lang="en-US" altLang="ja-JP" sz="1795" dirty="0">
              <a:latin typeface="BIZ UDPゴシック" panose="020B0400000000000000" pitchFamily="50" charset="-128"/>
              <a:ea typeface="BIZ UDPゴシック" panose="020B0400000000000000" pitchFamily="50" charset="-128"/>
            </a:endParaRPr>
          </a:p>
          <a:p>
            <a:pPr algn="ctr"/>
            <a:r>
              <a:rPr lang="ja-JP" altLang="en-US" sz="1795" dirty="0">
                <a:latin typeface="BIZ UDPゴシック" panose="020B0400000000000000" pitchFamily="50" charset="-128"/>
                <a:ea typeface="BIZ UDPゴシック" panose="020B0400000000000000" pitchFamily="50" charset="-128"/>
              </a:rPr>
              <a:t>調整機能に関する技術開発</a:t>
            </a:r>
          </a:p>
        </p:txBody>
      </p:sp>
      <p:sp>
        <p:nvSpPr>
          <p:cNvPr id="124" name="テキスト ボックス 574">
            <a:extLst>
              <a:ext uri="{FF2B5EF4-FFF2-40B4-BE49-F238E27FC236}">
                <a16:creationId xmlns:a16="http://schemas.microsoft.com/office/drawing/2014/main" id="{80697FAD-60F5-4B94-94F4-143138C37FBF}"/>
              </a:ext>
            </a:extLst>
          </p:cNvPr>
          <p:cNvSpPr txBox="1">
            <a:spLocks noChangeArrowheads="1"/>
          </p:cNvSpPr>
          <p:nvPr/>
        </p:nvSpPr>
        <p:spPr bwMode="auto">
          <a:xfrm>
            <a:off x="158833" y="3352075"/>
            <a:ext cx="7280018" cy="368242"/>
          </a:xfrm>
          <a:prstGeom prst="rect">
            <a:avLst/>
          </a:prstGeom>
          <a:solidFill>
            <a:schemeClr val="bg1"/>
          </a:solidFill>
          <a:ln w="9525">
            <a:solidFill>
              <a:schemeClr val="tx1"/>
            </a:solidFill>
            <a:miter lim="800000"/>
            <a:headEnd/>
            <a:tailEnd/>
          </a:ln>
        </p:spPr>
        <p:txBody>
          <a:bodyPr wrap="square" lIns="79174" tIns="0" rIns="79174" bIns="0">
            <a:spAutoFit/>
          </a:bodyPr>
          <a:lstStyle/>
          <a:p>
            <a:pPr algn="ctr"/>
            <a:r>
              <a:rPr lang="ja-JP" altLang="en-US" sz="2393" dirty="0">
                <a:latin typeface="BIZ UDPゴシック" panose="020B0400000000000000" pitchFamily="50" charset="-128"/>
                <a:ea typeface="BIZ UDPゴシック" panose="020B0400000000000000" pitchFamily="50" charset="-128"/>
              </a:rPr>
              <a:t>森林における流域治水対策に関する技術的課題</a:t>
            </a:r>
          </a:p>
        </p:txBody>
      </p:sp>
      <p:sp>
        <p:nvSpPr>
          <p:cNvPr id="125" name="テキスト ボックス 574">
            <a:extLst>
              <a:ext uri="{FF2B5EF4-FFF2-40B4-BE49-F238E27FC236}">
                <a16:creationId xmlns:a16="http://schemas.microsoft.com/office/drawing/2014/main" id="{D7BEBFEC-C0A8-40C2-8CB4-5CEA72A5CA54}"/>
              </a:ext>
            </a:extLst>
          </p:cNvPr>
          <p:cNvSpPr txBox="1">
            <a:spLocks noChangeArrowheads="1"/>
          </p:cNvSpPr>
          <p:nvPr/>
        </p:nvSpPr>
        <p:spPr bwMode="auto">
          <a:xfrm>
            <a:off x="3263477" y="6900354"/>
            <a:ext cx="4339015" cy="552459"/>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lIns="79174" tIns="0" rIns="79174" bIns="0">
            <a:spAutoFit/>
          </a:bodyPr>
          <a:lstStyle/>
          <a:p>
            <a:pPr algn="ctr"/>
            <a:r>
              <a:rPr lang="ja-JP" altLang="en-US" sz="1795" dirty="0">
                <a:latin typeface="BIZ UDPゴシック" panose="020B0400000000000000" pitchFamily="50" charset="-128"/>
                <a:ea typeface="BIZ UDPゴシック" panose="020B0400000000000000" pitchFamily="50" charset="-128"/>
              </a:rPr>
              <a:t>間伐や林内筋工による</a:t>
            </a:r>
            <a:endParaRPr lang="en-US" altLang="ja-JP" sz="1795" dirty="0">
              <a:latin typeface="BIZ UDPゴシック" panose="020B0400000000000000" pitchFamily="50" charset="-128"/>
              <a:ea typeface="BIZ UDPゴシック" panose="020B0400000000000000" pitchFamily="50" charset="-128"/>
            </a:endParaRPr>
          </a:p>
          <a:p>
            <a:pPr algn="ctr"/>
            <a:r>
              <a:rPr lang="ja-JP" altLang="en-US" sz="1795" dirty="0">
                <a:latin typeface="BIZ UDPゴシック" panose="020B0400000000000000" pitchFamily="50" charset="-128"/>
                <a:ea typeface="BIZ UDPゴシック" panose="020B0400000000000000" pitchFamily="50" charset="-128"/>
              </a:rPr>
              <a:t>山地保水能力の定量的評価（効果検証）</a:t>
            </a:r>
          </a:p>
        </p:txBody>
      </p:sp>
      <p:sp>
        <p:nvSpPr>
          <p:cNvPr id="130" name="矢印: 右 129">
            <a:extLst>
              <a:ext uri="{FF2B5EF4-FFF2-40B4-BE49-F238E27FC236}">
                <a16:creationId xmlns:a16="http://schemas.microsoft.com/office/drawing/2014/main" id="{C9969F19-7126-4F39-BB60-C63C03D6E7DF}"/>
              </a:ext>
            </a:extLst>
          </p:cNvPr>
          <p:cNvSpPr/>
          <p:nvPr/>
        </p:nvSpPr>
        <p:spPr>
          <a:xfrm rot="5400000">
            <a:off x="7119885" y="6815359"/>
            <a:ext cx="386541" cy="2265227"/>
          </a:xfrm>
          <a:prstGeom prst="rightArrow">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3729"/>
          </a:p>
        </p:txBody>
      </p:sp>
      <p:sp>
        <p:nvSpPr>
          <p:cNvPr id="129" name="矢印: 下 128">
            <a:extLst>
              <a:ext uri="{FF2B5EF4-FFF2-40B4-BE49-F238E27FC236}">
                <a16:creationId xmlns:a16="http://schemas.microsoft.com/office/drawing/2014/main" id="{9AAC35BE-2461-4744-AD79-6896B09DF3F2}"/>
              </a:ext>
            </a:extLst>
          </p:cNvPr>
          <p:cNvSpPr/>
          <p:nvPr/>
        </p:nvSpPr>
        <p:spPr>
          <a:xfrm rot="5400000">
            <a:off x="7381402" y="3220859"/>
            <a:ext cx="1141054" cy="776436"/>
          </a:xfrm>
          <a:prstGeom prst="down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3729"/>
          </a:p>
        </p:txBody>
      </p:sp>
      <p:sp>
        <p:nvSpPr>
          <p:cNvPr id="142" name="テキスト ボックス 574">
            <a:extLst>
              <a:ext uri="{FF2B5EF4-FFF2-40B4-BE49-F238E27FC236}">
                <a16:creationId xmlns:a16="http://schemas.microsoft.com/office/drawing/2014/main" id="{7A1B2581-EC7A-4C28-A019-CCE9B0F25A84}"/>
              </a:ext>
            </a:extLst>
          </p:cNvPr>
          <p:cNvSpPr txBox="1">
            <a:spLocks noChangeArrowheads="1"/>
          </p:cNvSpPr>
          <p:nvPr/>
        </p:nvSpPr>
        <p:spPr bwMode="auto">
          <a:xfrm>
            <a:off x="5432983" y="9230457"/>
            <a:ext cx="7501360" cy="425053"/>
          </a:xfrm>
          <a:prstGeom prst="rect">
            <a:avLst/>
          </a:prstGeom>
          <a:solidFill>
            <a:schemeClr val="accent4">
              <a:lumMod val="20000"/>
              <a:lumOff val="80000"/>
              <a:alpha val="70000"/>
            </a:schemeClr>
          </a:solidFill>
          <a:ln w="9525">
            <a:noFill/>
            <a:miter lim="800000"/>
            <a:headEnd/>
            <a:tailEnd/>
          </a:ln>
        </p:spPr>
        <p:txBody>
          <a:bodyPr wrap="square" lIns="79174" tIns="0" rIns="79174" bIns="0">
            <a:spAutoFit/>
          </a:bodyPr>
          <a:lstStyle/>
          <a:p>
            <a:pPr algn="ctr"/>
            <a:r>
              <a:rPr lang="ja-JP" altLang="en-US" sz="2762" dirty="0">
                <a:latin typeface="BIZ UDPゴシック" panose="020B0400000000000000" pitchFamily="50" charset="-128"/>
                <a:ea typeface="BIZ UDPゴシック" panose="020B0400000000000000" pitchFamily="50" charset="-128"/>
              </a:rPr>
              <a:t>流域治水に関する共同での技術開発・技術普及</a:t>
            </a:r>
          </a:p>
        </p:txBody>
      </p:sp>
      <p:pic>
        <p:nvPicPr>
          <p:cNvPr id="149" name="図 512">
            <a:extLst>
              <a:ext uri="{FF2B5EF4-FFF2-40B4-BE49-F238E27FC236}">
                <a16:creationId xmlns:a16="http://schemas.microsoft.com/office/drawing/2014/main" id="{91414637-6519-46A4-9928-5FF590D4200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3650" y="8258992"/>
            <a:ext cx="2199355" cy="1696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0" name="図 149">
            <a:extLst>
              <a:ext uri="{FF2B5EF4-FFF2-40B4-BE49-F238E27FC236}">
                <a16:creationId xmlns:a16="http://schemas.microsoft.com/office/drawing/2014/main" id="{E3F7F2DB-F76E-435F-867E-C27693602DE0}"/>
              </a:ext>
            </a:extLst>
          </p:cNvPr>
          <p:cNvPicPr>
            <a:picLocks noChangeAspect="1"/>
          </p:cNvPicPr>
          <p:nvPr/>
        </p:nvPicPr>
        <p:blipFill>
          <a:blip r:embed="rId3" cstate="email">
            <a:extLst>
              <a:ext uri="{28A0092B-C50C-407E-A947-70E740481C1C}">
                <a14:useLocalDpi xmlns:a14="http://schemas.microsoft.com/office/drawing/2010/main" val="0"/>
              </a:ext>
            </a:extLst>
          </a:blip>
          <a:stretch>
            <a:fillRect/>
          </a:stretch>
        </p:blipFill>
        <p:spPr>
          <a:xfrm>
            <a:off x="453935" y="8258992"/>
            <a:ext cx="2319738" cy="1696524"/>
          </a:xfrm>
          <a:prstGeom prst="rect">
            <a:avLst/>
          </a:prstGeom>
        </p:spPr>
      </p:pic>
      <p:sp>
        <p:nvSpPr>
          <p:cNvPr id="152" name="テキスト ボックス 151">
            <a:extLst>
              <a:ext uri="{FF2B5EF4-FFF2-40B4-BE49-F238E27FC236}">
                <a16:creationId xmlns:a16="http://schemas.microsoft.com/office/drawing/2014/main" id="{01090068-81EA-4DCF-953E-C139425C5B57}"/>
              </a:ext>
            </a:extLst>
          </p:cNvPr>
          <p:cNvSpPr txBox="1"/>
          <p:nvPr/>
        </p:nvSpPr>
        <p:spPr>
          <a:xfrm>
            <a:off x="345802" y="258354"/>
            <a:ext cx="12249070" cy="461665"/>
          </a:xfrm>
          <a:prstGeom prst="rect">
            <a:avLst/>
          </a:prstGeom>
          <a:noFill/>
        </p:spPr>
        <p:txBody>
          <a:bodyPr wrap="square">
            <a:spAutoFit/>
          </a:bodyPr>
          <a:lstStyle/>
          <a:p>
            <a:r>
              <a:rPr lang="ja-JP" altLang="en-US" sz="2400" b="1" dirty="0">
                <a:latin typeface="メイリオ" panose="020B0604030504040204" pitchFamily="50" charset="-128"/>
                <a:ea typeface="メイリオ" panose="020B0604030504040204" pitchFamily="50" charset="-128"/>
              </a:rPr>
              <a:t>地域共創拠点と大阪府による流域治水対策に係る連携協定の締結について</a:t>
            </a:r>
          </a:p>
        </p:txBody>
      </p:sp>
      <p:pic>
        <p:nvPicPr>
          <p:cNvPr id="29" name="図 28">
            <a:extLst>
              <a:ext uri="{FF2B5EF4-FFF2-40B4-BE49-F238E27FC236}">
                <a16:creationId xmlns:a16="http://schemas.microsoft.com/office/drawing/2014/main" id="{4F9DDF6B-F212-40AA-AC9C-7FC8910D66B3}"/>
              </a:ext>
            </a:extLst>
          </p:cNvPr>
          <p:cNvPicPr>
            <a:picLocks noChangeAspect="1"/>
          </p:cNvPicPr>
          <p:nvPr/>
        </p:nvPicPr>
        <p:blipFill rotWithShape="1">
          <a:blip r:embed="rId4" cstate="screen">
            <a:extLst>
              <a:ext uri="{28A0092B-C50C-407E-A947-70E740481C1C}">
                <a14:useLocalDpi xmlns:a14="http://schemas.microsoft.com/office/drawing/2010/main" val="0"/>
              </a:ext>
            </a:extLst>
          </a:blip>
          <a:srcRect/>
          <a:stretch/>
        </p:blipFill>
        <p:spPr>
          <a:xfrm>
            <a:off x="8990864" y="3652125"/>
            <a:ext cx="3640484" cy="3989758"/>
          </a:xfrm>
          <a:prstGeom prst="rect">
            <a:avLst/>
          </a:prstGeom>
        </p:spPr>
      </p:pic>
      <p:sp>
        <p:nvSpPr>
          <p:cNvPr id="131" name="テキスト ボックス 574">
            <a:extLst>
              <a:ext uri="{FF2B5EF4-FFF2-40B4-BE49-F238E27FC236}">
                <a16:creationId xmlns:a16="http://schemas.microsoft.com/office/drawing/2014/main" id="{0D0D0A4E-07BA-4A90-A1A7-FD95A92E2112}"/>
              </a:ext>
            </a:extLst>
          </p:cNvPr>
          <p:cNvSpPr txBox="1">
            <a:spLocks noChangeArrowheads="1"/>
          </p:cNvSpPr>
          <p:nvPr/>
        </p:nvSpPr>
        <p:spPr bwMode="auto">
          <a:xfrm>
            <a:off x="8528072" y="3378558"/>
            <a:ext cx="4339015" cy="42505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lIns="79174" tIns="0" rIns="79174" bIns="0">
            <a:spAutoFit/>
          </a:bodyPr>
          <a:lstStyle/>
          <a:p>
            <a:pPr algn="ctr"/>
            <a:r>
              <a:rPr lang="ja-JP" altLang="en-US" sz="2762" b="1" dirty="0">
                <a:solidFill>
                  <a:schemeClr val="accent1">
                    <a:lumMod val="75000"/>
                  </a:schemeClr>
                </a:solidFill>
                <a:latin typeface="BIZ UDPゴシック" panose="020B0400000000000000" pitchFamily="50" charset="-128"/>
                <a:ea typeface="BIZ UDPゴシック" panose="020B0400000000000000" pitchFamily="50" charset="-128"/>
              </a:rPr>
              <a:t>技術提供、助言、調査協力</a:t>
            </a:r>
          </a:p>
        </p:txBody>
      </p:sp>
      <p:sp>
        <p:nvSpPr>
          <p:cNvPr id="136" name="テキスト ボックス 574">
            <a:extLst>
              <a:ext uri="{FF2B5EF4-FFF2-40B4-BE49-F238E27FC236}">
                <a16:creationId xmlns:a16="http://schemas.microsoft.com/office/drawing/2014/main" id="{6A1B2EF5-3804-4716-9E46-011BF28D9D65}"/>
              </a:ext>
            </a:extLst>
          </p:cNvPr>
          <p:cNvSpPr txBox="1">
            <a:spLocks noChangeArrowheads="1"/>
          </p:cNvSpPr>
          <p:nvPr/>
        </p:nvSpPr>
        <p:spPr bwMode="auto">
          <a:xfrm>
            <a:off x="5432983" y="8421593"/>
            <a:ext cx="6229356" cy="425053"/>
          </a:xfrm>
          <a:prstGeom prst="rect">
            <a:avLst/>
          </a:prstGeom>
          <a:solidFill>
            <a:schemeClr val="accent4">
              <a:lumMod val="20000"/>
              <a:lumOff val="80000"/>
            </a:schemeClr>
          </a:solidFill>
          <a:ln w="9525">
            <a:noFill/>
            <a:miter lim="800000"/>
            <a:headEnd/>
            <a:tailEnd/>
          </a:ln>
        </p:spPr>
        <p:txBody>
          <a:bodyPr wrap="square" lIns="79174" tIns="0" rIns="79174" bIns="0">
            <a:spAutoFit/>
          </a:bodyPr>
          <a:lstStyle/>
          <a:p>
            <a:pPr algn="ctr"/>
            <a:r>
              <a:rPr lang="ja-JP" altLang="en-US" sz="2762" dirty="0">
                <a:latin typeface="BIZ UDPゴシック" panose="020B0400000000000000" pitchFamily="50" charset="-128"/>
                <a:ea typeface="BIZ UDPゴシック" panose="020B0400000000000000" pitchFamily="50" charset="-128"/>
              </a:rPr>
              <a:t>連携して設計・施工、効果検証を実施</a:t>
            </a:r>
          </a:p>
        </p:txBody>
      </p:sp>
      <p:grpSp>
        <p:nvGrpSpPr>
          <p:cNvPr id="6" name="グループ化 5">
            <a:extLst>
              <a:ext uri="{FF2B5EF4-FFF2-40B4-BE49-F238E27FC236}">
                <a16:creationId xmlns:a16="http://schemas.microsoft.com/office/drawing/2014/main" id="{E6111282-9B33-4EF9-9B4F-0893C6CAA395}"/>
              </a:ext>
            </a:extLst>
          </p:cNvPr>
          <p:cNvGrpSpPr/>
          <p:nvPr/>
        </p:nvGrpSpPr>
        <p:grpSpPr>
          <a:xfrm>
            <a:off x="32544" y="4137954"/>
            <a:ext cx="4219113" cy="2768435"/>
            <a:chOff x="9442450" y="3705225"/>
            <a:chExt cx="3902075" cy="2002275"/>
          </a:xfrm>
        </p:grpSpPr>
        <p:sp>
          <p:nvSpPr>
            <p:cNvPr id="27" name="フリーフォーム: 図形 26">
              <a:extLst>
                <a:ext uri="{FF2B5EF4-FFF2-40B4-BE49-F238E27FC236}">
                  <a16:creationId xmlns:a16="http://schemas.microsoft.com/office/drawing/2014/main" id="{22F3AACF-F740-49BC-888C-69EE953990EE}"/>
                </a:ext>
              </a:extLst>
            </p:cNvPr>
            <p:cNvSpPr/>
            <p:nvPr/>
          </p:nvSpPr>
          <p:spPr>
            <a:xfrm>
              <a:off x="11537950" y="4092575"/>
              <a:ext cx="322263" cy="288925"/>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 name="connsiteX0" fmla="*/ 64770 w 384810"/>
                <a:gd name="connsiteY0" fmla="*/ 0 h 890457"/>
                <a:gd name="connsiteX1" fmla="*/ 381000 w 384810"/>
                <a:gd name="connsiteY1" fmla="*/ 126813 h 890457"/>
                <a:gd name="connsiteX2" fmla="*/ 384810 w 384810"/>
                <a:gd name="connsiteY2" fmla="*/ 862172 h 890457"/>
                <a:gd name="connsiteX3" fmla="*/ 0 w 384810"/>
                <a:gd name="connsiteY3" fmla="*/ 890457 h 890457"/>
                <a:gd name="connsiteX4" fmla="*/ 64770 w 384810"/>
                <a:gd name="connsiteY4" fmla="*/ 0 h 890457"/>
                <a:gd name="connsiteX0" fmla="*/ 64770 w 384810"/>
                <a:gd name="connsiteY0" fmla="*/ 0 h 890457"/>
                <a:gd name="connsiteX1" fmla="*/ 292104 w 384810"/>
                <a:gd name="connsiteY1" fmla="*/ 3618 h 890457"/>
                <a:gd name="connsiteX2" fmla="*/ 384810 w 384810"/>
                <a:gd name="connsiteY2" fmla="*/ 862172 h 890457"/>
                <a:gd name="connsiteX3" fmla="*/ 0 w 384810"/>
                <a:gd name="connsiteY3" fmla="*/ 890457 h 890457"/>
                <a:gd name="connsiteX4" fmla="*/ 64770 w 384810"/>
                <a:gd name="connsiteY4" fmla="*/ 0 h 890457"/>
                <a:gd name="connsiteX0" fmla="*/ 64770 w 292104"/>
                <a:gd name="connsiteY0" fmla="*/ 0 h 890457"/>
                <a:gd name="connsiteX1" fmla="*/ 292104 w 292104"/>
                <a:gd name="connsiteY1" fmla="*/ 3618 h 890457"/>
                <a:gd name="connsiteX2" fmla="*/ 276740 w 292104"/>
                <a:gd name="connsiteY2" fmla="*/ 856306 h 890457"/>
                <a:gd name="connsiteX3" fmla="*/ 0 w 292104"/>
                <a:gd name="connsiteY3" fmla="*/ 890457 h 890457"/>
                <a:gd name="connsiteX4" fmla="*/ 64770 w 292104"/>
                <a:gd name="connsiteY4" fmla="*/ 0 h 890457"/>
                <a:gd name="connsiteX0" fmla="*/ 64770 w 292104"/>
                <a:gd name="connsiteY0" fmla="*/ 0 h 890457"/>
                <a:gd name="connsiteX1" fmla="*/ 292104 w 292104"/>
                <a:gd name="connsiteY1" fmla="*/ 3618 h 890457"/>
                <a:gd name="connsiteX2" fmla="*/ 283713 w 292104"/>
                <a:gd name="connsiteY2" fmla="*/ 856306 h 890457"/>
                <a:gd name="connsiteX3" fmla="*/ 0 w 292104"/>
                <a:gd name="connsiteY3" fmla="*/ 890457 h 890457"/>
                <a:gd name="connsiteX4" fmla="*/ 64770 w 292104"/>
                <a:gd name="connsiteY4" fmla="*/ 0 h 890457"/>
                <a:gd name="connsiteX0" fmla="*/ 64770 w 295339"/>
                <a:gd name="connsiteY0" fmla="*/ 0 h 890457"/>
                <a:gd name="connsiteX1" fmla="*/ 292104 w 295339"/>
                <a:gd name="connsiteY1" fmla="*/ 3618 h 890457"/>
                <a:gd name="connsiteX2" fmla="*/ 295339 w 295339"/>
                <a:gd name="connsiteY2" fmla="*/ 856306 h 890457"/>
                <a:gd name="connsiteX3" fmla="*/ 0 w 295339"/>
                <a:gd name="connsiteY3" fmla="*/ 890457 h 890457"/>
                <a:gd name="connsiteX4" fmla="*/ 64770 w 295339"/>
                <a:gd name="connsiteY4" fmla="*/ 0 h 890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339" h="890457">
                  <a:moveTo>
                    <a:pt x="64770" y="0"/>
                  </a:moveTo>
                  <a:lnTo>
                    <a:pt x="292104" y="3618"/>
                  </a:lnTo>
                  <a:cubicBezTo>
                    <a:pt x="293182" y="287847"/>
                    <a:pt x="294261" y="572077"/>
                    <a:pt x="295339" y="856306"/>
                  </a:cubicBezTo>
                  <a:lnTo>
                    <a:pt x="0" y="890457"/>
                  </a:lnTo>
                  <a:lnTo>
                    <a:pt x="6477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solidFill>
                  <a:schemeClr val="tx1"/>
                </a:solidFill>
              </a:endParaRPr>
            </a:p>
          </p:txBody>
        </p:sp>
        <p:sp>
          <p:nvSpPr>
            <p:cNvPr id="28" name="フリーフォーム: 図形 27">
              <a:extLst>
                <a:ext uri="{FF2B5EF4-FFF2-40B4-BE49-F238E27FC236}">
                  <a16:creationId xmlns:a16="http://schemas.microsoft.com/office/drawing/2014/main" id="{33BDFA14-AED2-47DE-AF65-B204E5071431}"/>
                </a:ext>
              </a:extLst>
            </p:cNvPr>
            <p:cNvSpPr/>
            <p:nvPr/>
          </p:nvSpPr>
          <p:spPr>
            <a:xfrm>
              <a:off x="11441113" y="4481513"/>
              <a:ext cx="449262" cy="247650"/>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74295 w 493395"/>
                <a:gd name="connsiteY0" fmla="*/ 249460 h 1055370"/>
                <a:gd name="connsiteX1" fmla="*/ 483870 w 493395"/>
                <a:gd name="connsiteY1" fmla="*/ 0 h 1055370"/>
                <a:gd name="connsiteX2" fmla="*/ 493395 w 493395"/>
                <a:gd name="connsiteY2" fmla="*/ 1055370 h 1055370"/>
                <a:gd name="connsiteX3" fmla="*/ 0 w 493395"/>
                <a:gd name="connsiteY3" fmla="*/ 1053465 h 1055370"/>
                <a:gd name="connsiteX4" fmla="*/ 74295 w 493395"/>
                <a:gd name="connsiteY4" fmla="*/ 249460 h 1055370"/>
                <a:gd name="connsiteX0" fmla="*/ 74295 w 493395"/>
                <a:gd name="connsiteY0" fmla="*/ 0 h 805910"/>
                <a:gd name="connsiteX1" fmla="*/ 381000 w 493395"/>
                <a:gd name="connsiteY1" fmla="*/ 40361 h 805910"/>
                <a:gd name="connsiteX2" fmla="*/ 493395 w 493395"/>
                <a:gd name="connsiteY2" fmla="*/ 805910 h 805910"/>
                <a:gd name="connsiteX3" fmla="*/ 0 w 493395"/>
                <a:gd name="connsiteY3" fmla="*/ 804005 h 805910"/>
                <a:gd name="connsiteX4" fmla="*/ 74295 w 493395"/>
                <a:gd name="connsiteY4" fmla="*/ 0 h 805910"/>
                <a:gd name="connsiteX0" fmla="*/ 74295 w 384810"/>
                <a:gd name="connsiteY0" fmla="*/ 0 h 804005"/>
                <a:gd name="connsiteX1" fmla="*/ 381000 w 384810"/>
                <a:gd name="connsiteY1" fmla="*/ 40361 h 804005"/>
                <a:gd name="connsiteX2" fmla="*/ 384810 w 384810"/>
                <a:gd name="connsiteY2" fmla="*/ 775720 h 804005"/>
                <a:gd name="connsiteX3" fmla="*/ 0 w 384810"/>
                <a:gd name="connsiteY3" fmla="*/ 804005 h 804005"/>
                <a:gd name="connsiteX4" fmla="*/ 74295 w 384810"/>
                <a:gd name="connsiteY4" fmla="*/ 0 h 804005"/>
                <a:gd name="connsiteX0" fmla="*/ 64770 w 384810"/>
                <a:gd name="connsiteY0" fmla="*/ 13980 h 763644"/>
                <a:gd name="connsiteX1" fmla="*/ 381000 w 384810"/>
                <a:gd name="connsiteY1" fmla="*/ 0 h 763644"/>
                <a:gd name="connsiteX2" fmla="*/ 384810 w 384810"/>
                <a:gd name="connsiteY2" fmla="*/ 735359 h 763644"/>
                <a:gd name="connsiteX3" fmla="*/ 0 w 384810"/>
                <a:gd name="connsiteY3" fmla="*/ 763644 h 763644"/>
                <a:gd name="connsiteX4" fmla="*/ 64770 w 384810"/>
                <a:gd name="connsiteY4" fmla="*/ 13980 h 763644"/>
                <a:gd name="connsiteX0" fmla="*/ 64770 w 402235"/>
                <a:gd name="connsiteY0" fmla="*/ 13980 h 763644"/>
                <a:gd name="connsiteX1" fmla="*/ 381000 w 402235"/>
                <a:gd name="connsiteY1" fmla="*/ 0 h 763644"/>
                <a:gd name="connsiteX2" fmla="*/ 402235 w 402235"/>
                <a:gd name="connsiteY2" fmla="*/ 735358 h 763644"/>
                <a:gd name="connsiteX3" fmla="*/ 0 w 402235"/>
                <a:gd name="connsiteY3" fmla="*/ 763644 h 763644"/>
                <a:gd name="connsiteX4" fmla="*/ 64770 w 402235"/>
                <a:gd name="connsiteY4" fmla="*/ 13980 h 763644"/>
                <a:gd name="connsiteX0" fmla="*/ 64770 w 402235"/>
                <a:gd name="connsiteY0" fmla="*/ 13980 h 763644"/>
                <a:gd name="connsiteX1" fmla="*/ 389713 w 402235"/>
                <a:gd name="connsiteY1" fmla="*/ 0 h 763644"/>
                <a:gd name="connsiteX2" fmla="*/ 402235 w 402235"/>
                <a:gd name="connsiteY2" fmla="*/ 735358 h 763644"/>
                <a:gd name="connsiteX3" fmla="*/ 0 w 402235"/>
                <a:gd name="connsiteY3" fmla="*/ 763644 h 763644"/>
                <a:gd name="connsiteX4" fmla="*/ 64770 w 402235"/>
                <a:gd name="connsiteY4" fmla="*/ 13980 h 763644"/>
                <a:gd name="connsiteX0" fmla="*/ 64770 w 410948"/>
                <a:gd name="connsiteY0" fmla="*/ 13980 h 763644"/>
                <a:gd name="connsiteX1" fmla="*/ 389713 w 410948"/>
                <a:gd name="connsiteY1" fmla="*/ 0 h 763644"/>
                <a:gd name="connsiteX2" fmla="*/ 410948 w 410948"/>
                <a:gd name="connsiteY2" fmla="*/ 735358 h 763644"/>
                <a:gd name="connsiteX3" fmla="*/ 0 w 410948"/>
                <a:gd name="connsiteY3" fmla="*/ 763644 h 763644"/>
                <a:gd name="connsiteX4" fmla="*/ 64770 w 410948"/>
                <a:gd name="connsiteY4" fmla="*/ 13980 h 763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948" h="763644">
                  <a:moveTo>
                    <a:pt x="64770" y="13980"/>
                  </a:moveTo>
                  <a:lnTo>
                    <a:pt x="389713" y="0"/>
                  </a:lnTo>
                  <a:lnTo>
                    <a:pt x="410948" y="735358"/>
                  </a:lnTo>
                  <a:lnTo>
                    <a:pt x="0" y="763644"/>
                  </a:lnTo>
                  <a:lnTo>
                    <a:pt x="64770" y="1398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solidFill>
                  <a:schemeClr val="tx1"/>
                </a:solidFill>
              </a:endParaRPr>
            </a:p>
          </p:txBody>
        </p:sp>
        <p:sp>
          <p:nvSpPr>
            <p:cNvPr id="30" name="正方形/長方形 29">
              <a:extLst>
                <a:ext uri="{FF2B5EF4-FFF2-40B4-BE49-F238E27FC236}">
                  <a16:creationId xmlns:a16="http://schemas.microsoft.com/office/drawing/2014/main" id="{A3425DF9-264C-4F8D-A694-E935D7A2D139}"/>
                </a:ext>
              </a:extLst>
            </p:cNvPr>
            <p:cNvSpPr/>
            <p:nvPr/>
          </p:nvSpPr>
          <p:spPr>
            <a:xfrm>
              <a:off x="10282238" y="5080000"/>
              <a:ext cx="1062037" cy="8890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solidFill>
                  <a:schemeClr val="tx1"/>
                </a:solidFill>
              </a:endParaRPr>
            </a:p>
          </p:txBody>
        </p:sp>
        <p:sp>
          <p:nvSpPr>
            <p:cNvPr id="31" name="正方形/長方形 30">
              <a:extLst>
                <a:ext uri="{FF2B5EF4-FFF2-40B4-BE49-F238E27FC236}">
                  <a16:creationId xmlns:a16="http://schemas.microsoft.com/office/drawing/2014/main" id="{996DC402-B5FB-4CDA-AB93-93CF7E4B4603}"/>
                </a:ext>
              </a:extLst>
            </p:cNvPr>
            <p:cNvSpPr/>
            <p:nvPr/>
          </p:nvSpPr>
          <p:spPr>
            <a:xfrm>
              <a:off x="10163175" y="4786313"/>
              <a:ext cx="98425" cy="7778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solidFill>
                  <a:schemeClr val="tx1"/>
                </a:solidFill>
              </a:endParaRPr>
            </a:p>
          </p:txBody>
        </p:sp>
        <p:sp>
          <p:nvSpPr>
            <p:cNvPr id="32" name="正方形/長方形 31">
              <a:extLst>
                <a:ext uri="{FF2B5EF4-FFF2-40B4-BE49-F238E27FC236}">
                  <a16:creationId xmlns:a16="http://schemas.microsoft.com/office/drawing/2014/main" id="{BBFA6E1D-03D4-460E-A9A5-B9FD5A54E071}"/>
                </a:ext>
              </a:extLst>
            </p:cNvPr>
            <p:cNvSpPr/>
            <p:nvPr/>
          </p:nvSpPr>
          <p:spPr>
            <a:xfrm>
              <a:off x="10164763" y="4879975"/>
              <a:ext cx="98425" cy="185738"/>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solidFill>
                  <a:schemeClr val="tx1"/>
                </a:solidFill>
              </a:endParaRPr>
            </a:p>
          </p:txBody>
        </p:sp>
        <p:sp>
          <p:nvSpPr>
            <p:cNvPr id="33" name="正方形/長方形 32">
              <a:extLst>
                <a:ext uri="{FF2B5EF4-FFF2-40B4-BE49-F238E27FC236}">
                  <a16:creationId xmlns:a16="http://schemas.microsoft.com/office/drawing/2014/main" id="{10DDB528-8D87-4341-8608-BE032EA15AC0}"/>
                </a:ext>
              </a:extLst>
            </p:cNvPr>
            <p:cNvSpPr/>
            <p:nvPr/>
          </p:nvSpPr>
          <p:spPr>
            <a:xfrm>
              <a:off x="10166350" y="5075238"/>
              <a:ext cx="98425" cy="30003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solidFill>
                  <a:schemeClr val="tx1"/>
                </a:solidFill>
              </a:endParaRPr>
            </a:p>
          </p:txBody>
        </p:sp>
        <p:sp>
          <p:nvSpPr>
            <p:cNvPr id="35" name="正方形/長方形 34">
              <a:extLst>
                <a:ext uri="{FF2B5EF4-FFF2-40B4-BE49-F238E27FC236}">
                  <a16:creationId xmlns:a16="http://schemas.microsoft.com/office/drawing/2014/main" id="{F84CB6BC-E6AD-4824-A10D-F595DBEEDE6E}"/>
                </a:ext>
              </a:extLst>
            </p:cNvPr>
            <p:cNvSpPr/>
            <p:nvPr/>
          </p:nvSpPr>
          <p:spPr>
            <a:xfrm>
              <a:off x="11603038" y="3722688"/>
              <a:ext cx="250825" cy="349250"/>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solidFill>
                  <a:schemeClr val="tx1"/>
                </a:solidFill>
              </a:endParaRPr>
            </a:p>
          </p:txBody>
        </p:sp>
        <p:cxnSp>
          <p:nvCxnSpPr>
            <p:cNvPr id="38" name="直線コネクタ 37">
              <a:extLst>
                <a:ext uri="{FF2B5EF4-FFF2-40B4-BE49-F238E27FC236}">
                  <a16:creationId xmlns:a16="http://schemas.microsoft.com/office/drawing/2014/main" id="{D11E9AC6-2F3C-499E-98EB-82C3B0C945E7}"/>
                </a:ext>
              </a:extLst>
            </p:cNvPr>
            <p:cNvCxnSpPr>
              <a:cxnSpLocks/>
            </p:cNvCxnSpPr>
            <p:nvPr/>
          </p:nvCxnSpPr>
          <p:spPr>
            <a:xfrm flipH="1">
              <a:off x="11579225" y="3708400"/>
              <a:ext cx="2857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7DF44872-DEF2-4A09-816A-39E0243E83D6}"/>
                </a:ext>
              </a:extLst>
            </p:cNvPr>
            <p:cNvCxnSpPr>
              <a:cxnSpLocks/>
            </p:cNvCxnSpPr>
            <p:nvPr/>
          </p:nvCxnSpPr>
          <p:spPr>
            <a:xfrm flipH="1">
              <a:off x="11579225" y="4084638"/>
              <a:ext cx="2857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30093EF4-E483-46EA-B9CA-460733598E0E}"/>
                </a:ext>
              </a:extLst>
            </p:cNvPr>
            <p:cNvCxnSpPr>
              <a:cxnSpLocks/>
            </p:cNvCxnSpPr>
            <p:nvPr/>
          </p:nvCxnSpPr>
          <p:spPr>
            <a:xfrm flipH="1" flipV="1">
              <a:off x="11339513" y="5175250"/>
              <a:ext cx="592137" cy="793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7B3E4E82-E1FF-462F-8557-3FBB2B70A4D8}"/>
                </a:ext>
              </a:extLst>
            </p:cNvPr>
            <p:cNvCxnSpPr>
              <a:cxnSpLocks/>
            </p:cNvCxnSpPr>
            <p:nvPr/>
          </p:nvCxnSpPr>
          <p:spPr>
            <a:xfrm flipV="1">
              <a:off x="11591925" y="3705225"/>
              <a:ext cx="0" cy="36512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直線コネクタ 41">
              <a:extLst>
                <a:ext uri="{FF2B5EF4-FFF2-40B4-BE49-F238E27FC236}">
                  <a16:creationId xmlns:a16="http://schemas.microsoft.com/office/drawing/2014/main" id="{0E4C99F5-829F-485A-8E4A-E76FB472A53B}"/>
                </a:ext>
              </a:extLst>
            </p:cNvPr>
            <p:cNvCxnSpPr>
              <a:cxnSpLocks/>
            </p:cNvCxnSpPr>
            <p:nvPr/>
          </p:nvCxnSpPr>
          <p:spPr>
            <a:xfrm flipH="1">
              <a:off x="11404600" y="4725988"/>
              <a:ext cx="485775"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43" name="直線コネクタ 42">
              <a:extLst>
                <a:ext uri="{FF2B5EF4-FFF2-40B4-BE49-F238E27FC236}">
                  <a16:creationId xmlns:a16="http://schemas.microsoft.com/office/drawing/2014/main" id="{BEF7F614-18DD-4A35-AFAE-430CE41A4BFC}"/>
                </a:ext>
              </a:extLst>
            </p:cNvPr>
            <p:cNvCxnSpPr>
              <a:cxnSpLocks/>
            </p:cNvCxnSpPr>
            <p:nvPr/>
          </p:nvCxnSpPr>
          <p:spPr>
            <a:xfrm flipH="1">
              <a:off x="11404600" y="4829175"/>
              <a:ext cx="485775"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44" name="直線コネクタ 43">
              <a:extLst>
                <a:ext uri="{FF2B5EF4-FFF2-40B4-BE49-F238E27FC236}">
                  <a16:creationId xmlns:a16="http://schemas.microsoft.com/office/drawing/2014/main" id="{788BACD7-FB79-4922-B562-50292D321951}"/>
                </a:ext>
              </a:extLst>
            </p:cNvPr>
            <p:cNvCxnSpPr>
              <a:cxnSpLocks/>
            </p:cNvCxnSpPr>
            <p:nvPr/>
          </p:nvCxnSpPr>
          <p:spPr>
            <a:xfrm flipH="1">
              <a:off x="11877675" y="4057650"/>
              <a:ext cx="1452563" cy="49213"/>
            </a:xfrm>
            <a:prstGeom prst="line">
              <a:avLst/>
            </a:prstGeom>
            <a:ln w="28575">
              <a:solidFill>
                <a:srgbClr val="0070C0"/>
              </a:solidFill>
            </a:ln>
          </p:spPr>
          <p:style>
            <a:lnRef idx="1">
              <a:schemeClr val="accent1"/>
            </a:lnRef>
            <a:fillRef idx="0">
              <a:schemeClr val="accent1"/>
            </a:fillRef>
            <a:effectRef idx="0">
              <a:schemeClr val="accent1"/>
            </a:effectRef>
            <a:fontRef idx="minor">
              <a:schemeClr val="tx1"/>
            </a:fontRef>
          </p:style>
        </p:cxnSp>
        <p:grpSp>
          <p:nvGrpSpPr>
            <p:cNvPr id="45" name="グループ化 506">
              <a:extLst>
                <a:ext uri="{FF2B5EF4-FFF2-40B4-BE49-F238E27FC236}">
                  <a16:creationId xmlns:a16="http://schemas.microsoft.com/office/drawing/2014/main" id="{987CDAD7-6164-443D-AAC8-179978634F88}"/>
                </a:ext>
              </a:extLst>
            </p:cNvPr>
            <p:cNvGrpSpPr>
              <a:grpSpLocks/>
            </p:cNvGrpSpPr>
            <p:nvPr/>
          </p:nvGrpSpPr>
          <p:grpSpPr bwMode="auto">
            <a:xfrm>
              <a:off x="12984163" y="3906838"/>
              <a:ext cx="198437" cy="114300"/>
              <a:chOff x="4272428" y="4063129"/>
              <a:chExt cx="197974" cy="116759"/>
            </a:xfrm>
          </p:grpSpPr>
          <p:sp>
            <p:nvSpPr>
              <p:cNvPr id="46" name="二等辺三角形 45">
                <a:extLst>
                  <a:ext uri="{FF2B5EF4-FFF2-40B4-BE49-F238E27FC236}">
                    <a16:creationId xmlns:a16="http://schemas.microsoft.com/office/drawing/2014/main" id="{BD2BFD29-2549-4BD4-BEB0-BB7D049DB3B1}"/>
                  </a:ext>
                </a:extLst>
              </p:cNvPr>
              <p:cNvSpPr/>
              <p:nvPr/>
            </p:nvSpPr>
            <p:spPr>
              <a:xfrm rot="10800000">
                <a:off x="4272428" y="4063129"/>
                <a:ext cx="197974" cy="61623"/>
              </a:xfrm>
              <a:prstGeom prst="triangl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a:p>
            </p:txBody>
          </p:sp>
          <p:cxnSp>
            <p:nvCxnSpPr>
              <p:cNvPr id="47" name="直線コネクタ 46">
                <a:extLst>
                  <a:ext uri="{FF2B5EF4-FFF2-40B4-BE49-F238E27FC236}">
                    <a16:creationId xmlns:a16="http://schemas.microsoft.com/office/drawing/2014/main" id="{AF8CC8FD-17D2-4FC9-903E-7B2BF471C1F5}"/>
                  </a:ext>
                </a:extLst>
              </p:cNvPr>
              <p:cNvCxnSpPr>
                <a:cxnSpLocks/>
              </p:cNvCxnSpPr>
              <p:nvPr/>
            </p:nvCxnSpPr>
            <p:spPr>
              <a:xfrm flipH="1">
                <a:off x="4275596" y="4131238"/>
                <a:ext cx="17105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1DC2D65C-C1C5-497C-8A88-AD85806A8B3F}"/>
                  </a:ext>
                </a:extLst>
              </p:cNvPr>
              <p:cNvCxnSpPr>
                <a:cxnSpLocks/>
              </p:cNvCxnSpPr>
              <p:nvPr/>
            </p:nvCxnSpPr>
            <p:spPr>
              <a:xfrm flipH="1">
                <a:off x="4305687" y="4152319"/>
                <a:ext cx="12036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102C3C6D-0C7E-444F-8DF8-B60C52D7BF2A}"/>
                  </a:ext>
                </a:extLst>
              </p:cNvPr>
              <p:cNvCxnSpPr>
                <a:cxnSpLocks/>
              </p:cNvCxnSpPr>
              <p:nvPr/>
            </p:nvCxnSpPr>
            <p:spPr>
              <a:xfrm flipH="1">
                <a:off x="4326277" y="4179888"/>
                <a:ext cx="8552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50" name="直線コネクタ 49">
              <a:extLst>
                <a:ext uri="{FF2B5EF4-FFF2-40B4-BE49-F238E27FC236}">
                  <a16:creationId xmlns:a16="http://schemas.microsoft.com/office/drawing/2014/main" id="{56A3324B-FA4F-4CDF-BA55-A2A1053617BE}"/>
                </a:ext>
              </a:extLst>
            </p:cNvPr>
            <p:cNvCxnSpPr>
              <a:cxnSpLocks/>
            </p:cNvCxnSpPr>
            <p:nvPr/>
          </p:nvCxnSpPr>
          <p:spPr>
            <a:xfrm flipH="1" flipV="1">
              <a:off x="10285413" y="5070475"/>
              <a:ext cx="1096962" cy="158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0802F093-AEB2-473C-A7A0-6CA419D69C2F}"/>
                </a:ext>
              </a:extLst>
            </p:cNvPr>
            <p:cNvCxnSpPr>
              <a:cxnSpLocks/>
            </p:cNvCxnSpPr>
            <p:nvPr/>
          </p:nvCxnSpPr>
          <p:spPr>
            <a:xfrm flipV="1">
              <a:off x="10156825" y="4770438"/>
              <a:ext cx="0" cy="60801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直線コネクタ 51">
              <a:extLst>
                <a:ext uri="{FF2B5EF4-FFF2-40B4-BE49-F238E27FC236}">
                  <a16:creationId xmlns:a16="http://schemas.microsoft.com/office/drawing/2014/main" id="{BC421710-BAA7-42A1-A997-1780F7D1D2F5}"/>
                </a:ext>
              </a:extLst>
            </p:cNvPr>
            <p:cNvCxnSpPr>
              <a:cxnSpLocks/>
            </p:cNvCxnSpPr>
            <p:nvPr/>
          </p:nvCxnSpPr>
          <p:spPr>
            <a:xfrm flipH="1">
              <a:off x="10147300" y="4779963"/>
              <a:ext cx="12223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a:extLst>
                <a:ext uri="{FF2B5EF4-FFF2-40B4-BE49-F238E27FC236}">
                  <a16:creationId xmlns:a16="http://schemas.microsoft.com/office/drawing/2014/main" id="{9B6DF3F1-12C9-44C6-82A0-8715046800BB}"/>
                </a:ext>
              </a:extLst>
            </p:cNvPr>
            <p:cNvCxnSpPr>
              <a:cxnSpLocks/>
            </p:cNvCxnSpPr>
            <p:nvPr/>
          </p:nvCxnSpPr>
          <p:spPr>
            <a:xfrm flipH="1">
              <a:off x="10147300" y="5389563"/>
              <a:ext cx="12223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0FDA2F09-0F18-4776-9A8C-9C67E4FA3A9A}"/>
                </a:ext>
              </a:extLst>
            </p:cNvPr>
            <p:cNvCxnSpPr>
              <a:cxnSpLocks/>
            </p:cNvCxnSpPr>
            <p:nvPr/>
          </p:nvCxnSpPr>
          <p:spPr>
            <a:xfrm flipH="1">
              <a:off x="10147300" y="5075238"/>
              <a:ext cx="12223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正方形/長方形 54">
              <a:extLst>
                <a:ext uri="{FF2B5EF4-FFF2-40B4-BE49-F238E27FC236}">
                  <a16:creationId xmlns:a16="http://schemas.microsoft.com/office/drawing/2014/main" id="{14818475-D86B-4BA9-878B-3256BB990242}"/>
                </a:ext>
              </a:extLst>
            </p:cNvPr>
            <p:cNvSpPr/>
            <p:nvPr/>
          </p:nvSpPr>
          <p:spPr>
            <a:xfrm>
              <a:off x="10291763" y="4889500"/>
              <a:ext cx="1092200" cy="165100"/>
            </a:xfrm>
            <a:prstGeom prst="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a:p>
          </p:txBody>
        </p:sp>
        <p:cxnSp>
          <p:nvCxnSpPr>
            <p:cNvPr id="56" name="直線コネクタ 55">
              <a:extLst>
                <a:ext uri="{FF2B5EF4-FFF2-40B4-BE49-F238E27FC236}">
                  <a16:creationId xmlns:a16="http://schemas.microsoft.com/office/drawing/2014/main" id="{EBB4E3A4-B741-4D96-8695-BB7B43E9D2C4}"/>
                </a:ext>
              </a:extLst>
            </p:cNvPr>
            <p:cNvCxnSpPr>
              <a:cxnSpLocks/>
            </p:cNvCxnSpPr>
            <p:nvPr/>
          </p:nvCxnSpPr>
          <p:spPr>
            <a:xfrm flipH="1">
              <a:off x="10163175" y="4872038"/>
              <a:ext cx="12223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7" name="フリーフォーム: 図形 56">
              <a:extLst>
                <a:ext uri="{FF2B5EF4-FFF2-40B4-BE49-F238E27FC236}">
                  <a16:creationId xmlns:a16="http://schemas.microsoft.com/office/drawing/2014/main" id="{B831B299-B899-4911-AC94-F3EEEB8CC2F0}"/>
                </a:ext>
              </a:extLst>
            </p:cNvPr>
            <p:cNvSpPr/>
            <p:nvPr/>
          </p:nvSpPr>
          <p:spPr>
            <a:xfrm>
              <a:off x="10025063" y="4819650"/>
              <a:ext cx="144462" cy="128588"/>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p>
          </p:txBody>
        </p:sp>
        <p:sp>
          <p:nvSpPr>
            <p:cNvPr id="58" name="フリーフォーム: 図形 57">
              <a:extLst>
                <a:ext uri="{FF2B5EF4-FFF2-40B4-BE49-F238E27FC236}">
                  <a16:creationId xmlns:a16="http://schemas.microsoft.com/office/drawing/2014/main" id="{4598E22A-DC99-4461-901B-C86F921B8FA3}"/>
                </a:ext>
              </a:extLst>
            </p:cNvPr>
            <p:cNvSpPr/>
            <p:nvPr/>
          </p:nvSpPr>
          <p:spPr>
            <a:xfrm>
              <a:off x="11436350" y="4052888"/>
              <a:ext cx="198438" cy="155575"/>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Lst>
              <a:ahLst/>
              <a:cxnLst>
                <a:cxn ang="0">
                  <a:pos x="connsiteX0" y="connsiteY0"/>
                </a:cxn>
                <a:cxn ang="0">
                  <a:pos x="connsiteX1" y="connsiteY1"/>
                </a:cxn>
                <a:cxn ang="0">
                  <a:pos x="connsiteX2" y="connsiteY2"/>
                </a:cxn>
              </a:cxnLst>
              <a:rect l="l" t="t" r="r" b="b"/>
              <a:pathLst>
                <a:path w="632870" h="176909">
                  <a:moveTo>
                    <a:pt x="2781" y="176909"/>
                  </a:moveTo>
                  <a:cubicBezTo>
                    <a:pt x="-7177" y="98098"/>
                    <a:pt x="6205" y="35336"/>
                    <a:pt x="99550" y="13111"/>
                  </a:cubicBezTo>
                  <a:cubicBezTo>
                    <a:pt x="208454" y="2348"/>
                    <a:pt x="407047" y="6905"/>
                    <a:pt x="63287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p>
          </p:txBody>
        </p:sp>
        <p:cxnSp>
          <p:nvCxnSpPr>
            <p:cNvPr id="60" name="直線コネクタ 59">
              <a:extLst>
                <a:ext uri="{FF2B5EF4-FFF2-40B4-BE49-F238E27FC236}">
                  <a16:creationId xmlns:a16="http://schemas.microsoft.com/office/drawing/2014/main" id="{D06D5EBB-0502-454E-8551-B3B58853170D}"/>
                </a:ext>
              </a:extLst>
            </p:cNvPr>
            <p:cNvCxnSpPr>
              <a:cxnSpLocks/>
            </p:cNvCxnSpPr>
            <p:nvPr/>
          </p:nvCxnSpPr>
          <p:spPr>
            <a:xfrm flipH="1">
              <a:off x="11436350" y="4376738"/>
              <a:ext cx="400050"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0370175B-36C3-4F08-B711-31F40C2DE9A0}"/>
                </a:ext>
              </a:extLst>
            </p:cNvPr>
            <p:cNvCxnSpPr>
              <a:cxnSpLocks/>
            </p:cNvCxnSpPr>
            <p:nvPr/>
          </p:nvCxnSpPr>
          <p:spPr>
            <a:xfrm flipH="1">
              <a:off x="11436350" y="4479925"/>
              <a:ext cx="400050" cy="0"/>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62" name="フリーフォーム: 図形 61">
              <a:extLst>
                <a:ext uri="{FF2B5EF4-FFF2-40B4-BE49-F238E27FC236}">
                  <a16:creationId xmlns:a16="http://schemas.microsoft.com/office/drawing/2014/main" id="{9263129D-6B5A-4CD7-8A20-1066D13E9E98}"/>
                </a:ext>
              </a:extLst>
            </p:cNvPr>
            <p:cNvSpPr/>
            <p:nvPr/>
          </p:nvSpPr>
          <p:spPr>
            <a:xfrm>
              <a:off x="11322050" y="4418013"/>
              <a:ext cx="233363" cy="131762"/>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p>
          </p:txBody>
        </p:sp>
        <p:cxnSp>
          <p:nvCxnSpPr>
            <p:cNvPr id="65" name="直線コネクタ 64">
              <a:extLst>
                <a:ext uri="{FF2B5EF4-FFF2-40B4-BE49-F238E27FC236}">
                  <a16:creationId xmlns:a16="http://schemas.microsoft.com/office/drawing/2014/main" id="{2A3FB25C-396E-4A76-ABA4-49E7110D721A}"/>
                </a:ext>
              </a:extLst>
            </p:cNvPr>
            <p:cNvCxnSpPr>
              <a:cxnSpLocks/>
            </p:cNvCxnSpPr>
            <p:nvPr/>
          </p:nvCxnSpPr>
          <p:spPr>
            <a:xfrm flipV="1">
              <a:off x="10269538" y="4778375"/>
              <a:ext cx="0" cy="60801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直線コネクタ 65">
              <a:extLst>
                <a:ext uri="{FF2B5EF4-FFF2-40B4-BE49-F238E27FC236}">
                  <a16:creationId xmlns:a16="http://schemas.microsoft.com/office/drawing/2014/main" id="{3CCBE977-395D-4076-B8C2-304DA8D25B3B}"/>
                </a:ext>
              </a:extLst>
            </p:cNvPr>
            <p:cNvCxnSpPr>
              <a:cxnSpLocks/>
            </p:cNvCxnSpPr>
            <p:nvPr/>
          </p:nvCxnSpPr>
          <p:spPr>
            <a:xfrm flipV="1">
              <a:off x="11345863" y="4071938"/>
              <a:ext cx="257175" cy="110966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7" name="テキスト ボックス 484">
              <a:extLst>
                <a:ext uri="{FF2B5EF4-FFF2-40B4-BE49-F238E27FC236}">
                  <a16:creationId xmlns:a16="http://schemas.microsoft.com/office/drawing/2014/main" id="{4E90D633-904E-468B-B7EE-7E40288EA41A}"/>
                </a:ext>
              </a:extLst>
            </p:cNvPr>
            <p:cNvSpPr txBox="1">
              <a:spLocks noChangeArrowheads="1"/>
            </p:cNvSpPr>
            <p:nvPr/>
          </p:nvSpPr>
          <p:spPr bwMode="auto">
            <a:xfrm>
              <a:off x="12765089" y="5156200"/>
              <a:ext cx="579436" cy="49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934"/>
                <a:t>上流</a:t>
              </a:r>
            </a:p>
          </p:txBody>
        </p:sp>
        <p:sp>
          <p:nvSpPr>
            <p:cNvPr id="68" name="テキスト ボックス 484">
              <a:extLst>
                <a:ext uri="{FF2B5EF4-FFF2-40B4-BE49-F238E27FC236}">
                  <a16:creationId xmlns:a16="http://schemas.microsoft.com/office/drawing/2014/main" id="{25B39792-88D0-410F-94EA-3E6F42A7CCC7}"/>
                </a:ext>
              </a:extLst>
            </p:cNvPr>
            <p:cNvSpPr txBox="1">
              <a:spLocks noChangeArrowheads="1"/>
            </p:cNvSpPr>
            <p:nvPr/>
          </p:nvSpPr>
          <p:spPr bwMode="auto">
            <a:xfrm>
              <a:off x="9442450" y="5210175"/>
              <a:ext cx="579438" cy="49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ja-JP" altLang="en-US" sz="1934"/>
                <a:t>下流</a:t>
              </a:r>
            </a:p>
          </p:txBody>
        </p:sp>
        <p:sp>
          <p:nvSpPr>
            <p:cNvPr id="69" name="フリーフォーム: 図形 68">
              <a:extLst>
                <a:ext uri="{FF2B5EF4-FFF2-40B4-BE49-F238E27FC236}">
                  <a16:creationId xmlns:a16="http://schemas.microsoft.com/office/drawing/2014/main" id="{65FD8210-6FE5-48E6-9403-5A5229CC212D}"/>
                </a:ext>
              </a:extLst>
            </p:cNvPr>
            <p:cNvSpPr/>
            <p:nvPr/>
          </p:nvSpPr>
          <p:spPr>
            <a:xfrm>
              <a:off x="11322050" y="4772025"/>
              <a:ext cx="230188" cy="128588"/>
            </a:xfrm>
            <a:custGeom>
              <a:avLst/>
              <a:gdLst>
                <a:gd name="connsiteX0" fmla="*/ 36900 w 596970"/>
                <a:gd name="connsiteY0" fmla="*/ 182639 h 182639"/>
                <a:gd name="connsiteX1" fmla="*/ 59760 w 596970"/>
                <a:gd name="connsiteY1" fmla="*/ 7379 h 182639"/>
                <a:gd name="connsiteX2" fmla="*/ 596970 w 596970"/>
                <a:gd name="connsiteY2" fmla="*/ 49289 h 182639"/>
                <a:gd name="connsiteX0" fmla="*/ 9468 w 569538"/>
                <a:gd name="connsiteY0" fmla="*/ 158785 h 158785"/>
                <a:gd name="connsiteX1" fmla="*/ 135411 w 569538"/>
                <a:gd name="connsiteY1" fmla="*/ 15621 h 158785"/>
                <a:gd name="connsiteX2" fmla="*/ 569538 w 569538"/>
                <a:gd name="connsiteY2" fmla="*/ 25435 h 158785"/>
                <a:gd name="connsiteX0" fmla="*/ 9468 w 569538"/>
                <a:gd name="connsiteY0" fmla="*/ 154325 h 154325"/>
                <a:gd name="connsiteX1" fmla="*/ 135411 w 569538"/>
                <a:gd name="connsiteY1" fmla="*/ 11161 h 154325"/>
                <a:gd name="connsiteX2" fmla="*/ 569538 w 569538"/>
                <a:gd name="connsiteY2" fmla="*/ 20975 h 154325"/>
                <a:gd name="connsiteX0" fmla="*/ 9468 w 581208"/>
                <a:gd name="connsiteY0" fmla="*/ 199111 h 199111"/>
                <a:gd name="connsiteX1" fmla="*/ 135411 w 581208"/>
                <a:gd name="connsiteY1" fmla="*/ 55947 h 199111"/>
                <a:gd name="connsiteX2" fmla="*/ 581208 w 581208"/>
                <a:gd name="connsiteY2" fmla="*/ 8447 h 199111"/>
                <a:gd name="connsiteX0" fmla="*/ 9468 w 581208"/>
                <a:gd name="connsiteY0" fmla="*/ 190664 h 190664"/>
                <a:gd name="connsiteX1" fmla="*/ 135411 w 581208"/>
                <a:gd name="connsiteY1" fmla="*/ 47500 h 190664"/>
                <a:gd name="connsiteX2" fmla="*/ 581208 w 581208"/>
                <a:gd name="connsiteY2" fmla="*/ 0 h 190664"/>
                <a:gd name="connsiteX0" fmla="*/ 9468 w 616217"/>
                <a:gd name="connsiteY0" fmla="*/ 163153 h 163153"/>
                <a:gd name="connsiteX1" fmla="*/ 135411 w 616217"/>
                <a:gd name="connsiteY1" fmla="*/ 19989 h 163153"/>
                <a:gd name="connsiteX2" fmla="*/ 616217 w 616217"/>
                <a:gd name="connsiteY2" fmla="*/ 0 h 163153"/>
                <a:gd name="connsiteX0" fmla="*/ 17398 w 624147"/>
                <a:gd name="connsiteY0" fmla="*/ 163153 h 163153"/>
                <a:gd name="connsiteX1" fmla="*/ 90827 w 624147"/>
                <a:gd name="connsiteY1" fmla="*/ 13111 h 163153"/>
                <a:gd name="connsiteX2" fmla="*/ 624147 w 624147"/>
                <a:gd name="connsiteY2" fmla="*/ 0 h 163153"/>
                <a:gd name="connsiteX0" fmla="*/ 14157 w 636465"/>
                <a:gd name="connsiteY0" fmla="*/ 163153 h 163153"/>
                <a:gd name="connsiteX1" fmla="*/ 103145 w 636465"/>
                <a:gd name="connsiteY1" fmla="*/ 13111 h 163153"/>
                <a:gd name="connsiteX2" fmla="*/ 636465 w 636465"/>
                <a:gd name="connsiteY2" fmla="*/ 0 h 163153"/>
                <a:gd name="connsiteX0" fmla="*/ 12038 w 647961"/>
                <a:gd name="connsiteY0" fmla="*/ 170031 h 170031"/>
                <a:gd name="connsiteX1" fmla="*/ 114641 w 647961"/>
                <a:gd name="connsiteY1" fmla="*/ 13111 h 170031"/>
                <a:gd name="connsiteX2" fmla="*/ 647961 w 647961"/>
                <a:gd name="connsiteY2" fmla="*/ 0 h 170031"/>
                <a:gd name="connsiteX0" fmla="*/ 2361 w 638284"/>
                <a:gd name="connsiteY0" fmla="*/ 170031 h 170031"/>
                <a:gd name="connsiteX1" fmla="*/ 104964 w 638284"/>
                <a:gd name="connsiteY1" fmla="*/ 13111 h 170031"/>
                <a:gd name="connsiteX2" fmla="*/ 638284 w 638284"/>
                <a:gd name="connsiteY2" fmla="*/ 0 h 170031"/>
                <a:gd name="connsiteX0" fmla="*/ 2781 w 632870"/>
                <a:gd name="connsiteY0" fmla="*/ 176909 h 176909"/>
                <a:gd name="connsiteX1" fmla="*/ 99550 w 632870"/>
                <a:gd name="connsiteY1" fmla="*/ 13111 h 176909"/>
                <a:gd name="connsiteX2" fmla="*/ 632870 w 632870"/>
                <a:gd name="connsiteY2" fmla="*/ 0 h 176909"/>
                <a:gd name="connsiteX0" fmla="*/ 2781 w 864973"/>
                <a:gd name="connsiteY0" fmla="*/ 170929 h 170929"/>
                <a:gd name="connsiteX1" fmla="*/ 99550 w 864973"/>
                <a:gd name="connsiteY1" fmla="*/ 7131 h 170929"/>
                <a:gd name="connsiteX2" fmla="*/ 864973 w 864973"/>
                <a:gd name="connsiteY2" fmla="*/ 0 h 170929"/>
                <a:gd name="connsiteX0" fmla="*/ 592 w 966830"/>
                <a:gd name="connsiteY0" fmla="*/ 164949 h 164949"/>
                <a:gd name="connsiteX1" fmla="*/ 201407 w 966830"/>
                <a:gd name="connsiteY1" fmla="*/ 7131 h 164949"/>
                <a:gd name="connsiteX2" fmla="*/ 966830 w 966830"/>
                <a:gd name="connsiteY2" fmla="*/ 0 h 164949"/>
              </a:gdLst>
              <a:ahLst/>
              <a:cxnLst>
                <a:cxn ang="0">
                  <a:pos x="connsiteX0" y="connsiteY0"/>
                </a:cxn>
                <a:cxn ang="0">
                  <a:pos x="connsiteX1" y="connsiteY1"/>
                </a:cxn>
                <a:cxn ang="0">
                  <a:pos x="connsiteX2" y="connsiteY2"/>
                </a:cxn>
              </a:cxnLst>
              <a:rect l="l" t="t" r="r" b="b"/>
              <a:pathLst>
                <a:path w="966830" h="164949">
                  <a:moveTo>
                    <a:pt x="592" y="164949"/>
                  </a:moveTo>
                  <a:cubicBezTo>
                    <a:pt x="-9366" y="86138"/>
                    <a:pt x="108062" y="29356"/>
                    <a:pt x="201407" y="7131"/>
                  </a:cubicBezTo>
                  <a:cubicBezTo>
                    <a:pt x="310311" y="-3632"/>
                    <a:pt x="741007" y="6905"/>
                    <a:pt x="966830" y="0"/>
                  </a:cubicBezTo>
                </a:path>
              </a:pathLst>
            </a:custGeom>
            <a:noFill/>
            <a:ln>
              <a:headEnd type="arrow" w="lg" len="sm"/>
              <a:tailEnd type="none"/>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p>
          </p:txBody>
        </p:sp>
        <p:sp>
          <p:nvSpPr>
            <p:cNvPr id="70" name="フリーフォーム: 図形 69">
              <a:extLst>
                <a:ext uri="{FF2B5EF4-FFF2-40B4-BE49-F238E27FC236}">
                  <a16:creationId xmlns:a16="http://schemas.microsoft.com/office/drawing/2014/main" id="{CE3FAAFC-BEB1-40F3-9E67-859B19A994AE}"/>
                </a:ext>
              </a:extLst>
            </p:cNvPr>
            <p:cNvSpPr/>
            <p:nvPr/>
          </p:nvSpPr>
          <p:spPr>
            <a:xfrm>
              <a:off x="11857038" y="4049713"/>
              <a:ext cx="1476375" cy="454025"/>
            </a:xfrm>
            <a:custGeom>
              <a:avLst/>
              <a:gdLst>
                <a:gd name="connsiteX0" fmla="*/ 0 w 1455420"/>
                <a:gd name="connsiteY0" fmla="*/ 41910 h 864870"/>
                <a:gd name="connsiteX1" fmla="*/ 7620 w 1455420"/>
                <a:gd name="connsiteY1" fmla="*/ 864870 h 864870"/>
                <a:gd name="connsiteX2" fmla="*/ 1455420 w 1455420"/>
                <a:gd name="connsiteY2" fmla="*/ 769620 h 864870"/>
                <a:gd name="connsiteX3" fmla="*/ 1447800 w 1455420"/>
                <a:gd name="connsiteY3" fmla="*/ 0 h 864870"/>
                <a:gd name="connsiteX4" fmla="*/ 0 w 1455420"/>
                <a:gd name="connsiteY4" fmla="*/ 41910 h 864870"/>
                <a:gd name="connsiteX0" fmla="*/ 0 w 1471103"/>
                <a:gd name="connsiteY0" fmla="*/ 67347 h 864870"/>
                <a:gd name="connsiteX1" fmla="*/ 23303 w 1471103"/>
                <a:gd name="connsiteY1" fmla="*/ 864870 h 864870"/>
                <a:gd name="connsiteX2" fmla="*/ 1471103 w 1471103"/>
                <a:gd name="connsiteY2" fmla="*/ 769620 h 864870"/>
                <a:gd name="connsiteX3" fmla="*/ 1463483 w 1471103"/>
                <a:gd name="connsiteY3" fmla="*/ 0 h 864870"/>
                <a:gd name="connsiteX4" fmla="*/ 0 w 1471103"/>
                <a:gd name="connsiteY4" fmla="*/ 67347 h 864870"/>
                <a:gd name="connsiteX0" fmla="*/ 0 w 1463483"/>
                <a:gd name="connsiteY0" fmla="*/ 67347 h 864870"/>
                <a:gd name="connsiteX1" fmla="*/ 23303 w 1463483"/>
                <a:gd name="connsiteY1" fmla="*/ 864870 h 864870"/>
                <a:gd name="connsiteX2" fmla="*/ 1446010 w 1463483"/>
                <a:gd name="connsiteY2" fmla="*/ 782339 h 864870"/>
                <a:gd name="connsiteX3" fmla="*/ 1463483 w 1463483"/>
                <a:gd name="connsiteY3" fmla="*/ 0 h 864870"/>
                <a:gd name="connsiteX4" fmla="*/ 0 w 1463483"/>
                <a:gd name="connsiteY4" fmla="*/ 67347 h 864870"/>
                <a:gd name="connsiteX0" fmla="*/ 0 w 1454073"/>
                <a:gd name="connsiteY0" fmla="*/ 111862 h 909385"/>
                <a:gd name="connsiteX1" fmla="*/ 23303 w 1454073"/>
                <a:gd name="connsiteY1" fmla="*/ 909385 h 909385"/>
                <a:gd name="connsiteX2" fmla="*/ 1446010 w 1454073"/>
                <a:gd name="connsiteY2" fmla="*/ 826854 h 909385"/>
                <a:gd name="connsiteX3" fmla="*/ 1454073 w 1454073"/>
                <a:gd name="connsiteY3" fmla="*/ 0 h 909385"/>
                <a:gd name="connsiteX4" fmla="*/ 0 w 1454073"/>
                <a:gd name="connsiteY4" fmla="*/ 111862 h 909385"/>
                <a:gd name="connsiteX0" fmla="*/ 0 w 1454073"/>
                <a:gd name="connsiteY0" fmla="*/ 111862 h 909385"/>
                <a:gd name="connsiteX1" fmla="*/ 23303 w 1454073"/>
                <a:gd name="connsiteY1" fmla="*/ 909385 h 909385"/>
                <a:gd name="connsiteX2" fmla="*/ 1446010 w 1454073"/>
                <a:gd name="connsiteY2" fmla="*/ 826854 h 909385"/>
                <a:gd name="connsiteX3" fmla="*/ 1454073 w 1454073"/>
                <a:gd name="connsiteY3" fmla="*/ 0 h 909385"/>
                <a:gd name="connsiteX4" fmla="*/ 0 w 1454073"/>
                <a:gd name="connsiteY4" fmla="*/ 111862 h 909385"/>
                <a:gd name="connsiteX0" fmla="*/ 0 w 1459026"/>
                <a:gd name="connsiteY0" fmla="*/ 111862 h 909385"/>
                <a:gd name="connsiteX1" fmla="*/ 23303 w 1459026"/>
                <a:gd name="connsiteY1" fmla="*/ 909385 h 909385"/>
                <a:gd name="connsiteX2" fmla="*/ 1458557 w 1459026"/>
                <a:gd name="connsiteY2" fmla="*/ 865010 h 909385"/>
                <a:gd name="connsiteX3" fmla="*/ 1454073 w 1459026"/>
                <a:gd name="connsiteY3" fmla="*/ 0 h 909385"/>
                <a:gd name="connsiteX4" fmla="*/ 0 w 1459026"/>
                <a:gd name="connsiteY4" fmla="*/ 111862 h 909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9026" h="909385">
                  <a:moveTo>
                    <a:pt x="0" y="111862"/>
                  </a:moveTo>
                  <a:lnTo>
                    <a:pt x="23303" y="909385"/>
                  </a:lnTo>
                  <a:lnTo>
                    <a:pt x="1458557" y="865010"/>
                  </a:lnTo>
                  <a:cubicBezTo>
                    <a:pt x="1461245" y="589392"/>
                    <a:pt x="1451385" y="275618"/>
                    <a:pt x="1454073" y="0"/>
                  </a:cubicBezTo>
                  <a:lnTo>
                    <a:pt x="0" y="111862"/>
                  </a:lnTo>
                  <a:close/>
                </a:path>
              </a:pathLst>
            </a:custGeom>
            <a:gradFill flip="none" rotWithShape="1">
              <a:gsLst>
                <a:gs pos="34000">
                  <a:srgbClr val="00B0F0"/>
                </a:gs>
                <a:gs pos="56000">
                  <a:srgbClr val="00B0F0"/>
                </a:gs>
                <a:gs pos="83000">
                  <a:srgbClr val="0070C0"/>
                </a:gs>
                <a:gs pos="4895">
                  <a:srgbClr val="00B0F0"/>
                </a:gs>
                <a:gs pos="100000">
                  <a:srgbClr val="0070C0"/>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solidFill>
                  <a:schemeClr val="tx1"/>
                </a:solidFill>
              </a:endParaRPr>
            </a:p>
          </p:txBody>
        </p:sp>
        <p:cxnSp>
          <p:nvCxnSpPr>
            <p:cNvPr id="71" name="直線コネクタ 70">
              <a:extLst>
                <a:ext uri="{FF2B5EF4-FFF2-40B4-BE49-F238E27FC236}">
                  <a16:creationId xmlns:a16="http://schemas.microsoft.com/office/drawing/2014/main" id="{EA634E3B-BFA4-4565-8A3D-37130B863F81}"/>
                </a:ext>
              </a:extLst>
            </p:cNvPr>
            <p:cNvCxnSpPr>
              <a:cxnSpLocks/>
            </p:cNvCxnSpPr>
            <p:nvPr/>
          </p:nvCxnSpPr>
          <p:spPr>
            <a:xfrm flipH="1">
              <a:off x="11858625" y="4860925"/>
              <a:ext cx="1470025" cy="7778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線コネクタ 71">
              <a:extLst>
                <a:ext uri="{FF2B5EF4-FFF2-40B4-BE49-F238E27FC236}">
                  <a16:creationId xmlns:a16="http://schemas.microsoft.com/office/drawing/2014/main" id="{5F152BA9-DF0E-4DD1-A7E7-386CE8B52D22}"/>
                </a:ext>
              </a:extLst>
            </p:cNvPr>
            <p:cNvCxnSpPr>
              <a:cxnSpLocks/>
              <a:stCxn id="27" idx="1"/>
            </p:cNvCxnSpPr>
            <p:nvPr/>
          </p:nvCxnSpPr>
          <p:spPr>
            <a:xfrm flipH="1" flipV="1">
              <a:off x="11850688" y="3708400"/>
              <a:ext cx="6350" cy="38576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直線コネクタ 72">
              <a:extLst>
                <a:ext uri="{FF2B5EF4-FFF2-40B4-BE49-F238E27FC236}">
                  <a16:creationId xmlns:a16="http://schemas.microsoft.com/office/drawing/2014/main" id="{5ED95321-8C34-4F3A-AC4B-EA24174EBFA8}"/>
                </a:ext>
              </a:extLst>
            </p:cNvPr>
            <p:cNvCxnSpPr>
              <a:cxnSpLocks/>
            </p:cNvCxnSpPr>
            <p:nvPr/>
          </p:nvCxnSpPr>
          <p:spPr>
            <a:xfrm>
              <a:off x="10282238" y="5172075"/>
              <a:ext cx="107315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直線コネクタ 73">
              <a:extLst>
                <a:ext uri="{FF2B5EF4-FFF2-40B4-BE49-F238E27FC236}">
                  <a16:creationId xmlns:a16="http://schemas.microsoft.com/office/drawing/2014/main" id="{179A16EB-5F58-48C4-988A-C5FA4A49B566}"/>
                </a:ext>
              </a:extLst>
            </p:cNvPr>
            <p:cNvCxnSpPr>
              <a:cxnSpLocks/>
            </p:cNvCxnSpPr>
            <p:nvPr/>
          </p:nvCxnSpPr>
          <p:spPr>
            <a:xfrm flipH="1">
              <a:off x="10164763" y="4984750"/>
              <a:ext cx="127000" cy="1588"/>
            </a:xfrm>
            <a:prstGeom prst="line">
              <a:avLst/>
            </a:prstGeom>
            <a:ln w="28575">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75" name="直線矢印コネクタ 74">
              <a:extLst>
                <a:ext uri="{FF2B5EF4-FFF2-40B4-BE49-F238E27FC236}">
                  <a16:creationId xmlns:a16="http://schemas.microsoft.com/office/drawing/2014/main" id="{4DAB296B-04D9-4643-AF15-62F484C25476}"/>
                </a:ext>
              </a:extLst>
            </p:cNvPr>
            <p:cNvCxnSpPr>
              <a:cxnSpLocks/>
            </p:cNvCxnSpPr>
            <p:nvPr/>
          </p:nvCxnSpPr>
          <p:spPr>
            <a:xfrm flipH="1">
              <a:off x="9963150" y="5037138"/>
              <a:ext cx="293688"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77" name="直線コネクタ 76">
              <a:extLst>
                <a:ext uri="{FF2B5EF4-FFF2-40B4-BE49-F238E27FC236}">
                  <a16:creationId xmlns:a16="http://schemas.microsoft.com/office/drawing/2014/main" id="{D7F6FF0F-6A91-46C6-8134-88873523328E}"/>
                </a:ext>
              </a:extLst>
            </p:cNvPr>
            <p:cNvCxnSpPr>
              <a:cxnSpLocks/>
            </p:cNvCxnSpPr>
            <p:nvPr/>
          </p:nvCxnSpPr>
          <p:spPr>
            <a:xfrm flipH="1">
              <a:off x="9561513" y="5102225"/>
              <a:ext cx="604837" cy="825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0" name="テキスト ボックス 484">
              <a:extLst>
                <a:ext uri="{FF2B5EF4-FFF2-40B4-BE49-F238E27FC236}">
                  <a16:creationId xmlns:a16="http://schemas.microsoft.com/office/drawing/2014/main" id="{D969C3A9-5130-49CA-877F-F8339BE85E1D}"/>
                </a:ext>
              </a:extLst>
            </p:cNvPr>
            <p:cNvSpPr txBox="1">
              <a:spLocks noChangeArrowheads="1"/>
            </p:cNvSpPr>
            <p:nvPr/>
          </p:nvSpPr>
          <p:spPr bwMode="auto">
            <a:xfrm>
              <a:off x="12281882" y="3786188"/>
              <a:ext cx="846744" cy="235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ja-JP" altLang="en-US" sz="1519" dirty="0"/>
                <a:t>満水位</a:t>
              </a:r>
            </a:p>
          </p:txBody>
        </p:sp>
        <p:cxnSp>
          <p:nvCxnSpPr>
            <p:cNvPr id="81" name="直線矢印コネクタ 80">
              <a:extLst>
                <a:ext uri="{FF2B5EF4-FFF2-40B4-BE49-F238E27FC236}">
                  <a16:creationId xmlns:a16="http://schemas.microsoft.com/office/drawing/2014/main" id="{0704310A-2C6A-44F7-A53E-077E1128C946}"/>
                </a:ext>
              </a:extLst>
            </p:cNvPr>
            <p:cNvCxnSpPr>
              <a:cxnSpLocks/>
            </p:cNvCxnSpPr>
            <p:nvPr/>
          </p:nvCxnSpPr>
          <p:spPr>
            <a:xfrm flipH="1">
              <a:off x="11653838" y="4779963"/>
              <a:ext cx="395287" cy="0"/>
            </a:xfrm>
            <a:prstGeom prst="straightConnector1">
              <a:avLst/>
            </a:prstGeom>
            <a:ln w="25400">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82" name="直線矢印コネクタ 81">
              <a:extLst>
                <a:ext uri="{FF2B5EF4-FFF2-40B4-BE49-F238E27FC236}">
                  <a16:creationId xmlns:a16="http://schemas.microsoft.com/office/drawing/2014/main" id="{380E66A6-3E74-41C3-878C-FBB03276E331}"/>
                </a:ext>
              </a:extLst>
            </p:cNvPr>
            <p:cNvCxnSpPr>
              <a:cxnSpLocks/>
            </p:cNvCxnSpPr>
            <p:nvPr/>
          </p:nvCxnSpPr>
          <p:spPr>
            <a:xfrm flipH="1">
              <a:off x="11657013" y="4429125"/>
              <a:ext cx="392112" cy="0"/>
            </a:xfrm>
            <a:prstGeom prst="straightConnector1">
              <a:avLst/>
            </a:prstGeom>
            <a:ln w="28575">
              <a:solidFill>
                <a:schemeClr val="accent1">
                  <a:lumMod val="75000"/>
                </a:schemeClr>
              </a:solidFill>
              <a:headEnd type="none" w="lg" len="lg"/>
              <a:tailEnd type="arrow"/>
            </a:ln>
          </p:spPr>
          <p:style>
            <a:lnRef idx="1">
              <a:schemeClr val="accent1"/>
            </a:lnRef>
            <a:fillRef idx="0">
              <a:schemeClr val="accent1"/>
            </a:fillRef>
            <a:effectRef idx="0">
              <a:schemeClr val="accent1"/>
            </a:effectRef>
            <a:fontRef idx="minor">
              <a:schemeClr val="tx1"/>
            </a:fontRef>
          </p:style>
        </p:cxnSp>
        <p:cxnSp>
          <p:nvCxnSpPr>
            <p:cNvPr id="83" name="直線矢印コネクタ 82">
              <a:extLst>
                <a:ext uri="{FF2B5EF4-FFF2-40B4-BE49-F238E27FC236}">
                  <a16:creationId xmlns:a16="http://schemas.microsoft.com/office/drawing/2014/main" id="{B464DA23-49EF-42C7-85C7-69A7D95726BD}"/>
                </a:ext>
              </a:extLst>
            </p:cNvPr>
            <p:cNvCxnSpPr>
              <a:cxnSpLocks/>
            </p:cNvCxnSpPr>
            <p:nvPr/>
          </p:nvCxnSpPr>
          <p:spPr>
            <a:xfrm flipH="1">
              <a:off x="11615738" y="4052888"/>
              <a:ext cx="392112" cy="0"/>
            </a:xfrm>
            <a:prstGeom prst="straightConnector1">
              <a:avLst/>
            </a:prstGeom>
            <a:ln w="28575">
              <a:solidFill>
                <a:schemeClr val="accent1">
                  <a:lumMod val="75000"/>
                </a:schemeClr>
              </a:solidFill>
              <a:headEnd type="none" w="lg" len="lg"/>
              <a:tailEnd type="none"/>
            </a:ln>
          </p:spPr>
          <p:style>
            <a:lnRef idx="1">
              <a:schemeClr val="accent1"/>
            </a:lnRef>
            <a:fillRef idx="0">
              <a:schemeClr val="accent1"/>
            </a:fillRef>
            <a:effectRef idx="0">
              <a:schemeClr val="accent1"/>
            </a:effectRef>
            <a:fontRef idx="minor">
              <a:schemeClr val="tx1"/>
            </a:fontRef>
          </p:style>
        </p:cxnSp>
        <p:sp>
          <p:nvSpPr>
            <p:cNvPr id="84" name="フリーフォーム: 図形 83">
              <a:extLst>
                <a:ext uri="{FF2B5EF4-FFF2-40B4-BE49-F238E27FC236}">
                  <a16:creationId xmlns:a16="http://schemas.microsoft.com/office/drawing/2014/main" id="{3579718F-3A46-41BF-A8D2-D23E5E3D92C1}"/>
                </a:ext>
              </a:extLst>
            </p:cNvPr>
            <p:cNvSpPr/>
            <p:nvPr/>
          </p:nvSpPr>
          <p:spPr>
            <a:xfrm>
              <a:off x="11880850" y="4467225"/>
              <a:ext cx="1462088" cy="463550"/>
            </a:xfrm>
            <a:custGeom>
              <a:avLst/>
              <a:gdLst>
                <a:gd name="connsiteX0" fmla="*/ 0 w 1455420"/>
                <a:gd name="connsiteY0" fmla="*/ 41910 h 864870"/>
                <a:gd name="connsiteX1" fmla="*/ 7620 w 1455420"/>
                <a:gd name="connsiteY1" fmla="*/ 864870 h 864870"/>
                <a:gd name="connsiteX2" fmla="*/ 1455420 w 1455420"/>
                <a:gd name="connsiteY2" fmla="*/ 769620 h 864870"/>
                <a:gd name="connsiteX3" fmla="*/ 1447800 w 1455420"/>
                <a:gd name="connsiteY3" fmla="*/ 0 h 864870"/>
                <a:gd name="connsiteX4" fmla="*/ 0 w 1455420"/>
                <a:gd name="connsiteY4" fmla="*/ 41910 h 864870"/>
                <a:gd name="connsiteX0" fmla="*/ 0 w 1455420"/>
                <a:gd name="connsiteY0" fmla="*/ 63976 h 886936"/>
                <a:gd name="connsiteX1" fmla="*/ 7620 w 1455420"/>
                <a:gd name="connsiteY1" fmla="*/ 886936 h 886936"/>
                <a:gd name="connsiteX2" fmla="*/ 1455420 w 1455420"/>
                <a:gd name="connsiteY2" fmla="*/ 791686 h 886936"/>
                <a:gd name="connsiteX3" fmla="*/ 1436916 w 1455420"/>
                <a:gd name="connsiteY3" fmla="*/ 0 h 886936"/>
                <a:gd name="connsiteX4" fmla="*/ 0 w 1455420"/>
                <a:gd name="connsiteY4" fmla="*/ 63976 h 886936"/>
                <a:gd name="connsiteX0" fmla="*/ 3264 w 1458684"/>
                <a:gd name="connsiteY0" fmla="*/ 63976 h 909002"/>
                <a:gd name="connsiteX1" fmla="*/ 0 w 1458684"/>
                <a:gd name="connsiteY1" fmla="*/ 909002 h 909002"/>
                <a:gd name="connsiteX2" fmla="*/ 1458684 w 1458684"/>
                <a:gd name="connsiteY2" fmla="*/ 791686 h 909002"/>
                <a:gd name="connsiteX3" fmla="*/ 1440180 w 1458684"/>
                <a:gd name="connsiteY3" fmla="*/ 0 h 909002"/>
                <a:gd name="connsiteX4" fmla="*/ 3264 w 1458684"/>
                <a:gd name="connsiteY4" fmla="*/ 63976 h 909002"/>
                <a:gd name="connsiteX0" fmla="*/ 3264 w 1458684"/>
                <a:gd name="connsiteY0" fmla="*/ 63976 h 909002"/>
                <a:gd name="connsiteX1" fmla="*/ 0 w 1458684"/>
                <a:gd name="connsiteY1" fmla="*/ 909002 h 909002"/>
                <a:gd name="connsiteX2" fmla="*/ 1458684 w 1458684"/>
                <a:gd name="connsiteY2" fmla="*/ 769619 h 909002"/>
                <a:gd name="connsiteX3" fmla="*/ 1440180 w 1458684"/>
                <a:gd name="connsiteY3" fmla="*/ 0 h 909002"/>
                <a:gd name="connsiteX4" fmla="*/ 3264 w 1458684"/>
                <a:gd name="connsiteY4" fmla="*/ 63976 h 909002"/>
                <a:gd name="connsiteX0" fmla="*/ 3264 w 1447800"/>
                <a:gd name="connsiteY0" fmla="*/ 63976 h 909002"/>
                <a:gd name="connsiteX1" fmla="*/ 0 w 1447800"/>
                <a:gd name="connsiteY1" fmla="*/ 909002 h 909002"/>
                <a:gd name="connsiteX2" fmla="*/ 1447800 w 1447800"/>
                <a:gd name="connsiteY2" fmla="*/ 769619 h 909002"/>
                <a:gd name="connsiteX3" fmla="*/ 1440180 w 1447800"/>
                <a:gd name="connsiteY3" fmla="*/ 0 h 909002"/>
                <a:gd name="connsiteX4" fmla="*/ 3264 w 1447800"/>
                <a:gd name="connsiteY4" fmla="*/ 63976 h 909002"/>
                <a:gd name="connsiteX0" fmla="*/ 0 w 1444536"/>
                <a:gd name="connsiteY0" fmla="*/ 63976 h 928080"/>
                <a:gd name="connsiteX1" fmla="*/ 31239 w 1444536"/>
                <a:gd name="connsiteY1" fmla="*/ 928080 h 928080"/>
                <a:gd name="connsiteX2" fmla="*/ 1444536 w 1444536"/>
                <a:gd name="connsiteY2" fmla="*/ 769619 h 928080"/>
                <a:gd name="connsiteX3" fmla="*/ 1436916 w 1444536"/>
                <a:gd name="connsiteY3" fmla="*/ 0 h 928080"/>
                <a:gd name="connsiteX4" fmla="*/ 0 w 1444536"/>
                <a:gd name="connsiteY4" fmla="*/ 63976 h 92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536" h="928080">
                  <a:moveTo>
                    <a:pt x="0" y="63976"/>
                  </a:moveTo>
                  <a:lnTo>
                    <a:pt x="31239" y="928080"/>
                  </a:lnTo>
                  <a:lnTo>
                    <a:pt x="1444536" y="769619"/>
                  </a:lnTo>
                  <a:lnTo>
                    <a:pt x="1436916" y="0"/>
                  </a:lnTo>
                  <a:lnTo>
                    <a:pt x="0" y="63976"/>
                  </a:lnTo>
                  <a:close/>
                </a:path>
              </a:pathLst>
            </a:custGeom>
            <a:pattFill prst="pct10">
              <a:fgClr>
                <a:schemeClr val="tx1"/>
              </a:fgClr>
              <a:bgClr>
                <a:schemeClr val="bg2">
                  <a:lumMod val="5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solidFill>
                  <a:schemeClr val="tx1"/>
                </a:solidFill>
              </a:endParaRPr>
            </a:p>
          </p:txBody>
        </p:sp>
        <p:cxnSp>
          <p:nvCxnSpPr>
            <p:cNvPr id="85" name="直線コネクタ 84">
              <a:extLst>
                <a:ext uri="{FF2B5EF4-FFF2-40B4-BE49-F238E27FC236}">
                  <a16:creationId xmlns:a16="http://schemas.microsoft.com/office/drawing/2014/main" id="{E4DAC1E2-4BD5-41A0-9007-EF6CA585A851}"/>
                </a:ext>
              </a:extLst>
            </p:cNvPr>
            <p:cNvCxnSpPr>
              <a:cxnSpLocks/>
            </p:cNvCxnSpPr>
            <p:nvPr/>
          </p:nvCxnSpPr>
          <p:spPr>
            <a:xfrm flipH="1" flipV="1">
              <a:off x="11850688" y="4083050"/>
              <a:ext cx="80962" cy="111125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6" name="フリーフォーム: 図形 85">
              <a:extLst>
                <a:ext uri="{FF2B5EF4-FFF2-40B4-BE49-F238E27FC236}">
                  <a16:creationId xmlns:a16="http://schemas.microsoft.com/office/drawing/2014/main" id="{49ECDC90-8B3B-4B7B-AD9C-96C72E0CBEC0}"/>
                </a:ext>
              </a:extLst>
            </p:cNvPr>
            <p:cNvSpPr/>
            <p:nvPr/>
          </p:nvSpPr>
          <p:spPr>
            <a:xfrm>
              <a:off x="11363325" y="4830763"/>
              <a:ext cx="550863" cy="339725"/>
            </a:xfrm>
            <a:custGeom>
              <a:avLst/>
              <a:gdLst>
                <a:gd name="connsiteX0" fmla="*/ 255270 w 493395"/>
                <a:gd name="connsiteY0" fmla="*/ 1905 h 1055370"/>
                <a:gd name="connsiteX1" fmla="*/ 483870 w 493395"/>
                <a:gd name="connsiteY1" fmla="*/ 0 h 1055370"/>
                <a:gd name="connsiteX2" fmla="*/ 493395 w 493395"/>
                <a:gd name="connsiteY2" fmla="*/ 1055370 h 1055370"/>
                <a:gd name="connsiteX3" fmla="*/ 0 w 493395"/>
                <a:gd name="connsiteY3" fmla="*/ 1053465 h 1055370"/>
                <a:gd name="connsiteX4" fmla="*/ 255270 w 493395"/>
                <a:gd name="connsiteY4" fmla="*/ 1905 h 1055370"/>
                <a:gd name="connsiteX0" fmla="*/ 80010 w 493395"/>
                <a:gd name="connsiteY0" fmla="*/ 7943 h 1055370"/>
                <a:gd name="connsiteX1" fmla="*/ 483870 w 493395"/>
                <a:gd name="connsiteY1" fmla="*/ 0 h 1055370"/>
                <a:gd name="connsiteX2" fmla="*/ 493395 w 493395"/>
                <a:gd name="connsiteY2" fmla="*/ 1055370 h 1055370"/>
                <a:gd name="connsiteX3" fmla="*/ 0 w 493395"/>
                <a:gd name="connsiteY3" fmla="*/ 1053465 h 1055370"/>
                <a:gd name="connsiteX4" fmla="*/ 80010 w 493395"/>
                <a:gd name="connsiteY4" fmla="*/ 7943 h 1055370"/>
                <a:gd name="connsiteX0" fmla="*/ 80010 w 550508"/>
                <a:gd name="connsiteY0" fmla="*/ 7943 h 1085523"/>
                <a:gd name="connsiteX1" fmla="*/ 483870 w 550508"/>
                <a:gd name="connsiteY1" fmla="*/ 0 h 1085523"/>
                <a:gd name="connsiteX2" fmla="*/ 550508 w 550508"/>
                <a:gd name="connsiteY2" fmla="*/ 1085523 h 1085523"/>
                <a:gd name="connsiteX3" fmla="*/ 0 w 550508"/>
                <a:gd name="connsiteY3" fmla="*/ 1053465 h 1085523"/>
                <a:gd name="connsiteX4" fmla="*/ 80010 w 550508"/>
                <a:gd name="connsiteY4" fmla="*/ 7943 h 1085523"/>
                <a:gd name="connsiteX0" fmla="*/ 80010 w 550508"/>
                <a:gd name="connsiteY0" fmla="*/ 0 h 1077580"/>
                <a:gd name="connsiteX1" fmla="*/ 531464 w 550508"/>
                <a:gd name="connsiteY1" fmla="*/ 22210 h 1077580"/>
                <a:gd name="connsiteX2" fmla="*/ 550508 w 550508"/>
                <a:gd name="connsiteY2" fmla="*/ 1077580 h 1077580"/>
                <a:gd name="connsiteX3" fmla="*/ 0 w 550508"/>
                <a:gd name="connsiteY3" fmla="*/ 1045522 h 1077580"/>
                <a:gd name="connsiteX4" fmla="*/ 80010 w 550508"/>
                <a:gd name="connsiteY4" fmla="*/ 0 h 1077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508" h="1077580">
                  <a:moveTo>
                    <a:pt x="80010" y="0"/>
                  </a:moveTo>
                  <a:lnTo>
                    <a:pt x="531464" y="22210"/>
                  </a:lnTo>
                  <a:lnTo>
                    <a:pt x="550508" y="1077580"/>
                  </a:lnTo>
                  <a:lnTo>
                    <a:pt x="0" y="1045522"/>
                  </a:lnTo>
                  <a:lnTo>
                    <a:pt x="8001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3729" dirty="0">
                <a:solidFill>
                  <a:schemeClr val="tx1"/>
                </a:solidFill>
              </a:endParaRPr>
            </a:p>
          </p:txBody>
        </p:sp>
      </p:grpSp>
      <p:cxnSp>
        <p:nvCxnSpPr>
          <p:cNvPr id="76" name="直線コネクタ 75">
            <a:extLst>
              <a:ext uri="{FF2B5EF4-FFF2-40B4-BE49-F238E27FC236}">
                <a16:creationId xmlns:a16="http://schemas.microsoft.com/office/drawing/2014/main" id="{78D05762-D6A8-4A43-88EB-F2AA8FFA6A88}"/>
              </a:ext>
            </a:extLst>
          </p:cNvPr>
          <p:cNvCxnSpPr/>
          <p:nvPr/>
        </p:nvCxnSpPr>
        <p:spPr>
          <a:xfrm>
            <a:off x="360363" y="1124193"/>
            <a:ext cx="12888912" cy="0"/>
          </a:xfrm>
          <a:prstGeom prst="line">
            <a:avLst/>
          </a:prstGeom>
          <a:ln w="47625">
            <a:solidFill>
              <a:srgbClr val="74B230"/>
            </a:solidFill>
          </a:ln>
        </p:spPr>
        <p:style>
          <a:lnRef idx="3">
            <a:schemeClr val="accent1"/>
          </a:lnRef>
          <a:fillRef idx="0">
            <a:schemeClr val="accent1"/>
          </a:fillRef>
          <a:effectRef idx="2">
            <a:schemeClr val="accent1"/>
          </a:effectRef>
          <a:fontRef idx="minor">
            <a:schemeClr val="tx1"/>
          </a:fontRef>
        </p:style>
      </p:cxnSp>
      <p:sp>
        <p:nvSpPr>
          <p:cNvPr id="78" name="正方形/長方形 77">
            <a:extLst>
              <a:ext uri="{FF2B5EF4-FFF2-40B4-BE49-F238E27FC236}">
                <a16:creationId xmlns:a16="http://schemas.microsoft.com/office/drawing/2014/main" id="{D7B23950-260B-4353-BCCB-8573549BC021}"/>
              </a:ext>
            </a:extLst>
          </p:cNvPr>
          <p:cNvSpPr/>
          <p:nvPr/>
        </p:nvSpPr>
        <p:spPr>
          <a:xfrm>
            <a:off x="11016738" y="202921"/>
            <a:ext cx="2345146" cy="680042"/>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ja-JP" altLang="en-US" sz="2835" b="1" dirty="0">
                <a:solidFill>
                  <a:schemeClr val="tx1"/>
                </a:solidFill>
              </a:rPr>
              <a:t>参 考 資 料</a:t>
            </a:r>
          </a:p>
        </p:txBody>
      </p:sp>
      <p:sp>
        <p:nvSpPr>
          <p:cNvPr id="79" name="テキスト ボックス 78">
            <a:extLst>
              <a:ext uri="{FF2B5EF4-FFF2-40B4-BE49-F238E27FC236}">
                <a16:creationId xmlns:a16="http://schemas.microsoft.com/office/drawing/2014/main" id="{43EFC79E-5EEB-42C9-B7BB-092227A3BDE7}"/>
              </a:ext>
            </a:extLst>
          </p:cNvPr>
          <p:cNvSpPr txBox="1"/>
          <p:nvPr/>
        </p:nvSpPr>
        <p:spPr>
          <a:xfrm>
            <a:off x="249529" y="1318217"/>
            <a:ext cx="5508239" cy="1735988"/>
          </a:xfrm>
          <a:prstGeom prst="rect">
            <a:avLst/>
          </a:prstGeom>
          <a:noFill/>
        </p:spPr>
        <p:txBody>
          <a:bodyPr wrap="none" rtlCol="0">
            <a:spAutoFit/>
          </a:bodyPr>
          <a:lstStyle/>
          <a:p>
            <a:r>
              <a:rPr lang="ja-JP" altLang="en-US" sz="2095" b="1" dirty="0"/>
              <a:t>流域治水を核とした復興を起点とする持続社会</a:t>
            </a:r>
            <a:endParaRPr lang="en-US" altLang="ja-JP" sz="2095" b="1" dirty="0"/>
          </a:p>
          <a:p>
            <a:pPr algn="ctr"/>
            <a:r>
              <a:rPr lang="ja-JP" altLang="en-US" sz="2693" b="1" dirty="0"/>
              <a:t>地域共創拠点</a:t>
            </a:r>
            <a:endParaRPr lang="en-US" altLang="ja-JP" sz="2693" b="1" dirty="0"/>
          </a:p>
          <a:p>
            <a:r>
              <a:rPr lang="en-US" altLang="ja-JP" sz="1600" dirty="0">
                <a:latin typeface="メイリオ" panose="020B0604030504040204" pitchFamily="50" charset="-128"/>
                <a:ea typeface="メイリオ" panose="020B0604030504040204" pitchFamily="50" charset="-128"/>
              </a:rPr>
              <a:t>【</a:t>
            </a:r>
            <a:r>
              <a:rPr lang="ja-JP" altLang="en-US" sz="1600" dirty="0">
                <a:latin typeface="メイリオ" panose="020B0604030504040204" pitchFamily="50" charset="-128"/>
                <a:ea typeface="メイリオ" panose="020B0604030504040204" pitchFamily="50" charset="-128"/>
              </a:rPr>
              <a:t>熊本県立大学</a:t>
            </a:r>
            <a:r>
              <a:rPr lang="en-US" altLang="ja-JP" sz="1600" dirty="0">
                <a:latin typeface="メイリオ" panose="020B0604030504040204" pitchFamily="50" charset="-128"/>
                <a:ea typeface="メイリオ" panose="020B0604030504040204" pitchFamily="50" charset="-128"/>
              </a:rPr>
              <a:t>(</a:t>
            </a:r>
            <a:r>
              <a:rPr lang="ja-JP" altLang="en-US" sz="1600" dirty="0">
                <a:latin typeface="メイリオ" panose="020B0604030504040204" pitchFamily="50" charset="-128"/>
                <a:ea typeface="メイリオ" panose="020B0604030504040204" pitchFamily="50" charset="-128"/>
              </a:rPr>
              <a:t>代表機関</a:t>
            </a:r>
            <a:r>
              <a:rPr lang="en-US" altLang="ja-JP" sz="1600" dirty="0">
                <a:latin typeface="メイリオ" panose="020B0604030504040204" pitchFamily="50" charset="-128"/>
                <a:ea typeface="メイリオ" panose="020B0604030504040204" pitchFamily="50" charset="-128"/>
              </a:rPr>
              <a:t>)</a:t>
            </a:r>
            <a:r>
              <a:rPr lang="ja-JP" altLang="en-US" sz="1600" dirty="0">
                <a:latin typeface="メイリオ" panose="020B0604030504040204" pitchFamily="50" charset="-128"/>
                <a:ea typeface="メイリオ" panose="020B0604030504040204" pitchFamily="50" charset="-128"/>
              </a:rPr>
              <a:t>　</a:t>
            </a:r>
            <a:endParaRPr lang="en-US" altLang="ja-JP" sz="1600" dirty="0">
              <a:latin typeface="メイリオ" panose="020B0604030504040204" pitchFamily="50" charset="-128"/>
              <a:ea typeface="メイリオ" panose="020B0604030504040204" pitchFamily="50" charset="-128"/>
            </a:endParaRPr>
          </a:p>
          <a:p>
            <a:r>
              <a:rPr lang="ja-JP" altLang="en-US" sz="1600" dirty="0">
                <a:latin typeface="メイリオ" panose="020B0604030504040204" pitchFamily="50" charset="-128"/>
                <a:ea typeface="メイリオ" panose="020B0604030504040204" pitchFamily="50" charset="-128"/>
              </a:rPr>
              <a:t>　東京大学、名古屋工業大学等の</a:t>
            </a:r>
            <a:r>
              <a:rPr lang="en-US" altLang="ja-JP" sz="1600" dirty="0">
                <a:latin typeface="メイリオ" panose="020B0604030504040204" pitchFamily="50" charset="-128"/>
                <a:ea typeface="メイリオ" panose="020B0604030504040204" pitchFamily="50" charset="-128"/>
              </a:rPr>
              <a:t>15</a:t>
            </a:r>
            <a:r>
              <a:rPr lang="ja-JP" altLang="en-US" sz="1600" dirty="0">
                <a:latin typeface="メイリオ" panose="020B0604030504040204" pitchFamily="50" charset="-128"/>
                <a:ea typeface="メイリオ" panose="020B0604030504040204" pitchFamily="50" charset="-128"/>
              </a:rPr>
              <a:t>機関</a:t>
            </a:r>
            <a:r>
              <a:rPr lang="en-US" altLang="ja-JP" sz="1600" dirty="0">
                <a:latin typeface="メイリオ" panose="020B0604030504040204" pitchFamily="50" charset="-128"/>
                <a:ea typeface="メイリオ" panose="020B0604030504040204" pitchFamily="50" charset="-128"/>
              </a:rPr>
              <a:t>(</a:t>
            </a:r>
            <a:r>
              <a:rPr lang="ja-JP" altLang="en-US" sz="1600" dirty="0">
                <a:latin typeface="メイリオ" panose="020B0604030504040204" pitchFamily="50" charset="-128"/>
                <a:ea typeface="メイリオ" panose="020B0604030504040204" pitchFamily="50" charset="-128"/>
              </a:rPr>
              <a:t>参画機関）</a:t>
            </a:r>
            <a:r>
              <a:rPr lang="en-US" altLang="ja-JP" sz="1600" dirty="0">
                <a:latin typeface="メイリオ" panose="020B0604030504040204" pitchFamily="50" charset="-128"/>
                <a:ea typeface="メイリオ" panose="020B0604030504040204" pitchFamily="50" charset="-128"/>
              </a:rPr>
              <a:t>】</a:t>
            </a:r>
            <a:endParaRPr lang="ja-JP" altLang="en-US" sz="1600" dirty="0">
              <a:latin typeface="メイリオ" panose="020B0604030504040204" pitchFamily="50" charset="-128"/>
              <a:ea typeface="メイリオ" panose="020B0604030504040204" pitchFamily="50" charset="-128"/>
            </a:endParaRPr>
          </a:p>
          <a:p>
            <a:pPr algn="ctr"/>
            <a:endParaRPr lang="ja-JP" altLang="en-US" sz="2693" b="1" dirty="0"/>
          </a:p>
        </p:txBody>
      </p:sp>
      <p:sp>
        <p:nvSpPr>
          <p:cNvPr id="87" name="テキスト ボックス 86">
            <a:extLst>
              <a:ext uri="{FF2B5EF4-FFF2-40B4-BE49-F238E27FC236}">
                <a16:creationId xmlns:a16="http://schemas.microsoft.com/office/drawing/2014/main" id="{193ED532-0945-4E87-A4C1-A55706FEC0AB}"/>
              </a:ext>
            </a:extLst>
          </p:cNvPr>
          <p:cNvSpPr txBox="1"/>
          <p:nvPr/>
        </p:nvSpPr>
        <p:spPr>
          <a:xfrm>
            <a:off x="5866312" y="1380254"/>
            <a:ext cx="7576221" cy="1015663"/>
          </a:xfrm>
          <a:prstGeom prst="rect">
            <a:avLst/>
          </a:prstGeom>
          <a:solidFill>
            <a:schemeClr val="accent1">
              <a:lumMod val="20000"/>
              <a:lumOff val="80000"/>
            </a:schemeClr>
          </a:solidFill>
        </p:spPr>
        <p:txBody>
          <a:bodyPr wrap="square" rtlCol="0">
            <a:spAutoFit/>
          </a:bodyPr>
          <a:lstStyle/>
          <a:p>
            <a:r>
              <a:rPr lang="ja-JP" altLang="en-US" sz="2000" dirty="0">
                <a:solidFill>
                  <a:srgbClr val="000000"/>
                </a:solidFill>
                <a:latin typeface="tsukushigothic"/>
                <a:ea typeface="メイリオ" panose="020B0604030504040204" pitchFamily="50" charset="-128"/>
              </a:rPr>
              <a:t>　</a:t>
            </a:r>
            <a:r>
              <a:rPr lang="ja-JP" altLang="en-US" sz="2000" i="0" dirty="0">
                <a:solidFill>
                  <a:srgbClr val="000000"/>
                </a:solidFill>
                <a:effectLst/>
                <a:latin typeface="メイリオ" panose="020B0604030504040204" pitchFamily="50" charset="-128"/>
                <a:ea typeface="メイリオ" panose="020B0604030504040204" pitchFamily="50" charset="-128"/>
              </a:rPr>
              <a:t>熊本県 球磨川氾濫による大規模災害を受けて「流域治水」を</a:t>
            </a:r>
            <a:endParaRPr lang="en-US" altLang="ja-JP" sz="2000" i="0" dirty="0">
              <a:solidFill>
                <a:srgbClr val="000000"/>
              </a:solidFill>
              <a:effectLst/>
              <a:latin typeface="メイリオ" panose="020B0604030504040204" pitchFamily="50" charset="-128"/>
              <a:ea typeface="メイリオ" panose="020B0604030504040204" pitchFamily="50" charset="-128"/>
            </a:endParaRPr>
          </a:p>
          <a:p>
            <a:r>
              <a:rPr lang="ja-JP" altLang="en-US" sz="2000" dirty="0">
                <a:solidFill>
                  <a:srgbClr val="000000"/>
                </a:solidFill>
                <a:latin typeface="メイリオ" panose="020B0604030504040204" pitchFamily="50" charset="-128"/>
                <a:ea typeface="メイリオ" panose="020B0604030504040204" pitchFamily="50" charset="-128"/>
              </a:rPr>
              <a:t>　</a:t>
            </a:r>
            <a:r>
              <a:rPr lang="ja-JP" altLang="en-US" sz="2000" i="0" dirty="0">
                <a:solidFill>
                  <a:srgbClr val="000000"/>
                </a:solidFill>
                <a:effectLst/>
                <a:latin typeface="メイリオ" panose="020B0604030504040204" pitchFamily="50" charset="-128"/>
                <a:ea typeface="メイリオ" panose="020B0604030504040204" pitchFamily="50" charset="-128"/>
              </a:rPr>
              <a:t>中心的な解決策として産・官・学連携のもと、研究開発や普及</a:t>
            </a:r>
            <a:endParaRPr lang="en-US" altLang="ja-JP" sz="2000" i="0" dirty="0">
              <a:solidFill>
                <a:srgbClr val="000000"/>
              </a:solidFill>
              <a:effectLst/>
              <a:latin typeface="メイリオ" panose="020B0604030504040204" pitchFamily="50" charset="-128"/>
              <a:ea typeface="メイリオ" panose="020B0604030504040204" pitchFamily="50" charset="-128"/>
            </a:endParaRPr>
          </a:p>
          <a:p>
            <a:r>
              <a:rPr lang="ja-JP" altLang="en-US" sz="2000" dirty="0">
                <a:solidFill>
                  <a:srgbClr val="000000"/>
                </a:solidFill>
                <a:latin typeface="メイリオ" panose="020B0604030504040204" pitchFamily="50" charset="-128"/>
                <a:ea typeface="メイリオ" panose="020B0604030504040204" pitchFamily="50" charset="-128"/>
              </a:rPr>
              <a:t>　</a:t>
            </a:r>
            <a:r>
              <a:rPr lang="ja-JP" altLang="en-US" sz="2000" i="0" dirty="0">
                <a:solidFill>
                  <a:srgbClr val="000000"/>
                </a:solidFill>
                <a:effectLst/>
                <a:latin typeface="メイリオ" panose="020B0604030504040204" pitchFamily="50" charset="-128"/>
                <a:ea typeface="メイリオ" panose="020B0604030504040204" pitchFamily="50" charset="-128"/>
              </a:rPr>
              <a:t>啓発に取り組んでいる機関</a:t>
            </a:r>
            <a:endParaRPr lang="en-US" altLang="ja-JP" sz="2000" i="0" dirty="0">
              <a:solidFill>
                <a:srgbClr val="000000"/>
              </a:solidFill>
              <a:effectLst/>
              <a:latin typeface="メイリオ" panose="020B0604030504040204" pitchFamily="50" charset="-128"/>
              <a:ea typeface="メイリオ" panose="020B0604030504040204" pitchFamily="50" charset="-128"/>
            </a:endParaRPr>
          </a:p>
        </p:txBody>
      </p:sp>
      <p:sp>
        <p:nvSpPr>
          <p:cNvPr id="89" name="正方形/長方形 88">
            <a:extLst>
              <a:ext uri="{FF2B5EF4-FFF2-40B4-BE49-F238E27FC236}">
                <a16:creationId xmlns:a16="http://schemas.microsoft.com/office/drawing/2014/main" id="{152A6509-D1DB-43C4-AEEE-7D3541D539F4}"/>
              </a:ext>
            </a:extLst>
          </p:cNvPr>
          <p:cNvSpPr/>
          <p:nvPr/>
        </p:nvSpPr>
        <p:spPr>
          <a:xfrm>
            <a:off x="56543" y="1203725"/>
            <a:ext cx="13438382" cy="1313527"/>
          </a:xfrm>
          <a:prstGeom prst="rect">
            <a:avLst/>
          </a:prstGeom>
          <a:noFill/>
          <a:ln w="6350"/>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ja-JP" altLang="en-US"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　　　　　　　　　　　　　　　　　　　　　　　　　　　　　　　　　　　　　　　　　　　</a:t>
            </a:r>
            <a:endParaRPr lang="en-US" altLang="ja-JP" sz="24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8" name="テキスト ボックス 87">
            <a:extLst>
              <a:ext uri="{FF2B5EF4-FFF2-40B4-BE49-F238E27FC236}">
                <a16:creationId xmlns:a16="http://schemas.microsoft.com/office/drawing/2014/main" id="{BC69A77C-3451-481F-AED8-31484673B9F0}"/>
              </a:ext>
            </a:extLst>
          </p:cNvPr>
          <p:cNvSpPr txBox="1"/>
          <p:nvPr/>
        </p:nvSpPr>
        <p:spPr>
          <a:xfrm>
            <a:off x="1844706" y="702835"/>
            <a:ext cx="9444615" cy="461665"/>
          </a:xfrm>
          <a:prstGeom prst="rect">
            <a:avLst/>
          </a:prstGeom>
          <a:noFill/>
        </p:spPr>
        <p:txBody>
          <a:bodyPr wrap="square">
            <a:spAutoFit/>
          </a:bodyPr>
          <a:lstStyle/>
          <a:p>
            <a:r>
              <a:rPr lang="en-US" altLang="ja-JP" sz="2400" b="1" dirty="0">
                <a:latin typeface="メイリオ" panose="020B0604030504040204" pitchFamily="50" charset="-128"/>
                <a:ea typeface="メイリオ" panose="020B0604030504040204" pitchFamily="50" charset="-128"/>
              </a:rPr>
              <a:t>【</a:t>
            </a:r>
            <a:r>
              <a:rPr lang="ja-JP" altLang="en-US" sz="2400" b="1" dirty="0">
                <a:latin typeface="メイリオ" panose="020B0604030504040204" pitchFamily="50" charset="-128"/>
                <a:ea typeface="メイリオ" panose="020B0604030504040204" pitchFamily="50" charset="-128"/>
              </a:rPr>
              <a:t>締結予定日（</a:t>
            </a:r>
            <a:r>
              <a:rPr lang="en-US" altLang="ja-JP" sz="2400" b="1" dirty="0">
                <a:latin typeface="メイリオ" panose="020B0604030504040204" pitchFamily="50" charset="-128"/>
                <a:ea typeface="メイリオ" panose="020B0604030504040204" pitchFamily="50" charset="-128"/>
              </a:rPr>
              <a:t>R6</a:t>
            </a:r>
            <a:r>
              <a:rPr lang="ja-JP" altLang="en-US" sz="2400" b="1" dirty="0">
                <a:latin typeface="メイリオ" panose="020B0604030504040204" pitchFamily="50" charset="-128"/>
                <a:ea typeface="メイリオ" panose="020B0604030504040204" pitchFamily="50" charset="-128"/>
              </a:rPr>
              <a:t>年</a:t>
            </a:r>
            <a:r>
              <a:rPr lang="en-US" altLang="ja-JP" sz="2400" b="1" dirty="0">
                <a:latin typeface="メイリオ" panose="020B0604030504040204" pitchFamily="50" charset="-128"/>
                <a:ea typeface="メイリオ" panose="020B0604030504040204" pitchFamily="50" charset="-128"/>
              </a:rPr>
              <a:t>12</a:t>
            </a:r>
            <a:r>
              <a:rPr lang="ja-JP" altLang="en-US" sz="2400" b="1" dirty="0">
                <a:latin typeface="メイリオ" panose="020B0604030504040204" pitchFamily="50" charset="-128"/>
                <a:ea typeface="メイリオ" panose="020B0604030504040204" pitchFamily="50" charset="-128"/>
              </a:rPr>
              <a:t>月</a:t>
            </a:r>
            <a:r>
              <a:rPr lang="en-US" altLang="ja-JP" sz="2400" b="1" dirty="0">
                <a:latin typeface="メイリオ" panose="020B0604030504040204" pitchFamily="50" charset="-128"/>
                <a:ea typeface="メイリオ" panose="020B0604030504040204" pitchFamily="50" charset="-128"/>
              </a:rPr>
              <a:t>26</a:t>
            </a:r>
            <a:r>
              <a:rPr lang="ja-JP" altLang="en-US" sz="2400" b="1" dirty="0">
                <a:latin typeface="メイリオ" panose="020B0604030504040204" pitchFamily="50" charset="-128"/>
                <a:ea typeface="メイリオ" panose="020B0604030504040204" pitchFamily="50" charset="-128"/>
              </a:rPr>
              <a:t>日）　締結期間：～</a:t>
            </a:r>
            <a:r>
              <a:rPr lang="en-US" altLang="ja-JP" sz="2400" b="1" dirty="0">
                <a:latin typeface="メイリオ" panose="020B0604030504040204" pitchFamily="50" charset="-128"/>
                <a:ea typeface="メイリオ" panose="020B0604030504040204" pitchFamily="50" charset="-128"/>
              </a:rPr>
              <a:t>R13</a:t>
            </a:r>
            <a:r>
              <a:rPr lang="ja-JP" altLang="en-US" sz="2400" b="1" dirty="0">
                <a:latin typeface="メイリオ" panose="020B0604030504040204" pitchFamily="50" charset="-128"/>
                <a:ea typeface="メイリオ" panose="020B0604030504040204" pitchFamily="50" charset="-128"/>
              </a:rPr>
              <a:t>年</a:t>
            </a:r>
            <a:r>
              <a:rPr lang="en-US" altLang="ja-JP" sz="2400" b="1" dirty="0">
                <a:latin typeface="メイリオ" panose="020B0604030504040204" pitchFamily="50" charset="-128"/>
                <a:ea typeface="メイリオ" panose="020B0604030504040204" pitchFamily="50" charset="-128"/>
              </a:rPr>
              <a:t>3</a:t>
            </a:r>
            <a:r>
              <a:rPr lang="ja-JP" altLang="en-US" sz="2400" b="1" dirty="0">
                <a:latin typeface="メイリオ" panose="020B0604030504040204" pitchFamily="50" charset="-128"/>
                <a:ea typeface="メイリオ" panose="020B0604030504040204" pitchFamily="50" charset="-128"/>
              </a:rPr>
              <a:t>月</a:t>
            </a:r>
            <a:r>
              <a:rPr lang="en-US" altLang="ja-JP" sz="2400" b="1" dirty="0">
                <a:latin typeface="メイリオ" panose="020B0604030504040204" pitchFamily="50" charset="-128"/>
                <a:ea typeface="メイリオ" panose="020B0604030504040204" pitchFamily="50" charset="-128"/>
              </a:rPr>
              <a:t>31</a:t>
            </a:r>
            <a:r>
              <a:rPr lang="ja-JP" altLang="en-US" sz="2400" b="1" dirty="0">
                <a:latin typeface="メイリオ" panose="020B0604030504040204" pitchFamily="50" charset="-128"/>
                <a:ea typeface="メイリオ" panose="020B0604030504040204" pitchFamily="50" charset="-128"/>
              </a:rPr>
              <a:t>日</a:t>
            </a:r>
            <a:r>
              <a:rPr lang="en-US" altLang="ja-JP" sz="2400" b="1" dirty="0">
                <a:latin typeface="メイリオ" panose="020B0604030504040204" pitchFamily="50" charset="-128"/>
                <a:ea typeface="メイリオ" panose="020B0604030504040204" pitchFamily="50" charset="-128"/>
              </a:rPr>
              <a:t>】</a:t>
            </a:r>
            <a:endParaRPr lang="ja-JP" altLang="en-US" sz="2400" b="1" dirty="0">
              <a:latin typeface="メイリオ" panose="020B0604030504040204" pitchFamily="50" charset="-128"/>
              <a:ea typeface="メイリオ" panose="020B0604030504040204" pitchFamily="50" charset="-128"/>
            </a:endParaRPr>
          </a:p>
        </p:txBody>
      </p:sp>
      <p:pic>
        <p:nvPicPr>
          <p:cNvPr id="123" name="図 122">
            <a:extLst>
              <a:ext uri="{FF2B5EF4-FFF2-40B4-BE49-F238E27FC236}">
                <a16:creationId xmlns:a16="http://schemas.microsoft.com/office/drawing/2014/main" id="{9F77B72B-AEED-41AA-ABD4-6B4CB06D2C1B}"/>
              </a:ext>
            </a:extLst>
          </p:cNvPr>
          <p:cNvPicPr>
            <a:picLocks noChangeAspect="1"/>
          </p:cNvPicPr>
          <p:nvPr/>
        </p:nvPicPr>
        <p:blipFill rotWithShape="1">
          <a:blip r:embed="rId5" cstate="email">
            <a:extLst>
              <a:ext uri="{28A0092B-C50C-407E-A947-70E740481C1C}">
                <a14:useLocalDpi xmlns:a14="http://schemas.microsoft.com/office/drawing/2010/main" val="0"/>
              </a:ext>
            </a:extLst>
          </a:blip>
          <a:srcRect/>
          <a:stretch/>
        </p:blipFill>
        <p:spPr bwMode="auto">
          <a:xfrm>
            <a:off x="4181484" y="3995372"/>
            <a:ext cx="3230028" cy="2736102"/>
          </a:xfrm>
          <a:prstGeom prst="rect">
            <a:avLst/>
          </a:prstGeom>
        </p:spPr>
      </p:pic>
      <p:sp>
        <p:nvSpPr>
          <p:cNvPr id="2" name="正方形/長方形 1">
            <a:extLst>
              <a:ext uri="{FF2B5EF4-FFF2-40B4-BE49-F238E27FC236}">
                <a16:creationId xmlns:a16="http://schemas.microsoft.com/office/drawing/2014/main" id="{CC79B1F4-461F-4A68-9212-8108BAEE2AA0}"/>
              </a:ext>
            </a:extLst>
          </p:cNvPr>
          <p:cNvSpPr/>
          <p:nvPr/>
        </p:nvSpPr>
        <p:spPr bwMode="white">
          <a:xfrm>
            <a:off x="6580146" y="5380825"/>
            <a:ext cx="891797" cy="135082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3729"/>
          </a:p>
        </p:txBody>
      </p:sp>
    </p:spTree>
    <p:extLst>
      <p:ext uri="{BB962C8B-B14F-4D97-AF65-F5344CB8AC3E}">
        <p14:creationId xmlns:p14="http://schemas.microsoft.com/office/powerpoint/2010/main" val="1841251714"/>
      </p:ext>
    </p:extLst>
  </p:cSld>
  <p:clrMapOvr>
    <a:masterClrMapping/>
  </p:clrMapOvr>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エグゼクティブ">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8575" cap="flat" cmpd="sng" algn="ctr">
          <a:solidFill>
            <a:schemeClr val="phClr"/>
          </a:solidFill>
          <a:prstDash val="solid"/>
        </a:ln>
        <a:ln w="508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solidFill>
      </a:spPr>
      <a:bodyPr rtlCol="0" anchor="ctr"/>
      <a:lstStyle>
        <a:defPPr algn="ctr">
          <a:defRPr kumimoji="1" dirty="0" smtClean="0">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gradFill>
          <a:gsLst>
            <a:gs pos="0">
              <a:schemeClr val="bg1">
                <a:lumMod val="50000"/>
              </a:schemeClr>
            </a:gs>
            <a:gs pos="50000">
              <a:schemeClr val="bg1"/>
            </a:gs>
            <a:gs pos="100000">
              <a:schemeClr val="bg1">
                <a:lumMod val="50000"/>
              </a:schemeClr>
            </a:gs>
          </a:gsLst>
          <a:lin ang="5400000" scaled="0"/>
        </a:gradFill>
      </a:spPr>
      <a:bodyPr lIns="77280" tIns="38640" rIns="77280" bIns="38640">
        <a:spAutoFit/>
      </a:bodyPr>
      <a:lstStyle>
        <a:defPPr>
          <a:defRPr sz="2600" dirty="0">
            <a:latin typeface="HGP創英角ｺﾞｼｯｸUB" pitchFamily="50" charset="-128"/>
            <a:ea typeface="HGP創英角ｺﾞｼｯｸUB" pitchFamily="50" charset="-128"/>
          </a:defRPr>
        </a:defPPr>
      </a:lstStyle>
    </a:txDef>
  </a:objectDefaults>
  <a:extraClrScheme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ct:contentTypeSchema xmlns:ct="http://schemas.microsoft.com/office/2006/metadata/contentType" xmlns:ma="http://schemas.microsoft.com/office/2006/metadata/properties/metaAttributes" ct:_="" ma:_="" ma:contentTypeName="ドキュメント" ma:contentTypeID="0x0101000203357EE341D445AD84EF9A3D54174A" ma:contentTypeVersion="1" ma:contentTypeDescription="新しいドキュメントを作成します。" ma:contentTypeScope="" ma:versionID="2f3b1b61c27db6e3c9ee8c86a032b1eb">
  <xsd:schema xmlns:xsd="http://www.w3.org/2001/XMLSchema" xmlns:p="http://schemas.microsoft.com/office/2006/metadata/properties" xmlns:ns2="79a6af1d-7af9-4c8d-b2df-d41fbfc10dd0" targetNamespace="http://schemas.microsoft.com/office/2006/metadata/properties" ma:root="true" ma:fieldsID="e363fd7c4bdb59cb6e17c7e14da76f23" ns2:_="">
    <xsd:import namespace="79a6af1d-7af9-4c8d-b2df-d41fbfc10dd0"/>
    <xsd:element name="properties">
      <xsd:complexType>
        <xsd:sequence>
          <xsd:element name="documentManagement">
            <xsd:complexType>
              <xsd:all>
                <xsd:element ref="ns2:_x65e5__x4ed8__x5165__x308a_" minOccurs="0"/>
              </xsd:all>
            </xsd:complexType>
          </xsd:element>
        </xsd:sequence>
      </xsd:complexType>
    </xsd:element>
  </xsd:schema>
  <xsd:schema xmlns:xsd="http://www.w3.org/2001/XMLSchema" xmlns:dms="http://schemas.microsoft.com/office/2006/documentManagement/types" targetNamespace="79a6af1d-7af9-4c8d-b2df-d41fbfc10dd0" elementFormDefault="qualified">
    <xsd:import namespace="http://schemas.microsoft.com/office/2006/documentManagement/types"/>
    <xsd:element name="_x65e5__x4ed8__x5165__x308a_" ma:index="8" nillable="true" ma:displayName="日付入り" ma:format="DateOnly" ma:internalName="_x65e5__x4ed8__x5165__x308a_">
      <xsd:simpleType>
        <xsd:restriction base="dms:DateTim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office/internal/2005/internalDocumentation"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ma:readOnly="true"/>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lastPrinted" minOccurs="0" maxOccurs="1" type="xsd:dateTime"/>
        <xsd:element name="contentStatus" minOccurs="0" maxOccurs="1" type="xsd:string"/>
      </xsd:all>
    </xsd:complexType>
  </xsd: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x65e5__x4ed8__x5165__x308a_ xmlns="79a6af1d-7af9-4c8d-b2df-d41fbfc10dd0" xsi:nil="true"/>
  </documentManagement>
</p:properties>
</file>

<file path=customXml/itemProps1.xml><?xml version="1.0" encoding="utf-8"?>
<ds:datastoreItem xmlns:ds="http://schemas.openxmlformats.org/officeDocument/2006/customXml" ds:itemID="{9F8E5C30-B1D6-4449-B72D-9FA8A017190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9a6af1d-7af9-4c8d-b2df-d41fbfc10dd0"/>
    <ds:schemaRef ds:uri="http://schemas.microsoft.com/office/2006/documentManagement/types"/>
    <ds:schemaRef ds:uri="http://schemas.openxmlformats.org/package/2006/metadata/core-properties"/>
    <ds:schemaRef ds:uri="http://purl.org/dc/elements/1.1/"/>
    <ds:schemaRef ds:uri="http://purl.org/dc/terms/"/>
    <ds:schemaRef ds:uri="http://schemas.microsoft.com/office/internal/2005/internalDocumentation"/>
  </ds:schemaRefs>
</ds:datastoreItem>
</file>

<file path=customXml/itemProps2.xml><?xml version="1.0" encoding="utf-8"?>
<ds:datastoreItem xmlns:ds="http://schemas.openxmlformats.org/officeDocument/2006/customXml" ds:itemID="{B1906ED1-BB01-4F4C-9005-96C1BF867533}">
  <ds:schemaRefs>
    <ds:schemaRef ds:uri="http://purl.org/dc/dcmitype/"/>
    <ds:schemaRef ds:uri="http://purl.org/dc/elements/1.1/"/>
    <ds:schemaRef ds:uri="http://schemas.microsoft.com/office/2006/metadata/properties"/>
    <ds:schemaRef ds:uri="http://www.w3.org/XML/1998/namespace"/>
    <ds:schemaRef ds:uri="http://schemas.microsoft.com/office/2006/documentManagement/types"/>
    <ds:schemaRef ds:uri="http://schemas.openxmlformats.org/package/2006/metadata/core-properties"/>
    <ds:schemaRef ds:uri="79a6af1d-7af9-4c8d-b2df-d41fbfc10dd0"/>
    <ds:schemaRef ds:uri="http://purl.org/dc/terms/"/>
    <ds:schemaRef ds:uri="http://schemas.microsoft.com/office/infopath/2007/PartnerControls"/>
  </ds:schemaRefs>
</ds:datastoreItem>
</file>

<file path=docProps/app.xml><?xml version="1.0" encoding="utf-8"?>
<Properties xmlns="http://schemas.openxmlformats.org/officeDocument/2006/extended-properties" xmlns:vt="http://schemas.openxmlformats.org/officeDocument/2006/docPropsVTypes">
  <Template>Austin</Template>
  <TotalTime>19319</TotalTime>
  <Words>2710</Words>
  <Application>Microsoft Office PowerPoint</Application>
  <PresentationFormat>ユーザー設定</PresentationFormat>
  <Paragraphs>610</Paragraphs>
  <Slides>10</Slides>
  <Notes>3</Notes>
  <HiddenSlides>0</HiddenSlides>
  <MMClips>0</MMClips>
  <ScaleCrop>false</ScaleCrop>
  <HeadingPairs>
    <vt:vector size="8" baseType="variant">
      <vt:variant>
        <vt:lpstr>使用されているフォント</vt:lpstr>
      </vt:variant>
      <vt:variant>
        <vt:i4>11</vt:i4>
      </vt:variant>
      <vt:variant>
        <vt:lpstr>テーマ</vt:lpstr>
      </vt:variant>
      <vt:variant>
        <vt:i4>1</vt:i4>
      </vt:variant>
      <vt:variant>
        <vt:lpstr>埋め込まれた OLE サーバー</vt:lpstr>
      </vt:variant>
      <vt:variant>
        <vt:i4>2</vt:i4>
      </vt:variant>
      <vt:variant>
        <vt:lpstr>スライド タイトル</vt:lpstr>
      </vt:variant>
      <vt:variant>
        <vt:i4>10</vt:i4>
      </vt:variant>
    </vt:vector>
  </HeadingPairs>
  <TitlesOfParts>
    <vt:vector size="24" baseType="lpstr">
      <vt:lpstr>BIZ UDPゴシック</vt:lpstr>
      <vt:lpstr>HGP創英角ｺﾞｼｯｸUB</vt:lpstr>
      <vt:lpstr>Meiryo UI</vt:lpstr>
      <vt:lpstr>ＭＳ Ｐゴシック</vt:lpstr>
      <vt:lpstr>ＭＳ Ｐ明朝</vt:lpstr>
      <vt:lpstr>ＭＳ ゴシック</vt:lpstr>
      <vt:lpstr>tsukushigothic</vt:lpstr>
      <vt:lpstr>メイリオ</vt:lpstr>
      <vt:lpstr>Arial</vt:lpstr>
      <vt:lpstr>Calibri</vt:lpstr>
      <vt:lpstr>Century</vt:lpstr>
      <vt:lpstr>Office ​​テーマ</vt:lpstr>
      <vt:lpstr>Document</vt:lpstr>
      <vt:lpstr>Worksheet</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Company>大阪府庁</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田中　孝尚</dc:creator>
  <cp:lastModifiedBy>杉山　直人</cp:lastModifiedBy>
  <cp:revision>1771</cp:revision>
  <cp:lastPrinted>2024-12-17T02:36:40Z</cp:lastPrinted>
  <dcterms:created xsi:type="dcterms:W3CDTF">2014-04-11T01:03:17Z</dcterms:created>
  <dcterms:modified xsi:type="dcterms:W3CDTF">2024-12-18T06:12:46Z</dcterms:modified>
</cp:coreProperties>
</file>